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4"/>
  </p:sldMasterIdLst>
  <p:notesMasterIdLst>
    <p:notesMasterId r:id="rId41"/>
  </p:notesMasterIdLst>
  <p:sldIdLst>
    <p:sldId id="1349" r:id="rId5"/>
    <p:sldId id="1331" r:id="rId6"/>
    <p:sldId id="1430" r:id="rId7"/>
    <p:sldId id="1431" r:id="rId8"/>
    <p:sldId id="1432" r:id="rId9"/>
    <p:sldId id="1433" r:id="rId10"/>
    <p:sldId id="1410" r:id="rId11"/>
    <p:sldId id="1434" r:id="rId12"/>
    <p:sldId id="1465" r:id="rId13"/>
    <p:sldId id="1436" r:id="rId14"/>
    <p:sldId id="1437" r:id="rId15"/>
    <p:sldId id="1438" r:id="rId16"/>
    <p:sldId id="1439" r:id="rId17"/>
    <p:sldId id="1440" r:id="rId18"/>
    <p:sldId id="1441" r:id="rId19"/>
    <p:sldId id="1442" r:id="rId20"/>
    <p:sldId id="1443" r:id="rId21"/>
    <p:sldId id="1466" r:id="rId22"/>
    <p:sldId id="1448" r:id="rId23"/>
    <p:sldId id="1449" r:id="rId24"/>
    <p:sldId id="1450" r:id="rId25"/>
    <p:sldId id="1451" r:id="rId26"/>
    <p:sldId id="1452" r:id="rId27"/>
    <p:sldId id="1453" r:id="rId28"/>
    <p:sldId id="1454" r:id="rId29"/>
    <p:sldId id="1455" r:id="rId30"/>
    <p:sldId id="1456" r:id="rId31"/>
    <p:sldId id="1457" r:id="rId32"/>
    <p:sldId id="1458" r:id="rId33"/>
    <p:sldId id="1459" r:id="rId34"/>
    <p:sldId id="1460" r:id="rId35"/>
    <p:sldId id="1461" r:id="rId36"/>
    <p:sldId id="1462" r:id="rId37"/>
    <p:sldId id="1463" r:id="rId38"/>
    <p:sldId id="1467" r:id="rId39"/>
    <p:sldId id="1345" r:id="rId40"/>
  </p:sldIdLst>
  <p:sldSz cx="7775575" cy="10907713"/>
  <p:notesSz cx="6858000" cy="9144000"/>
  <p:embeddedFontLst>
    <p:embeddedFont>
      <p:font typeface="Montserrat" pitchFamily="2" charset="0"/>
      <p:regular r:id="rId42"/>
      <p:bold r:id="rId4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pos="2449">
          <p15:clr>
            <a:srgbClr val="A4A3A4"/>
          </p15:clr>
        </p15:guide>
        <p15:guide id="2" pos="4604">
          <p15:clr>
            <a:srgbClr val="A4A3A4"/>
          </p15:clr>
        </p15:guide>
        <p15:guide id="3" orient="horz" pos="6202">
          <p15:clr>
            <a:srgbClr val="A4A3A4"/>
          </p15:clr>
        </p15:guide>
        <p15:guide id="4" pos="362">
          <p15:clr>
            <a:srgbClr val="A4A3A4"/>
          </p15:clr>
        </p15:guide>
        <p15:guide id="5" orient="horz" pos="805">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92" roundtripDataSignature="AMtx7mhf/N1kgdTfjBCATiX9Zq4jOkgas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9BCAC"/>
    <a:srgbClr val="0E6E61"/>
    <a:srgbClr val="1A3966"/>
    <a:srgbClr val="3FC2E0"/>
    <a:srgbClr val="CEBEDE"/>
    <a:srgbClr val="F9AA73"/>
    <a:srgbClr val="5DA4AE"/>
    <a:srgbClr val="FF9300"/>
    <a:srgbClr val="FFFC00"/>
    <a:srgbClr val="E0A32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7451" autoAdjust="0"/>
    <p:restoredTop sz="95028"/>
  </p:normalViewPr>
  <p:slideViewPr>
    <p:cSldViewPr snapToGrid="0">
      <p:cViewPr>
        <p:scale>
          <a:sx n="92" d="100"/>
          <a:sy n="92" d="100"/>
        </p:scale>
        <p:origin x="396" y="-3356"/>
      </p:cViewPr>
      <p:guideLst>
        <p:guide pos="2449"/>
        <p:guide pos="4604"/>
        <p:guide orient="horz" pos="6202"/>
        <p:guide pos="362"/>
        <p:guide orient="horz" pos="805"/>
      </p:guideLst>
    </p:cSldViewPr>
  </p:slideViewPr>
  <p:notesTextViewPr>
    <p:cViewPr>
      <p:scale>
        <a:sx n="1" d="1"/>
        <a:sy n="1" d="1"/>
      </p:scale>
      <p:origin x="0" y="0"/>
    </p:cViewPr>
  </p:notesTextViewPr>
  <p:sorterViewPr>
    <p:cViewPr>
      <p:scale>
        <a:sx n="54" d="100"/>
        <a:sy n="54"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font" Target="fonts/font1.fntdata"/><Relationship Id="rId97"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92" Type="http://customschemas.google.com/relationships/presentationmetadata" Target="metadata"/><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notesMaster" Target="notesMasters/notesMaster1.xml"/><Relationship Id="rId9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95"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9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font" Target="fonts/font2.fntdata"/><Relationship Id="rId8" Type="http://schemas.openxmlformats.org/officeDocument/2006/relationships/slide" Target="slides/slide4.xml"/><Relationship Id="rId93"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thony Carty" userId="1cb74469-59da-4b05-89e0-78ea703ca208" providerId="ADAL" clId="{BB4C7DE4-684D-4FE9-A351-D14BE7DFCECB}"/>
    <pc:docChg chg="custSel modSld">
      <pc:chgData name="Anthony Carty" userId="1cb74469-59da-4b05-89e0-78ea703ca208" providerId="ADAL" clId="{BB4C7DE4-684D-4FE9-A351-D14BE7DFCECB}" dt="2025-06-25T09:40:04.782" v="3" actId="313"/>
      <pc:docMkLst>
        <pc:docMk/>
      </pc:docMkLst>
      <pc:sldChg chg="modSp mod">
        <pc:chgData name="Anthony Carty" userId="1cb74469-59da-4b05-89e0-78ea703ca208" providerId="ADAL" clId="{BB4C7DE4-684D-4FE9-A351-D14BE7DFCECB}" dt="2025-06-25T09:39:14.299" v="0" actId="790"/>
        <pc:sldMkLst>
          <pc:docMk/>
          <pc:sldMk cId="3248635572" sldId="1331"/>
        </pc:sldMkLst>
        <pc:spChg chg="mod">
          <ac:chgData name="Anthony Carty" userId="1cb74469-59da-4b05-89e0-78ea703ca208" providerId="ADAL" clId="{BB4C7DE4-684D-4FE9-A351-D14BE7DFCECB}" dt="2025-06-25T09:39:14.299" v="0" actId="790"/>
          <ac:spMkLst>
            <pc:docMk/>
            <pc:sldMk cId="3248635572" sldId="1331"/>
            <ac:spMk id="3" creationId="{F5EC107B-79FA-BB9D-F9A7-CB561CD08055}"/>
          </ac:spMkLst>
        </pc:spChg>
        <pc:spChg chg="mod">
          <ac:chgData name="Anthony Carty" userId="1cb74469-59da-4b05-89e0-78ea703ca208" providerId="ADAL" clId="{BB4C7DE4-684D-4FE9-A351-D14BE7DFCECB}" dt="2025-06-25T09:39:14.299" v="0" actId="790"/>
          <ac:spMkLst>
            <pc:docMk/>
            <pc:sldMk cId="3248635572" sldId="1331"/>
            <ac:spMk id="4" creationId="{A5D91865-C72F-A44A-B63E-37461FE5AC60}"/>
          </ac:spMkLst>
        </pc:spChg>
        <pc:spChg chg="mod">
          <ac:chgData name="Anthony Carty" userId="1cb74469-59da-4b05-89e0-78ea703ca208" providerId="ADAL" clId="{BB4C7DE4-684D-4FE9-A351-D14BE7DFCECB}" dt="2025-06-25T09:39:14.299" v="0" actId="790"/>
          <ac:spMkLst>
            <pc:docMk/>
            <pc:sldMk cId="3248635572" sldId="1331"/>
            <ac:spMk id="5" creationId="{9C59C56F-72B8-6D23-0551-821D408D22AA}"/>
          </ac:spMkLst>
        </pc:spChg>
        <pc:spChg chg="mod">
          <ac:chgData name="Anthony Carty" userId="1cb74469-59da-4b05-89e0-78ea703ca208" providerId="ADAL" clId="{BB4C7DE4-684D-4FE9-A351-D14BE7DFCECB}" dt="2025-06-25T09:39:14.299" v="0" actId="790"/>
          <ac:spMkLst>
            <pc:docMk/>
            <pc:sldMk cId="3248635572" sldId="1331"/>
            <ac:spMk id="7" creationId="{92A6E9D9-6376-C1F3-F525-439BED5712F3}"/>
          </ac:spMkLst>
        </pc:spChg>
        <pc:spChg chg="mod">
          <ac:chgData name="Anthony Carty" userId="1cb74469-59da-4b05-89e0-78ea703ca208" providerId="ADAL" clId="{BB4C7DE4-684D-4FE9-A351-D14BE7DFCECB}" dt="2025-06-25T09:39:14.299" v="0" actId="790"/>
          <ac:spMkLst>
            <pc:docMk/>
            <pc:sldMk cId="3248635572" sldId="1331"/>
            <ac:spMk id="54" creationId="{1FB339B0-D1D0-6B25-F60B-F63AE6250CDF}"/>
          </ac:spMkLst>
        </pc:spChg>
        <pc:spChg chg="mod">
          <ac:chgData name="Anthony Carty" userId="1cb74469-59da-4b05-89e0-78ea703ca208" providerId="ADAL" clId="{BB4C7DE4-684D-4FE9-A351-D14BE7DFCECB}" dt="2025-06-25T09:39:14.299" v="0" actId="790"/>
          <ac:spMkLst>
            <pc:docMk/>
            <pc:sldMk cId="3248635572" sldId="1331"/>
            <ac:spMk id="55" creationId="{B35A4057-7B8C-A05D-2B5B-5A924E2C7EF2}"/>
          </ac:spMkLst>
        </pc:spChg>
        <pc:spChg chg="mod">
          <ac:chgData name="Anthony Carty" userId="1cb74469-59da-4b05-89e0-78ea703ca208" providerId="ADAL" clId="{BB4C7DE4-684D-4FE9-A351-D14BE7DFCECB}" dt="2025-06-25T09:39:14.299" v="0" actId="790"/>
          <ac:spMkLst>
            <pc:docMk/>
            <pc:sldMk cId="3248635572" sldId="1331"/>
            <ac:spMk id="66" creationId="{700F7A9D-DE51-6B9D-8D5B-F0AFE4410153}"/>
          </ac:spMkLst>
        </pc:spChg>
        <pc:spChg chg="mod">
          <ac:chgData name="Anthony Carty" userId="1cb74469-59da-4b05-89e0-78ea703ca208" providerId="ADAL" clId="{BB4C7DE4-684D-4FE9-A351-D14BE7DFCECB}" dt="2025-06-25T09:39:14.299" v="0" actId="790"/>
          <ac:spMkLst>
            <pc:docMk/>
            <pc:sldMk cId="3248635572" sldId="1331"/>
            <ac:spMk id="67" creationId="{DC1916C2-3322-C85D-B514-35ABDFE4DAE4}"/>
          </ac:spMkLst>
        </pc:spChg>
        <pc:spChg chg="mod">
          <ac:chgData name="Anthony Carty" userId="1cb74469-59da-4b05-89e0-78ea703ca208" providerId="ADAL" clId="{BB4C7DE4-684D-4FE9-A351-D14BE7DFCECB}" dt="2025-06-25T09:39:14.299" v="0" actId="790"/>
          <ac:spMkLst>
            <pc:docMk/>
            <pc:sldMk cId="3248635572" sldId="1331"/>
            <ac:spMk id="78" creationId="{A17F635D-D472-CFA8-1BBD-2D2F615AD4FC}"/>
          </ac:spMkLst>
        </pc:spChg>
        <pc:spChg chg="mod">
          <ac:chgData name="Anthony Carty" userId="1cb74469-59da-4b05-89e0-78ea703ca208" providerId="ADAL" clId="{BB4C7DE4-684D-4FE9-A351-D14BE7DFCECB}" dt="2025-06-25T09:39:14.299" v="0" actId="790"/>
          <ac:spMkLst>
            <pc:docMk/>
            <pc:sldMk cId="3248635572" sldId="1331"/>
            <ac:spMk id="79" creationId="{0B54D8F4-6418-A062-E02F-3F15C2A16735}"/>
          </ac:spMkLst>
        </pc:spChg>
      </pc:sldChg>
      <pc:sldChg chg="modSp mod">
        <pc:chgData name="Anthony Carty" userId="1cb74469-59da-4b05-89e0-78ea703ca208" providerId="ADAL" clId="{BB4C7DE4-684D-4FE9-A351-D14BE7DFCECB}" dt="2025-06-25T09:39:14.299" v="0" actId="790"/>
        <pc:sldMkLst>
          <pc:docMk/>
          <pc:sldMk cId="2172315544" sldId="1345"/>
        </pc:sldMkLst>
        <pc:spChg chg="mod">
          <ac:chgData name="Anthony Carty" userId="1cb74469-59da-4b05-89e0-78ea703ca208" providerId="ADAL" clId="{BB4C7DE4-684D-4FE9-A351-D14BE7DFCECB}" dt="2025-06-25T09:39:14.299" v="0" actId="790"/>
          <ac:spMkLst>
            <pc:docMk/>
            <pc:sldMk cId="2172315544" sldId="1345"/>
            <ac:spMk id="8" creationId="{F12DD245-35B5-9817-F943-40AA3EDB2CED}"/>
          </ac:spMkLst>
        </pc:spChg>
      </pc:sldChg>
      <pc:sldChg chg="modSp mod">
        <pc:chgData name="Anthony Carty" userId="1cb74469-59da-4b05-89e0-78ea703ca208" providerId="ADAL" clId="{BB4C7DE4-684D-4FE9-A351-D14BE7DFCECB}" dt="2025-06-25T09:39:14.299" v="0" actId="790"/>
        <pc:sldMkLst>
          <pc:docMk/>
          <pc:sldMk cId="3607099885" sldId="1349"/>
        </pc:sldMkLst>
        <pc:spChg chg="mod">
          <ac:chgData name="Anthony Carty" userId="1cb74469-59da-4b05-89e0-78ea703ca208" providerId="ADAL" clId="{BB4C7DE4-684D-4FE9-A351-D14BE7DFCECB}" dt="2025-06-25T09:39:14.299" v="0" actId="790"/>
          <ac:spMkLst>
            <pc:docMk/>
            <pc:sldMk cId="3607099885" sldId="1349"/>
            <ac:spMk id="2" creationId="{9692FB35-F2F8-4DD3-A5B3-920710846504}"/>
          </ac:spMkLst>
        </pc:spChg>
        <pc:spChg chg="mod">
          <ac:chgData name="Anthony Carty" userId="1cb74469-59da-4b05-89e0-78ea703ca208" providerId="ADAL" clId="{BB4C7DE4-684D-4FE9-A351-D14BE7DFCECB}" dt="2025-06-25T09:39:14.299" v="0" actId="790"/>
          <ac:spMkLst>
            <pc:docMk/>
            <pc:sldMk cId="3607099885" sldId="1349"/>
            <ac:spMk id="10" creationId="{C8F6F261-6041-E57C-CDDB-77292129FD35}"/>
          </ac:spMkLst>
        </pc:spChg>
        <pc:spChg chg="mod">
          <ac:chgData name="Anthony Carty" userId="1cb74469-59da-4b05-89e0-78ea703ca208" providerId="ADAL" clId="{BB4C7DE4-684D-4FE9-A351-D14BE7DFCECB}" dt="2025-06-25T09:39:14.299" v="0" actId="790"/>
          <ac:spMkLst>
            <pc:docMk/>
            <pc:sldMk cId="3607099885" sldId="1349"/>
            <ac:spMk id="1416" creationId="{15C84678-ED14-F675-DBAC-A226389DB63D}"/>
          </ac:spMkLst>
        </pc:spChg>
      </pc:sldChg>
      <pc:sldChg chg="modSp mod">
        <pc:chgData name="Anthony Carty" userId="1cb74469-59da-4b05-89e0-78ea703ca208" providerId="ADAL" clId="{BB4C7DE4-684D-4FE9-A351-D14BE7DFCECB}" dt="2025-06-25T09:40:04.782" v="3" actId="313"/>
        <pc:sldMkLst>
          <pc:docMk/>
          <pc:sldMk cId="365258249" sldId="1410"/>
        </pc:sldMkLst>
        <pc:spChg chg="mod">
          <ac:chgData name="Anthony Carty" userId="1cb74469-59da-4b05-89e0-78ea703ca208" providerId="ADAL" clId="{BB4C7DE4-684D-4FE9-A351-D14BE7DFCECB}" dt="2025-06-25T09:39:14.299" v="0" actId="790"/>
          <ac:spMkLst>
            <pc:docMk/>
            <pc:sldMk cId="365258249" sldId="1410"/>
            <ac:spMk id="3" creationId="{77A9FF3C-857A-E8EA-2EE6-35F1E6AC75E9}"/>
          </ac:spMkLst>
        </pc:spChg>
        <pc:spChg chg="mod">
          <ac:chgData name="Anthony Carty" userId="1cb74469-59da-4b05-89e0-78ea703ca208" providerId="ADAL" clId="{BB4C7DE4-684D-4FE9-A351-D14BE7DFCECB}" dt="2025-06-25T09:39:14.299" v="0" actId="790"/>
          <ac:spMkLst>
            <pc:docMk/>
            <pc:sldMk cId="365258249" sldId="1410"/>
            <ac:spMk id="5" creationId="{778E2AD9-FCBE-D983-7B2B-BA8365BD0EE5}"/>
          </ac:spMkLst>
        </pc:spChg>
        <pc:spChg chg="mod">
          <ac:chgData name="Anthony Carty" userId="1cb74469-59da-4b05-89e0-78ea703ca208" providerId="ADAL" clId="{BB4C7DE4-684D-4FE9-A351-D14BE7DFCECB}" dt="2025-06-25T09:39:14.299" v="0" actId="790"/>
          <ac:spMkLst>
            <pc:docMk/>
            <pc:sldMk cId="365258249" sldId="1410"/>
            <ac:spMk id="8" creationId="{E91D3440-19A2-F9EC-C450-A5BED36C2684}"/>
          </ac:spMkLst>
        </pc:spChg>
        <pc:spChg chg="mod">
          <ac:chgData name="Anthony Carty" userId="1cb74469-59da-4b05-89e0-78ea703ca208" providerId="ADAL" clId="{BB4C7DE4-684D-4FE9-A351-D14BE7DFCECB}" dt="2025-06-25T09:39:14.299" v="0" actId="790"/>
          <ac:spMkLst>
            <pc:docMk/>
            <pc:sldMk cId="365258249" sldId="1410"/>
            <ac:spMk id="9" creationId="{BA54F015-1C01-5B88-050E-86C82C993280}"/>
          </ac:spMkLst>
        </pc:spChg>
        <pc:spChg chg="mod">
          <ac:chgData name="Anthony Carty" userId="1cb74469-59da-4b05-89e0-78ea703ca208" providerId="ADAL" clId="{BB4C7DE4-684D-4FE9-A351-D14BE7DFCECB}" dt="2025-06-25T09:39:14.299" v="0" actId="790"/>
          <ac:spMkLst>
            <pc:docMk/>
            <pc:sldMk cId="365258249" sldId="1410"/>
            <ac:spMk id="11" creationId="{5A457FA0-DF19-D41C-F0D7-9A786F666D22}"/>
          </ac:spMkLst>
        </pc:spChg>
        <pc:spChg chg="mod">
          <ac:chgData name="Anthony Carty" userId="1cb74469-59da-4b05-89e0-78ea703ca208" providerId="ADAL" clId="{BB4C7DE4-684D-4FE9-A351-D14BE7DFCECB}" dt="2025-06-25T09:40:04.782" v="3" actId="313"/>
          <ac:spMkLst>
            <pc:docMk/>
            <pc:sldMk cId="365258249" sldId="1410"/>
            <ac:spMk id="14" creationId="{2E14FA64-6332-FCF4-E455-C454E3402003}"/>
          </ac:spMkLst>
        </pc:spChg>
        <pc:spChg chg="mod">
          <ac:chgData name="Anthony Carty" userId="1cb74469-59da-4b05-89e0-78ea703ca208" providerId="ADAL" clId="{BB4C7DE4-684D-4FE9-A351-D14BE7DFCECB}" dt="2025-06-25T09:39:55.471" v="2" actId="14100"/>
          <ac:spMkLst>
            <pc:docMk/>
            <pc:sldMk cId="365258249" sldId="1410"/>
            <ac:spMk id="15" creationId="{FAC81216-1ACE-A1B4-7971-19CE0687E0B6}"/>
          </ac:spMkLst>
        </pc:spChg>
        <pc:spChg chg="mod">
          <ac:chgData name="Anthony Carty" userId="1cb74469-59da-4b05-89e0-78ea703ca208" providerId="ADAL" clId="{BB4C7DE4-684D-4FE9-A351-D14BE7DFCECB}" dt="2025-06-25T09:39:14.299" v="0" actId="790"/>
          <ac:spMkLst>
            <pc:docMk/>
            <pc:sldMk cId="365258249" sldId="1410"/>
            <ac:spMk id="1803" creationId="{00000000-0000-0000-0000-000000000000}"/>
          </ac:spMkLst>
        </pc:spChg>
        <pc:graphicFrameChg chg="modGraphic">
          <ac:chgData name="Anthony Carty" userId="1cb74469-59da-4b05-89e0-78ea703ca208" providerId="ADAL" clId="{BB4C7DE4-684D-4FE9-A351-D14BE7DFCECB}" dt="2025-06-25T09:39:14.299" v="0" actId="790"/>
          <ac:graphicFrameMkLst>
            <pc:docMk/>
            <pc:sldMk cId="365258249" sldId="1410"/>
            <ac:graphicFrameMk id="4" creationId="{00000000-0000-0000-0000-000000000000}"/>
          </ac:graphicFrameMkLst>
        </pc:graphicFrameChg>
        <pc:graphicFrameChg chg="modGraphic">
          <ac:chgData name="Anthony Carty" userId="1cb74469-59da-4b05-89e0-78ea703ca208" providerId="ADAL" clId="{BB4C7DE4-684D-4FE9-A351-D14BE7DFCECB}" dt="2025-06-25T09:39:14.299" v="0" actId="790"/>
          <ac:graphicFrameMkLst>
            <pc:docMk/>
            <pc:sldMk cId="365258249" sldId="1410"/>
            <ac:graphicFrameMk id="7" creationId="{00000000-0000-0000-0000-000000000000}"/>
          </ac:graphicFrameMkLst>
        </pc:graphicFrameChg>
      </pc:sldChg>
      <pc:sldChg chg="modSp mod">
        <pc:chgData name="Anthony Carty" userId="1cb74469-59da-4b05-89e0-78ea703ca208" providerId="ADAL" clId="{BB4C7DE4-684D-4FE9-A351-D14BE7DFCECB}" dt="2025-06-25T09:39:14.299" v="0" actId="790"/>
        <pc:sldMkLst>
          <pc:docMk/>
          <pc:sldMk cId="4223577452" sldId="1430"/>
        </pc:sldMkLst>
        <pc:spChg chg="mod">
          <ac:chgData name="Anthony Carty" userId="1cb74469-59da-4b05-89e0-78ea703ca208" providerId="ADAL" clId="{BB4C7DE4-684D-4FE9-A351-D14BE7DFCECB}" dt="2025-06-25T09:39:14.299" v="0" actId="790"/>
          <ac:spMkLst>
            <pc:docMk/>
            <pc:sldMk cId="4223577452" sldId="1430"/>
            <ac:spMk id="11" creationId="{51534C07-A972-DBF7-5CB3-E174C56CF237}"/>
          </ac:spMkLst>
        </pc:spChg>
        <pc:spChg chg="mod">
          <ac:chgData name="Anthony Carty" userId="1cb74469-59da-4b05-89e0-78ea703ca208" providerId="ADAL" clId="{BB4C7DE4-684D-4FE9-A351-D14BE7DFCECB}" dt="2025-06-25T09:39:14.299" v="0" actId="790"/>
          <ac:spMkLst>
            <pc:docMk/>
            <pc:sldMk cId="4223577452" sldId="1430"/>
            <ac:spMk id="13" creationId="{D34C4A86-DA03-DB79-042F-111FCF0A0FCB}"/>
          </ac:spMkLst>
        </pc:spChg>
        <pc:spChg chg="mod">
          <ac:chgData name="Anthony Carty" userId="1cb74469-59da-4b05-89e0-78ea703ca208" providerId="ADAL" clId="{BB4C7DE4-684D-4FE9-A351-D14BE7DFCECB}" dt="2025-06-25T09:39:14.299" v="0" actId="790"/>
          <ac:spMkLst>
            <pc:docMk/>
            <pc:sldMk cId="4223577452" sldId="1430"/>
            <ac:spMk id="18" creationId="{5220254D-363D-D732-3FD0-BF79B6A14BA7}"/>
          </ac:spMkLst>
        </pc:spChg>
        <pc:spChg chg="mod">
          <ac:chgData name="Anthony Carty" userId="1cb74469-59da-4b05-89e0-78ea703ca208" providerId="ADAL" clId="{BB4C7DE4-684D-4FE9-A351-D14BE7DFCECB}" dt="2025-06-25T09:39:14.299" v="0" actId="790"/>
          <ac:spMkLst>
            <pc:docMk/>
            <pc:sldMk cId="4223577452" sldId="1430"/>
            <ac:spMk id="24" creationId="{518A3A39-ACCD-CD97-F615-E1A714248BE8}"/>
          </ac:spMkLst>
        </pc:spChg>
        <pc:spChg chg="mod">
          <ac:chgData name="Anthony Carty" userId="1cb74469-59da-4b05-89e0-78ea703ca208" providerId="ADAL" clId="{BB4C7DE4-684D-4FE9-A351-D14BE7DFCECB}" dt="2025-06-25T09:39:14.299" v="0" actId="790"/>
          <ac:spMkLst>
            <pc:docMk/>
            <pc:sldMk cId="4223577452" sldId="1430"/>
            <ac:spMk id="26" creationId="{62DC1A75-48EF-04D8-5916-C66ECAED7956}"/>
          </ac:spMkLst>
        </pc:spChg>
        <pc:spChg chg="mod">
          <ac:chgData name="Anthony Carty" userId="1cb74469-59da-4b05-89e0-78ea703ca208" providerId="ADAL" clId="{BB4C7DE4-684D-4FE9-A351-D14BE7DFCECB}" dt="2025-06-25T09:39:14.299" v="0" actId="790"/>
          <ac:spMkLst>
            <pc:docMk/>
            <pc:sldMk cId="4223577452" sldId="1430"/>
            <ac:spMk id="38" creationId="{5319B10E-42F6-2F0C-CD4D-0DD05D03B2F2}"/>
          </ac:spMkLst>
        </pc:spChg>
      </pc:sldChg>
      <pc:sldChg chg="modSp mod">
        <pc:chgData name="Anthony Carty" userId="1cb74469-59da-4b05-89e0-78ea703ca208" providerId="ADAL" clId="{BB4C7DE4-684D-4FE9-A351-D14BE7DFCECB}" dt="2025-06-25T09:39:14.299" v="0" actId="790"/>
        <pc:sldMkLst>
          <pc:docMk/>
          <pc:sldMk cId="2138402508" sldId="1431"/>
        </pc:sldMkLst>
        <pc:spChg chg="mod">
          <ac:chgData name="Anthony Carty" userId="1cb74469-59da-4b05-89e0-78ea703ca208" providerId="ADAL" clId="{BB4C7DE4-684D-4FE9-A351-D14BE7DFCECB}" dt="2025-06-25T09:39:14.299" v="0" actId="790"/>
          <ac:spMkLst>
            <pc:docMk/>
            <pc:sldMk cId="2138402508" sldId="1431"/>
            <ac:spMk id="5" creationId="{891FF9C1-DBBD-29D3-96BD-1F42EF74A93E}"/>
          </ac:spMkLst>
        </pc:spChg>
        <pc:spChg chg="mod">
          <ac:chgData name="Anthony Carty" userId="1cb74469-59da-4b05-89e0-78ea703ca208" providerId="ADAL" clId="{BB4C7DE4-684D-4FE9-A351-D14BE7DFCECB}" dt="2025-06-25T09:39:14.299" v="0" actId="790"/>
          <ac:spMkLst>
            <pc:docMk/>
            <pc:sldMk cId="2138402508" sldId="1431"/>
            <ac:spMk id="6" creationId="{A75AA22C-EC30-09AE-AE1D-B188A42ABB64}"/>
          </ac:spMkLst>
        </pc:spChg>
        <pc:spChg chg="mod">
          <ac:chgData name="Anthony Carty" userId="1cb74469-59da-4b05-89e0-78ea703ca208" providerId="ADAL" clId="{BB4C7DE4-684D-4FE9-A351-D14BE7DFCECB}" dt="2025-06-25T09:39:14.299" v="0" actId="790"/>
          <ac:spMkLst>
            <pc:docMk/>
            <pc:sldMk cId="2138402508" sldId="1431"/>
            <ac:spMk id="7" creationId="{7F8CEC6B-F66C-2B5B-F85B-6053E16490C7}"/>
          </ac:spMkLst>
        </pc:spChg>
        <pc:spChg chg="mod">
          <ac:chgData name="Anthony Carty" userId="1cb74469-59da-4b05-89e0-78ea703ca208" providerId="ADAL" clId="{BB4C7DE4-684D-4FE9-A351-D14BE7DFCECB}" dt="2025-06-25T09:39:14.299" v="0" actId="790"/>
          <ac:spMkLst>
            <pc:docMk/>
            <pc:sldMk cId="2138402508" sldId="1431"/>
            <ac:spMk id="18" creationId="{FD48571B-2994-8AFB-1314-D41486F9BF50}"/>
          </ac:spMkLst>
        </pc:spChg>
        <pc:spChg chg="mod">
          <ac:chgData name="Anthony Carty" userId="1cb74469-59da-4b05-89e0-78ea703ca208" providerId="ADAL" clId="{BB4C7DE4-684D-4FE9-A351-D14BE7DFCECB}" dt="2025-06-25T09:39:14.299" v="0" actId="790"/>
          <ac:spMkLst>
            <pc:docMk/>
            <pc:sldMk cId="2138402508" sldId="1431"/>
            <ac:spMk id="19" creationId="{D1A41D6B-3B45-EEC6-D4D3-FA3C323A1BB2}"/>
          </ac:spMkLst>
        </pc:spChg>
        <pc:spChg chg="mod">
          <ac:chgData name="Anthony Carty" userId="1cb74469-59da-4b05-89e0-78ea703ca208" providerId="ADAL" clId="{BB4C7DE4-684D-4FE9-A351-D14BE7DFCECB}" dt="2025-06-25T09:39:14.299" v="0" actId="790"/>
          <ac:spMkLst>
            <pc:docMk/>
            <pc:sldMk cId="2138402508" sldId="1431"/>
            <ac:spMk id="21" creationId="{871EB8C6-0A75-0FCC-5C39-EADCCAEAB5CE}"/>
          </ac:spMkLst>
        </pc:spChg>
        <pc:spChg chg="mod">
          <ac:chgData name="Anthony Carty" userId="1cb74469-59da-4b05-89e0-78ea703ca208" providerId="ADAL" clId="{BB4C7DE4-684D-4FE9-A351-D14BE7DFCECB}" dt="2025-06-25T09:39:14.299" v="0" actId="790"/>
          <ac:spMkLst>
            <pc:docMk/>
            <pc:sldMk cId="2138402508" sldId="1431"/>
            <ac:spMk id="36" creationId="{697323E8-073E-FB22-51E8-C326F605CCD1}"/>
          </ac:spMkLst>
        </pc:spChg>
        <pc:spChg chg="mod">
          <ac:chgData name="Anthony Carty" userId="1cb74469-59da-4b05-89e0-78ea703ca208" providerId="ADAL" clId="{BB4C7DE4-684D-4FE9-A351-D14BE7DFCECB}" dt="2025-06-25T09:39:14.299" v="0" actId="790"/>
          <ac:spMkLst>
            <pc:docMk/>
            <pc:sldMk cId="2138402508" sldId="1431"/>
            <ac:spMk id="38" creationId="{98F9E077-3B58-9E5D-5E5C-8DD9C82D28D2}"/>
          </ac:spMkLst>
        </pc:spChg>
        <pc:spChg chg="mod">
          <ac:chgData name="Anthony Carty" userId="1cb74469-59da-4b05-89e0-78ea703ca208" providerId="ADAL" clId="{BB4C7DE4-684D-4FE9-A351-D14BE7DFCECB}" dt="2025-06-25T09:39:14.299" v="0" actId="790"/>
          <ac:spMkLst>
            <pc:docMk/>
            <pc:sldMk cId="2138402508" sldId="1431"/>
            <ac:spMk id="39" creationId="{107C538B-B6AA-F9CB-4192-4F19DC5D0568}"/>
          </ac:spMkLst>
        </pc:spChg>
        <pc:spChg chg="mod">
          <ac:chgData name="Anthony Carty" userId="1cb74469-59da-4b05-89e0-78ea703ca208" providerId="ADAL" clId="{BB4C7DE4-684D-4FE9-A351-D14BE7DFCECB}" dt="2025-06-25T09:39:14.299" v="0" actId="790"/>
          <ac:spMkLst>
            <pc:docMk/>
            <pc:sldMk cId="2138402508" sldId="1431"/>
            <ac:spMk id="40" creationId="{B48971E5-327B-EC52-90F1-71A30387D03E}"/>
          </ac:spMkLst>
        </pc:spChg>
      </pc:sldChg>
      <pc:sldChg chg="modSp mod">
        <pc:chgData name="Anthony Carty" userId="1cb74469-59da-4b05-89e0-78ea703ca208" providerId="ADAL" clId="{BB4C7DE4-684D-4FE9-A351-D14BE7DFCECB}" dt="2025-06-25T09:39:14.299" v="0" actId="790"/>
        <pc:sldMkLst>
          <pc:docMk/>
          <pc:sldMk cId="4000923429" sldId="1432"/>
        </pc:sldMkLst>
        <pc:spChg chg="mod">
          <ac:chgData name="Anthony Carty" userId="1cb74469-59da-4b05-89e0-78ea703ca208" providerId="ADAL" clId="{BB4C7DE4-684D-4FE9-A351-D14BE7DFCECB}" dt="2025-06-25T09:39:14.299" v="0" actId="790"/>
          <ac:spMkLst>
            <pc:docMk/>
            <pc:sldMk cId="4000923429" sldId="1432"/>
            <ac:spMk id="5" creationId="{CD51B264-43A9-3B2D-4877-42D5577EF2D3}"/>
          </ac:spMkLst>
        </pc:spChg>
        <pc:spChg chg="mod">
          <ac:chgData name="Anthony Carty" userId="1cb74469-59da-4b05-89e0-78ea703ca208" providerId="ADAL" clId="{BB4C7DE4-684D-4FE9-A351-D14BE7DFCECB}" dt="2025-06-25T09:39:14.299" v="0" actId="790"/>
          <ac:spMkLst>
            <pc:docMk/>
            <pc:sldMk cId="4000923429" sldId="1432"/>
            <ac:spMk id="6" creationId="{EEB7C514-9FB0-AE8B-F5D4-85827AAA10CC}"/>
          </ac:spMkLst>
        </pc:spChg>
        <pc:spChg chg="mod">
          <ac:chgData name="Anthony Carty" userId="1cb74469-59da-4b05-89e0-78ea703ca208" providerId="ADAL" clId="{BB4C7DE4-684D-4FE9-A351-D14BE7DFCECB}" dt="2025-06-25T09:39:14.299" v="0" actId="790"/>
          <ac:spMkLst>
            <pc:docMk/>
            <pc:sldMk cId="4000923429" sldId="1432"/>
            <ac:spMk id="8" creationId="{74103138-942E-585B-1EC8-C91283A5EAF0}"/>
          </ac:spMkLst>
        </pc:spChg>
        <pc:spChg chg="mod">
          <ac:chgData name="Anthony Carty" userId="1cb74469-59da-4b05-89e0-78ea703ca208" providerId="ADAL" clId="{BB4C7DE4-684D-4FE9-A351-D14BE7DFCECB}" dt="2025-06-25T09:39:14.299" v="0" actId="790"/>
          <ac:spMkLst>
            <pc:docMk/>
            <pc:sldMk cId="4000923429" sldId="1432"/>
            <ac:spMk id="10" creationId="{4F555F5A-976A-B9B2-7681-0657CBFE16E5}"/>
          </ac:spMkLst>
        </pc:spChg>
        <pc:spChg chg="mod">
          <ac:chgData name="Anthony Carty" userId="1cb74469-59da-4b05-89e0-78ea703ca208" providerId="ADAL" clId="{BB4C7DE4-684D-4FE9-A351-D14BE7DFCECB}" dt="2025-06-25T09:39:14.299" v="0" actId="790"/>
          <ac:spMkLst>
            <pc:docMk/>
            <pc:sldMk cId="4000923429" sldId="1432"/>
            <ac:spMk id="11" creationId="{486E89DB-5ADA-9F3A-651B-193DA30C0B02}"/>
          </ac:spMkLst>
        </pc:spChg>
        <pc:spChg chg="mod">
          <ac:chgData name="Anthony Carty" userId="1cb74469-59da-4b05-89e0-78ea703ca208" providerId="ADAL" clId="{BB4C7DE4-684D-4FE9-A351-D14BE7DFCECB}" dt="2025-06-25T09:39:14.299" v="0" actId="790"/>
          <ac:spMkLst>
            <pc:docMk/>
            <pc:sldMk cId="4000923429" sldId="1432"/>
            <ac:spMk id="13" creationId="{A441F20D-7983-98CD-D947-87D91CF13402}"/>
          </ac:spMkLst>
        </pc:spChg>
        <pc:spChg chg="mod">
          <ac:chgData name="Anthony Carty" userId="1cb74469-59da-4b05-89e0-78ea703ca208" providerId="ADAL" clId="{BB4C7DE4-684D-4FE9-A351-D14BE7DFCECB}" dt="2025-06-25T09:39:14.299" v="0" actId="790"/>
          <ac:spMkLst>
            <pc:docMk/>
            <pc:sldMk cId="4000923429" sldId="1432"/>
            <ac:spMk id="16" creationId="{93B52FF0-C3EA-AF39-B73E-F8CAA6F7A556}"/>
          </ac:spMkLst>
        </pc:spChg>
        <pc:spChg chg="mod">
          <ac:chgData name="Anthony Carty" userId="1cb74469-59da-4b05-89e0-78ea703ca208" providerId="ADAL" clId="{BB4C7DE4-684D-4FE9-A351-D14BE7DFCECB}" dt="2025-06-25T09:39:14.299" v="0" actId="790"/>
          <ac:spMkLst>
            <pc:docMk/>
            <pc:sldMk cId="4000923429" sldId="1432"/>
            <ac:spMk id="28" creationId="{112C2EC4-53A1-7E4F-F9BF-734ED95ED9E5}"/>
          </ac:spMkLst>
        </pc:spChg>
      </pc:sldChg>
      <pc:sldChg chg="modSp mod">
        <pc:chgData name="Anthony Carty" userId="1cb74469-59da-4b05-89e0-78ea703ca208" providerId="ADAL" clId="{BB4C7DE4-684D-4FE9-A351-D14BE7DFCECB}" dt="2025-06-25T09:39:14.299" v="0" actId="790"/>
        <pc:sldMkLst>
          <pc:docMk/>
          <pc:sldMk cId="3991387494" sldId="1433"/>
        </pc:sldMkLst>
        <pc:spChg chg="mod">
          <ac:chgData name="Anthony Carty" userId="1cb74469-59da-4b05-89e0-78ea703ca208" providerId="ADAL" clId="{BB4C7DE4-684D-4FE9-A351-D14BE7DFCECB}" dt="2025-06-25T09:39:14.299" v="0" actId="790"/>
          <ac:spMkLst>
            <pc:docMk/>
            <pc:sldMk cId="3991387494" sldId="1433"/>
            <ac:spMk id="5" creationId="{93733E35-77F6-A272-529C-B4E05FA92BC1}"/>
          </ac:spMkLst>
        </pc:spChg>
        <pc:spChg chg="mod">
          <ac:chgData name="Anthony Carty" userId="1cb74469-59da-4b05-89e0-78ea703ca208" providerId="ADAL" clId="{BB4C7DE4-684D-4FE9-A351-D14BE7DFCECB}" dt="2025-06-25T09:39:14.299" v="0" actId="790"/>
          <ac:spMkLst>
            <pc:docMk/>
            <pc:sldMk cId="3991387494" sldId="1433"/>
            <ac:spMk id="6" creationId="{290942D0-87A6-99B3-DED2-EA51E89DE93D}"/>
          </ac:spMkLst>
        </pc:spChg>
        <pc:spChg chg="mod">
          <ac:chgData name="Anthony Carty" userId="1cb74469-59da-4b05-89e0-78ea703ca208" providerId="ADAL" clId="{BB4C7DE4-684D-4FE9-A351-D14BE7DFCECB}" dt="2025-06-25T09:39:14.299" v="0" actId="790"/>
          <ac:spMkLst>
            <pc:docMk/>
            <pc:sldMk cId="3991387494" sldId="1433"/>
            <ac:spMk id="11" creationId="{2A1221B6-13F2-63F9-C631-49299530B4B1}"/>
          </ac:spMkLst>
        </pc:spChg>
        <pc:spChg chg="mod">
          <ac:chgData name="Anthony Carty" userId="1cb74469-59da-4b05-89e0-78ea703ca208" providerId="ADAL" clId="{BB4C7DE4-684D-4FE9-A351-D14BE7DFCECB}" dt="2025-06-25T09:39:14.299" v="0" actId="790"/>
          <ac:spMkLst>
            <pc:docMk/>
            <pc:sldMk cId="3991387494" sldId="1433"/>
            <ac:spMk id="12" creationId="{7219A1DC-AF56-AB99-37B7-AF22DCA7BD2A}"/>
          </ac:spMkLst>
        </pc:spChg>
        <pc:spChg chg="mod">
          <ac:chgData name="Anthony Carty" userId="1cb74469-59da-4b05-89e0-78ea703ca208" providerId="ADAL" clId="{BB4C7DE4-684D-4FE9-A351-D14BE7DFCECB}" dt="2025-06-25T09:39:14.299" v="0" actId="790"/>
          <ac:spMkLst>
            <pc:docMk/>
            <pc:sldMk cId="3991387494" sldId="1433"/>
            <ac:spMk id="13" creationId="{20776FA8-7DBA-6F89-F945-DF6FEFB69593}"/>
          </ac:spMkLst>
        </pc:spChg>
        <pc:spChg chg="mod">
          <ac:chgData name="Anthony Carty" userId="1cb74469-59da-4b05-89e0-78ea703ca208" providerId="ADAL" clId="{BB4C7DE4-684D-4FE9-A351-D14BE7DFCECB}" dt="2025-06-25T09:39:14.299" v="0" actId="790"/>
          <ac:spMkLst>
            <pc:docMk/>
            <pc:sldMk cId="3991387494" sldId="1433"/>
            <ac:spMk id="16" creationId="{7FC7C051-9666-5C97-C68F-5FDB0BFFE494}"/>
          </ac:spMkLst>
        </pc:spChg>
        <pc:spChg chg="mod">
          <ac:chgData name="Anthony Carty" userId="1cb74469-59da-4b05-89e0-78ea703ca208" providerId="ADAL" clId="{BB4C7DE4-684D-4FE9-A351-D14BE7DFCECB}" dt="2025-06-25T09:39:14.299" v="0" actId="790"/>
          <ac:spMkLst>
            <pc:docMk/>
            <pc:sldMk cId="3991387494" sldId="1433"/>
            <ac:spMk id="17" creationId="{63B3ABFC-7936-EABA-0A23-2530DE24C9DB}"/>
          </ac:spMkLst>
        </pc:spChg>
        <pc:spChg chg="mod">
          <ac:chgData name="Anthony Carty" userId="1cb74469-59da-4b05-89e0-78ea703ca208" providerId="ADAL" clId="{BB4C7DE4-684D-4FE9-A351-D14BE7DFCECB}" dt="2025-06-25T09:39:14.299" v="0" actId="790"/>
          <ac:spMkLst>
            <pc:docMk/>
            <pc:sldMk cId="3991387494" sldId="1433"/>
            <ac:spMk id="19" creationId="{FA7789BF-BA7E-3916-2093-D7E5445E141E}"/>
          </ac:spMkLst>
        </pc:spChg>
        <pc:spChg chg="mod">
          <ac:chgData name="Anthony Carty" userId="1cb74469-59da-4b05-89e0-78ea703ca208" providerId="ADAL" clId="{BB4C7DE4-684D-4FE9-A351-D14BE7DFCECB}" dt="2025-06-25T09:39:14.299" v="0" actId="790"/>
          <ac:spMkLst>
            <pc:docMk/>
            <pc:sldMk cId="3991387494" sldId="1433"/>
            <ac:spMk id="26" creationId="{D85B8589-5205-CB5F-3887-0CE8761DAAC8}"/>
          </ac:spMkLst>
        </pc:spChg>
        <pc:spChg chg="mod">
          <ac:chgData name="Anthony Carty" userId="1cb74469-59da-4b05-89e0-78ea703ca208" providerId="ADAL" clId="{BB4C7DE4-684D-4FE9-A351-D14BE7DFCECB}" dt="2025-06-25T09:39:14.299" v="0" actId="790"/>
          <ac:spMkLst>
            <pc:docMk/>
            <pc:sldMk cId="3991387494" sldId="1433"/>
            <ac:spMk id="28" creationId="{EB12BEF4-2912-E42C-DE53-62456B39B55F}"/>
          </ac:spMkLst>
        </pc:spChg>
      </pc:sldChg>
      <pc:sldChg chg="modSp mod">
        <pc:chgData name="Anthony Carty" userId="1cb74469-59da-4b05-89e0-78ea703ca208" providerId="ADAL" clId="{BB4C7DE4-684D-4FE9-A351-D14BE7DFCECB}" dt="2025-06-25T09:39:14.299" v="0" actId="790"/>
        <pc:sldMkLst>
          <pc:docMk/>
          <pc:sldMk cId="1678242480" sldId="1434"/>
        </pc:sldMkLst>
        <pc:spChg chg="mod">
          <ac:chgData name="Anthony Carty" userId="1cb74469-59da-4b05-89e0-78ea703ca208" providerId="ADAL" clId="{BB4C7DE4-684D-4FE9-A351-D14BE7DFCECB}" dt="2025-06-25T09:39:14.299" v="0" actId="790"/>
          <ac:spMkLst>
            <pc:docMk/>
            <pc:sldMk cId="1678242480" sldId="1434"/>
            <ac:spMk id="5" creationId="{0BFD552E-4D29-709A-6A1E-25D3C760B9EC}"/>
          </ac:spMkLst>
        </pc:spChg>
        <pc:spChg chg="mod">
          <ac:chgData name="Anthony Carty" userId="1cb74469-59da-4b05-89e0-78ea703ca208" providerId="ADAL" clId="{BB4C7DE4-684D-4FE9-A351-D14BE7DFCECB}" dt="2025-06-25T09:39:14.299" v="0" actId="790"/>
          <ac:spMkLst>
            <pc:docMk/>
            <pc:sldMk cId="1678242480" sldId="1434"/>
            <ac:spMk id="6" creationId="{942E0552-D630-428D-214A-0ECF12C021FD}"/>
          </ac:spMkLst>
        </pc:spChg>
        <pc:spChg chg="mod">
          <ac:chgData name="Anthony Carty" userId="1cb74469-59da-4b05-89e0-78ea703ca208" providerId="ADAL" clId="{BB4C7DE4-684D-4FE9-A351-D14BE7DFCECB}" dt="2025-06-25T09:39:14.299" v="0" actId="790"/>
          <ac:spMkLst>
            <pc:docMk/>
            <pc:sldMk cId="1678242480" sldId="1434"/>
            <ac:spMk id="8" creationId="{38620FC0-3FB3-C5BA-BE1F-1BC80E740F86}"/>
          </ac:spMkLst>
        </pc:spChg>
        <pc:spChg chg="mod">
          <ac:chgData name="Anthony Carty" userId="1cb74469-59da-4b05-89e0-78ea703ca208" providerId="ADAL" clId="{BB4C7DE4-684D-4FE9-A351-D14BE7DFCECB}" dt="2025-06-25T09:39:14.299" v="0" actId="790"/>
          <ac:spMkLst>
            <pc:docMk/>
            <pc:sldMk cId="1678242480" sldId="1434"/>
            <ac:spMk id="10" creationId="{0BD64D23-B91A-D900-F63F-42B0F0D431B7}"/>
          </ac:spMkLst>
        </pc:spChg>
        <pc:spChg chg="mod">
          <ac:chgData name="Anthony Carty" userId="1cb74469-59da-4b05-89e0-78ea703ca208" providerId="ADAL" clId="{BB4C7DE4-684D-4FE9-A351-D14BE7DFCECB}" dt="2025-06-25T09:39:14.299" v="0" actId="790"/>
          <ac:spMkLst>
            <pc:docMk/>
            <pc:sldMk cId="1678242480" sldId="1434"/>
            <ac:spMk id="11" creationId="{F076F048-8C30-B6AE-6263-CC64E22FE078}"/>
          </ac:spMkLst>
        </pc:spChg>
        <pc:spChg chg="mod">
          <ac:chgData name="Anthony Carty" userId="1cb74469-59da-4b05-89e0-78ea703ca208" providerId="ADAL" clId="{BB4C7DE4-684D-4FE9-A351-D14BE7DFCECB}" dt="2025-06-25T09:39:14.299" v="0" actId="790"/>
          <ac:spMkLst>
            <pc:docMk/>
            <pc:sldMk cId="1678242480" sldId="1434"/>
            <ac:spMk id="12" creationId="{42F592B2-A3AD-F452-C7DE-33628B2603F9}"/>
          </ac:spMkLst>
        </pc:spChg>
        <pc:spChg chg="mod">
          <ac:chgData name="Anthony Carty" userId="1cb74469-59da-4b05-89e0-78ea703ca208" providerId="ADAL" clId="{BB4C7DE4-684D-4FE9-A351-D14BE7DFCECB}" dt="2025-06-25T09:39:14.299" v="0" actId="790"/>
          <ac:spMkLst>
            <pc:docMk/>
            <pc:sldMk cId="1678242480" sldId="1434"/>
            <ac:spMk id="13" creationId="{F873CB08-CB29-F8D2-B7DD-B6FD11FD32BC}"/>
          </ac:spMkLst>
        </pc:spChg>
        <pc:spChg chg="mod">
          <ac:chgData name="Anthony Carty" userId="1cb74469-59da-4b05-89e0-78ea703ca208" providerId="ADAL" clId="{BB4C7DE4-684D-4FE9-A351-D14BE7DFCECB}" dt="2025-06-25T09:39:14.299" v="0" actId="790"/>
          <ac:spMkLst>
            <pc:docMk/>
            <pc:sldMk cId="1678242480" sldId="1434"/>
            <ac:spMk id="15" creationId="{262EA222-CAF6-390D-3108-24E4D092D8C0}"/>
          </ac:spMkLst>
        </pc:spChg>
      </pc:sldChg>
      <pc:sldChg chg="modSp mod">
        <pc:chgData name="Anthony Carty" userId="1cb74469-59da-4b05-89e0-78ea703ca208" providerId="ADAL" clId="{BB4C7DE4-684D-4FE9-A351-D14BE7DFCECB}" dt="2025-06-25T09:39:14.299" v="0" actId="790"/>
        <pc:sldMkLst>
          <pc:docMk/>
          <pc:sldMk cId="1251142488" sldId="1436"/>
        </pc:sldMkLst>
        <pc:spChg chg="mod">
          <ac:chgData name="Anthony Carty" userId="1cb74469-59da-4b05-89e0-78ea703ca208" providerId="ADAL" clId="{BB4C7DE4-684D-4FE9-A351-D14BE7DFCECB}" dt="2025-06-25T09:39:14.299" v="0" actId="790"/>
          <ac:spMkLst>
            <pc:docMk/>
            <pc:sldMk cId="1251142488" sldId="1436"/>
            <ac:spMk id="34" creationId="{0839AEC7-A172-296A-744A-383711566FCD}"/>
          </ac:spMkLst>
        </pc:spChg>
        <pc:spChg chg="mod">
          <ac:chgData name="Anthony Carty" userId="1cb74469-59da-4b05-89e0-78ea703ca208" providerId="ADAL" clId="{BB4C7DE4-684D-4FE9-A351-D14BE7DFCECB}" dt="2025-06-25T09:39:14.299" v="0" actId="790"/>
          <ac:spMkLst>
            <pc:docMk/>
            <pc:sldMk cId="1251142488" sldId="1436"/>
            <ac:spMk id="60" creationId="{245159A8-9814-F964-6A56-69C82F900340}"/>
          </ac:spMkLst>
        </pc:spChg>
        <pc:spChg chg="mod">
          <ac:chgData name="Anthony Carty" userId="1cb74469-59da-4b05-89e0-78ea703ca208" providerId="ADAL" clId="{BB4C7DE4-684D-4FE9-A351-D14BE7DFCECB}" dt="2025-06-25T09:39:14.299" v="0" actId="790"/>
          <ac:spMkLst>
            <pc:docMk/>
            <pc:sldMk cId="1251142488" sldId="1436"/>
            <ac:spMk id="424" creationId="{7B420758-5C47-7835-B8FF-7206955ACE7F}"/>
          </ac:spMkLst>
        </pc:spChg>
        <pc:spChg chg="mod">
          <ac:chgData name="Anthony Carty" userId="1cb74469-59da-4b05-89e0-78ea703ca208" providerId="ADAL" clId="{BB4C7DE4-684D-4FE9-A351-D14BE7DFCECB}" dt="2025-06-25T09:39:14.299" v="0" actId="790"/>
          <ac:spMkLst>
            <pc:docMk/>
            <pc:sldMk cId="1251142488" sldId="1436"/>
            <ac:spMk id="426" creationId="{B7DE47ED-F76F-5FD4-71EC-13AD50213A16}"/>
          </ac:spMkLst>
        </pc:spChg>
        <pc:spChg chg="mod">
          <ac:chgData name="Anthony Carty" userId="1cb74469-59da-4b05-89e0-78ea703ca208" providerId="ADAL" clId="{BB4C7DE4-684D-4FE9-A351-D14BE7DFCECB}" dt="2025-06-25T09:39:14.299" v="0" actId="790"/>
          <ac:spMkLst>
            <pc:docMk/>
            <pc:sldMk cId="1251142488" sldId="1436"/>
            <ac:spMk id="430" creationId="{885E8BC4-9630-2A75-679F-D469AAE141E4}"/>
          </ac:spMkLst>
        </pc:spChg>
        <pc:spChg chg="mod">
          <ac:chgData name="Anthony Carty" userId="1cb74469-59da-4b05-89e0-78ea703ca208" providerId="ADAL" clId="{BB4C7DE4-684D-4FE9-A351-D14BE7DFCECB}" dt="2025-06-25T09:39:14.299" v="0" actId="790"/>
          <ac:spMkLst>
            <pc:docMk/>
            <pc:sldMk cId="1251142488" sldId="1436"/>
            <ac:spMk id="434" creationId="{592E3869-16D0-5507-C80E-FC7580C7D342}"/>
          </ac:spMkLst>
        </pc:spChg>
        <pc:spChg chg="mod">
          <ac:chgData name="Anthony Carty" userId="1cb74469-59da-4b05-89e0-78ea703ca208" providerId="ADAL" clId="{BB4C7DE4-684D-4FE9-A351-D14BE7DFCECB}" dt="2025-06-25T09:39:14.299" v="0" actId="790"/>
          <ac:spMkLst>
            <pc:docMk/>
            <pc:sldMk cId="1251142488" sldId="1436"/>
            <ac:spMk id="504" creationId="{2CEAED3B-7943-156B-7861-71CEBBEC4157}"/>
          </ac:spMkLst>
        </pc:spChg>
        <pc:spChg chg="mod">
          <ac:chgData name="Anthony Carty" userId="1cb74469-59da-4b05-89e0-78ea703ca208" providerId="ADAL" clId="{BB4C7DE4-684D-4FE9-A351-D14BE7DFCECB}" dt="2025-06-25T09:39:14.299" v="0" actId="790"/>
          <ac:spMkLst>
            <pc:docMk/>
            <pc:sldMk cId="1251142488" sldId="1436"/>
            <ac:spMk id="512" creationId="{B4FE6C65-24E8-B61B-0953-1518DEDD45C9}"/>
          </ac:spMkLst>
        </pc:spChg>
        <pc:spChg chg="mod">
          <ac:chgData name="Anthony Carty" userId="1cb74469-59da-4b05-89e0-78ea703ca208" providerId="ADAL" clId="{BB4C7DE4-684D-4FE9-A351-D14BE7DFCECB}" dt="2025-06-25T09:39:14.299" v="0" actId="790"/>
          <ac:spMkLst>
            <pc:docMk/>
            <pc:sldMk cId="1251142488" sldId="1436"/>
            <ac:spMk id="527" creationId="{46C92B1C-5074-41F1-64BE-3B35C08FBC48}"/>
          </ac:spMkLst>
        </pc:spChg>
        <pc:spChg chg="mod">
          <ac:chgData name="Anthony Carty" userId="1cb74469-59da-4b05-89e0-78ea703ca208" providerId="ADAL" clId="{BB4C7DE4-684D-4FE9-A351-D14BE7DFCECB}" dt="2025-06-25T09:39:14.299" v="0" actId="790"/>
          <ac:spMkLst>
            <pc:docMk/>
            <pc:sldMk cId="1251142488" sldId="1436"/>
            <ac:spMk id="545" creationId="{F302805D-1B72-8572-EB0C-4051F1C666A8}"/>
          </ac:spMkLst>
        </pc:spChg>
      </pc:sldChg>
      <pc:sldChg chg="modSp mod">
        <pc:chgData name="Anthony Carty" userId="1cb74469-59da-4b05-89e0-78ea703ca208" providerId="ADAL" clId="{BB4C7DE4-684D-4FE9-A351-D14BE7DFCECB}" dt="2025-06-25T09:39:14.299" v="0" actId="790"/>
        <pc:sldMkLst>
          <pc:docMk/>
          <pc:sldMk cId="1252947308" sldId="1437"/>
        </pc:sldMkLst>
        <pc:spChg chg="mod">
          <ac:chgData name="Anthony Carty" userId="1cb74469-59da-4b05-89e0-78ea703ca208" providerId="ADAL" clId="{BB4C7DE4-684D-4FE9-A351-D14BE7DFCECB}" dt="2025-06-25T09:39:14.299" v="0" actId="790"/>
          <ac:spMkLst>
            <pc:docMk/>
            <pc:sldMk cId="1252947308" sldId="1437"/>
            <ac:spMk id="5" creationId="{EEAB19E5-F0C5-4057-5790-B034C307DBE2}"/>
          </ac:spMkLst>
        </pc:spChg>
        <pc:spChg chg="mod">
          <ac:chgData name="Anthony Carty" userId="1cb74469-59da-4b05-89e0-78ea703ca208" providerId="ADAL" clId="{BB4C7DE4-684D-4FE9-A351-D14BE7DFCECB}" dt="2025-06-25T09:39:14.299" v="0" actId="790"/>
          <ac:spMkLst>
            <pc:docMk/>
            <pc:sldMk cId="1252947308" sldId="1437"/>
            <ac:spMk id="9" creationId="{5DAAA8E1-C2D7-F79E-B644-55E514ACA1E7}"/>
          </ac:spMkLst>
        </pc:spChg>
        <pc:spChg chg="mod">
          <ac:chgData name="Anthony Carty" userId="1cb74469-59da-4b05-89e0-78ea703ca208" providerId="ADAL" clId="{BB4C7DE4-684D-4FE9-A351-D14BE7DFCECB}" dt="2025-06-25T09:39:14.299" v="0" actId="790"/>
          <ac:spMkLst>
            <pc:docMk/>
            <pc:sldMk cId="1252947308" sldId="1437"/>
            <ac:spMk id="10" creationId="{05045F90-1950-2D8D-700B-AD802201A0EB}"/>
          </ac:spMkLst>
        </pc:spChg>
        <pc:spChg chg="mod">
          <ac:chgData name="Anthony Carty" userId="1cb74469-59da-4b05-89e0-78ea703ca208" providerId="ADAL" clId="{BB4C7DE4-684D-4FE9-A351-D14BE7DFCECB}" dt="2025-06-25T09:39:14.299" v="0" actId="790"/>
          <ac:spMkLst>
            <pc:docMk/>
            <pc:sldMk cId="1252947308" sldId="1437"/>
            <ac:spMk id="11" creationId="{1586D2D8-BB88-1043-DAA5-4150A614DC68}"/>
          </ac:spMkLst>
        </pc:spChg>
        <pc:spChg chg="mod">
          <ac:chgData name="Anthony Carty" userId="1cb74469-59da-4b05-89e0-78ea703ca208" providerId="ADAL" clId="{BB4C7DE4-684D-4FE9-A351-D14BE7DFCECB}" dt="2025-06-25T09:39:14.299" v="0" actId="790"/>
          <ac:spMkLst>
            <pc:docMk/>
            <pc:sldMk cId="1252947308" sldId="1437"/>
            <ac:spMk id="12" creationId="{D3B02976-983F-AD81-0B28-7BD54E79D0B0}"/>
          </ac:spMkLst>
        </pc:spChg>
        <pc:spChg chg="mod">
          <ac:chgData name="Anthony Carty" userId="1cb74469-59da-4b05-89e0-78ea703ca208" providerId="ADAL" clId="{BB4C7DE4-684D-4FE9-A351-D14BE7DFCECB}" dt="2025-06-25T09:39:14.299" v="0" actId="790"/>
          <ac:spMkLst>
            <pc:docMk/>
            <pc:sldMk cId="1252947308" sldId="1437"/>
            <ac:spMk id="13" creationId="{371C831A-2D8A-EFA8-3814-0D9BADE5A060}"/>
          </ac:spMkLst>
        </pc:spChg>
        <pc:spChg chg="mod">
          <ac:chgData name="Anthony Carty" userId="1cb74469-59da-4b05-89e0-78ea703ca208" providerId="ADAL" clId="{BB4C7DE4-684D-4FE9-A351-D14BE7DFCECB}" dt="2025-06-25T09:39:14.299" v="0" actId="790"/>
          <ac:spMkLst>
            <pc:docMk/>
            <pc:sldMk cId="1252947308" sldId="1437"/>
            <ac:spMk id="17" creationId="{7453DF25-A751-E267-A233-53FC5670238A}"/>
          </ac:spMkLst>
        </pc:spChg>
        <pc:spChg chg="mod">
          <ac:chgData name="Anthony Carty" userId="1cb74469-59da-4b05-89e0-78ea703ca208" providerId="ADAL" clId="{BB4C7DE4-684D-4FE9-A351-D14BE7DFCECB}" dt="2025-06-25T09:39:14.299" v="0" actId="790"/>
          <ac:spMkLst>
            <pc:docMk/>
            <pc:sldMk cId="1252947308" sldId="1437"/>
            <ac:spMk id="21" creationId="{161640D5-3DA9-4924-3EA4-DFED1F97015B}"/>
          </ac:spMkLst>
        </pc:spChg>
        <pc:spChg chg="mod">
          <ac:chgData name="Anthony Carty" userId="1cb74469-59da-4b05-89e0-78ea703ca208" providerId="ADAL" clId="{BB4C7DE4-684D-4FE9-A351-D14BE7DFCECB}" dt="2025-06-25T09:39:14.299" v="0" actId="790"/>
          <ac:spMkLst>
            <pc:docMk/>
            <pc:sldMk cId="1252947308" sldId="1437"/>
            <ac:spMk id="30" creationId="{B0CEA4F0-544C-36F0-C511-243F76D237F4}"/>
          </ac:spMkLst>
        </pc:spChg>
        <pc:spChg chg="mod">
          <ac:chgData name="Anthony Carty" userId="1cb74469-59da-4b05-89e0-78ea703ca208" providerId="ADAL" clId="{BB4C7DE4-684D-4FE9-A351-D14BE7DFCECB}" dt="2025-06-25T09:39:14.299" v="0" actId="790"/>
          <ac:spMkLst>
            <pc:docMk/>
            <pc:sldMk cId="1252947308" sldId="1437"/>
            <ac:spMk id="31" creationId="{495C27D7-F01A-17DD-21CD-5AEE9B7BF9BE}"/>
          </ac:spMkLst>
        </pc:spChg>
      </pc:sldChg>
      <pc:sldChg chg="modSp mod">
        <pc:chgData name="Anthony Carty" userId="1cb74469-59da-4b05-89e0-78ea703ca208" providerId="ADAL" clId="{BB4C7DE4-684D-4FE9-A351-D14BE7DFCECB}" dt="2025-06-25T09:39:14.299" v="0" actId="790"/>
        <pc:sldMkLst>
          <pc:docMk/>
          <pc:sldMk cId="1370273208" sldId="1438"/>
        </pc:sldMkLst>
        <pc:spChg chg="mod">
          <ac:chgData name="Anthony Carty" userId="1cb74469-59da-4b05-89e0-78ea703ca208" providerId="ADAL" clId="{BB4C7DE4-684D-4FE9-A351-D14BE7DFCECB}" dt="2025-06-25T09:39:14.299" v="0" actId="790"/>
          <ac:spMkLst>
            <pc:docMk/>
            <pc:sldMk cId="1370273208" sldId="1438"/>
            <ac:spMk id="5" creationId="{D4F6B545-C071-FE16-4545-593A0397CD8D}"/>
          </ac:spMkLst>
        </pc:spChg>
        <pc:spChg chg="mod">
          <ac:chgData name="Anthony Carty" userId="1cb74469-59da-4b05-89e0-78ea703ca208" providerId="ADAL" clId="{BB4C7DE4-684D-4FE9-A351-D14BE7DFCECB}" dt="2025-06-25T09:39:14.299" v="0" actId="790"/>
          <ac:spMkLst>
            <pc:docMk/>
            <pc:sldMk cId="1370273208" sldId="1438"/>
            <ac:spMk id="6" creationId="{6835D65C-C6A7-1DD5-1AA6-F41812275DE9}"/>
          </ac:spMkLst>
        </pc:spChg>
        <pc:spChg chg="mod">
          <ac:chgData name="Anthony Carty" userId="1cb74469-59da-4b05-89e0-78ea703ca208" providerId="ADAL" clId="{BB4C7DE4-684D-4FE9-A351-D14BE7DFCECB}" dt="2025-06-25T09:39:14.299" v="0" actId="790"/>
          <ac:spMkLst>
            <pc:docMk/>
            <pc:sldMk cId="1370273208" sldId="1438"/>
            <ac:spMk id="8" creationId="{74AD1FAD-7F69-947F-B4F2-2A1525C68F52}"/>
          </ac:spMkLst>
        </pc:spChg>
        <pc:spChg chg="mod">
          <ac:chgData name="Anthony Carty" userId="1cb74469-59da-4b05-89e0-78ea703ca208" providerId="ADAL" clId="{BB4C7DE4-684D-4FE9-A351-D14BE7DFCECB}" dt="2025-06-25T09:39:14.299" v="0" actId="790"/>
          <ac:spMkLst>
            <pc:docMk/>
            <pc:sldMk cId="1370273208" sldId="1438"/>
            <ac:spMk id="9" creationId="{C2D2BB68-684F-2062-34ED-DCBEC31C3B0E}"/>
          </ac:spMkLst>
        </pc:spChg>
        <pc:spChg chg="mod">
          <ac:chgData name="Anthony Carty" userId="1cb74469-59da-4b05-89e0-78ea703ca208" providerId="ADAL" clId="{BB4C7DE4-684D-4FE9-A351-D14BE7DFCECB}" dt="2025-06-25T09:39:14.299" v="0" actId="790"/>
          <ac:spMkLst>
            <pc:docMk/>
            <pc:sldMk cId="1370273208" sldId="1438"/>
            <ac:spMk id="11" creationId="{0E65F06F-3445-8DF3-D675-B4555E4D2F89}"/>
          </ac:spMkLst>
        </pc:spChg>
        <pc:spChg chg="mod">
          <ac:chgData name="Anthony Carty" userId="1cb74469-59da-4b05-89e0-78ea703ca208" providerId="ADAL" clId="{BB4C7DE4-684D-4FE9-A351-D14BE7DFCECB}" dt="2025-06-25T09:39:14.299" v="0" actId="790"/>
          <ac:spMkLst>
            <pc:docMk/>
            <pc:sldMk cId="1370273208" sldId="1438"/>
            <ac:spMk id="14" creationId="{DC433681-9E19-5F69-578B-192435019E46}"/>
          </ac:spMkLst>
        </pc:spChg>
        <pc:spChg chg="mod">
          <ac:chgData name="Anthony Carty" userId="1cb74469-59da-4b05-89e0-78ea703ca208" providerId="ADAL" clId="{BB4C7DE4-684D-4FE9-A351-D14BE7DFCECB}" dt="2025-06-25T09:39:14.299" v="0" actId="790"/>
          <ac:spMkLst>
            <pc:docMk/>
            <pc:sldMk cId="1370273208" sldId="1438"/>
            <ac:spMk id="15" creationId="{01B5C1D0-05D1-708C-050B-E2070691CC86}"/>
          </ac:spMkLst>
        </pc:spChg>
        <pc:spChg chg="mod">
          <ac:chgData name="Anthony Carty" userId="1cb74469-59da-4b05-89e0-78ea703ca208" providerId="ADAL" clId="{BB4C7DE4-684D-4FE9-A351-D14BE7DFCECB}" dt="2025-06-25T09:39:14.299" v="0" actId="790"/>
          <ac:spMkLst>
            <pc:docMk/>
            <pc:sldMk cId="1370273208" sldId="1438"/>
            <ac:spMk id="18" creationId="{AB8F03DC-1472-3446-B1F7-DF283B8E1CB4}"/>
          </ac:spMkLst>
        </pc:spChg>
        <pc:spChg chg="mod">
          <ac:chgData name="Anthony Carty" userId="1cb74469-59da-4b05-89e0-78ea703ca208" providerId="ADAL" clId="{BB4C7DE4-684D-4FE9-A351-D14BE7DFCECB}" dt="2025-06-25T09:39:14.299" v="0" actId="790"/>
          <ac:spMkLst>
            <pc:docMk/>
            <pc:sldMk cId="1370273208" sldId="1438"/>
            <ac:spMk id="19" creationId="{FF960DE0-F87D-A3EB-1C70-B152907C5960}"/>
          </ac:spMkLst>
        </pc:spChg>
        <pc:spChg chg="mod">
          <ac:chgData name="Anthony Carty" userId="1cb74469-59da-4b05-89e0-78ea703ca208" providerId="ADAL" clId="{BB4C7DE4-684D-4FE9-A351-D14BE7DFCECB}" dt="2025-06-25T09:39:14.299" v="0" actId="790"/>
          <ac:spMkLst>
            <pc:docMk/>
            <pc:sldMk cId="1370273208" sldId="1438"/>
            <ac:spMk id="23" creationId="{D35D482F-F6B4-3A56-A96F-7387074F3281}"/>
          </ac:spMkLst>
        </pc:spChg>
      </pc:sldChg>
      <pc:sldChg chg="modSp mod">
        <pc:chgData name="Anthony Carty" userId="1cb74469-59da-4b05-89e0-78ea703ca208" providerId="ADAL" clId="{BB4C7DE4-684D-4FE9-A351-D14BE7DFCECB}" dt="2025-06-25T09:39:14.299" v="0" actId="790"/>
        <pc:sldMkLst>
          <pc:docMk/>
          <pc:sldMk cId="1297619325" sldId="1439"/>
        </pc:sldMkLst>
        <pc:spChg chg="mod">
          <ac:chgData name="Anthony Carty" userId="1cb74469-59da-4b05-89e0-78ea703ca208" providerId="ADAL" clId="{BB4C7DE4-684D-4FE9-A351-D14BE7DFCECB}" dt="2025-06-25T09:39:14.299" v="0" actId="790"/>
          <ac:spMkLst>
            <pc:docMk/>
            <pc:sldMk cId="1297619325" sldId="1439"/>
            <ac:spMk id="5" creationId="{6DAEC3AA-8AAF-A2C7-01A2-8448F06095EB}"/>
          </ac:spMkLst>
        </pc:spChg>
        <pc:spChg chg="mod">
          <ac:chgData name="Anthony Carty" userId="1cb74469-59da-4b05-89e0-78ea703ca208" providerId="ADAL" clId="{BB4C7DE4-684D-4FE9-A351-D14BE7DFCECB}" dt="2025-06-25T09:39:14.299" v="0" actId="790"/>
          <ac:spMkLst>
            <pc:docMk/>
            <pc:sldMk cId="1297619325" sldId="1439"/>
            <ac:spMk id="6" creationId="{6B2CD637-119B-279D-D29E-20490EADDFC8}"/>
          </ac:spMkLst>
        </pc:spChg>
        <pc:spChg chg="mod">
          <ac:chgData name="Anthony Carty" userId="1cb74469-59da-4b05-89e0-78ea703ca208" providerId="ADAL" clId="{BB4C7DE4-684D-4FE9-A351-D14BE7DFCECB}" dt="2025-06-25T09:39:14.299" v="0" actId="790"/>
          <ac:spMkLst>
            <pc:docMk/>
            <pc:sldMk cId="1297619325" sldId="1439"/>
            <ac:spMk id="10" creationId="{801ED2E7-69AA-414B-CCC4-91108E6C3E92}"/>
          </ac:spMkLst>
        </pc:spChg>
        <pc:spChg chg="mod">
          <ac:chgData name="Anthony Carty" userId="1cb74469-59da-4b05-89e0-78ea703ca208" providerId="ADAL" clId="{BB4C7DE4-684D-4FE9-A351-D14BE7DFCECB}" dt="2025-06-25T09:39:14.299" v="0" actId="790"/>
          <ac:spMkLst>
            <pc:docMk/>
            <pc:sldMk cId="1297619325" sldId="1439"/>
            <ac:spMk id="11" creationId="{7F39C46E-8EAA-C1A2-52DF-57831DD49AFF}"/>
          </ac:spMkLst>
        </pc:spChg>
        <pc:spChg chg="mod">
          <ac:chgData name="Anthony Carty" userId="1cb74469-59da-4b05-89e0-78ea703ca208" providerId="ADAL" clId="{BB4C7DE4-684D-4FE9-A351-D14BE7DFCECB}" dt="2025-06-25T09:39:14.299" v="0" actId="790"/>
          <ac:spMkLst>
            <pc:docMk/>
            <pc:sldMk cId="1297619325" sldId="1439"/>
            <ac:spMk id="14" creationId="{A93AC88E-177D-E404-31B9-3376FC79A5DC}"/>
          </ac:spMkLst>
        </pc:spChg>
        <pc:spChg chg="mod">
          <ac:chgData name="Anthony Carty" userId="1cb74469-59da-4b05-89e0-78ea703ca208" providerId="ADAL" clId="{BB4C7DE4-684D-4FE9-A351-D14BE7DFCECB}" dt="2025-06-25T09:39:14.299" v="0" actId="790"/>
          <ac:spMkLst>
            <pc:docMk/>
            <pc:sldMk cId="1297619325" sldId="1439"/>
            <ac:spMk id="15" creationId="{A1516DBD-B1D9-D4D6-1F81-5C44D89FD6B0}"/>
          </ac:spMkLst>
        </pc:spChg>
        <pc:spChg chg="mod">
          <ac:chgData name="Anthony Carty" userId="1cb74469-59da-4b05-89e0-78ea703ca208" providerId="ADAL" clId="{BB4C7DE4-684D-4FE9-A351-D14BE7DFCECB}" dt="2025-06-25T09:39:14.299" v="0" actId="790"/>
          <ac:spMkLst>
            <pc:docMk/>
            <pc:sldMk cId="1297619325" sldId="1439"/>
            <ac:spMk id="18" creationId="{450FE270-9B71-8C99-CF44-96A86861BB3E}"/>
          </ac:spMkLst>
        </pc:spChg>
        <pc:spChg chg="mod">
          <ac:chgData name="Anthony Carty" userId="1cb74469-59da-4b05-89e0-78ea703ca208" providerId="ADAL" clId="{BB4C7DE4-684D-4FE9-A351-D14BE7DFCECB}" dt="2025-06-25T09:39:14.299" v="0" actId="790"/>
          <ac:spMkLst>
            <pc:docMk/>
            <pc:sldMk cId="1297619325" sldId="1439"/>
            <ac:spMk id="19" creationId="{4C4F78ED-2119-92D3-8C9F-630FAF6B8247}"/>
          </ac:spMkLst>
        </pc:spChg>
        <pc:spChg chg="mod">
          <ac:chgData name="Anthony Carty" userId="1cb74469-59da-4b05-89e0-78ea703ca208" providerId="ADAL" clId="{BB4C7DE4-684D-4FE9-A351-D14BE7DFCECB}" dt="2025-06-25T09:39:14.299" v="0" actId="790"/>
          <ac:spMkLst>
            <pc:docMk/>
            <pc:sldMk cId="1297619325" sldId="1439"/>
            <ac:spMk id="20" creationId="{E1F6B322-3AC4-7EBC-ABD3-56F2CB3A7E41}"/>
          </ac:spMkLst>
        </pc:spChg>
      </pc:sldChg>
      <pc:sldChg chg="modSp mod">
        <pc:chgData name="Anthony Carty" userId="1cb74469-59da-4b05-89e0-78ea703ca208" providerId="ADAL" clId="{BB4C7DE4-684D-4FE9-A351-D14BE7DFCECB}" dt="2025-06-25T09:39:14.299" v="0" actId="790"/>
        <pc:sldMkLst>
          <pc:docMk/>
          <pc:sldMk cId="3809801346" sldId="1440"/>
        </pc:sldMkLst>
        <pc:spChg chg="mod">
          <ac:chgData name="Anthony Carty" userId="1cb74469-59da-4b05-89e0-78ea703ca208" providerId="ADAL" clId="{BB4C7DE4-684D-4FE9-A351-D14BE7DFCECB}" dt="2025-06-25T09:39:14.299" v="0" actId="790"/>
          <ac:spMkLst>
            <pc:docMk/>
            <pc:sldMk cId="3809801346" sldId="1440"/>
            <ac:spMk id="4" creationId="{3507916F-8FF9-2297-4C8F-2E8E23F2359E}"/>
          </ac:spMkLst>
        </pc:spChg>
        <pc:spChg chg="mod">
          <ac:chgData name="Anthony Carty" userId="1cb74469-59da-4b05-89e0-78ea703ca208" providerId="ADAL" clId="{BB4C7DE4-684D-4FE9-A351-D14BE7DFCECB}" dt="2025-06-25T09:39:14.299" v="0" actId="790"/>
          <ac:spMkLst>
            <pc:docMk/>
            <pc:sldMk cId="3809801346" sldId="1440"/>
            <ac:spMk id="6" creationId="{47655D1A-004B-DD3A-19AB-554B1C207103}"/>
          </ac:spMkLst>
        </pc:spChg>
        <pc:spChg chg="mod">
          <ac:chgData name="Anthony Carty" userId="1cb74469-59da-4b05-89e0-78ea703ca208" providerId="ADAL" clId="{BB4C7DE4-684D-4FE9-A351-D14BE7DFCECB}" dt="2025-06-25T09:39:14.299" v="0" actId="790"/>
          <ac:spMkLst>
            <pc:docMk/>
            <pc:sldMk cId="3809801346" sldId="1440"/>
            <ac:spMk id="10" creationId="{29020F81-F882-E5B6-5E53-7291C8257FB9}"/>
          </ac:spMkLst>
        </pc:spChg>
        <pc:spChg chg="mod">
          <ac:chgData name="Anthony Carty" userId="1cb74469-59da-4b05-89e0-78ea703ca208" providerId="ADAL" clId="{BB4C7DE4-684D-4FE9-A351-D14BE7DFCECB}" dt="2025-06-25T09:39:14.299" v="0" actId="790"/>
          <ac:spMkLst>
            <pc:docMk/>
            <pc:sldMk cId="3809801346" sldId="1440"/>
            <ac:spMk id="12" creationId="{96216EED-60AD-A6DE-FBCD-9017411B35F4}"/>
          </ac:spMkLst>
        </pc:spChg>
        <pc:spChg chg="mod">
          <ac:chgData name="Anthony Carty" userId="1cb74469-59da-4b05-89e0-78ea703ca208" providerId="ADAL" clId="{BB4C7DE4-684D-4FE9-A351-D14BE7DFCECB}" dt="2025-06-25T09:39:14.299" v="0" actId="790"/>
          <ac:spMkLst>
            <pc:docMk/>
            <pc:sldMk cId="3809801346" sldId="1440"/>
            <ac:spMk id="14" creationId="{9263D6F8-A227-D753-F587-F6221CF241C1}"/>
          </ac:spMkLst>
        </pc:spChg>
        <pc:spChg chg="mod">
          <ac:chgData name="Anthony Carty" userId="1cb74469-59da-4b05-89e0-78ea703ca208" providerId="ADAL" clId="{BB4C7DE4-684D-4FE9-A351-D14BE7DFCECB}" dt="2025-06-25T09:39:14.299" v="0" actId="790"/>
          <ac:spMkLst>
            <pc:docMk/>
            <pc:sldMk cId="3809801346" sldId="1440"/>
            <ac:spMk id="16" creationId="{AE8976CF-684B-7374-2D0B-B983CE94AC5C}"/>
          </ac:spMkLst>
        </pc:spChg>
        <pc:spChg chg="mod">
          <ac:chgData name="Anthony Carty" userId="1cb74469-59da-4b05-89e0-78ea703ca208" providerId="ADAL" clId="{BB4C7DE4-684D-4FE9-A351-D14BE7DFCECB}" dt="2025-06-25T09:39:14.299" v="0" actId="790"/>
          <ac:spMkLst>
            <pc:docMk/>
            <pc:sldMk cId="3809801346" sldId="1440"/>
            <ac:spMk id="17" creationId="{D5F259CC-8FDB-943D-EC5C-1306E7459C54}"/>
          </ac:spMkLst>
        </pc:spChg>
        <pc:spChg chg="mod">
          <ac:chgData name="Anthony Carty" userId="1cb74469-59da-4b05-89e0-78ea703ca208" providerId="ADAL" clId="{BB4C7DE4-684D-4FE9-A351-D14BE7DFCECB}" dt="2025-06-25T09:39:14.299" v="0" actId="790"/>
          <ac:spMkLst>
            <pc:docMk/>
            <pc:sldMk cId="3809801346" sldId="1440"/>
            <ac:spMk id="18" creationId="{4FDCD6C3-9372-1193-EA13-344BB90EB97D}"/>
          </ac:spMkLst>
        </pc:spChg>
        <pc:spChg chg="mod">
          <ac:chgData name="Anthony Carty" userId="1cb74469-59da-4b05-89e0-78ea703ca208" providerId="ADAL" clId="{BB4C7DE4-684D-4FE9-A351-D14BE7DFCECB}" dt="2025-06-25T09:39:14.299" v="0" actId="790"/>
          <ac:spMkLst>
            <pc:docMk/>
            <pc:sldMk cId="3809801346" sldId="1440"/>
            <ac:spMk id="21" creationId="{71773AAB-E9BB-E56E-4456-607FF82011A7}"/>
          </ac:spMkLst>
        </pc:spChg>
        <pc:spChg chg="mod">
          <ac:chgData name="Anthony Carty" userId="1cb74469-59da-4b05-89e0-78ea703ca208" providerId="ADAL" clId="{BB4C7DE4-684D-4FE9-A351-D14BE7DFCECB}" dt="2025-06-25T09:39:14.299" v="0" actId="790"/>
          <ac:spMkLst>
            <pc:docMk/>
            <pc:sldMk cId="3809801346" sldId="1440"/>
            <ac:spMk id="24" creationId="{3B10C8AC-EBE4-0138-C90E-C156A9047E61}"/>
          </ac:spMkLst>
        </pc:spChg>
      </pc:sldChg>
      <pc:sldChg chg="modSp mod">
        <pc:chgData name="Anthony Carty" userId="1cb74469-59da-4b05-89e0-78ea703ca208" providerId="ADAL" clId="{BB4C7DE4-684D-4FE9-A351-D14BE7DFCECB}" dt="2025-06-25T09:39:14.299" v="0" actId="790"/>
        <pc:sldMkLst>
          <pc:docMk/>
          <pc:sldMk cId="1398150411" sldId="1441"/>
        </pc:sldMkLst>
        <pc:spChg chg="mod">
          <ac:chgData name="Anthony Carty" userId="1cb74469-59da-4b05-89e0-78ea703ca208" providerId="ADAL" clId="{BB4C7DE4-684D-4FE9-A351-D14BE7DFCECB}" dt="2025-06-25T09:39:14.299" v="0" actId="790"/>
          <ac:spMkLst>
            <pc:docMk/>
            <pc:sldMk cId="1398150411" sldId="1441"/>
            <ac:spMk id="5" creationId="{DC0268DA-92D4-35E8-B7FC-547EA88566B6}"/>
          </ac:spMkLst>
        </pc:spChg>
        <pc:spChg chg="mod">
          <ac:chgData name="Anthony Carty" userId="1cb74469-59da-4b05-89e0-78ea703ca208" providerId="ADAL" clId="{BB4C7DE4-684D-4FE9-A351-D14BE7DFCECB}" dt="2025-06-25T09:39:14.299" v="0" actId="790"/>
          <ac:spMkLst>
            <pc:docMk/>
            <pc:sldMk cId="1398150411" sldId="1441"/>
            <ac:spMk id="7" creationId="{CCFB9F53-E2BE-7198-A1A6-3E685659F9E7}"/>
          </ac:spMkLst>
        </pc:spChg>
        <pc:spChg chg="mod">
          <ac:chgData name="Anthony Carty" userId="1cb74469-59da-4b05-89e0-78ea703ca208" providerId="ADAL" clId="{BB4C7DE4-684D-4FE9-A351-D14BE7DFCECB}" dt="2025-06-25T09:39:14.299" v="0" actId="790"/>
          <ac:spMkLst>
            <pc:docMk/>
            <pc:sldMk cId="1398150411" sldId="1441"/>
            <ac:spMk id="10" creationId="{4FA0CD91-1153-1CFE-80FB-CCA96AD2BBCF}"/>
          </ac:spMkLst>
        </pc:spChg>
        <pc:spChg chg="mod">
          <ac:chgData name="Anthony Carty" userId="1cb74469-59da-4b05-89e0-78ea703ca208" providerId="ADAL" clId="{BB4C7DE4-684D-4FE9-A351-D14BE7DFCECB}" dt="2025-06-25T09:39:14.299" v="0" actId="790"/>
          <ac:spMkLst>
            <pc:docMk/>
            <pc:sldMk cId="1398150411" sldId="1441"/>
            <ac:spMk id="12" creationId="{0FB18226-00A7-8EA4-364E-1B02B8BBAF5F}"/>
          </ac:spMkLst>
        </pc:spChg>
        <pc:spChg chg="mod">
          <ac:chgData name="Anthony Carty" userId="1cb74469-59da-4b05-89e0-78ea703ca208" providerId="ADAL" clId="{BB4C7DE4-684D-4FE9-A351-D14BE7DFCECB}" dt="2025-06-25T09:39:14.299" v="0" actId="790"/>
          <ac:spMkLst>
            <pc:docMk/>
            <pc:sldMk cId="1398150411" sldId="1441"/>
            <ac:spMk id="13" creationId="{6820367C-A7A9-1F5B-7B5D-AC1DF95CD441}"/>
          </ac:spMkLst>
        </pc:spChg>
        <pc:spChg chg="mod">
          <ac:chgData name="Anthony Carty" userId="1cb74469-59da-4b05-89e0-78ea703ca208" providerId="ADAL" clId="{BB4C7DE4-684D-4FE9-A351-D14BE7DFCECB}" dt="2025-06-25T09:39:14.299" v="0" actId="790"/>
          <ac:spMkLst>
            <pc:docMk/>
            <pc:sldMk cId="1398150411" sldId="1441"/>
            <ac:spMk id="21" creationId="{28E30C8A-A9C2-8D58-26B6-AADED189371D}"/>
          </ac:spMkLst>
        </pc:spChg>
      </pc:sldChg>
      <pc:sldChg chg="modSp mod">
        <pc:chgData name="Anthony Carty" userId="1cb74469-59da-4b05-89e0-78ea703ca208" providerId="ADAL" clId="{BB4C7DE4-684D-4FE9-A351-D14BE7DFCECB}" dt="2025-06-25T09:39:14.299" v="0" actId="790"/>
        <pc:sldMkLst>
          <pc:docMk/>
          <pc:sldMk cId="4280022980" sldId="1442"/>
        </pc:sldMkLst>
        <pc:spChg chg="mod">
          <ac:chgData name="Anthony Carty" userId="1cb74469-59da-4b05-89e0-78ea703ca208" providerId="ADAL" clId="{BB4C7DE4-684D-4FE9-A351-D14BE7DFCECB}" dt="2025-06-25T09:39:14.299" v="0" actId="790"/>
          <ac:spMkLst>
            <pc:docMk/>
            <pc:sldMk cId="4280022980" sldId="1442"/>
            <ac:spMk id="5" creationId="{9473EEB9-6FA2-1A9B-F6C0-880EBFF07FF5}"/>
          </ac:spMkLst>
        </pc:spChg>
        <pc:spChg chg="mod">
          <ac:chgData name="Anthony Carty" userId="1cb74469-59da-4b05-89e0-78ea703ca208" providerId="ADAL" clId="{BB4C7DE4-684D-4FE9-A351-D14BE7DFCECB}" dt="2025-06-25T09:39:14.299" v="0" actId="790"/>
          <ac:spMkLst>
            <pc:docMk/>
            <pc:sldMk cId="4280022980" sldId="1442"/>
            <ac:spMk id="7" creationId="{618741AE-A3C8-EC0F-2976-8B934AB9109B}"/>
          </ac:spMkLst>
        </pc:spChg>
        <pc:spChg chg="mod">
          <ac:chgData name="Anthony Carty" userId="1cb74469-59da-4b05-89e0-78ea703ca208" providerId="ADAL" clId="{BB4C7DE4-684D-4FE9-A351-D14BE7DFCECB}" dt="2025-06-25T09:39:14.299" v="0" actId="790"/>
          <ac:spMkLst>
            <pc:docMk/>
            <pc:sldMk cId="4280022980" sldId="1442"/>
            <ac:spMk id="10" creationId="{87837930-2E48-EC3D-F869-3FB907A9D344}"/>
          </ac:spMkLst>
        </pc:spChg>
        <pc:spChg chg="mod">
          <ac:chgData name="Anthony Carty" userId="1cb74469-59da-4b05-89e0-78ea703ca208" providerId="ADAL" clId="{BB4C7DE4-684D-4FE9-A351-D14BE7DFCECB}" dt="2025-06-25T09:39:14.299" v="0" actId="790"/>
          <ac:spMkLst>
            <pc:docMk/>
            <pc:sldMk cId="4280022980" sldId="1442"/>
            <ac:spMk id="12" creationId="{69A5845E-4760-FB93-8473-79DC35FE6F91}"/>
          </ac:spMkLst>
        </pc:spChg>
        <pc:spChg chg="mod">
          <ac:chgData name="Anthony Carty" userId="1cb74469-59da-4b05-89e0-78ea703ca208" providerId="ADAL" clId="{BB4C7DE4-684D-4FE9-A351-D14BE7DFCECB}" dt="2025-06-25T09:39:14.299" v="0" actId="790"/>
          <ac:spMkLst>
            <pc:docMk/>
            <pc:sldMk cId="4280022980" sldId="1442"/>
            <ac:spMk id="13" creationId="{900E6B5A-97F2-C315-F77E-8712BA76517B}"/>
          </ac:spMkLst>
        </pc:spChg>
        <pc:spChg chg="mod">
          <ac:chgData name="Anthony Carty" userId="1cb74469-59da-4b05-89e0-78ea703ca208" providerId="ADAL" clId="{BB4C7DE4-684D-4FE9-A351-D14BE7DFCECB}" dt="2025-06-25T09:39:14.299" v="0" actId="790"/>
          <ac:spMkLst>
            <pc:docMk/>
            <pc:sldMk cId="4280022980" sldId="1442"/>
            <ac:spMk id="21" creationId="{0C0748E1-BFD4-D2EA-D591-45B3776EC801}"/>
          </ac:spMkLst>
        </pc:spChg>
      </pc:sldChg>
      <pc:sldChg chg="modSp mod">
        <pc:chgData name="Anthony Carty" userId="1cb74469-59da-4b05-89e0-78ea703ca208" providerId="ADAL" clId="{BB4C7DE4-684D-4FE9-A351-D14BE7DFCECB}" dt="2025-06-25T09:39:14.299" v="0" actId="790"/>
        <pc:sldMkLst>
          <pc:docMk/>
          <pc:sldMk cId="1841266171" sldId="1443"/>
        </pc:sldMkLst>
        <pc:spChg chg="mod">
          <ac:chgData name="Anthony Carty" userId="1cb74469-59da-4b05-89e0-78ea703ca208" providerId="ADAL" clId="{BB4C7DE4-684D-4FE9-A351-D14BE7DFCECB}" dt="2025-06-25T09:39:14.299" v="0" actId="790"/>
          <ac:spMkLst>
            <pc:docMk/>
            <pc:sldMk cId="1841266171" sldId="1443"/>
            <ac:spMk id="5" creationId="{616E57F3-8974-ED6F-CAD5-EEB98FAB05F1}"/>
          </ac:spMkLst>
        </pc:spChg>
        <pc:spChg chg="mod">
          <ac:chgData name="Anthony Carty" userId="1cb74469-59da-4b05-89e0-78ea703ca208" providerId="ADAL" clId="{BB4C7DE4-684D-4FE9-A351-D14BE7DFCECB}" dt="2025-06-25T09:39:14.299" v="0" actId="790"/>
          <ac:spMkLst>
            <pc:docMk/>
            <pc:sldMk cId="1841266171" sldId="1443"/>
            <ac:spMk id="6" creationId="{06F92D96-4D79-7E2F-20AD-191A232D61E1}"/>
          </ac:spMkLst>
        </pc:spChg>
        <pc:spChg chg="mod">
          <ac:chgData name="Anthony Carty" userId="1cb74469-59da-4b05-89e0-78ea703ca208" providerId="ADAL" clId="{BB4C7DE4-684D-4FE9-A351-D14BE7DFCECB}" dt="2025-06-25T09:39:14.299" v="0" actId="790"/>
          <ac:spMkLst>
            <pc:docMk/>
            <pc:sldMk cId="1841266171" sldId="1443"/>
            <ac:spMk id="11" creationId="{8B2A834C-713F-0792-A081-56AF1FC149AB}"/>
          </ac:spMkLst>
        </pc:spChg>
        <pc:spChg chg="mod">
          <ac:chgData name="Anthony Carty" userId="1cb74469-59da-4b05-89e0-78ea703ca208" providerId="ADAL" clId="{BB4C7DE4-684D-4FE9-A351-D14BE7DFCECB}" dt="2025-06-25T09:39:14.299" v="0" actId="790"/>
          <ac:spMkLst>
            <pc:docMk/>
            <pc:sldMk cId="1841266171" sldId="1443"/>
            <ac:spMk id="14" creationId="{4759ED52-9499-5CCD-F7A9-9C39EDE441FD}"/>
          </ac:spMkLst>
        </pc:spChg>
        <pc:spChg chg="mod">
          <ac:chgData name="Anthony Carty" userId="1cb74469-59da-4b05-89e0-78ea703ca208" providerId="ADAL" clId="{BB4C7DE4-684D-4FE9-A351-D14BE7DFCECB}" dt="2025-06-25T09:39:14.299" v="0" actId="790"/>
          <ac:spMkLst>
            <pc:docMk/>
            <pc:sldMk cId="1841266171" sldId="1443"/>
            <ac:spMk id="18" creationId="{5A4299EE-2A7A-47F9-02EE-34432CFB98E8}"/>
          </ac:spMkLst>
        </pc:spChg>
        <pc:spChg chg="mod">
          <ac:chgData name="Anthony Carty" userId="1cb74469-59da-4b05-89e0-78ea703ca208" providerId="ADAL" clId="{BB4C7DE4-684D-4FE9-A351-D14BE7DFCECB}" dt="2025-06-25T09:39:14.299" v="0" actId="790"/>
          <ac:spMkLst>
            <pc:docMk/>
            <pc:sldMk cId="1841266171" sldId="1443"/>
            <ac:spMk id="19" creationId="{C4FF86B5-2887-A0E0-DB79-47EADDF8BEEC}"/>
          </ac:spMkLst>
        </pc:spChg>
        <pc:spChg chg="mod">
          <ac:chgData name="Anthony Carty" userId="1cb74469-59da-4b05-89e0-78ea703ca208" providerId="ADAL" clId="{BB4C7DE4-684D-4FE9-A351-D14BE7DFCECB}" dt="2025-06-25T09:39:14.299" v="0" actId="790"/>
          <ac:spMkLst>
            <pc:docMk/>
            <pc:sldMk cId="1841266171" sldId="1443"/>
            <ac:spMk id="20" creationId="{CCD473A9-ADCE-B4F9-D188-C056C1148C11}"/>
          </ac:spMkLst>
        </pc:spChg>
      </pc:sldChg>
      <pc:sldChg chg="modSp mod">
        <pc:chgData name="Anthony Carty" userId="1cb74469-59da-4b05-89e0-78ea703ca208" providerId="ADAL" clId="{BB4C7DE4-684D-4FE9-A351-D14BE7DFCECB}" dt="2025-06-25T09:39:14.299" v="0" actId="790"/>
        <pc:sldMkLst>
          <pc:docMk/>
          <pc:sldMk cId="1479014841" sldId="1448"/>
        </pc:sldMkLst>
        <pc:spChg chg="mod">
          <ac:chgData name="Anthony Carty" userId="1cb74469-59da-4b05-89e0-78ea703ca208" providerId="ADAL" clId="{BB4C7DE4-684D-4FE9-A351-D14BE7DFCECB}" dt="2025-06-25T09:39:14.299" v="0" actId="790"/>
          <ac:spMkLst>
            <pc:docMk/>
            <pc:sldMk cId="1479014841" sldId="1448"/>
            <ac:spMk id="54" creationId="{38F66D72-3AF7-9973-ABF8-4BAAF0FA1611}"/>
          </ac:spMkLst>
        </pc:spChg>
        <pc:spChg chg="mod">
          <ac:chgData name="Anthony Carty" userId="1cb74469-59da-4b05-89e0-78ea703ca208" providerId="ADAL" clId="{BB4C7DE4-684D-4FE9-A351-D14BE7DFCECB}" dt="2025-06-25T09:39:14.299" v="0" actId="790"/>
          <ac:spMkLst>
            <pc:docMk/>
            <pc:sldMk cId="1479014841" sldId="1448"/>
            <ac:spMk id="60" creationId="{82751F99-DEB7-43C1-D76F-A383CE32A7D7}"/>
          </ac:spMkLst>
        </pc:spChg>
        <pc:spChg chg="mod">
          <ac:chgData name="Anthony Carty" userId="1cb74469-59da-4b05-89e0-78ea703ca208" providerId="ADAL" clId="{BB4C7DE4-684D-4FE9-A351-D14BE7DFCECB}" dt="2025-06-25T09:39:14.299" v="0" actId="790"/>
          <ac:spMkLst>
            <pc:docMk/>
            <pc:sldMk cId="1479014841" sldId="1448"/>
            <ac:spMk id="386" creationId="{F396C4A5-E1F1-7EC1-6203-3048CA6DFA0D}"/>
          </ac:spMkLst>
        </pc:spChg>
        <pc:spChg chg="mod">
          <ac:chgData name="Anthony Carty" userId="1cb74469-59da-4b05-89e0-78ea703ca208" providerId="ADAL" clId="{BB4C7DE4-684D-4FE9-A351-D14BE7DFCECB}" dt="2025-06-25T09:39:14.299" v="0" actId="790"/>
          <ac:spMkLst>
            <pc:docMk/>
            <pc:sldMk cId="1479014841" sldId="1448"/>
            <ac:spMk id="530" creationId="{06F726E5-D10E-D323-B581-FA2A57BC19A7}"/>
          </ac:spMkLst>
        </pc:spChg>
        <pc:spChg chg="mod">
          <ac:chgData name="Anthony Carty" userId="1cb74469-59da-4b05-89e0-78ea703ca208" providerId="ADAL" clId="{BB4C7DE4-684D-4FE9-A351-D14BE7DFCECB}" dt="2025-06-25T09:39:14.299" v="0" actId="790"/>
          <ac:spMkLst>
            <pc:docMk/>
            <pc:sldMk cId="1479014841" sldId="1448"/>
            <ac:spMk id="552" creationId="{9AE61878-D2F1-25EC-B22B-B789C9A9E0FE}"/>
          </ac:spMkLst>
        </pc:spChg>
        <pc:spChg chg="mod">
          <ac:chgData name="Anthony Carty" userId="1cb74469-59da-4b05-89e0-78ea703ca208" providerId="ADAL" clId="{BB4C7DE4-684D-4FE9-A351-D14BE7DFCECB}" dt="2025-06-25T09:39:14.299" v="0" actId="790"/>
          <ac:spMkLst>
            <pc:docMk/>
            <pc:sldMk cId="1479014841" sldId="1448"/>
            <ac:spMk id="562" creationId="{D990261D-3C2A-2DAE-0FBC-8E53C1493BB2}"/>
          </ac:spMkLst>
        </pc:spChg>
        <pc:spChg chg="mod">
          <ac:chgData name="Anthony Carty" userId="1cb74469-59da-4b05-89e0-78ea703ca208" providerId="ADAL" clId="{BB4C7DE4-684D-4FE9-A351-D14BE7DFCECB}" dt="2025-06-25T09:39:14.299" v="0" actId="790"/>
          <ac:spMkLst>
            <pc:docMk/>
            <pc:sldMk cId="1479014841" sldId="1448"/>
            <ac:spMk id="603" creationId="{54EA535D-D5EC-7D5F-55CC-C20646785814}"/>
          </ac:spMkLst>
        </pc:spChg>
        <pc:spChg chg="mod">
          <ac:chgData name="Anthony Carty" userId="1cb74469-59da-4b05-89e0-78ea703ca208" providerId="ADAL" clId="{BB4C7DE4-684D-4FE9-A351-D14BE7DFCECB}" dt="2025-06-25T09:39:14.299" v="0" actId="790"/>
          <ac:spMkLst>
            <pc:docMk/>
            <pc:sldMk cId="1479014841" sldId="1448"/>
            <ac:spMk id="625" creationId="{D2EFD4FA-47AD-66BE-A1BB-6CC8155E6523}"/>
          </ac:spMkLst>
        </pc:spChg>
        <pc:spChg chg="mod">
          <ac:chgData name="Anthony Carty" userId="1cb74469-59da-4b05-89e0-78ea703ca208" providerId="ADAL" clId="{BB4C7DE4-684D-4FE9-A351-D14BE7DFCECB}" dt="2025-06-25T09:39:14.299" v="0" actId="790"/>
          <ac:spMkLst>
            <pc:docMk/>
            <pc:sldMk cId="1479014841" sldId="1448"/>
            <ac:spMk id="638" creationId="{E5088623-856C-410F-C5C1-8C6F85A889C3}"/>
          </ac:spMkLst>
        </pc:spChg>
        <pc:spChg chg="mod">
          <ac:chgData name="Anthony Carty" userId="1cb74469-59da-4b05-89e0-78ea703ca208" providerId="ADAL" clId="{BB4C7DE4-684D-4FE9-A351-D14BE7DFCECB}" dt="2025-06-25T09:39:14.299" v="0" actId="790"/>
          <ac:spMkLst>
            <pc:docMk/>
            <pc:sldMk cId="1479014841" sldId="1448"/>
            <ac:spMk id="652" creationId="{0589ADF2-FE34-F164-80E1-E3EB862949E2}"/>
          </ac:spMkLst>
        </pc:spChg>
      </pc:sldChg>
      <pc:sldChg chg="modSp mod">
        <pc:chgData name="Anthony Carty" userId="1cb74469-59da-4b05-89e0-78ea703ca208" providerId="ADAL" clId="{BB4C7DE4-684D-4FE9-A351-D14BE7DFCECB}" dt="2025-06-25T09:39:14.299" v="0" actId="790"/>
        <pc:sldMkLst>
          <pc:docMk/>
          <pc:sldMk cId="264199995" sldId="1449"/>
        </pc:sldMkLst>
        <pc:spChg chg="mod">
          <ac:chgData name="Anthony Carty" userId="1cb74469-59da-4b05-89e0-78ea703ca208" providerId="ADAL" clId="{BB4C7DE4-684D-4FE9-A351-D14BE7DFCECB}" dt="2025-06-25T09:39:14.299" v="0" actId="790"/>
          <ac:spMkLst>
            <pc:docMk/>
            <pc:sldMk cId="264199995" sldId="1449"/>
            <ac:spMk id="3" creationId="{74CD7158-AF70-C949-8FF7-E22A873A40F5}"/>
          </ac:spMkLst>
        </pc:spChg>
        <pc:spChg chg="mod">
          <ac:chgData name="Anthony Carty" userId="1cb74469-59da-4b05-89e0-78ea703ca208" providerId="ADAL" clId="{BB4C7DE4-684D-4FE9-A351-D14BE7DFCECB}" dt="2025-06-25T09:39:14.299" v="0" actId="790"/>
          <ac:spMkLst>
            <pc:docMk/>
            <pc:sldMk cId="264199995" sldId="1449"/>
            <ac:spMk id="5" creationId="{EEAB19E5-F0C5-4057-5790-B034C307DBE2}"/>
          </ac:spMkLst>
        </pc:spChg>
        <pc:spChg chg="mod">
          <ac:chgData name="Anthony Carty" userId="1cb74469-59da-4b05-89e0-78ea703ca208" providerId="ADAL" clId="{BB4C7DE4-684D-4FE9-A351-D14BE7DFCECB}" dt="2025-06-25T09:39:14.299" v="0" actId="790"/>
          <ac:spMkLst>
            <pc:docMk/>
            <pc:sldMk cId="264199995" sldId="1449"/>
            <ac:spMk id="7" creationId="{BACABDDB-91BB-1687-24E9-5D70470AE948}"/>
          </ac:spMkLst>
        </pc:spChg>
        <pc:spChg chg="mod">
          <ac:chgData name="Anthony Carty" userId="1cb74469-59da-4b05-89e0-78ea703ca208" providerId="ADAL" clId="{BB4C7DE4-684D-4FE9-A351-D14BE7DFCECB}" dt="2025-06-25T09:39:14.299" v="0" actId="790"/>
          <ac:spMkLst>
            <pc:docMk/>
            <pc:sldMk cId="264199995" sldId="1449"/>
            <ac:spMk id="9" creationId="{EC0055FB-5059-9FAA-C680-720D222B5F2C}"/>
          </ac:spMkLst>
        </pc:spChg>
        <pc:spChg chg="mod">
          <ac:chgData name="Anthony Carty" userId="1cb74469-59da-4b05-89e0-78ea703ca208" providerId="ADAL" clId="{BB4C7DE4-684D-4FE9-A351-D14BE7DFCECB}" dt="2025-06-25T09:39:14.299" v="0" actId="790"/>
          <ac:spMkLst>
            <pc:docMk/>
            <pc:sldMk cId="264199995" sldId="1449"/>
            <ac:spMk id="10" creationId="{05045F90-1950-2D8D-700B-AD802201A0EB}"/>
          </ac:spMkLst>
        </pc:spChg>
        <pc:spChg chg="mod">
          <ac:chgData name="Anthony Carty" userId="1cb74469-59da-4b05-89e0-78ea703ca208" providerId="ADAL" clId="{BB4C7DE4-684D-4FE9-A351-D14BE7DFCECB}" dt="2025-06-25T09:39:14.299" v="0" actId="790"/>
          <ac:spMkLst>
            <pc:docMk/>
            <pc:sldMk cId="264199995" sldId="1449"/>
            <ac:spMk id="12" creationId="{D3B02976-983F-AD81-0B28-7BD54E79D0B0}"/>
          </ac:spMkLst>
        </pc:spChg>
        <pc:spChg chg="mod">
          <ac:chgData name="Anthony Carty" userId="1cb74469-59da-4b05-89e0-78ea703ca208" providerId="ADAL" clId="{BB4C7DE4-684D-4FE9-A351-D14BE7DFCECB}" dt="2025-06-25T09:39:14.299" v="0" actId="790"/>
          <ac:spMkLst>
            <pc:docMk/>
            <pc:sldMk cId="264199995" sldId="1449"/>
            <ac:spMk id="14" creationId="{A1E71F8C-A830-CE97-F489-B2BF195B06C0}"/>
          </ac:spMkLst>
        </pc:spChg>
        <pc:spChg chg="mod">
          <ac:chgData name="Anthony Carty" userId="1cb74469-59da-4b05-89e0-78ea703ca208" providerId="ADAL" clId="{BB4C7DE4-684D-4FE9-A351-D14BE7DFCECB}" dt="2025-06-25T09:39:14.299" v="0" actId="790"/>
          <ac:spMkLst>
            <pc:docMk/>
            <pc:sldMk cId="264199995" sldId="1449"/>
            <ac:spMk id="15" creationId="{7D1D2353-37D3-64DC-7A3C-CA394C5F4AE8}"/>
          </ac:spMkLst>
        </pc:spChg>
        <pc:spChg chg="mod">
          <ac:chgData name="Anthony Carty" userId="1cb74469-59da-4b05-89e0-78ea703ca208" providerId="ADAL" clId="{BB4C7DE4-684D-4FE9-A351-D14BE7DFCECB}" dt="2025-06-25T09:39:14.299" v="0" actId="790"/>
          <ac:spMkLst>
            <pc:docMk/>
            <pc:sldMk cId="264199995" sldId="1449"/>
            <ac:spMk id="20" creationId="{3DE87C87-4DD8-3F85-ADF2-2A0AF25849F9}"/>
          </ac:spMkLst>
        </pc:spChg>
        <pc:spChg chg="mod">
          <ac:chgData name="Anthony Carty" userId="1cb74469-59da-4b05-89e0-78ea703ca208" providerId="ADAL" clId="{BB4C7DE4-684D-4FE9-A351-D14BE7DFCECB}" dt="2025-06-25T09:39:14.299" v="0" actId="790"/>
          <ac:spMkLst>
            <pc:docMk/>
            <pc:sldMk cId="264199995" sldId="1449"/>
            <ac:spMk id="21" creationId="{161640D5-3DA9-4924-3EA4-DFED1F97015B}"/>
          </ac:spMkLst>
        </pc:spChg>
      </pc:sldChg>
      <pc:sldChg chg="modSp mod">
        <pc:chgData name="Anthony Carty" userId="1cb74469-59da-4b05-89e0-78ea703ca208" providerId="ADAL" clId="{BB4C7DE4-684D-4FE9-A351-D14BE7DFCECB}" dt="2025-06-25T09:39:14.299" v="0" actId="790"/>
        <pc:sldMkLst>
          <pc:docMk/>
          <pc:sldMk cId="426634164" sldId="1450"/>
        </pc:sldMkLst>
        <pc:spChg chg="mod">
          <ac:chgData name="Anthony Carty" userId="1cb74469-59da-4b05-89e0-78ea703ca208" providerId="ADAL" clId="{BB4C7DE4-684D-4FE9-A351-D14BE7DFCECB}" dt="2025-06-25T09:39:14.299" v="0" actId="790"/>
          <ac:spMkLst>
            <pc:docMk/>
            <pc:sldMk cId="426634164" sldId="1450"/>
            <ac:spMk id="5" creationId="{D4F6B545-C071-FE16-4545-593A0397CD8D}"/>
          </ac:spMkLst>
        </pc:spChg>
        <pc:spChg chg="mod">
          <ac:chgData name="Anthony Carty" userId="1cb74469-59da-4b05-89e0-78ea703ca208" providerId="ADAL" clId="{BB4C7DE4-684D-4FE9-A351-D14BE7DFCECB}" dt="2025-06-25T09:39:14.299" v="0" actId="790"/>
          <ac:spMkLst>
            <pc:docMk/>
            <pc:sldMk cId="426634164" sldId="1450"/>
            <ac:spMk id="14" creationId="{DC433681-9E19-5F69-578B-192435019E46}"/>
          </ac:spMkLst>
        </pc:spChg>
        <pc:spChg chg="mod">
          <ac:chgData name="Anthony Carty" userId="1cb74469-59da-4b05-89e0-78ea703ca208" providerId="ADAL" clId="{BB4C7DE4-684D-4FE9-A351-D14BE7DFCECB}" dt="2025-06-25T09:39:14.299" v="0" actId="790"/>
          <ac:spMkLst>
            <pc:docMk/>
            <pc:sldMk cId="426634164" sldId="1450"/>
            <ac:spMk id="15" creationId="{01B5C1D0-05D1-708C-050B-E2070691CC86}"/>
          </ac:spMkLst>
        </pc:spChg>
        <pc:spChg chg="mod">
          <ac:chgData name="Anthony Carty" userId="1cb74469-59da-4b05-89e0-78ea703ca208" providerId="ADAL" clId="{BB4C7DE4-684D-4FE9-A351-D14BE7DFCECB}" dt="2025-06-25T09:39:14.299" v="0" actId="790"/>
          <ac:spMkLst>
            <pc:docMk/>
            <pc:sldMk cId="426634164" sldId="1450"/>
            <ac:spMk id="18" creationId="{AB8F03DC-1472-3446-B1F7-DF283B8E1CB4}"/>
          </ac:spMkLst>
        </pc:spChg>
        <pc:spChg chg="mod">
          <ac:chgData name="Anthony Carty" userId="1cb74469-59da-4b05-89e0-78ea703ca208" providerId="ADAL" clId="{BB4C7DE4-684D-4FE9-A351-D14BE7DFCECB}" dt="2025-06-25T09:39:14.299" v="0" actId="790"/>
          <ac:spMkLst>
            <pc:docMk/>
            <pc:sldMk cId="426634164" sldId="1450"/>
            <ac:spMk id="19" creationId="{FF960DE0-F87D-A3EB-1C70-B152907C5960}"/>
          </ac:spMkLst>
        </pc:spChg>
        <pc:spChg chg="mod">
          <ac:chgData name="Anthony Carty" userId="1cb74469-59da-4b05-89e0-78ea703ca208" providerId="ADAL" clId="{BB4C7DE4-684D-4FE9-A351-D14BE7DFCECB}" dt="2025-06-25T09:39:14.299" v="0" actId="790"/>
          <ac:spMkLst>
            <pc:docMk/>
            <pc:sldMk cId="426634164" sldId="1450"/>
            <ac:spMk id="22" creationId="{A569D54E-8F47-8AB4-7F83-387723F17B39}"/>
          </ac:spMkLst>
        </pc:spChg>
        <pc:spChg chg="mod">
          <ac:chgData name="Anthony Carty" userId="1cb74469-59da-4b05-89e0-78ea703ca208" providerId="ADAL" clId="{BB4C7DE4-684D-4FE9-A351-D14BE7DFCECB}" dt="2025-06-25T09:39:14.299" v="0" actId="790"/>
          <ac:spMkLst>
            <pc:docMk/>
            <pc:sldMk cId="426634164" sldId="1450"/>
            <ac:spMk id="25" creationId="{57F915F5-29F7-13E4-AA2B-A60A7FCE1361}"/>
          </ac:spMkLst>
        </pc:spChg>
        <pc:spChg chg="mod">
          <ac:chgData name="Anthony Carty" userId="1cb74469-59da-4b05-89e0-78ea703ca208" providerId="ADAL" clId="{BB4C7DE4-684D-4FE9-A351-D14BE7DFCECB}" dt="2025-06-25T09:39:14.299" v="0" actId="790"/>
          <ac:spMkLst>
            <pc:docMk/>
            <pc:sldMk cId="426634164" sldId="1450"/>
            <ac:spMk id="27" creationId="{EE2F9EAB-2727-FDC9-7DE4-39681C85E6E2}"/>
          </ac:spMkLst>
        </pc:spChg>
        <pc:spChg chg="mod">
          <ac:chgData name="Anthony Carty" userId="1cb74469-59da-4b05-89e0-78ea703ca208" providerId="ADAL" clId="{BB4C7DE4-684D-4FE9-A351-D14BE7DFCECB}" dt="2025-06-25T09:39:14.299" v="0" actId="790"/>
          <ac:spMkLst>
            <pc:docMk/>
            <pc:sldMk cId="426634164" sldId="1450"/>
            <ac:spMk id="28" creationId="{D32223D8-1661-2B4C-D764-0A5F2F89BA2E}"/>
          </ac:spMkLst>
        </pc:spChg>
      </pc:sldChg>
      <pc:sldChg chg="modSp mod">
        <pc:chgData name="Anthony Carty" userId="1cb74469-59da-4b05-89e0-78ea703ca208" providerId="ADAL" clId="{BB4C7DE4-684D-4FE9-A351-D14BE7DFCECB}" dt="2025-06-25T09:39:14.299" v="0" actId="790"/>
        <pc:sldMkLst>
          <pc:docMk/>
          <pc:sldMk cId="3601291096" sldId="1451"/>
        </pc:sldMkLst>
        <pc:spChg chg="mod">
          <ac:chgData name="Anthony Carty" userId="1cb74469-59da-4b05-89e0-78ea703ca208" providerId="ADAL" clId="{BB4C7DE4-684D-4FE9-A351-D14BE7DFCECB}" dt="2025-06-25T09:39:14.299" v="0" actId="790"/>
          <ac:spMkLst>
            <pc:docMk/>
            <pc:sldMk cId="3601291096" sldId="1451"/>
            <ac:spMk id="5" creationId="{6DAEC3AA-8AAF-A2C7-01A2-8448F06095EB}"/>
          </ac:spMkLst>
        </pc:spChg>
        <pc:spChg chg="mod">
          <ac:chgData name="Anthony Carty" userId="1cb74469-59da-4b05-89e0-78ea703ca208" providerId="ADAL" clId="{BB4C7DE4-684D-4FE9-A351-D14BE7DFCECB}" dt="2025-06-25T09:39:14.299" v="0" actId="790"/>
          <ac:spMkLst>
            <pc:docMk/>
            <pc:sldMk cId="3601291096" sldId="1451"/>
            <ac:spMk id="12" creationId="{2F312F4E-D325-CB4E-1AB2-211160F4F142}"/>
          </ac:spMkLst>
        </pc:spChg>
        <pc:spChg chg="mod">
          <ac:chgData name="Anthony Carty" userId="1cb74469-59da-4b05-89e0-78ea703ca208" providerId="ADAL" clId="{BB4C7DE4-684D-4FE9-A351-D14BE7DFCECB}" dt="2025-06-25T09:39:14.299" v="0" actId="790"/>
          <ac:spMkLst>
            <pc:docMk/>
            <pc:sldMk cId="3601291096" sldId="1451"/>
            <ac:spMk id="14" creationId="{A93AC88E-177D-E404-31B9-3376FC79A5DC}"/>
          </ac:spMkLst>
        </pc:spChg>
        <pc:spChg chg="mod">
          <ac:chgData name="Anthony Carty" userId="1cb74469-59da-4b05-89e0-78ea703ca208" providerId="ADAL" clId="{BB4C7DE4-684D-4FE9-A351-D14BE7DFCECB}" dt="2025-06-25T09:39:14.299" v="0" actId="790"/>
          <ac:spMkLst>
            <pc:docMk/>
            <pc:sldMk cId="3601291096" sldId="1451"/>
            <ac:spMk id="15" creationId="{A1516DBD-B1D9-D4D6-1F81-5C44D89FD6B0}"/>
          </ac:spMkLst>
        </pc:spChg>
        <pc:spChg chg="mod">
          <ac:chgData name="Anthony Carty" userId="1cb74469-59da-4b05-89e0-78ea703ca208" providerId="ADAL" clId="{BB4C7DE4-684D-4FE9-A351-D14BE7DFCECB}" dt="2025-06-25T09:39:14.299" v="0" actId="790"/>
          <ac:spMkLst>
            <pc:docMk/>
            <pc:sldMk cId="3601291096" sldId="1451"/>
            <ac:spMk id="18" creationId="{450FE270-9B71-8C99-CF44-96A86861BB3E}"/>
          </ac:spMkLst>
        </pc:spChg>
        <pc:spChg chg="mod">
          <ac:chgData name="Anthony Carty" userId="1cb74469-59da-4b05-89e0-78ea703ca208" providerId="ADAL" clId="{BB4C7DE4-684D-4FE9-A351-D14BE7DFCECB}" dt="2025-06-25T09:39:14.299" v="0" actId="790"/>
          <ac:spMkLst>
            <pc:docMk/>
            <pc:sldMk cId="3601291096" sldId="1451"/>
            <ac:spMk id="19" creationId="{4C4F78ED-2119-92D3-8C9F-630FAF6B8247}"/>
          </ac:spMkLst>
        </pc:spChg>
        <pc:spChg chg="mod">
          <ac:chgData name="Anthony Carty" userId="1cb74469-59da-4b05-89e0-78ea703ca208" providerId="ADAL" clId="{BB4C7DE4-684D-4FE9-A351-D14BE7DFCECB}" dt="2025-06-25T09:39:14.299" v="0" actId="790"/>
          <ac:spMkLst>
            <pc:docMk/>
            <pc:sldMk cId="3601291096" sldId="1451"/>
            <ac:spMk id="21" creationId="{50E538CC-82A7-13F2-7F8D-C6BAAF26738F}"/>
          </ac:spMkLst>
        </pc:spChg>
        <pc:spChg chg="mod">
          <ac:chgData name="Anthony Carty" userId="1cb74469-59da-4b05-89e0-78ea703ca208" providerId="ADAL" clId="{BB4C7DE4-684D-4FE9-A351-D14BE7DFCECB}" dt="2025-06-25T09:39:14.299" v="0" actId="790"/>
          <ac:spMkLst>
            <pc:docMk/>
            <pc:sldMk cId="3601291096" sldId="1451"/>
            <ac:spMk id="22" creationId="{3847B8AD-95D8-81B9-31ED-CD5D9C19C5FE}"/>
          </ac:spMkLst>
        </pc:spChg>
        <pc:spChg chg="mod">
          <ac:chgData name="Anthony Carty" userId="1cb74469-59da-4b05-89e0-78ea703ca208" providerId="ADAL" clId="{BB4C7DE4-684D-4FE9-A351-D14BE7DFCECB}" dt="2025-06-25T09:39:14.299" v="0" actId="790"/>
          <ac:spMkLst>
            <pc:docMk/>
            <pc:sldMk cId="3601291096" sldId="1451"/>
            <ac:spMk id="23" creationId="{D3C5653D-CD4D-B491-14CA-20B53BA354DD}"/>
          </ac:spMkLst>
        </pc:spChg>
      </pc:sldChg>
      <pc:sldChg chg="modSp mod">
        <pc:chgData name="Anthony Carty" userId="1cb74469-59da-4b05-89e0-78ea703ca208" providerId="ADAL" clId="{BB4C7DE4-684D-4FE9-A351-D14BE7DFCECB}" dt="2025-06-25T09:39:14.299" v="0" actId="790"/>
        <pc:sldMkLst>
          <pc:docMk/>
          <pc:sldMk cId="1151566660" sldId="1452"/>
        </pc:sldMkLst>
        <pc:spChg chg="mod">
          <ac:chgData name="Anthony Carty" userId="1cb74469-59da-4b05-89e0-78ea703ca208" providerId="ADAL" clId="{BB4C7DE4-684D-4FE9-A351-D14BE7DFCECB}" dt="2025-06-25T09:39:14.299" v="0" actId="790"/>
          <ac:spMkLst>
            <pc:docMk/>
            <pc:sldMk cId="1151566660" sldId="1452"/>
            <ac:spMk id="4" creationId="{3507916F-8FF9-2297-4C8F-2E8E23F2359E}"/>
          </ac:spMkLst>
        </pc:spChg>
        <pc:spChg chg="mod">
          <ac:chgData name="Anthony Carty" userId="1cb74469-59da-4b05-89e0-78ea703ca208" providerId="ADAL" clId="{BB4C7DE4-684D-4FE9-A351-D14BE7DFCECB}" dt="2025-06-25T09:39:14.299" v="0" actId="790"/>
          <ac:spMkLst>
            <pc:docMk/>
            <pc:sldMk cId="1151566660" sldId="1452"/>
            <ac:spMk id="6" creationId="{47655D1A-004B-DD3A-19AB-554B1C207103}"/>
          </ac:spMkLst>
        </pc:spChg>
        <pc:spChg chg="mod">
          <ac:chgData name="Anthony Carty" userId="1cb74469-59da-4b05-89e0-78ea703ca208" providerId="ADAL" clId="{BB4C7DE4-684D-4FE9-A351-D14BE7DFCECB}" dt="2025-06-25T09:39:14.299" v="0" actId="790"/>
          <ac:spMkLst>
            <pc:docMk/>
            <pc:sldMk cId="1151566660" sldId="1452"/>
            <ac:spMk id="9" creationId="{FAC8934A-E00D-E234-11F8-7DD110195E09}"/>
          </ac:spMkLst>
        </pc:spChg>
        <pc:spChg chg="mod">
          <ac:chgData name="Anthony Carty" userId="1cb74469-59da-4b05-89e0-78ea703ca208" providerId="ADAL" clId="{BB4C7DE4-684D-4FE9-A351-D14BE7DFCECB}" dt="2025-06-25T09:39:14.299" v="0" actId="790"/>
          <ac:spMkLst>
            <pc:docMk/>
            <pc:sldMk cId="1151566660" sldId="1452"/>
            <ac:spMk id="10" creationId="{29020F81-F882-E5B6-5E53-7291C8257FB9}"/>
          </ac:spMkLst>
        </pc:spChg>
        <pc:spChg chg="mod">
          <ac:chgData name="Anthony Carty" userId="1cb74469-59da-4b05-89e0-78ea703ca208" providerId="ADAL" clId="{BB4C7DE4-684D-4FE9-A351-D14BE7DFCECB}" dt="2025-06-25T09:39:14.299" v="0" actId="790"/>
          <ac:spMkLst>
            <pc:docMk/>
            <pc:sldMk cId="1151566660" sldId="1452"/>
            <ac:spMk id="17" creationId="{F7CA763A-2160-2F4A-1AAC-2D1EDBF9955E}"/>
          </ac:spMkLst>
        </pc:spChg>
        <pc:spChg chg="mod">
          <ac:chgData name="Anthony Carty" userId="1cb74469-59da-4b05-89e0-78ea703ca208" providerId="ADAL" clId="{BB4C7DE4-684D-4FE9-A351-D14BE7DFCECB}" dt="2025-06-25T09:39:14.299" v="0" actId="790"/>
          <ac:spMkLst>
            <pc:docMk/>
            <pc:sldMk cId="1151566660" sldId="1452"/>
            <ac:spMk id="18" creationId="{1D454D8F-B8A3-DC70-3099-8299EF6343CE}"/>
          </ac:spMkLst>
        </pc:spChg>
        <pc:spChg chg="mod">
          <ac:chgData name="Anthony Carty" userId="1cb74469-59da-4b05-89e0-78ea703ca208" providerId="ADAL" clId="{BB4C7DE4-684D-4FE9-A351-D14BE7DFCECB}" dt="2025-06-25T09:39:14.299" v="0" actId="790"/>
          <ac:spMkLst>
            <pc:docMk/>
            <pc:sldMk cId="1151566660" sldId="1452"/>
            <ac:spMk id="21" creationId="{71773AAB-E9BB-E56E-4456-607FF82011A7}"/>
          </ac:spMkLst>
        </pc:spChg>
        <pc:spChg chg="mod">
          <ac:chgData name="Anthony Carty" userId="1cb74469-59da-4b05-89e0-78ea703ca208" providerId="ADAL" clId="{BB4C7DE4-684D-4FE9-A351-D14BE7DFCECB}" dt="2025-06-25T09:39:14.299" v="0" actId="790"/>
          <ac:spMkLst>
            <pc:docMk/>
            <pc:sldMk cId="1151566660" sldId="1452"/>
            <ac:spMk id="25" creationId="{AC7F3700-8D3E-AB1D-CE96-D738CFBCDD87}"/>
          </ac:spMkLst>
        </pc:spChg>
        <pc:spChg chg="mod">
          <ac:chgData name="Anthony Carty" userId="1cb74469-59da-4b05-89e0-78ea703ca208" providerId="ADAL" clId="{BB4C7DE4-684D-4FE9-A351-D14BE7DFCECB}" dt="2025-06-25T09:39:14.299" v="0" actId="790"/>
          <ac:spMkLst>
            <pc:docMk/>
            <pc:sldMk cId="1151566660" sldId="1452"/>
            <ac:spMk id="28" creationId="{C6C88A8B-7E90-688B-0E0A-A40A7072FA8E}"/>
          </ac:spMkLst>
        </pc:spChg>
        <pc:spChg chg="mod">
          <ac:chgData name="Anthony Carty" userId="1cb74469-59da-4b05-89e0-78ea703ca208" providerId="ADAL" clId="{BB4C7DE4-684D-4FE9-A351-D14BE7DFCECB}" dt="2025-06-25T09:39:14.299" v="0" actId="790"/>
          <ac:spMkLst>
            <pc:docMk/>
            <pc:sldMk cId="1151566660" sldId="1452"/>
            <ac:spMk id="29" creationId="{E27027BD-267A-51E9-E334-06111A37898B}"/>
          </ac:spMkLst>
        </pc:spChg>
      </pc:sldChg>
      <pc:sldChg chg="modSp mod">
        <pc:chgData name="Anthony Carty" userId="1cb74469-59da-4b05-89e0-78ea703ca208" providerId="ADAL" clId="{BB4C7DE4-684D-4FE9-A351-D14BE7DFCECB}" dt="2025-06-25T09:39:14.299" v="0" actId="790"/>
        <pc:sldMkLst>
          <pc:docMk/>
          <pc:sldMk cId="3100453082" sldId="1453"/>
        </pc:sldMkLst>
        <pc:spChg chg="mod">
          <ac:chgData name="Anthony Carty" userId="1cb74469-59da-4b05-89e0-78ea703ca208" providerId="ADAL" clId="{BB4C7DE4-684D-4FE9-A351-D14BE7DFCECB}" dt="2025-06-25T09:39:14.299" v="0" actId="790"/>
          <ac:spMkLst>
            <pc:docMk/>
            <pc:sldMk cId="3100453082" sldId="1453"/>
            <ac:spMk id="11" creationId="{004E647E-07B9-9BF4-D227-A7E82DBB4376}"/>
          </ac:spMkLst>
        </pc:spChg>
        <pc:spChg chg="mod">
          <ac:chgData name="Anthony Carty" userId="1cb74469-59da-4b05-89e0-78ea703ca208" providerId="ADAL" clId="{BB4C7DE4-684D-4FE9-A351-D14BE7DFCECB}" dt="2025-06-25T09:39:14.299" v="0" actId="790"/>
          <ac:spMkLst>
            <pc:docMk/>
            <pc:sldMk cId="3100453082" sldId="1453"/>
            <ac:spMk id="15" creationId="{F7FEF505-166C-F0A1-8ED1-A9F47D426FB8}"/>
          </ac:spMkLst>
        </pc:spChg>
        <pc:spChg chg="mod">
          <ac:chgData name="Anthony Carty" userId="1cb74469-59da-4b05-89e0-78ea703ca208" providerId="ADAL" clId="{BB4C7DE4-684D-4FE9-A351-D14BE7DFCECB}" dt="2025-06-25T09:39:14.299" v="0" actId="790"/>
          <ac:spMkLst>
            <pc:docMk/>
            <pc:sldMk cId="3100453082" sldId="1453"/>
            <ac:spMk id="16" creationId="{1B242DDC-EEDD-0917-54CE-7FD181102E5F}"/>
          </ac:spMkLst>
        </pc:spChg>
        <pc:spChg chg="mod">
          <ac:chgData name="Anthony Carty" userId="1cb74469-59da-4b05-89e0-78ea703ca208" providerId="ADAL" clId="{BB4C7DE4-684D-4FE9-A351-D14BE7DFCECB}" dt="2025-06-25T09:39:14.299" v="0" actId="790"/>
          <ac:spMkLst>
            <pc:docMk/>
            <pc:sldMk cId="3100453082" sldId="1453"/>
            <ac:spMk id="17" creationId="{FF293A1B-5BD5-CD10-0283-375BC79CD108}"/>
          </ac:spMkLst>
        </pc:spChg>
        <pc:spChg chg="mod">
          <ac:chgData name="Anthony Carty" userId="1cb74469-59da-4b05-89e0-78ea703ca208" providerId="ADAL" clId="{BB4C7DE4-684D-4FE9-A351-D14BE7DFCECB}" dt="2025-06-25T09:39:14.299" v="0" actId="790"/>
          <ac:spMkLst>
            <pc:docMk/>
            <pc:sldMk cId="3100453082" sldId="1453"/>
            <ac:spMk id="21" creationId="{28E30C8A-A9C2-8D58-26B6-AADED189371D}"/>
          </ac:spMkLst>
        </pc:spChg>
        <pc:spChg chg="mod">
          <ac:chgData name="Anthony Carty" userId="1cb74469-59da-4b05-89e0-78ea703ca208" providerId="ADAL" clId="{BB4C7DE4-684D-4FE9-A351-D14BE7DFCECB}" dt="2025-06-25T09:39:14.299" v="0" actId="790"/>
          <ac:spMkLst>
            <pc:docMk/>
            <pc:sldMk cId="3100453082" sldId="1453"/>
            <ac:spMk id="22" creationId="{801C8241-A37B-4D5F-FDFA-3C3E0F1E2709}"/>
          </ac:spMkLst>
        </pc:spChg>
      </pc:sldChg>
      <pc:sldChg chg="modSp mod">
        <pc:chgData name="Anthony Carty" userId="1cb74469-59da-4b05-89e0-78ea703ca208" providerId="ADAL" clId="{BB4C7DE4-684D-4FE9-A351-D14BE7DFCECB}" dt="2025-06-25T09:39:14.299" v="0" actId="790"/>
        <pc:sldMkLst>
          <pc:docMk/>
          <pc:sldMk cId="1945150429" sldId="1454"/>
        </pc:sldMkLst>
        <pc:spChg chg="mod">
          <ac:chgData name="Anthony Carty" userId="1cb74469-59da-4b05-89e0-78ea703ca208" providerId="ADAL" clId="{BB4C7DE4-684D-4FE9-A351-D14BE7DFCECB}" dt="2025-06-25T09:39:14.299" v="0" actId="790"/>
          <ac:spMkLst>
            <pc:docMk/>
            <pc:sldMk cId="1945150429" sldId="1454"/>
            <ac:spMk id="11" creationId="{00C256F3-8E46-E85B-0D1F-097C0F11BBD2}"/>
          </ac:spMkLst>
        </pc:spChg>
        <pc:spChg chg="mod">
          <ac:chgData name="Anthony Carty" userId="1cb74469-59da-4b05-89e0-78ea703ca208" providerId="ADAL" clId="{BB4C7DE4-684D-4FE9-A351-D14BE7DFCECB}" dt="2025-06-25T09:39:14.299" v="0" actId="790"/>
          <ac:spMkLst>
            <pc:docMk/>
            <pc:sldMk cId="1945150429" sldId="1454"/>
            <ac:spMk id="15" creationId="{8E32D589-FBAA-F440-EA09-F3F75C01E44F}"/>
          </ac:spMkLst>
        </pc:spChg>
        <pc:spChg chg="mod">
          <ac:chgData name="Anthony Carty" userId="1cb74469-59da-4b05-89e0-78ea703ca208" providerId="ADAL" clId="{BB4C7DE4-684D-4FE9-A351-D14BE7DFCECB}" dt="2025-06-25T09:39:14.299" v="0" actId="790"/>
          <ac:spMkLst>
            <pc:docMk/>
            <pc:sldMk cId="1945150429" sldId="1454"/>
            <ac:spMk id="16" creationId="{9F142F8B-92FA-9941-4AE1-CA4598E91CFD}"/>
          </ac:spMkLst>
        </pc:spChg>
        <pc:spChg chg="mod">
          <ac:chgData name="Anthony Carty" userId="1cb74469-59da-4b05-89e0-78ea703ca208" providerId="ADAL" clId="{BB4C7DE4-684D-4FE9-A351-D14BE7DFCECB}" dt="2025-06-25T09:39:14.299" v="0" actId="790"/>
          <ac:spMkLst>
            <pc:docMk/>
            <pc:sldMk cId="1945150429" sldId="1454"/>
            <ac:spMk id="17" creationId="{6846691B-1960-DDC6-9C01-1DC0D76904CB}"/>
          </ac:spMkLst>
        </pc:spChg>
        <pc:spChg chg="mod">
          <ac:chgData name="Anthony Carty" userId="1cb74469-59da-4b05-89e0-78ea703ca208" providerId="ADAL" clId="{BB4C7DE4-684D-4FE9-A351-D14BE7DFCECB}" dt="2025-06-25T09:39:14.299" v="0" actId="790"/>
          <ac:spMkLst>
            <pc:docMk/>
            <pc:sldMk cId="1945150429" sldId="1454"/>
            <ac:spMk id="21" creationId="{0C0748E1-BFD4-D2EA-D591-45B3776EC801}"/>
          </ac:spMkLst>
        </pc:spChg>
        <pc:spChg chg="mod">
          <ac:chgData name="Anthony Carty" userId="1cb74469-59da-4b05-89e0-78ea703ca208" providerId="ADAL" clId="{BB4C7DE4-684D-4FE9-A351-D14BE7DFCECB}" dt="2025-06-25T09:39:14.299" v="0" actId="790"/>
          <ac:spMkLst>
            <pc:docMk/>
            <pc:sldMk cId="1945150429" sldId="1454"/>
            <ac:spMk id="22" creationId="{8E6D4823-0D60-1309-7B62-8306642C62C1}"/>
          </ac:spMkLst>
        </pc:spChg>
      </pc:sldChg>
      <pc:sldChg chg="modSp mod">
        <pc:chgData name="Anthony Carty" userId="1cb74469-59da-4b05-89e0-78ea703ca208" providerId="ADAL" clId="{BB4C7DE4-684D-4FE9-A351-D14BE7DFCECB}" dt="2025-06-25T09:39:14.299" v="0" actId="790"/>
        <pc:sldMkLst>
          <pc:docMk/>
          <pc:sldMk cId="3277612241" sldId="1455"/>
        </pc:sldMkLst>
        <pc:spChg chg="mod">
          <ac:chgData name="Anthony Carty" userId="1cb74469-59da-4b05-89e0-78ea703ca208" providerId="ADAL" clId="{BB4C7DE4-684D-4FE9-A351-D14BE7DFCECB}" dt="2025-06-25T09:39:14.299" v="0" actId="790"/>
          <ac:spMkLst>
            <pc:docMk/>
            <pc:sldMk cId="3277612241" sldId="1455"/>
            <ac:spMk id="5" creationId="{616E57F3-8974-ED6F-CAD5-EEB98FAB05F1}"/>
          </ac:spMkLst>
        </pc:spChg>
        <pc:spChg chg="mod">
          <ac:chgData name="Anthony Carty" userId="1cb74469-59da-4b05-89e0-78ea703ca208" providerId="ADAL" clId="{BB4C7DE4-684D-4FE9-A351-D14BE7DFCECB}" dt="2025-06-25T09:39:14.299" v="0" actId="790"/>
          <ac:spMkLst>
            <pc:docMk/>
            <pc:sldMk cId="3277612241" sldId="1455"/>
            <ac:spMk id="7" creationId="{2A4E2CDA-98E7-91AF-56A9-020F2B7BB521}"/>
          </ac:spMkLst>
        </pc:spChg>
        <pc:spChg chg="mod">
          <ac:chgData name="Anthony Carty" userId="1cb74469-59da-4b05-89e0-78ea703ca208" providerId="ADAL" clId="{BB4C7DE4-684D-4FE9-A351-D14BE7DFCECB}" dt="2025-06-25T09:39:14.299" v="0" actId="790"/>
          <ac:spMkLst>
            <pc:docMk/>
            <pc:sldMk cId="3277612241" sldId="1455"/>
            <ac:spMk id="9" creationId="{507B7D56-68E4-B85F-479F-561E43175498}"/>
          </ac:spMkLst>
        </pc:spChg>
        <pc:spChg chg="mod">
          <ac:chgData name="Anthony Carty" userId="1cb74469-59da-4b05-89e0-78ea703ca208" providerId="ADAL" clId="{BB4C7DE4-684D-4FE9-A351-D14BE7DFCECB}" dt="2025-06-25T09:39:14.299" v="0" actId="790"/>
          <ac:spMkLst>
            <pc:docMk/>
            <pc:sldMk cId="3277612241" sldId="1455"/>
            <ac:spMk id="12" creationId="{17E830A5-A91F-F009-A951-7F2105F1B276}"/>
          </ac:spMkLst>
        </pc:spChg>
        <pc:spChg chg="mod">
          <ac:chgData name="Anthony Carty" userId="1cb74469-59da-4b05-89e0-78ea703ca208" providerId="ADAL" clId="{BB4C7DE4-684D-4FE9-A351-D14BE7DFCECB}" dt="2025-06-25T09:39:14.299" v="0" actId="790"/>
          <ac:spMkLst>
            <pc:docMk/>
            <pc:sldMk cId="3277612241" sldId="1455"/>
            <ac:spMk id="13" creationId="{016782E6-BC85-9609-373D-41F3B1F6CB95}"/>
          </ac:spMkLst>
        </pc:spChg>
        <pc:spChg chg="mod">
          <ac:chgData name="Anthony Carty" userId="1cb74469-59da-4b05-89e0-78ea703ca208" providerId="ADAL" clId="{BB4C7DE4-684D-4FE9-A351-D14BE7DFCECB}" dt="2025-06-25T09:39:14.299" v="0" actId="790"/>
          <ac:spMkLst>
            <pc:docMk/>
            <pc:sldMk cId="3277612241" sldId="1455"/>
            <ac:spMk id="14" creationId="{4759ED52-9499-5CCD-F7A9-9C39EDE441FD}"/>
          </ac:spMkLst>
        </pc:spChg>
        <pc:spChg chg="mod">
          <ac:chgData name="Anthony Carty" userId="1cb74469-59da-4b05-89e0-78ea703ca208" providerId="ADAL" clId="{BB4C7DE4-684D-4FE9-A351-D14BE7DFCECB}" dt="2025-06-25T09:39:14.299" v="0" actId="790"/>
          <ac:spMkLst>
            <pc:docMk/>
            <pc:sldMk cId="3277612241" sldId="1455"/>
            <ac:spMk id="21" creationId="{719CB747-54F0-D50B-F0E1-8609F8A67368}"/>
          </ac:spMkLst>
        </pc:spChg>
      </pc:sldChg>
      <pc:sldChg chg="modSp mod">
        <pc:chgData name="Anthony Carty" userId="1cb74469-59da-4b05-89e0-78ea703ca208" providerId="ADAL" clId="{BB4C7DE4-684D-4FE9-A351-D14BE7DFCECB}" dt="2025-06-25T09:39:14.299" v="0" actId="790"/>
        <pc:sldMkLst>
          <pc:docMk/>
          <pc:sldMk cId="2598856099" sldId="1456"/>
        </pc:sldMkLst>
        <pc:spChg chg="mod">
          <ac:chgData name="Anthony Carty" userId="1cb74469-59da-4b05-89e0-78ea703ca208" providerId="ADAL" clId="{BB4C7DE4-684D-4FE9-A351-D14BE7DFCECB}" dt="2025-06-25T09:39:14.299" v="0" actId="790"/>
          <ac:spMkLst>
            <pc:docMk/>
            <pc:sldMk cId="2598856099" sldId="1456"/>
            <ac:spMk id="12" creationId="{BC54C616-247A-A7AE-CD78-E9D21D6AA024}"/>
          </ac:spMkLst>
        </pc:spChg>
        <pc:spChg chg="mod">
          <ac:chgData name="Anthony Carty" userId="1cb74469-59da-4b05-89e0-78ea703ca208" providerId="ADAL" clId="{BB4C7DE4-684D-4FE9-A351-D14BE7DFCECB}" dt="2025-06-25T09:39:14.299" v="0" actId="790"/>
          <ac:spMkLst>
            <pc:docMk/>
            <pc:sldMk cId="2598856099" sldId="1456"/>
            <ac:spMk id="325" creationId="{B95DBD03-66B0-58FC-1687-2DEB07B7596C}"/>
          </ac:spMkLst>
        </pc:spChg>
        <pc:spChg chg="mod">
          <ac:chgData name="Anthony Carty" userId="1cb74469-59da-4b05-89e0-78ea703ca208" providerId="ADAL" clId="{BB4C7DE4-684D-4FE9-A351-D14BE7DFCECB}" dt="2025-06-25T09:39:14.299" v="0" actId="790"/>
          <ac:spMkLst>
            <pc:docMk/>
            <pc:sldMk cId="2598856099" sldId="1456"/>
            <ac:spMk id="328" creationId="{4C542AB9-BD96-1092-9F06-EA841BF5653F}"/>
          </ac:spMkLst>
        </pc:spChg>
        <pc:spChg chg="mod">
          <ac:chgData name="Anthony Carty" userId="1cb74469-59da-4b05-89e0-78ea703ca208" providerId="ADAL" clId="{BB4C7DE4-684D-4FE9-A351-D14BE7DFCECB}" dt="2025-06-25T09:39:14.299" v="0" actId="790"/>
          <ac:spMkLst>
            <pc:docMk/>
            <pc:sldMk cId="2598856099" sldId="1456"/>
            <ac:spMk id="335" creationId="{1264B946-520E-096C-45E8-5F02599430A5}"/>
          </ac:spMkLst>
        </pc:spChg>
        <pc:spChg chg="mod">
          <ac:chgData name="Anthony Carty" userId="1cb74469-59da-4b05-89e0-78ea703ca208" providerId="ADAL" clId="{BB4C7DE4-684D-4FE9-A351-D14BE7DFCECB}" dt="2025-06-25T09:39:14.299" v="0" actId="790"/>
          <ac:spMkLst>
            <pc:docMk/>
            <pc:sldMk cId="2598856099" sldId="1456"/>
            <ac:spMk id="388" creationId="{A735886D-8717-E1AD-580B-29D02948860E}"/>
          </ac:spMkLst>
        </pc:spChg>
        <pc:spChg chg="mod">
          <ac:chgData name="Anthony Carty" userId="1cb74469-59da-4b05-89e0-78ea703ca208" providerId="ADAL" clId="{BB4C7DE4-684D-4FE9-A351-D14BE7DFCECB}" dt="2025-06-25T09:39:14.299" v="0" actId="790"/>
          <ac:spMkLst>
            <pc:docMk/>
            <pc:sldMk cId="2598856099" sldId="1456"/>
            <ac:spMk id="429" creationId="{BD72A4BA-03ED-2776-DA08-837B07839D19}"/>
          </ac:spMkLst>
        </pc:spChg>
        <pc:spChg chg="mod">
          <ac:chgData name="Anthony Carty" userId="1cb74469-59da-4b05-89e0-78ea703ca208" providerId="ADAL" clId="{BB4C7DE4-684D-4FE9-A351-D14BE7DFCECB}" dt="2025-06-25T09:39:14.299" v="0" actId="790"/>
          <ac:spMkLst>
            <pc:docMk/>
            <pc:sldMk cId="2598856099" sldId="1456"/>
            <ac:spMk id="444" creationId="{97C3CD19-7762-8733-7846-518CADA3308A}"/>
          </ac:spMkLst>
        </pc:spChg>
        <pc:spChg chg="mod">
          <ac:chgData name="Anthony Carty" userId="1cb74469-59da-4b05-89e0-78ea703ca208" providerId="ADAL" clId="{BB4C7DE4-684D-4FE9-A351-D14BE7DFCECB}" dt="2025-06-25T09:39:14.299" v="0" actId="790"/>
          <ac:spMkLst>
            <pc:docMk/>
            <pc:sldMk cId="2598856099" sldId="1456"/>
            <ac:spMk id="458" creationId="{40B18D53-96BC-D659-8F8F-7DD81242CB31}"/>
          </ac:spMkLst>
        </pc:spChg>
        <pc:spChg chg="mod">
          <ac:chgData name="Anthony Carty" userId="1cb74469-59da-4b05-89e0-78ea703ca208" providerId="ADAL" clId="{BB4C7DE4-684D-4FE9-A351-D14BE7DFCECB}" dt="2025-06-25T09:39:14.299" v="0" actId="790"/>
          <ac:spMkLst>
            <pc:docMk/>
            <pc:sldMk cId="2598856099" sldId="1456"/>
            <ac:spMk id="467" creationId="{129AC2FB-94EE-408B-475F-429E81615969}"/>
          </ac:spMkLst>
        </pc:spChg>
        <pc:spChg chg="mod">
          <ac:chgData name="Anthony Carty" userId="1cb74469-59da-4b05-89e0-78ea703ca208" providerId="ADAL" clId="{BB4C7DE4-684D-4FE9-A351-D14BE7DFCECB}" dt="2025-06-25T09:39:14.299" v="0" actId="790"/>
          <ac:spMkLst>
            <pc:docMk/>
            <pc:sldMk cId="2598856099" sldId="1456"/>
            <ac:spMk id="490" creationId="{8692FC44-18C1-04BF-548C-70E9CD44B9E7}"/>
          </ac:spMkLst>
        </pc:spChg>
      </pc:sldChg>
      <pc:sldChg chg="modSp mod">
        <pc:chgData name="Anthony Carty" userId="1cb74469-59da-4b05-89e0-78ea703ca208" providerId="ADAL" clId="{BB4C7DE4-684D-4FE9-A351-D14BE7DFCECB}" dt="2025-06-25T09:39:14.299" v="0" actId="790"/>
        <pc:sldMkLst>
          <pc:docMk/>
          <pc:sldMk cId="1828492284" sldId="1457"/>
        </pc:sldMkLst>
        <pc:spChg chg="mod">
          <ac:chgData name="Anthony Carty" userId="1cb74469-59da-4b05-89e0-78ea703ca208" providerId="ADAL" clId="{BB4C7DE4-684D-4FE9-A351-D14BE7DFCECB}" dt="2025-06-25T09:39:14.299" v="0" actId="790"/>
          <ac:spMkLst>
            <pc:docMk/>
            <pc:sldMk cId="1828492284" sldId="1457"/>
            <ac:spMk id="5" creationId="{EEAB19E5-F0C5-4057-5790-B034C307DBE2}"/>
          </ac:spMkLst>
        </pc:spChg>
        <pc:spChg chg="mod">
          <ac:chgData name="Anthony Carty" userId="1cb74469-59da-4b05-89e0-78ea703ca208" providerId="ADAL" clId="{BB4C7DE4-684D-4FE9-A351-D14BE7DFCECB}" dt="2025-06-25T09:39:14.299" v="0" actId="790"/>
          <ac:spMkLst>
            <pc:docMk/>
            <pc:sldMk cId="1828492284" sldId="1457"/>
            <ac:spMk id="10" creationId="{05045F90-1950-2D8D-700B-AD802201A0EB}"/>
          </ac:spMkLst>
        </pc:spChg>
        <pc:spChg chg="mod">
          <ac:chgData name="Anthony Carty" userId="1cb74469-59da-4b05-89e0-78ea703ca208" providerId="ADAL" clId="{BB4C7DE4-684D-4FE9-A351-D14BE7DFCECB}" dt="2025-06-25T09:39:14.299" v="0" actId="790"/>
          <ac:spMkLst>
            <pc:docMk/>
            <pc:sldMk cId="1828492284" sldId="1457"/>
            <ac:spMk id="14" creationId="{929B8FFC-E8BC-B2F2-82FB-EAB47DE5960B}"/>
          </ac:spMkLst>
        </pc:spChg>
        <pc:spChg chg="mod">
          <ac:chgData name="Anthony Carty" userId="1cb74469-59da-4b05-89e0-78ea703ca208" providerId="ADAL" clId="{BB4C7DE4-684D-4FE9-A351-D14BE7DFCECB}" dt="2025-06-25T09:39:14.299" v="0" actId="790"/>
          <ac:spMkLst>
            <pc:docMk/>
            <pc:sldMk cId="1828492284" sldId="1457"/>
            <ac:spMk id="15" creationId="{81298F60-176B-7587-5E1C-402DC4E34E2C}"/>
          </ac:spMkLst>
        </pc:spChg>
        <pc:spChg chg="mod">
          <ac:chgData name="Anthony Carty" userId="1cb74469-59da-4b05-89e0-78ea703ca208" providerId="ADAL" clId="{BB4C7DE4-684D-4FE9-A351-D14BE7DFCECB}" dt="2025-06-25T09:39:14.299" v="0" actId="790"/>
          <ac:spMkLst>
            <pc:docMk/>
            <pc:sldMk cId="1828492284" sldId="1457"/>
            <ac:spMk id="17" creationId="{8101BD65-904C-15E5-B3EF-FB35F8DB395D}"/>
          </ac:spMkLst>
        </pc:spChg>
        <pc:spChg chg="mod">
          <ac:chgData name="Anthony Carty" userId="1cb74469-59da-4b05-89e0-78ea703ca208" providerId="ADAL" clId="{BB4C7DE4-684D-4FE9-A351-D14BE7DFCECB}" dt="2025-06-25T09:39:14.299" v="0" actId="790"/>
          <ac:spMkLst>
            <pc:docMk/>
            <pc:sldMk cId="1828492284" sldId="1457"/>
            <ac:spMk id="18" creationId="{9E88D2FD-9F91-100C-4D92-BFC496CA62F5}"/>
          </ac:spMkLst>
        </pc:spChg>
        <pc:spChg chg="mod">
          <ac:chgData name="Anthony Carty" userId="1cb74469-59da-4b05-89e0-78ea703ca208" providerId="ADAL" clId="{BB4C7DE4-684D-4FE9-A351-D14BE7DFCECB}" dt="2025-06-25T09:39:14.299" v="0" actId="790"/>
          <ac:spMkLst>
            <pc:docMk/>
            <pc:sldMk cId="1828492284" sldId="1457"/>
            <ac:spMk id="21" creationId="{161640D5-3DA9-4924-3EA4-DFED1F97015B}"/>
          </ac:spMkLst>
        </pc:spChg>
        <pc:spChg chg="mod">
          <ac:chgData name="Anthony Carty" userId="1cb74469-59da-4b05-89e0-78ea703ca208" providerId="ADAL" clId="{BB4C7DE4-684D-4FE9-A351-D14BE7DFCECB}" dt="2025-06-25T09:39:14.299" v="0" actId="790"/>
          <ac:spMkLst>
            <pc:docMk/>
            <pc:sldMk cId="1828492284" sldId="1457"/>
            <ac:spMk id="24" creationId="{E3F2AA56-7927-6C46-FC2D-6177F623D228}"/>
          </ac:spMkLst>
        </pc:spChg>
        <pc:spChg chg="mod">
          <ac:chgData name="Anthony Carty" userId="1cb74469-59da-4b05-89e0-78ea703ca208" providerId="ADAL" clId="{BB4C7DE4-684D-4FE9-A351-D14BE7DFCECB}" dt="2025-06-25T09:39:14.299" v="0" actId="790"/>
          <ac:spMkLst>
            <pc:docMk/>
            <pc:sldMk cId="1828492284" sldId="1457"/>
            <ac:spMk id="27" creationId="{72FEC31B-08AF-457A-ED10-CADC3EC6DE0B}"/>
          </ac:spMkLst>
        </pc:spChg>
        <pc:spChg chg="mod">
          <ac:chgData name="Anthony Carty" userId="1cb74469-59da-4b05-89e0-78ea703ca208" providerId="ADAL" clId="{BB4C7DE4-684D-4FE9-A351-D14BE7DFCECB}" dt="2025-06-25T09:39:14.299" v="0" actId="790"/>
          <ac:spMkLst>
            <pc:docMk/>
            <pc:sldMk cId="1828492284" sldId="1457"/>
            <ac:spMk id="28" creationId="{46C547DE-0AB0-0467-8C71-6AFB865C264F}"/>
          </ac:spMkLst>
        </pc:spChg>
      </pc:sldChg>
      <pc:sldChg chg="modSp mod">
        <pc:chgData name="Anthony Carty" userId="1cb74469-59da-4b05-89e0-78ea703ca208" providerId="ADAL" clId="{BB4C7DE4-684D-4FE9-A351-D14BE7DFCECB}" dt="2025-06-25T09:39:14.299" v="0" actId="790"/>
        <pc:sldMkLst>
          <pc:docMk/>
          <pc:sldMk cId="4056452967" sldId="1458"/>
        </pc:sldMkLst>
        <pc:spChg chg="mod">
          <ac:chgData name="Anthony Carty" userId="1cb74469-59da-4b05-89e0-78ea703ca208" providerId="ADAL" clId="{BB4C7DE4-684D-4FE9-A351-D14BE7DFCECB}" dt="2025-06-25T09:39:14.299" v="0" actId="790"/>
          <ac:spMkLst>
            <pc:docMk/>
            <pc:sldMk cId="4056452967" sldId="1458"/>
            <ac:spMk id="3" creationId="{B40AEE84-0E79-E78F-BCD9-5F899D89FF8F}"/>
          </ac:spMkLst>
        </pc:spChg>
        <pc:spChg chg="mod">
          <ac:chgData name="Anthony Carty" userId="1cb74469-59da-4b05-89e0-78ea703ca208" providerId="ADAL" clId="{BB4C7DE4-684D-4FE9-A351-D14BE7DFCECB}" dt="2025-06-25T09:39:14.299" v="0" actId="790"/>
          <ac:spMkLst>
            <pc:docMk/>
            <pc:sldMk cId="4056452967" sldId="1458"/>
            <ac:spMk id="5" creationId="{D4F6B545-C071-FE16-4545-593A0397CD8D}"/>
          </ac:spMkLst>
        </pc:spChg>
        <pc:spChg chg="mod">
          <ac:chgData name="Anthony Carty" userId="1cb74469-59da-4b05-89e0-78ea703ca208" providerId="ADAL" clId="{BB4C7DE4-684D-4FE9-A351-D14BE7DFCECB}" dt="2025-06-25T09:39:14.299" v="0" actId="790"/>
          <ac:spMkLst>
            <pc:docMk/>
            <pc:sldMk cId="4056452967" sldId="1458"/>
            <ac:spMk id="6" creationId="{B7F80AF6-7F76-8853-C7E2-790078A0469E}"/>
          </ac:spMkLst>
        </pc:spChg>
        <pc:spChg chg="mod">
          <ac:chgData name="Anthony Carty" userId="1cb74469-59da-4b05-89e0-78ea703ca208" providerId="ADAL" clId="{BB4C7DE4-684D-4FE9-A351-D14BE7DFCECB}" dt="2025-06-25T09:39:14.299" v="0" actId="790"/>
          <ac:spMkLst>
            <pc:docMk/>
            <pc:sldMk cId="4056452967" sldId="1458"/>
            <ac:spMk id="14" creationId="{DC433681-9E19-5F69-578B-192435019E46}"/>
          </ac:spMkLst>
        </pc:spChg>
        <pc:spChg chg="mod">
          <ac:chgData name="Anthony Carty" userId="1cb74469-59da-4b05-89e0-78ea703ca208" providerId="ADAL" clId="{BB4C7DE4-684D-4FE9-A351-D14BE7DFCECB}" dt="2025-06-25T09:39:14.299" v="0" actId="790"/>
          <ac:spMkLst>
            <pc:docMk/>
            <pc:sldMk cId="4056452967" sldId="1458"/>
            <ac:spMk id="15" creationId="{01B5C1D0-05D1-708C-050B-E2070691CC86}"/>
          </ac:spMkLst>
        </pc:spChg>
        <pc:spChg chg="mod">
          <ac:chgData name="Anthony Carty" userId="1cb74469-59da-4b05-89e0-78ea703ca208" providerId="ADAL" clId="{BB4C7DE4-684D-4FE9-A351-D14BE7DFCECB}" dt="2025-06-25T09:39:14.299" v="0" actId="790"/>
          <ac:spMkLst>
            <pc:docMk/>
            <pc:sldMk cId="4056452967" sldId="1458"/>
            <ac:spMk id="18" creationId="{AB8F03DC-1472-3446-B1F7-DF283B8E1CB4}"/>
          </ac:spMkLst>
        </pc:spChg>
        <pc:spChg chg="mod">
          <ac:chgData name="Anthony Carty" userId="1cb74469-59da-4b05-89e0-78ea703ca208" providerId="ADAL" clId="{BB4C7DE4-684D-4FE9-A351-D14BE7DFCECB}" dt="2025-06-25T09:39:14.299" v="0" actId="790"/>
          <ac:spMkLst>
            <pc:docMk/>
            <pc:sldMk cId="4056452967" sldId="1458"/>
            <ac:spMk id="19" creationId="{8B9D1557-4A22-4890-CBA7-B79ECDDB28C5}"/>
          </ac:spMkLst>
        </pc:spChg>
        <pc:spChg chg="mod">
          <ac:chgData name="Anthony Carty" userId="1cb74469-59da-4b05-89e0-78ea703ca208" providerId="ADAL" clId="{BB4C7DE4-684D-4FE9-A351-D14BE7DFCECB}" dt="2025-06-25T09:39:14.299" v="0" actId="790"/>
          <ac:spMkLst>
            <pc:docMk/>
            <pc:sldMk cId="4056452967" sldId="1458"/>
            <ac:spMk id="20" creationId="{CFEECF70-75D0-9AE2-9AA3-070BD475DEE9}"/>
          </ac:spMkLst>
        </pc:spChg>
        <pc:spChg chg="mod">
          <ac:chgData name="Anthony Carty" userId="1cb74469-59da-4b05-89e0-78ea703ca208" providerId="ADAL" clId="{BB4C7DE4-684D-4FE9-A351-D14BE7DFCECB}" dt="2025-06-25T09:39:14.299" v="0" actId="790"/>
          <ac:spMkLst>
            <pc:docMk/>
            <pc:sldMk cId="4056452967" sldId="1458"/>
            <ac:spMk id="21" creationId="{66D48E84-AC3D-9C9D-A8C7-3290EE9F6CE6}"/>
          </ac:spMkLst>
        </pc:spChg>
        <pc:spChg chg="mod">
          <ac:chgData name="Anthony Carty" userId="1cb74469-59da-4b05-89e0-78ea703ca208" providerId="ADAL" clId="{BB4C7DE4-684D-4FE9-A351-D14BE7DFCECB}" dt="2025-06-25T09:39:14.299" v="0" actId="790"/>
          <ac:spMkLst>
            <pc:docMk/>
            <pc:sldMk cId="4056452967" sldId="1458"/>
            <ac:spMk id="22" creationId="{5A6347A7-53A5-3F32-19B9-3955000A83AB}"/>
          </ac:spMkLst>
        </pc:spChg>
      </pc:sldChg>
      <pc:sldChg chg="modSp mod">
        <pc:chgData name="Anthony Carty" userId="1cb74469-59da-4b05-89e0-78ea703ca208" providerId="ADAL" clId="{BB4C7DE4-684D-4FE9-A351-D14BE7DFCECB}" dt="2025-06-25T09:39:14.299" v="0" actId="790"/>
        <pc:sldMkLst>
          <pc:docMk/>
          <pc:sldMk cId="143477764" sldId="1459"/>
        </pc:sldMkLst>
        <pc:spChg chg="mod">
          <ac:chgData name="Anthony Carty" userId="1cb74469-59da-4b05-89e0-78ea703ca208" providerId="ADAL" clId="{BB4C7DE4-684D-4FE9-A351-D14BE7DFCECB}" dt="2025-06-25T09:39:14.299" v="0" actId="790"/>
          <ac:spMkLst>
            <pc:docMk/>
            <pc:sldMk cId="143477764" sldId="1459"/>
            <ac:spMk id="3" creationId="{56AEFDD8-3E5A-EDD3-622A-BD878F016F81}"/>
          </ac:spMkLst>
        </pc:spChg>
        <pc:spChg chg="mod">
          <ac:chgData name="Anthony Carty" userId="1cb74469-59da-4b05-89e0-78ea703ca208" providerId="ADAL" clId="{BB4C7DE4-684D-4FE9-A351-D14BE7DFCECB}" dt="2025-06-25T09:39:14.299" v="0" actId="790"/>
          <ac:spMkLst>
            <pc:docMk/>
            <pc:sldMk cId="143477764" sldId="1459"/>
            <ac:spMk id="5" creationId="{6DAEC3AA-8AAF-A2C7-01A2-8448F06095EB}"/>
          </ac:spMkLst>
        </pc:spChg>
        <pc:spChg chg="mod">
          <ac:chgData name="Anthony Carty" userId="1cb74469-59da-4b05-89e0-78ea703ca208" providerId="ADAL" clId="{BB4C7DE4-684D-4FE9-A351-D14BE7DFCECB}" dt="2025-06-25T09:39:14.299" v="0" actId="790"/>
          <ac:spMkLst>
            <pc:docMk/>
            <pc:sldMk cId="143477764" sldId="1459"/>
            <ac:spMk id="6" creationId="{3DB1BBE6-6DA9-50A2-FF92-6E9BC0989BC1}"/>
          </ac:spMkLst>
        </pc:spChg>
        <pc:spChg chg="mod">
          <ac:chgData name="Anthony Carty" userId="1cb74469-59da-4b05-89e0-78ea703ca208" providerId="ADAL" clId="{BB4C7DE4-684D-4FE9-A351-D14BE7DFCECB}" dt="2025-06-25T09:39:14.299" v="0" actId="790"/>
          <ac:spMkLst>
            <pc:docMk/>
            <pc:sldMk cId="143477764" sldId="1459"/>
            <ac:spMk id="14" creationId="{A93AC88E-177D-E404-31B9-3376FC79A5DC}"/>
          </ac:spMkLst>
        </pc:spChg>
        <pc:spChg chg="mod">
          <ac:chgData name="Anthony Carty" userId="1cb74469-59da-4b05-89e0-78ea703ca208" providerId="ADAL" clId="{BB4C7DE4-684D-4FE9-A351-D14BE7DFCECB}" dt="2025-06-25T09:39:14.299" v="0" actId="790"/>
          <ac:spMkLst>
            <pc:docMk/>
            <pc:sldMk cId="143477764" sldId="1459"/>
            <ac:spMk id="15" creationId="{A1516DBD-B1D9-D4D6-1F81-5C44D89FD6B0}"/>
          </ac:spMkLst>
        </pc:spChg>
        <pc:spChg chg="mod">
          <ac:chgData name="Anthony Carty" userId="1cb74469-59da-4b05-89e0-78ea703ca208" providerId="ADAL" clId="{BB4C7DE4-684D-4FE9-A351-D14BE7DFCECB}" dt="2025-06-25T09:39:14.299" v="0" actId="790"/>
          <ac:spMkLst>
            <pc:docMk/>
            <pc:sldMk cId="143477764" sldId="1459"/>
            <ac:spMk id="17" creationId="{53E859D7-88FD-B702-B4DF-1831AA456833}"/>
          </ac:spMkLst>
        </pc:spChg>
        <pc:spChg chg="mod">
          <ac:chgData name="Anthony Carty" userId="1cb74469-59da-4b05-89e0-78ea703ca208" providerId="ADAL" clId="{BB4C7DE4-684D-4FE9-A351-D14BE7DFCECB}" dt="2025-06-25T09:39:14.299" v="0" actId="790"/>
          <ac:spMkLst>
            <pc:docMk/>
            <pc:sldMk cId="143477764" sldId="1459"/>
            <ac:spMk id="18" creationId="{450FE270-9B71-8C99-CF44-96A86861BB3E}"/>
          </ac:spMkLst>
        </pc:spChg>
        <pc:spChg chg="mod">
          <ac:chgData name="Anthony Carty" userId="1cb74469-59da-4b05-89e0-78ea703ca208" providerId="ADAL" clId="{BB4C7DE4-684D-4FE9-A351-D14BE7DFCECB}" dt="2025-06-25T09:39:14.299" v="0" actId="790"/>
          <ac:spMkLst>
            <pc:docMk/>
            <pc:sldMk cId="143477764" sldId="1459"/>
            <ac:spMk id="20" creationId="{077C148B-0DFF-6F21-5A9B-86851D11E7BB}"/>
          </ac:spMkLst>
        </pc:spChg>
        <pc:spChg chg="mod">
          <ac:chgData name="Anthony Carty" userId="1cb74469-59da-4b05-89e0-78ea703ca208" providerId="ADAL" clId="{BB4C7DE4-684D-4FE9-A351-D14BE7DFCECB}" dt="2025-06-25T09:39:14.299" v="0" actId="790"/>
          <ac:spMkLst>
            <pc:docMk/>
            <pc:sldMk cId="143477764" sldId="1459"/>
            <ac:spMk id="21" creationId="{0B81BC27-6D7C-505A-53BB-2F2CF1B54990}"/>
          </ac:spMkLst>
        </pc:spChg>
        <pc:spChg chg="mod">
          <ac:chgData name="Anthony Carty" userId="1cb74469-59da-4b05-89e0-78ea703ca208" providerId="ADAL" clId="{BB4C7DE4-684D-4FE9-A351-D14BE7DFCECB}" dt="2025-06-25T09:39:14.299" v="0" actId="790"/>
          <ac:spMkLst>
            <pc:docMk/>
            <pc:sldMk cId="143477764" sldId="1459"/>
            <ac:spMk id="22" creationId="{66C1CFA4-61E7-6544-8F7C-B5A84245CF00}"/>
          </ac:spMkLst>
        </pc:spChg>
      </pc:sldChg>
      <pc:sldChg chg="modSp mod">
        <pc:chgData name="Anthony Carty" userId="1cb74469-59da-4b05-89e0-78ea703ca208" providerId="ADAL" clId="{BB4C7DE4-684D-4FE9-A351-D14BE7DFCECB}" dt="2025-06-25T09:39:14.299" v="0" actId="790"/>
        <pc:sldMkLst>
          <pc:docMk/>
          <pc:sldMk cId="1557157928" sldId="1460"/>
        </pc:sldMkLst>
        <pc:spChg chg="mod">
          <ac:chgData name="Anthony Carty" userId="1cb74469-59da-4b05-89e0-78ea703ca208" providerId="ADAL" clId="{BB4C7DE4-684D-4FE9-A351-D14BE7DFCECB}" dt="2025-06-25T09:39:14.299" v="0" actId="790"/>
          <ac:spMkLst>
            <pc:docMk/>
            <pc:sldMk cId="1557157928" sldId="1460"/>
            <ac:spMk id="4" creationId="{3507916F-8FF9-2297-4C8F-2E8E23F2359E}"/>
          </ac:spMkLst>
        </pc:spChg>
        <pc:spChg chg="mod">
          <ac:chgData name="Anthony Carty" userId="1cb74469-59da-4b05-89e0-78ea703ca208" providerId="ADAL" clId="{BB4C7DE4-684D-4FE9-A351-D14BE7DFCECB}" dt="2025-06-25T09:39:14.299" v="0" actId="790"/>
          <ac:spMkLst>
            <pc:docMk/>
            <pc:sldMk cId="1557157928" sldId="1460"/>
            <ac:spMk id="6" creationId="{47655D1A-004B-DD3A-19AB-554B1C207103}"/>
          </ac:spMkLst>
        </pc:spChg>
        <pc:spChg chg="mod">
          <ac:chgData name="Anthony Carty" userId="1cb74469-59da-4b05-89e0-78ea703ca208" providerId="ADAL" clId="{BB4C7DE4-684D-4FE9-A351-D14BE7DFCECB}" dt="2025-06-25T09:39:14.299" v="0" actId="790"/>
          <ac:spMkLst>
            <pc:docMk/>
            <pc:sldMk cId="1557157928" sldId="1460"/>
            <ac:spMk id="9" creationId="{DD977644-6AAD-F8A1-1A22-9FC8C8C08A3F}"/>
          </ac:spMkLst>
        </pc:spChg>
        <pc:spChg chg="mod">
          <ac:chgData name="Anthony Carty" userId="1cb74469-59da-4b05-89e0-78ea703ca208" providerId="ADAL" clId="{BB4C7DE4-684D-4FE9-A351-D14BE7DFCECB}" dt="2025-06-25T09:39:14.299" v="0" actId="790"/>
          <ac:spMkLst>
            <pc:docMk/>
            <pc:sldMk cId="1557157928" sldId="1460"/>
            <ac:spMk id="10" creationId="{29020F81-F882-E5B6-5E53-7291C8257FB9}"/>
          </ac:spMkLst>
        </pc:spChg>
        <pc:spChg chg="mod">
          <ac:chgData name="Anthony Carty" userId="1cb74469-59da-4b05-89e0-78ea703ca208" providerId="ADAL" clId="{BB4C7DE4-684D-4FE9-A351-D14BE7DFCECB}" dt="2025-06-25T09:39:14.299" v="0" actId="790"/>
          <ac:spMkLst>
            <pc:docMk/>
            <pc:sldMk cId="1557157928" sldId="1460"/>
            <ac:spMk id="13" creationId="{1DE57C1E-604E-539B-9E44-0C94949E92AE}"/>
          </ac:spMkLst>
        </pc:spChg>
        <pc:spChg chg="mod">
          <ac:chgData name="Anthony Carty" userId="1cb74469-59da-4b05-89e0-78ea703ca208" providerId="ADAL" clId="{BB4C7DE4-684D-4FE9-A351-D14BE7DFCECB}" dt="2025-06-25T09:39:14.299" v="0" actId="790"/>
          <ac:spMkLst>
            <pc:docMk/>
            <pc:sldMk cId="1557157928" sldId="1460"/>
            <ac:spMk id="14" creationId="{9263D6F8-A227-D753-F587-F6221CF241C1}"/>
          </ac:spMkLst>
        </pc:spChg>
        <pc:spChg chg="mod">
          <ac:chgData name="Anthony Carty" userId="1cb74469-59da-4b05-89e0-78ea703ca208" providerId="ADAL" clId="{BB4C7DE4-684D-4FE9-A351-D14BE7DFCECB}" dt="2025-06-25T09:39:14.299" v="0" actId="790"/>
          <ac:spMkLst>
            <pc:docMk/>
            <pc:sldMk cId="1557157928" sldId="1460"/>
            <ac:spMk id="16" creationId="{AE8976CF-684B-7374-2D0B-B983CE94AC5C}"/>
          </ac:spMkLst>
        </pc:spChg>
        <pc:spChg chg="mod">
          <ac:chgData name="Anthony Carty" userId="1cb74469-59da-4b05-89e0-78ea703ca208" providerId="ADAL" clId="{BB4C7DE4-684D-4FE9-A351-D14BE7DFCECB}" dt="2025-06-25T09:39:14.299" v="0" actId="790"/>
          <ac:spMkLst>
            <pc:docMk/>
            <pc:sldMk cId="1557157928" sldId="1460"/>
            <ac:spMk id="17" creationId="{E07BDF71-ADC3-5440-8BC5-592E22A955DD}"/>
          </ac:spMkLst>
        </pc:spChg>
        <pc:spChg chg="mod">
          <ac:chgData name="Anthony Carty" userId="1cb74469-59da-4b05-89e0-78ea703ca208" providerId="ADAL" clId="{BB4C7DE4-684D-4FE9-A351-D14BE7DFCECB}" dt="2025-06-25T09:39:14.299" v="0" actId="790"/>
          <ac:spMkLst>
            <pc:docMk/>
            <pc:sldMk cId="1557157928" sldId="1460"/>
            <ac:spMk id="21" creationId="{71773AAB-E9BB-E56E-4456-607FF82011A7}"/>
          </ac:spMkLst>
        </pc:spChg>
        <pc:spChg chg="mod">
          <ac:chgData name="Anthony Carty" userId="1cb74469-59da-4b05-89e0-78ea703ca208" providerId="ADAL" clId="{BB4C7DE4-684D-4FE9-A351-D14BE7DFCECB}" dt="2025-06-25T09:39:14.299" v="0" actId="790"/>
          <ac:spMkLst>
            <pc:docMk/>
            <pc:sldMk cId="1557157928" sldId="1460"/>
            <ac:spMk id="22" creationId="{FF71CED7-EF5A-084A-60EF-7C823965E896}"/>
          </ac:spMkLst>
        </pc:spChg>
      </pc:sldChg>
      <pc:sldChg chg="modSp mod">
        <pc:chgData name="Anthony Carty" userId="1cb74469-59da-4b05-89e0-78ea703ca208" providerId="ADAL" clId="{BB4C7DE4-684D-4FE9-A351-D14BE7DFCECB}" dt="2025-06-25T09:39:14.299" v="0" actId="790"/>
        <pc:sldMkLst>
          <pc:docMk/>
          <pc:sldMk cId="2310665011" sldId="1461"/>
        </pc:sldMkLst>
        <pc:spChg chg="mod">
          <ac:chgData name="Anthony Carty" userId="1cb74469-59da-4b05-89e0-78ea703ca208" providerId="ADAL" clId="{BB4C7DE4-684D-4FE9-A351-D14BE7DFCECB}" dt="2025-06-25T09:39:14.299" v="0" actId="790"/>
          <ac:spMkLst>
            <pc:docMk/>
            <pc:sldMk cId="2310665011" sldId="1461"/>
            <ac:spMk id="3" creationId="{018E2BEB-D6AD-1CD5-740F-4471C682BC06}"/>
          </ac:spMkLst>
        </pc:spChg>
        <pc:spChg chg="mod">
          <ac:chgData name="Anthony Carty" userId="1cb74469-59da-4b05-89e0-78ea703ca208" providerId="ADAL" clId="{BB4C7DE4-684D-4FE9-A351-D14BE7DFCECB}" dt="2025-06-25T09:39:14.299" v="0" actId="790"/>
          <ac:spMkLst>
            <pc:docMk/>
            <pc:sldMk cId="2310665011" sldId="1461"/>
            <ac:spMk id="5" creationId="{DC0268DA-92D4-35E8-B7FC-547EA88566B6}"/>
          </ac:spMkLst>
        </pc:spChg>
        <pc:spChg chg="mod">
          <ac:chgData name="Anthony Carty" userId="1cb74469-59da-4b05-89e0-78ea703ca208" providerId="ADAL" clId="{BB4C7DE4-684D-4FE9-A351-D14BE7DFCECB}" dt="2025-06-25T09:39:14.299" v="0" actId="790"/>
          <ac:spMkLst>
            <pc:docMk/>
            <pc:sldMk cId="2310665011" sldId="1461"/>
            <ac:spMk id="7" creationId="{CCFB9F53-E2BE-7198-A1A6-3E685659F9E7}"/>
          </ac:spMkLst>
        </pc:spChg>
        <pc:spChg chg="mod">
          <ac:chgData name="Anthony Carty" userId="1cb74469-59da-4b05-89e0-78ea703ca208" providerId="ADAL" clId="{BB4C7DE4-684D-4FE9-A351-D14BE7DFCECB}" dt="2025-06-25T09:39:14.299" v="0" actId="790"/>
          <ac:spMkLst>
            <pc:docMk/>
            <pc:sldMk cId="2310665011" sldId="1461"/>
            <ac:spMk id="8" creationId="{B30D0EEF-7879-FEA1-922A-17AAA20FDDAE}"/>
          </ac:spMkLst>
        </pc:spChg>
        <pc:spChg chg="mod">
          <ac:chgData name="Anthony Carty" userId="1cb74469-59da-4b05-89e0-78ea703ca208" providerId="ADAL" clId="{BB4C7DE4-684D-4FE9-A351-D14BE7DFCECB}" dt="2025-06-25T09:39:14.299" v="0" actId="790"/>
          <ac:spMkLst>
            <pc:docMk/>
            <pc:sldMk cId="2310665011" sldId="1461"/>
            <ac:spMk id="10" creationId="{4FA0CD91-1153-1CFE-80FB-CCA96AD2BBCF}"/>
          </ac:spMkLst>
        </pc:spChg>
        <pc:spChg chg="mod">
          <ac:chgData name="Anthony Carty" userId="1cb74469-59da-4b05-89e0-78ea703ca208" providerId="ADAL" clId="{BB4C7DE4-684D-4FE9-A351-D14BE7DFCECB}" dt="2025-06-25T09:39:14.299" v="0" actId="790"/>
          <ac:spMkLst>
            <pc:docMk/>
            <pc:sldMk cId="2310665011" sldId="1461"/>
            <ac:spMk id="12" creationId="{7BC5CE4C-6AA1-649F-B79E-72066686BC5C}"/>
          </ac:spMkLst>
        </pc:spChg>
        <pc:spChg chg="mod">
          <ac:chgData name="Anthony Carty" userId="1cb74469-59da-4b05-89e0-78ea703ca208" providerId="ADAL" clId="{BB4C7DE4-684D-4FE9-A351-D14BE7DFCECB}" dt="2025-06-25T09:39:14.299" v="0" actId="790"/>
          <ac:spMkLst>
            <pc:docMk/>
            <pc:sldMk cId="2310665011" sldId="1461"/>
            <ac:spMk id="21" creationId="{28E30C8A-A9C2-8D58-26B6-AADED189371D}"/>
          </ac:spMkLst>
        </pc:spChg>
      </pc:sldChg>
      <pc:sldChg chg="modSp mod">
        <pc:chgData name="Anthony Carty" userId="1cb74469-59da-4b05-89e0-78ea703ca208" providerId="ADAL" clId="{BB4C7DE4-684D-4FE9-A351-D14BE7DFCECB}" dt="2025-06-25T09:39:14.299" v="0" actId="790"/>
        <pc:sldMkLst>
          <pc:docMk/>
          <pc:sldMk cId="3316407530" sldId="1462"/>
        </pc:sldMkLst>
        <pc:spChg chg="mod">
          <ac:chgData name="Anthony Carty" userId="1cb74469-59da-4b05-89e0-78ea703ca208" providerId="ADAL" clId="{BB4C7DE4-684D-4FE9-A351-D14BE7DFCECB}" dt="2025-06-25T09:39:14.299" v="0" actId="790"/>
          <ac:spMkLst>
            <pc:docMk/>
            <pc:sldMk cId="3316407530" sldId="1462"/>
            <ac:spMk id="5" creationId="{9473EEB9-6FA2-1A9B-F6C0-880EBFF07FF5}"/>
          </ac:spMkLst>
        </pc:spChg>
        <pc:spChg chg="mod">
          <ac:chgData name="Anthony Carty" userId="1cb74469-59da-4b05-89e0-78ea703ca208" providerId="ADAL" clId="{BB4C7DE4-684D-4FE9-A351-D14BE7DFCECB}" dt="2025-06-25T09:39:14.299" v="0" actId="790"/>
          <ac:spMkLst>
            <pc:docMk/>
            <pc:sldMk cId="3316407530" sldId="1462"/>
            <ac:spMk id="7" creationId="{618741AE-A3C8-EC0F-2976-8B934AB9109B}"/>
          </ac:spMkLst>
        </pc:spChg>
        <pc:spChg chg="mod">
          <ac:chgData name="Anthony Carty" userId="1cb74469-59da-4b05-89e0-78ea703ca208" providerId="ADAL" clId="{BB4C7DE4-684D-4FE9-A351-D14BE7DFCECB}" dt="2025-06-25T09:39:14.299" v="0" actId="790"/>
          <ac:spMkLst>
            <pc:docMk/>
            <pc:sldMk cId="3316407530" sldId="1462"/>
            <ac:spMk id="8" creationId="{2B2E441D-8D4A-07BD-7B40-231675C7CB99}"/>
          </ac:spMkLst>
        </pc:spChg>
        <pc:spChg chg="mod">
          <ac:chgData name="Anthony Carty" userId="1cb74469-59da-4b05-89e0-78ea703ca208" providerId="ADAL" clId="{BB4C7DE4-684D-4FE9-A351-D14BE7DFCECB}" dt="2025-06-25T09:39:14.299" v="0" actId="790"/>
          <ac:spMkLst>
            <pc:docMk/>
            <pc:sldMk cId="3316407530" sldId="1462"/>
            <ac:spMk id="10" creationId="{87837930-2E48-EC3D-F869-3FB907A9D344}"/>
          </ac:spMkLst>
        </pc:spChg>
        <pc:spChg chg="mod">
          <ac:chgData name="Anthony Carty" userId="1cb74469-59da-4b05-89e0-78ea703ca208" providerId="ADAL" clId="{BB4C7DE4-684D-4FE9-A351-D14BE7DFCECB}" dt="2025-06-25T09:39:14.299" v="0" actId="790"/>
          <ac:spMkLst>
            <pc:docMk/>
            <pc:sldMk cId="3316407530" sldId="1462"/>
            <ac:spMk id="12" creationId="{B139C2FA-C82F-6349-437B-40C82846C72B}"/>
          </ac:spMkLst>
        </pc:spChg>
        <pc:spChg chg="mod">
          <ac:chgData name="Anthony Carty" userId="1cb74469-59da-4b05-89e0-78ea703ca208" providerId="ADAL" clId="{BB4C7DE4-684D-4FE9-A351-D14BE7DFCECB}" dt="2025-06-25T09:39:14.299" v="0" actId="790"/>
          <ac:spMkLst>
            <pc:docMk/>
            <pc:sldMk cId="3316407530" sldId="1462"/>
            <ac:spMk id="21" creationId="{0C0748E1-BFD4-D2EA-D591-45B3776EC801}"/>
          </ac:spMkLst>
        </pc:spChg>
      </pc:sldChg>
      <pc:sldChg chg="modSp mod">
        <pc:chgData name="Anthony Carty" userId="1cb74469-59da-4b05-89e0-78ea703ca208" providerId="ADAL" clId="{BB4C7DE4-684D-4FE9-A351-D14BE7DFCECB}" dt="2025-06-25T09:39:14.299" v="0" actId="790"/>
        <pc:sldMkLst>
          <pc:docMk/>
          <pc:sldMk cId="1991920549" sldId="1463"/>
        </pc:sldMkLst>
        <pc:spChg chg="mod">
          <ac:chgData name="Anthony Carty" userId="1cb74469-59da-4b05-89e0-78ea703ca208" providerId="ADAL" clId="{BB4C7DE4-684D-4FE9-A351-D14BE7DFCECB}" dt="2025-06-25T09:39:14.299" v="0" actId="790"/>
          <ac:spMkLst>
            <pc:docMk/>
            <pc:sldMk cId="1991920549" sldId="1463"/>
            <ac:spMk id="4" creationId="{CFCB24A5-97B7-A4E5-C35A-9A8DBC4F7FAF}"/>
          </ac:spMkLst>
        </pc:spChg>
        <pc:spChg chg="mod">
          <ac:chgData name="Anthony Carty" userId="1cb74469-59da-4b05-89e0-78ea703ca208" providerId="ADAL" clId="{BB4C7DE4-684D-4FE9-A351-D14BE7DFCECB}" dt="2025-06-25T09:39:14.299" v="0" actId="790"/>
          <ac:spMkLst>
            <pc:docMk/>
            <pc:sldMk cId="1991920549" sldId="1463"/>
            <ac:spMk id="5" creationId="{616E57F3-8974-ED6F-CAD5-EEB98FAB05F1}"/>
          </ac:spMkLst>
        </pc:spChg>
        <pc:spChg chg="mod">
          <ac:chgData name="Anthony Carty" userId="1cb74469-59da-4b05-89e0-78ea703ca208" providerId="ADAL" clId="{BB4C7DE4-684D-4FE9-A351-D14BE7DFCECB}" dt="2025-06-25T09:39:14.299" v="0" actId="790"/>
          <ac:spMkLst>
            <pc:docMk/>
            <pc:sldMk cId="1991920549" sldId="1463"/>
            <ac:spMk id="11" creationId="{8B2A834C-713F-0792-A081-56AF1FC149AB}"/>
          </ac:spMkLst>
        </pc:spChg>
        <pc:spChg chg="mod">
          <ac:chgData name="Anthony Carty" userId="1cb74469-59da-4b05-89e0-78ea703ca208" providerId="ADAL" clId="{BB4C7DE4-684D-4FE9-A351-D14BE7DFCECB}" dt="2025-06-25T09:39:14.299" v="0" actId="790"/>
          <ac:spMkLst>
            <pc:docMk/>
            <pc:sldMk cId="1991920549" sldId="1463"/>
            <ac:spMk id="14" creationId="{4759ED52-9499-5CCD-F7A9-9C39EDE441FD}"/>
          </ac:spMkLst>
        </pc:spChg>
        <pc:spChg chg="mod">
          <ac:chgData name="Anthony Carty" userId="1cb74469-59da-4b05-89e0-78ea703ca208" providerId="ADAL" clId="{BB4C7DE4-684D-4FE9-A351-D14BE7DFCECB}" dt="2025-06-25T09:39:14.299" v="0" actId="790"/>
          <ac:spMkLst>
            <pc:docMk/>
            <pc:sldMk cId="1991920549" sldId="1463"/>
            <ac:spMk id="15" creationId="{A705EF5E-D1B2-69E3-925B-47C287B47A8B}"/>
          </ac:spMkLst>
        </pc:spChg>
        <pc:spChg chg="mod">
          <ac:chgData name="Anthony Carty" userId="1cb74469-59da-4b05-89e0-78ea703ca208" providerId="ADAL" clId="{BB4C7DE4-684D-4FE9-A351-D14BE7DFCECB}" dt="2025-06-25T09:39:14.299" v="0" actId="790"/>
          <ac:spMkLst>
            <pc:docMk/>
            <pc:sldMk cId="1991920549" sldId="1463"/>
            <ac:spMk id="18" creationId="{5A4299EE-2A7A-47F9-02EE-34432CFB98E8}"/>
          </ac:spMkLst>
        </pc:spChg>
        <pc:spChg chg="mod">
          <ac:chgData name="Anthony Carty" userId="1cb74469-59da-4b05-89e0-78ea703ca208" providerId="ADAL" clId="{BB4C7DE4-684D-4FE9-A351-D14BE7DFCECB}" dt="2025-06-25T09:39:14.299" v="0" actId="790"/>
          <ac:spMkLst>
            <pc:docMk/>
            <pc:sldMk cId="1991920549" sldId="1463"/>
            <ac:spMk id="19" creationId="{C4FF86B5-2887-A0E0-DB79-47EADDF8BEEC}"/>
          </ac:spMkLst>
        </pc:spChg>
      </pc:sldChg>
      <pc:sldChg chg="modSp mod">
        <pc:chgData name="Anthony Carty" userId="1cb74469-59da-4b05-89e0-78ea703ca208" providerId="ADAL" clId="{BB4C7DE4-684D-4FE9-A351-D14BE7DFCECB}" dt="2025-06-25T09:39:14.299" v="0" actId="790"/>
        <pc:sldMkLst>
          <pc:docMk/>
          <pc:sldMk cId="2416758666" sldId="1465"/>
        </pc:sldMkLst>
        <pc:spChg chg="mod">
          <ac:chgData name="Anthony Carty" userId="1cb74469-59da-4b05-89e0-78ea703ca208" providerId="ADAL" clId="{BB4C7DE4-684D-4FE9-A351-D14BE7DFCECB}" dt="2025-06-25T09:39:14.299" v="0" actId="790"/>
          <ac:spMkLst>
            <pc:docMk/>
            <pc:sldMk cId="2416758666" sldId="1465"/>
            <ac:spMk id="3" creationId="{25A45623-3979-F9CD-ADA3-3AA6BA397A53}"/>
          </ac:spMkLst>
        </pc:spChg>
        <pc:spChg chg="mod">
          <ac:chgData name="Anthony Carty" userId="1cb74469-59da-4b05-89e0-78ea703ca208" providerId="ADAL" clId="{BB4C7DE4-684D-4FE9-A351-D14BE7DFCECB}" dt="2025-06-25T09:39:14.299" v="0" actId="790"/>
          <ac:spMkLst>
            <pc:docMk/>
            <pc:sldMk cId="2416758666" sldId="1465"/>
            <ac:spMk id="4" creationId="{311832BF-DD10-5042-A9F7-9AD0F3420A23}"/>
          </ac:spMkLst>
        </pc:spChg>
        <pc:spChg chg="mod">
          <ac:chgData name="Anthony Carty" userId="1cb74469-59da-4b05-89e0-78ea703ca208" providerId="ADAL" clId="{BB4C7DE4-684D-4FE9-A351-D14BE7DFCECB}" dt="2025-06-25T09:39:14.299" v="0" actId="790"/>
          <ac:spMkLst>
            <pc:docMk/>
            <pc:sldMk cId="2416758666" sldId="1465"/>
            <ac:spMk id="6" creationId="{0E01EAD8-B464-4E21-2908-566D232D4530}"/>
          </ac:spMkLst>
        </pc:spChg>
        <pc:spChg chg="mod">
          <ac:chgData name="Anthony Carty" userId="1cb74469-59da-4b05-89e0-78ea703ca208" providerId="ADAL" clId="{BB4C7DE4-684D-4FE9-A351-D14BE7DFCECB}" dt="2025-06-25T09:39:14.299" v="0" actId="790"/>
          <ac:spMkLst>
            <pc:docMk/>
            <pc:sldMk cId="2416758666" sldId="1465"/>
            <ac:spMk id="8" creationId="{CB7A9430-84EB-5B57-BA90-5A7F90549009}"/>
          </ac:spMkLst>
        </pc:spChg>
        <pc:spChg chg="mod">
          <ac:chgData name="Anthony Carty" userId="1cb74469-59da-4b05-89e0-78ea703ca208" providerId="ADAL" clId="{BB4C7DE4-684D-4FE9-A351-D14BE7DFCECB}" dt="2025-06-25T09:39:14.299" v="0" actId="790"/>
          <ac:spMkLst>
            <pc:docMk/>
            <pc:sldMk cId="2416758666" sldId="1465"/>
            <ac:spMk id="10" creationId="{B976EAA3-2DDE-A407-3123-AFB0B3E92BE6}"/>
          </ac:spMkLst>
        </pc:spChg>
        <pc:spChg chg="mod">
          <ac:chgData name="Anthony Carty" userId="1cb74469-59da-4b05-89e0-78ea703ca208" providerId="ADAL" clId="{BB4C7DE4-684D-4FE9-A351-D14BE7DFCECB}" dt="2025-06-25T09:39:14.299" v="0" actId="790"/>
          <ac:spMkLst>
            <pc:docMk/>
            <pc:sldMk cId="2416758666" sldId="1465"/>
            <ac:spMk id="11" creationId="{2EA78E39-737B-CF64-D66B-36940CE9E219}"/>
          </ac:spMkLst>
        </pc:spChg>
        <pc:spChg chg="mod">
          <ac:chgData name="Anthony Carty" userId="1cb74469-59da-4b05-89e0-78ea703ca208" providerId="ADAL" clId="{BB4C7DE4-684D-4FE9-A351-D14BE7DFCECB}" dt="2025-06-25T09:39:14.299" v="0" actId="790"/>
          <ac:spMkLst>
            <pc:docMk/>
            <pc:sldMk cId="2416758666" sldId="1465"/>
            <ac:spMk id="1803" creationId="{E4B62F81-CC8D-CA45-D2B7-B364983E6065}"/>
          </ac:spMkLst>
        </pc:spChg>
        <pc:graphicFrameChg chg="modGraphic">
          <ac:chgData name="Anthony Carty" userId="1cb74469-59da-4b05-89e0-78ea703ca208" providerId="ADAL" clId="{BB4C7DE4-684D-4FE9-A351-D14BE7DFCECB}" dt="2025-06-25T09:39:14.299" v="0" actId="790"/>
          <ac:graphicFrameMkLst>
            <pc:docMk/>
            <pc:sldMk cId="2416758666" sldId="1465"/>
            <ac:graphicFrameMk id="7" creationId="{1929CCD2-1DB0-60D0-0DAE-3D7E7304795E}"/>
          </ac:graphicFrameMkLst>
        </pc:graphicFrameChg>
      </pc:sldChg>
      <pc:sldChg chg="modSp mod">
        <pc:chgData name="Anthony Carty" userId="1cb74469-59da-4b05-89e0-78ea703ca208" providerId="ADAL" clId="{BB4C7DE4-684D-4FE9-A351-D14BE7DFCECB}" dt="2025-06-25T09:39:14.299" v="0" actId="790"/>
        <pc:sldMkLst>
          <pc:docMk/>
          <pc:sldMk cId="552985097" sldId="1466"/>
        </pc:sldMkLst>
        <pc:spChg chg="mod">
          <ac:chgData name="Anthony Carty" userId="1cb74469-59da-4b05-89e0-78ea703ca208" providerId="ADAL" clId="{BB4C7DE4-684D-4FE9-A351-D14BE7DFCECB}" dt="2025-06-25T09:39:14.299" v="0" actId="790"/>
          <ac:spMkLst>
            <pc:docMk/>
            <pc:sldMk cId="552985097" sldId="1466"/>
            <ac:spMk id="5" creationId="{F90F57CD-EA04-7437-3960-1520C714EF7B}"/>
          </ac:spMkLst>
        </pc:spChg>
        <pc:spChg chg="mod">
          <ac:chgData name="Anthony Carty" userId="1cb74469-59da-4b05-89e0-78ea703ca208" providerId="ADAL" clId="{BB4C7DE4-684D-4FE9-A351-D14BE7DFCECB}" dt="2025-06-25T09:39:14.299" v="0" actId="790"/>
          <ac:spMkLst>
            <pc:docMk/>
            <pc:sldMk cId="552985097" sldId="1466"/>
            <ac:spMk id="6" creationId="{9EF67846-EA3A-BB9D-6563-9D332B33605E}"/>
          </ac:spMkLst>
        </pc:spChg>
        <pc:spChg chg="mod">
          <ac:chgData name="Anthony Carty" userId="1cb74469-59da-4b05-89e0-78ea703ca208" providerId="ADAL" clId="{BB4C7DE4-684D-4FE9-A351-D14BE7DFCECB}" dt="2025-06-25T09:39:14.299" v="0" actId="790"/>
          <ac:spMkLst>
            <pc:docMk/>
            <pc:sldMk cId="552985097" sldId="1466"/>
            <ac:spMk id="11" creationId="{4DBD7013-3DAB-8B9A-84ED-937B1C48F8B8}"/>
          </ac:spMkLst>
        </pc:spChg>
        <pc:spChg chg="mod">
          <ac:chgData name="Anthony Carty" userId="1cb74469-59da-4b05-89e0-78ea703ca208" providerId="ADAL" clId="{BB4C7DE4-684D-4FE9-A351-D14BE7DFCECB}" dt="2025-06-25T09:39:14.299" v="0" actId="790"/>
          <ac:spMkLst>
            <pc:docMk/>
            <pc:sldMk cId="552985097" sldId="1466"/>
            <ac:spMk id="14" creationId="{44E7A548-B818-3029-EB77-8C26EA0A376C}"/>
          </ac:spMkLst>
        </pc:spChg>
        <pc:spChg chg="mod">
          <ac:chgData name="Anthony Carty" userId="1cb74469-59da-4b05-89e0-78ea703ca208" providerId="ADAL" clId="{BB4C7DE4-684D-4FE9-A351-D14BE7DFCECB}" dt="2025-06-25T09:39:14.299" v="0" actId="790"/>
          <ac:spMkLst>
            <pc:docMk/>
            <pc:sldMk cId="552985097" sldId="1466"/>
            <ac:spMk id="18" creationId="{63843866-2D98-E15D-551D-E93DC92A842E}"/>
          </ac:spMkLst>
        </pc:spChg>
        <pc:spChg chg="mod">
          <ac:chgData name="Anthony Carty" userId="1cb74469-59da-4b05-89e0-78ea703ca208" providerId="ADAL" clId="{BB4C7DE4-684D-4FE9-A351-D14BE7DFCECB}" dt="2025-06-25T09:39:14.299" v="0" actId="790"/>
          <ac:spMkLst>
            <pc:docMk/>
            <pc:sldMk cId="552985097" sldId="1466"/>
            <ac:spMk id="19" creationId="{D364A024-7541-85FA-E887-87B04AFF8DF5}"/>
          </ac:spMkLst>
        </pc:spChg>
        <pc:spChg chg="mod">
          <ac:chgData name="Anthony Carty" userId="1cb74469-59da-4b05-89e0-78ea703ca208" providerId="ADAL" clId="{BB4C7DE4-684D-4FE9-A351-D14BE7DFCECB}" dt="2025-06-25T09:39:14.299" v="0" actId="790"/>
          <ac:spMkLst>
            <pc:docMk/>
            <pc:sldMk cId="552985097" sldId="1466"/>
            <ac:spMk id="20" creationId="{FDE20FB8-CD12-13D1-96F9-6470AB2587F7}"/>
          </ac:spMkLst>
        </pc:spChg>
      </pc:sldChg>
      <pc:sldChg chg="modSp mod">
        <pc:chgData name="Anthony Carty" userId="1cb74469-59da-4b05-89e0-78ea703ca208" providerId="ADAL" clId="{BB4C7DE4-684D-4FE9-A351-D14BE7DFCECB}" dt="2025-06-25T09:39:14.299" v="0" actId="790"/>
        <pc:sldMkLst>
          <pc:docMk/>
          <pc:sldMk cId="401209525" sldId="1467"/>
        </pc:sldMkLst>
        <pc:spChg chg="mod">
          <ac:chgData name="Anthony Carty" userId="1cb74469-59da-4b05-89e0-78ea703ca208" providerId="ADAL" clId="{BB4C7DE4-684D-4FE9-A351-D14BE7DFCECB}" dt="2025-06-25T09:39:14.299" v="0" actId="790"/>
          <ac:spMkLst>
            <pc:docMk/>
            <pc:sldMk cId="401209525" sldId="1467"/>
            <ac:spMk id="4" creationId="{F5EF9168-0908-C1FD-BC55-16EB4C55EB15}"/>
          </ac:spMkLst>
        </pc:spChg>
        <pc:spChg chg="mod">
          <ac:chgData name="Anthony Carty" userId="1cb74469-59da-4b05-89e0-78ea703ca208" providerId="ADAL" clId="{BB4C7DE4-684D-4FE9-A351-D14BE7DFCECB}" dt="2025-06-25T09:39:14.299" v="0" actId="790"/>
          <ac:spMkLst>
            <pc:docMk/>
            <pc:sldMk cId="401209525" sldId="1467"/>
            <ac:spMk id="5" creationId="{DEB538F1-92AE-DE9E-AFE1-5624F2DDC441}"/>
          </ac:spMkLst>
        </pc:spChg>
        <pc:spChg chg="mod">
          <ac:chgData name="Anthony Carty" userId="1cb74469-59da-4b05-89e0-78ea703ca208" providerId="ADAL" clId="{BB4C7DE4-684D-4FE9-A351-D14BE7DFCECB}" dt="2025-06-25T09:39:14.299" v="0" actId="790"/>
          <ac:spMkLst>
            <pc:docMk/>
            <pc:sldMk cId="401209525" sldId="1467"/>
            <ac:spMk id="11" creationId="{50378378-634E-B6D3-C19B-6A2A4CAD3EE6}"/>
          </ac:spMkLst>
        </pc:spChg>
        <pc:spChg chg="mod">
          <ac:chgData name="Anthony Carty" userId="1cb74469-59da-4b05-89e0-78ea703ca208" providerId="ADAL" clId="{BB4C7DE4-684D-4FE9-A351-D14BE7DFCECB}" dt="2025-06-25T09:39:14.299" v="0" actId="790"/>
          <ac:spMkLst>
            <pc:docMk/>
            <pc:sldMk cId="401209525" sldId="1467"/>
            <ac:spMk id="14" creationId="{7F46A95F-F271-600E-6194-317A71FEE698}"/>
          </ac:spMkLst>
        </pc:spChg>
        <pc:spChg chg="mod">
          <ac:chgData name="Anthony Carty" userId="1cb74469-59da-4b05-89e0-78ea703ca208" providerId="ADAL" clId="{BB4C7DE4-684D-4FE9-A351-D14BE7DFCECB}" dt="2025-06-25T09:39:14.299" v="0" actId="790"/>
          <ac:spMkLst>
            <pc:docMk/>
            <pc:sldMk cId="401209525" sldId="1467"/>
            <ac:spMk id="15" creationId="{3F582E8F-A5E8-DE17-E0C4-C26F8F66D74C}"/>
          </ac:spMkLst>
        </pc:spChg>
        <pc:spChg chg="mod">
          <ac:chgData name="Anthony Carty" userId="1cb74469-59da-4b05-89e0-78ea703ca208" providerId="ADAL" clId="{BB4C7DE4-684D-4FE9-A351-D14BE7DFCECB}" dt="2025-06-25T09:39:14.299" v="0" actId="790"/>
          <ac:spMkLst>
            <pc:docMk/>
            <pc:sldMk cId="401209525" sldId="1467"/>
            <ac:spMk id="18" creationId="{55E2775A-CAE3-8FED-FA60-99F9E922D14F}"/>
          </ac:spMkLst>
        </pc:spChg>
        <pc:spChg chg="mod">
          <ac:chgData name="Anthony Carty" userId="1cb74469-59da-4b05-89e0-78ea703ca208" providerId="ADAL" clId="{BB4C7DE4-684D-4FE9-A351-D14BE7DFCECB}" dt="2025-06-25T09:39:14.299" v="0" actId="790"/>
          <ac:spMkLst>
            <pc:docMk/>
            <pc:sldMk cId="401209525" sldId="1467"/>
            <ac:spMk id="19" creationId="{B38489DB-A72D-F336-0C06-92FBF4A1A3B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2328863" y="1143000"/>
            <a:ext cx="2200275"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0">
          <a:extLst>
            <a:ext uri="{FF2B5EF4-FFF2-40B4-BE49-F238E27FC236}">
              <a16:creationId xmlns:a16="http://schemas.microsoft.com/office/drawing/2014/main" id="{C0145D0A-6A12-9175-AEFE-AC251890372B}"/>
            </a:ext>
          </a:extLst>
        </p:cNvPr>
        <p:cNvGrpSpPr/>
        <p:nvPr/>
      </p:nvGrpSpPr>
      <p:grpSpPr>
        <a:xfrm>
          <a:off x="0" y="0"/>
          <a:ext cx="0" cy="0"/>
          <a:chOff x="0" y="0"/>
          <a:chExt cx="0" cy="0"/>
        </a:xfrm>
      </p:grpSpPr>
      <p:sp>
        <p:nvSpPr>
          <p:cNvPr id="1411" name="Google Shape;1411;p5:notes">
            <a:extLst>
              <a:ext uri="{FF2B5EF4-FFF2-40B4-BE49-F238E27FC236}">
                <a16:creationId xmlns:a16="http://schemas.microsoft.com/office/drawing/2014/main" id="{2B077AED-40C9-5276-8CA0-E7024901D11B}"/>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412" name="Google Shape;1412;p5:notes">
            <a:extLst>
              <a:ext uri="{FF2B5EF4-FFF2-40B4-BE49-F238E27FC236}">
                <a16:creationId xmlns:a16="http://schemas.microsoft.com/office/drawing/2014/main" id="{4F57C20D-6F15-5E54-C9D0-109F57DADB65}"/>
              </a:ext>
            </a:extLst>
          </p:cNvPr>
          <p:cNvSpPr>
            <a:spLocks noGrp="1" noRot="1" noChangeAspect="1"/>
          </p:cNvSpPr>
          <p:nvPr>
            <p:ph type="sldImg" idx="2"/>
          </p:nvPr>
        </p:nvSpPr>
        <p:spPr>
          <a:xfrm>
            <a:off x="2328863" y="1143000"/>
            <a:ext cx="2200275"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565756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B2679D-60EC-2370-4533-8634D34DE1A8}"/>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A129B06A-ECDA-693E-E3E8-E2C25051F0C4}"/>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B0A6CB73-9187-F256-6DB0-D8963B8CF8F8}"/>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EA5AD527-427B-31F1-4F51-DC7074C633D0}"/>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484820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522E3E-0A04-D4D8-E339-FD8002B50BBF}"/>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529E32EA-C4FF-B03A-F410-773462F1790F}"/>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A810A2EC-A6E7-8452-B0F5-EE782E1246CC}"/>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EFBBDAF6-AB13-F22A-7631-DE6817426F0C}"/>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17</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115510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BFEA38-55B9-F68E-F2B1-6D4337E37E2F}"/>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E6E59E27-2DA8-5047-470C-03C96D1C4CFA}"/>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03477FC1-C5AB-6D2F-6CB2-C5273455A570}"/>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7A4E9357-4F3A-4F13-9E41-643E2FAFF76B}"/>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934310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7E0005-84F5-6A1F-31EA-E30F2802DB8B}"/>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EBBC4398-44D7-FB18-4636-0475EFA480CF}"/>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7BE5F18B-FA5C-D11C-7A1A-12A4C3A38490}"/>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0322C51E-AFF3-92D8-99C8-5372B02D45FD}"/>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633963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20F2E0-1E6D-D2BC-1A9C-FDF8DB2CB42F}"/>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CFE703F1-DA84-9F50-58D9-C6987BE04A83}"/>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C400F93B-B78E-EFB7-F9C3-6A05297FAACA}"/>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9C12B4DB-85EC-3513-A1A9-14E47F0FCA70}"/>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026375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1C2D0D-3613-B242-68BE-3CF163487AA2}"/>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1112D310-9BEC-4154-419D-7F00F5B3B3A9}"/>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84DC8C68-A4D8-CD95-8484-DCDF2305A227}"/>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9537EBFF-87EA-4DE5-519C-EE3EF709E06F}"/>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833888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5EBEF7-DF06-BEA7-8DB2-86A66E699238}"/>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72FECAE8-FA4B-CC26-8EDC-35C5636C0351}"/>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D8D7885A-8C2A-2181-2FA1-83E948EEF6BB}"/>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D3EC286D-A60F-D1C8-4051-386FCF872D89}"/>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22</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566423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DFE46-E581-3A2E-F519-BE24C8141CC0}"/>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F4CE4CB5-2E08-5F63-DE70-ABB9A958834D}"/>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AF247CE6-84BA-7072-1FF0-929DA890B279}"/>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40A94E55-3844-DEBA-87D1-D9D8DEE619D1}"/>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23</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652430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A50348-ACEA-9F3D-01ED-F589CC891478}"/>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B476BDF3-361E-8A2B-55F2-866A45EA3EC9}"/>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D2403514-E824-DE93-AC13-255D5351994F}"/>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1FC84EE6-6C2B-4C1F-0951-FD6241956C5D}"/>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24</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0187842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B2679D-60EC-2370-4533-8634D34DE1A8}"/>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A129B06A-ECDA-693E-E3E8-E2C25051F0C4}"/>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B0A6CB73-9187-F256-6DB0-D8963B8CF8F8}"/>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EA5AD527-427B-31F1-4F51-DC7074C633D0}"/>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25</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484820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8"/>
        <p:cNvGrpSpPr/>
        <p:nvPr/>
      </p:nvGrpSpPr>
      <p:grpSpPr>
        <a:xfrm>
          <a:off x="0" y="0"/>
          <a:ext cx="0" cy="0"/>
          <a:chOff x="0" y="0"/>
          <a:chExt cx="0" cy="0"/>
        </a:xfrm>
      </p:grpSpPr>
      <p:sp>
        <p:nvSpPr>
          <p:cNvPr id="1799" name="Google Shape;1799;p4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00" name="Google Shape;1800;p48:notes"/>
          <p:cNvSpPr>
            <a:spLocks noGrp="1" noRot="1" noChangeAspect="1"/>
          </p:cNvSpPr>
          <p:nvPr>
            <p:ph type="sldImg" idx="2"/>
          </p:nvPr>
        </p:nvSpPr>
        <p:spPr>
          <a:xfrm>
            <a:off x="2328863" y="1143000"/>
            <a:ext cx="2200275"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535130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522E3E-0A04-D4D8-E339-FD8002B50BBF}"/>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529E32EA-C4FF-B03A-F410-773462F1790F}"/>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A810A2EC-A6E7-8452-B0F5-EE782E1246CC}"/>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EFBBDAF6-AB13-F22A-7631-DE6817426F0C}"/>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26</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1155108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7E0005-84F5-6A1F-31EA-E30F2802DB8B}"/>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EBBC4398-44D7-FB18-4636-0475EFA480CF}"/>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7BE5F18B-FA5C-D11C-7A1A-12A4C3A38490}"/>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0322C51E-AFF3-92D8-99C8-5372B02D45FD}"/>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27</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6339638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20F2E0-1E6D-D2BC-1A9C-FDF8DB2CB42F}"/>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CFE703F1-DA84-9F50-58D9-C6987BE04A83}"/>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C400F93B-B78E-EFB7-F9C3-6A05297FAACA}"/>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9C12B4DB-85EC-3513-A1A9-14E47F0FCA70}"/>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28</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0263753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1C2D0D-3613-B242-68BE-3CF163487AA2}"/>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1112D310-9BEC-4154-419D-7F00F5B3B3A9}"/>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84DC8C68-A4D8-CD95-8484-DCDF2305A227}"/>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9537EBFF-87EA-4DE5-519C-EE3EF709E06F}"/>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29</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833888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5EBEF7-DF06-BEA7-8DB2-86A66E699238}"/>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72FECAE8-FA4B-CC26-8EDC-35C5636C0351}"/>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D8D7885A-8C2A-2181-2FA1-83E948EEF6BB}"/>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D3EC286D-A60F-D1C8-4051-386FCF872D89}"/>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30</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5664233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DFE46-E581-3A2E-F519-BE24C8141CC0}"/>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F4CE4CB5-2E08-5F63-DE70-ABB9A958834D}"/>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AF247CE6-84BA-7072-1FF0-929DA890B279}"/>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40A94E55-3844-DEBA-87D1-D9D8DEE619D1}"/>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31</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652430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A50348-ACEA-9F3D-01ED-F589CC891478}"/>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B476BDF3-361E-8A2B-55F2-866A45EA3EC9}"/>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D2403514-E824-DE93-AC13-255D5351994F}"/>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1FC84EE6-6C2B-4C1F-0951-FD6241956C5D}"/>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32</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0187842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B2679D-60EC-2370-4533-8634D34DE1A8}"/>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A129B06A-ECDA-693E-E3E8-E2C25051F0C4}"/>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B0A6CB73-9187-F256-6DB0-D8963B8CF8F8}"/>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EA5AD527-427B-31F1-4F51-DC7074C633D0}"/>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33</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4848201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522E3E-0A04-D4D8-E339-FD8002B50BBF}"/>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529E32EA-C4FF-B03A-F410-773462F1790F}"/>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A810A2EC-A6E7-8452-B0F5-EE782E1246CC}"/>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EFBBDAF6-AB13-F22A-7631-DE6817426F0C}"/>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34</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1155108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0B1194-198C-9CB0-111E-7A3C8D5E8606}"/>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84BD7D79-B143-C814-E3AC-1B5315335321}"/>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22853C8D-2745-4823-8750-AAB1FCAA89FB}"/>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191719D3-1B4A-0B2F-82FB-E86096B878D1}"/>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35</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970887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8">
          <a:extLst>
            <a:ext uri="{FF2B5EF4-FFF2-40B4-BE49-F238E27FC236}">
              <a16:creationId xmlns:a16="http://schemas.microsoft.com/office/drawing/2014/main" id="{5F48CB97-C74F-5BAB-5EBE-7FF07CDED30F}"/>
            </a:ext>
          </a:extLst>
        </p:cNvPr>
        <p:cNvGrpSpPr/>
        <p:nvPr/>
      </p:nvGrpSpPr>
      <p:grpSpPr>
        <a:xfrm>
          <a:off x="0" y="0"/>
          <a:ext cx="0" cy="0"/>
          <a:chOff x="0" y="0"/>
          <a:chExt cx="0" cy="0"/>
        </a:xfrm>
      </p:grpSpPr>
      <p:sp>
        <p:nvSpPr>
          <p:cNvPr id="1799" name="Google Shape;1799;p48:notes">
            <a:extLst>
              <a:ext uri="{FF2B5EF4-FFF2-40B4-BE49-F238E27FC236}">
                <a16:creationId xmlns:a16="http://schemas.microsoft.com/office/drawing/2014/main" id="{B3807045-7248-9A73-76A1-CD292EA4BBCA}"/>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00" name="Google Shape;1800;p48:notes">
            <a:extLst>
              <a:ext uri="{FF2B5EF4-FFF2-40B4-BE49-F238E27FC236}">
                <a16:creationId xmlns:a16="http://schemas.microsoft.com/office/drawing/2014/main" id="{B438F2AB-3EC6-0FF8-357F-DF99BA7AA0CD}"/>
              </a:ext>
            </a:extLst>
          </p:cNvPr>
          <p:cNvSpPr>
            <a:spLocks noGrp="1" noRot="1" noChangeAspect="1"/>
          </p:cNvSpPr>
          <p:nvPr>
            <p:ph type="sldImg" idx="2"/>
          </p:nvPr>
        </p:nvSpPr>
        <p:spPr>
          <a:xfrm>
            <a:off x="2328863" y="1143000"/>
            <a:ext cx="2200275"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760338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7E0005-84F5-6A1F-31EA-E30F2802DB8B}"/>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EBBC4398-44D7-FB18-4636-0475EFA480CF}"/>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7BE5F18B-FA5C-D11C-7A1A-12A4C3A38490}"/>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0322C51E-AFF3-92D8-99C8-5372B02D45FD}"/>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633963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20F2E0-1E6D-D2BC-1A9C-FDF8DB2CB42F}"/>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CFE703F1-DA84-9F50-58D9-C6987BE04A83}"/>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C400F93B-B78E-EFB7-F9C3-6A05297FAACA}"/>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9C12B4DB-85EC-3513-A1A9-14E47F0FCA70}"/>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026375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1C2D0D-3613-B242-68BE-3CF163487AA2}"/>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1112D310-9BEC-4154-419D-7F00F5B3B3A9}"/>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84DC8C68-A4D8-CD95-8484-DCDF2305A227}"/>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9537EBFF-87EA-4DE5-519C-EE3EF709E06F}"/>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833888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5EBEF7-DF06-BEA7-8DB2-86A66E699238}"/>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72FECAE8-FA4B-CC26-8EDC-35C5636C0351}"/>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D8D7885A-8C2A-2181-2FA1-83E948EEF6BB}"/>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D3EC286D-A60F-D1C8-4051-386FCF872D89}"/>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566423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DFE46-E581-3A2E-F519-BE24C8141CC0}"/>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F4CE4CB5-2E08-5F63-DE70-ABB9A958834D}"/>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AF247CE6-84BA-7072-1FF0-929DA890B279}"/>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40A94E55-3844-DEBA-87D1-D9D8DEE619D1}"/>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65243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A50348-ACEA-9F3D-01ED-F589CC891478}"/>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B476BDF3-361E-8A2B-55F2-866A45EA3EC9}"/>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D2403514-E824-DE93-AC13-255D5351994F}"/>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1FC84EE6-6C2B-4C1F-0951-FD6241956C5D}"/>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018784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1_Text Slide ">
  <p:cSld name="1_Text Slide ">
    <p:spTree>
      <p:nvGrpSpPr>
        <p:cNvPr id="1" name="Shape 145"/>
        <p:cNvGrpSpPr/>
        <p:nvPr/>
      </p:nvGrpSpPr>
      <p:grpSpPr>
        <a:xfrm>
          <a:off x="0" y="0"/>
          <a:ext cx="0" cy="0"/>
          <a:chOff x="0" y="0"/>
          <a:chExt cx="0" cy="0"/>
        </a:xfrm>
      </p:grpSpPr>
      <p:grpSp>
        <p:nvGrpSpPr>
          <p:cNvPr id="146" name="Google Shape;146;p43"/>
          <p:cNvGrpSpPr/>
          <p:nvPr/>
        </p:nvGrpSpPr>
        <p:grpSpPr>
          <a:xfrm rot="10800000" flipH="1">
            <a:off x="0" y="0"/>
            <a:ext cx="7775575" cy="4843456"/>
            <a:chOff x="0" y="3217654"/>
            <a:chExt cx="7775575" cy="4843456"/>
          </a:xfrm>
        </p:grpSpPr>
        <p:sp>
          <p:nvSpPr>
            <p:cNvPr id="147" name="Google Shape;147;p43"/>
            <p:cNvSpPr/>
            <p:nvPr/>
          </p:nvSpPr>
          <p:spPr>
            <a:xfrm rot="10800000" flipH="1">
              <a:off x="0" y="3217654"/>
              <a:ext cx="7775575" cy="4843456"/>
            </a:xfrm>
            <a:custGeom>
              <a:avLst/>
              <a:gdLst/>
              <a:ahLst/>
              <a:cxnLst/>
              <a:rect l="l" t="t" r="r" b="b"/>
              <a:pathLst>
                <a:path w="1367928" h="515971" extrusionOk="0">
                  <a:moveTo>
                    <a:pt x="0" y="0"/>
                  </a:moveTo>
                  <a:lnTo>
                    <a:pt x="0" y="515971"/>
                  </a:lnTo>
                  <a:lnTo>
                    <a:pt x="1367928" y="314781"/>
                  </a:lnTo>
                  <a:lnTo>
                    <a:pt x="1367928" y="0"/>
                  </a:lnTo>
                  <a:close/>
                </a:path>
              </a:pathLst>
            </a:custGeom>
            <a:solidFill>
              <a:srgbClr val="8E9ED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8" name="Google Shape;148;p43"/>
            <p:cNvSpPr/>
            <p:nvPr/>
          </p:nvSpPr>
          <p:spPr>
            <a:xfrm rot="6219254">
              <a:off x="2092948" y="2431012"/>
              <a:ext cx="250321" cy="2607630"/>
            </a:xfrm>
            <a:custGeom>
              <a:avLst/>
              <a:gdLst/>
              <a:ahLst/>
              <a:cxnLst/>
              <a:rect l="l" t="t" r="r" b="b"/>
              <a:pathLst>
                <a:path w="39474" h="411206" extrusionOk="0">
                  <a:moveTo>
                    <a:pt x="0" y="0"/>
                  </a:moveTo>
                  <a:lnTo>
                    <a:pt x="39475" y="0"/>
                  </a:lnTo>
                  <a:lnTo>
                    <a:pt x="39475" y="411206"/>
                  </a:lnTo>
                  <a:lnTo>
                    <a:pt x="0" y="411206"/>
                  </a:lnTo>
                  <a:close/>
                </a:path>
              </a:pathLst>
            </a:custGeom>
            <a:solidFill>
              <a:srgbClr val="0E6E6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sp>
        <p:nvSpPr>
          <p:cNvPr id="149" name="Google Shape;149;p43"/>
          <p:cNvSpPr txBox="1">
            <a:spLocks noGrp="1"/>
          </p:cNvSpPr>
          <p:nvPr>
            <p:ph type="body" idx="1"/>
          </p:nvPr>
        </p:nvSpPr>
        <p:spPr>
          <a:xfrm>
            <a:off x="637066" y="5245768"/>
            <a:ext cx="6468394" cy="5365082"/>
          </a:xfrm>
          <a:prstGeom prst="rect">
            <a:avLst/>
          </a:prstGeom>
          <a:noFill/>
          <a:ln>
            <a:noFill/>
          </a:ln>
        </p:spPr>
        <p:txBody>
          <a:bodyPr spcFirstLastPara="1" wrap="square" lIns="91425" tIns="45700" rIns="91425" bIns="45700" anchor="t" anchorCtr="0">
            <a:noAutofit/>
          </a:bodyPr>
          <a:lstStyle>
            <a:lvl1pPr marL="457200" marR="0" lvl="0" indent="-228600" algn="just" rtl="0">
              <a:lnSpc>
                <a:spcPct val="100000"/>
              </a:lnSpc>
              <a:spcBef>
                <a:spcPts val="0"/>
              </a:spcBef>
              <a:spcAft>
                <a:spcPts val="0"/>
              </a:spcAft>
              <a:buClr>
                <a:srgbClr val="1A3966"/>
              </a:buClr>
              <a:buSzPts val="1100"/>
              <a:buFont typeface="Arial"/>
              <a:buNone/>
              <a:defRPr sz="1100" b="0" i="0">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endParaRPr/>
          </a:p>
        </p:txBody>
      </p:sp>
      <p:sp>
        <p:nvSpPr>
          <p:cNvPr id="150" name="Google Shape;150;p43"/>
          <p:cNvSpPr txBox="1">
            <a:spLocks noGrp="1"/>
          </p:cNvSpPr>
          <p:nvPr>
            <p:ph type="body" idx="2"/>
          </p:nvPr>
        </p:nvSpPr>
        <p:spPr>
          <a:xfrm>
            <a:off x="641685" y="688724"/>
            <a:ext cx="6511900" cy="147703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850"/>
              </a:spcBef>
              <a:spcAft>
                <a:spcPts val="0"/>
              </a:spcAft>
              <a:buClr>
                <a:schemeClr val="lt1"/>
              </a:buClr>
              <a:buSzPts val="3000"/>
              <a:buFont typeface="Arial"/>
              <a:buNone/>
              <a:defRPr sz="3000" b="1" i="0">
                <a:solidFill>
                  <a:schemeClr val="lt1"/>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endParaRPr/>
          </a:p>
        </p:txBody>
      </p:sp>
      <p:sp>
        <p:nvSpPr>
          <p:cNvPr id="151" name="Google Shape;151;p43"/>
          <p:cNvSpPr txBox="1">
            <a:spLocks noGrp="1"/>
          </p:cNvSpPr>
          <p:nvPr>
            <p:ph type="body" idx="3"/>
          </p:nvPr>
        </p:nvSpPr>
        <p:spPr>
          <a:xfrm>
            <a:off x="685192" y="2121301"/>
            <a:ext cx="6468394" cy="1311710"/>
          </a:xfrm>
          <a:prstGeom prst="rect">
            <a:avLst/>
          </a:prstGeom>
          <a:noFill/>
          <a:ln>
            <a:noFill/>
          </a:ln>
        </p:spPr>
        <p:txBody>
          <a:bodyPr spcFirstLastPara="1" wrap="square" lIns="91425" tIns="45700" rIns="91425" bIns="45700" anchor="t" anchorCtr="0">
            <a:noAutofit/>
          </a:bodyPr>
          <a:lstStyle>
            <a:lvl1pPr marL="457200" marR="0" lvl="0" indent="-228600" algn="just" rtl="0">
              <a:lnSpc>
                <a:spcPct val="100000"/>
              </a:lnSpc>
              <a:spcBef>
                <a:spcPts val="0"/>
              </a:spcBef>
              <a:spcAft>
                <a:spcPts val="0"/>
              </a:spcAft>
              <a:buClr>
                <a:schemeClr val="lt1"/>
              </a:buClr>
              <a:buSzPts val="1800"/>
              <a:buFont typeface="Arial"/>
              <a:buNone/>
              <a:defRPr sz="1800" b="0" i="0">
                <a:solidFill>
                  <a:schemeClr val="lt1"/>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endParaRPr/>
          </a:p>
        </p:txBody>
      </p:sp>
      <p:sp>
        <p:nvSpPr>
          <p:cNvPr id="152" name="Google Shape;152;p43"/>
          <p:cNvSpPr txBox="1">
            <a:spLocks noGrp="1"/>
          </p:cNvSpPr>
          <p:nvPr>
            <p:ph type="sldNum" idx="12"/>
          </p:nvPr>
        </p:nvSpPr>
        <p:spPr>
          <a:xfrm>
            <a:off x="7252897" y="10393101"/>
            <a:ext cx="416471" cy="46437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000">
                <a:solidFill>
                  <a:srgbClr val="41296C"/>
                </a:solidFill>
                <a:latin typeface="Calibri"/>
                <a:ea typeface="Calibri"/>
                <a:cs typeface="Calibri"/>
                <a:sym typeface="Calibri"/>
              </a:defRPr>
            </a:lvl1pPr>
            <a:lvl2pPr marL="0" lvl="1" indent="0" algn="r">
              <a:spcBef>
                <a:spcPts val="0"/>
              </a:spcBef>
              <a:buNone/>
              <a:defRPr sz="1000">
                <a:solidFill>
                  <a:srgbClr val="41296C"/>
                </a:solidFill>
                <a:latin typeface="Calibri"/>
                <a:ea typeface="Calibri"/>
                <a:cs typeface="Calibri"/>
                <a:sym typeface="Calibri"/>
              </a:defRPr>
            </a:lvl2pPr>
            <a:lvl3pPr marL="0" lvl="2" indent="0" algn="r">
              <a:spcBef>
                <a:spcPts val="0"/>
              </a:spcBef>
              <a:buNone/>
              <a:defRPr sz="1000">
                <a:solidFill>
                  <a:srgbClr val="41296C"/>
                </a:solidFill>
                <a:latin typeface="Calibri"/>
                <a:ea typeface="Calibri"/>
                <a:cs typeface="Calibri"/>
                <a:sym typeface="Calibri"/>
              </a:defRPr>
            </a:lvl3pPr>
            <a:lvl4pPr marL="0" lvl="3" indent="0" algn="r">
              <a:spcBef>
                <a:spcPts val="0"/>
              </a:spcBef>
              <a:buNone/>
              <a:defRPr sz="1000">
                <a:solidFill>
                  <a:srgbClr val="41296C"/>
                </a:solidFill>
                <a:latin typeface="Calibri"/>
                <a:ea typeface="Calibri"/>
                <a:cs typeface="Calibri"/>
                <a:sym typeface="Calibri"/>
              </a:defRPr>
            </a:lvl4pPr>
            <a:lvl5pPr marL="0" lvl="4" indent="0" algn="r">
              <a:spcBef>
                <a:spcPts val="0"/>
              </a:spcBef>
              <a:buNone/>
              <a:defRPr sz="1000">
                <a:solidFill>
                  <a:srgbClr val="41296C"/>
                </a:solidFill>
                <a:latin typeface="Calibri"/>
                <a:ea typeface="Calibri"/>
                <a:cs typeface="Calibri"/>
                <a:sym typeface="Calibri"/>
              </a:defRPr>
            </a:lvl5pPr>
            <a:lvl6pPr marL="0" lvl="5" indent="0" algn="r">
              <a:spcBef>
                <a:spcPts val="0"/>
              </a:spcBef>
              <a:buNone/>
              <a:defRPr sz="1000">
                <a:solidFill>
                  <a:srgbClr val="41296C"/>
                </a:solidFill>
                <a:latin typeface="Calibri"/>
                <a:ea typeface="Calibri"/>
                <a:cs typeface="Calibri"/>
                <a:sym typeface="Calibri"/>
              </a:defRPr>
            </a:lvl6pPr>
            <a:lvl7pPr marL="0" lvl="6" indent="0" algn="r">
              <a:spcBef>
                <a:spcPts val="0"/>
              </a:spcBef>
              <a:buNone/>
              <a:defRPr sz="1000">
                <a:solidFill>
                  <a:srgbClr val="41296C"/>
                </a:solidFill>
                <a:latin typeface="Calibri"/>
                <a:ea typeface="Calibri"/>
                <a:cs typeface="Calibri"/>
                <a:sym typeface="Calibri"/>
              </a:defRPr>
            </a:lvl7pPr>
            <a:lvl8pPr marL="0" lvl="7" indent="0" algn="r">
              <a:spcBef>
                <a:spcPts val="0"/>
              </a:spcBef>
              <a:buNone/>
              <a:defRPr sz="1000">
                <a:solidFill>
                  <a:srgbClr val="41296C"/>
                </a:solidFill>
                <a:latin typeface="Calibri"/>
                <a:ea typeface="Calibri"/>
                <a:cs typeface="Calibri"/>
                <a:sym typeface="Calibri"/>
              </a:defRPr>
            </a:lvl8pPr>
            <a:lvl9pPr marL="0" lvl="8" indent="0" algn="r">
              <a:spcBef>
                <a:spcPts val="0"/>
              </a:spcBef>
              <a:buNone/>
              <a:defRPr sz="1000">
                <a:solidFill>
                  <a:srgbClr val="41296C"/>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matchingName="1_Cover Slide" preserve="1" userDrawn="1">
  <p:cSld name="2_Cover Slide">
    <p:spTree>
      <p:nvGrpSpPr>
        <p:cNvPr id="1" name="Shape 15"/>
        <p:cNvGrpSpPr/>
        <p:nvPr/>
      </p:nvGrpSpPr>
      <p:grpSpPr>
        <a:xfrm>
          <a:off x="0" y="0"/>
          <a:ext cx="0" cy="0"/>
          <a:chOff x="0" y="0"/>
          <a:chExt cx="0" cy="0"/>
        </a:xfrm>
      </p:grpSpPr>
      <p:sp>
        <p:nvSpPr>
          <p:cNvPr id="19" name="Freeform 18">
            <a:extLst>
              <a:ext uri="{FF2B5EF4-FFF2-40B4-BE49-F238E27FC236}">
                <a16:creationId xmlns:a16="http://schemas.microsoft.com/office/drawing/2014/main" id="{E46A5B0D-329C-6301-5D4F-2418D03BD0EC}"/>
              </a:ext>
            </a:extLst>
          </p:cNvPr>
          <p:cNvSpPr/>
          <p:nvPr userDrawn="1"/>
        </p:nvSpPr>
        <p:spPr>
          <a:xfrm rot="10800000" flipH="1">
            <a:off x="-49530" y="-1"/>
            <a:ext cx="7825105" cy="10907713"/>
          </a:xfrm>
          <a:custGeom>
            <a:avLst/>
            <a:gdLst>
              <a:gd name="connsiteX0" fmla="*/ 0 w 7825105"/>
              <a:gd name="connsiteY0" fmla="*/ 10907713 h 10907713"/>
              <a:gd name="connsiteX1" fmla="*/ 7825105 w 7825105"/>
              <a:gd name="connsiteY1" fmla="*/ 10907713 h 10907713"/>
              <a:gd name="connsiteX2" fmla="*/ 7825105 w 7825105"/>
              <a:gd name="connsiteY2" fmla="*/ 7084653 h 10907713"/>
              <a:gd name="connsiteX3" fmla="*/ 7801356 w 7825105"/>
              <a:gd name="connsiteY3" fmla="*/ 7083440 h 10907713"/>
              <a:gd name="connsiteX4" fmla="*/ 1038540 w 7825105"/>
              <a:gd name="connsiteY4" fmla="*/ 7810 h 10907713"/>
              <a:gd name="connsiteX5" fmla="*/ 1038938 w 7825105"/>
              <a:gd name="connsiteY5" fmla="*/ 0 h 10907713"/>
              <a:gd name="connsiteX6" fmla="*/ 1 w 7825105"/>
              <a:gd name="connsiteY6" fmla="*/ 0 h 10907713"/>
              <a:gd name="connsiteX7" fmla="*/ 1 w 7825105"/>
              <a:gd name="connsiteY7" fmla="*/ 4487863 h 10907713"/>
              <a:gd name="connsiteX8" fmla="*/ 0 w 7825105"/>
              <a:gd name="connsiteY8" fmla="*/ 4487863 h 1090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825105" h="10907713">
                <a:moveTo>
                  <a:pt x="0" y="10907713"/>
                </a:moveTo>
                <a:lnTo>
                  <a:pt x="7825105" y="10907713"/>
                </a:lnTo>
                <a:lnTo>
                  <a:pt x="7825105" y="7084653"/>
                </a:lnTo>
                <a:lnTo>
                  <a:pt x="7801356" y="7083440"/>
                </a:lnTo>
                <a:lnTo>
                  <a:pt x="1038540" y="7810"/>
                </a:lnTo>
                <a:lnTo>
                  <a:pt x="1038938" y="0"/>
                </a:lnTo>
                <a:lnTo>
                  <a:pt x="1" y="0"/>
                </a:lnTo>
                <a:lnTo>
                  <a:pt x="1" y="4487863"/>
                </a:lnTo>
                <a:lnTo>
                  <a:pt x="0" y="4487863"/>
                </a:lnTo>
                <a:close/>
              </a:path>
            </a:pathLst>
          </a:custGeom>
          <a:solidFill>
            <a:srgbClr val="F9AA7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21" name="Google Shape;21;p40"/>
          <p:cNvPicPr preferRelativeResize="0"/>
          <p:nvPr/>
        </p:nvPicPr>
        <p:blipFill rotWithShape="1">
          <a:blip r:embed="rId2">
            <a:alphaModFix/>
          </a:blip>
          <a:srcRect r="44449"/>
          <a:stretch/>
        </p:blipFill>
        <p:spPr>
          <a:xfrm>
            <a:off x="6169972" y="9990030"/>
            <a:ext cx="1280061" cy="293943"/>
          </a:xfrm>
          <a:prstGeom prst="rect">
            <a:avLst/>
          </a:prstGeom>
          <a:noFill/>
          <a:ln>
            <a:noFill/>
          </a:ln>
        </p:spPr>
      </p:pic>
      <p:grpSp>
        <p:nvGrpSpPr>
          <p:cNvPr id="23" name="Google Shape;23;p40"/>
          <p:cNvGrpSpPr/>
          <p:nvPr/>
        </p:nvGrpSpPr>
        <p:grpSpPr>
          <a:xfrm>
            <a:off x="4117290" y="992947"/>
            <a:ext cx="2782011" cy="1420942"/>
            <a:chOff x="4117290" y="992947"/>
            <a:chExt cx="2782011" cy="1420942"/>
          </a:xfrm>
        </p:grpSpPr>
        <p:grpSp>
          <p:nvGrpSpPr>
            <p:cNvPr id="24" name="Google Shape;24;p40"/>
            <p:cNvGrpSpPr/>
            <p:nvPr/>
          </p:nvGrpSpPr>
          <p:grpSpPr>
            <a:xfrm>
              <a:off x="4123411" y="1992416"/>
              <a:ext cx="2390265" cy="421473"/>
              <a:chOff x="4897134" y="4454262"/>
              <a:chExt cx="2390265" cy="421473"/>
            </a:xfrm>
          </p:grpSpPr>
          <p:sp>
            <p:nvSpPr>
              <p:cNvPr id="25" name="Google Shape;25;p40"/>
              <p:cNvSpPr/>
              <p:nvPr/>
            </p:nvSpPr>
            <p:spPr>
              <a:xfrm>
                <a:off x="4906753" y="4459071"/>
                <a:ext cx="107555" cy="160894"/>
              </a:xfrm>
              <a:custGeom>
                <a:avLst/>
                <a:gdLst/>
                <a:ahLst/>
                <a:cxnLst/>
                <a:rect l="l" t="t" r="r" b="b"/>
                <a:pathLst>
                  <a:path w="107555" h="160894" extrusionOk="0">
                    <a:moveTo>
                      <a:pt x="105807" y="22298"/>
                    </a:moveTo>
                    <a:lnTo>
                      <a:pt x="26233" y="22298"/>
                    </a:lnTo>
                    <a:lnTo>
                      <a:pt x="26233" y="66894"/>
                    </a:lnTo>
                    <a:lnTo>
                      <a:pt x="97937" y="66894"/>
                    </a:lnTo>
                    <a:lnTo>
                      <a:pt x="97937" y="89192"/>
                    </a:lnTo>
                    <a:lnTo>
                      <a:pt x="26233" y="89192"/>
                    </a:lnTo>
                    <a:lnTo>
                      <a:pt x="26233" y="137722"/>
                    </a:lnTo>
                    <a:lnTo>
                      <a:pt x="107555" y="137722"/>
                    </a:lnTo>
                    <a:lnTo>
                      <a:pt x="107555" y="160895"/>
                    </a:lnTo>
                    <a:lnTo>
                      <a:pt x="0" y="160895"/>
                    </a:lnTo>
                    <a:lnTo>
                      <a:pt x="0" y="0"/>
                    </a:lnTo>
                    <a:lnTo>
                      <a:pt x="105369" y="0"/>
                    </a:lnTo>
                    <a:lnTo>
                      <a:pt x="105369" y="2273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6" name="Google Shape;26;p40"/>
              <p:cNvSpPr/>
              <p:nvPr/>
            </p:nvSpPr>
            <p:spPr>
              <a:xfrm>
                <a:off x="5037043"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7" name="Google Shape;27;p40"/>
              <p:cNvSpPr/>
              <p:nvPr/>
            </p:nvSpPr>
            <p:spPr>
              <a:xfrm>
                <a:off x="5162525" y="4502792"/>
                <a:ext cx="107992" cy="166140"/>
              </a:xfrm>
              <a:custGeom>
                <a:avLst/>
                <a:gdLst/>
                <a:ahLst/>
                <a:cxnLst/>
                <a:rect l="l" t="t" r="r" b="b"/>
                <a:pathLst>
                  <a:path w="107992" h="166140" extrusionOk="0">
                    <a:moveTo>
                      <a:pt x="107555" y="104494"/>
                    </a:moveTo>
                    <a:cubicBezTo>
                      <a:pt x="107555" y="146029"/>
                      <a:pt x="88755" y="166141"/>
                      <a:pt x="46345" y="166141"/>
                    </a:cubicBezTo>
                    <a:cubicBezTo>
                      <a:pt x="3935" y="166141"/>
                      <a:pt x="7433" y="155211"/>
                      <a:pt x="1312" y="149964"/>
                    </a:cubicBezTo>
                    <a:lnTo>
                      <a:pt x="10930" y="129415"/>
                    </a:lnTo>
                    <a:cubicBezTo>
                      <a:pt x="15303" y="133787"/>
                      <a:pt x="26233" y="144718"/>
                      <a:pt x="45908" y="144718"/>
                    </a:cubicBezTo>
                    <a:cubicBezTo>
                      <a:pt x="65583" y="144718"/>
                      <a:pt x="82634" y="132913"/>
                      <a:pt x="82634" y="109303"/>
                    </a:cubicBezTo>
                    <a:lnTo>
                      <a:pt x="82634" y="105806"/>
                    </a:lnTo>
                    <a:lnTo>
                      <a:pt x="82197" y="105806"/>
                    </a:lnTo>
                    <a:cubicBezTo>
                      <a:pt x="79136" y="109741"/>
                      <a:pt x="70829" y="118922"/>
                      <a:pt x="48094" y="118922"/>
                    </a:cubicBezTo>
                    <a:cubicBezTo>
                      <a:pt x="25359" y="118922"/>
                      <a:pt x="0" y="100996"/>
                      <a:pt x="0" y="59898"/>
                    </a:cubicBezTo>
                    <a:cubicBezTo>
                      <a:pt x="0" y="18800"/>
                      <a:pt x="24047" y="0"/>
                      <a:pt x="49843" y="0"/>
                    </a:cubicBezTo>
                    <a:cubicBezTo>
                      <a:pt x="75639" y="0"/>
                      <a:pt x="80011" y="10493"/>
                      <a:pt x="83508" y="15302"/>
                    </a:cubicBezTo>
                    <a:lnTo>
                      <a:pt x="83946" y="15302"/>
                    </a:lnTo>
                    <a:lnTo>
                      <a:pt x="83946" y="3061"/>
                    </a:lnTo>
                    <a:lnTo>
                      <a:pt x="107993" y="3061"/>
                    </a:lnTo>
                    <a:lnTo>
                      <a:pt x="107993" y="104931"/>
                    </a:lnTo>
                    <a:close/>
                    <a:moveTo>
                      <a:pt x="55527" y="96624"/>
                    </a:moveTo>
                    <a:cubicBezTo>
                      <a:pt x="71266" y="96624"/>
                      <a:pt x="78699" y="88317"/>
                      <a:pt x="82197" y="83945"/>
                    </a:cubicBezTo>
                    <a:lnTo>
                      <a:pt x="82197" y="34540"/>
                    </a:lnTo>
                    <a:cubicBezTo>
                      <a:pt x="78262" y="29731"/>
                      <a:pt x="71266" y="21861"/>
                      <a:pt x="56401" y="21861"/>
                    </a:cubicBezTo>
                    <a:cubicBezTo>
                      <a:pt x="41536" y="21861"/>
                      <a:pt x="25359" y="32791"/>
                      <a:pt x="25359" y="59461"/>
                    </a:cubicBezTo>
                    <a:cubicBezTo>
                      <a:pt x="25359" y="86131"/>
                      <a:pt x="38038" y="97061"/>
                      <a:pt x="55527" y="9706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8" name="Google Shape;28;p40"/>
              <p:cNvSpPr/>
              <p:nvPr/>
            </p:nvSpPr>
            <p:spPr>
              <a:xfrm>
                <a:off x="5299373" y="4462131"/>
                <a:ext cx="25795" cy="157396"/>
              </a:xfrm>
              <a:custGeom>
                <a:avLst/>
                <a:gdLst/>
                <a:ahLst/>
                <a:cxnLst/>
                <a:rect l="l" t="t" r="r" b="b"/>
                <a:pathLst>
                  <a:path w="25795" h="157396" extrusionOk="0">
                    <a:moveTo>
                      <a:pt x="25796" y="25796"/>
                    </a:moveTo>
                    <a:lnTo>
                      <a:pt x="0" y="25796"/>
                    </a:lnTo>
                    <a:lnTo>
                      <a:pt x="0" y="0"/>
                    </a:lnTo>
                    <a:lnTo>
                      <a:pt x="25796" y="0"/>
                    </a:lnTo>
                    <a:lnTo>
                      <a:pt x="25796" y="25796"/>
                    </a:lnTo>
                    <a:close/>
                    <a:moveTo>
                      <a:pt x="25359" y="157397"/>
                    </a:moveTo>
                    <a:lnTo>
                      <a:pt x="0" y="157397"/>
                    </a:lnTo>
                    <a:lnTo>
                      <a:pt x="0" y="43284"/>
                    </a:lnTo>
                    <a:lnTo>
                      <a:pt x="25359" y="43284"/>
                    </a:lnTo>
                    <a:lnTo>
                      <a:pt x="25359"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9" name="Google Shape;29;p40"/>
              <p:cNvSpPr/>
              <p:nvPr/>
            </p:nvSpPr>
            <p:spPr>
              <a:xfrm>
                <a:off x="5354463"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0" name="Google Shape;30;p40"/>
              <p:cNvSpPr/>
              <p:nvPr/>
            </p:nvSpPr>
            <p:spPr>
              <a:xfrm>
                <a:off x="5478632" y="4502792"/>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2" y="97936"/>
                    </a:cubicBezTo>
                    <a:cubicBezTo>
                      <a:pt x="80448" y="97936"/>
                      <a:pt x="88755" y="89192"/>
                      <a:pt x="92253" y="86131"/>
                    </a:cubicBezTo>
                    <a:lnTo>
                      <a:pt x="101434" y="104057"/>
                    </a:lnTo>
                    <a:cubicBezTo>
                      <a:pt x="96188" y="109303"/>
                      <a:pt x="82197" y="119796"/>
                      <a:pt x="55089" y="119796"/>
                    </a:cubicBezTo>
                    <a:cubicBezTo>
                      <a:pt x="27982" y="119796"/>
                      <a:pt x="0" y="100996"/>
                      <a:pt x="0" y="59898"/>
                    </a:cubicBezTo>
                    <a:cubicBezTo>
                      <a:pt x="0" y="18800"/>
                      <a:pt x="23610" y="437"/>
                      <a:pt x="53778" y="437"/>
                    </a:cubicBezTo>
                    <a:close/>
                    <a:moveTo>
                      <a:pt x="25359" y="48531"/>
                    </a:moveTo>
                    <a:lnTo>
                      <a:pt x="78262" y="48531"/>
                    </a:lnTo>
                    <a:cubicBezTo>
                      <a:pt x="78262" y="31042"/>
                      <a:pt x="69518" y="20986"/>
                      <a:pt x="53778" y="20986"/>
                    </a:cubicBezTo>
                    <a:cubicBezTo>
                      <a:pt x="38038" y="20986"/>
                      <a:pt x="27108" y="30168"/>
                      <a:pt x="25796"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1" name="Google Shape;31;p40"/>
              <p:cNvSpPr/>
              <p:nvPr/>
            </p:nvSpPr>
            <p:spPr>
              <a:xfrm>
                <a:off x="5596244" y="4502792"/>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1" y="97936"/>
                    </a:cubicBezTo>
                    <a:cubicBezTo>
                      <a:pt x="80448" y="97936"/>
                      <a:pt x="88755" y="89192"/>
                      <a:pt x="92253" y="86131"/>
                    </a:cubicBezTo>
                    <a:lnTo>
                      <a:pt x="101434" y="104057"/>
                    </a:lnTo>
                    <a:cubicBezTo>
                      <a:pt x="96188" y="109303"/>
                      <a:pt x="82197" y="119796"/>
                      <a:pt x="55089" y="119796"/>
                    </a:cubicBezTo>
                    <a:cubicBezTo>
                      <a:pt x="27982" y="119796"/>
                      <a:pt x="0" y="100996"/>
                      <a:pt x="0" y="59898"/>
                    </a:cubicBezTo>
                    <a:cubicBezTo>
                      <a:pt x="0" y="18800"/>
                      <a:pt x="23610" y="437"/>
                      <a:pt x="53778" y="437"/>
                    </a:cubicBezTo>
                    <a:close/>
                    <a:moveTo>
                      <a:pt x="24921" y="48531"/>
                    </a:moveTo>
                    <a:lnTo>
                      <a:pt x="77825" y="48531"/>
                    </a:lnTo>
                    <a:cubicBezTo>
                      <a:pt x="77825" y="31042"/>
                      <a:pt x="69080" y="20986"/>
                      <a:pt x="53340" y="20986"/>
                    </a:cubicBezTo>
                    <a:cubicBezTo>
                      <a:pt x="37601" y="20986"/>
                      <a:pt x="26670" y="30168"/>
                      <a:pt x="25359"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2" name="Google Shape;32;p40"/>
              <p:cNvSpPr/>
              <p:nvPr/>
            </p:nvSpPr>
            <p:spPr>
              <a:xfrm>
                <a:off x="5719976" y="4503667"/>
                <a:ext cx="61210" cy="116298"/>
              </a:xfrm>
              <a:custGeom>
                <a:avLst/>
                <a:gdLst/>
                <a:ahLst/>
                <a:cxnLst/>
                <a:rect l="l" t="t" r="r" b="b"/>
                <a:pathLst>
                  <a:path w="61210" h="116298" extrusionOk="0">
                    <a:moveTo>
                      <a:pt x="61210" y="21861"/>
                    </a:moveTo>
                    <a:cubicBezTo>
                      <a:pt x="59899" y="21861"/>
                      <a:pt x="58150" y="21861"/>
                      <a:pt x="55964" y="21861"/>
                    </a:cubicBezTo>
                    <a:cubicBezTo>
                      <a:pt x="39787" y="21861"/>
                      <a:pt x="30168" y="29730"/>
                      <a:pt x="25359" y="40224"/>
                    </a:cubicBezTo>
                    <a:lnTo>
                      <a:pt x="25359" y="116299"/>
                    </a:lnTo>
                    <a:lnTo>
                      <a:pt x="0" y="116299"/>
                    </a:lnTo>
                    <a:lnTo>
                      <a:pt x="0" y="2186"/>
                    </a:lnTo>
                    <a:lnTo>
                      <a:pt x="24047" y="2186"/>
                    </a:lnTo>
                    <a:lnTo>
                      <a:pt x="24047" y="19675"/>
                    </a:lnTo>
                    <a:lnTo>
                      <a:pt x="24484" y="19675"/>
                    </a:lnTo>
                    <a:cubicBezTo>
                      <a:pt x="28856" y="9619"/>
                      <a:pt x="37163" y="0"/>
                      <a:pt x="61210" y="0"/>
                    </a:cubicBezTo>
                    <a:lnTo>
                      <a:pt x="61210" y="2229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3" name="Google Shape;33;p40"/>
              <p:cNvSpPr/>
              <p:nvPr/>
            </p:nvSpPr>
            <p:spPr>
              <a:xfrm>
                <a:off x="5799550" y="4462131"/>
                <a:ext cx="25795" cy="157396"/>
              </a:xfrm>
              <a:custGeom>
                <a:avLst/>
                <a:gdLst/>
                <a:ahLst/>
                <a:cxnLst/>
                <a:rect l="l" t="t" r="r" b="b"/>
                <a:pathLst>
                  <a:path w="25795" h="157396" extrusionOk="0">
                    <a:moveTo>
                      <a:pt x="25796" y="25796"/>
                    </a:moveTo>
                    <a:lnTo>
                      <a:pt x="0" y="25796"/>
                    </a:lnTo>
                    <a:lnTo>
                      <a:pt x="0" y="0"/>
                    </a:lnTo>
                    <a:lnTo>
                      <a:pt x="25796" y="0"/>
                    </a:lnTo>
                    <a:lnTo>
                      <a:pt x="25796" y="25796"/>
                    </a:lnTo>
                    <a:close/>
                    <a:moveTo>
                      <a:pt x="25359" y="157397"/>
                    </a:moveTo>
                    <a:lnTo>
                      <a:pt x="0" y="157397"/>
                    </a:lnTo>
                    <a:lnTo>
                      <a:pt x="0" y="43284"/>
                    </a:lnTo>
                    <a:lnTo>
                      <a:pt x="25359" y="43284"/>
                    </a:lnTo>
                    <a:lnTo>
                      <a:pt x="25359"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4" name="Google Shape;34;p40"/>
              <p:cNvSpPr/>
              <p:nvPr/>
            </p:nvSpPr>
            <p:spPr>
              <a:xfrm>
                <a:off x="5854639"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5" name="Google Shape;35;p40"/>
              <p:cNvSpPr/>
              <p:nvPr/>
            </p:nvSpPr>
            <p:spPr>
              <a:xfrm>
                <a:off x="5980120" y="4502792"/>
                <a:ext cx="107992" cy="166140"/>
              </a:xfrm>
              <a:custGeom>
                <a:avLst/>
                <a:gdLst/>
                <a:ahLst/>
                <a:cxnLst/>
                <a:rect l="l" t="t" r="r" b="b"/>
                <a:pathLst>
                  <a:path w="107992" h="166140" extrusionOk="0">
                    <a:moveTo>
                      <a:pt x="107555" y="104494"/>
                    </a:moveTo>
                    <a:cubicBezTo>
                      <a:pt x="107555" y="146029"/>
                      <a:pt x="88755" y="166141"/>
                      <a:pt x="46345" y="166141"/>
                    </a:cubicBezTo>
                    <a:cubicBezTo>
                      <a:pt x="3935" y="166141"/>
                      <a:pt x="7433" y="155211"/>
                      <a:pt x="1312" y="149964"/>
                    </a:cubicBezTo>
                    <a:lnTo>
                      <a:pt x="10930" y="129415"/>
                    </a:lnTo>
                    <a:cubicBezTo>
                      <a:pt x="15303" y="133787"/>
                      <a:pt x="26233" y="144718"/>
                      <a:pt x="45908" y="144718"/>
                    </a:cubicBezTo>
                    <a:cubicBezTo>
                      <a:pt x="65583" y="144718"/>
                      <a:pt x="82634" y="132913"/>
                      <a:pt x="82634" y="109303"/>
                    </a:cubicBezTo>
                    <a:lnTo>
                      <a:pt x="82634" y="105806"/>
                    </a:lnTo>
                    <a:lnTo>
                      <a:pt x="82197" y="105806"/>
                    </a:lnTo>
                    <a:cubicBezTo>
                      <a:pt x="79136" y="109741"/>
                      <a:pt x="70829" y="118922"/>
                      <a:pt x="48094" y="118922"/>
                    </a:cubicBezTo>
                    <a:cubicBezTo>
                      <a:pt x="25359" y="118922"/>
                      <a:pt x="0" y="100996"/>
                      <a:pt x="0" y="59898"/>
                    </a:cubicBezTo>
                    <a:cubicBezTo>
                      <a:pt x="0" y="18800"/>
                      <a:pt x="24047" y="0"/>
                      <a:pt x="49843" y="0"/>
                    </a:cubicBezTo>
                    <a:cubicBezTo>
                      <a:pt x="75639" y="0"/>
                      <a:pt x="80011" y="10493"/>
                      <a:pt x="83508" y="15302"/>
                    </a:cubicBezTo>
                    <a:lnTo>
                      <a:pt x="83946" y="15302"/>
                    </a:lnTo>
                    <a:lnTo>
                      <a:pt x="83946" y="3061"/>
                    </a:lnTo>
                    <a:lnTo>
                      <a:pt x="107993" y="3061"/>
                    </a:lnTo>
                    <a:lnTo>
                      <a:pt x="107993" y="104931"/>
                    </a:lnTo>
                    <a:close/>
                    <a:moveTo>
                      <a:pt x="55527" y="96624"/>
                    </a:moveTo>
                    <a:cubicBezTo>
                      <a:pt x="71266" y="96624"/>
                      <a:pt x="78699" y="88317"/>
                      <a:pt x="82197" y="83945"/>
                    </a:cubicBezTo>
                    <a:lnTo>
                      <a:pt x="82197" y="34540"/>
                    </a:lnTo>
                    <a:cubicBezTo>
                      <a:pt x="78262" y="29731"/>
                      <a:pt x="71266" y="21861"/>
                      <a:pt x="56401" y="21861"/>
                    </a:cubicBezTo>
                    <a:cubicBezTo>
                      <a:pt x="41536" y="21861"/>
                      <a:pt x="25359" y="32791"/>
                      <a:pt x="25359" y="59461"/>
                    </a:cubicBezTo>
                    <a:cubicBezTo>
                      <a:pt x="25359" y="86131"/>
                      <a:pt x="38038" y="97061"/>
                      <a:pt x="55527" y="9706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6" name="Google Shape;36;p40"/>
              <p:cNvSpPr/>
              <p:nvPr/>
            </p:nvSpPr>
            <p:spPr>
              <a:xfrm>
                <a:off x="6178617" y="4459071"/>
                <a:ext cx="107555" cy="160894"/>
              </a:xfrm>
              <a:custGeom>
                <a:avLst/>
                <a:gdLst/>
                <a:ahLst/>
                <a:cxnLst/>
                <a:rect l="l" t="t" r="r" b="b"/>
                <a:pathLst>
                  <a:path w="107555" h="160894" extrusionOk="0">
                    <a:moveTo>
                      <a:pt x="105806" y="22298"/>
                    </a:moveTo>
                    <a:lnTo>
                      <a:pt x="26233" y="22298"/>
                    </a:lnTo>
                    <a:lnTo>
                      <a:pt x="26233" y="66894"/>
                    </a:lnTo>
                    <a:lnTo>
                      <a:pt x="97936" y="66894"/>
                    </a:lnTo>
                    <a:lnTo>
                      <a:pt x="97936" y="89192"/>
                    </a:lnTo>
                    <a:lnTo>
                      <a:pt x="26233" y="89192"/>
                    </a:lnTo>
                    <a:lnTo>
                      <a:pt x="26233" y="137722"/>
                    </a:lnTo>
                    <a:lnTo>
                      <a:pt x="107555" y="137722"/>
                    </a:lnTo>
                    <a:lnTo>
                      <a:pt x="107555" y="160895"/>
                    </a:lnTo>
                    <a:lnTo>
                      <a:pt x="0" y="160895"/>
                    </a:lnTo>
                    <a:lnTo>
                      <a:pt x="0" y="0"/>
                    </a:lnTo>
                    <a:lnTo>
                      <a:pt x="105369" y="0"/>
                    </a:lnTo>
                    <a:lnTo>
                      <a:pt x="105369" y="2273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7" name="Google Shape;37;p40"/>
              <p:cNvSpPr/>
              <p:nvPr/>
            </p:nvSpPr>
            <p:spPr>
              <a:xfrm>
                <a:off x="6299726" y="4454262"/>
                <a:ext cx="107992" cy="168326"/>
              </a:xfrm>
              <a:custGeom>
                <a:avLst/>
                <a:gdLst/>
                <a:ahLst/>
                <a:cxnLst/>
                <a:rect l="l" t="t" r="r" b="b"/>
                <a:pathLst>
                  <a:path w="107992" h="168326" extrusionOk="0">
                    <a:moveTo>
                      <a:pt x="107556" y="165266"/>
                    </a:moveTo>
                    <a:lnTo>
                      <a:pt x="83509" y="165266"/>
                    </a:lnTo>
                    <a:lnTo>
                      <a:pt x="83509" y="153024"/>
                    </a:lnTo>
                    <a:lnTo>
                      <a:pt x="83071" y="153024"/>
                    </a:lnTo>
                    <a:cubicBezTo>
                      <a:pt x="80011" y="157397"/>
                      <a:pt x="71704" y="168327"/>
                      <a:pt x="48531" y="168327"/>
                    </a:cubicBezTo>
                    <a:cubicBezTo>
                      <a:pt x="25359" y="168327"/>
                      <a:pt x="0" y="149089"/>
                      <a:pt x="0" y="108429"/>
                    </a:cubicBezTo>
                    <a:cubicBezTo>
                      <a:pt x="0" y="67768"/>
                      <a:pt x="23173" y="48531"/>
                      <a:pt x="50717" y="48531"/>
                    </a:cubicBezTo>
                    <a:cubicBezTo>
                      <a:pt x="78262" y="48531"/>
                      <a:pt x="79136" y="57275"/>
                      <a:pt x="82197" y="60773"/>
                    </a:cubicBezTo>
                    <a:lnTo>
                      <a:pt x="82634" y="60773"/>
                    </a:lnTo>
                    <a:lnTo>
                      <a:pt x="82634" y="0"/>
                    </a:lnTo>
                    <a:lnTo>
                      <a:pt x="107993" y="0"/>
                    </a:lnTo>
                    <a:lnTo>
                      <a:pt x="107993" y="165266"/>
                    </a:lnTo>
                    <a:close/>
                    <a:moveTo>
                      <a:pt x="55964" y="145592"/>
                    </a:moveTo>
                    <a:cubicBezTo>
                      <a:pt x="72141" y="145592"/>
                      <a:pt x="79136" y="137722"/>
                      <a:pt x="82634" y="133350"/>
                    </a:cubicBezTo>
                    <a:lnTo>
                      <a:pt x="82634" y="83070"/>
                    </a:lnTo>
                    <a:cubicBezTo>
                      <a:pt x="78699" y="78261"/>
                      <a:pt x="72141" y="70391"/>
                      <a:pt x="56401" y="70391"/>
                    </a:cubicBezTo>
                    <a:cubicBezTo>
                      <a:pt x="40661" y="70391"/>
                      <a:pt x="25796" y="81759"/>
                      <a:pt x="25796" y="107554"/>
                    </a:cubicBezTo>
                    <a:cubicBezTo>
                      <a:pt x="25796" y="133350"/>
                      <a:pt x="38912" y="146029"/>
                      <a:pt x="55964" y="146029"/>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8" name="Google Shape;38;p40"/>
              <p:cNvSpPr/>
              <p:nvPr/>
            </p:nvSpPr>
            <p:spPr>
              <a:xfrm>
                <a:off x="6436138" y="4505853"/>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9" y="116736"/>
                    </a:cubicBezTo>
                    <a:cubicBezTo>
                      <a:pt x="17052" y="116736"/>
                      <a:pt x="0" y="103182"/>
                      <a:pt x="0" y="70391"/>
                    </a:cubicBezTo>
                    <a:lnTo>
                      <a:pt x="0" y="0"/>
                    </a:lnTo>
                    <a:lnTo>
                      <a:pt x="25359" y="0"/>
                    </a:lnTo>
                    <a:lnTo>
                      <a:pt x="25359" y="65582"/>
                    </a:lnTo>
                    <a:cubicBezTo>
                      <a:pt x="25359" y="87005"/>
                      <a:pt x="33229" y="94875"/>
                      <a:pt x="49843" y="94875"/>
                    </a:cubicBezTo>
                    <a:cubicBezTo>
                      <a:pt x="66457" y="94875"/>
                      <a:pt x="72578" y="87005"/>
                      <a:pt x="76950" y="82196"/>
                    </a:cubicBezTo>
                    <a:lnTo>
                      <a:pt x="76950" y="0"/>
                    </a:lnTo>
                    <a:lnTo>
                      <a:pt x="102309" y="0"/>
                    </a:lnTo>
                    <a:lnTo>
                      <a:pt x="102309" y="114113"/>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9" name="Google Shape;39;p40"/>
              <p:cNvSpPr/>
              <p:nvPr/>
            </p:nvSpPr>
            <p:spPr>
              <a:xfrm>
                <a:off x="6560745" y="4502792"/>
                <a:ext cx="96187" cy="119359"/>
              </a:xfrm>
              <a:custGeom>
                <a:avLst/>
                <a:gdLst/>
                <a:ahLst/>
                <a:cxnLst/>
                <a:rect l="l" t="t" r="r" b="b"/>
                <a:pathLst>
                  <a:path w="96187" h="119359" extrusionOk="0">
                    <a:moveTo>
                      <a:pt x="87006" y="29293"/>
                    </a:moveTo>
                    <a:cubicBezTo>
                      <a:pt x="82197" y="26233"/>
                      <a:pt x="75201" y="21424"/>
                      <a:pt x="62522" y="21424"/>
                    </a:cubicBezTo>
                    <a:cubicBezTo>
                      <a:pt x="42410" y="21424"/>
                      <a:pt x="25796" y="32791"/>
                      <a:pt x="25796" y="58587"/>
                    </a:cubicBezTo>
                    <a:cubicBezTo>
                      <a:pt x="25796" y="84382"/>
                      <a:pt x="39350" y="97061"/>
                      <a:pt x="60336" y="97061"/>
                    </a:cubicBezTo>
                    <a:cubicBezTo>
                      <a:pt x="81323" y="97061"/>
                      <a:pt x="83509" y="92252"/>
                      <a:pt x="87881" y="89629"/>
                    </a:cubicBezTo>
                    <a:lnTo>
                      <a:pt x="94876" y="109303"/>
                    </a:lnTo>
                    <a:cubicBezTo>
                      <a:pt x="89192" y="113238"/>
                      <a:pt x="77387" y="119359"/>
                      <a:pt x="56401" y="119359"/>
                    </a:cubicBezTo>
                    <a:cubicBezTo>
                      <a:pt x="23172" y="119359"/>
                      <a:pt x="0" y="100996"/>
                      <a:pt x="0" y="59898"/>
                    </a:cubicBezTo>
                    <a:cubicBezTo>
                      <a:pt x="0" y="18800"/>
                      <a:pt x="29731" y="0"/>
                      <a:pt x="59899" y="0"/>
                    </a:cubicBezTo>
                    <a:cubicBezTo>
                      <a:pt x="90067" y="0"/>
                      <a:pt x="89630" y="5684"/>
                      <a:pt x="96188" y="10493"/>
                    </a:cubicBezTo>
                    <a:lnTo>
                      <a:pt x="87443" y="29731"/>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0" name="Google Shape;40;p40"/>
              <p:cNvSpPr/>
              <p:nvPr/>
            </p:nvSpPr>
            <p:spPr>
              <a:xfrm>
                <a:off x="6669174" y="4502355"/>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4"/>
                      <a:pt x="44159" y="21424"/>
                    </a:cubicBezTo>
                    <a:cubicBezTo>
                      <a:pt x="27108" y="21424"/>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2" y="108866"/>
                      <a:pt x="58587" y="119359"/>
                      <a:pt x="35852" y="119359"/>
                    </a:cubicBezTo>
                    <a:cubicBezTo>
                      <a:pt x="13117" y="119359"/>
                      <a:pt x="0" y="105806"/>
                      <a:pt x="0" y="85256"/>
                    </a:cubicBezTo>
                    <a:cubicBezTo>
                      <a:pt x="0" y="64707"/>
                      <a:pt x="19238" y="49842"/>
                      <a:pt x="50717" y="49842"/>
                    </a:cubicBezTo>
                    <a:close/>
                    <a:moveTo>
                      <a:pt x="41536" y="99247"/>
                    </a:moveTo>
                    <a:cubicBezTo>
                      <a:pt x="57713" y="99247"/>
                      <a:pt x="65145" y="91378"/>
                      <a:pt x="68206" y="87880"/>
                    </a:cubicBezTo>
                    <a:lnTo>
                      <a:pt x="68206" y="68642"/>
                    </a:lnTo>
                    <a:cubicBezTo>
                      <a:pt x="63834" y="68642"/>
                      <a:pt x="59024" y="68205"/>
                      <a:pt x="51592" y="68205"/>
                    </a:cubicBezTo>
                    <a:cubicBezTo>
                      <a:pt x="32791" y="68205"/>
                      <a:pt x="24047" y="73452"/>
                      <a:pt x="24047" y="83945"/>
                    </a:cubicBezTo>
                    <a:cubicBezTo>
                      <a:pt x="24047" y="94438"/>
                      <a:pt x="29731" y="99247"/>
                      <a:pt x="41536"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1" name="Google Shape;41;p40"/>
              <p:cNvSpPr/>
              <p:nvPr/>
            </p:nvSpPr>
            <p:spPr>
              <a:xfrm>
                <a:off x="6779791" y="4479183"/>
                <a:ext cx="70391" cy="142094"/>
              </a:xfrm>
              <a:custGeom>
                <a:avLst/>
                <a:gdLst/>
                <a:ahLst/>
                <a:cxnLst/>
                <a:rect l="l" t="t" r="r" b="b"/>
                <a:pathLst>
                  <a:path w="70391" h="142094" extrusionOk="0">
                    <a:moveTo>
                      <a:pt x="70392" y="46782"/>
                    </a:moveTo>
                    <a:lnTo>
                      <a:pt x="40661" y="46782"/>
                    </a:lnTo>
                    <a:lnTo>
                      <a:pt x="40661" y="97936"/>
                    </a:lnTo>
                    <a:cubicBezTo>
                      <a:pt x="40661" y="116298"/>
                      <a:pt x="47219" y="120234"/>
                      <a:pt x="59461" y="120234"/>
                    </a:cubicBezTo>
                    <a:cubicBezTo>
                      <a:pt x="71703" y="120234"/>
                      <a:pt x="68206" y="119359"/>
                      <a:pt x="69955" y="118485"/>
                    </a:cubicBezTo>
                    <a:lnTo>
                      <a:pt x="69955" y="139471"/>
                    </a:lnTo>
                    <a:cubicBezTo>
                      <a:pt x="67769" y="140345"/>
                      <a:pt x="62085" y="142094"/>
                      <a:pt x="53778" y="142094"/>
                    </a:cubicBezTo>
                    <a:cubicBezTo>
                      <a:pt x="31042" y="142094"/>
                      <a:pt x="15303" y="133350"/>
                      <a:pt x="15303" y="100559"/>
                    </a:cubicBezTo>
                    <a:lnTo>
                      <a:pt x="15303" y="46344"/>
                    </a:lnTo>
                    <a:lnTo>
                      <a:pt x="0" y="46344"/>
                    </a:lnTo>
                    <a:lnTo>
                      <a:pt x="0" y="25795"/>
                    </a:lnTo>
                    <a:lnTo>
                      <a:pt x="15303" y="25795"/>
                    </a:lnTo>
                    <a:lnTo>
                      <a:pt x="15303" y="0"/>
                    </a:lnTo>
                    <a:lnTo>
                      <a:pt x="40661" y="0"/>
                    </a:lnTo>
                    <a:lnTo>
                      <a:pt x="40661" y="25795"/>
                    </a:lnTo>
                    <a:lnTo>
                      <a:pt x="70392" y="25795"/>
                    </a:lnTo>
                    <a:lnTo>
                      <a:pt x="70392" y="46344"/>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2" name="Google Shape;42;p40"/>
              <p:cNvSpPr/>
              <p:nvPr/>
            </p:nvSpPr>
            <p:spPr>
              <a:xfrm>
                <a:off x="6872043" y="4462131"/>
                <a:ext cx="25795" cy="157396"/>
              </a:xfrm>
              <a:custGeom>
                <a:avLst/>
                <a:gdLst/>
                <a:ahLst/>
                <a:cxnLst/>
                <a:rect l="l" t="t" r="r" b="b"/>
                <a:pathLst>
                  <a:path w="25795" h="157396" extrusionOk="0">
                    <a:moveTo>
                      <a:pt x="25796" y="25796"/>
                    </a:moveTo>
                    <a:lnTo>
                      <a:pt x="0" y="25796"/>
                    </a:lnTo>
                    <a:lnTo>
                      <a:pt x="0" y="0"/>
                    </a:lnTo>
                    <a:lnTo>
                      <a:pt x="25796" y="0"/>
                    </a:lnTo>
                    <a:lnTo>
                      <a:pt x="25796" y="25796"/>
                    </a:lnTo>
                    <a:close/>
                    <a:moveTo>
                      <a:pt x="25359" y="157397"/>
                    </a:moveTo>
                    <a:lnTo>
                      <a:pt x="0" y="157397"/>
                    </a:lnTo>
                    <a:lnTo>
                      <a:pt x="0" y="43284"/>
                    </a:lnTo>
                    <a:lnTo>
                      <a:pt x="25359" y="43284"/>
                    </a:lnTo>
                    <a:lnTo>
                      <a:pt x="25359"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3" name="Google Shape;43;p40"/>
              <p:cNvSpPr/>
              <p:nvPr/>
            </p:nvSpPr>
            <p:spPr>
              <a:xfrm>
                <a:off x="6920574" y="4502355"/>
                <a:ext cx="111927" cy="119796"/>
              </a:xfrm>
              <a:custGeom>
                <a:avLst/>
                <a:gdLst/>
                <a:ahLst/>
                <a:cxnLst/>
                <a:rect l="l" t="t" r="r" b="b"/>
                <a:pathLst>
                  <a:path w="111927" h="119796" extrusionOk="0">
                    <a:moveTo>
                      <a:pt x="55964" y="119796"/>
                    </a:moveTo>
                    <a:cubicBezTo>
                      <a:pt x="25796" y="119796"/>
                      <a:pt x="0" y="100996"/>
                      <a:pt x="0" y="59898"/>
                    </a:cubicBezTo>
                    <a:cubicBezTo>
                      <a:pt x="0" y="18800"/>
                      <a:pt x="26233" y="0"/>
                      <a:pt x="55964" y="0"/>
                    </a:cubicBezTo>
                    <a:cubicBezTo>
                      <a:pt x="85695" y="0"/>
                      <a:pt x="111928" y="18800"/>
                      <a:pt x="111928" y="59898"/>
                    </a:cubicBezTo>
                    <a:cubicBezTo>
                      <a:pt x="111928" y="100996"/>
                      <a:pt x="85695" y="119796"/>
                      <a:pt x="55964" y="119796"/>
                    </a:cubicBezTo>
                    <a:close/>
                    <a:moveTo>
                      <a:pt x="55964" y="22298"/>
                    </a:moveTo>
                    <a:cubicBezTo>
                      <a:pt x="38475" y="22298"/>
                      <a:pt x="25359" y="34103"/>
                      <a:pt x="25359" y="60335"/>
                    </a:cubicBezTo>
                    <a:cubicBezTo>
                      <a:pt x="25359" y="86568"/>
                      <a:pt x="38038" y="97936"/>
                      <a:pt x="55964" y="97936"/>
                    </a:cubicBezTo>
                    <a:cubicBezTo>
                      <a:pt x="73890" y="97936"/>
                      <a:pt x="86132" y="86131"/>
                      <a:pt x="86132" y="60335"/>
                    </a:cubicBezTo>
                    <a:cubicBezTo>
                      <a:pt x="86132" y="34540"/>
                      <a:pt x="73453" y="22298"/>
                      <a:pt x="55964" y="22298"/>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4" name="Google Shape;44;p40"/>
              <p:cNvSpPr/>
              <p:nvPr/>
            </p:nvSpPr>
            <p:spPr>
              <a:xfrm>
                <a:off x="7054363"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5" name="Google Shape;45;p40"/>
              <p:cNvSpPr/>
              <p:nvPr/>
            </p:nvSpPr>
            <p:spPr>
              <a:xfrm>
                <a:off x="4897134" y="4706096"/>
                <a:ext cx="71000" cy="166578"/>
              </a:xfrm>
              <a:custGeom>
                <a:avLst/>
                <a:gdLst/>
                <a:ahLst/>
                <a:cxnLst/>
                <a:rect l="l" t="t" r="r" b="b"/>
                <a:pathLst>
                  <a:path w="71000" h="166578" extrusionOk="0">
                    <a:moveTo>
                      <a:pt x="69955" y="73015"/>
                    </a:moveTo>
                    <a:lnTo>
                      <a:pt x="40661" y="73015"/>
                    </a:lnTo>
                    <a:lnTo>
                      <a:pt x="40661" y="166578"/>
                    </a:lnTo>
                    <a:lnTo>
                      <a:pt x="15303" y="166578"/>
                    </a:lnTo>
                    <a:lnTo>
                      <a:pt x="15303" y="73015"/>
                    </a:lnTo>
                    <a:lnTo>
                      <a:pt x="0" y="73015"/>
                    </a:lnTo>
                    <a:lnTo>
                      <a:pt x="0" y="52466"/>
                    </a:lnTo>
                    <a:lnTo>
                      <a:pt x="15303" y="52466"/>
                    </a:lnTo>
                    <a:lnTo>
                      <a:pt x="15303" y="42410"/>
                    </a:lnTo>
                    <a:cubicBezTo>
                      <a:pt x="15303" y="12679"/>
                      <a:pt x="33228" y="0"/>
                      <a:pt x="56401" y="0"/>
                    </a:cubicBezTo>
                    <a:cubicBezTo>
                      <a:pt x="79573" y="0"/>
                      <a:pt x="67769" y="1312"/>
                      <a:pt x="69517" y="1749"/>
                    </a:cubicBezTo>
                    <a:lnTo>
                      <a:pt x="69517" y="22735"/>
                    </a:lnTo>
                    <a:cubicBezTo>
                      <a:pt x="67769" y="22298"/>
                      <a:pt x="65145" y="21424"/>
                      <a:pt x="59899" y="21424"/>
                    </a:cubicBezTo>
                    <a:cubicBezTo>
                      <a:pt x="48094" y="21424"/>
                      <a:pt x="40224" y="26233"/>
                      <a:pt x="40224" y="42410"/>
                    </a:cubicBezTo>
                    <a:lnTo>
                      <a:pt x="40224" y="52466"/>
                    </a:lnTo>
                    <a:lnTo>
                      <a:pt x="69517" y="52466"/>
                    </a:lnTo>
                    <a:lnTo>
                      <a:pt x="69517" y="7301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6" name="Google Shape;46;p40"/>
              <p:cNvSpPr/>
              <p:nvPr/>
            </p:nvSpPr>
            <p:spPr>
              <a:xfrm>
                <a:off x="4974084" y="4755501"/>
                <a:ext cx="111927" cy="119796"/>
              </a:xfrm>
              <a:custGeom>
                <a:avLst/>
                <a:gdLst/>
                <a:ahLst/>
                <a:cxnLst/>
                <a:rect l="l" t="t" r="r" b="b"/>
                <a:pathLst>
                  <a:path w="111927" h="119796" extrusionOk="0">
                    <a:moveTo>
                      <a:pt x="55964" y="119796"/>
                    </a:moveTo>
                    <a:cubicBezTo>
                      <a:pt x="25796" y="119796"/>
                      <a:pt x="0" y="100996"/>
                      <a:pt x="0" y="59898"/>
                    </a:cubicBezTo>
                    <a:cubicBezTo>
                      <a:pt x="0" y="18800"/>
                      <a:pt x="26233" y="0"/>
                      <a:pt x="55964" y="0"/>
                    </a:cubicBezTo>
                    <a:cubicBezTo>
                      <a:pt x="85695" y="0"/>
                      <a:pt x="111928" y="18800"/>
                      <a:pt x="111928" y="59898"/>
                    </a:cubicBezTo>
                    <a:cubicBezTo>
                      <a:pt x="111928" y="100996"/>
                      <a:pt x="85695" y="119796"/>
                      <a:pt x="55964" y="119796"/>
                    </a:cubicBezTo>
                    <a:close/>
                    <a:moveTo>
                      <a:pt x="55964" y="22298"/>
                    </a:moveTo>
                    <a:cubicBezTo>
                      <a:pt x="38475" y="22298"/>
                      <a:pt x="25359" y="34103"/>
                      <a:pt x="25359" y="60335"/>
                    </a:cubicBezTo>
                    <a:cubicBezTo>
                      <a:pt x="25359" y="86568"/>
                      <a:pt x="38038" y="97936"/>
                      <a:pt x="55964" y="97936"/>
                    </a:cubicBezTo>
                    <a:cubicBezTo>
                      <a:pt x="73890" y="97936"/>
                      <a:pt x="86132" y="86131"/>
                      <a:pt x="86132" y="60335"/>
                    </a:cubicBezTo>
                    <a:cubicBezTo>
                      <a:pt x="86132" y="34540"/>
                      <a:pt x="73453" y="22298"/>
                      <a:pt x="55964" y="22298"/>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7" name="Google Shape;47;p40"/>
              <p:cNvSpPr/>
              <p:nvPr/>
            </p:nvSpPr>
            <p:spPr>
              <a:xfrm>
                <a:off x="5108310" y="4756813"/>
                <a:ext cx="61210" cy="116298"/>
              </a:xfrm>
              <a:custGeom>
                <a:avLst/>
                <a:gdLst/>
                <a:ahLst/>
                <a:cxnLst/>
                <a:rect l="l" t="t" r="r" b="b"/>
                <a:pathLst>
                  <a:path w="61210" h="116298" extrusionOk="0">
                    <a:moveTo>
                      <a:pt x="61210" y="21861"/>
                    </a:moveTo>
                    <a:cubicBezTo>
                      <a:pt x="59899" y="21861"/>
                      <a:pt x="58150" y="21861"/>
                      <a:pt x="55964" y="21861"/>
                    </a:cubicBezTo>
                    <a:cubicBezTo>
                      <a:pt x="39787" y="21861"/>
                      <a:pt x="30168" y="29730"/>
                      <a:pt x="25359" y="40224"/>
                    </a:cubicBezTo>
                    <a:lnTo>
                      <a:pt x="25359" y="116298"/>
                    </a:lnTo>
                    <a:lnTo>
                      <a:pt x="0" y="116298"/>
                    </a:lnTo>
                    <a:lnTo>
                      <a:pt x="0" y="2186"/>
                    </a:lnTo>
                    <a:lnTo>
                      <a:pt x="24047" y="2186"/>
                    </a:lnTo>
                    <a:lnTo>
                      <a:pt x="24047" y="19675"/>
                    </a:lnTo>
                    <a:lnTo>
                      <a:pt x="24484" y="19675"/>
                    </a:lnTo>
                    <a:cubicBezTo>
                      <a:pt x="28856" y="9619"/>
                      <a:pt x="37163" y="0"/>
                      <a:pt x="61210" y="0"/>
                    </a:cubicBezTo>
                    <a:lnTo>
                      <a:pt x="61210" y="2229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8" name="Google Shape;48;p40"/>
              <p:cNvSpPr/>
              <p:nvPr/>
            </p:nvSpPr>
            <p:spPr>
              <a:xfrm>
                <a:off x="5242972" y="4755501"/>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3"/>
                      <a:pt x="44159" y="21423"/>
                    </a:cubicBezTo>
                    <a:cubicBezTo>
                      <a:pt x="27108" y="21423"/>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1" y="108866"/>
                      <a:pt x="58587" y="119359"/>
                      <a:pt x="35852" y="119359"/>
                    </a:cubicBezTo>
                    <a:cubicBezTo>
                      <a:pt x="13117" y="119359"/>
                      <a:pt x="0" y="105805"/>
                      <a:pt x="0" y="85256"/>
                    </a:cubicBezTo>
                    <a:cubicBezTo>
                      <a:pt x="0" y="64707"/>
                      <a:pt x="19238" y="49842"/>
                      <a:pt x="50717" y="49842"/>
                    </a:cubicBezTo>
                    <a:close/>
                    <a:moveTo>
                      <a:pt x="41973" y="99247"/>
                    </a:moveTo>
                    <a:cubicBezTo>
                      <a:pt x="58150" y="99247"/>
                      <a:pt x="65583" y="91377"/>
                      <a:pt x="68643" y="87880"/>
                    </a:cubicBezTo>
                    <a:lnTo>
                      <a:pt x="68643" y="68642"/>
                    </a:lnTo>
                    <a:cubicBezTo>
                      <a:pt x="64271" y="68642"/>
                      <a:pt x="59462" y="68205"/>
                      <a:pt x="52029" y="68205"/>
                    </a:cubicBezTo>
                    <a:cubicBezTo>
                      <a:pt x="33229" y="68205"/>
                      <a:pt x="24484" y="73452"/>
                      <a:pt x="24484" y="83945"/>
                    </a:cubicBezTo>
                    <a:cubicBezTo>
                      <a:pt x="24484" y="94438"/>
                      <a:pt x="30168" y="99247"/>
                      <a:pt x="42410"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9" name="Google Shape;49;p40"/>
              <p:cNvSpPr/>
              <p:nvPr/>
            </p:nvSpPr>
            <p:spPr>
              <a:xfrm>
                <a:off x="5419171" y="4709157"/>
                <a:ext cx="116299" cy="166578"/>
              </a:xfrm>
              <a:custGeom>
                <a:avLst/>
                <a:gdLst/>
                <a:ahLst/>
                <a:cxnLst/>
                <a:rect l="l" t="t" r="r" b="b"/>
                <a:pathLst>
                  <a:path w="116299" h="166578" extrusionOk="0">
                    <a:moveTo>
                      <a:pt x="100560" y="35852"/>
                    </a:moveTo>
                    <a:cubicBezTo>
                      <a:pt x="94439" y="31916"/>
                      <a:pt x="80885" y="22735"/>
                      <a:pt x="59899" y="22735"/>
                    </a:cubicBezTo>
                    <a:cubicBezTo>
                      <a:pt x="38912" y="22735"/>
                      <a:pt x="28419" y="28419"/>
                      <a:pt x="28419" y="41535"/>
                    </a:cubicBezTo>
                    <a:cubicBezTo>
                      <a:pt x="28419" y="54652"/>
                      <a:pt x="40224" y="61210"/>
                      <a:pt x="69517" y="70391"/>
                    </a:cubicBezTo>
                    <a:cubicBezTo>
                      <a:pt x="98811" y="80010"/>
                      <a:pt x="116300" y="93564"/>
                      <a:pt x="116300" y="119359"/>
                    </a:cubicBezTo>
                    <a:cubicBezTo>
                      <a:pt x="116300" y="145155"/>
                      <a:pt x="94876" y="166578"/>
                      <a:pt x="56401" y="166578"/>
                    </a:cubicBezTo>
                    <a:cubicBezTo>
                      <a:pt x="17926" y="166578"/>
                      <a:pt x="8744" y="155648"/>
                      <a:pt x="0" y="149090"/>
                    </a:cubicBezTo>
                    <a:lnTo>
                      <a:pt x="10056" y="126792"/>
                    </a:lnTo>
                    <a:cubicBezTo>
                      <a:pt x="16177" y="131601"/>
                      <a:pt x="31042" y="142969"/>
                      <a:pt x="56401" y="142969"/>
                    </a:cubicBezTo>
                    <a:cubicBezTo>
                      <a:pt x="81760" y="142969"/>
                      <a:pt x="90067" y="136410"/>
                      <a:pt x="90067" y="121982"/>
                    </a:cubicBezTo>
                    <a:cubicBezTo>
                      <a:pt x="90067" y="107555"/>
                      <a:pt x="79573" y="100122"/>
                      <a:pt x="51154" y="90940"/>
                    </a:cubicBezTo>
                    <a:cubicBezTo>
                      <a:pt x="22735" y="81322"/>
                      <a:pt x="3060" y="70829"/>
                      <a:pt x="3060" y="43284"/>
                    </a:cubicBezTo>
                    <a:cubicBezTo>
                      <a:pt x="3060" y="15740"/>
                      <a:pt x="25796" y="0"/>
                      <a:pt x="59899" y="0"/>
                    </a:cubicBezTo>
                    <a:cubicBezTo>
                      <a:pt x="94002" y="0"/>
                      <a:pt x="102746" y="9619"/>
                      <a:pt x="110616" y="14865"/>
                    </a:cubicBezTo>
                    <a:lnTo>
                      <a:pt x="100997" y="3585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0" name="Google Shape;50;p40"/>
              <p:cNvSpPr/>
              <p:nvPr/>
            </p:nvSpPr>
            <p:spPr>
              <a:xfrm>
                <a:off x="5556894" y="4758999"/>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8" y="116736"/>
                    </a:cubicBezTo>
                    <a:cubicBezTo>
                      <a:pt x="17051" y="116736"/>
                      <a:pt x="0" y="103182"/>
                      <a:pt x="0" y="70391"/>
                    </a:cubicBezTo>
                    <a:lnTo>
                      <a:pt x="0" y="0"/>
                    </a:lnTo>
                    <a:lnTo>
                      <a:pt x="25359" y="0"/>
                    </a:lnTo>
                    <a:lnTo>
                      <a:pt x="25359" y="65582"/>
                    </a:lnTo>
                    <a:cubicBezTo>
                      <a:pt x="25359" y="87005"/>
                      <a:pt x="33228" y="94875"/>
                      <a:pt x="49843" y="94875"/>
                    </a:cubicBezTo>
                    <a:cubicBezTo>
                      <a:pt x="66457" y="94875"/>
                      <a:pt x="72578" y="87005"/>
                      <a:pt x="76950" y="82196"/>
                    </a:cubicBezTo>
                    <a:lnTo>
                      <a:pt x="76950" y="0"/>
                    </a:lnTo>
                    <a:lnTo>
                      <a:pt x="102309" y="0"/>
                    </a:lnTo>
                    <a:lnTo>
                      <a:pt x="102309" y="11411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1" name="Google Shape;51;p40"/>
              <p:cNvSpPr/>
              <p:nvPr/>
            </p:nvSpPr>
            <p:spPr>
              <a:xfrm>
                <a:off x="5680627" y="4756813"/>
                <a:ext cx="85694" cy="118921"/>
              </a:xfrm>
              <a:custGeom>
                <a:avLst/>
                <a:gdLst/>
                <a:ahLst/>
                <a:cxnLst/>
                <a:rect l="l" t="t" r="r" b="b"/>
                <a:pathLst>
                  <a:path w="85694" h="118921" extrusionOk="0">
                    <a:moveTo>
                      <a:pt x="74327" y="29293"/>
                    </a:moveTo>
                    <a:cubicBezTo>
                      <a:pt x="68643" y="25795"/>
                      <a:pt x="58587" y="19675"/>
                      <a:pt x="44159" y="19675"/>
                    </a:cubicBezTo>
                    <a:cubicBezTo>
                      <a:pt x="29731" y="19675"/>
                      <a:pt x="25796" y="23609"/>
                      <a:pt x="25796" y="30168"/>
                    </a:cubicBezTo>
                    <a:cubicBezTo>
                      <a:pt x="25796" y="36726"/>
                      <a:pt x="30168" y="41098"/>
                      <a:pt x="52029" y="48093"/>
                    </a:cubicBezTo>
                    <a:cubicBezTo>
                      <a:pt x="73015" y="54652"/>
                      <a:pt x="85695" y="64270"/>
                      <a:pt x="85695" y="83070"/>
                    </a:cubicBezTo>
                    <a:cubicBezTo>
                      <a:pt x="85695" y="101871"/>
                      <a:pt x="70392" y="118922"/>
                      <a:pt x="41973" y="118922"/>
                    </a:cubicBezTo>
                    <a:cubicBezTo>
                      <a:pt x="13554" y="118922"/>
                      <a:pt x="5684" y="110615"/>
                      <a:pt x="0" y="106243"/>
                    </a:cubicBezTo>
                    <a:lnTo>
                      <a:pt x="8744" y="85694"/>
                    </a:lnTo>
                    <a:cubicBezTo>
                      <a:pt x="13991" y="90066"/>
                      <a:pt x="24484" y="97936"/>
                      <a:pt x="41536" y="97936"/>
                    </a:cubicBezTo>
                    <a:cubicBezTo>
                      <a:pt x="58587" y="97936"/>
                      <a:pt x="61210" y="92689"/>
                      <a:pt x="61210" y="85694"/>
                    </a:cubicBezTo>
                    <a:cubicBezTo>
                      <a:pt x="61210" y="78698"/>
                      <a:pt x="57275" y="74326"/>
                      <a:pt x="36289" y="67331"/>
                    </a:cubicBezTo>
                    <a:cubicBezTo>
                      <a:pt x="15303" y="59898"/>
                      <a:pt x="2623" y="52028"/>
                      <a:pt x="2623" y="31916"/>
                    </a:cubicBezTo>
                    <a:cubicBezTo>
                      <a:pt x="2623" y="11805"/>
                      <a:pt x="19238" y="0"/>
                      <a:pt x="44159" y="0"/>
                    </a:cubicBezTo>
                    <a:cubicBezTo>
                      <a:pt x="69080" y="0"/>
                      <a:pt x="76950" y="6995"/>
                      <a:pt x="82634" y="10930"/>
                    </a:cubicBezTo>
                    <a:lnTo>
                      <a:pt x="74327" y="3016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2" name="Google Shape;52;p40"/>
              <p:cNvSpPr/>
              <p:nvPr/>
            </p:nvSpPr>
            <p:spPr>
              <a:xfrm>
                <a:off x="5778563" y="4732329"/>
                <a:ext cx="70391" cy="142094"/>
              </a:xfrm>
              <a:custGeom>
                <a:avLst/>
                <a:gdLst/>
                <a:ahLst/>
                <a:cxnLst/>
                <a:rect l="l" t="t" r="r" b="b"/>
                <a:pathLst>
                  <a:path w="70391" h="142094" extrusionOk="0">
                    <a:moveTo>
                      <a:pt x="70392" y="46782"/>
                    </a:moveTo>
                    <a:lnTo>
                      <a:pt x="40661" y="46782"/>
                    </a:lnTo>
                    <a:lnTo>
                      <a:pt x="40661" y="97936"/>
                    </a:lnTo>
                    <a:cubicBezTo>
                      <a:pt x="40661" y="116299"/>
                      <a:pt x="47220" y="120234"/>
                      <a:pt x="59462" y="120234"/>
                    </a:cubicBezTo>
                    <a:cubicBezTo>
                      <a:pt x="71704" y="120234"/>
                      <a:pt x="68206" y="119359"/>
                      <a:pt x="69955" y="118485"/>
                    </a:cubicBezTo>
                    <a:lnTo>
                      <a:pt x="69955" y="139471"/>
                    </a:lnTo>
                    <a:cubicBezTo>
                      <a:pt x="67769" y="140345"/>
                      <a:pt x="62085" y="142094"/>
                      <a:pt x="53778" y="142094"/>
                    </a:cubicBezTo>
                    <a:cubicBezTo>
                      <a:pt x="31042" y="142094"/>
                      <a:pt x="15303" y="133350"/>
                      <a:pt x="15303" y="100559"/>
                    </a:cubicBezTo>
                    <a:lnTo>
                      <a:pt x="15303" y="46345"/>
                    </a:lnTo>
                    <a:lnTo>
                      <a:pt x="0" y="46345"/>
                    </a:lnTo>
                    <a:lnTo>
                      <a:pt x="0" y="25796"/>
                    </a:lnTo>
                    <a:lnTo>
                      <a:pt x="15303" y="25796"/>
                    </a:lnTo>
                    <a:lnTo>
                      <a:pt x="15303" y="0"/>
                    </a:lnTo>
                    <a:lnTo>
                      <a:pt x="40661" y="0"/>
                    </a:lnTo>
                    <a:lnTo>
                      <a:pt x="40661" y="25796"/>
                    </a:lnTo>
                    <a:lnTo>
                      <a:pt x="70392" y="25796"/>
                    </a:lnTo>
                    <a:lnTo>
                      <a:pt x="70392" y="4634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3" name="Google Shape;53;p40"/>
              <p:cNvSpPr/>
              <p:nvPr/>
            </p:nvSpPr>
            <p:spPr>
              <a:xfrm>
                <a:off x="5865132" y="4755501"/>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3"/>
                      <a:pt x="44159" y="21423"/>
                    </a:cubicBezTo>
                    <a:cubicBezTo>
                      <a:pt x="27107" y="21423"/>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1" y="108866"/>
                      <a:pt x="58587" y="119359"/>
                      <a:pt x="35852" y="119359"/>
                    </a:cubicBezTo>
                    <a:cubicBezTo>
                      <a:pt x="13117" y="119359"/>
                      <a:pt x="0" y="105805"/>
                      <a:pt x="0" y="85256"/>
                    </a:cubicBezTo>
                    <a:cubicBezTo>
                      <a:pt x="0" y="64707"/>
                      <a:pt x="19238" y="49842"/>
                      <a:pt x="50717" y="49842"/>
                    </a:cubicBezTo>
                    <a:close/>
                    <a:moveTo>
                      <a:pt x="41973" y="99247"/>
                    </a:moveTo>
                    <a:cubicBezTo>
                      <a:pt x="58150" y="99247"/>
                      <a:pt x="65583" y="91377"/>
                      <a:pt x="68643" y="87880"/>
                    </a:cubicBezTo>
                    <a:lnTo>
                      <a:pt x="68643" y="68642"/>
                    </a:lnTo>
                    <a:cubicBezTo>
                      <a:pt x="64271" y="68642"/>
                      <a:pt x="59461" y="68205"/>
                      <a:pt x="52029" y="68205"/>
                    </a:cubicBezTo>
                    <a:cubicBezTo>
                      <a:pt x="33228" y="68205"/>
                      <a:pt x="24484" y="73452"/>
                      <a:pt x="24484" y="83945"/>
                    </a:cubicBezTo>
                    <a:cubicBezTo>
                      <a:pt x="24484" y="94438"/>
                      <a:pt x="30168" y="99247"/>
                      <a:pt x="42410"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4" name="Google Shape;54;p40"/>
              <p:cNvSpPr/>
              <p:nvPr/>
            </p:nvSpPr>
            <p:spPr>
              <a:xfrm>
                <a:off x="5987553" y="4715278"/>
                <a:ext cx="25795" cy="157396"/>
              </a:xfrm>
              <a:custGeom>
                <a:avLst/>
                <a:gdLst/>
                <a:ahLst/>
                <a:cxnLst/>
                <a:rect l="l" t="t" r="r" b="b"/>
                <a:pathLst>
                  <a:path w="25795" h="157396" extrusionOk="0">
                    <a:moveTo>
                      <a:pt x="25796" y="25795"/>
                    </a:moveTo>
                    <a:lnTo>
                      <a:pt x="0" y="25795"/>
                    </a:lnTo>
                    <a:lnTo>
                      <a:pt x="0" y="0"/>
                    </a:lnTo>
                    <a:lnTo>
                      <a:pt x="25796" y="0"/>
                    </a:lnTo>
                    <a:lnTo>
                      <a:pt x="25796" y="25795"/>
                    </a:lnTo>
                    <a:close/>
                    <a:moveTo>
                      <a:pt x="25796" y="157397"/>
                    </a:moveTo>
                    <a:lnTo>
                      <a:pt x="437" y="157397"/>
                    </a:lnTo>
                    <a:lnTo>
                      <a:pt x="437" y="43284"/>
                    </a:lnTo>
                    <a:lnTo>
                      <a:pt x="25796" y="43284"/>
                    </a:lnTo>
                    <a:lnTo>
                      <a:pt x="25796"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5" name="Google Shape;55;p40"/>
              <p:cNvSpPr/>
              <p:nvPr/>
            </p:nvSpPr>
            <p:spPr>
              <a:xfrm>
                <a:off x="6042642" y="4755501"/>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0"/>
                    </a:lnTo>
                    <a:lnTo>
                      <a:pt x="24047" y="3060"/>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6" name="Google Shape;56;p40"/>
              <p:cNvSpPr/>
              <p:nvPr/>
            </p:nvSpPr>
            <p:spPr>
              <a:xfrm>
                <a:off x="6169435" y="4755501"/>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3"/>
                      <a:pt x="44159" y="21423"/>
                    </a:cubicBezTo>
                    <a:cubicBezTo>
                      <a:pt x="27108" y="21423"/>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2" y="108866"/>
                      <a:pt x="58587" y="119359"/>
                      <a:pt x="35852" y="119359"/>
                    </a:cubicBezTo>
                    <a:cubicBezTo>
                      <a:pt x="13117" y="119359"/>
                      <a:pt x="0" y="105805"/>
                      <a:pt x="0" y="85256"/>
                    </a:cubicBezTo>
                    <a:cubicBezTo>
                      <a:pt x="0" y="64707"/>
                      <a:pt x="19238" y="49842"/>
                      <a:pt x="50717" y="49842"/>
                    </a:cubicBezTo>
                    <a:close/>
                    <a:moveTo>
                      <a:pt x="41973" y="99247"/>
                    </a:moveTo>
                    <a:cubicBezTo>
                      <a:pt x="58150" y="99247"/>
                      <a:pt x="65583" y="91377"/>
                      <a:pt x="68643" y="87880"/>
                    </a:cubicBezTo>
                    <a:lnTo>
                      <a:pt x="68643" y="68642"/>
                    </a:lnTo>
                    <a:cubicBezTo>
                      <a:pt x="64271" y="68642"/>
                      <a:pt x="59462" y="68205"/>
                      <a:pt x="52029" y="68205"/>
                    </a:cubicBezTo>
                    <a:cubicBezTo>
                      <a:pt x="33229" y="68205"/>
                      <a:pt x="24484" y="73452"/>
                      <a:pt x="24484" y="83945"/>
                    </a:cubicBezTo>
                    <a:cubicBezTo>
                      <a:pt x="24484" y="94438"/>
                      <a:pt x="30168" y="99247"/>
                      <a:pt x="41973"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7" name="Google Shape;57;p40"/>
              <p:cNvSpPr/>
              <p:nvPr/>
            </p:nvSpPr>
            <p:spPr>
              <a:xfrm>
                <a:off x="6291419" y="4706970"/>
                <a:ext cx="106680" cy="168326"/>
              </a:xfrm>
              <a:custGeom>
                <a:avLst/>
                <a:gdLst/>
                <a:ahLst/>
                <a:cxnLst/>
                <a:rect l="l" t="t" r="r" b="b"/>
                <a:pathLst>
                  <a:path w="106680" h="168326" extrusionOk="0">
                    <a:moveTo>
                      <a:pt x="57713" y="168327"/>
                    </a:moveTo>
                    <a:cubicBezTo>
                      <a:pt x="36726" y="168327"/>
                      <a:pt x="28419" y="158708"/>
                      <a:pt x="24484" y="153024"/>
                    </a:cubicBezTo>
                    <a:lnTo>
                      <a:pt x="24047" y="153024"/>
                    </a:lnTo>
                    <a:lnTo>
                      <a:pt x="24047" y="165266"/>
                    </a:lnTo>
                    <a:lnTo>
                      <a:pt x="0" y="165266"/>
                    </a:lnTo>
                    <a:lnTo>
                      <a:pt x="0" y="0"/>
                    </a:lnTo>
                    <a:lnTo>
                      <a:pt x="25359" y="0"/>
                    </a:lnTo>
                    <a:lnTo>
                      <a:pt x="25359" y="60773"/>
                    </a:lnTo>
                    <a:lnTo>
                      <a:pt x="25796" y="60773"/>
                    </a:lnTo>
                    <a:cubicBezTo>
                      <a:pt x="30168" y="56401"/>
                      <a:pt x="39787" y="48531"/>
                      <a:pt x="59899" y="48531"/>
                    </a:cubicBezTo>
                    <a:cubicBezTo>
                      <a:pt x="80011" y="48531"/>
                      <a:pt x="106681" y="67768"/>
                      <a:pt x="106681" y="106243"/>
                    </a:cubicBezTo>
                    <a:cubicBezTo>
                      <a:pt x="106681" y="144718"/>
                      <a:pt x="86132" y="168327"/>
                      <a:pt x="57713" y="168327"/>
                    </a:cubicBezTo>
                    <a:close/>
                    <a:moveTo>
                      <a:pt x="52466" y="70829"/>
                    </a:moveTo>
                    <a:cubicBezTo>
                      <a:pt x="38475" y="70829"/>
                      <a:pt x="29294" y="78261"/>
                      <a:pt x="25359" y="83508"/>
                    </a:cubicBezTo>
                    <a:lnTo>
                      <a:pt x="25359" y="133787"/>
                    </a:lnTo>
                    <a:cubicBezTo>
                      <a:pt x="29731" y="139034"/>
                      <a:pt x="37601" y="146466"/>
                      <a:pt x="51592" y="146466"/>
                    </a:cubicBezTo>
                    <a:cubicBezTo>
                      <a:pt x="65583" y="146466"/>
                      <a:pt x="81322" y="134224"/>
                      <a:pt x="81322" y="108429"/>
                    </a:cubicBezTo>
                    <a:cubicBezTo>
                      <a:pt x="81322" y="82633"/>
                      <a:pt x="69955" y="70829"/>
                      <a:pt x="52466" y="70829"/>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8" name="Google Shape;58;p40"/>
              <p:cNvSpPr/>
              <p:nvPr/>
            </p:nvSpPr>
            <p:spPr>
              <a:xfrm>
                <a:off x="6422147" y="4707408"/>
                <a:ext cx="25358" cy="165266"/>
              </a:xfrm>
              <a:custGeom>
                <a:avLst/>
                <a:gdLst/>
                <a:ahLst/>
                <a:cxnLst/>
                <a:rect l="l" t="t" r="r" b="b"/>
                <a:pathLst>
                  <a:path w="25358" h="165266" extrusionOk="0">
                    <a:moveTo>
                      <a:pt x="25359" y="165266"/>
                    </a:moveTo>
                    <a:lnTo>
                      <a:pt x="0" y="165266"/>
                    </a:lnTo>
                    <a:lnTo>
                      <a:pt x="0" y="0"/>
                    </a:lnTo>
                    <a:lnTo>
                      <a:pt x="25359" y="0"/>
                    </a:lnTo>
                    <a:lnTo>
                      <a:pt x="25359" y="165266"/>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9" name="Google Shape;59;p40"/>
              <p:cNvSpPr/>
              <p:nvPr/>
            </p:nvSpPr>
            <p:spPr>
              <a:xfrm>
                <a:off x="6470678" y="4755938"/>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1" y="97936"/>
                    </a:cubicBezTo>
                    <a:cubicBezTo>
                      <a:pt x="80448" y="97936"/>
                      <a:pt x="88755" y="89192"/>
                      <a:pt x="92253" y="86131"/>
                    </a:cubicBezTo>
                    <a:lnTo>
                      <a:pt x="101434" y="104057"/>
                    </a:lnTo>
                    <a:cubicBezTo>
                      <a:pt x="96188" y="109303"/>
                      <a:pt x="82197" y="119796"/>
                      <a:pt x="55089" y="119796"/>
                    </a:cubicBezTo>
                    <a:cubicBezTo>
                      <a:pt x="27982" y="119796"/>
                      <a:pt x="0" y="100996"/>
                      <a:pt x="0" y="59898"/>
                    </a:cubicBezTo>
                    <a:cubicBezTo>
                      <a:pt x="0" y="18800"/>
                      <a:pt x="23610" y="437"/>
                      <a:pt x="53778" y="437"/>
                    </a:cubicBezTo>
                    <a:close/>
                    <a:moveTo>
                      <a:pt x="25359" y="48531"/>
                    </a:moveTo>
                    <a:lnTo>
                      <a:pt x="78262" y="48531"/>
                    </a:lnTo>
                    <a:cubicBezTo>
                      <a:pt x="78262" y="31042"/>
                      <a:pt x="69517" y="20986"/>
                      <a:pt x="53778" y="20986"/>
                    </a:cubicBezTo>
                    <a:cubicBezTo>
                      <a:pt x="38038" y="20986"/>
                      <a:pt x="27108" y="30168"/>
                      <a:pt x="25796"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0" name="Google Shape;60;p40"/>
              <p:cNvSpPr/>
              <p:nvPr/>
            </p:nvSpPr>
            <p:spPr>
              <a:xfrm>
                <a:off x="6657370" y="4711780"/>
                <a:ext cx="105806" cy="160894"/>
              </a:xfrm>
              <a:custGeom>
                <a:avLst/>
                <a:gdLst/>
                <a:ahLst/>
                <a:cxnLst/>
                <a:rect l="l" t="t" r="r" b="b"/>
                <a:pathLst>
                  <a:path w="105806" h="160894" extrusionOk="0">
                    <a:moveTo>
                      <a:pt x="105806" y="22735"/>
                    </a:moveTo>
                    <a:lnTo>
                      <a:pt x="25796" y="22735"/>
                    </a:lnTo>
                    <a:lnTo>
                      <a:pt x="25796" y="76949"/>
                    </a:lnTo>
                    <a:lnTo>
                      <a:pt x="98374" y="76949"/>
                    </a:lnTo>
                    <a:lnTo>
                      <a:pt x="98374" y="99684"/>
                    </a:lnTo>
                    <a:lnTo>
                      <a:pt x="25796" y="99684"/>
                    </a:lnTo>
                    <a:lnTo>
                      <a:pt x="25796" y="160894"/>
                    </a:lnTo>
                    <a:lnTo>
                      <a:pt x="0" y="160894"/>
                    </a:lnTo>
                    <a:lnTo>
                      <a:pt x="0" y="0"/>
                    </a:lnTo>
                    <a:lnTo>
                      <a:pt x="105369" y="0"/>
                    </a:lnTo>
                    <a:lnTo>
                      <a:pt x="105369" y="2273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1" name="Google Shape;61;p40"/>
              <p:cNvSpPr/>
              <p:nvPr/>
            </p:nvSpPr>
            <p:spPr>
              <a:xfrm>
                <a:off x="6776293" y="4758999"/>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9" y="116736"/>
                    </a:cubicBezTo>
                    <a:cubicBezTo>
                      <a:pt x="17052" y="116736"/>
                      <a:pt x="0" y="103182"/>
                      <a:pt x="0" y="70391"/>
                    </a:cubicBezTo>
                    <a:lnTo>
                      <a:pt x="0" y="0"/>
                    </a:lnTo>
                    <a:lnTo>
                      <a:pt x="25359" y="0"/>
                    </a:lnTo>
                    <a:lnTo>
                      <a:pt x="25359" y="65582"/>
                    </a:lnTo>
                    <a:cubicBezTo>
                      <a:pt x="25359" y="87005"/>
                      <a:pt x="33229" y="94875"/>
                      <a:pt x="49843" y="94875"/>
                    </a:cubicBezTo>
                    <a:cubicBezTo>
                      <a:pt x="66457" y="94875"/>
                      <a:pt x="72578" y="87005"/>
                      <a:pt x="76950" y="82196"/>
                    </a:cubicBezTo>
                    <a:lnTo>
                      <a:pt x="76950" y="0"/>
                    </a:lnTo>
                    <a:lnTo>
                      <a:pt x="102309" y="0"/>
                    </a:lnTo>
                    <a:lnTo>
                      <a:pt x="102309" y="11411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2" name="Google Shape;62;p40"/>
              <p:cNvSpPr/>
              <p:nvPr/>
            </p:nvSpPr>
            <p:spPr>
              <a:xfrm>
                <a:off x="6898276" y="4732329"/>
                <a:ext cx="70391" cy="142094"/>
              </a:xfrm>
              <a:custGeom>
                <a:avLst/>
                <a:gdLst/>
                <a:ahLst/>
                <a:cxnLst/>
                <a:rect l="l" t="t" r="r" b="b"/>
                <a:pathLst>
                  <a:path w="70391" h="142094" extrusionOk="0">
                    <a:moveTo>
                      <a:pt x="70392" y="46782"/>
                    </a:moveTo>
                    <a:lnTo>
                      <a:pt x="40661" y="46782"/>
                    </a:lnTo>
                    <a:lnTo>
                      <a:pt x="40661" y="97936"/>
                    </a:lnTo>
                    <a:cubicBezTo>
                      <a:pt x="40661" y="116299"/>
                      <a:pt x="47219" y="120234"/>
                      <a:pt x="59461" y="120234"/>
                    </a:cubicBezTo>
                    <a:cubicBezTo>
                      <a:pt x="71704" y="120234"/>
                      <a:pt x="68206" y="119359"/>
                      <a:pt x="69955" y="118485"/>
                    </a:cubicBezTo>
                    <a:lnTo>
                      <a:pt x="69955" y="139471"/>
                    </a:lnTo>
                    <a:cubicBezTo>
                      <a:pt x="67769" y="140345"/>
                      <a:pt x="62085" y="142094"/>
                      <a:pt x="53778" y="142094"/>
                    </a:cubicBezTo>
                    <a:cubicBezTo>
                      <a:pt x="31042" y="142094"/>
                      <a:pt x="15303" y="133350"/>
                      <a:pt x="15303" y="100559"/>
                    </a:cubicBezTo>
                    <a:lnTo>
                      <a:pt x="15303" y="46345"/>
                    </a:lnTo>
                    <a:lnTo>
                      <a:pt x="0" y="46345"/>
                    </a:lnTo>
                    <a:lnTo>
                      <a:pt x="0" y="25796"/>
                    </a:lnTo>
                    <a:lnTo>
                      <a:pt x="15303" y="25796"/>
                    </a:lnTo>
                    <a:lnTo>
                      <a:pt x="15303" y="0"/>
                    </a:lnTo>
                    <a:lnTo>
                      <a:pt x="40661" y="0"/>
                    </a:lnTo>
                    <a:lnTo>
                      <a:pt x="40661" y="25796"/>
                    </a:lnTo>
                    <a:lnTo>
                      <a:pt x="70392" y="25796"/>
                    </a:lnTo>
                    <a:lnTo>
                      <a:pt x="70392" y="4634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3" name="Google Shape;63;p40"/>
              <p:cNvSpPr/>
              <p:nvPr/>
            </p:nvSpPr>
            <p:spPr>
              <a:xfrm>
                <a:off x="6987906" y="4758999"/>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9" y="116736"/>
                    </a:cubicBezTo>
                    <a:cubicBezTo>
                      <a:pt x="17052" y="116736"/>
                      <a:pt x="0" y="103182"/>
                      <a:pt x="0" y="70391"/>
                    </a:cubicBezTo>
                    <a:lnTo>
                      <a:pt x="0" y="0"/>
                    </a:lnTo>
                    <a:lnTo>
                      <a:pt x="25359" y="0"/>
                    </a:lnTo>
                    <a:lnTo>
                      <a:pt x="25359" y="65582"/>
                    </a:lnTo>
                    <a:cubicBezTo>
                      <a:pt x="25359" y="87005"/>
                      <a:pt x="33228" y="94875"/>
                      <a:pt x="49843" y="94875"/>
                    </a:cubicBezTo>
                    <a:cubicBezTo>
                      <a:pt x="66457" y="94875"/>
                      <a:pt x="72578" y="87005"/>
                      <a:pt x="76950" y="82196"/>
                    </a:cubicBezTo>
                    <a:lnTo>
                      <a:pt x="76950" y="0"/>
                    </a:lnTo>
                    <a:lnTo>
                      <a:pt x="102309" y="0"/>
                    </a:lnTo>
                    <a:lnTo>
                      <a:pt x="102309" y="11411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4" name="Google Shape;64;p40"/>
              <p:cNvSpPr/>
              <p:nvPr/>
            </p:nvSpPr>
            <p:spPr>
              <a:xfrm>
                <a:off x="7118634" y="4756813"/>
                <a:ext cx="61210" cy="116298"/>
              </a:xfrm>
              <a:custGeom>
                <a:avLst/>
                <a:gdLst/>
                <a:ahLst/>
                <a:cxnLst/>
                <a:rect l="l" t="t" r="r" b="b"/>
                <a:pathLst>
                  <a:path w="61210" h="116298" extrusionOk="0">
                    <a:moveTo>
                      <a:pt x="61210" y="21861"/>
                    </a:moveTo>
                    <a:cubicBezTo>
                      <a:pt x="59899" y="21861"/>
                      <a:pt x="58150" y="21861"/>
                      <a:pt x="55964" y="21861"/>
                    </a:cubicBezTo>
                    <a:cubicBezTo>
                      <a:pt x="39787" y="21861"/>
                      <a:pt x="30168" y="29730"/>
                      <a:pt x="25359" y="40224"/>
                    </a:cubicBezTo>
                    <a:lnTo>
                      <a:pt x="25359" y="116298"/>
                    </a:lnTo>
                    <a:lnTo>
                      <a:pt x="0" y="116298"/>
                    </a:lnTo>
                    <a:lnTo>
                      <a:pt x="0" y="2186"/>
                    </a:lnTo>
                    <a:lnTo>
                      <a:pt x="24047" y="2186"/>
                    </a:lnTo>
                    <a:lnTo>
                      <a:pt x="24047" y="19675"/>
                    </a:lnTo>
                    <a:lnTo>
                      <a:pt x="24484" y="19675"/>
                    </a:lnTo>
                    <a:cubicBezTo>
                      <a:pt x="28856" y="9619"/>
                      <a:pt x="37163" y="0"/>
                      <a:pt x="61210" y="0"/>
                    </a:cubicBezTo>
                    <a:lnTo>
                      <a:pt x="61210" y="2229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5" name="Google Shape;65;p40"/>
              <p:cNvSpPr/>
              <p:nvPr/>
            </p:nvSpPr>
            <p:spPr>
              <a:xfrm>
                <a:off x="7185965" y="4755938"/>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2" y="97936"/>
                    </a:cubicBezTo>
                    <a:cubicBezTo>
                      <a:pt x="80448" y="97936"/>
                      <a:pt x="88755" y="89192"/>
                      <a:pt x="92253" y="86131"/>
                    </a:cubicBezTo>
                    <a:lnTo>
                      <a:pt x="101434" y="104057"/>
                    </a:lnTo>
                    <a:cubicBezTo>
                      <a:pt x="96188" y="109303"/>
                      <a:pt x="82197" y="119796"/>
                      <a:pt x="55090" y="119796"/>
                    </a:cubicBezTo>
                    <a:cubicBezTo>
                      <a:pt x="27982" y="119796"/>
                      <a:pt x="0" y="100996"/>
                      <a:pt x="0" y="59898"/>
                    </a:cubicBezTo>
                    <a:cubicBezTo>
                      <a:pt x="0" y="18800"/>
                      <a:pt x="23610" y="437"/>
                      <a:pt x="53778" y="437"/>
                    </a:cubicBezTo>
                    <a:close/>
                    <a:moveTo>
                      <a:pt x="25359" y="48531"/>
                    </a:moveTo>
                    <a:lnTo>
                      <a:pt x="78262" y="48531"/>
                    </a:lnTo>
                    <a:cubicBezTo>
                      <a:pt x="78262" y="31042"/>
                      <a:pt x="69518" y="20986"/>
                      <a:pt x="53778" y="20986"/>
                    </a:cubicBezTo>
                    <a:cubicBezTo>
                      <a:pt x="38038" y="20986"/>
                      <a:pt x="27108" y="30168"/>
                      <a:pt x="25796"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66" name="Google Shape;66;p40"/>
            <p:cNvGrpSpPr/>
            <p:nvPr/>
          </p:nvGrpSpPr>
          <p:grpSpPr>
            <a:xfrm>
              <a:off x="4117290" y="992947"/>
              <a:ext cx="2782011" cy="871802"/>
              <a:chOff x="4891013" y="3454793"/>
              <a:chExt cx="2782011" cy="871802"/>
            </a:xfrm>
          </p:grpSpPr>
          <p:sp>
            <p:nvSpPr>
              <p:cNvPr id="67" name="Google Shape;67;p40"/>
              <p:cNvSpPr/>
              <p:nvPr/>
            </p:nvSpPr>
            <p:spPr>
              <a:xfrm>
                <a:off x="4891013" y="3804563"/>
                <a:ext cx="149091" cy="172261"/>
              </a:xfrm>
              <a:custGeom>
                <a:avLst/>
                <a:gdLst/>
                <a:ahLst/>
                <a:cxnLst/>
                <a:rect l="l" t="t" r="r" b="b"/>
                <a:pathLst>
                  <a:path w="149091" h="172261" extrusionOk="0">
                    <a:moveTo>
                      <a:pt x="437" y="172262"/>
                    </a:moveTo>
                    <a:lnTo>
                      <a:pt x="0" y="0"/>
                    </a:lnTo>
                    <a:lnTo>
                      <a:pt x="149091" y="85694"/>
                    </a:lnTo>
                    <a:lnTo>
                      <a:pt x="437" y="172262"/>
                    </a:lnTo>
                    <a:close/>
                  </a:path>
                </a:pathLst>
              </a:custGeom>
              <a:solidFill>
                <a:srgbClr val="CEBED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8" name="Google Shape;68;p40"/>
              <p:cNvSpPr/>
              <p:nvPr/>
            </p:nvSpPr>
            <p:spPr>
              <a:xfrm>
                <a:off x="5612421" y="3804563"/>
                <a:ext cx="149091" cy="172261"/>
              </a:xfrm>
              <a:custGeom>
                <a:avLst/>
                <a:gdLst/>
                <a:ahLst/>
                <a:cxnLst/>
                <a:rect l="l" t="t" r="r" b="b"/>
                <a:pathLst>
                  <a:path w="149091" h="172261" extrusionOk="0">
                    <a:moveTo>
                      <a:pt x="437" y="172262"/>
                    </a:moveTo>
                    <a:lnTo>
                      <a:pt x="0" y="0"/>
                    </a:lnTo>
                    <a:lnTo>
                      <a:pt x="149091" y="85694"/>
                    </a:lnTo>
                    <a:lnTo>
                      <a:pt x="437" y="172262"/>
                    </a:lnTo>
                    <a:close/>
                  </a:path>
                </a:pathLst>
              </a:custGeom>
              <a:solidFill>
                <a:srgbClr val="69BCA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9" name="Google Shape;69;p40"/>
              <p:cNvSpPr/>
              <p:nvPr/>
            </p:nvSpPr>
            <p:spPr>
              <a:xfrm>
                <a:off x="6310219" y="4037160"/>
                <a:ext cx="143844" cy="165703"/>
              </a:xfrm>
              <a:custGeom>
                <a:avLst/>
                <a:gdLst/>
                <a:ahLst/>
                <a:cxnLst/>
                <a:rect l="l" t="t" r="r" b="b"/>
                <a:pathLst>
                  <a:path w="143844" h="165703" extrusionOk="0">
                    <a:moveTo>
                      <a:pt x="437" y="165704"/>
                    </a:moveTo>
                    <a:lnTo>
                      <a:pt x="0" y="0"/>
                    </a:lnTo>
                    <a:lnTo>
                      <a:pt x="143845" y="82196"/>
                    </a:lnTo>
                    <a:lnTo>
                      <a:pt x="437" y="165704"/>
                    </a:lnTo>
                    <a:close/>
                  </a:path>
                </a:pathLst>
              </a:custGeom>
              <a:solidFill>
                <a:srgbClr val="3FC2E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nvGrpSpPr>
              <p:cNvPr id="70" name="Google Shape;70;p40"/>
              <p:cNvGrpSpPr/>
              <p:nvPr/>
            </p:nvGrpSpPr>
            <p:grpSpPr>
              <a:xfrm>
                <a:off x="4891013" y="3454793"/>
                <a:ext cx="2782011" cy="871802"/>
                <a:chOff x="4891013" y="3454793"/>
                <a:chExt cx="2782011" cy="871802"/>
              </a:xfrm>
            </p:grpSpPr>
            <p:sp>
              <p:nvSpPr>
                <p:cNvPr id="71" name="Google Shape;71;p40"/>
                <p:cNvSpPr/>
                <p:nvPr/>
              </p:nvSpPr>
              <p:spPr>
                <a:xfrm>
                  <a:off x="4891013" y="3454793"/>
                  <a:ext cx="616913" cy="871802"/>
                </a:xfrm>
                <a:custGeom>
                  <a:avLst/>
                  <a:gdLst/>
                  <a:ahLst/>
                  <a:cxnLst/>
                  <a:rect l="l" t="t" r="r" b="b"/>
                  <a:pathLst>
                    <a:path w="616913" h="871802" extrusionOk="0">
                      <a:moveTo>
                        <a:pt x="616913" y="163080"/>
                      </a:moveTo>
                      <a:lnTo>
                        <a:pt x="616913" y="0"/>
                      </a:lnTo>
                      <a:lnTo>
                        <a:pt x="0" y="0"/>
                      </a:lnTo>
                      <a:lnTo>
                        <a:pt x="0" y="254895"/>
                      </a:lnTo>
                      <a:lnTo>
                        <a:pt x="312610" y="434589"/>
                      </a:lnTo>
                      <a:lnTo>
                        <a:pt x="0" y="616470"/>
                      </a:lnTo>
                      <a:lnTo>
                        <a:pt x="0" y="871802"/>
                      </a:lnTo>
                      <a:lnTo>
                        <a:pt x="616913" y="871802"/>
                      </a:lnTo>
                      <a:lnTo>
                        <a:pt x="616913" y="708285"/>
                      </a:lnTo>
                      <a:lnTo>
                        <a:pt x="185380" y="708285"/>
                      </a:lnTo>
                      <a:lnTo>
                        <a:pt x="185380" y="511102"/>
                      </a:lnTo>
                      <a:lnTo>
                        <a:pt x="607732" y="511102"/>
                      </a:lnTo>
                      <a:lnTo>
                        <a:pt x="607732" y="347584"/>
                      </a:lnTo>
                      <a:lnTo>
                        <a:pt x="185380" y="347584"/>
                      </a:lnTo>
                      <a:lnTo>
                        <a:pt x="185380" y="163080"/>
                      </a:lnTo>
                      <a:lnTo>
                        <a:pt x="616913" y="16308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2" name="Google Shape;72;p40"/>
                <p:cNvSpPr/>
                <p:nvPr/>
              </p:nvSpPr>
              <p:spPr>
                <a:xfrm>
                  <a:off x="5612421" y="3454793"/>
                  <a:ext cx="617350" cy="871802"/>
                </a:xfrm>
                <a:custGeom>
                  <a:avLst/>
                  <a:gdLst/>
                  <a:ahLst/>
                  <a:cxnLst/>
                  <a:rect l="l" t="t" r="r" b="b"/>
                  <a:pathLst>
                    <a:path w="617350" h="871802" extrusionOk="0">
                      <a:moveTo>
                        <a:pt x="617350" y="163080"/>
                      </a:moveTo>
                      <a:lnTo>
                        <a:pt x="617350" y="0"/>
                      </a:lnTo>
                      <a:lnTo>
                        <a:pt x="0" y="0"/>
                      </a:lnTo>
                      <a:lnTo>
                        <a:pt x="0" y="254895"/>
                      </a:lnTo>
                      <a:lnTo>
                        <a:pt x="313047" y="434589"/>
                      </a:lnTo>
                      <a:lnTo>
                        <a:pt x="0" y="616470"/>
                      </a:lnTo>
                      <a:lnTo>
                        <a:pt x="0" y="871802"/>
                      </a:lnTo>
                      <a:lnTo>
                        <a:pt x="617350" y="871802"/>
                      </a:lnTo>
                      <a:lnTo>
                        <a:pt x="617350" y="708285"/>
                      </a:lnTo>
                      <a:lnTo>
                        <a:pt x="185817" y="708285"/>
                      </a:lnTo>
                      <a:lnTo>
                        <a:pt x="185817" y="511102"/>
                      </a:lnTo>
                      <a:lnTo>
                        <a:pt x="608169" y="511102"/>
                      </a:lnTo>
                      <a:lnTo>
                        <a:pt x="608169" y="347584"/>
                      </a:lnTo>
                      <a:lnTo>
                        <a:pt x="185817" y="347584"/>
                      </a:lnTo>
                      <a:lnTo>
                        <a:pt x="185817" y="163080"/>
                      </a:lnTo>
                      <a:lnTo>
                        <a:pt x="617350" y="16308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3" name="Google Shape;73;p40"/>
                <p:cNvSpPr/>
                <p:nvPr/>
              </p:nvSpPr>
              <p:spPr>
                <a:xfrm>
                  <a:off x="6310656" y="3458291"/>
                  <a:ext cx="664132" cy="867429"/>
                </a:xfrm>
                <a:custGeom>
                  <a:avLst/>
                  <a:gdLst/>
                  <a:ahLst/>
                  <a:cxnLst/>
                  <a:rect l="l" t="t" r="r" b="b"/>
                  <a:pathLst>
                    <a:path w="664132" h="867429" extrusionOk="0">
                      <a:moveTo>
                        <a:pt x="628718" y="473501"/>
                      </a:moveTo>
                      <a:cubicBezTo>
                        <a:pt x="604671" y="438524"/>
                        <a:pt x="574940" y="413166"/>
                        <a:pt x="539526" y="396552"/>
                      </a:cubicBezTo>
                      <a:cubicBezTo>
                        <a:pt x="503674" y="380375"/>
                        <a:pt x="465199" y="365510"/>
                        <a:pt x="423663" y="352393"/>
                      </a:cubicBezTo>
                      <a:cubicBezTo>
                        <a:pt x="382128" y="339277"/>
                        <a:pt x="343653" y="329658"/>
                        <a:pt x="307801" y="322663"/>
                      </a:cubicBezTo>
                      <a:cubicBezTo>
                        <a:pt x="271949" y="316105"/>
                        <a:pt x="242218" y="305612"/>
                        <a:pt x="218171" y="291621"/>
                      </a:cubicBezTo>
                      <a:cubicBezTo>
                        <a:pt x="194124" y="277630"/>
                        <a:pt x="182320" y="260579"/>
                        <a:pt x="182320" y="240467"/>
                      </a:cubicBezTo>
                      <a:cubicBezTo>
                        <a:pt x="182320" y="220355"/>
                        <a:pt x="192813" y="193685"/>
                        <a:pt x="213799" y="178820"/>
                      </a:cubicBezTo>
                      <a:cubicBezTo>
                        <a:pt x="234786" y="163517"/>
                        <a:pt x="264079" y="156085"/>
                        <a:pt x="302117" y="156085"/>
                      </a:cubicBezTo>
                      <a:cubicBezTo>
                        <a:pt x="398742" y="156085"/>
                        <a:pt x="480065" y="186690"/>
                        <a:pt x="546521" y="247900"/>
                      </a:cubicBezTo>
                      <a:lnTo>
                        <a:pt x="646207" y="117173"/>
                      </a:lnTo>
                      <a:cubicBezTo>
                        <a:pt x="561387" y="38912"/>
                        <a:pt x="452083" y="0"/>
                        <a:pt x="318731" y="0"/>
                      </a:cubicBezTo>
                      <a:cubicBezTo>
                        <a:pt x="185380" y="0"/>
                        <a:pt x="145156" y="24484"/>
                        <a:pt x="87006" y="73452"/>
                      </a:cubicBezTo>
                      <a:cubicBezTo>
                        <a:pt x="28856" y="122420"/>
                        <a:pt x="0" y="183192"/>
                        <a:pt x="0" y="255332"/>
                      </a:cubicBezTo>
                      <a:cubicBezTo>
                        <a:pt x="0" y="327472"/>
                        <a:pt x="11805" y="346710"/>
                        <a:pt x="35852" y="381250"/>
                      </a:cubicBezTo>
                      <a:cubicBezTo>
                        <a:pt x="59899" y="415789"/>
                        <a:pt x="89630" y="440710"/>
                        <a:pt x="125044" y="456887"/>
                      </a:cubicBezTo>
                      <a:cubicBezTo>
                        <a:pt x="160896" y="472627"/>
                        <a:pt x="199371" y="487055"/>
                        <a:pt x="241344" y="499734"/>
                      </a:cubicBezTo>
                      <a:cubicBezTo>
                        <a:pt x="283317" y="512413"/>
                        <a:pt x="322229" y="522032"/>
                        <a:pt x="357644" y="528590"/>
                      </a:cubicBezTo>
                      <a:cubicBezTo>
                        <a:pt x="393495" y="535148"/>
                        <a:pt x="423226" y="546079"/>
                        <a:pt x="446836" y="561381"/>
                      </a:cubicBezTo>
                      <a:cubicBezTo>
                        <a:pt x="470883" y="576684"/>
                        <a:pt x="482688" y="595484"/>
                        <a:pt x="482688" y="618219"/>
                      </a:cubicBezTo>
                      <a:cubicBezTo>
                        <a:pt x="482688" y="640954"/>
                        <a:pt x="470008" y="666312"/>
                        <a:pt x="444213" y="684238"/>
                      </a:cubicBezTo>
                      <a:cubicBezTo>
                        <a:pt x="419728" y="701289"/>
                        <a:pt x="386063" y="710471"/>
                        <a:pt x="343215" y="711345"/>
                      </a:cubicBezTo>
                      <a:lnTo>
                        <a:pt x="129854" y="835076"/>
                      </a:lnTo>
                      <a:cubicBezTo>
                        <a:pt x="188441" y="856500"/>
                        <a:pt x="254460" y="867430"/>
                        <a:pt x="327913" y="867430"/>
                      </a:cubicBezTo>
                      <a:cubicBezTo>
                        <a:pt x="437217" y="867430"/>
                        <a:pt x="520288" y="842509"/>
                        <a:pt x="578001" y="793104"/>
                      </a:cubicBezTo>
                      <a:cubicBezTo>
                        <a:pt x="635277" y="743699"/>
                        <a:pt x="664133" y="678554"/>
                        <a:pt x="664133" y="598107"/>
                      </a:cubicBezTo>
                      <a:cubicBezTo>
                        <a:pt x="664133" y="517660"/>
                        <a:pt x="652328" y="507604"/>
                        <a:pt x="628281" y="47262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nvGrpSpPr>
                <p:cNvPr id="74" name="Google Shape;74;p40"/>
                <p:cNvGrpSpPr/>
                <p:nvPr/>
              </p:nvGrpSpPr>
              <p:grpSpPr>
                <a:xfrm>
                  <a:off x="7055674" y="3454793"/>
                  <a:ext cx="617350" cy="871801"/>
                  <a:chOff x="7055674" y="3454793"/>
                  <a:chExt cx="617350" cy="871801"/>
                </a:xfrm>
              </p:grpSpPr>
              <p:sp>
                <p:nvSpPr>
                  <p:cNvPr id="75" name="Google Shape;75;p40"/>
                  <p:cNvSpPr/>
                  <p:nvPr/>
                </p:nvSpPr>
                <p:spPr>
                  <a:xfrm>
                    <a:off x="7055674" y="3802377"/>
                    <a:ext cx="608168" cy="524217"/>
                  </a:xfrm>
                  <a:custGeom>
                    <a:avLst/>
                    <a:gdLst/>
                    <a:ahLst/>
                    <a:cxnLst/>
                    <a:rect l="l" t="t" r="r" b="b"/>
                    <a:pathLst>
                      <a:path w="608168" h="524217" extrusionOk="0">
                        <a:moveTo>
                          <a:pt x="0" y="122420"/>
                        </a:moveTo>
                        <a:lnTo>
                          <a:pt x="0" y="524218"/>
                        </a:lnTo>
                        <a:lnTo>
                          <a:pt x="185817" y="524218"/>
                        </a:lnTo>
                        <a:lnTo>
                          <a:pt x="185817" y="163517"/>
                        </a:lnTo>
                        <a:lnTo>
                          <a:pt x="608169" y="163517"/>
                        </a:lnTo>
                        <a:lnTo>
                          <a:pt x="608169" y="0"/>
                        </a:lnTo>
                        <a:lnTo>
                          <a:pt x="210301" y="0"/>
                        </a:lnTo>
                        <a:lnTo>
                          <a:pt x="0" y="12242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6" name="Google Shape;76;p40"/>
                  <p:cNvSpPr/>
                  <p:nvPr/>
                </p:nvSpPr>
                <p:spPr>
                  <a:xfrm>
                    <a:off x="7055674" y="3454793"/>
                    <a:ext cx="617350" cy="163080"/>
                  </a:xfrm>
                  <a:custGeom>
                    <a:avLst/>
                    <a:gdLst/>
                    <a:ahLst/>
                    <a:cxnLst/>
                    <a:rect l="l" t="t" r="r" b="b"/>
                    <a:pathLst>
                      <a:path w="617350" h="163080" extrusionOk="0">
                        <a:moveTo>
                          <a:pt x="0" y="0"/>
                        </a:moveTo>
                        <a:lnTo>
                          <a:pt x="0" y="1312"/>
                        </a:lnTo>
                        <a:lnTo>
                          <a:pt x="282442" y="163080"/>
                        </a:lnTo>
                        <a:lnTo>
                          <a:pt x="617351" y="163080"/>
                        </a:lnTo>
                        <a:lnTo>
                          <a:pt x="617351" y="0"/>
                        </a:lnTo>
                        <a:lnTo>
                          <a:pt x="0" y="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sp>
            <p:nvSpPr>
              <p:cNvPr id="77" name="Google Shape;77;p40"/>
              <p:cNvSpPr/>
              <p:nvPr/>
            </p:nvSpPr>
            <p:spPr>
              <a:xfrm>
                <a:off x="7055674" y="3592078"/>
                <a:ext cx="149528" cy="172261"/>
              </a:xfrm>
              <a:custGeom>
                <a:avLst/>
                <a:gdLst/>
                <a:ahLst/>
                <a:cxnLst/>
                <a:rect l="l" t="t" r="r" b="b"/>
                <a:pathLst>
                  <a:path w="149528" h="172261" extrusionOk="0">
                    <a:moveTo>
                      <a:pt x="437" y="172262"/>
                    </a:moveTo>
                    <a:lnTo>
                      <a:pt x="0" y="0"/>
                    </a:lnTo>
                    <a:lnTo>
                      <a:pt x="149528" y="85694"/>
                    </a:lnTo>
                    <a:lnTo>
                      <a:pt x="437" y="172262"/>
                    </a:lnTo>
                    <a:close/>
                  </a:path>
                </a:pathLst>
              </a:custGeom>
              <a:solidFill>
                <a:schemeClr val="bg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sp>
        <p:nvSpPr>
          <p:cNvPr id="4" name="Freeform 3">
            <a:extLst>
              <a:ext uri="{FF2B5EF4-FFF2-40B4-BE49-F238E27FC236}">
                <a16:creationId xmlns:a16="http://schemas.microsoft.com/office/drawing/2014/main" id="{A8F78976-D6FD-A86D-100B-602A17B6316B}"/>
              </a:ext>
            </a:extLst>
          </p:cNvPr>
          <p:cNvSpPr/>
          <p:nvPr userDrawn="1"/>
        </p:nvSpPr>
        <p:spPr>
          <a:xfrm rot="13447736" flipH="1">
            <a:off x="5694665" y="4331750"/>
            <a:ext cx="377088" cy="2792358"/>
          </a:xfrm>
          <a:custGeom>
            <a:avLst/>
            <a:gdLst>
              <a:gd name="connsiteX0" fmla="*/ 0 w 57821"/>
              <a:gd name="connsiteY0" fmla="*/ 0 h 601453"/>
              <a:gd name="connsiteX1" fmla="*/ 57822 w 57821"/>
              <a:gd name="connsiteY1" fmla="*/ 0 h 601453"/>
              <a:gd name="connsiteX2" fmla="*/ 57822 w 57821"/>
              <a:gd name="connsiteY2" fmla="*/ 601454 h 601453"/>
              <a:gd name="connsiteX3" fmla="*/ 0 w 57821"/>
              <a:gd name="connsiteY3" fmla="*/ 601454 h 601453"/>
            </a:gdLst>
            <a:ahLst/>
            <a:cxnLst>
              <a:cxn ang="0">
                <a:pos x="connsiteX0" y="connsiteY0"/>
              </a:cxn>
              <a:cxn ang="0">
                <a:pos x="connsiteX1" y="connsiteY1"/>
              </a:cxn>
              <a:cxn ang="0">
                <a:pos x="connsiteX2" y="connsiteY2"/>
              </a:cxn>
              <a:cxn ang="0">
                <a:pos x="connsiteX3" y="connsiteY3"/>
              </a:cxn>
            </a:cxnLst>
            <a:rect l="l" t="t" r="r" b="b"/>
            <a:pathLst>
              <a:path w="57821" h="601453">
                <a:moveTo>
                  <a:pt x="0" y="0"/>
                </a:moveTo>
                <a:lnTo>
                  <a:pt x="57822" y="0"/>
                </a:lnTo>
                <a:lnTo>
                  <a:pt x="57822" y="601454"/>
                </a:lnTo>
                <a:lnTo>
                  <a:pt x="0" y="601454"/>
                </a:lnTo>
                <a:close/>
              </a:path>
            </a:pathLst>
          </a:custGeom>
          <a:solidFill>
            <a:srgbClr val="0E6E61"/>
          </a:solidFill>
          <a:ln w="5117" cap="flat">
            <a:noFill/>
            <a:prstDash val="solid"/>
            <a:miter/>
          </a:ln>
        </p:spPr>
        <p:txBody>
          <a:bodyPr rtlCol="0" anchor="ctr"/>
          <a:lstStyle/>
          <a:p>
            <a:endParaRPr lang="en-US"/>
          </a:p>
        </p:txBody>
      </p:sp>
      <p:sp>
        <p:nvSpPr>
          <p:cNvPr id="5" name="Text Placeholder 32">
            <a:extLst>
              <a:ext uri="{FF2B5EF4-FFF2-40B4-BE49-F238E27FC236}">
                <a16:creationId xmlns:a16="http://schemas.microsoft.com/office/drawing/2014/main" id="{E8EFA7F9-29AA-7888-8A0B-AE84DF6D8BB9}"/>
              </a:ext>
            </a:extLst>
          </p:cNvPr>
          <p:cNvSpPr>
            <a:spLocks noGrp="1"/>
          </p:cNvSpPr>
          <p:nvPr>
            <p:ph type="body" sz="quarter" idx="16" hasCustomPrompt="1"/>
          </p:nvPr>
        </p:nvSpPr>
        <p:spPr>
          <a:xfrm>
            <a:off x="834036" y="6108942"/>
            <a:ext cx="3029914" cy="1783557"/>
          </a:xfrm>
          <a:prstGeom prst="rect">
            <a:avLst/>
          </a:prstGeom>
        </p:spPr>
        <p:txBody>
          <a:bodyPr anchor="t">
            <a:noAutofit/>
          </a:bodyPr>
          <a:lstStyle>
            <a:lvl1pPr marL="0" indent="0" algn="l">
              <a:lnSpc>
                <a:spcPts val="3940"/>
              </a:lnSpc>
              <a:spcBef>
                <a:spcPts val="0"/>
              </a:spcBef>
              <a:buNone/>
              <a:defRPr sz="38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ESSF</a:t>
            </a:r>
            <a:endParaRPr lang="en-US" dirty="0"/>
          </a:p>
        </p:txBody>
      </p:sp>
      <p:sp>
        <p:nvSpPr>
          <p:cNvPr id="6" name="Text Placeholder 32">
            <a:extLst>
              <a:ext uri="{FF2B5EF4-FFF2-40B4-BE49-F238E27FC236}">
                <a16:creationId xmlns:a16="http://schemas.microsoft.com/office/drawing/2014/main" id="{8AC83130-2329-1C95-FA14-832768CE9E35}"/>
              </a:ext>
            </a:extLst>
          </p:cNvPr>
          <p:cNvSpPr>
            <a:spLocks noGrp="1"/>
          </p:cNvSpPr>
          <p:nvPr>
            <p:ph type="body" sz="quarter" idx="19" hasCustomPrompt="1"/>
          </p:nvPr>
        </p:nvSpPr>
        <p:spPr>
          <a:xfrm>
            <a:off x="823894" y="5399750"/>
            <a:ext cx="3029914" cy="841604"/>
          </a:xfrm>
          <a:prstGeom prst="rect">
            <a:avLst/>
          </a:prstGeom>
        </p:spPr>
        <p:txBody>
          <a:bodyPr anchor="t">
            <a:noAutofit/>
          </a:bodyPr>
          <a:lstStyle>
            <a:lvl1pPr marL="0" indent="0" algn="l">
              <a:lnSpc>
                <a:spcPct val="100000"/>
              </a:lnSpc>
              <a:spcBef>
                <a:spcPts val="0"/>
              </a:spcBef>
              <a:buNone/>
              <a:defRPr sz="24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Your guide to </a:t>
            </a:r>
          </a:p>
        </p:txBody>
      </p:sp>
    </p:spTree>
    <p:extLst>
      <p:ext uri="{BB962C8B-B14F-4D97-AF65-F5344CB8AC3E}">
        <p14:creationId xmlns:p14="http://schemas.microsoft.com/office/powerpoint/2010/main" val="80389110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able Of Contents" preserve="1" userDrawn="1">
  <p:cSld name="1_Table Of Contents">
    <p:spTree>
      <p:nvGrpSpPr>
        <p:cNvPr id="1" name="Shape 78"/>
        <p:cNvGrpSpPr/>
        <p:nvPr/>
      </p:nvGrpSpPr>
      <p:grpSpPr>
        <a:xfrm>
          <a:off x="0" y="0"/>
          <a:ext cx="0" cy="0"/>
          <a:chOff x="0" y="0"/>
          <a:chExt cx="0" cy="0"/>
        </a:xfrm>
      </p:grpSpPr>
      <p:sp>
        <p:nvSpPr>
          <p:cNvPr id="110" name="Google Shape;110;p41"/>
          <p:cNvSpPr/>
          <p:nvPr/>
        </p:nvSpPr>
        <p:spPr>
          <a:xfrm rot="10800000" flipH="1">
            <a:off x="252047" y="5347915"/>
            <a:ext cx="1576753" cy="5559797"/>
          </a:xfrm>
          <a:custGeom>
            <a:avLst/>
            <a:gdLst/>
            <a:ahLst/>
            <a:cxnLst/>
            <a:rect l="l" t="t" r="r" b="b"/>
            <a:pathLst>
              <a:path w="1321666" h="2247833" extrusionOk="0">
                <a:moveTo>
                  <a:pt x="368409" y="0"/>
                </a:moveTo>
                <a:lnTo>
                  <a:pt x="0" y="0"/>
                </a:lnTo>
                <a:lnTo>
                  <a:pt x="0" y="2247834"/>
                </a:lnTo>
                <a:lnTo>
                  <a:pt x="1278174" y="983140"/>
                </a:lnTo>
                <a:lnTo>
                  <a:pt x="1321666" y="939706"/>
                </a:lnTo>
                <a:close/>
              </a:path>
            </a:pathLst>
          </a:custGeom>
          <a:solidFill>
            <a:srgbClr val="0E6E6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1" name="Google Shape;111;p41"/>
          <p:cNvSpPr/>
          <p:nvPr/>
        </p:nvSpPr>
        <p:spPr>
          <a:xfrm>
            <a:off x="-119710" y="0"/>
            <a:ext cx="1948511" cy="10907713"/>
          </a:xfrm>
          <a:custGeom>
            <a:avLst/>
            <a:gdLst/>
            <a:ahLst/>
            <a:cxnLst/>
            <a:rect l="l" t="t" r="r" b="b"/>
            <a:pathLst>
              <a:path w="2280567" h="10778216" extrusionOk="0">
                <a:moveTo>
                  <a:pt x="0" y="0"/>
                </a:moveTo>
                <a:lnTo>
                  <a:pt x="2280567" y="0"/>
                </a:lnTo>
                <a:lnTo>
                  <a:pt x="861587" y="10778216"/>
                </a:lnTo>
                <a:lnTo>
                  <a:pt x="0" y="10778216"/>
                </a:lnTo>
                <a:close/>
              </a:path>
            </a:pathLst>
          </a:custGeom>
          <a:solidFill>
            <a:srgbClr val="F9AA7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37" name="Google Shape;137;p41"/>
          <p:cNvSpPr txBox="1">
            <a:spLocks noGrp="1"/>
          </p:cNvSpPr>
          <p:nvPr>
            <p:ph type="sldNum" idx="12"/>
          </p:nvPr>
        </p:nvSpPr>
        <p:spPr>
          <a:xfrm>
            <a:off x="7252897" y="10393101"/>
            <a:ext cx="416471" cy="46437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000">
                <a:solidFill>
                  <a:srgbClr val="41296C"/>
                </a:solidFill>
                <a:latin typeface="Calibri"/>
                <a:ea typeface="Calibri"/>
                <a:cs typeface="Calibri"/>
                <a:sym typeface="Calibri"/>
              </a:defRPr>
            </a:lvl1pPr>
            <a:lvl2pPr marL="0" lvl="1" indent="0" algn="r">
              <a:spcBef>
                <a:spcPts val="0"/>
              </a:spcBef>
              <a:buNone/>
              <a:defRPr sz="1000">
                <a:solidFill>
                  <a:srgbClr val="41296C"/>
                </a:solidFill>
                <a:latin typeface="Calibri"/>
                <a:ea typeface="Calibri"/>
                <a:cs typeface="Calibri"/>
                <a:sym typeface="Calibri"/>
              </a:defRPr>
            </a:lvl2pPr>
            <a:lvl3pPr marL="0" lvl="2" indent="0" algn="r">
              <a:spcBef>
                <a:spcPts val="0"/>
              </a:spcBef>
              <a:buNone/>
              <a:defRPr sz="1000">
                <a:solidFill>
                  <a:srgbClr val="41296C"/>
                </a:solidFill>
                <a:latin typeface="Calibri"/>
                <a:ea typeface="Calibri"/>
                <a:cs typeface="Calibri"/>
                <a:sym typeface="Calibri"/>
              </a:defRPr>
            </a:lvl3pPr>
            <a:lvl4pPr marL="0" lvl="3" indent="0" algn="r">
              <a:spcBef>
                <a:spcPts val="0"/>
              </a:spcBef>
              <a:buNone/>
              <a:defRPr sz="1000">
                <a:solidFill>
                  <a:srgbClr val="41296C"/>
                </a:solidFill>
                <a:latin typeface="Calibri"/>
                <a:ea typeface="Calibri"/>
                <a:cs typeface="Calibri"/>
                <a:sym typeface="Calibri"/>
              </a:defRPr>
            </a:lvl4pPr>
            <a:lvl5pPr marL="0" lvl="4" indent="0" algn="r">
              <a:spcBef>
                <a:spcPts val="0"/>
              </a:spcBef>
              <a:buNone/>
              <a:defRPr sz="1000">
                <a:solidFill>
                  <a:srgbClr val="41296C"/>
                </a:solidFill>
                <a:latin typeface="Calibri"/>
                <a:ea typeface="Calibri"/>
                <a:cs typeface="Calibri"/>
                <a:sym typeface="Calibri"/>
              </a:defRPr>
            </a:lvl5pPr>
            <a:lvl6pPr marL="0" lvl="5" indent="0" algn="r">
              <a:spcBef>
                <a:spcPts val="0"/>
              </a:spcBef>
              <a:buNone/>
              <a:defRPr sz="1000">
                <a:solidFill>
                  <a:srgbClr val="41296C"/>
                </a:solidFill>
                <a:latin typeface="Calibri"/>
                <a:ea typeface="Calibri"/>
                <a:cs typeface="Calibri"/>
                <a:sym typeface="Calibri"/>
              </a:defRPr>
            </a:lvl6pPr>
            <a:lvl7pPr marL="0" lvl="6" indent="0" algn="r">
              <a:spcBef>
                <a:spcPts val="0"/>
              </a:spcBef>
              <a:buNone/>
              <a:defRPr sz="1000">
                <a:solidFill>
                  <a:srgbClr val="41296C"/>
                </a:solidFill>
                <a:latin typeface="Calibri"/>
                <a:ea typeface="Calibri"/>
                <a:cs typeface="Calibri"/>
                <a:sym typeface="Calibri"/>
              </a:defRPr>
            </a:lvl7pPr>
            <a:lvl8pPr marL="0" lvl="7" indent="0" algn="r">
              <a:spcBef>
                <a:spcPts val="0"/>
              </a:spcBef>
              <a:buNone/>
              <a:defRPr sz="1000">
                <a:solidFill>
                  <a:srgbClr val="41296C"/>
                </a:solidFill>
                <a:latin typeface="Calibri"/>
                <a:ea typeface="Calibri"/>
                <a:cs typeface="Calibri"/>
                <a:sym typeface="Calibri"/>
              </a:defRPr>
            </a:lvl8pPr>
            <a:lvl9pPr marL="0" lvl="8" indent="0" algn="r">
              <a:spcBef>
                <a:spcPts val="0"/>
              </a:spcBef>
              <a:buNone/>
              <a:defRPr sz="1000">
                <a:solidFill>
                  <a:srgbClr val="41296C"/>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2" name="Text Placeholder 32">
            <a:extLst>
              <a:ext uri="{FF2B5EF4-FFF2-40B4-BE49-F238E27FC236}">
                <a16:creationId xmlns:a16="http://schemas.microsoft.com/office/drawing/2014/main" id="{AC960F3C-E0F1-A9E2-2AE6-AB2BA6E4FFBC}"/>
              </a:ext>
            </a:extLst>
          </p:cNvPr>
          <p:cNvSpPr>
            <a:spLocks noGrp="1"/>
          </p:cNvSpPr>
          <p:nvPr>
            <p:ph type="body" sz="quarter" idx="10" hasCustomPrompt="1"/>
          </p:nvPr>
        </p:nvSpPr>
        <p:spPr>
          <a:xfrm rot="16200000">
            <a:off x="-746963" y="2409630"/>
            <a:ext cx="4225188" cy="2341470"/>
          </a:xfrm>
          <a:prstGeom prst="rect">
            <a:avLst/>
          </a:prstGeom>
        </p:spPr>
        <p:txBody>
          <a:bodyPr anchor="t">
            <a:noAutofit/>
          </a:bodyPr>
          <a:lstStyle>
            <a:lvl1pPr marL="0" indent="0" algn="r">
              <a:lnSpc>
                <a:spcPct val="100000"/>
              </a:lnSpc>
              <a:spcBef>
                <a:spcPts val="0"/>
              </a:spcBef>
              <a:buNone/>
              <a:defRPr sz="70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CONTENTS</a:t>
            </a:r>
            <a:endParaRPr lang="en-US" dirty="0"/>
          </a:p>
        </p:txBody>
      </p:sp>
      <p:sp>
        <p:nvSpPr>
          <p:cNvPr id="3" name="Text Placeholder 32">
            <a:extLst>
              <a:ext uri="{FF2B5EF4-FFF2-40B4-BE49-F238E27FC236}">
                <a16:creationId xmlns:a16="http://schemas.microsoft.com/office/drawing/2014/main" id="{06513CE5-6D9C-C4A0-CB92-B37C4A3D22EE}"/>
              </a:ext>
            </a:extLst>
          </p:cNvPr>
          <p:cNvSpPr>
            <a:spLocks noGrp="1"/>
          </p:cNvSpPr>
          <p:nvPr>
            <p:ph type="body" sz="quarter" idx="11" hasCustomPrompt="1"/>
          </p:nvPr>
        </p:nvSpPr>
        <p:spPr>
          <a:xfrm>
            <a:off x="2602503" y="2000967"/>
            <a:ext cx="648000" cy="348400"/>
          </a:xfrm>
          <a:prstGeom prst="rect">
            <a:avLst/>
          </a:prstGeom>
          <a:ln>
            <a:noFill/>
          </a:ln>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01</a:t>
            </a:r>
            <a:endParaRPr lang="en-US" dirty="0"/>
          </a:p>
        </p:txBody>
      </p:sp>
      <p:sp>
        <p:nvSpPr>
          <p:cNvPr id="4" name="Text Placeholder 32">
            <a:extLst>
              <a:ext uri="{FF2B5EF4-FFF2-40B4-BE49-F238E27FC236}">
                <a16:creationId xmlns:a16="http://schemas.microsoft.com/office/drawing/2014/main" id="{B4C92447-5990-4238-031F-465E0140B247}"/>
              </a:ext>
            </a:extLst>
          </p:cNvPr>
          <p:cNvSpPr>
            <a:spLocks noGrp="1"/>
          </p:cNvSpPr>
          <p:nvPr>
            <p:ph type="body" sz="quarter" idx="49" hasCustomPrompt="1"/>
          </p:nvPr>
        </p:nvSpPr>
        <p:spPr>
          <a:xfrm>
            <a:off x="3305459" y="2000967"/>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Introduction</a:t>
            </a:r>
            <a:endParaRPr lang="en-US" dirty="0"/>
          </a:p>
        </p:txBody>
      </p:sp>
      <p:sp>
        <p:nvSpPr>
          <p:cNvPr id="5" name="Text Placeholder 32">
            <a:extLst>
              <a:ext uri="{FF2B5EF4-FFF2-40B4-BE49-F238E27FC236}">
                <a16:creationId xmlns:a16="http://schemas.microsoft.com/office/drawing/2014/main" id="{66726539-A98D-5B90-1225-081005CD6285}"/>
              </a:ext>
            </a:extLst>
          </p:cNvPr>
          <p:cNvSpPr>
            <a:spLocks noGrp="1"/>
          </p:cNvSpPr>
          <p:nvPr>
            <p:ph type="body" sz="quarter" idx="13" hasCustomPrompt="1"/>
          </p:nvPr>
        </p:nvSpPr>
        <p:spPr>
          <a:xfrm>
            <a:off x="2602503" y="2476209"/>
            <a:ext cx="648000" cy="348400"/>
          </a:xfrm>
          <a:prstGeom prst="rect">
            <a:avLst/>
          </a:prstGeom>
          <a:ln>
            <a:noFill/>
          </a:ln>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02</a:t>
            </a:r>
            <a:endParaRPr lang="en-US" dirty="0"/>
          </a:p>
        </p:txBody>
      </p:sp>
      <p:sp>
        <p:nvSpPr>
          <p:cNvPr id="6" name="Text Placeholder 32">
            <a:extLst>
              <a:ext uri="{FF2B5EF4-FFF2-40B4-BE49-F238E27FC236}">
                <a16:creationId xmlns:a16="http://schemas.microsoft.com/office/drawing/2014/main" id="{AC59D636-7F58-9556-C160-94028C5215CF}"/>
              </a:ext>
            </a:extLst>
          </p:cNvPr>
          <p:cNvSpPr>
            <a:spLocks noGrp="1"/>
          </p:cNvSpPr>
          <p:nvPr>
            <p:ph type="body" sz="quarter" idx="14" hasCustomPrompt="1"/>
          </p:nvPr>
        </p:nvSpPr>
        <p:spPr>
          <a:xfrm>
            <a:off x="3305459" y="2476209"/>
            <a:ext cx="3544003" cy="349200"/>
          </a:xfrm>
          <a:prstGeom prst="rect">
            <a:avLst/>
          </a:prstGeom>
        </p:spPr>
        <p:txBody>
          <a:bodyPr anchor="ctr">
            <a:noAutofit/>
          </a:bodyPr>
          <a:lstStyle>
            <a:lvl1pPr marL="0" marR="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marL="0" marR="0" lvl="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a:pPr>
            <a:r>
              <a:rPr lang="en-GB" dirty="0"/>
              <a:t>About us</a:t>
            </a:r>
            <a:endParaRPr lang="en-US" dirty="0"/>
          </a:p>
        </p:txBody>
      </p:sp>
      <p:sp>
        <p:nvSpPr>
          <p:cNvPr id="7" name="Text Placeholder 32">
            <a:extLst>
              <a:ext uri="{FF2B5EF4-FFF2-40B4-BE49-F238E27FC236}">
                <a16:creationId xmlns:a16="http://schemas.microsoft.com/office/drawing/2014/main" id="{83720756-ABC8-48CA-4C0D-80F1E20A55FA}"/>
              </a:ext>
            </a:extLst>
          </p:cNvPr>
          <p:cNvSpPr>
            <a:spLocks noGrp="1"/>
          </p:cNvSpPr>
          <p:nvPr>
            <p:ph type="body" sz="quarter" idx="15" hasCustomPrompt="1"/>
          </p:nvPr>
        </p:nvSpPr>
        <p:spPr>
          <a:xfrm>
            <a:off x="2602503" y="2977343"/>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03</a:t>
            </a:r>
            <a:endParaRPr lang="en-US" dirty="0"/>
          </a:p>
        </p:txBody>
      </p:sp>
      <p:sp>
        <p:nvSpPr>
          <p:cNvPr id="8" name="Text Placeholder 32">
            <a:extLst>
              <a:ext uri="{FF2B5EF4-FFF2-40B4-BE49-F238E27FC236}">
                <a16:creationId xmlns:a16="http://schemas.microsoft.com/office/drawing/2014/main" id="{E1C06928-A776-E0DD-1D11-650A59737415}"/>
              </a:ext>
            </a:extLst>
          </p:cNvPr>
          <p:cNvSpPr>
            <a:spLocks noGrp="1"/>
          </p:cNvSpPr>
          <p:nvPr>
            <p:ph type="body" sz="quarter" idx="19" hasCustomPrompt="1"/>
          </p:nvPr>
        </p:nvSpPr>
        <p:spPr>
          <a:xfrm>
            <a:off x="3305459" y="2977343"/>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The Project</a:t>
            </a:r>
            <a:endParaRPr lang="en-US" dirty="0"/>
          </a:p>
        </p:txBody>
      </p:sp>
      <p:sp>
        <p:nvSpPr>
          <p:cNvPr id="9" name="Text Placeholder 32">
            <a:extLst>
              <a:ext uri="{FF2B5EF4-FFF2-40B4-BE49-F238E27FC236}">
                <a16:creationId xmlns:a16="http://schemas.microsoft.com/office/drawing/2014/main" id="{2D834DA9-02EB-BB8A-3312-46B5413D30DD}"/>
              </a:ext>
            </a:extLst>
          </p:cNvPr>
          <p:cNvSpPr>
            <a:spLocks noGrp="1"/>
          </p:cNvSpPr>
          <p:nvPr>
            <p:ph type="body" sz="quarter" idx="17" hasCustomPrompt="1"/>
          </p:nvPr>
        </p:nvSpPr>
        <p:spPr>
          <a:xfrm>
            <a:off x="2602503" y="3478298"/>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04</a:t>
            </a:r>
            <a:endParaRPr lang="en-US" dirty="0"/>
          </a:p>
        </p:txBody>
      </p:sp>
      <p:sp>
        <p:nvSpPr>
          <p:cNvPr id="10" name="Text Placeholder 32">
            <a:extLst>
              <a:ext uri="{FF2B5EF4-FFF2-40B4-BE49-F238E27FC236}">
                <a16:creationId xmlns:a16="http://schemas.microsoft.com/office/drawing/2014/main" id="{1C9EA312-7BCC-06E1-512A-9FF4A874C73D}"/>
              </a:ext>
            </a:extLst>
          </p:cNvPr>
          <p:cNvSpPr>
            <a:spLocks noGrp="1"/>
          </p:cNvSpPr>
          <p:nvPr>
            <p:ph type="body" sz="quarter" idx="20" hasCustomPrompt="1"/>
          </p:nvPr>
        </p:nvSpPr>
        <p:spPr>
          <a:xfrm>
            <a:off x="3305459" y="3478298"/>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Gallery</a:t>
            </a:r>
            <a:endParaRPr lang="en-US" dirty="0"/>
          </a:p>
        </p:txBody>
      </p:sp>
      <p:sp>
        <p:nvSpPr>
          <p:cNvPr id="11" name="Text Placeholder 32">
            <a:extLst>
              <a:ext uri="{FF2B5EF4-FFF2-40B4-BE49-F238E27FC236}">
                <a16:creationId xmlns:a16="http://schemas.microsoft.com/office/drawing/2014/main" id="{AB1878A5-5C76-7446-91C5-8F3901C019DF}"/>
              </a:ext>
            </a:extLst>
          </p:cNvPr>
          <p:cNvSpPr>
            <a:spLocks noGrp="1"/>
          </p:cNvSpPr>
          <p:nvPr>
            <p:ph type="body" sz="quarter" idx="21" hasCustomPrompt="1"/>
          </p:nvPr>
        </p:nvSpPr>
        <p:spPr>
          <a:xfrm>
            <a:off x="2602503" y="3980088"/>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05</a:t>
            </a:r>
            <a:endParaRPr lang="en-US" dirty="0"/>
          </a:p>
        </p:txBody>
      </p:sp>
      <p:sp>
        <p:nvSpPr>
          <p:cNvPr id="12" name="Text Placeholder 32">
            <a:extLst>
              <a:ext uri="{FF2B5EF4-FFF2-40B4-BE49-F238E27FC236}">
                <a16:creationId xmlns:a16="http://schemas.microsoft.com/office/drawing/2014/main" id="{2D297D47-52B6-A6F9-6E76-4951B46BF7E8}"/>
              </a:ext>
            </a:extLst>
          </p:cNvPr>
          <p:cNvSpPr>
            <a:spLocks noGrp="1"/>
          </p:cNvSpPr>
          <p:nvPr>
            <p:ph type="body" sz="quarter" idx="22" hasCustomPrompt="1"/>
          </p:nvPr>
        </p:nvSpPr>
        <p:spPr>
          <a:xfrm>
            <a:off x="3305459" y="3980088"/>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Our Team</a:t>
            </a:r>
            <a:endParaRPr lang="en-US" dirty="0"/>
          </a:p>
        </p:txBody>
      </p:sp>
      <p:sp>
        <p:nvSpPr>
          <p:cNvPr id="13" name="Text Placeholder 32">
            <a:extLst>
              <a:ext uri="{FF2B5EF4-FFF2-40B4-BE49-F238E27FC236}">
                <a16:creationId xmlns:a16="http://schemas.microsoft.com/office/drawing/2014/main" id="{844D32AC-6F0B-C311-146A-0A9751225666}"/>
              </a:ext>
            </a:extLst>
          </p:cNvPr>
          <p:cNvSpPr>
            <a:spLocks noGrp="1"/>
          </p:cNvSpPr>
          <p:nvPr>
            <p:ph type="body" sz="quarter" idx="51" hasCustomPrompt="1"/>
          </p:nvPr>
        </p:nvSpPr>
        <p:spPr>
          <a:xfrm>
            <a:off x="2612143" y="4509284"/>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06</a:t>
            </a:r>
            <a:endParaRPr lang="en-US" dirty="0"/>
          </a:p>
        </p:txBody>
      </p:sp>
      <p:sp>
        <p:nvSpPr>
          <p:cNvPr id="14" name="Text Placeholder 32">
            <a:extLst>
              <a:ext uri="{FF2B5EF4-FFF2-40B4-BE49-F238E27FC236}">
                <a16:creationId xmlns:a16="http://schemas.microsoft.com/office/drawing/2014/main" id="{D464C347-4571-E4BF-F59A-DAD841358C33}"/>
              </a:ext>
            </a:extLst>
          </p:cNvPr>
          <p:cNvSpPr>
            <a:spLocks noGrp="1"/>
          </p:cNvSpPr>
          <p:nvPr>
            <p:ph type="body" sz="quarter" idx="52" hasCustomPrompt="1"/>
          </p:nvPr>
        </p:nvSpPr>
        <p:spPr>
          <a:xfrm>
            <a:off x="3315099" y="4509284"/>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Question and Answers</a:t>
            </a:r>
            <a:endParaRPr lang="en-US" dirty="0"/>
          </a:p>
        </p:txBody>
      </p:sp>
      <p:sp>
        <p:nvSpPr>
          <p:cNvPr id="15" name="Text Placeholder 32">
            <a:extLst>
              <a:ext uri="{FF2B5EF4-FFF2-40B4-BE49-F238E27FC236}">
                <a16:creationId xmlns:a16="http://schemas.microsoft.com/office/drawing/2014/main" id="{E791A225-D230-EE32-9E02-006AEB1CF64D}"/>
              </a:ext>
            </a:extLst>
          </p:cNvPr>
          <p:cNvSpPr>
            <a:spLocks noGrp="1"/>
          </p:cNvSpPr>
          <p:nvPr>
            <p:ph type="body" sz="quarter" idx="53" hasCustomPrompt="1"/>
          </p:nvPr>
        </p:nvSpPr>
        <p:spPr>
          <a:xfrm>
            <a:off x="2612143" y="4999516"/>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07</a:t>
            </a:r>
            <a:endParaRPr lang="en-US" dirty="0"/>
          </a:p>
        </p:txBody>
      </p:sp>
      <p:sp>
        <p:nvSpPr>
          <p:cNvPr id="16" name="Text Placeholder 32">
            <a:extLst>
              <a:ext uri="{FF2B5EF4-FFF2-40B4-BE49-F238E27FC236}">
                <a16:creationId xmlns:a16="http://schemas.microsoft.com/office/drawing/2014/main" id="{7FD898A5-7188-67AD-7795-75A0C3F7CC7F}"/>
              </a:ext>
            </a:extLst>
          </p:cNvPr>
          <p:cNvSpPr>
            <a:spLocks noGrp="1"/>
          </p:cNvSpPr>
          <p:nvPr>
            <p:ph type="body" sz="quarter" idx="54" hasCustomPrompt="1"/>
          </p:nvPr>
        </p:nvSpPr>
        <p:spPr>
          <a:xfrm>
            <a:off x="3315099" y="4999516"/>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Conclusion</a:t>
            </a:r>
            <a:endParaRPr lang="en-US" dirty="0"/>
          </a:p>
        </p:txBody>
      </p:sp>
      <p:sp>
        <p:nvSpPr>
          <p:cNvPr id="25" name="Google Shape;113;p41">
            <a:extLst>
              <a:ext uri="{FF2B5EF4-FFF2-40B4-BE49-F238E27FC236}">
                <a16:creationId xmlns:a16="http://schemas.microsoft.com/office/drawing/2014/main" id="{BAE05E5E-B404-0CA8-AF59-AED085B8019D}"/>
              </a:ext>
            </a:extLst>
          </p:cNvPr>
          <p:cNvSpPr/>
          <p:nvPr userDrawn="1"/>
        </p:nvSpPr>
        <p:spPr>
          <a:xfrm>
            <a:off x="3554509" y="8517976"/>
            <a:ext cx="3491383" cy="369291"/>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1A3966"/>
              </a:buClr>
              <a:buSzPts val="600"/>
              <a:buFont typeface="Calibri"/>
              <a:buNone/>
            </a:pPr>
            <a:r>
              <a:rPr lang="en-US" sz="600">
                <a:solidFill>
                  <a:srgbClr val="1A3966"/>
                </a:solidFill>
                <a:latin typeface="Calibri"/>
                <a:ea typeface="Calibri"/>
                <a:cs typeface="Calibri"/>
                <a:sym typeface="Calibri"/>
              </a:rPr>
              <a:t>The European Commission support for the production of this publication does not constitute an endorsement of the contents which reflects the views only of the authors, and the Commission cannot be held responsi­ble for any use which may be made of the information contained therein</a:t>
            </a:r>
            <a:endParaRPr/>
          </a:p>
        </p:txBody>
      </p:sp>
      <p:pic>
        <p:nvPicPr>
          <p:cNvPr id="26" name="Google Shape;114;p41">
            <a:extLst>
              <a:ext uri="{FF2B5EF4-FFF2-40B4-BE49-F238E27FC236}">
                <a16:creationId xmlns:a16="http://schemas.microsoft.com/office/drawing/2014/main" id="{C7A78134-D515-A5C3-AA4C-C24B78407C5B}"/>
              </a:ext>
            </a:extLst>
          </p:cNvPr>
          <p:cNvPicPr preferRelativeResize="0"/>
          <p:nvPr userDrawn="1"/>
        </p:nvPicPr>
        <p:blipFill rotWithShape="1">
          <a:blip r:embed="rId2">
            <a:alphaModFix/>
          </a:blip>
          <a:srcRect r="44449"/>
          <a:stretch/>
        </p:blipFill>
        <p:spPr>
          <a:xfrm>
            <a:off x="2095708" y="8576425"/>
            <a:ext cx="1280061" cy="293943"/>
          </a:xfrm>
          <a:prstGeom prst="rect">
            <a:avLst/>
          </a:prstGeom>
          <a:noFill/>
          <a:ln>
            <a:noFill/>
          </a:ln>
        </p:spPr>
      </p:pic>
    </p:spTree>
    <p:extLst>
      <p:ext uri="{BB962C8B-B14F-4D97-AF65-F5344CB8AC3E}">
        <p14:creationId xmlns:p14="http://schemas.microsoft.com/office/powerpoint/2010/main" val="19248742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7_Text Slide ">
    <p:spTree>
      <p:nvGrpSpPr>
        <p:cNvPr id="1" name=""/>
        <p:cNvGrpSpPr/>
        <p:nvPr/>
      </p:nvGrpSpPr>
      <p:grpSpPr>
        <a:xfrm>
          <a:off x="0" y="0"/>
          <a:ext cx="0" cy="0"/>
          <a:chOff x="0" y="0"/>
          <a:chExt cx="0" cy="0"/>
        </a:xfrm>
      </p:grpSpPr>
      <p:sp>
        <p:nvSpPr>
          <p:cNvPr id="11" name="Text Placeholder 32">
            <a:extLst>
              <a:ext uri="{FF2B5EF4-FFF2-40B4-BE49-F238E27FC236}">
                <a16:creationId xmlns:a16="http://schemas.microsoft.com/office/drawing/2014/main" id="{8FA5D8FC-0036-5768-4676-51E7640D75A0}"/>
              </a:ext>
            </a:extLst>
          </p:cNvPr>
          <p:cNvSpPr>
            <a:spLocks noGrp="1"/>
          </p:cNvSpPr>
          <p:nvPr>
            <p:ph type="body" sz="quarter" idx="32" hasCustomPrompt="1"/>
          </p:nvPr>
        </p:nvSpPr>
        <p:spPr>
          <a:xfrm>
            <a:off x="1219200" y="4319436"/>
            <a:ext cx="5886260" cy="6291414"/>
          </a:xfrm>
          <a:prstGeom prst="rect">
            <a:avLst/>
          </a:prstGeom>
        </p:spPr>
        <p:txBody>
          <a:bodyPr numCol="2" spcCol="288000" anchor="t">
            <a:noAutofit/>
          </a:bodyPr>
          <a:lstStyle>
            <a:lvl1pPr marL="0" indent="0" algn="just">
              <a:lnSpc>
                <a:spcPct val="100000"/>
              </a:lnSpc>
              <a:spcBef>
                <a:spcPts val="0"/>
              </a:spcBef>
              <a:buNone/>
              <a:defRPr sz="1100" b="0" i="0">
                <a:solidFill>
                  <a:srgbClr val="1A396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12" name="Text Placeholder 32">
            <a:extLst>
              <a:ext uri="{FF2B5EF4-FFF2-40B4-BE49-F238E27FC236}">
                <a16:creationId xmlns:a16="http://schemas.microsoft.com/office/drawing/2014/main" id="{7BD143DD-06A9-9483-8419-A0CB03713D05}"/>
              </a:ext>
            </a:extLst>
          </p:cNvPr>
          <p:cNvSpPr>
            <a:spLocks noGrp="1"/>
          </p:cNvSpPr>
          <p:nvPr>
            <p:ph type="body" sz="quarter" idx="33" hasCustomPrompt="1"/>
          </p:nvPr>
        </p:nvSpPr>
        <p:spPr>
          <a:xfrm>
            <a:off x="1179607" y="945398"/>
            <a:ext cx="5925851" cy="1477038"/>
          </a:xfrm>
          <a:prstGeom prst="rect">
            <a:avLst/>
          </a:prstGeom>
        </p:spPr>
        <p:txBody>
          <a:bodyPr>
            <a:noAutofit/>
          </a:bodyPr>
          <a:lstStyle>
            <a:lvl1pPr marL="0" indent="0" algn="l">
              <a:buNone/>
              <a:defRPr sz="3000" b="1" i="0">
                <a:solidFill>
                  <a:srgbClr val="69BCAC"/>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 Heading</a:t>
            </a:r>
            <a:endParaRPr lang="en-US" dirty="0"/>
          </a:p>
        </p:txBody>
      </p:sp>
      <p:sp>
        <p:nvSpPr>
          <p:cNvPr id="13" name="Text Placeholder 32">
            <a:extLst>
              <a:ext uri="{FF2B5EF4-FFF2-40B4-BE49-F238E27FC236}">
                <a16:creationId xmlns:a16="http://schemas.microsoft.com/office/drawing/2014/main" id="{18BD94DB-6201-6919-B91C-140A75B5D801}"/>
              </a:ext>
            </a:extLst>
          </p:cNvPr>
          <p:cNvSpPr>
            <a:spLocks noGrp="1"/>
          </p:cNvSpPr>
          <p:nvPr>
            <p:ph type="body" sz="quarter" idx="34" hasCustomPrompt="1"/>
          </p:nvPr>
        </p:nvSpPr>
        <p:spPr>
          <a:xfrm>
            <a:off x="1219200" y="2377975"/>
            <a:ext cx="5886260" cy="1897000"/>
          </a:xfrm>
          <a:prstGeom prst="rect">
            <a:avLst/>
          </a:prstGeom>
        </p:spPr>
        <p:txBody>
          <a:bodyPr numCol="1" spcCol="288000" anchor="t">
            <a:noAutofit/>
          </a:bodyPr>
          <a:lstStyle>
            <a:lvl1pPr marL="0" indent="0" algn="just">
              <a:lnSpc>
                <a:spcPct val="100000"/>
              </a:lnSpc>
              <a:spcBef>
                <a:spcPts val="0"/>
              </a:spcBef>
              <a:buNone/>
              <a:defRPr sz="1800" b="0" i="0">
                <a:solidFill>
                  <a:srgbClr val="1A396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Sub-Heading</a:t>
            </a:r>
            <a:endParaRPr lang="en-US" dirty="0"/>
          </a:p>
        </p:txBody>
      </p:sp>
      <p:sp>
        <p:nvSpPr>
          <p:cNvPr id="9" name="Slide Number Placeholder 5">
            <a:extLst>
              <a:ext uri="{FF2B5EF4-FFF2-40B4-BE49-F238E27FC236}">
                <a16:creationId xmlns:a16="http://schemas.microsoft.com/office/drawing/2014/main" id="{29F88981-F9F3-6EFC-7CC0-674E781E4147}"/>
              </a:ext>
            </a:extLst>
          </p:cNvPr>
          <p:cNvSpPr>
            <a:spLocks noGrp="1"/>
          </p:cNvSpPr>
          <p:nvPr>
            <p:ph type="sldNum" sz="quarter" idx="4"/>
          </p:nvPr>
        </p:nvSpPr>
        <p:spPr>
          <a:xfrm>
            <a:off x="7252897" y="10393101"/>
            <a:ext cx="416471" cy="464375"/>
          </a:xfrm>
          <a:prstGeom prst="rect">
            <a:avLst/>
          </a:prstGeom>
        </p:spPr>
        <p:txBody>
          <a:bodyPr vert="horz" lIns="91440" tIns="45720" rIns="91440" bIns="45720" rtlCol="0" anchor="ctr"/>
          <a:lstStyle>
            <a:lvl1pPr algn="r">
              <a:defRPr sz="1000">
                <a:solidFill>
                  <a:srgbClr val="41296C"/>
                </a:solidFill>
                <a:latin typeface="Calibri" panose="020F0502020204030204" pitchFamily="34" charset="0"/>
                <a:ea typeface="Noto Sans" panose="020B0502040504020204" pitchFamily="34" charset="0"/>
                <a:cs typeface="Calibri" panose="020F0502020204030204" pitchFamily="34" charset="0"/>
              </a:defRPr>
            </a:lvl1pPr>
          </a:lstStyle>
          <a:p>
            <a:fld id="{9C527BFA-2C0E-4CEC-B6A5-913A56FEF4B4}" type="slidenum">
              <a:rPr lang="fr-CA" smtClean="0"/>
              <a:pPr/>
              <a:t>‹#›</a:t>
            </a:fld>
            <a:endParaRPr lang="fr-CA"/>
          </a:p>
        </p:txBody>
      </p:sp>
      <p:sp>
        <p:nvSpPr>
          <p:cNvPr id="3" name="Freeform 2">
            <a:extLst>
              <a:ext uri="{FF2B5EF4-FFF2-40B4-BE49-F238E27FC236}">
                <a16:creationId xmlns:a16="http://schemas.microsoft.com/office/drawing/2014/main" id="{1E4365A6-2201-6988-69C0-00642CD115D4}"/>
              </a:ext>
            </a:extLst>
          </p:cNvPr>
          <p:cNvSpPr/>
          <p:nvPr userDrawn="1"/>
        </p:nvSpPr>
        <p:spPr>
          <a:xfrm rot="10800000" flipH="1">
            <a:off x="209550" y="4724397"/>
            <a:ext cx="571500" cy="6183313"/>
          </a:xfrm>
          <a:custGeom>
            <a:avLst/>
            <a:gdLst>
              <a:gd name="connsiteX0" fmla="*/ 368409 w 1321666"/>
              <a:gd name="connsiteY0" fmla="*/ 0 h 2247833"/>
              <a:gd name="connsiteX1" fmla="*/ 0 w 1321666"/>
              <a:gd name="connsiteY1" fmla="*/ 0 h 2247833"/>
              <a:gd name="connsiteX2" fmla="*/ 0 w 1321666"/>
              <a:gd name="connsiteY2" fmla="*/ 2247834 h 2247833"/>
              <a:gd name="connsiteX3" fmla="*/ 1278174 w 1321666"/>
              <a:gd name="connsiteY3" fmla="*/ 983140 h 2247833"/>
              <a:gd name="connsiteX4" fmla="*/ 1321666 w 1321666"/>
              <a:gd name="connsiteY4" fmla="*/ 939706 h 22478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21666" h="2247833">
                <a:moveTo>
                  <a:pt x="368409" y="0"/>
                </a:moveTo>
                <a:lnTo>
                  <a:pt x="0" y="0"/>
                </a:lnTo>
                <a:lnTo>
                  <a:pt x="0" y="2247834"/>
                </a:lnTo>
                <a:lnTo>
                  <a:pt x="1278174" y="983140"/>
                </a:lnTo>
                <a:lnTo>
                  <a:pt x="1321666" y="939706"/>
                </a:lnTo>
                <a:close/>
              </a:path>
            </a:pathLst>
          </a:custGeom>
          <a:solidFill>
            <a:srgbClr val="0E6E61"/>
          </a:solidFill>
          <a:ln w="5117" cap="flat">
            <a:noFill/>
            <a:prstDash val="solid"/>
            <a:miter/>
          </a:ln>
        </p:spPr>
        <p:txBody>
          <a:bodyPr rtlCol="0" anchor="ctr"/>
          <a:lstStyle/>
          <a:p>
            <a:endParaRPr lang="en-US"/>
          </a:p>
        </p:txBody>
      </p:sp>
      <p:sp>
        <p:nvSpPr>
          <p:cNvPr id="4" name="Freeform 3">
            <a:extLst>
              <a:ext uri="{FF2B5EF4-FFF2-40B4-BE49-F238E27FC236}">
                <a16:creationId xmlns:a16="http://schemas.microsoft.com/office/drawing/2014/main" id="{89CEDDBF-F1DF-090C-7ABF-F13E24F652EC}"/>
              </a:ext>
            </a:extLst>
          </p:cNvPr>
          <p:cNvSpPr/>
          <p:nvPr userDrawn="1"/>
        </p:nvSpPr>
        <p:spPr>
          <a:xfrm>
            <a:off x="0" y="0"/>
            <a:ext cx="609600" cy="10907713"/>
          </a:xfrm>
          <a:custGeom>
            <a:avLst/>
            <a:gdLst>
              <a:gd name="connsiteX0" fmla="*/ 0 w 2280567"/>
              <a:gd name="connsiteY0" fmla="*/ 0 h 10778216"/>
              <a:gd name="connsiteX1" fmla="*/ 2280567 w 2280567"/>
              <a:gd name="connsiteY1" fmla="*/ 0 h 10778216"/>
              <a:gd name="connsiteX2" fmla="*/ 861587 w 2280567"/>
              <a:gd name="connsiteY2" fmla="*/ 10778216 h 10778216"/>
              <a:gd name="connsiteX3" fmla="*/ 0 w 2280567"/>
              <a:gd name="connsiteY3" fmla="*/ 10778216 h 10778216"/>
            </a:gdLst>
            <a:ahLst/>
            <a:cxnLst>
              <a:cxn ang="0">
                <a:pos x="connsiteX0" y="connsiteY0"/>
              </a:cxn>
              <a:cxn ang="0">
                <a:pos x="connsiteX1" y="connsiteY1"/>
              </a:cxn>
              <a:cxn ang="0">
                <a:pos x="connsiteX2" y="connsiteY2"/>
              </a:cxn>
              <a:cxn ang="0">
                <a:pos x="connsiteX3" y="connsiteY3"/>
              </a:cxn>
            </a:cxnLst>
            <a:rect l="l" t="t" r="r" b="b"/>
            <a:pathLst>
              <a:path w="2280567" h="10778216">
                <a:moveTo>
                  <a:pt x="0" y="0"/>
                </a:moveTo>
                <a:lnTo>
                  <a:pt x="2280567" y="0"/>
                </a:lnTo>
                <a:lnTo>
                  <a:pt x="861587" y="10778216"/>
                </a:lnTo>
                <a:lnTo>
                  <a:pt x="0" y="10778216"/>
                </a:lnTo>
                <a:close/>
              </a:path>
            </a:pathLst>
          </a:custGeom>
          <a:solidFill>
            <a:srgbClr val="F9AA7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6299757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8_Text Slide ">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755A7C6D-06B8-01D9-B06C-2693327BE923}"/>
              </a:ext>
            </a:extLst>
          </p:cNvPr>
          <p:cNvGrpSpPr/>
          <p:nvPr userDrawn="1"/>
        </p:nvGrpSpPr>
        <p:grpSpPr>
          <a:xfrm rot="10800000" flipH="1">
            <a:off x="0" y="0"/>
            <a:ext cx="7775575" cy="4843456"/>
            <a:chOff x="0" y="3217654"/>
            <a:chExt cx="7775575" cy="4843456"/>
          </a:xfrm>
          <a:solidFill>
            <a:srgbClr val="0E6E61"/>
          </a:solidFill>
        </p:grpSpPr>
        <p:sp>
          <p:nvSpPr>
            <p:cNvPr id="2" name="Graphic 4">
              <a:extLst>
                <a:ext uri="{FF2B5EF4-FFF2-40B4-BE49-F238E27FC236}">
                  <a16:creationId xmlns:a16="http://schemas.microsoft.com/office/drawing/2014/main" id="{E705D6CF-ADF1-964F-177D-198DFC4E07B1}"/>
                </a:ext>
              </a:extLst>
            </p:cNvPr>
            <p:cNvSpPr/>
            <p:nvPr userDrawn="1"/>
          </p:nvSpPr>
          <p:spPr>
            <a:xfrm flipV="1">
              <a:off x="0" y="3217654"/>
              <a:ext cx="7775575" cy="4843456"/>
            </a:xfrm>
            <a:custGeom>
              <a:avLst/>
              <a:gdLst>
                <a:gd name="connsiteX0" fmla="*/ 0 w 1367928"/>
                <a:gd name="connsiteY0" fmla="*/ 0 h 515971"/>
                <a:gd name="connsiteX1" fmla="*/ 0 w 1367928"/>
                <a:gd name="connsiteY1" fmla="*/ 515971 h 515971"/>
                <a:gd name="connsiteX2" fmla="*/ 1367928 w 1367928"/>
                <a:gd name="connsiteY2" fmla="*/ 314781 h 515971"/>
                <a:gd name="connsiteX3" fmla="*/ 1367928 w 1367928"/>
                <a:gd name="connsiteY3" fmla="*/ 0 h 515971"/>
              </a:gdLst>
              <a:ahLst/>
              <a:cxnLst>
                <a:cxn ang="0">
                  <a:pos x="connsiteX0" y="connsiteY0"/>
                </a:cxn>
                <a:cxn ang="0">
                  <a:pos x="connsiteX1" y="connsiteY1"/>
                </a:cxn>
                <a:cxn ang="0">
                  <a:pos x="connsiteX2" y="connsiteY2"/>
                </a:cxn>
                <a:cxn ang="0">
                  <a:pos x="connsiteX3" y="connsiteY3"/>
                </a:cxn>
              </a:cxnLst>
              <a:rect l="l" t="t" r="r" b="b"/>
              <a:pathLst>
                <a:path w="1367928" h="515971">
                  <a:moveTo>
                    <a:pt x="0" y="0"/>
                  </a:moveTo>
                  <a:lnTo>
                    <a:pt x="0" y="515971"/>
                  </a:lnTo>
                  <a:lnTo>
                    <a:pt x="1367928" y="314781"/>
                  </a:lnTo>
                  <a:lnTo>
                    <a:pt x="1367928" y="0"/>
                  </a:lnTo>
                  <a:close/>
                </a:path>
              </a:pathLst>
            </a:custGeom>
            <a:solidFill>
              <a:srgbClr val="F9AA73"/>
            </a:solidFill>
            <a:ln w="4838" cap="flat">
              <a:noFill/>
              <a:prstDash val="solid"/>
              <a:miter/>
            </a:ln>
          </p:spPr>
          <p:txBody>
            <a:bodyPr rtlCol="0" anchor="ctr"/>
            <a:lstStyle/>
            <a:p>
              <a:endParaRPr lang="en-US"/>
            </a:p>
          </p:txBody>
        </p:sp>
        <p:sp>
          <p:nvSpPr>
            <p:cNvPr id="5" name="Freeform 4">
              <a:extLst>
                <a:ext uri="{FF2B5EF4-FFF2-40B4-BE49-F238E27FC236}">
                  <a16:creationId xmlns:a16="http://schemas.microsoft.com/office/drawing/2014/main" id="{C28D8AE9-48BA-054F-7BDF-E242C93580FA}"/>
                </a:ext>
              </a:extLst>
            </p:cNvPr>
            <p:cNvSpPr/>
            <p:nvPr userDrawn="1"/>
          </p:nvSpPr>
          <p:spPr>
            <a:xfrm rot="6219254">
              <a:off x="2092948" y="2431012"/>
              <a:ext cx="250321" cy="2607630"/>
            </a:xfrm>
            <a:custGeom>
              <a:avLst/>
              <a:gdLst>
                <a:gd name="connsiteX0" fmla="*/ 0 w 39474"/>
                <a:gd name="connsiteY0" fmla="*/ 0 h 411206"/>
                <a:gd name="connsiteX1" fmla="*/ 39475 w 39474"/>
                <a:gd name="connsiteY1" fmla="*/ 0 h 411206"/>
                <a:gd name="connsiteX2" fmla="*/ 39475 w 39474"/>
                <a:gd name="connsiteY2" fmla="*/ 411206 h 411206"/>
                <a:gd name="connsiteX3" fmla="*/ 0 w 39474"/>
                <a:gd name="connsiteY3" fmla="*/ 411206 h 411206"/>
              </a:gdLst>
              <a:ahLst/>
              <a:cxnLst>
                <a:cxn ang="0">
                  <a:pos x="connsiteX0" y="connsiteY0"/>
                </a:cxn>
                <a:cxn ang="0">
                  <a:pos x="connsiteX1" y="connsiteY1"/>
                </a:cxn>
                <a:cxn ang="0">
                  <a:pos x="connsiteX2" y="connsiteY2"/>
                </a:cxn>
                <a:cxn ang="0">
                  <a:pos x="connsiteX3" y="connsiteY3"/>
                </a:cxn>
              </a:cxnLst>
              <a:rect l="l" t="t" r="r" b="b"/>
              <a:pathLst>
                <a:path w="39474" h="411206">
                  <a:moveTo>
                    <a:pt x="0" y="0"/>
                  </a:moveTo>
                  <a:lnTo>
                    <a:pt x="39475" y="0"/>
                  </a:lnTo>
                  <a:lnTo>
                    <a:pt x="39475" y="411206"/>
                  </a:lnTo>
                  <a:lnTo>
                    <a:pt x="0" y="411206"/>
                  </a:lnTo>
                  <a:close/>
                </a:path>
              </a:pathLst>
            </a:custGeom>
            <a:solidFill>
              <a:srgbClr val="0E6E61"/>
            </a:solidFill>
            <a:ln w="3493" cap="flat">
              <a:noFill/>
              <a:prstDash val="solid"/>
              <a:miter/>
            </a:ln>
          </p:spPr>
          <p:txBody>
            <a:bodyPr rtlCol="0" anchor="ctr"/>
            <a:lstStyle/>
            <a:p>
              <a:endParaRPr lang="en-US"/>
            </a:p>
          </p:txBody>
        </p:sp>
      </p:grpSp>
      <p:sp>
        <p:nvSpPr>
          <p:cNvPr id="11" name="Text Placeholder 32">
            <a:extLst>
              <a:ext uri="{FF2B5EF4-FFF2-40B4-BE49-F238E27FC236}">
                <a16:creationId xmlns:a16="http://schemas.microsoft.com/office/drawing/2014/main" id="{8FA5D8FC-0036-5768-4676-51E7640D75A0}"/>
              </a:ext>
            </a:extLst>
          </p:cNvPr>
          <p:cNvSpPr>
            <a:spLocks noGrp="1"/>
          </p:cNvSpPr>
          <p:nvPr>
            <p:ph type="body" sz="quarter" idx="32" hasCustomPrompt="1"/>
          </p:nvPr>
        </p:nvSpPr>
        <p:spPr>
          <a:xfrm>
            <a:off x="637066" y="5245768"/>
            <a:ext cx="6468394" cy="5365082"/>
          </a:xfrm>
          <a:prstGeom prst="rect">
            <a:avLst/>
          </a:prstGeom>
        </p:spPr>
        <p:txBody>
          <a:bodyPr numCol="2" spcCol="288000" anchor="t">
            <a:noAutofit/>
          </a:bodyPr>
          <a:lstStyle>
            <a:lvl1pPr marL="0" indent="0" algn="just">
              <a:lnSpc>
                <a:spcPct val="100000"/>
              </a:lnSpc>
              <a:spcBef>
                <a:spcPts val="0"/>
              </a:spcBef>
              <a:buNone/>
              <a:defRPr sz="1100" b="0" i="0">
                <a:solidFill>
                  <a:srgbClr val="1A396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12" name="Text Placeholder 32">
            <a:extLst>
              <a:ext uri="{FF2B5EF4-FFF2-40B4-BE49-F238E27FC236}">
                <a16:creationId xmlns:a16="http://schemas.microsoft.com/office/drawing/2014/main" id="{7BD143DD-06A9-9483-8419-A0CB03713D05}"/>
              </a:ext>
            </a:extLst>
          </p:cNvPr>
          <p:cNvSpPr>
            <a:spLocks noGrp="1"/>
          </p:cNvSpPr>
          <p:nvPr>
            <p:ph type="body" sz="quarter" idx="33" hasCustomPrompt="1"/>
          </p:nvPr>
        </p:nvSpPr>
        <p:spPr>
          <a:xfrm>
            <a:off x="641685" y="688724"/>
            <a:ext cx="6511900" cy="1477038"/>
          </a:xfrm>
          <a:prstGeom prst="rect">
            <a:avLst/>
          </a:prstGeom>
        </p:spPr>
        <p:txBody>
          <a:bodyPr>
            <a:noAutofit/>
          </a:bodyPr>
          <a:lstStyle>
            <a:lvl1pPr marL="0" indent="0" algn="l">
              <a:buNone/>
              <a:defRPr sz="30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 Heading</a:t>
            </a:r>
            <a:endParaRPr lang="en-US" dirty="0"/>
          </a:p>
        </p:txBody>
      </p:sp>
      <p:sp>
        <p:nvSpPr>
          <p:cNvPr id="13" name="Text Placeholder 32">
            <a:extLst>
              <a:ext uri="{FF2B5EF4-FFF2-40B4-BE49-F238E27FC236}">
                <a16:creationId xmlns:a16="http://schemas.microsoft.com/office/drawing/2014/main" id="{18BD94DB-6201-6919-B91C-140A75B5D801}"/>
              </a:ext>
            </a:extLst>
          </p:cNvPr>
          <p:cNvSpPr>
            <a:spLocks noGrp="1"/>
          </p:cNvSpPr>
          <p:nvPr>
            <p:ph type="body" sz="quarter" idx="34" hasCustomPrompt="1"/>
          </p:nvPr>
        </p:nvSpPr>
        <p:spPr>
          <a:xfrm>
            <a:off x="685192" y="2121301"/>
            <a:ext cx="6468394" cy="1311710"/>
          </a:xfrm>
          <a:prstGeom prst="rect">
            <a:avLst/>
          </a:prstGeom>
        </p:spPr>
        <p:txBody>
          <a:bodyPr numCol="1" spcCol="288000" anchor="t">
            <a:noAutofit/>
          </a:bodyPr>
          <a:lstStyle>
            <a:lvl1pPr marL="0" indent="0" algn="just">
              <a:lnSpc>
                <a:spcPct val="100000"/>
              </a:lnSpc>
              <a:spcBef>
                <a:spcPts val="0"/>
              </a:spcBef>
              <a:buNone/>
              <a:defRPr sz="18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Sub-Heading</a:t>
            </a:r>
            <a:endParaRPr lang="en-US" dirty="0"/>
          </a:p>
        </p:txBody>
      </p:sp>
      <p:sp>
        <p:nvSpPr>
          <p:cNvPr id="9" name="Slide Number Placeholder 5">
            <a:extLst>
              <a:ext uri="{FF2B5EF4-FFF2-40B4-BE49-F238E27FC236}">
                <a16:creationId xmlns:a16="http://schemas.microsoft.com/office/drawing/2014/main" id="{29F88981-F9F3-6EFC-7CC0-674E781E4147}"/>
              </a:ext>
            </a:extLst>
          </p:cNvPr>
          <p:cNvSpPr>
            <a:spLocks noGrp="1"/>
          </p:cNvSpPr>
          <p:nvPr>
            <p:ph type="sldNum" sz="quarter" idx="4"/>
          </p:nvPr>
        </p:nvSpPr>
        <p:spPr>
          <a:xfrm>
            <a:off x="7252897" y="10393101"/>
            <a:ext cx="416471" cy="464375"/>
          </a:xfrm>
          <a:prstGeom prst="rect">
            <a:avLst/>
          </a:prstGeom>
        </p:spPr>
        <p:txBody>
          <a:bodyPr vert="horz" lIns="91440" tIns="45720" rIns="91440" bIns="45720" rtlCol="0" anchor="ctr"/>
          <a:lstStyle>
            <a:lvl1pPr algn="r">
              <a:defRPr sz="1000">
                <a:solidFill>
                  <a:srgbClr val="41296C"/>
                </a:solidFill>
                <a:latin typeface="Calibri" panose="020F0502020204030204" pitchFamily="34" charset="0"/>
                <a:ea typeface="Noto Sans" panose="020B0502040504020204" pitchFamily="34" charset="0"/>
                <a:cs typeface="Calibri" panose="020F0502020204030204" pitchFamily="34" charset="0"/>
              </a:defRPr>
            </a:lvl1pPr>
          </a:lstStyle>
          <a:p>
            <a:fld id="{9C527BFA-2C0E-4CEC-B6A5-913A56FEF4B4}" type="slidenum">
              <a:rPr lang="fr-CA" smtClean="0"/>
              <a:pPr/>
              <a:t>‹#›</a:t>
            </a:fld>
            <a:endParaRPr lang="fr-CA"/>
          </a:p>
        </p:txBody>
      </p:sp>
    </p:spTree>
    <p:extLst>
      <p:ext uri="{BB962C8B-B14F-4D97-AF65-F5344CB8AC3E}">
        <p14:creationId xmlns:p14="http://schemas.microsoft.com/office/powerpoint/2010/main" val="36277446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matchingName="1_Cover Slide" preserve="1" userDrawn="1">
  <p:cSld name="2_Cover Slide">
    <p:spTree>
      <p:nvGrpSpPr>
        <p:cNvPr id="1" name="Shape 15"/>
        <p:cNvGrpSpPr/>
        <p:nvPr/>
      </p:nvGrpSpPr>
      <p:grpSpPr>
        <a:xfrm>
          <a:off x="0" y="0"/>
          <a:ext cx="0" cy="0"/>
          <a:chOff x="0" y="0"/>
          <a:chExt cx="0" cy="0"/>
        </a:xfrm>
      </p:grpSpPr>
      <p:sp>
        <p:nvSpPr>
          <p:cNvPr id="19" name="Freeform 18">
            <a:extLst>
              <a:ext uri="{FF2B5EF4-FFF2-40B4-BE49-F238E27FC236}">
                <a16:creationId xmlns:a16="http://schemas.microsoft.com/office/drawing/2014/main" id="{E46A5B0D-329C-6301-5D4F-2418D03BD0EC}"/>
              </a:ext>
            </a:extLst>
          </p:cNvPr>
          <p:cNvSpPr/>
          <p:nvPr userDrawn="1"/>
        </p:nvSpPr>
        <p:spPr>
          <a:xfrm rot="10800000" flipH="1">
            <a:off x="-24766" y="0"/>
            <a:ext cx="7825105" cy="10907713"/>
          </a:xfrm>
          <a:custGeom>
            <a:avLst/>
            <a:gdLst>
              <a:gd name="connsiteX0" fmla="*/ 0 w 7825105"/>
              <a:gd name="connsiteY0" fmla="*/ 10907713 h 10907713"/>
              <a:gd name="connsiteX1" fmla="*/ 7825105 w 7825105"/>
              <a:gd name="connsiteY1" fmla="*/ 10907713 h 10907713"/>
              <a:gd name="connsiteX2" fmla="*/ 7825105 w 7825105"/>
              <a:gd name="connsiteY2" fmla="*/ 7084653 h 10907713"/>
              <a:gd name="connsiteX3" fmla="*/ 7801356 w 7825105"/>
              <a:gd name="connsiteY3" fmla="*/ 7083440 h 10907713"/>
              <a:gd name="connsiteX4" fmla="*/ 1038540 w 7825105"/>
              <a:gd name="connsiteY4" fmla="*/ 7810 h 10907713"/>
              <a:gd name="connsiteX5" fmla="*/ 1038938 w 7825105"/>
              <a:gd name="connsiteY5" fmla="*/ 0 h 10907713"/>
              <a:gd name="connsiteX6" fmla="*/ 1 w 7825105"/>
              <a:gd name="connsiteY6" fmla="*/ 0 h 10907713"/>
              <a:gd name="connsiteX7" fmla="*/ 1 w 7825105"/>
              <a:gd name="connsiteY7" fmla="*/ 4487863 h 10907713"/>
              <a:gd name="connsiteX8" fmla="*/ 0 w 7825105"/>
              <a:gd name="connsiteY8" fmla="*/ 4487863 h 1090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825105" h="10907713">
                <a:moveTo>
                  <a:pt x="0" y="10907713"/>
                </a:moveTo>
                <a:lnTo>
                  <a:pt x="7825105" y="10907713"/>
                </a:lnTo>
                <a:lnTo>
                  <a:pt x="7825105" y="7084653"/>
                </a:lnTo>
                <a:lnTo>
                  <a:pt x="7801356" y="7083440"/>
                </a:lnTo>
                <a:lnTo>
                  <a:pt x="1038540" y="7810"/>
                </a:lnTo>
                <a:lnTo>
                  <a:pt x="1038938" y="0"/>
                </a:lnTo>
                <a:lnTo>
                  <a:pt x="1" y="0"/>
                </a:lnTo>
                <a:lnTo>
                  <a:pt x="1" y="4487863"/>
                </a:lnTo>
                <a:lnTo>
                  <a:pt x="0" y="4487863"/>
                </a:lnTo>
                <a:close/>
              </a:path>
            </a:pathLst>
          </a:custGeom>
          <a:solidFill>
            <a:srgbClr val="CEBED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21" name="Google Shape;21;p40"/>
          <p:cNvPicPr preferRelativeResize="0"/>
          <p:nvPr/>
        </p:nvPicPr>
        <p:blipFill rotWithShape="1">
          <a:blip r:embed="rId2">
            <a:alphaModFix/>
          </a:blip>
          <a:srcRect r="44449"/>
          <a:stretch/>
        </p:blipFill>
        <p:spPr>
          <a:xfrm>
            <a:off x="6169972" y="9990030"/>
            <a:ext cx="1280061" cy="293943"/>
          </a:xfrm>
          <a:prstGeom prst="rect">
            <a:avLst/>
          </a:prstGeom>
          <a:noFill/>
          <a:ln>
            <a:noFill/>
          </a:ln>
        </p:spPr>
      </p:pic>
      <p:grpSp>
        <p:nvGrpSpPr>
          <p:cNvPr id="23" name="Google Shape;23;p40"/>
          <p:cNvGrpSpPr/>
          <p:nvPr/>
        </p:nvGrpSpPr>
        <p:grpSpPr>
          <a:xfrm>
            <a:off x="4117290" y="992947"/>
            <a:ext cx="2782011" cy="1420942"/>
            <a:chOff x="4117290" y="992947"/>
            <a:chExt cx="2782011" cy="1420942"/>
          </a:xfrm>
        </p:grpSpPr>
        <p:grpSp>
          <p:nvGrpSpPr>
            <p:cNvPr id="24" name="Google Shape;24;p40"/>
            <p:cNvGrpSpPr/>
            <p:nvPr/>
          </p:nvGrpSpPr>
          <p:grpSpPr>
            <a:xfrm>
              <a:off x="4123411" y="1992416"/>
              <a:ext cx="2390265" cy="421473"/>
              <a:chOff x="4897134" y="4454262"/>
              <a:chExt cx="2390265" cy="421473"/>
            </a:xfrm>
          </p:grpSpPr>
          <p:sp>
            <p:nvSpPr>
              <p:cNvPr id="25" name="Google Shape;25;p40"/>
              <p:cNvSpPr/>
              <p:nvPr/>
            </p:nvSpPr>
            <p:spPr>
              <a:xfrm>
                <a:off x="4906753" y="4459071"/>
                <a:ext cx="107555" cy="160894"/>
              </a:xfrm>
              <a:custGeom>
                <a:avLst/>
                <a:gdLst/>
                <a:ahLst/>
                <a:cxnLst/>
                <a:rect l="l" t="t" r="r" b="b"/>
                <a:pathLst>
                  <a:path w="107555" h="160894" extrusionOk="0">
                    <a:moveTo>
                      <a:pt x="105807" y="22298"/>
                    </a:moveTo>
                    <a:lnTo>
                      <a:pt x="26233" y="22298"/>
                    </a:lnTo>
                    <a:lnTo>
                      <a:pt x="26233" y="66894"/>
                    </a:lnTo>
                    <a:lnTo>
                      <a:pt x="97937" y="66894"/>
                    </a:lnTo>
                    <a:lnTo>
                      <a:pt x="97937" y="89192"/>
                    </a:lnTo>
                    <a:lnTo>
                      <a:pt x="26233" y="89192"/>
                    </a:lnTo>
                    <a:lnTo>
                      <a:pt x="26233" y="137722"/>
                    </a:lnTo>
                    <a:lnTo>
                      <a:pt x="107555" y="137722"/>
                    </a:lnTo>
                    <a:lnTo>
                      <a:pt x="107555" y="160895"/>
                    </a:lnTo>
                    <a:lnTo>
                      <a:pt x="0" y="160895"/>
                    </a:lnTo>
                    <a:lnTo>
                      <a:pt x="0" y="0"/>
                    </a:lnTo>
                    <a:lnTo>
                      <a:pt x="105369" y="0"/>
                    </a:lnTo>
                    <a:lnTo>
                      <a:pt x="105369" y="2273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6" name="Google Shape;26;p40"/>
              <p:cNvSpPr/>
              <p:nvPr/>
            </p:nvSpPr>
            <p:spPr>
              <a:xfrm>
                <a:off x="5037043"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7" name="Google Shape;27;p40"/>
              <p:cNvSpPr/>
              <p:nvPr/>
            </p:nvSpPr>
            <p:spPr>
              <a:xfrm>
                <a:off x="5162525" y="4502792"/>
                <a:ext cx="107992" cy="166140"/>
              </a:xfrm>
              <a:custGeom>
                <a:avLst/>
                <a:gdLst/>
                <a:ahLst/>
                <a:cxnLst/>
                <a:rect l="l" t="t" r="r" b="b"/>
                <a:pathLst>
                  <a:path w="107992" h="166140" extrusionOk="0">
                    <a:moveTo>
                      <a:pt x="107555" y="104494"/>
                    </a:moveTo>
                    <a:cubicBezTo>
                      <a:pt x="107555" y="146029"/>
                      <a:pt x="88755" y="166141"/>
                      <a:pt x="46345" y="166141"/>
                    </a:cubicBezTo>
                    <a:cubicBezTo>
                      <a:pt x="3935" y="166141"/>
                      <a:pt x="7433" y="155211"/>
                      <a:pt x="1312" y="149964"/>
                    </a:cubicBezTo>
                    <a:lnTo>
                      <a:pt x="10930" y="129415"/>
                    </a:lnTo>
                    <a:cubicBezTo>
                      <a:pt x="15303" y="133787"/>
                      <a:pt x="26233" y="144718"/>
                      <a:pt x="45908" y="144718"/>
                    </a:cubicBezTo>
                    <a:cubicBezTo>
                      <a:pt x="65583" y="144718"/>
                      <a:pt x="82634" y="132913"/>
                      <a:pt x="82634" y="109303"/>
                    </a:cubicBezTo>
                    <a:lnTo>
                      <a:pt x="82634" y="105806"/>
                    </a:lnTo>
                    <a:lnTo>
                      <a:pt x="82197" y="105806"/>
                    </a:lnTo>
                    <a:cubicBezTo>
                      <a:pt x="79136" y="109741"/>
                      <a:pt x="70829" y="118922"/>
                      <a:pt x="48094" y="118922"/>
                    </a:cubicBezTo>
                    <a:cubicBezTo>
                      <a:pt x="25359" y="118922"/>
                      <a:pt x="0" y="100996"/>
                      <a:pt x="0" y="59898"/>
                    </a:cubicBezTo>
                    <a:cubicBezTo>
                      <a:pt x="0" y="18800"/>
                      <a:pt x="24047" y="0"/>
                      <a:pt x="49843" y="0"/>
                    </a:cubicBezTo>
                    <a:cubicBezTo>
                      <a:pt x="75639" y="0"/>
                      <a:pt x="80011" y="10493"/>
                      <a:pt x="83508" y="15302"/>
                    </a:cubicBezTo>
                    <a:lnTo>
                      <a:pt x="83946" y="15302"/>
                    </a:lnTo>
                    <a:lnTo>
                      <a:pt x="83946" y="3061"/>
                    </a:lnTo>
                    <a:lnTo>
                      <a:pt x="107993" y="3061"/>
                    </a:lnTo>
                    <a:lnTo>
                      <a:pt x="107993" y="104931"/>
                    </a:lnTo>
                    <a:close/>
                    <a:moveTo>
                      <a:pt x="55527" y="96624"/>
                    </a:moveTo>
                    <a:cubicBezTo>
                      <a:pt x="71266" y="96624"/>
                      <a:pt x="78699" y="88317"/>
                      <a:pt x="82197" y="83945"/>
                    </a:cubicBezTo>
                    <a:lnTo>
                      <a:pt x="82197" y="34540"/>
                    </a:lnTo>
                    <a:cubicBezTo>
                      <a:pt x="78262" y="29731"/>
                      <a:pt x="71266" y="21861"/>
                      <a:pt x="56401" y="21861"/>
                    </a:cubicBezTo>
                    <a:cubicBezTo>
                      <a:pt x="41536" y="21861"/>
                      <a:pt x="25359" y="32791"/>
                      <a:pt x="25359" y="59461"/>
                    </a:cubicBezTo>
                    <a:cubicBezTo>
                      <a:pt x="25359" y="86131"/>
                      <a:pt x="38038" y="97061"/>
                      <a:pt x="55527" y="9706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8" name="Google Shape;28;p40"/>
              <p:cNvSpPr/>
              <p:nvPr/>
            </p:nvSpPr>
            <p:spPr>
              <a:xfrm>
                <a:off x="5299373" y="4462131"/>
                <a:ext cx="25795" cy="157396"/>
              </a:xfrm>
              <a:custGeom>
                <a:avLst/>
                <a:gdLst/>
                <a:ahLst/>
                <a:cxnLst/>
                <a:rect l="l" t="t" r="r" b="b"/>
                <a:pathLst>
                  <a:path w="25795" h="157396" extrusionOk="0">
                    <a:moveTo>
                      <a:pt x="25796" y="25796"/>
                    </a:moveTo>
                    <a:lnTo>
                      <a:pt x="0" y="25796"/>
                    </a:lnTo>
                    <a:lnTo>
                      <a:pt x="0" y="0"/>
                    </a:lnTo>
                    <a:lnTo>
                      <a:pt x="25796" y="0"/>
                    </a:lnTo>
                    <a:lnTo>
                      <a:pt x="25796" y="25796"/>
                    </a:lnTo>
                    <a:close/>
                    <a:moveTo>
                      <a:pt x="25359" y="157397"/>
                    </a:moveTo>
                    <a:lnTo>
                      <a:pt x="0" y="157397"/>
                    </a:lnTo>
                    <a:lnTo>
                      <a:pt x="0" y="43284"/>
                    </a:lnTo>
                    <a:lnTo>
                      <a:pt x="25359" y="43284"/>
                    </a:lnTo>
                    <a:lnTo>
                      <a:pt x="25359"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9" name="Google Shape;29;p40"/>
              <p:cNvSpPr/>
              <p:nvPr/>
            </p:nvSpPr>
            <p:spPr>
              <a:xfrm>
                <a:off x="5354463"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0" name="Google Shape;30;p40"/>
              <p:cNvSpPr/>
              <p:nvPr/>
            </p:nvSpPr>
            <p:spPr>
              <a:xfrm>
                <a:off x="5478632" y="4502792"/>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2" y="97936"/>
                    </a:cubicBezTo>
                    <a:cubicBezTo>
                      <a:pt x="80448" y="97936"/>
                      <a:pt x="88755" y="89192"/>
                      <a:pt x="92253" y="86131"/>
                    </a:cubicBezTo>
                    <a:lnTo>
                      <a:pt x="101434" y="104057"/>
                    </a:lnTo>
                    <a:cubicBezTo>
                      <a:pt x="96188" y="109303"/>
                      <a:pt x="82197" y="119796"/>
                      <a:pt x="55089" y="119796"/>
                    </a:cubicBezTo>
                    <a:cubicBezTo>
                      <a:pt x="27982" y="119796"/>
                      <a:pt x="0" y="100996"/>
                      <a:pt x="0" y="59898"/>
                    </a:cubicBezTo>
                    <a:cubicBezTo>
                      <a:pt x="0" y="18800"/>
                      <a:pt x="23610" y="437"/>
                      <a:pt x="53778" y="437"/>
                    </a:cubicBezTo>
                    <a:close/>
                    <a:moveTo>
                      <a:pt x="25359" y="48531"/>
                    </a:moveTo>
                    <a:lnTo>
                      <a:pt x="78262" y="48531"/>
                    </a:lnTo>
                    <a:cubicBezTo>
                      <a:pt x="78262" y="31042"/>
                      <a:pt x="69518" y="20986"/>
                      <a:pt x="53778" y="20986"/>
                    </a:cubicBezTo>
                    <a:cubicBezTo>
                      <a:pt x="38038" y="20986"/>
                      <a:pt x="27108" y="30168"/>
                      <a:pt x="25796"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1" name="Google Shape;31;p40"/>
              <p:cNvSpPr/>
              <p:nvPr/>
            </p:nvSpPr>
            <p:spPr>
              <a:xfrm>
                <a:off x="5596244" y="4502792"/>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1" y="97936"/>
                    </a:cubicBezTo>
                    <a:cubicBezTo>
                      <a:pt x="80448" y="97936"/>
                      <a:pt x="88755" y="89192"/>
                      <a:pt x="92253" y="86131"/>
                    </a:cubicBezTo>
                    <a:lnTo>
                      <a:pt x="101434" y="104057"/>
                    </a:lnTo>
                    <a:cubicBezTo>
                      <a:pt x="96188" y="109303"/>
                      <a:pt x="82197" y="119796"/>
                      <a:pt x="55089" y="119796"/>
                    </a:cubicBezTo>
                    <a:cubicBezTo>
                      <a:pt x="27982" y="119796"/>
                      <a:pt x="0" y="100996"/>
                      <a:pt x="0" y="59898"/>
                    </a:cubicBezTo>
                    <a:cubicBezTo>
                      <a:pt x="0" y="18800"/>
                      <a:pt x="23610" y="437"/>
                      <a:pt x="53778" y="437"/>
                    </a:cubicBezTo>
                    <a:close/>
                    <a:moveTo>
                      <a:pt x="24921" y="48531"/>
                    </a:moveTo>
                    <a:lnTo>
                      <a:pt x="77825" y="48531"/>
                    </a:lnTo>
                    <a:cubicBezTo>
                      <a:pt x="77825" y="31042"/>
                      <a:pt x="69080" y="20986"/>
                      <a:pt x="53340" y="20986"/>
                    </a:cubicBezTo>
                    <a:cubicBezTo>
                      <a:pt x="37601" y="20986"/>
                      <a:pt x="26670" y="30168"/>
                      <a:pt x="25359"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2" name="Google Shape;32;p40"/>
              <p:cNvSpPr/>
              <p:nvPr/>
            </p:nvSpPr>
            <p:spPr>
              <a:xfrm>
                <a:off x="5719976" y="4503667"/>
                <a:ext cx="61210" cy="116298"/>
              </a:xfrm>
              <a:custGeom>
                <a:avLst/>
                <a:gdLst/>
                <a:ahLst/>
                <a:cxnLst/>
                <a:rect l="l" t="t" r="r" b="b"/>
                <a:pathLst>
                  <a:path w="61210" h="116298" extrusionOk="0">
                    <a:moveTo>
                      <a:pt x="61210" y="21861"/>
                    </a:moveTo>
                    <a:cubicBezTo>
                      <a:pt x="59899" y="21861"/>
                      <a:pt x="58150" y="21861"/>
                      <a:pt x="55964" y="21861"/>
                    </a:cubicBezTo>
                    <a:cubicBezTo>
                      <a:pt x="39787" y="21861"/>
                      <a:pt x="30168" y="29730"/>
                      <a:pt x="25359" y="40224"/>
                    </a:cubicBezTo>
                    <a:lnTo>
                      <a:pt x="25359" y="116299"/>
                    </a:lnTo>
                    <a:lnTo>
                      <a:pt x="0" y="116299"/>
                    </a:lnTo>
                    <a:lnTo>
                      <a:pt x="0" y="2186"/>
                    </a:lnTo>
                    <a:lnTo>
                      <a:pt x="24047" y="2186"/>
                    </a:lnTo>
                    <a:lnTo>
                      <a:pt x="24047" y="19675"/>
                    </a:lnTo>
                    <a:lnTo>
                      <a:pt x="24484" y="19675"/>
                    </a:lnTo>
                    <a:cubicBezTo>
                      <a:pt x="28856" y="9619"/>
                      <a:pt x="37163" y="0"/>
                      <a:pt x="61210" y="0"/>
                    </a:cubicBezTo>
                    <a:lnTo>
                      <a:pt x="61210" y="2229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3" name="Google Shape;33;p40"/>
              <p:cNvSpPr/>
              <p:nvPr/>
            </p:nvSpPr>
            <p:spPr>
              <a:xfrm>
                <a:off x="5799550" y="4462131"/>
                <a:ext cx="25795" cy="157396"/>
              </a:xfrm>
              <a:custGeom>
                <a:avLst/>
                <a:gdLst/>
                <a:ahLst/>
                <a:cxnLst/>
                <a:rect l="l" t="t" r="r" b="b"/>
                <a:pathLst>
                  <a:path w="25795" h="157396" extrusionOk="0">
                    <a:moveTo>
                      <a:pt x="25796" y="25796"/>
                    </a:moveTo>
                    <a:lnTo>
                      <a:pt x="0" y="25796"/>
                    </a:lnTo>
                    <a:lnTo>
                      <a:pt x="0" y="0"/>
                    </a:lnTo>
                    <a:lnTo>
                      <a:pt x="25796" y="0"/>
                    </a:lnTo>
                    <a:lnTo>
                      <a:pt x="25796" y="25796"/>
                    </a:lnTo>
                    <a:close/>
                    <a:moveTo>
                      <a:pt x="25359" y="157397"/>
                    </a:moveTo>
                    <a:lnTo>
                      <a:pt x="0" y="157397"/>
                    </a:lnTo>
                    <a:lnTo>
                      <a:pt x="0" y="43284"/>
                    </a:lnTo>
                    <a:lnTo>
                      <a:pt x="25359" y="43284"/>
                    </a:lnTo>
                    <a:lnTo>
                      <a:pt x="25359"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4" name="Google Shape;34;p40"/>
              <p:cNvSpPr/>
              <p:nvPr/>
            </p:nvSpPr>
            <p:spPr>
              <a:xfrm>
                <a:off x="5854639"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5" name="Google Shape;35;p40"/>
              <p:cNvSpPr/>
              <p:nvPr/>
            </p:nvSpPr>
            <p:spPr>
              <a:xfrm>
                <a:off x="5980120" y="4502792"/>
                <a:ext cx="107992" cy="166140"/>
              </a:xfrm>
              <a:custGeom>
                <a:avLst/>
                <a:gdLst/>
                <a:ahLst/>
                <a:cxnLst/>
                <a:rect l="l" t="t" r="r" b="b"/>
                <a:pathLst>
                  <a:path w="107992" h="166140" extrusionOk="0">
                    <a:moveTo>
                      <a:pt x="107555" y="104494"/>
                    </a:moveTo>
                    <a:cubicBezTo>
                      <a:pt x="107555" y="146029"/>
                      <a:pt x="88755" y="166141"/>
                      <a:pt x="46345" y="166141"/>
                    </a:cubicBezTo>
                    <a:cubicBezTo>
                      <a:pt x="3935" y="166141"/>
                      <a:pt x="7433" y="155211"/>
                      <a:pt x="1312" y="149964"/>
                    </a:cubicBezTo>
                    <a:lnTo>
                      <a:pt x="10930" y="129415"/>
                    </a:lnTo>
                    <a:cubicBezTo>
                      <a:pt x="15303" y="133787"/>
                      <a:pt x="26233" y="144718"/>
                      <a:pt x="45908" y="144718"/>
                    </a:cubicBezTo>
                    <a:cubicBezTo>
                      <a:pt x="65583" y="144718"/>
                      <a:pt x="82634" y="132913"/>
                      <a:pt x="82634" y="109303"/>
                    </a:cubicBezTo>
                    <a:lnTo>
                      <a:pt x="82634" y="105806"/>
                    </a:lnTo>
                    <a:lnTo>
                      <a:pt x="82197" y="105806"/>
                    </a:lnTo>
                    <a:cubicBezTo>
                      <a:pt x="79136" y="109741"/>
                      <a:pt x="70829" y="118922"/>
                      <a:pt x="48094" y="118922"/>
                    </a:cubicBezTo>
                    <a:cubicBezTo>
                      <a:pt x="25359" y="118922"/>
                      <a:pt x="0" y="100996"/>
                      <a:pt x="0" y="59898"/>
                    </a:cubicBezTo>
                    <a:cubicBezTo>
                      <a:pt x="0" y="18800"/>
                      <a:pt x="24047" y="0"/>
                      <a:pt x="49843" y="0"/>
                    </a:cubicBezTo>
                    <a:cubicBezTo>
                      <a:pt x="75639" y="0"/>
                      <a:pt x="80011" y="10493"/>
                      <a:pt x="83508" y="15302"/>
                    </a:cubicBezTo>
                    <a:lnTo>
                      <a:pt x="83946" y="15302"/>
                    </a:lnTo>
                    <a:lnTo>
                      <a:pt x="83946" y="3061"/>
                    </a:lnTo>
                    <a:lnTo>
                      <a:pt x="107993" y="3061"/>
                    </a:lnTo>
                    <a:lnTo>
                      <a:pt x="107993" y="104931"/>
                    </a:lnTo>
                    <a:close/>
                    <a:moveTo>
                      <a:pt x="55527" y="96624"/>
                    </a:moveTo>
                    <a:cubicBezTo>
                      <a:pt x="71266" y="96624"/>
                      <a:pt x="78699" y="88317"/>
                      <a:pt x="82197" y="83945"/>
                    </a:cubicBezTo>
                    <a:lnTo>
                      <a:pt x="82197" y="34540"/>
                    </a:lnTo>
                    <a:cubicBezTo>
                      <a:pt x="78262" y="29731"/>
                      <a:pt x="71266" y="21861"/>
                      <a:pt x="56401" y="21861"/>
                    </a:cubicBezTo>
                    <a:cubicBezTo>
                      <a:pt x="41536" y="21861"/>
                      <a:pt x="25359" y="32791"/>
                      <a:pt x="25359" y="59461"/>
                    </a:cubicBezTo>
                    <a:cubicBezTo>
                      <a:pt x="25359" y="86131"/>
                      <a:pt x="38038" y="97061"/>
                      <a:pt x="55527" y="9706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6" name="Google Shape;36;p40"/>
              <p:cNvSpPr/>
              <p:nvPr/>
            </p:nvSpPr>
            <p:spPr>
              <a:xfrm>
                <a:off x="6178617" y="4459071"/>
                <a:ext cx="107555" cy="160894"/>
              </a:xfrm>
              <a:custGeom>
                <a:avLst/>
                <a:gdLst/>
                <a:ahLst/>
                <a:cxnLst/>
                <a:rect l="l" t="t" r="r" b="b"/>
                <a:pathLst>
                  <a:path w="107555" h="160894" extrusionOk="0">
                    <a:moveTo>
                      <a:pt x="105806" y="22298"/>
                    </a:moveTo>
                    <a:lnTo>
                      <a:pt x="26233" y="22298"/>
                    </a:lnTo>
                    <a:lnTo>
                      <a:pt x="26233" y="66894"/>
                    </a:lnTo>
                    <a:lnTo>
                      <a:pt x="97936" y="66894"/>
                    </a:lnTo>
                    <a:lnTo>
                      <a:pt x="97936" y="89192"/>
                    </a:lnTo>
                    <a:lnTo>
                      <a:pt x="26233" y="89192"/>
                    </a:lnTo>
                    <a:lnTo>
                      <a:pt x="26233" y="137722"/>
                    </a:lnTo>
                    <a:lnTo>
                      <a:pt x="107555" y="137722"/>
                    </a:lnTo>
                    <a:lnTo>
                      <a:pt x="107555" y="160895"/>
                    </a:lnTo>
                    <a:lnTo>
                      <a:pt x="0" y="160895"/>
                    </a:lnTo>
                    <a:lnTo>
                      <a:pt x="0" y="0"/>
                    </a:lnTo>
                    <a:lnTo>
                      <a:pt x="105369" y="0"/>
                    </a:lnTo>
                    <a:lnTo>
                      <a:pt x="105369" y="2273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7" name="Google Shape;37;p40"/>
              <p:cNvSpPr/>
              <p:nvPr/>
            </p:nvSpPr>
            <p:spPr>
              <a:xfrm>
                <a:off x="6299726" y="4454262"/>
                <a:ext cx="107992" cy="168326"/>
              </a:xfrm>
              <a:custGeom>
                <a:avLst/>
                <a:gdLst/>
                <a:ahLst/>
                <a:cxnLst/>
                <a:rect l="l" t="t" r="r" b="b"/>
                <a:pathLst>
                  <a:path w="107992" h="168326" extrusionOk="0">
                    <a:moveTo>
                      <a:pt x="107556" y="165266"/>
                    </a:moveTo>
                    <a:lnTo>
                      <a:pt x="83509" y="165266"/>
                    </a:lnTo>
                    <a:lnTo>
                      <a:pt x="83509" y="153024"/>
                    </a:lnTo>
                    <a:lnTo>
                      <a:pt x="83071" y="153024"/>
                    </a:lnTo>
                    <a:cubicBezTo>
                      <a:pt x="80011" y="157397"/>
                      <a:pt x="71704" y="168327"/>
                      <a:pt x="48531" y="168327"/>
                    </a:cubicBezTo>
                    <a:cubicBezTo>
                      <a:pt x="25359" y="168327"/>
                      <a:pt x="0" y="149089"/>
                      <a:pt x="0" y="108429"/>
                    </a:cubicBezTo>
                    <a:cubicBezTo>
                      <a:pt x="0" y="67768"/>
                      <a:pt x="23173" y="48531"/>
                      <a:pt x="50717" y="48531"/>
                    </a:cubicBezTo>
                    <a:cubicBezTo>
                      <a:pt x="78262" y="48531"/>
                      <a:pt x="79136" y="57275"/>
                      <a:pt x="82197" y="60773"/>
                    </a:cubicBezTo>
                    <a:lnTo>
                      <a:pt x="82634" y="60773"/>
                    </a:lnTo>
                    <a:lnTo>
                      <a:pt x="82634" y="0"/>
                    </a:lnTo>
                    <a:lnTo>
                      <a:pt x="107993" y="0"/>
                    </a:lnTo>
                    <a:lnTo>
                      <a:pt x="107993" y="165266"/>
                    </a:lnTo>
                    <a:close/>
                    <a:moveTo>
                      <a:pt x="55964" y="145592"/>
                    </a:moveTo>
                    <a:cubicBezTo>
                      <a:pt x="72141" y="145592"/>
                      <a:pt x="79136" y="137722"/>
                      <a:pt x="82634" y="133350"/>
                    </a:cubicBezTo>
                    <a:lnTo>
                      <a:pt x="82634" y="83070"/>
                    </a:lnTo>
                    <a:cubicBezTo>
                      <a:pt x="78699" y="78261"/>
                      <a:pt x="72141" y="70391"/>
                      <a:pt x="56401" y="70391"/>
                    </a:cubicBezTo>
                    <a:cubicBezTo>
                      <a:pt x="40661" y="70391"/>
                      <a:pt x="25796" y="81759"/>
                      <a:pt x="25796" y="107554"/>
                    </a:cubicBezTo>
                    <a:cubicBezTo>
                      <a:pt x="25796" y="133350"/>
                      <a:pt x="38912" y="146029"/>
                      <a:pt x="55964" y="146029"/>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8" name="Google Shape;38;p40"/>
              <p:cNvSpPr/>
              <p:nvPr/>
            </p:nvSpPr>
            <p:spPr>
              <a:xfrm>
                <a:off x="6436138" y="4505853"/>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9" y="116736"/>
                    </a:cubicBezTo>
                    <a:cubicBezTo>
                      <a:pt x="17052" y="116736"/>
                      <a:pt x="0" y="103182"/>
                      <a:pt x="0" y="70391"/>
                    </a:cubicBezTo>
                    <a:lnTo>
                      <a:pt x="0" y="0"/>
                    </a:lnTo>
                    <a:lnTo>
                      <a:pt x="25359" y="0"/>
                    </a:lnTo>
                    <a:lnTo>
                      <a:pt x="25359" y="65582"/>
                    </a:lnTo>
                    <a:cubicBezTo>
                      <a:pt x="25359" y="87005"/>
                      <a:pt x="33229" y="94875"/>
                      <a:pt x="49843" y="94875"/>
                    </a:cubicBezTo>
                    <a:cubicBezTo>
                      <a:pt x="66457" y="94875"/>
                      <a:pt x="72578" y="87005"/>
                      <a:pt x="76950" y="82196"/>
                    </a:cubicBezTo>
                    <a:lnTo>
                      <a:pt x="76950" y="0"/>
                    </a:lnTo>
                    <a:lnTo>
                      <a:pt x="102309" y="0"/>
                    </a:lnTo>
                    <a:lnTo>
                      <a:pt x="102309" y="114113"/>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9" name="Google Shape;39;p40"/>
              <p:cNvSpPr/>
              <p:nvPr/>
            </p:nvSpPr>
            <p:spPr>
              <a:xfrm>
                <a:off x="6560745" y="4502792"/>
                <a:ext cx="96187" cy="119359"/>
              </a:xfrm>
              <a:custGeom>
                <a:avLst/>
                <a:gdLst/>
                <a:ahLst/>
                <a:cxnLst/>
                <a:rect l="l" t="t" r="r" b="b"/>
                <a:pathLst>
                  <a:path w="96187" h="119359" extrusionOk="0">
                    <a:moveTo>
                      <a:pt x="87006" y="29293"/>
                    </a:moveTo>
                    <a:cubicBezTo>
                      <a:pt x="82197" y="26233"/>
                      <a:pt x="75201" y="21424"/>
                      <a:pt x="62522" y="21424"/>
                    </a:cubicBezTo>
                    <a:cubicBezTo>
                      <a:pt x="42410" y="21424"/>
                      <a:pt x="25796" y="32791"/>
                      <a:pt x="25796" y="58587"/>
                    </a:cubicBezTo>
                    <a:cubicBezTo>
                      <a:pt x="25796" y="84382"/>
                      <a:pt x="39350" y="97061"/>
                      <a:pt x="60336" y="97061"/>
                    </a:cubicBezTo>
                    <a:cubicBezTo>
                      <a:pt x="81323" y="97061"/>
                      <a:pt x="83509" y="92252"/>
                      <a:pt x="87881" y="89629"/>
                    </a:cubicBezTo>
                    <a:lnTo>
                      <a:pt x="94876" y="109303"/>
                    </a:lnTo>
                    <a:cubicBezTo>
                      <a:pt x="89192" y="113238"/>
                      <a:pt x="77387" y="119359"/>
                      <a:pt x="56401" y="119359"/>
                    </a:cubicBezTo>
                    <a:cubicBezTo>
                      <a:pt x="23172" y="119359"/>
                      <a:pt x="0" y="100996"/>
                      <a:pt x="0" y="59898"/>
                    </a:cubicBezTo>
                    <a:cubicBezTo>
                      <a:pt x="0" y="18800"/>
                      <a:pt x="29731" y="0"/>
                      <a:pt x="59899" y="0"/>
                    </a:cubicBezTo>
                    <a:cubicBezTo>
                      <a:pt x="90067" y="0"/>
                      <a:pt x="89630" y="5684"/>
                      <a:pt x="96188" y="10493"/>
                    </a:cubicBezTo>
                    <a:lnTo>
                      <a:pt x="87443" y="29731"/>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0" name="Google Shape;40;p40"/>
              <p:cNvSpPr/>
              <p:nvPr/>
            </p:nvSpPr>
            <p:spPr>
              <a:xfrm>
                <a:off x="6669174" y="4502355"/>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4"/>
                      <a:pt x="44159" y="21424"/>
                    </a:cubicBezTo>
                    <a:cubicBezTo>
                      <a:pt x="27108" y="21424"/>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2" y="108866"/>
                      <a:pt x="58587" y="119359"/>
                      <a:pt x="35852" y="119359"/>
                    </a:cubicBezTo>
                    <a:cubicBezTo>
                      <a:pt x="13117" y="119359"/>
                      <a:pt x="0" y="105806"/>
                      <a:pt x="0" y="85256"/>
                    </a:cubicBezTo>
                    <a:cubicBezTo>
                      <a:pt x="0" y="64707"/>
                      <a:pt x="19238" y="49842"/>
                      <a:pt x="50717" y="49842"/>
                    </a:cubicBezTo>
                    <a:close/>
                    <a:moveTo>
                      <a:pt x="41536" y="99247"/>
                    </a:moveTo>
                    <a:cubicBezTo>
                      <a:pt x="57713" y="99247"/>
                      <a:pt x="65145" y="91378"/>
                      <a:pt x="68206" y="87880"/>
                    </a:cubicBezTo>
                    <a:lnTo>
                      <a:pt x="68206" y="68642"/>
                    </a:lnTo>
                    <a:cubicBezTo>
                      <a:pt x="63834" y="68642"/>
                      <a:pt x="59024" y="68205"/>
                      <a:pt x="51592" y="68205"/>
                    </a:cubicBezTo>
                    <a:cubicBezTo>
                      <a:pt x="32791" y="68205"/>
                      <a:pt x="24047" y="73452"/>
                      <a:pt x="24047" y="83945"/>
                    </a:cubicBezTo>
                    <a:cubicBezTo>
                      <a:pt x="24047" y="94438"/>
                      <a:pt x="29731" y="99247"/>
                      <a:pt x="41536"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1" name="Google Shape;41;p40"/>
              <p:cNvSpPr/>
              <p:nvPr/>
            </p:nvSpPr>
            <p:spPr>
              <a:xfrm>
                <a:off x="6779791" y="4479183"/>
                <a:ext cx="70391" cy="142094"/>
              </a:xfrm>
              <a:custGeom>
                <a:avLst/>
                <a:gdLst/>
                <a:ahLst/>
                <a:cxnLst/>
                <a:rect l="l" t="t" r="r" b="b"/>
                <a:pathLst>
                  <a:path w="70391" h="142094" extrusionOk="0">
                    <a:moveTo>
                      <a:pt x="70392" y="46782"/>
                    </a:moveTo>
                    <a:lnTo>
                      <a:pt x="40661" y="46782"/>
                    </a:lnTo>
                    <a:lnTo>
                      <a:pt x="40661" y="97936"/>
                    </a:lnTo>
                    <a:cubicBezTo>
                      <a:pt x="40661" y="116298"/>
                      <a:pt x="47219" y="120234"/>
                      <a:pt x="59461" y="120234"/>
                    </a:cubicBezTo>
                    <a:cubicBezTo>
                      <a:pt x="71703" y="120234"/>
                      <a:pt x="68206" y="119359"/>
                      <a:pt x="69955" y="118485"/>
                    </a:cubicBezTo>
                    <a:lnTo>
                      <a:pt x="69955" y="139471"/>
                    </a:lnTo>
                    <a:cubicBezTo>
                      <a:pt x="67769" y="140345"/>
                      <a:pt x="62085" y="142094"/>
                      <a:pt x="53778" y="142094"/>
                    </a:cubicBezTo>
                    <a:cubicBezTo>
                      <a:pt x="31042" y="142094"/>
                      <a:pt x="15303" y="133350"/>
                      <a:pt x="15303" y="100559"/>
                    </a:cubicBezTo>
                    <a:lnTo>
                      <a:pt x="15303" y="46344"/>
                    </a:lnTo>
                    <a:lnTo>
                      <a:pt x="0" y="46344"/>
                    </a:lnTo>
                    <a:lnTo>
                      <a:pt x="0" y="25795"/>
                    </a:lnTo>
                    <a:lnTo>
                      <a:pt x="15303" y="25795"/>
                    </a:lnTo>
                    <a:lnTo>
                      <a:pt x="15303" y="0"/>
                    </a:lnTo>
                    <a:lnTo>
                      <a:pt x="40661" y="0"/>
                    </a:lnTo>
                    <a:lnTo>
                      <a:pt x="40661" y="25795"/>
                    </a:lnTo>
                    <a:lnTo>
                      <a:pt x="70392" y="25795"/>
                    </a:lnTo>
                    <a:lnTo>
                      <a:pt x="70392" y="46344"/>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2" name="Google Shape;42;p40"/>
              <p:cNvSpPr/>
              <p:nvPr/>
            </p:nvSpPr>
            <p:spPr>
              <a:xfrm>
                <a:off x="6872043" y="4462131"/>
                <a:ext cx="25795" cy="157396"/>
              </a:xfrm>
              <a:custGeom>
                <a:avLst/>
                <a:gdLst/>
                <a:ahLst/>
                <a:cxnLst/>
                <a:rect l="l" t="t" r="r" b="b"/>
                <a:pathLst>
                  <a:path w="25795" h="157396" extrusionOk="0">
                    <a:moveTo>
                      <a:pt x="25796" y="25796"/>
                    </a:moveTo>
                    <a:lnTo>
                      <a:pt x="0" y="25796"/>
                    </a:lnTo>
                    <a:lnTo>
                      <a:pt x="0" y="0"/>
                    </a:lnTo>
                    <a:lnTo>
                      <a:pt x="25796" y="0"/>
                    </a:lnTo>
                    <a:lnTo>
                      <a:pt x="25796" y="25796"/>
                    </a:lnTo>
                    <a:close/>
                    <a:moveTo>
                      <a:pt x="25359" y="157397"/>
                    </a:moveTo>
                    <a:lnTo>
                      <a:pt x="0" y="157397"/>
                    </a:lnTo>
                    <a:lnTo>
                      <a:pt x="0" y="43284"/>
                    </a:lnTo>
                    <a:lnTo>
                      <a:pt x="25359" y="43284"/>
                    </a:lnTo>
                    <a:lnTo>
                      <a:pt x="25359"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3" name="Google Shape;43;p40"/>
              <p:cNvSpPr/>
              <p:nvPr/>
            </p:nvSpPr>
            <p:spPr>
              <a:xfrm>
                <a:off x="6920574" y="4502355"/>
                <a:ext cx="111927" cy="119796"/>
              </a:xfrm>
              <a:custGeom>
                <a:avLst/>
                <a:gdLst/>
                <a:ahLst/>
                <a:cxnLst/>
                <a:rect l="l" t="t" r="r" b="b"/>
                <a:pathLst>
                  <a:path w="111927" h="119796" extrusionOk="0">
                    <a:moveTo>
                      <a:pt x="55964" y="119796"/>
                    </a:moveTo>
                    <a:cubicBezTo>
                      <a:pt x="25796" y="119796"/>
                      <a:pt x="0" y="100996"/>
                      <a:pt x="0" y="59898"/>
                    </a:cubicBezTo>
                    <a:cubicBezTo>
                      <a:pt x="0" y="18800"/>
                      <a:pt x="26233" y="0"/>
                      <a:pt x="55964" y="0"/>
                    </a:cubicBezTo>
                    <a:cubicBezTo>
                      <a:pt x="85695" y="0"/>
                      <a:pt x="111928" y="18800"/>
                      <a:pt x="111928" y="59898"/>
                    </a:cubicBezTo>
                    <a:cubicBezTo>
                      <a:pt x="111928" y="100996"/>
                      <a:pt x="85695" y="119796"/>
                      <a:pt x="55964" y="119796"/>
                    </a:cubicBezTo>
                    <a:close/>
                    <a:moveTo>
                      <a:pt x="55964" y="22298"/>
                    </a:moveTo>
                    <a:cubicBezTo>
                      <a:pt x="38475" y="22298"/>
                      <a:pt x="25359" y="34103"/>
                      <a:pt x="25359" y="60335"/>
                    </a:cubicBezTo>
                    <a:cubicBezTo>
                      <a:pt x="25359" y="86568"/>
                      <a:pt x="38038" y="97936"/>
                      <a:pt x="55964" y="97936"/>
                    </a:cubicBezTo>
                    <a:cubicBezTo>
                      <a:pt x="73890" y="97936"/>
                      <a:pt x="86132" y="86131"/>
                      <a:pt x="86132" y="60335"/>
                    </a:cubicBezTo>
                    <a:cubicBezTo>
                      <a:pt x="86132" y="34540"/>
                      <a:pt x="73453" y="22298"/>
                      <a:pt x="55964" y="22298"/>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4" name="Google Shape;44;p40"/>
              <p:cNvSpPr/>
              <p:nvPr/>
            </p:nvSpPr>
            <p:spPr>
              <a:xfrm>
                <a:off x="7054363"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5" name="Google Shape;45;p40"/>
              <p:cNvSpPr/>
              <p:nvPr/>
            </p:nvSpPr>
            <p:spPr>
              <a:xfrm>
                <a:off x="4897134" y="4706096"/>
                <a:ext cx="71000" cy="166578"/>
              </a:xfrm>
              <a:custGeom>
                <a:avLst/>
                <a:gdLst/>
                <a:ahLst/>
                <a:cxnLst/>
                <a:rect l="l" t="t" r="r" b="b"/>
                <a:pathLst>
                  <a:path w="71000" h="166578" extrusionOk="0">
                    <a:moveTo>
                      <a:pt x="69955" y="73015"/>
                    </a:moveTo>
                    <a:lnTo>
                      <a:pt x="40661" y="73015"/>
                    </a:lnTo>
                    <a:lnTo>
                      <a:pt x="40661" y="166578"/>
                    </a:lnTo>
                    <a:lnTo>
                      <a:pt x="15303" y="166578"/>
                    </a:lnTo>
                    <a:lnTo>
                      <a:pt x="15303" y="73015"/>
                    </a:lnTo>
                    <a:lnTo>
                      <a:pt x="0" y="73015"/>
                    </a:lnTo>
                    <a:lnTo>
                      <a:pt x="0" y="52466"/>
                    </a:lnTo>
                    <a:lnTo>
                      <a:pt x="15303" y="52466"/>
                    </a:lnTo>
                    <a:lnTo>
                      <a:pt x="15303" y="42410"/>
                    </a:lnTo>
                    <a:cubicBezTo>
                      <a:pt x="15303" y="12679"/>
                      <a:pt x="33228" y="0"/>
                      <a:pt x="56401" y="0"/>
                    </a:cubicBezTo>
                    <a:cubicBezTo>
                      <a:pt x="79573" y="0"/>
                      <a:pt x="67769" y="1312"/>
                      <a:pt x="69517" y="1749"/>
                    </a:cubicBezTo>
                    <a:lnTo>
                      <a:pt x="69517" y="22735"/>
                    </a:lnTo>
                    <a:cubicBezTo>
                      <a:pt x="67769" y="22298"/>
                      <a:pt x="65145" y="21424"/>
                      <a:pt x="59899" y="21424"/>
                    </a:cubicBezTo>
                    <a:cubicBezTo>
                      <a:pt x="48094" y="21424"/>
                      <a:pt x="40224" y="26233"/>
                      <a:pt x="40224" y="42410"/>
                    </a:cubicBezTo>
                    <a:lnTo>
                      <a:pt x="40224" y="52466"/>
                    </a:lnTo>
                    <a:lnTo>
                      <a:pt x="69517" y="52466"/>
                    </a:lnTo>
                    <a:lnTo>
                      <a:pt x="69517" y="7301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6" name="Google Shape;46;p40"/>
              <p:cNvSpPr/>
              <p:nvPr/>
            </p:nvSpPr>
            <p:spPr>
              <a:xfrm>
                <a:off x="4974084" y="4755501"/>
                <a:ext cx="111927" cy="119796"/>
              </a:xfrm>
              <a:custGeom>
                <a:avLst/>
                <a:gdLst/>
                <a:ahLst/>
                <a:cxnLst/>
                <a:rect l="l" t="t" r="r" b="b"/>
                <a:pathLst>
                  <a:path w="111927" h="119796" extrusionOk="0">
                    <a:moveTo>
                      <a:pt x="55964" y="119796"/>
                    </a:moveTo>
                    <a:cubicBezTo>
                      <a:pt x="25796" y="119796"/>
                      <a:pt x="0" y="100996"/>
                      <a:pt x="0" y="59898"/>
                    </a:cubicBezTo>
                    <a:cubicBezTo>
                      <a:pt x="0" y="18800"/>
                      <a:pt x="26233" y="0"/>
                      <a:pt x="55964" y="0"/>
                    </a:cubicBezTo>
                    <a:cubicBezTo>
                      <a:pt x="85695" y="0"/>
                      <a:pt x="111928" y="18800"/>
                      <a:pt x="111928" y="59898"/>
                    </a:cubicBezTo>
                    <a:cubicBezTo>
                      <a:pt x="111928" y="100996"/>
                      <a:pt x="85695" y="119796"/>
                      <a:pt x="55964" y="119796"/>
                    </a:cubicBezTo>
                    <a:close/>
                    <a:moveTo>
                      <a:pt x="55964" y="22298"/>
                    </a:moveTo>
                    <a:cubicBezTo>
                      <a:pt x="38475" y="22298"/>
                      <a:pt x="25359" y="34103"/>
                      <a:pt x="25359" y="60335"/>
                    </a:cubicBezTo>
                    <a:cubicBezTo>
                      <a:pt x="25359" y="86568"/>
                      <a:pt x="38038" y="97936"/>
                      <a:pt x="55964" y="97936"/>
                    </a:cubicBezTo>
                    <a:cubicBezTo>
                      <a:pt x="73890" y="97936"/>
                      <a:pt x="86132" y="86131"/>
                      <a:pt x="86132" y="60335"/>
                    </a:cubicBezTo>
                    <a:cubicBezTo>
                      <a:pt x="86132" y="34540"/>
                      <a:pt x="73453" y="22298"/>
                      <a:pt x="55964" y="22298"/>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7" name="Google Shape;47;p40"/>
              <p:cNvSpPr/>
              <p:nvPr/>
            </p:nvSpPr>
            <p:spPr>
              <a:xfrm>
                <a:off x="5108310" y="4756813"/>
                <a:ext cx="61210" cy="116298"/>
              </a:xfrm>
              <a:custGeom>
                <a:avLst/>
                <a:gdLst/>
                <a:ahLst/>
                <a:cxnLst/>
                <a:rect l="l" t="t" r="r" b="b"/>
                <a:pathLst>
                  <a:path w="61210" h="116298" extrusionOk="0">
                    <a:moveTo>
                      <a:pt x="61210" y="21861"/>
                    </a:moveTo>
                    <a:cubicBezTo>
                      <a:pt x="59899" y="21861"/>
                      <a:pt x="58150" y="21861"/>
                      <a:pt x="55964" y="21861"/>
                    </a:cubicBezTo>
                    <a:cubicBezTo>
                      <a:pt x="39787" y="21861"/>
                      <a:pt x="30168" y="29730"/>
                      <a:pt x="25359" y="40224"/>
                    </a:cubicBezTo>
                    <a:lnTo>
                      <a:pt x="25359" y="116298"/>
                    </a:lnTo>
                    <a:lnTo>
                      <a:pt x="0" y="116298"/>
                    </a:lnTo>
                    <a:lnTo>
                      <a:pt x="0" y="2186"/>
                    </a:lnTo>
                    <a:lnTo>
                      <a:pt x="24047" y="2186"/>
                    </a:lnTo>
                    <a:lnTo>
                      <a:pt x="24047" y="19675"/>
                    </a:lnTo>
                    <a:lnTo>
                      <a:pt x="24484" y="19675"/>
                    </a:lnTo>
                    <a:cubicBezTo>
                      <a:pt x="28856" y="9619"/>
                      <a:pt x="37163" y="0"/>
                      <a:pt x="61210" y="0"/>
                    </a:cubicBezTo>
                    <a:lnTo>
                      <a:pt x="61210" y="2229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8" name="Google Shape;48;p40"/>
              <p:cNvSpPr/>
              <p:nvPr/>
            </p:nvSpPr>
            <p:spPr>
              <a:xfrm>
                <a:off x="5242972" y="4755501"/>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3"/>
                      <a:pt x="44159" y="21423"/>
                    </a:cubicBezTo>
                    <a:cubicBezTo>
                      <a:pt x="27108" y="21423"/>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1" y="108866"/>
                      <a:pt x="58587" y="119359"/>
                      <a:pt x="35852" y="119359"/>
                    </a:cubicBezTo>
                    <a:cubicBezTo>
                      <a:pt x="13117" y="119359"/>
                      <a:pt x="0" y="105805"/>
                      <a:pt x="0" y="85256"/>
                    </a:cubicBezTo>
                    <a:cubicBezTo>
                      <a:pt x="0" y="64707"/>
                      <a:pt x="19238" y="49842"/>
                      <a:pt x="50717" y="49842"/>
                    </a:cubicBezTo>
                    <a:close/>
                    <a:moveTo>
                      <a:pt x="41973" y="99247"/>
                    </a:moveTo>
                    <a:cubicBezTo>
                      <a:pt x="58150" y="99247"/>
                      <a:pt x="65583" y="91377"/>
                      <a:pt x="68643" y="87880"/>
                    </a:cubicBezTo>
                    <a:lnTo>
                      <a:pt x="68643" y="68642"/>
                    </a:lnTo>
                    <a:cubicBezTo>
                      <a:pt x="64271" y="68642"/>
                      <a:pt x="59462" y="68205"/>
                      <a:pt x="52029" y="68205"/>
                    </a:cubicBezTo>
                    <a:cubicBezTo>
                      <a:pt x="33229" y="68205"/>
                      <a:pt x="24484" y="73452"/>
                      <a:pt x="24484" y="83945"/>
                    </a:cubicBezTo>
                    <a:cubicBezTo>
                      <a:pt x="24484" y="94438"/>
                      <a:pt x="30168" y="99247"/>
                      <a:pt x="42410"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9" name="Google Shape;49;p40"/>
              <p:cNvSpPr/>
              <p:nvPr/>
            </p:nvSpPr>
            <p:spPr>
              <a:xfrm>
                <a:off x="5419171" y="4709157"/>
                <a:ext cx="116299" cy="166578"/>
              </a:xfrm>
              <a:custGeom>
                <a:avLst/>
                <a:gdLst/>
                <a:ahLst/>
                <a:cxnLst/>
                <a:rect l="l" t="t" r="r" b="b"/>
                <a:pathLst>
                  <a:path w="116299" h="166578" extrusionOk="0">
                    <a:moveTo>
                      <a:pt x="100560" y="35852"/>
                    </a:moveTo>
                    <a:cubicBezTo>
                      <a:pt x="94439" y="31916"/>
                      <a:pt x="80885" y="22735"/>
                      <a:pt x="59899" y="22735"/>
                    </a:cubicBezTo>
                    <a:cubicBezTo>
                      <a:pt x="38912" y="22735"/>
                      <a:pt x="28419" y="28419"/>
                      <a:pt x="28419" y="41535"/>
                    </a:cubicBezTo>
                    <a:cubicBezTo>
                      <a:pt x="28419" y="54652"/>
                      <a:pt x="40224" y="61210"/>
                      <a:pt x="69517" y="70391"/>
                    </a:cubicBezTo>
                    <a:cubicBezTo>
                      <a:pt x="98811" y="80010"/>
                      <a:pt x="116300" y="93564"/>
                      <a:pt x="116300" y="119359"/>
                    </a:cubicBezTo>
                    <a:cubicBezTo>
                      <a:pt x="116300" y="145155"/>
                      <a:pt x="94876" y="166578"/>
                      <a:pt x="56401" y="166578"/>
                    </a:cubicBezTo>
                    <a:cubicBezTo>
                      <a:pt x="17926" y="166578"/>
                      <a:pt x="8744" y="155648"/>
                      <a:pt x="0" y="149090"/>
                    </a:cubicBezTo>
                    <a:lnTo>
                      <a:pt x="10056" y="126792"/>
                    </a:lnTo>
                    <a:cubicBezTo>
                      <a:pt x="16177" y="131601"/>
                      <a:pt x="31042" y="142969"/>
                      <a:pt x="56401" y="142969"/>
                    </a:cubicBezTo>
                    <a:cubicBezTo>
                      <a:pt x="81760" y="142969"/>
                      <a:pt x="90067" y="136410"/>
                      <a:pt x="90067" y="121982"/>
                    </a:cubicBezTo>
                    <a:cubicBezTo>
                      <a:pt x="90067" y="107555"/>
                      <a:pt x="79573" y="100122"/>
                      <a:pt x="51154" y="90940"/>
                    </a:cubicBezTo>
                    <a:cubicBezTo>
                      <a:pt x="22735" y="81322"/>
                      <a:pt x="3060" y="70829"/>
                      <a:pt x="3060" y="43284"/>
                    </a:cubicBezTo>
                    <a:cubicBezTo>
                      <a:pt x="3060" y="15740"/>
                      <a:pt x="25796" y="0"/>
                      <a:pt x="59899" y="0"/>
                    </a:cubicBezTo>
                    <a:cubicBezTo>
                      <a:pt x="94002" y="0"/>
                      <a:pt x="102746" y="9619"/>
                      <a:pt x="110616" y="14865"/>
                    </a:cubicBezTo>
                    <a:lnTo>
                      <a:pt x="100997" y="3585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0" name="Google Shape;50;p40"/>
              <p:cNvSpPr/>
              <p:nvPr/>
            </p:nvSpPr>
            <p:spPr>
              <a:xfrm>
                <a:off x="5556894" y="4758999"/>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8" y="116736"/>
                    </a:cubicBezTo>
                    <a:cubicBezTo>
                      <a:pt x="17051" y="116736"/>
                      <a:pt x="0" y="103182"/>
                      <a:pt x="0" y="70391"/>
                    </a:cubicBezTo>
                    <a:lnTo>
                      <a:pt x="0" y="0"/>
                    </a:lnTo>
                    <a:lnTo>
                      <a:pt x="25359" y="0"/>
                    </a:lnTo>
                    <a:lnTo>
                      <a:pt x="25359" y="65582"/>
                    </a:lnTo>
                    <a:cubicBezTo>
                      <a:pt x="25359" y="87005"/>
                      <a:pt x="33228" y="94875"/>
                      <a:pt x="49843" y="94875"/>
                    </a:cubicBezTo>
                    <a:cubicBezTo>
                      <a:pt x="66457" y="94875"/>
                      <a:pt x="72578" y="87005"/>
                      <a:pt x="76950" y="82196"/>
                    </a:cubicBezTo>
                    <a:lnTo>
                      <a:pt x="76950" y="0"/>
                    </a:lnTo>
                    <a:lnTo>
                      <a:pt x="102309" y="0"/>
                    </a:lnTo>
                    <a:lnTo>
                      <a:pt x="102309" y="11411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1" name="Google Shape;51;p40"/>
              <p:cNvSpPr/>
              <p:nvPr/>
            </p:nvSpPr>
            <p:spPr>
              <a:xfrm>
                <a:off x="5680627" y="4756813"/>
                <a:ext cx="85694" cy="118921"/>
              </a:xfrm>
              <a:custGeom>
                <a:avLst/>
                <a:gdLst/>
                <a:ahLst/>
                <a:cxnLst/>
                <a:rect l="l" t="t" r="r" b="b"/>
                <a:pathLst>
                  <a:path w="85694" h="118921" extrusionOk="0">
                    <a:moveTo>
                      <a:pt x="74327" y="29293"/>
                    </a:moveTo>
                    <a:cubicBezTo>
                      <a:pt x="68643" y="25795"/>
                      <a:pt x="58587" y="19675"/>
                      <a:pt x="44159" y="19675"/>
                    </a:cubicBezTo>
                    <a:cubicBezTo>
                      <a:pt x="29731" y="19675"/>
                      <a:pt x="25796" y="23609"/>
                      <a:pt x="25796" y="30168"/>
                    </a:cubicBezTo>
                    <a:cubicBezTo>
                      <a:pt x="25796" y="36726"/>
                      <a:pt x="30168" y="41098"/>
                      <a:pt x="52029" y="48093"/>
                    </a:cubicBezTo>
                    <a:cubicBezTo>
                      <a:pt x="73015" y="54652"/>
                      <a:pt x="85695" y="64270"/>
                      <a:pt x="85695" y="83070"/>
                    </a:cubicBezTo>
                    <a:cubicBezTo>
                      <a:pt x="85695" y="101871"/>
                      <a:pt x="70392" y="118922"/>
                      <a:pt x="41973" y="118922"/>
                    </a:cubicBezTo>
                    <a:cubicBezTo>
                      <a:pt x="13554" y="118922"/>
                      <a:pt x="5684" y="110615"/>
                      <a:pt x="0" y="106243"/>
                    </a:cubicBezTo>
                    <a:lnTo>
                      <a:pt x="8744" y="85694"/>
                    </a:lnTo>
                    <a:cubicBezTo>
                      <a:pt x="13991" y="90066"/>
                      <a:pt x="24484" y="97936"/>
                      <a:pt x="41536" y="97936"/>
                    </a:cubicBezTo>
                    <a:cubicBezTo>
                      <a:pt x="58587" y="97936"/>
                      <a:pt x="61210" y="92689"/>
                      <a:pt x="61210" y="85694"/>
                    </a:cubicBezTo>
                    <a:cubicBezTo>
                      <a:pt x="61210" y="78698"/>
                      <a:pt x="57275" y="74326"/>
                      <a:pt x="36289" y="67331"/>
                    </a:cubicBezTo>
                    <a:cubicBezTo>
                      <a:pt x="15303" y="59898"/>
                      <a:pt x="2623" y="52028"/>
                      <a:pt x="2623" y="31916"/>
                    </a:cubicBezTo>
                    <a:cubicBezTo>
                      <a:pt x="2623" y="11805"/>
                      <a:pt x="19238" y="0"/>
                      <a:pt x="44159" y="0"/>
                    </a:cubicBezTo>
                    <a:cubicBezTo>
                      <a:pt x="69080" y="0"/>
                      <a:pt x="76950" y="6995"/>
                      <a:pt x="82634" y="10930"/>
                    </a:cubicBezTo>
                    <a:lnTo>
                      <a:pt x="74327" y="3016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2" name="Google Shape;52;p40"/>
              <p:cNvSpPr/>
              <p:nvPr/>
            </p:nvSpPr>
            <p:spPr>
              <a:xfrm>
                <a:off x="5778563" y="4732329"/>
                <a:ext cx="70391" cy="142094"/>
              </a:xfrm>
              <a:custGeom>
                <a:avLst/>
                <a:gdLst/>
                <a:ahLst/>
                <a:cxnLst/>
                <a:rect l="l" t="t" r="r" b="b"/>
                <a:pathLst>
                  <a:path w="70391" h="142094" extrusionOk="0">
                    <a:moveTo>
                      <a:pt x="70392" y="46782"/>
                    </a:moveTo>
                    <a:lnTo>
                      <a:pt x="40661" y="46782"/>
                    </a:lnTo>
                    <a:lnTo>
                      <a:pt x="40661" y="97936"/>
                    </a:lnTo>
                    <a:cubicBezTo>
                      <a:pt x="40661" y="116299"/>
                      <a:pt x="47220" y="120234"/>
                      <a:pt x="59462" y="120234"/>
                    </a:cubicBezTo>
                    <a:cubicBezTo>
                      <a:pt x="71704" y="120234"/>
                      <a:pt x="68206" y="119359"/>
                      <a:pt x="69955" y="118485"/>
                    </a:cubicBezTo>
                    <a:lnTo>
                      <a:pt x="69955" y="139471"/>
                    </a:lnTo>
                    <a:cubicBezTo>
                      <a:pt x="67769" y="140345"/>
                      <a:pt x="62085" y="142094"/>
                      <a:pt x="53778" y="142094"/>
                    </a:cubicBezTo>
                    <a:cubicBezTo>
                      <a:pt x="31042" y="142094"/>
                      <a:pt x="15303" y="133350"/>
                      <a:pt x="15303" y="100559"/>
                    </a:cubicBezTo>
                    <a:lnTo>
                      <a:pt x="15303" y="46345"/>
                    </a:lnTo>
                    <a:lnTo>
                      <a:pt x="0" y="46345"/>
                    </a:lnTo>
                    <a:lnTo>
                      <a:pt x="0" y="25796"/>
                    </a:lnTo>
                    <a:lnTo>
                      <a:pt x="15303" y="25796"/>
                    </a:lnTo>
                    <a:lnTo>
                      <a:pt x="15303" y="0"/>
                    </a:lnTo>
                    <a:lnTo>
                      <a:pt x="40661" y="0"/>
                    </a:lnTo>
                    <a:lnTo>
                      <a:pt x="40661" y="25796"/>
                    </a:lnTo>
                    <a:lnTo>
                      <a:pt x="70392" y="25796"/>
                    </a:lnTo>
                    <a:lnTo>
                      <a:pt x="70392" y="4634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3" name="Google Shape;53;p40"/>
              <p:cNvSpPr/>
              <p:nvPr/>
            </p:nvSpPr>
            <p:spPr>
              <a:xfrm>
                <a:off x="5865132" y="4755501"/>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3"/>
                      <a:pt x="44159" y="21423"/>
                    </a:cubicBezTo>
                    <a:cubicBezTo>
                      <a:pt x="27107" y="21423"/>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1" y="108866"/>
                      <a:pt x="58587" y="119359"/>
                      <a:pt x="35852" y="119359"/>
                    </a:cubicBezTo>
                    <a:cubicBezTo>
                      <a:pt x="13117" y="119359"/>
                      <a:pt x="0" y="105805"/>
                      <a:pt x="0" y="85256"/>
                    </a:cubicBezTo>
                    <a:cubicBezTo>
                      <a:pt x="0" y="64707"/>
                      <a:pt x="19238" y="49842"/>
                      <a:pt x="50717" y="49842"/>
                    </a:cubicBezTo>
                    <a:close/>
                    <a:moveTo>
                      <a:pt x="41973" y="99247"/>
                    </a:moveTo>
                    <a:cubicBezTo>
                      <a:pt x="58150" y="99247"/>
                      <a:pt x="65583" y="91377"/>
                      <a:pt x="68643" y="87880"/>
                    </a:cubicBezTo>
                    <a:lnTo>
                      <a:pt x="68643" y="68642"/>
                    </a:lnTo>
                    <a:cubicBezTo>
                      <a:pt x="64271" y="68642"/>
                      <a:pt x="59461" y="68205"/>
                      <a:pt x="52029" y="68205"/>
                    </a:cubicBezTo>
                    <a:cubicBezTo>
                      <a:pt x="33228" y="68205"/>
                      <a:pt x="24484" y="73452"/>
                      <a:pt x="24484" y="83945"/>
                    </a:cubicBezTo>
                    <a:cubicBezTo>
                      <a:pt x="24484" y="94438"/>
                      <a:pt x="30168" y="99247"/>
                      <a:pt x="42410"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4" name="Google Shape;54;p40"/>
              <p:cNvSpPr/>
              <p:nvPr/>
            </p:nvSpPr>
            <p:spPr>
              <a:xfrm>
                <a:off x="5987553" y="4715278"/>
                <a:ext cx="25795" cy="157396"/>
              </a:xfrm>
              <a:custGeom>
                <a:avLst/>
                <a:gdLst/>
                <a:ahLst/>
                <a:cxnLst/>
                <a:rect l="l" t="t" r="r" b="b"/>
                <a:pathLst>
                  <a:path w="25795" h="157396" extrusionOk="0">
                    <a:moveTo>
                      <a:pt x="25796" y="25795"/>
                    </a:moveTo>
                    <a:lnTo>
                      <a:pt x="0" y="25795"/>
                    </a:lnTo>
                    <a:lnTo>
                      <a:pt x="0" y="0"/>
                    </a:lnTo>
                    <a:lnTo>
                      <a:pt x="25796" y="0"/>
                    </a:lnTo>
                    <a:lnTo>
                      <a:pt x="25796" y="25795"/>
                    </a:lnTo>
                    <a:close/>
                    <a:moveTo>
                      <a:pt x="25796" y="157397"/>
                    </a:moveTo>
                    <a:lnTo>
                      <a:pt x="437" y="157397"/>
                    </a:lnTo>
                    <a:lnTo>
                      <a:pt x="437" y="43284"/>
                    </a:lnTo>
                    <a:lnTo>
                      <a:pt x="25796" y="43284"/>
                    </a:lnTo>
                    <a:lnTo>
                      <a:pt x="25796"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5" name="Google Shape;55;p40"/>
              <p:cNvSpPr/>
              <p:nvPr/>
            </p:nvSpPr>
            <p:spPr>
              <a:xfrm>
                <a:off x="6042642" y="4755501"/>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0"/>
                    </a:lnTo>
                    <a:lnTo>
                      <a:pt x="24047" y="3060"/>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6" name="Google Shape;56;p40"/>
              <p:cNvSpPr/>
              <p:nvPr/>
            </p:nvSpPr>
            <p:spPr>
              <a:xfrm>
                <a:off x="6169435" y="4755501"/>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3"/>
                      <a:pt x="44159" y="21423"/>
                    </a:cubicBezTo>
                    <a:cubicBezTo>
                      <a:pt x="27108" y="21423"/>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2" y="108866"/>
                      <a:pt x="58587" y="119359"/>
                      <a:pt x="35852" y="119359"/>
                    </a:cubicBezTo>
                    <a:cubicBezTo>
                      <a:pt x="13117" y="119359"/>
                      <a:pt x="0" y="105805"/>
                      <a:pt x="0" y="85256"/>
                    </a:cubicBezTo>
                    <a:cubicBezTo>
                      <a:pt x="0" y="64707"/>
                      <a:pt x="19238" y="49842"/>
                      <a:pt x="50717" y="49842"/>
                    </a:cubicBezTo>
                    <a:close/>
                    <a:moveTo>
                      <a:pt x="41973" y="99247"/>
                    </a:moveTo>
                    <a:cubicBezTo>
                      <a:pt x="58150" y="99247"/>
                      <a:pt x="65583" y="91377"/>
                      <a:pt x="68643" y="87880"/>
                    </a:cubicBezTo>
                    <a:lnTo>
                      <a:pt x="68643" y="68642"/>
                    </a:lnTo>
                    <a:cubicBezTo>
                      <a:pt x="64271" y="68642"/>
                      <a:pt x="59462" y="68205"/>
                      <a:pt x="52029" y="68205"/>
                    </a:cubicBezTo>
                    <a:cubicBezTo>
                      <a:pt x="33229" y="68205"/>
                      <a:pt x="24484" y="73452"/>
                      <a:pt x="24484" y="83945"/>
                    </a:cubicBezTo>
                    <a:cubicBezTo>
                      <a:pt x="24484" y="94438"/>
                      <a:pt x="30168" y="99247"/>
                      <a:pt x="41973"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7" name="Google Shape;57;p40"/>
              <p:cNvSpPr/>
              <p:nvPr/>
            </p:nvSpPr>
            <p:spPr>
              <a:xfrm>
                <a:off x="6291419" y="4706970"/>
                <a:ext cx="106680" cy="168326"/>
              </a:xfrm>
              <a:custGeom>
                <a:avLst/>
                <a:gdLst/>
                <a:ahLst/>
                <a:cxnLst/>
                <a:rect l="l" t="t" r="r" b="b"/>
                <a:pathLst>
                  <a:path w="106680" h="168326" extrusionOk="0">
                    <a:moveTo>
                      <a:pt x="57713" y="168327"/>
                    </a:moveTo>
                    <a:cubicBezTo>
                      <a:pt x="36726" y="168327"/>
                      <a:pt x="28419" y="158708"/>
                      <a:pt x="24484" y="153024"/>
                    </a:cubicBezTo>
                    <a:lnTo>
                      <a:pt x="24047" y="153024"/>
                    </a:lnTo>
                    <a:lnTo>
                      <a:pt x="24047" y="165266"/>
                    </a:lnTo>
                    <a:lnTo>
                      <a:pt x="0" y="165266"/>
                    </a:lnTo>
                    <a:lnTo>
                      <a:pt x="0" y="0"/>
                    </a:lnTo>
                    <a:lnTo>
                      <a:pt x="25359" y="0"/>
                    </a:lnTo>
                    <a:lnTo>
                      <a:pt x="25359" y="60773"/>
                    </a:lnTo>
                    <a:lnTo>
                      <a:pt x="25796" y="60773"/>
                    </a:lnTo>
                    <a:cubicBezTo>
                      <a:pt x="30168" y="56401"/>
                      <a:pt x="39787" y="48531"/>
                      <a:pt x="59899" y="48531"/>
                    </a:cubicBezTo>
                    <a:cubicBezTo>
                      <a:pt x="80011" y="48531"/>
                      <a:pt x="106681" y="67768"/>
                      <a:pt x="106681" y="106243"/>
                    </a:cubicBezTo>
                    <a:cubicBezTo>
                      <a:pt x="106681" y="144718"/>
                      <a:pt x="86132" y="168327"/>
                      <a:pt x="57713" y="168327"/>
                    </a:cubicBezTo>
                    <a:close/>
                    <a:moveTo>
                      <a:pt x="52466" y="70829"/>
                    </a:moveTo>
                    <a:cubicBezTo>
                      <a:pt x="38475" y="70829"/>
                      <a:pt x="29294" y="78261"/>
                      <a:pt x="25359" y="83508"/>
                    </a:cubicBezTo>
                    <a:lnTo>
                      <a:pt x="25359" y="133787"/>
                    </a:lnTo>
                    <a:cubicBezTo>
                      <a:pt x="29731" y="139034"/>
                      <a:pt x="37601" y="146466"/>
                      <a:pt x="51592" y="146466"/>
                    </a:cubicBezTo>
                    <a:cubicBezTo>
                      <a:pt x="65583" y="146466"/>
                      <a:pt x="81322" y="134224"/>
                      <a:pt x="81322" y="108429"/>
                    </a:cubicBezTo>
                    <a:cubicBezTo>
                      <a:pt x="81322" y="82633"/>
                      <a:pt x="69955" y="70829"/>
                      <a:pt x="52466" y="70829"/>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8" name="Google Shape;58;p40"/>
              <p:cNvSpPr/>
              <p:nvPr/>
            </p:nvSpPr>
            <p:spPr>
              <a:xfrm>
                <a:off x="6422147" y="4707408"/>
                <a:ext cx="25358" cy="165266"/>
              </a:xfrm>
              <a:custGeom>
                <a:avLst/>
                <a:gdLst/>
                <a:ahLst/>
                <a:cxnLst/>
                <a:rect l="l" t="t" r="r" b="b"/>
                <a:pathLst>
                  <a:path w="25358" h="165266" extrusionOk="0">
                    <a:moveTo>
                      <a:pt x="25359" y="165266"/>
                    </a:moveTo>
                    <a:lnTo>
                      <a:pt x="0" y="165266"/>
                    </a:lnTo>
                    <a:lnTo>
                      <a:pt x="0" y="0"/>
                    </a:lnTo>
                    <a:lnTo>
                      <a:pt x="25359" y="0"/>
                    </a:lnTo>
                    <a:lnTo>
                      <a:pt x="25359" y="165266"/>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9" name="Google Shape;59;p40"/>
              <p:cNvSpPr/>
              <p:nvPr/>
            </p:nvSpPr>
            <p:spPr>
              <a:xfrm>
                <a:off x="6470678" y="4755938"/>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1" y="97936"/>
                    </a:cubicBezTo>
                    <a:cubicBezTo>
                      <a:pt x="80448" y="97936"/>
                      <a:pt x="88755" y="89192"/>
                      <a:pt x="92253" y="86131"/>
                    </a:cubicBezTo>
                    <a:lnTo>
                      <a:pt x="101434" y="104057"/>
                    </a:lnTo>
                    <a:cubicBezTo>
                      <a:pt x="96188" y="109303"/>
                      <a:pt x="82197" y="119796"/>
                      <a:pt x="55089" y="119796"/>
                    </a:cubicBezTo>
                    <a:cubicBezTo>
                      <a:pt x="27982" y="119796"/>
                      <a:pt x="0" y="100996"/>
                      <a:pt x="0" y="59898"/>
                    </a:cubicBezTo>
                    <a:cubicBezTo>
                      <a:pt x="0" y="18800"/>
                      <a:pt x="23610" y="437"/>
                      <a:pt x="53778" y="437"/>
                    </a:cubicBezTo>
                    <a:close/>
                    <a:moveTo>
                      <a:pt x="25359" y="48531"/>
                    </a:moveTo>
                    <a:lnTo>
                      <a:pt x="78262" y="48531"/>
                    </a:lnTo>
                    <a:cubicBezTo>
                      <a:pt x="78262" y="31042"/>
                      <a:pt x="69517" y="20986"/>
                      <a:pt x="53778" y="20986"/>
                    </a:cubicBezTo>
                    <a:cubicBezTo>
                      <a:pt x="38038" y="20986"/>
                      <a:pt x="27108" y="30168"/>
                      <a:pt x="25796"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0" name="Google Shape;60;p40"/>
              <p:cNvSpPr/>
              <p:nvPr/>
            </p:nvSpPr>
            <p:spPr>
              <a:xfrm>
                <a:off x="6657370" y="4711780"/>
                <a:ext cx="105806" cy="160894"/>
              </a:xfrm>
              <a:custGeom>
                <a:avLst/>
                <a:gdLst/>
                <a:ahLst/>
                <a:cxnLst/>
                <a:rect l="l" t="t" r="r" b="b"/>
                <a:pathLst>
                  <a:path w="105806" h="160894" extrusionOk="0">
                    <a:moveTo>
                      <a:pt x="105806" y="22735"/>
                    </a:moveTo>
                    <a:lnTo>
                      <a:pt x="25796" y="22735"/>
                    </a:lnTo>
                    <a:lnTo>
                      <a:pt x="25796" y="76949"/>
                    </a:lnTo>
                    <a:lnTo>
                      <a:pt x="98374" y="76949"/>
                    </a:lnTo>
                    <a:lnTo>
                      <a:pt x="98374" y="99684"/>
                    </a:lnTo>
                    <a:lnTo>
                      <a:pt x="25796" y="99684"/>
                    </a:lnTo>
                    <a:lnTo>
                      <a:pt x="25796" y="160894"/>
                    </a:lnTo>
                    <a:lnTo>
                      <a:pt x="0" y="160894"/>
                    </a:lnTo>
                    <a:lnTo>
                      <a:pt x="0" y="0"/>
                    </a:lnTo>
                    <a:lnTo>
                      <a:pt x="105369" y="0"/>
                    </a:lnTo>
                    <a:lnTo>
                      <a:pt x="105369" y="2273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1" name="Google Shape;61;p40"/>
              <p:cNvSpPr/>
              <p:nvPr/>
            </p:nvSpPr>
            <p:spPr>
              <a:xfrm>
                <a:off x="6776293" y="4758999"/>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9" y="116736"/>
                    </a:cubicBezTo>
                    <a:cubicBezTo>
                      <a:pt x="17052" y="116736"/>
                      <a:pt x="0" y="103182"/>
                      <a:pt x="0" y="70391"/>
                    </a:cubicBezTo>
                    <a:lnTo>
                      <a:pt x="0" y="0"/>
                    </a:lnTo>
                    <a:lnTo>
                      <a:pt x="25359" y="0"/>
                    </a:lnTo>
                    <a:lnTo>
                      <a:pt x="25359" y="65582"/>
                    </a:lnTo>
                    <a:cubicBezTo>
                      <a:pt x="25359" y="87005"/>
                      <a:pt x="33229" y="94875"/>
                      <a:pt x="49843" y="94875"/>
                    </a:cubicBezTo>
                    <a:cubicBezTo>
                      <a:pt x="66457" y="94875"/>
                      <a:pt x="72578" y="87005"/>
                      <a:pt x="76950" y="82196"/>
                    </a:cubicBezTo>
                    <a:lnTo>
                      <a:pt x="76950" y="0"/>
                    </a:lnTo>
                    <a:lnTo>
                      <a:pt x="102309" y="0"/>
                    </a:lnTo>
                    <a:lnTo>
                      <a:pt x="102309" y="11411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2" name="Google Shape;62;p40"/>
              <p:cNvSpPr/>
              <p:nvPr/>
            </p:nvSpPr>
            <p:spPr>
              <a:xfrm>
                <a:off x="6898276" y="4732329"/>
                <a:ext cx="70391" cy="142094"/>
              </a:xfrm>
              <a:custGeom>
                <a:avLst/>
                <a:gdLst/>
                <a:ahLst/>
                <a:cxnLst/>
                <a:rect l="l" t="t" r="r" b="b"/>
                <a:pathLst>
                  <a:path w="70391" h="142094" extrusionOk="0">
                    <a:moveTo>
                      <a:pt x="70392" y="46782"/>
                    </a:moveTo>
                    <a:lnTo>
                      <a:pt x="40661" y="46782"/>
                    </a:lnTo>
                    <a:lnTo>
                      <a:pt x="40661" y="97936"/>
                    </a:lnTo>
                    <a:cubicBezTo>
                      <a:pt x="40661" y="116299"/>
                      <a:pt x="47219" y="120234"/>
                      <a:pt x="59461" y="120234"/>
                    </a:cubicBezTo>
                    <a:cubicBezTo>
                      <a:pt x="71704" y="120234"/>
                      <a:pt x="68206" y="119359"/>
                      <a:pt x="69955" y="118485"/>
                    </a:cubicBezTo>
                    <a:lnTo>
                      <a:pt x="69955" y="139471"/>
                    </a:lnTo>
                    <a:cubicBezTo>
                      <a:pt x="67769" y="140345"/>
                      <a:pt x="62085" y="142094"/>
                      <a:pt x="53778" y="142094"/>
                    </a:cubicBezTo>
                    <a:cubicBezTo>
                      <a:pt x="31042" y="142094"/>
                      <a:pt x="15303" y="133350"/>
                      <a:pt x="15303" y="100559"/>
                    </a:cubicBezTo>
                    <a:lnTo>
                      <a:pt x="15303" y="46345"/>
                    </a:lnTo>
                    <a:lnTo>
                      <a:pt x="0" y="46345"/>
                    </a:lnTo>
                    <a:lnTo>
                      <a:pt x="0" y="25796"/>
                    </a:lnTo>
                    <a:lnTo>
                      <a:pt x="15303" y="25796"/>
                    </a:lnTo>
                    <a:lnTo>
                      <a:pt x="15303" y="0"/>
                    </a:lnTo>
                    <a:lnTo>
                      <a:pt x="40661" y="0"/>
                    </a:lnTo>
                    <a:lnTo>
                      <a:pt x="40661" y="25796"/>
                    </a:lnTo>
                    <a:lnTo>
                      <a:pt x="70392" y="25796"/>
                    </a:lnTo>
                    <a:lnTo>
                      <a:pt x="70392" y="4634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3" name="Google Shape;63;p40"/>
              <p:cNvSpPr/>
              <p:nvPr/>
            </p:nvSpPr>
            <p:spPr>
              <a:xfrm>
                <a:off x="6987906" y="4758999"/>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9" y="116736"/>
                    </a:cubicBezTo>
                    <a:cubicBezTo>
                      <a:pt x="17052" y="116736"/>
                      <a:pt x="0" y="103182"/>
                      <a:pt x="0" y="70391"/>
                    </a:cubicBezTo>
                    <a:lnTo>
                      <a:pt x="0" y="0"/>
                    </a:lnTo>
                    <a:lnTo>
                      <a:pt x="25359" y="0"/>
                    </a:lnTo>
                    <a:lnTo>
                      <a:pt x="25359" y="65582"/>
                    </a:lnTo>
                    <a:cubicBezTo>
                      <a:pt x="25359" y="87005"/>
                      <a:pt x="33228" y="94875"/>
                      <a:pt x="49843" y="94875"/>
                    </a:cubicBezTo>
                    <a:cubicBezTo>
                      <a:pt x="66457" y="94875"/>
                      <a:pt x="72578" y="87005"/>
                      <a:pt x="76950" y="82196"/>
                    </a:cubicBezTo>
                    <a:lnTo>
                      <a:pt x="76950" y="0"/>
                    </a:lnTo>
                    <a:lnTo>
                      <a:pt x="102309" y="0"/>
                    </a:lnTo>
                    <a:lnTo>
                      <a:pt x="102309" y="11411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4" name="Google Shape;64;p40"/>
              <p:cNvSpPr/>
              <p:nvPr/>
            </p:nvSpPr>
            <p:spPr>
              <a:xfrm>
                <a:off x="7118634" y="4756813"/>
                <a:ext cx="61210" cy="116298"/>
              </a:xfrm>
              <a:custGeom>
                <a:avLst/>
                <a:gdLst/>
                <a:ahLst/>
                <a:cxnLst/>
                <a:rect l="l" t="t" r="r" b="b"/>
                <a:pathLst>
                  <a:path w="61210" h="116298" extrusionOk="0">
                    <a:moveTo>
                      <a:pt x="61210" y="21861"/>
                    </a:moveTo>
                    <a:cubicBezTo>
                      <a:pt x="59899" y="21861"/>
                      <a:pt x="58150" y="21861"/>
                      <a:pt x="55964" y="21861"/>
                    </a:cubicBezTo>
                    <a:cubicBezTo>
                      <a:pt x="39787" y="21861"/>
                      <a:pt x="30168" y="29730"/>
                      <a:pt x="25359" y="40224"/>
                    </a:cubicBezTo>
                    <a:lnTo>
                      <a:pt x="25359" y="116298"/>
                    </a:lnTo>
                    <a:lnTo>
                      <a:pt x="0" y="116298"/>
                    </a:lnTo>
                    <a:lnTo>
                      <a:pt x="0" y="2186"/>
                    </a:lnTo>
                    <a:lnTo>
                      <a:pt x="24047" y="2186"/>
                    </a:lnTo>
                    <a:lnTo>
                      <a:pt x="24047" y="19675"/>
                    </a:lnTo>
                    <a:lnTo>
                      <a:pt x="24484" y="19675"/>
                    </a:lnTo>
                    <a:cubicBezTo>
                      <a:pt x="28856" y="9619"/>
                      <a:pt x="37163" y="0"/>
                      <a:pt x="61210" y="0"/>
                    </a:cubicBezTo>
                    <a:lnTo>
                      <a:pt x="61210" y="2229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5" name="Google Shape;65;p40"/>
              <p:cNvSpPr/>
              <p:nvPr/>
            </p:nvSpPr>
            <p:spPr>
              <a:xfrm>
                <a:off x="7185965" y="4755938"/>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2" y="97936"/>
                    </a:cubicBezTo>
                    <a:cubicBezTo>
                      <a:pt x="80448" y="97936"/>
                      <a:pt x="88755" y="89192"/>
                      <a:pt x="92253" y="86131"/>
                    </a:cubicBezTo>
                    <a:lnTo>
                      <a:pt x="101434" y="104057"/>
                    </a:lnTo>
                    <a:cubicBezTo>
                      <a:pt x="96188" y="109303"/>
                      <a:pt x="82197" y="119796"/>
                      <a:pt x="55090" y="119796"/>
                    </a:cubicBezTo>
                    <a:cubicBezTo>
                      <a:pt x="27982" y="119796"/>
                      <a:pt x="0" y="100996"/>
                      <a:pt x="0" y="59898"/>
                    </a:cubicBezTo>
                    <a:cubicBezTo>
                      <a:pt x="0" y="18800"/>
                      <a:pt x="23610" y="437"/>
                      <a:pt x="53778" y="437"/>
                    </a:cubicBezTo>
                    <a:close/>
                    <a:moveTo>
                      <a:pt x="25359" y="48531"/>
                    </a:moveTo>
                    <a:lnTo>
                      <a:pt x="78262" y="48531"/>
                    </a:lnTo>
                    <a:cubicBezTo>
                      <a:pt x="78262" y="31042"/>
                      <a:pt x="69518" y="20986"/>
                      <a:pt x="53778" y="20986"/>
                    </a:cubicBezTo>
                    <a:cubicBezTo>
                      <a:pt x="38038" y="20986"/>
                      <a:pt x="27108" y="30168"/>
                      <a:pt x="25796"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66" name="Google Shape;66;p40"/>
            <p:cNvGrpSpPr/>
            <p:nvPr/>
          </p:nvGrpSpPr>
          <p:grpSpPr>
            <a:xfrm>
              <a:off x="4117290" y="992947"/>
              <a:ext cx="2782011" cy="871802"/>
              <a:chOff x="4891013" y="3454793"/>
              <a:chExt cx="2782011" cy="871802"/>
            </a:xfrm>
          </p:grpSpPr>
          <p:sp>
            <p:nvSpPr>
              <p:cNvPr id="67" name="Google Shape;67;p40"/>
              <p:cNvSpPr/>
              <p:nvPr/>
            </p:nvSpPr>
            <p:spPr>
              <a:xfrm>
                <a:off x="4891013" y="3804563"/>
                <a:ext cx="149091" cy="172261"/>
              </a:xfrm>
              <a:custGeom>
                <a:avLst/>
                <a:gdLst/>
                <a:ahLst/>
                <a:cxnLst/>
                <a:rect l="l" t="t" r="r" b="b"/>
                <a:pathLst>
                  <a:path w="149091" h="172261" extrusionOk="0">
                    <a:moveTo>
                      <a:pt x="437" y="172262"/>
                    </a:moveTo>
                    <a:lnTo>
                      <a:pt x="0" y="0"/>
                    </a:lnTo>
                    <a:lnTo>
                      <a:pt x="149091" y="85694"/>
                    </a:lnTo>
                    <a:lnTo>
                      <a:pt x="437" y="172262"/>
                    </a:lnTo>
                    <a:close/>
                  </a:path>
                </a:pathLst>
              </a:custGeom>
              <a:solidFill>
                <a:schemeClr val="bg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8" name="Google Shape;68;p40"/>
              <p:cNvSpPr/>
              <p:nvPr/>
            </p:nvSpPr>
            <p:spPr>
              <a:xfrm>
                <a:off x="5612421" y="3804563"/>
                <a:ext cx="149091" cy="172261"/>
              </a:xfrm>
              <a:custGeom>
                <a:avLst/>
                <a:gdLst/>
                <a:ahLst/>
                <a:cxnLst/>
                <a:rect l="l" t="t" r="r" b="b"/>
                <a:pathLst>
                  <a:path w="149091" h="172261" extrusionOk="0">
                    <a:moveTo>
                      <a:pt x="437" y="172262"/>
                    </a:moveTo>
                    <a:lnTo>
                      <a:pt x="0" y="0"/>
                    </a:lnTo>
                    <a:lnTo>
                      <a:pt x="149091" y="85694"/>
                    </a:lnTo>
                    <a:lnTo>
                      <a:pt x="437" y="172262"/>
                    </a:lnTo>
                    <a:close/>
                  </a:path>
                </a:pathLst>
              </a:custGeom>
              <a:solidFill>
                <a:srgbClr val="69BCA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9" name="Google Shape;69;p40"/>
              <p:cNvSpPr/>
              <p:nvPr/>
            </p:nvSpPr>
            <p:spPr>
              <a:xfrm>
                <a:off x="6310219" y="4037160"/>
                <a:ext cx="143844" cy="165703"/>
              </a:xfrm>
              <a:custGeom>
                <a:avLst/>
                <a:gdLst/>
                <a:ahLst/>
                <a:cxnLst/>
                <a:rect l="l" t="t" r="r" b="b"/>
                <a:pathLst>
                  <a:path w="143844" h="165703" extrusionOk="0">
                    <a:moveTo>
                      <a:pt x="437" y="165704"/>
                    </a:moveTo>
                    <a:lnTo>
                      <a:pt x="0" y="0"/>
                    </a:lnTo>
                    <a:lnTo>
                      <a:pt x="143845" y="82196"/>
                    </a:lnTo>
                    <a:lnTo>
                      <a:pt x="437" y="165704"/>
                    </a:lnTo>
                    <a:close/>
                  </a:path>
                </a:pathLst>
              </a:custGeom>
              <a:solidFill>
                <a:srgbClr val="3FC2E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nvGrpSpPr>
              <p:cNvPr id="70" name="Google Shape;70;p40"/>
              <p:cNvGrpSpPr/>
              <p:nvPr/>
            </p:nvGrpSpPr>
            <p:grpSpPr>
              <a:xfrm>
                <a:off x="4891013" y="3454793"/>
                <a:ext cx="2782011" cy="871802"/>
                <a:chOff x="4891013" y="3454793"/>
                <a:chExt cx="2782011" cy="871802"/>
              </a:xfrm>
            </p:grpSpPr>
            <p:sp>
              <p:nvSpPr>
                <p:cNvPr id="71" name="Google Shape;71;p40"/>
                <p:cNvSpPr/>
                <p:nvPr/>
              </p:nvSpPr>
              <p:spPr>
                <a:xfrm>
                  <a:off x="4891013" y="3454793"/>
                  <a:ext cx="616913" cy="871802"/>
                </a:xfrm>
                <a:custGeom>
                  <a:avLst/>
                  <a:gdLst/>
                  <a:ahLst/>
                  <a:cxnLst/>
                  <a:rect l="l" t="t" r="r" b="b"/>
                  <a:pathLst>
                    <a:path w="616913" h="871802" extrusionOk="0">
                      <a:moveTo>
                        <a:pt x="616913" y="163080"/>
                      </a:moveTo>
                      <a:lnTo>
                        <a:pt x="616913" y="0"/>
                      </a:lnTo>
                      <a:lnTo>
                        <a:pt x="0" y="0"/>
                      </a:lnTo>
                      <a:lnTo>
                        <a:pt x="0" y="254895"/>
                      </a:lnTo>
                      <a:lnTo>
                        <a:pt x="312610" y="434589"/>
                      </a:lnTo>
                      <a:lnTo>
                        <a:pt x="0" y="616470"/>
                      </a:lnTo>
                      <a:lnTo>
                        <a:pt x="0" y="871802"/>
                      </a:lnTo>
                      <a:lnTo>
                        <a:pt x="616913" y="871802"/>
                      </a:lnTo>
                      <a:lnTo>
                        <a:pt x="616913" y="708285"/>
                      </a:lnTo>
                      <a:lnTo>
                        <a:pt x="185380" y="708285"/>
                      </a:lnTo>
                      <a:lnTo>
                        <a:pt x="185380" y="511102"/>
                      </a:lnTo>
                      <a:lnTo>
                        <a:pt x="607732" y="511102"/>
                      </a:lnTo>
                      <a:lnTo>
                        <a:pt x="607732" y="347584"/>
                      </a:lnTo>
                      <a:lnTo>
                        <a:pt x="185380" y="347584"/>
                      </a:lnTo>
                      <a:lnTo>
                        <a:pt x="185380" y="163080"/>
                      </a:lnTo>
                      <a:lnTo>
                        <a:pt x="616913" y="16308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2" name="Google Shape;72;p40"/>
                <p:cNvSpPr/>
                <p:nvPr/>
              </p:nvSpPr>
              <p:spPr>
                <a:xfrm>
                  <a:off x="5612421" y="3454793"/>
                  <a:ext cx="617350" cy="871802"/>
                </a:xfrm>
                <a:custGeom>
                  <a:avLst/>
                  <a:gdLst/>
                  <a:ahLst/>
                  <a:cxnLst/>
                  <a:rect l="l" t="t" r="r" b="b"/>
                  <a:pathLst>
                    <a:path w="617350" h="871802" extrusionOk="0">
                      <a:moveTo>
                        <a:pt x="617350" y="163080"/>
                      </a:moveTo>
                      <a:lnTo>
                        <a:pt x="617350" y="0"/>
                      </a:lnTo>
                      <a:lnTo>
                        <a:pt x="0" y="0"/>
                      </a:lnTo>
                      <a:lnTo>
                        <a:pt x="0" y="254895"/>
                      </a:lnTo>
                      <a:lnTo>
                        <a:pt x="313047" y="434589"/>
                      </a:lnTo>
                      <a:lnTo>
                        <a:pt x="0" y="616470"/>
                      </a:lnTo>
                      <a:lnTo>
                        <a:pt x="0" y="871802"/>
                      </a:lnTo>
                      <a:lnTo>
                        <a:pt x="617350" y="871802"/>
                      </a:lnTo>
                      <a:lnTo>
                        <a:pt x="617350" y="708285"/>
                      </a:lnTo>
                      <a:lnTo>
                        <a:pt x="185817" y="708285"/>
                      </a:lnTo>
                      <a:lnTo>
                        <a:pt x="185817" y="511102"/>
                      </a:lnTo>
                      <a:lnTo>
                        <a:pt x="608169" y="511102"/>
                      </a:lnTo>
                      <a:lnTo>
                        <a:pt x="608169" y="347584"/>
                      </a:lnTo>
                      <a:lnTo>
                        <a:pt x="185817" y="347584"/>
                      </a:lnTo>
                      <a:lnTo>
                        <a:pt x="185817" y="163080"/>
                      </a:lnTo>
                      <a:lnTo>
                        <a:pt x="617350" y="16308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3" name="Google Shape;73;p40"/>
                <p:cNvSpPr/>
                <p:nvPr/>
              </p:nvSpPr>
              <p:spPr>
                <a:xfrm>
                  <a:off x="6310656" y="3458291"/>
                  <a:ext cx="664132" cy="867429"/>
                </a:xfrm>
                <a:custGeom>
                  <a:avLst/>
                  <a:gdLst/>
                  <a:ahLst/>
                  <a:cxnLst/>
                  <a:rect l="l" t="t" r="r" b="b"/>
                  <a:pathLst>
                    <a:path w="664132" h="867429" extrusionOk="0">
                      <a:moveTo>
                        <a:pt x="628718" y="473501"/>
                      </a:moveTo>
                      <a:cubicBezTo>
                        <a:pt x="604671" y="438524"/>
                        <a:pt x="574940" y="413166"/>
                        <a:pt x="539526" y="396552"/>
                      </a:cubicBezTo>
                      <a:cubicBezTo>
                        <a:pt x="503674" y="380375"/>
                        <a:pt x="465199" y="365510"/>
                        <a:pt x="423663" y="352393"/>
                      </a:cubicBezTo>
                      <a:cubicBezTo>
                        <a:pt x="382128" y="339277"/>
                        <a:pt x="343653" y="329658"/>
                        <a:pt x="307801" y="322663"/>
                      </a:cubicBezTo>
                      <a:cubicBezTo>
                        <a:pt x="271949" y="316105"/>
                        <a:pt x="242218" y="305612"/>
                        <a:pt x="218171" y="291621"/>
                      </a:cubicBezTo>
                      <a:cubicBezTo>
                        <a:pt x="194124" y="277630"/>
                        <a:pt x="182320" y="260579"/>
                        <a:pt x="182320" y="240467"/>
                      </a:cubicBezTo>
                      <a:cubicBezTo>
                        <a:pt x="182320" y="220355"/>
                        <a:pt x="192813" y="193685"/>
                        <a:pt x="213799" y="178820"/>
                      </a:cubicBezTo>
                      <a:cubicBezTo>
                        <a:pt x="234786" y="163517"/>
                        <a:pt x="264079" y="156085"/>
                        <a:pt x="302117" y="156085"/>
                      </a:cubicBezTo>
                      <a:cubicBezTo>
                        <a:pt x="398742" y="156085"/>
                        <a:pt x="480065" y="186690"/>
                        <a:pt x="546521" y="247900"/>
                      </a:cubicBezTo>
                      <a:lnTo>
                        <a:pt x="646207" y="117173"/>
                      </a:lnTo>
                      <a:cubicBezTo>
                        <a:pt x="561387" y="38912"/>
                        <a:pt x="452083" y="0"/>
                        <a:pt x="318731" y="0"/>
                      </a:cubicBezTo>
                      <a:cubicBezTo>
                        <a:pt x="185380" y="0"/>
                        <a:pt x="145156" y="24484"/>
                        <a:pt x="87006" y="73452"/>
                      </a:cubicBezTo>
                      <a:cubicBezTo>
                        <a:pt x="28856" y="122420"/>
                        <a:pt x="0" y="183192"/>
                        <a:pt x="0" y="255332"/>
                      </a:cubicBezTo>
                      <a:cubicBezTo>
                        <a:pt x="0" y="327472"/>
                        <a:pt x="11805" y="346710"/>
                        <a:pt x="35852" y="381250"/>
                      </a:cubicBezTo>
                      <a:cubicBezTo>
                        <a:pt x="59899" y="415789"/>
                        <a:pt x="89630" y="440710"/>
                        <a:pt x="125044" y="456887"/>
                      </a:cubicBezTo>
                      <a:cubicBezTo>
                        <a:pt x="160896" y="472627"/>
                        <a:pt x="199371" y="487055"/>
                        <a:pt x="241344" y="499734"/>
                      </a:cubicBezTo>
                      <a:cubicBezTo>
                        <a:pt x="283317" y="512413"/>
                        <a:pt x="322229" y="522032"/>
                        <a:pt x="357644" y="528590"/>
                      </a:cubicBezTo>
                      <a:cubicBezTo>
                        <a:pt x="393495" y="535148"/>
                        <a:pt x="423226" y="546079"/>
                        <a:pt x="446836" y="561381"/>
                      </a:cubicBezTo>
                      <a:cubicBezTo>
                        <a:pt x="470883" y="576684"/>
                        <a:pt x="482688" y="595484"/>
                        <a:pt x="482688" y="618219"/>
                      </a:cubicBezTo>
                      <a:cubicBezTo>
                        <a:pt x="482688" y="640954"/>
                        <a:pt x="470008" y="666312"/>
                        <a:pt x="444213" y="684238"/>
                      </a:cubicBezTo>
                      <a:cubicBezTo>
                        <a:pt x="419728" y="701289"/>
                        <a:pt x="386063" y="710471"/>
                        <a:pt x="343215" y="711345"/>
                      </a:cubicBezTo>
                      <a:lnTo>
                        <a:pt x="129854" y="835076"/>
                      </a:lnTo>
                      <a:cubicBezTo>
                        <a:pt x="188441" y="856500"/>
                        <a:pt x="254460" y="867430"/>
                        <a:pt x="327913" y="867430"/>
                      </a:cubicBezTo>
                      <a:cubicBezTo>
                        <a:pt x="437217" y="867430"/>
                        <a:pt x="520288" y="842509"/>
                        <a:pt x="578001" y="793104"/>
                      </a:cubicBezTo>
                      <a:cubicBezTo>
                        <a:pt x="635277" y="743699"/>
                        <a:pt x="664133" y="678554"/>
                        <a:pt x="664133" y="598107"/>
                      </a:cubicBezTo>
                      <a:cubicBezTo>
                        <a:pt x="664133" y="517660"/>
                        <a:pt x="652328" y="507604"/>
                        <a:pt x="628281" y="47262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nvGrpSpPr>
                <p:cNvPr id="74" name="Google Shape;74;p40"/>
                <p:cNvGrpSpPr/>
                <p:nvPr/>
              </p:nvGrpSpPr>
              <p:grpSpPr>
                <a:xfrm>
                  <a:off x="7055674" y="3454793"/>
                  <a:ext cx="617350" cy="871801"/>
                  <a:chOff x="7055674" y="3454793"/>
                  <a:chExt cx="617350" cy="871801"/>
                </a:xfrm>
              </p:grpSpPr>
              <p:sp>
                <p:nvSpPr>
                  <p:cNvPr id="75" name="Google Shape;75;p40"/>
                  <p:cNvSpPr/>
                  <p:nvPr/>
                </p:nvSpPr>
                <p:spPr>
                  <a:xfrm>
                    <a:off x="7055674" y="3802377"/>
                    <a:ext cx="608168" cy="524217"/>
                  </a:xfrm>
                  <a:custGeom>
                    <a:avLst/>
                    <a:gdLst/>
                    <a:ahLst/>
                    <a:cxnLst/>
                    <a:rect l="l" t="t" r="r" b="b"/>
                    <a:pathLst>
                      <a:path w="608168" h="524217" extrusionOk="0">
                        <a:moveTo>
                          <a:pt x="0" y="122420"/>
                        </a:moveTo>
                        <a:lnTo>
                          <a:pt x="0" y="524218"/>
                        </a:lnTo>
                        <a:lnTo>
                          <a:pt x="185817" y="524218"/>
                        </a:lnTo>
                        <a:lnTo>
                          <a:pt x="185817" y="163517"/>
                        </a:lnTo>
                        <a:lnTo>
                          <a:pt x="608169" y="163517"/>
                        </a:lnTo>
                        <a:lnTo>
                          <a:pt x="608169" y="0"/>
                        </a:lnTo>
                        <a:lnTo>
                          <a:pt x="210301" y="0"/>
                        </a:lnTo>
                        <a:lnTo>
                          <a:pt x="0" y="12242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6" name="Google Shape;76;p40"/>
                  <p:cNvSpPr/>
                  <p:nvPr/>
                </p:nvSpPr>
                <p:spPr>
                  <a:xfrm>
                    <a:off x="7055674" y="3454793"/>
                    <a:ext cx="617350" cy="163080"/>
                  </a:xfrm>
                  <a:custGeom>
                    <a:avLst/>
                    <a:gdLst/>
                    <a:ahLst/>
                    <a:cxnLst/>
                    <a:rect l="l" t="t" r="r" b="b"/>
                    <a:pathLst>
                      <a:path w="617350" h="163080" extrusionOk="0">
                        <a:moveTo>
                          <a:pt x="0" y="0"/>
                        </a:moveTo>
                        <a:lnTo>
                          <a:pt x="0" y="1312"/>
                        </a:lnTo>
                        <a:lnTo>
                          <a:pt x="282442" y="163080"/>
                        </a:lnTo>
                        <a:lnTo>
                          <a:pt x="617351" y="163080"/>
                        </a:lnTo>
                        <a:lnTo>
                          <a:pt x="617351" y="0"/>
                        </a:lnTo>
                        <a:lnTo>
                          <a:pt x="0" y="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sp>
            <p:nvSpPr>
              <p:cNvPr id="77" name="Google Shape;77;p40"/>
              <p:cNvSpPr/>
              <p:nvPr/>
            </p:nvSpPr>
            <p:spPr>
              <a:xfrm>
                <a:off x="7055674" y="3592078"/>
                <a:ext cx="149528" cy="172261"/>
              </a:xfrm>
              <a:custGeom>
                <a:avLst/>
                <a:gdLst/>
                <a:ahLst/>
                <a:cxnLst/>
                <a:rect l="l" t="t" r="r" b="b"/>
                <a:pathLst>
                  <a:path w="149528" h="172261" extrusionOk="0">
                    <a:moveTo>
                      <a:pt x="437" y="172262"/>
                    </a:moveTo>
                    <a:lnTo>
                      <a:pt x="0" y="0"/>
                    </a:lnTo>
                    <a:lnTo>
                      <a:pt x="149528" y="85694"/>
                    </a:lnTo>
                    <a:lnTo>
                      <a:pt x="437" y="172262"/>
                    </a:lnTo>
                    <a:close/>
                  </a:path>
                </a:pathLst>
              </a:custGeom>
              <a:solidFill>
                <a:srgbClr val="F9AA7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sp>
        <p:nvSpPr>
          <p:cNvPr id="4" name="Freeform 3">
            <a:extLst>
              <a:ext uri="{FF2B5EF4-FFF2-40B4-BE49-F238E27FC236}">
                <a16:creationId xmlns:a16="http://schemas.microsoft.com/office/drawing/2014/main" id="{A8F78976-D6FD-A86D-100B-602A17B6316B}"/>
              </a:ext>
            </a:extLst>
          </p:cNvPr>
          <p:cNvSpPr/>
          <p:nvPr userDrawn="1"/>
        </p:nvSpPr>
        <p:spPr>
          <a:xfrm rot="13447736" flipH="1">
            <a:off x="5694665" y="4331750"/>
            <a:ext cx="377088" cy="2792358"/>
          </a:xfrm>
          <a:custGeom>
            <a:avLst/>
            <a:gdLst>
              <a:gd name="connsiteX0" fmla="*/ 0 w 57821"/>
              <a:gd name="connsiteY0" fmla="*/ 0 h 601453"/>
              <a:gd name="connsiteX1" fmla="*/ 57822 w 57821"/>
              <a:gd name="connsiteY1" fmla="*/ 0 h 601453"/>
              <a:gd name="connsiteX2" fmla="*/ 57822 w 57821"/>
              <a:gd name="connsiteY2" fmla="*/ 601454 h 601453"/>
              <a:gd name="connsiteX3" fmla="*/ 0 w 57821"/>
              <a:gd name="connsiteY3" fmla="*/ 601454 h 601453"/>
            </a:gdLst>
            <a:ahLst/>
            <a:cxnLst>
              <a:cxn ang="0">
                <a:pos x="connsiteX0" y="connsiteY0"/>
              </a:cxn>
              <a:cxn ang="0">
                <a:pos x="connsiteX1" y="connsiteY1"/>
              </a:cxn>
              <a:cxn ang="0">
                <a:pos x="connsiteX2" y="connsiteY2"/>
              </a:cxn>
              <a:cxn ang="0">
                <a:pos x="connsiteX3" y="connsiteY3"/>
              </a:cxn>
            </a:cxnLst>
            <a:rect l="l" t="t" r="r" b="b"/>
            <a:pathLst>
              <a:path w="57821" h="601453">
                <a:moveTo>
                  <a:pt x="0" y="0"/>
                </a:moveTo>
                <a:lnTo>
                  <a:pt x="57822" y="0"/>
                </a:lnTo>
                <a:lnTo>
                  <a:pt x="57822" y="601454"/>
                </a:lnTo>
                <a:lnTo>
                  <a:pt x="0" y="601454"/>
                </a:lnTo>
                <a:close/>
              </a:path>
            </a:pathLst>
          </a:custGeom>
          <a:solidFill>
            <a:srgbClr val="0E6E61"/>
          </a:solidFill>
          <a:ln w="5117" cap="flat">
            <a:noFill/>
            <a:prstDash val="solid"/>
            <a:miter/>
          </a:ln>
        </p:spPr>
        <p:txBody>
          <a:bodyPr rtlCol="0" anchor="ctr"/>
          <a:lstStyle/>
          <a:p>
            <a:endParaRPr lang="en-US"/>
          </a:p>
        </p:txBody>
      </p:sp>
      <p:sp>
        <p:nvSpPr>
          <p:cNvPr id="5" name="Text Placeholder 32">
            <a:extLst>
              <a:ext uri="{FF2B5EF4-FFF2-40B4-BE49-F238E27FC236}">
                <a16:creationId xmlns:a16="http://schemas.microsoft.com/office/drawing/2014/main" id="{E8EFA7F9-29AA-7888-8A0B-AE84DF6D8BB9}"/>
              </a:ext>
            </a:extLst>
          </p:cNvPr>
          <p:cNvSpPr>
            <a:spLocks noGrp="1"/>
          </p:cNvSpPr>
          <p:nvPr>
            <p:ph type="body" sz="quarter" idx="16" hasCustomPrompt="1"/>
          </p:nvPr>
        </p:nvSpPr>
        <p:spPr>
          <a:xfrm>
            <a:off x="834036" y="6108942"/>
            <a:ext cx="3029914" cy="1783557"/>
          </a:xfrm>
          <a:prstGeom prst="rect">
            <a:avLst/>
          </a:prstGeom>
        </p:spPr>
        <p:txBody>
          <a:bodyPr anchor="t">
            <a:noAutofit/>
          </a:bodyPr>
          <a:lstStyle>
            <a:lvl1pPr marL="0" indent="0" algn="l">
              <a:lnSpc>
                <a:spcPts val="3940"/>
              </a:lnSpc>
              <a:spcBef>
                <a:spcPts val="0"/>
              </a:spcBef>
              <a:buNone/>
              <a:defRPr sz="38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ESSF</a:t>
            </a:r>
            <a:endParaRPr lang="en-US" dirty="0"/>
          </a:p>
        </p:txBody>
      </p:sp>
      <p:sp>
        <p:nvSpPr>
          <p:cNvPr id="6" name="Text Placeholder 32">
            <a:extLst>
              <a:ext uri="{FF2B5EF4-FFF2-40B4-BE49-F238E27FC236}">
                <a16:creationId xmlns:a16="http://schemas.microsoft.com/office/drawing/2014/main" id="{8AC83130-2329-1C95-FA14-832768CE9E35}"/>
              </a:ext>
            </a:extLst>
          </p:cNvPr>
          <p:cNvSpPr>
            <a:spLocks noGrp="1"/>
          </p:cNvSpPr>
          <p:nvPr>
            <p:ph type="body" sz="quarter" idx="19" hasCustomPrompt="1"/>
          </p:nvPr>
        </p:nvSpPr>
        <p:spPr>
          <a:xfrm>
            <a:off x="823894" y="5399750"/>
            <a:ext cx="3029914" cy="841604"/>
          </a:xfrm>
          <a:prstGeom prst="rect">
            <a:avLst/>
          </a:prstGeom>
        </p:spPr>
        <p:txBody>
          <a:bodyPr anchor="t">
            <a:noAutofit/>
          </a:bodyPr>
          <a:lstStyle>
            <a:lvl1pPr marL="0" indent="0" algn="l">
              <a:lnSpc>
                <a:spcPct val="100000"/>
              </a:lnSpc>
              <a:spcBef>
                <a:spcPts val="0"/>
              </a:spcBef>
              <a:buNone/>
              <a:defRPr sz="24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Your guide to </a:t>
            </a:r>
          </a:p>
        </p:txBody>
      </p:sp>
    </p:spTree>
    <p:extLst>
      <p:ext uri="{BB962C8B-B14F-4D97-AF65-F5344CB8AC3E}">
        <p14:creationId xmlns:p14="http://schemas.microsoft.com/office/powerpoint/2010/main" val="360444851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able Of Contents" preserve="1" userDrawn="1">
  <p:cSld name="1_Table Of Contents">
    <p:spTree>
      <p:nvGrpSpPr>
        <p:cNvPr id="1" name="Shape 78"/>
        <p:cNvGrpSpPr/>
        <p:nvPr/>
      </p:nvGrpSpPr>
      <p:grpSpPr>
        <a:xfrm>
          <a:off x="0" y="0"/>
          <a:ext cx="0" cy="0"/>
          <a:chOff x="0" y="0"/>
          <a:chExt cx="0" cy="0"/>
        </a:xfrm>
      </p:grpSpPr>
      <p:sp>
        <p:nvSpPr>
          <p:cNvPr id="110" name="Google Shape;110;p41"/>
          <p:cNvSpPr/>
          <p:nvPr/>
        </p:nvSpPr>
        <p:spPr>
          <a:xfrm rot="10800000" flipH="1">
            <a:off x="252047" y="5347915"/>
            <a:ext cx="1576753" cy="5559797"/>
          </a:xfrm>
          <a:custGeom>
            <a:avLst/>
            <a:gdLst/>
            <a:ahLst/>
            <a:cxnLst/>
            <a:rect l="l" t="t" r="r" b="b"/>
            <a:pathLst>
              <a:path w="1321666" h="2247833" extrusionOk="0">
                <a:moveTo>
                  <a:pt x="368409" y="0"/>
                </a:moveTo>
                <a:lnTo>
                  <a:pt x="0" y="0"/>
                </a:lnTo>
                <a:lnTo>
                  <a:pt x="0" y="2247834"/>
                </a:lnTo>
                <a:lnTo>
                  <a:pt x="1278174" y="983140"/>
                </a:lnTo>
                <a:lnTo>
                  <a:pt x="1321666" y="939706"/>
                </a:lnTo>
                <a:close/>
              </a:path>
            </a:pathLst>
          </a:custGeom>
          <a:solidFill>
            <a:srgbClr val="0E6E6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1" name="Google Shape;111;p41"/>
          <p:cNvSpPr/>
          <p:nvPr/>
        </p:nvSpPr>
        <p:spPr>
          <a:xfrm>
            <a:off x="-119710" y="0"/>
            <a:ext cx="1948511" cy="10907713"/>
          </a:xfrm>
          <a:custGeom>
            <a:avLst/>
            <a:gdLst/>
            <a:ahLst/>
            <a:cxnLst/>
            <a:rect l="l" t="t" r="r" b="b"/>
            <a:pathLst>
              <a:path w="2280567" h="10778216" extrusionOk="0">
                <a:moveTo>
                  <a:pt x="0" y="0"/>
                </a:moveTo>
                <a:lnTo>
                  <a:pt x="2280567" y="0"/>
                </a:lnTo>
                <a:lnTo>
                  <a:pt x="861587" y="10778216"/>
                </a:lnTo>
                <a:lnTo>
                  <a:pt x="0" y="10778216"/>
                </a:lnTo>
                <a:close/>
              </a:path>
            </a:pathLst>
          </a:custGeom>
          <a:solidFill>
            <a:srgbClr val="CEBED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37" name="Google Shape;137;p41"/>
          <p:cNvSpPr txBox="1">
            <a:spLocks noGrp="1"/>
          </p:cNvSpPr>
          <p:nvPr>
            <p:ph type="sldNum" idx="12"/>
          </p:nvPr>
        </p:nvSpPr>
        <p:spPr>
          <a:xfrm>
            <a:off x="7252897" y="10393101"/>
            <a:ext cx="416471" cy="46437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000">
                <a:solidFill>
                  <a:srgbClr val="41296C"/>
                </a:solidFill>
                <a:latin typeface="Calibri"/>
                <a:ea typeface="Calibri"/>
                <a:cs typeface="Calibri"/>
                <a:sym typeface="Calibri"/>
              </a:defRPr>
            </a:lvl1pPr>
            <a:lvl2pPr marL="0" lvl="1" indent="0" algn="r">
              <a:spcBef>
                <a:spcPts val="0"/>
              </a:spcBef>
              <a:buNone/>
              <a:defRPr sz="1000">
                <a:solidFill>
                  <a:srgbClr val="41296C"/>
                </a:solidFill>
                <a:latin typeface="Calibri"/>
                <a:ea typeface="Calibri"/>
                <a:cs typeface="Calibri"/>
                <a:sym typeface="Calibri"/>
              </a:defRPr>
            </a:lvl2pPr>
            <a:lvl3pPr marL="0" lvl="2" indent="0" algn="r">
              <a:spcBef>
                <a:spcPts val="0"/>
              </a:spcBef>
              <a:buNone/>
              <a:defRPr sz="1000">
                <a:solidFill>
                  <a:srgbClr val="41296C"/>
                </a:solidFill>
                <a:latin typeface="Calibri"/>
                <a:ea typeface="Calibri"/>
                <a:cs typeface="Calibri"/>
                <a:sym typeface="Calibri"/>
              </a:defRPr>
            </a:lvl3pPr>
            <a:lvl4pPr marL="0" lvl="3" indent="0" algn="r">
              <a:spcBef>
                <a:spcPts val="0"/>
              </a:spcBef>
              <a:buNone/>
              <a:defRPr sz="1000">
                <a:solidFill>
                  <a:srgbClr val="41296C"/>
                </a:solidFill>
                <a:latin typeface="Calibri"/>
                <a:ea typeface="Calibri"/>
                <a:cs typeface="Calibri"/>
                <a:sym typeface="Calibri"/>
              </a:defRPr>
            </a:lvl4pPr>
            <a:lvl5pPr marL="0" lvl="4" indent="0" algn="r">
              <a:spcBef>
                <a:spcPts val="0"/>
              </a:spcBef>
              <a:buNone/>
              <a:defRPr sz="1000">
                <a:solidFill>
                  <a:srgbClr val="41296C"/>
                </a:solidFill>
                <a:latin typeface="Calibri"/>
                <a:ea typeface="Calibri"/>
                <a:cs typeface="Calibri"/>
                <a:sym typeface="Calibri"/>
              </a:defRPr>
            </a:lvl5pPr>
            <a:lvl6pPr marL="0" lvl="5" indent="0" algn="r">
              <a:spcBef>
                <a:spcPts val="0"/>
              </a:spcBef>
              <a:buNone/>
              <a:defRPr sz="1000">
                <a:solidFill>
                  <a:srgbClr val="41296C"/>
                </a:solidFill>
                <a:latin typeface="Calibri"/>
                <a:ea typeface="Calibri"/>
                <a:cs typeface="Calibri"/>
                <a:sym typeface="Calibri"/>
              </a:defRPr>
            </a:lvl6pPr>
            <a:lvl7pPr marL="0" lvl="6" indent="0" algn="r">
              <a:spcBef>
                <a:spcPts val="0"/>
              </a:spcBef>
              <a:buNone/>
              <a:defRPr sz="1000">
                <a:solidFill>
                  <a:srgbClr val="41296C"/>
                </a:solidFill>
                <a:latin typeface="Calibri"/>
                <a:ea typeface="Calibri"/>
                <a:cs typeface="Calibri"/>
                <a:sym typeface="Calibri"/>
              </a:defRPr>
            </a:lvl7pPr>
            <a:lvl8pPr marL="0" lvl="7" indent="0" algn="r">
              <a:spcBef>
                <a:spcPts val="0"/>
              </a:spcBef>
              <a:buNone/>
              <a:defRPr sz="1000">
                <a:solidFill>
                  <a:srgbClr val="41296C"/>
                </a:solidFill>
                <a:latin typeface="Calibri"/>
                <a:ea typeface="Calibri"/>
                <a:cs typeface="Calibri"/>
                <a:sym typeface="Calibri"/>
              </a:defRPr>
            </a:lvl8pPr>
            <a:lvl9pPr marL="0" lvl="8" indent="0" algn="r">
              <a:spcBef>
                <a:spcPts val="0"/>
              </a:spcBef>
              <a:buNone/>
              <a:defRPr sz="1000">
                <a:solidFill>
                  <a:srgbClr val="41296C"/>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2" name="Text Placeholder 32">
            <a:extLst>
              <a:ext uri="{FF2B5EF4-FFF2-40B4-BE49-F238E27FC236}">
                <a16:creationId xmlns:a16="http://schemas.microsoft.com/office/drawing/2014/main" id="{AC960F3C-E0F1-A9E2-2AE6-AB2BA6E4FFBC}"/>
              </a:ext>
            </a:extLst>
          </p:cNvPr>
          <p:cNvSpPr>
            <a:spLocks noGrp="1"/>
          </p:cNvSpPr>
          <p:nvPr>
            <p:ph type="body" sz="quarter" idx="10" hasCustomPrompt="1"/>
          </p:nvPr>
        </p:nvSpPr>
        <p:spPr>
          <a:xfrm rot="16200000">
            <a:off x="-746963" y="2409630"/>
            <a:ext cx="4225188" cy="2341470"/>
          </a:xfrm>
          <a:prstGeom prst="rect">
            <a:avLst/>
          </a:prstGeom>
        </p:spPr>
        <p:txBody>
          <a:bodyPr anchor="t">
            <a:noAutofit/>
          </a:bodyPr>
          <a:lstStyle>
            <a:lvl1pPr marL="0" indent="0" algn="r">
              <a:lnSpc>
                <a:spcPct val="100000"/>
              </a:lnSpc>
              <a:spcBef>
                <a:spcPts val="0"/>
              </a:spcBef>
              <a:buNone/>
              <a:defRPr sz="70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CONTENTS</a:t>
            </a:r>
            <a:endParaRPr lang="en-US" dirty="0"/>
          </a:p>
        </p:txBody>
      </p:sp>
      <p:sp>
        <p:nvSpPr>
          <p:cNvPr id="3" name="Text Placeholder 32">
            <a:extLst>
              <a:ext uri="{FF2B5EF4-FFF2-40B4-BE49-F238E27FC236}">
                <a16:creationId xmlns:a16="http://schemas.microsoft.com/office/drawing/2014/main" id="{06513CE5-6D9C-C4A0-CB92-B37C4A3D22EE}"/>
              </a:ext>
            </a:extLst>
          </p:cNvPr>
          <p:cNvSpPr>
            <a:spLocks noGrp="1"/>
          </p:cNvSpPr>
          <p:nvPr>
            <p:ph type="body" sz="quarter" idx="11" hasCustomPrompt="1"/>
          </p:nvPr>
        </p:nvSpPr>
        <p:spPr>
          <a:xfrm>
            <a:off x="2602503" y="2000967"/>
            <a:ext cx="648000" cy="348400"/>
          </a:xfrm>
          <a:prstGeom prst="rect">
            <a:avLst/>
          </a:prstGeom>
          <a:ln>
            <a:noFill/>
          </a:ln>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01</a:t>
            </a:r>
            <a:endParaRPr lang="en-US" dirty="0"/>
          </a:p>
        </p:txBody>
      </p:sp>
      <p:sp>
        <p:nvSpPr>
          <p:cNvPr id="4" name="Text Placeholder 32">
            <a:extLst>
              <a:ext uri="{FF2B5EF4-FFF2-40B4-BE49-F238E27FC236}">
                <a16:creationId xmlns:a16="http://schemas.microsoft.com/office/drawing/2014/main" id="{B4C92447-5990-4238-031F-465E0140B247}"/>
              </a:ext>
            </a:extLst>
          </p:cNvPr>
          <p:cNvSpPr>
            <a:spLocks noGrp="1"/>
          </p:cNvSpPr>
          <p:nvPr>
            <p:ph type="body" sz="quarter" idx="49" hasCustomPrompt="1"/>
          </p:nvPr>
        </p:nvSpPr>
        <p:spPr>
          <a:xfrm>
            <a:off x="3305459" y="2000967"/>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Introduction</a:t>
            </a:r>
            <a:endParaRPr lang="en-US" dirty="0"/>
          </a:p>
        </p:txBody>
      </p:sp>
      <p:sp>
        <p:nvSpPr>
          <p:cNvPr id="5" name="Text Placeholder 32">
            <a:extLst>
              <a:ext uri="{FF2B5EF4-FFF2-40B4-BE49-F238E27FC236}">
                <a16:creationId xmlns:a16="http://schemas.microsoft.com/office/drawing/2014/main" id="{66726539-A98D-5B90-1225-081005CD6285}"/>
              </a:ext>
            </a:extLst>
          </p:cNvPr>
          <p:cNvSpPr>
            <a:spLocks noGrp="1"/>
          </p:cNvSpPr>
          <p:nvPr>
            <p:ph type="body" sz="quarter" idx="13" hasCustomPrompt="1"/>
          </p:nvPr>
        </p:nvSpPr>
        <p:spPr>
          <a:xfrm>
            <a:off x="2602503" y="2476209"/>
            <a:ext cx="648000" cy="348400"/>
          </a:xfrm>
          <a:prstGeom prst="rect">
            <a:avLst/>
          </a:prstGeom>
          <a:ln>
            <a:noFill/>
          </a:ln>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02</a:t>
            </a:r>
            <a:endParaRPr lang="en-US" dirty="0"/>
          </a:p>
        </p:txBody>
      </p:sp>
      <p:sp>
        <p:nvSpPr>
          <p:cNvPr id="6" name="Text Placeholder 32">
            <a:extLst>
              <a:ext uri="{FF2B5EF4-FFF2-40B4-BE49-F238E27FC236}">
                <a16:creationId xmlns:a16="http://schemas.microsoft.com/office/drawing/2014/main" id="{AC59D636-7F58-9556-C160-94028C5215CF}"/>
              </a:ext>
            </a:extLst>
          </p:cNvPr>
          <p:cNvSpPr>
            <a:spLocks noGrp="1"/>
          </p:cNvSpPr>
          <p:nvPr>
            <p:ph type="body" sz="quarter" idx="14" hasCustomPrompt="1"/>
          </p:nvPr>
        </p:nvSpPr>
        <p:spPr>
          <a:xfrm>
            <a:off x="3305459" y="2476209"/>
            <a:ext cx="3544003" cy="349200"/>
          </a:xfrm>
          <a:prstGeom prst="rect">
            <a:avLst/>
          </a:prstGeom>
        </p:spPr>
        <p:txBody>
          <a:bodyPr anchor="ctr">
            <a:noAutofit/>
          </a:bodyPr>
          <a:lstStyle>
            <a:lvl1pPr marL="0" marR="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marL="0" marR="0" lvl="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a:pPr>
            <a:r>
              <a:rPr lang="en-GB" dirty="0"/>
              <a:t>About us</a:t>
            </a:r>
            <a:endParaRPr lang="en-US" dirty="0"/>
          </a:p>
        </p:txBody>
      </p:sp>
      <p:sp>
        <p:nvSpPr>
          <p:cNvPr id="7" name="Text Placeholder 32">
            <a:extLst>
              <a:ext uri="{FF2B5EF4-FFF2-40B4-BE49-F238E27FC236}">
                <a16:creationId xmlns:a16="http://schemas.microsoft.com/office/drawing/2014/main" id="{83720756-ABC8-48CA-4C0D-80F1E20A55FA}"/>
              </a:ext>
            </a:extLst>
          </p:cNvPr>
          <p:cNvSpPr>
            <a:spLocks noGrp="1"/>
          </p:cNvSpPr>
          <p:nvPr>
            <p:ph type="body" sz="quarter" idx="15" hasCustomPrompt="1"/>
          </p:nvPr>
        </p:nvSpPr>
        <p:spPr>
          <a:xfrm>
            <a:off x="2602503" y="2977343"/>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03</a:t>
            </a:r>
            <a:endParaRPr lang="en-US" dirty="0"/>
          </a:p>
        </p:txBody>
      </p:sp>
      <p:sp>
        <p:nvSpPr>
          <p:cNvPr id="8" name="Text Placeholder 32">
            <a:extLst>
              <a:ext uri="{FF2B5EF4-FFF2-40B4-BE49-F238E27FC236}">
                <a16:creationId xmlns:a16="http://schemas.microsoft.com/office/drawing/2014/main" id="{E1C06928-A776-E0DD-1D11-650A59737415}"/>
              </a:ext>
            </a:extLst>
          </p:cNvPr>
          <p:cNvSpPr>
            <a:spLocks noGrp="1"/>
          </p:cNvSpPr>
          <p:nvPr>
            <p:ph type="body" sz="quarter" idx="19" hasCustomPrompt="1"/>
          </p:nvPr>
        </p:nvSpPr>
        <p:spPr>
          <a:xfrm>
            <a:off x="3305459" y="2977343"/>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The Project</a:t>
            </a:r>
            <a:endParaRPr lang="en-US" dirty="0"/>
          </a:p>
        </p:txBody>
      </p:sp>
      <p:sp>
        <p:nvSpPr>
          <p:cNvPr id="9" name="Text Placeholder 32">
            <a:extLst>
              <a:ext uri="{FF2B5EF4-FFF2-40B4-BE49-F238E27FC236}">
                <a16:creationId xmlns:a16="http://schemas.microsoft.com/office/drawing/2014/main" id="{2D834DA9-02EB-BB8A-3312-46B5413D30DD}"/>
              </a:ext>
            </a:extLst>
          </p:cNvPr>
          <p:cNvSpPr>
            <a:spLocks noGrp="1"/>
          </p:cNvSpPr>
          <p:nvPr>
            <p:ph type="body" sz="quarter" idx="17" hasCustomPrompt="1"/>
          </p:nvPr>
        </p:nvSpPr>
        <p:spPr>
          <a:xfrm>
            <a:off x="2602503" y="3478298"/>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04</a:t>
            </a:r>
            <a:endParaRPr lang="en-US" dirty="0"/>
          </a:p>
        </p:txBody>
      </p:sp>
      <p:sp>
        <p:nvSpPr>
          <p:cNvPr id="10" name="Text Placeholder 32">
            <a:extLst>
              <a:ext uri="{FF2B5EF4-FFF2-40B4-BE49-F238E27FC236}">
                <a16:creationId xmlns:a16="http://schemas.microsoft.com/office/drawing/2014/main" id="{1C9EA312-7BCC-06E1-512A-9FF4A874C73D}"/>
              </a:ext>
            </a:extLst>
          </p:cNvPr>
          <p:cNvSpPr>
            <a:spLocks noGrp="1"/>
          </p:cNvSpPr>
          <p:nvPr>
            <p:ph type="body" sz="quarter" idx="20" hasCustomPrompt="1"/>
          </p:nvPr>
        </p:nvSpPr>
        <p:spPr>
          <a:xfrm>
            <a:off x="3305459" y="3478298"/>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Gallery</a:t>
            </a:r>
            <a:endParaRPr lang="en-US" dirty="0"/>
          </a:p>
        </p:txBody>
      </p:sp>
      <p:sp>
        <p:nvSpPr>
          <p:cNvPr id="11" name="Text Placeholder 32">
            <a:extLst>
              <a:ext uri="{FF2B5EF4-FFF2-40B4-BE49-F238E27FC236}">
                <a16:creationId xmlns:a16="http://schemas.microsoft.com/office/drawing/2014/main" id="{AB1878A5-5C76-7446-91C5-8F3901C019DF}"/>
              </a:ext>
            </a:extLst>
          </p:cNvPr>
          <p:cNvSpPr>
            <a:spLocks noGrp="1"/>
          </p:cNvSpPr>
          <p:nvPr>
            <p:ph type="body" sz="quarter" idx="21" hasCustomPrompt="1"/>
          </p:nvPr>
        </p:nvSpPr>
        <p:spPr>
          <a:xfrm>
            <a:off x="2602503" y="3980088"/>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05</a:t>
            </a:r>
            <a:endParaRPr lang="en-US" dirty="0"/>
          </a:p>
        </p:txBody>
      </p:sp>
      <p:sp>
        <p:nvSpPr>
          <p:cNvPr id="12" name="Text Placeholder 32">
            <a:extLst>
              <a:ext uri="{FF2B5EF4-FFF2-40B4-BE49-F238E27FC236}">
                <a16:creationId xmlns:a16="http://schemas.microsoft.com/office/drawing/2014/main" id="{2D297D47-52B6-A6F9-6E76-4951B46BF7E8}"/>
              </a:ext>
            </a:extLst>
          </p:cNvPr>
          <p:cNvSpPr>
            <a:spLocks noGrp="1"/>
          </p:cNvSpPr>
          <p:nvPr>
            <p:ph type="body" sz="quarter" idx="22" hasCustomPrompt="1"/>
          </p:nvPr>
        </p:nvSpPr>
        <p:spPr>
          <a:xfrm>
            <a:off x="3305459" y="3980088"/>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Our Team</a:t>
            </a:r>
            <a:endParaRPr lang="en-US" dirty="0"/>
          </a:p>
        </p:txBody>
      </p:sp>
      <p:sp>
        <p:nvSpPr>
          <p:cNvPr id="13" name="Text Placeholder 32">
            <a:extLst>
              <a:ext uri="{FF2B5EF4-FFF2-40B4-BE49-F238E27FC236}">
                <a16:creationId xmlns:a16="http://schemas.microsoft.com/office/drawing/2014/main" id="{844D32AC-6F0B-C311-146A-0A9751225666}"/>
              </a:ext>
            </a:extLst>
          </p:cNvPr>
          <p:cNvSpPr>
            <a:spLocks noGrp="1"/>
          </p:cNvSpPr>
          <p:nvPr>
            <p:ph type="body" sz="quarter" idx="51" hasCustomPrompt="1"/>
          </p:nvPr>
        </p:nvSpPr>
        <p:spPr>
          <a:xfrm>
            <a:off x="2612143" y="4509284"/>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06</a:t>
            </a:r>
            <a:endParaRPr lang="en-US" dirty="0"/>
          </a:p>
        </p:txBody>
      </p:sp>
      <p:sp>
        <p:nvSpPr>
          <p:cNvPr id="14" name="Text Placeholder 32">
            <a:extLst>
              <a:ext uri="{FF2B5EF4-FFF2-40B4-BE49-F238E27FC236}">
                <a16:creationId xmlns:a16="http://schemas.microsoft.com/office/drawing/2014/main" id="{D464C347-4571-E4BF-F59A-DAD841358C33}"/>
              </a:ext>
            </a:extLst>
          </p:cNvPr>
          <p:cNvSpPr>
            <a:spLocks noGrp="1"/>
          </p:cNvSpPr>
          <p:nvPr>
            <p:ph type="body" sz="quarter" idx="52" hasCustomPrompt="1"/>
          </p:nvPr>
        </p:nvSpPr>
        <p:spPr>
          <a:xfrm>
            <a:off x="3315099" y="4509284"/>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Question and Answers</a:t>
            </a:r>
            <a:endParaRPr lang="en-US" dirty="0"/>
          </a:p>
        </p:txBody>
      </p:sp>
      <p:sp>
        <p:nvSpPr>
          <p:cNvPr id="15" name="Text Placeholder 32">
            <a:extLst>
              <a:ext uri="{FF2B5EF4-FFF2-40B4-BE49-F238E27FC236}">
                <a16:creationId xmlns:a16="http://schemas.microsoft.com/office/drawing/2014/main" id="{E791A225-D230-EE32-9E02-006AEB1CF64D}"/>
              </a:ext>
            </a:extLst>
          </p:cNvPr>
          <p:cNvSpPr>
            <a:spLocks noGrp="1"/>
          </p:cNvSpPr>
          <p:nvPr>
            <p:ph type="body" sz="quarter" idx="53" hasCustomPrompt="1"/>
          </p:nvPr>
        </p:nvSpPr>
        <p:spPr>
          <a:xfrm>
            <a:off x="2612143" y="4999516"/>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07</a:t>
            </a:r>
            <a:endParaRPr lang="en-US" dirty="0"/>
          </a:p>
        </p:txBody>
      </p:sp>
      <p:sp>
        <p:nvSpPr>
          <p:cNvPr id="16" name="Text Placeholder 32">
            <a:extLst>
              <a:ext uri="{FF2B5EF4-FFF2-40B4-BE49-F238E27FC236}">
                <a16:creationId xmlns:a16="http://schemas.microsoft.com/office/drawing/2014/main" id="{7FD898A5-7188-67AD-7795-75A0C3F7CC7F}"/>
              </a:ext>
            </a:extLst>
          </p:cNvPr>
          <p:cNvSpPr>
            <a:spLocks noGrp="1"/>
          </p:cNvSpPr>
          <p:nvPr>
            <p:ph type="body" sz="quarter" idx="54" hasCustomPrompt="1"/>
          </p:nvPr>
        </p:nvSpPr>
        <p:spPr>
          <a:xfrm>
            <a:off x="3315099" y="4999516"/>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Conclusion</a:t>
            </a:r>
            <a:endParaRPr lang="en-US" dirty="0"/>
          </a:p>
        </p:txBody>
      </p:sp>
      <p:sp>
        <p:nvSpPr>
          <p:cNvPr id="25" name="Google Shape;113;p41">
            <a:extLst>
              <a:ext uri="{FF2B5EF4-FFF2-40B4-BE49-F238E27FC236}">
                <a16:creationId xmlns:a16="http://schemas.microsoft.com/office/drawing/2014/main" id="{BAE05E5E-B404-0CA8-AF59-AED085B8019D}"/>
              </a:ext>
            </a:extLst>
          </p:cNvPr>
          <p:cNvSpPr/>
          <p:nvPr userDrawn="1"/>
        </p:nvSpPr>
        <p:spPr>
          <a:xfrm>
            <a:off x="3554509" y="8517976"/>
            <a:ext cx="3491383" cy="369291"/>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1A3966"/>
              </a:buClr>
              <a:buSzPts val="600"/>
              <a:buFont typeface="Calibri"/>
              <a:buNone/>
            </a:pPr>
            <a:r>
              <a:rPr lang="en-US" sz="600">
                <a:solidFill>
                  <a:srgbClr val="1A3966"/>
                </a:solidFill>
                <a:latin typeface="Calibri"/>
                <a:ea typeface="Calibri"/>
                <a:cs typeface="Calibri"/>
                <a:sym typeface="Calibri"/>
              </a:rPr>
              <a:t>The European Commission support for the production of this publication does not constitute an endorsement of the contents which reflects the views only of the authors, and the Commission cannot be held responsi­ble for any use which may be made of the information contained therein</a:t>
            </a:r>
            <a:endParaRPr/>
          </a:p>
        </p:txBody>
      </p:sp>
      <p:pic>
        <p:nvPicPr>
          <p:cNvPr id="26" name="Google Shape;114;p41">
            <a:extLst>
              <a:ext uri="{FF2B5EF4-FFF2-40B4-BE49-F238E27FC236}">
                <a16:creationId xmlns:a16="http://schemas.microsoft.com/office/drawing/2014/main" id="{C7A78134-D515-A5C3-AA4C-C24B78407C5B}"/>
              </a:ext>
            </a:extLst>
          </p:cNvPr>
          <p:cNvPicPr preferRelativeResize="0"/>
          <p:nvPr userDrawn="1"/>
        </p:nvPicPr>
        <p:blipFill rotWithShape="1">
          <a:blip r:embed="rId2">
            <a:alphaModFix/>
          </a:blip>
          <a:srcRect r="44449"/>
          <a:stretch/>
        </p:blipFill>
        <p:spPr>
          <a:xfrm>
            <a:off x="2095708" y="8576425"/>
            <a:ext cx="1280061" cy="293943"/>
          </a:xfrm>
          <a:prstGeom prst="rect">
            <a:avLst/>
          </a:prstGeom>
          <a:noFill/>
          <a:ln>
            <a:noFill/>
          </a:ln>
        </p:spPr>
      </p:pic>
    </p:spTree>
    <p:extLst>
      <p:ext uri="{BB962C8B-B14F-4D97-AF65-F5344CB8AC3E}">
        <p14:creationId xmlns:p14="http://schemas.microsoft.com/office/powerpoint/2010/main" val="12059757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9_Text Slide ">
    <p:spTree>
      <p:nvGrpSpPr>
        <p:cNvPr id="1" name=""/>
        <p:cNvGrpSpPr/>
        <p:nvPr/>
      </p:nvGrpSpPr>
      <p:grpSpPr>
        <a:xfrm>
          <a:off x="0" y="0"/>
          <a:ext cx="0" cy="0"/>
          <a:chOff x="0" y="0"/>
          <a:chExt cx="0" cy="0"/>
        </a:xfrm>
      </p:grpSpPr>
      <p:sp>
        <p:nvSpPr>
          <p:cNvPr id="11" name="Text Placeholder 32">
            <a:extLst>
              <a:ext uri="{FF2B5EF4-FFF2-40B4-BE49-F238E27FC236}">
                <a16:creationId xmlns:a16="http://schemas.microsoft.com/office/drawing/2014/main" id="{8FA5D8FC-0036-5768-4676-51E7640D75A0}"/>
              </a:ext>
            </a:extLst>
          </p:cNvPr>
          <p:cNvSpPr>
            <a:spLocks noGrp="1"/>
          </p:cNvSpPr>
          <p:nvPr>
            <p:ph type="body" sz="quarter" idx="32" hasCustomPrompt="1"/>
          </p:nvPr>
        </p:nvSpPr>
        <p:spPr>
          <a:xfrm>
            <a:off x="1219200" y="4319436"/>
            <a:ext cx="5886260" cy="6291414"/>
          </a:xfrm>
          <a:prstGeom prst="rect">
            <a:avLst/>
          </a:prstGeom>
        </p:spPr>
        <p:txBody>
          <a:bodyPr numCol="2" spcCol="288000" anchor="t">
            <a:noAutofit/>
          </a:bodyPr>
          <a:lstStyle>
            <a:lvl1pPr marL="0" indent="0" algn="just">
              <a:lnSpc>
                <a:spcPct val="100000"/>
              </a:lnSpc>
              <a:spcBef>
                <a:spcPts val="0"/>
              </a:spcBef>
              <a:buNone/>
              <a:defRPr sz="1100" b="0" i="0">
                <a:solidFill>
                  <a:srgbClr val="1A396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12" name="Text Placeholder 32">
            <a:extLst>
              <a:ext uri="{FF2B5EF4-FFF2-40B4-BE49-F238E27FC236}">
                <a16:creationId xmlns:a16="http://schemas.microsoft.com/office/drawing/2014/main" id="{7BD143DD-06A9-9483-8419-A0CB03713D05}"/>
              </a:ext>
            </a:extLst>
          </p:cNvPr>
          <p:cNvSpPr>
            <a:spLocks noGrp="1"/>
          </p:cNvSpPr>
          <p:nvPr>
            <p:ph type="body" sz="quarter" idx="33" hasCustomPrompt="1"/>
          </p:nvPr>
        </p:nvSpPr>
        <p:spPr>
          <a:xfrm>
            <a:off x="1179607" y="945398"/>
            <a:ext cx="5925851" cy="1477038"/>
          </a:xfrm>
          <a:prstGeom prst="rect">
            <a:avLst/>
          </a:prstGeom>
        </p:spPr>
        <p:txBody>
          <a:bodyPr>
            <a:noAutofit/>
          </a:bodyPr>
          <a:lstStyle>
            <a:lvl1pPr marL="0" indent="0" algn="l">
              <a:buNone/>
              <a:defRPr sz="3000" b="1" i="0">
                <a:solidFill>
                  <a:srgbClr val="69BCAC"/>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 Heading</a:t>
            </a:r>
            <a:endParaRPr lang="en-US" dirty="0"/>
          </a:p>
        </p:txBody>
      </p:sp>
      <p:sp>
        <p:nvSpPr>
          <p:cNvPr id="13" name="Text Placeholder 32">
            <a:extLst>
              <a:ext uri="{FF2B5EF4-FFF2-40B4-BE49-F238E27FC236}">
                <a16:creationId xmlns:a16="http://schemas.microsoft.com/office/drawing/2014/main" id="{18BD94DB-6201-6919-B91C-140A75B5D801}"/>
              </a:ext>
            </a:extLst>
          </p:cNvPr>
          <p:cNvSpPr>
            <a:spLocks noGrp="1"/>
          </p:cNvSpPr>
          <p:nvPr>
            <p:ph type="body" sz="quarter" idx="34" hasCustomPrompt="1"/>
          </p:nvPr>
        </p:nvSpPr>
        <p:spPr>
          <a:xfrm>
            <a:off x="1219200" y="2377975"/>
            <a:ext cx="5886260" cy="1897000"/>
          </a:xfrm>
          <a:prstGeom prst="rect">
            <a:avLst/>
          </a:prstGeom>
        </p:spPr>
        <p:txBody>
          <a:bodyPr numCol="1" spcCol="288000" anchor="t">
            <a:noAutofit/>
          </a:bodyPr>
          <a:lstStyle>
            <a:lvl1pPr marL="0" indent="0" algn="just">
              <a:lnSpc>
                <a:spcPct val="100000"/>
              </a:lnSpc>
              <a:spcBef>
                <a:spcPts val="0"/>
              </a:spcBef>
              <a:buNone/>
              <a:defRPr sz="1800" b="0" i="0">
                <a:solidFill>
                  <a:srgbClr val="1A396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Sub-Heading</a:t>
            </a:r>
            <a:endParaRPr lang="en-US" dirty="0"/>
          </a:p>
        </p:txBody>
      </p:sp>
      <p:sp>
        <p:nvSpPr>
          <p:cNvPr id="9" name="Slide Number Placeholder 5">
            <a:extLst>
              <a:ext uri="{FF2B5EF4-FFF2-40B4-BE49-F238E27FC236}">
                <a16:creationId xmlns:a16="http://schemas.microsoft.com/office/drawing/2014/main" id="{29F88981-F9F3-6EFC-7CC0-674E781E4147}"/>
              </a:ext>
            </a:extLst>
          </p:cNvPr>
          <p:cNvSpPr>
            <a:spLocks noGrp="1"/>
          </p:cNvSpPr>
          <p:nvPr>
            <p:ph type="sldNum" sz="quarter" idx="4"/>
          </p:nvPr>
        </p:nvSpPr>
        <p:spPr>
          <a:xfrm>
            <a:off x="7252897" y="10393101"/>
            <a:ext cx="416471" cy="464375"/>
          </a:xfrm>
          <a:prstGeom prst="rect">
            <a:avLst/>
          </a:prstGeom>
        </p:spPr>
        <p:txBody>
          <a:bodyPr vert="horz" lIns="91440" tIns="45720" rIns="91440" bIns="45720" rtlCol="0" anchor="ctr"/>
          <a:lstStyle>
            <a:lvl1pPr algn="r">
              <a:defRPr sz="1000">
                <a:solidFill>
                  <a:srgbClr val="41296C"/>
                </a:solidFill>
                <a:latin typeface="Calibri" panose="020F0502020204030204" pitchFamily="34" charset="0"/>
                <a:ea typeface="Noto Sans" panose="020B0502040504020204" pitchFamily="34" charset="0"/>
                <a:cs typeface="Calibri" panose="020F0502020204030204" pitchFamily="34" charset="0"/>
              </a:defRPr>
            </a:lvl1pPr>
          </a:lstStyle>
          <a:p>
            <a:fld id="{9C527BFA-2C0E-4CEC-B6A5-913A56FEF4B4}" type="slidenum">
              <a:rPr lang="fr-CA" smtClean="0"/>
              <a:pPr/>
              <a:t>‹#›</a:t>
            </a:fld>
            <a:endParaRPr lang="fr-CA"/>
          </a:p>
        </p:txBody>
      </p:sp>
      <p:sp>
        <p:nvSpPr>
          <p:cNvPr id="3" name="Freeform 2">
            <a:extLst>
              <a:ext uri="{FF2B5EF4-FFF2-40B4-BE49-F238E27FC236}">
                <a16:creationId xmlns:a16="http://schemas.microsoft.com/office/drawing/2014/main" id="{1E4365A6-2201-6988-69C0-00642CD115D4}"/>
              </a:ext>
            </a:extLst>
          </p:cNvPr>
          <p:cNvSpPr/>
          <p:nvPr userDrawn="1"/>
        </p:nvSpPr>
        <p:spPr>
          <a:xfrm rot="10800000" flipH="1">
            <a:off x="209550" y="4724397"/>
            <a:ext cx="571500" cy="6183313"/>
          </a:xfrm>
          <a:custGeom>
            <a:avLst/>
            <a:gdLst>
              <a:gd name="connsiteX0" fmla="*/ 368409 w 1321666"/>
              <a:gd name="connsiteY0" fmla="*/ 0 h 2247833"/>
              <a:gd name="connsiteX1" fmla="*/ 0 w 1321666"/>
              <a:gd name="connsiteY1" fmla="*/ 0 h 2247833"/>
              <a:gd name="connsiteX2" fmla="*/ 0 w 1321666"/>
              <a:gd name="connsiteY2" fmla="*/ 2247834 h 2247833"/>
              <a:gd name="connsiteX3" fmla="*/ 1278174 w 1321666"/>
              <a:gd name="connsiteY3" fmla="*/ 983140 h 2247833"/>
              <a:gd name="connsiteX4" fmla="*/ 1321666 w 1321666"/>
              <a:gd name="connsiteY4" fmla="*/ 939706 h 22478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21666" h="2247833">
                <a:moveTo>
                  <a:pt x="368409" y="0"/>
                </a:moveTo>
                <a:lnTo>
                  <a:pt x="0" y="0"/>
                </a:lnTo>
                <a:lnTo>
                  <a:pt x="0" y="2247834"/>
                </a:lnTo>
                <a:lnTo>
                  <a:pt x="1278174" y="983140"/>
                </a:lnTo>
                <a:lnTo>
                  <a:pt x="1321666" y="939706"/>
                </a:lnTo>
                <a:close/>
              </a:path>
            </a:pathLst>
          </a:custGeom>
          <a:solidFill>
            <a:srgbClr val="0E6E61"/>
          </a:solidFill>
          <a:ln w="5117" cap="flat">
            <a:noFill/>
            <a:prstDash val="solid"/>
            <a:miter/>
          </a:ln>
        </p:spPr>
        <p:txBody>
          <a:bodyPr rtlCol="0" anchor="ctr"/>
          <a:lstStyle/>
          <a:p>
            <a:endParaRPr lang="en-US"/>
          </a:p>
        </p:txBody>
      </p:sp>
      <p:sp>
        <p:nvSpPr>
          <p:cNvPr id="4" name="Freeform 3">
            <a:extLst>
              <a:ext uri="{FF2B5EF4-FFF2-40B4-BE49-F238E27FC236}">
                <a16:creationId xmlns:a16="http://schemas.microsoft.com/office/drawing/2014/main" id="{89CEDDBF-F1DF-090C-7ABF-F13E24F652EC}"/>
              </a:ext>
            </a:extLst>
          </p:cNvPr>
          <p:cNvSpPr/>
          <p:nvPr userDrawn="1"/>
        </p:nvSpPr>
        <p:spPr>
          <a:xfrm>
            <a:off x="0" y="0"/>
            <a:ext cx="609600" cy="10907713"/>
          </a:xfrm>
          <a:custGeom>
            <a:avLst/>
            <a:gdLst>
              <a:gd name="connsiteX0" fmla="*/ 0 w 2280567"/>
              <a:gd name="connsiteY0" fmla="*/ 0 h 10778216"/>
              <a:gd name="connsiteX1" fmla="*/ 2280567 w 2280567"/>
              <a:gd name="connsiteY1" fmla="*/ 0 h 10778216"/>
              <a:gd name="connsiteX2" fmla="*/ 861587 w 2280567"/>
              <a:gd name="connsiteY2" fmla="*/ 10778216 h 10778216"/>
              <a:gd name="connsiteX3" fmla="*/ 0 w 2280567"/>
              <a:gd name="connsiteY3" fmla="*/ 10778216 h 10778216"/>
            </a:gdLst>
            <a:ahLst/>
            <a:cxnLst>
              <a:cxn ang="0">
                <a:pos x="connsiteX0" y="connsiteY0"/>
              </a:cxn>
              <a:cxn ang="0">
                <a:pos x="connsiteX1" y="connsiteY1"/>
              </a:cxn>
              <a:cxn ang="0">
                <a:pos x="connsiteX2" y="connsiteY2"/>
              </a:cxn>
              <a:cxn ang="0">
                <a:pos x="connsiteX3" y="connsiteY3"/>
              </a:cxn>
            </a:cxnLst>
            <a:rect l="l" t="t" r="r" b="b"/>
            <a:pathLst>
              <a:path w="2280567" h="10778216">
                <a:moveTo>
                  <a:pt x="0" y="0"/>
                </a:moveTo>
                <a:lnTo>
                  <a:pt x="2280567" y="0"/>
                </a:lnTo>
                <a:lnTo>
                  <a:pt x="861587" y="10778216"/>
                </a:lnTo>
                <a:lnTo>
                  <a:pt x="0" y="10778216"/>
                </a:lnTo>
                <a:close/>
              </a:path>
            </a:pathLst>
          </a:custGeom>
          <a:solidFill>
            <a:srgbClr val="CEBED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0811317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0_Text Slide ">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755A7C6D-06B8-01D9-B06C-2693327BE923}"/>
              </a:ext>
            </a:extLst>
          </p:cNvPr>
          <p:cNvGrpSpPr/>
          <p:nvPr userDrawn="1"/>
        </p:nvGrpSpPr>
        <p:grpSpPr>
          <a:xfrm rot="10800000" flipH="1">
            <a:off x="0" y="0"/>
            <a:ext cx="7775575" cy="4843456"/>
            <a:chOff x="0" y="3217654"/>
            <a:chExt cx="7775575" cy="4843456"/>
          </a:xfrm>
          <a:solidFill>
            <a:srgbClr val="0E6E61"/>
          </a:solidFill>
        </p:grpSpPr>
        <p:sp>
          <p:nvSpPr>
            <p:cNvPr id="2" name="Graphic 4">
              <a:extLst>
                <a:ext uri="{FF2B5EF4-FFF2-40B4-BE49-F238E27FC236}">
                  <a16:creationId xmlns:a16="http://schemas.microsoft.com/office/drawing/2014/main" id="{E705D6CF-ADF1-964F-177D-198DFC4E07B1}"/>
                </a:ext>
              </a:extLst>
            </p:cNvPr>
            <p:cNvSpPr/>
            <p:nvPr userDrawn="1"/>
          </p:nvSpPr>
          <p:spPr>
            <a:xfrm flipV="1">
              <a:off x="0" y="3217654"/>
              <a:ext cx="7775575" cy="4843456"/>
            </a:xfrm>
            <a:custGeom>
              <a:avLst/>
              <a:gdLst>
                <a:gd name="connsiteX0" fmla="*/ 0 w 1367928"/>
                <a:gd name="connsiteY0" fmla="*/ 0 h 515971"/>
                <a:gd name="connsiteX1" fmla="*/ 0 w 1367928"/>
                <a:gd name="connsiteY1" fmla="*/ 515971 h 515971"/>
                <a:gd name="connsiteX2" fmla="*/ 1367928 w 1367928"/>
                <a:gd name="connsiteY2" fmla="*/ 314781 h 515971"/>
                <a:gd name="connsiteX3" fmla="*/ 1367928 w 1367928"/>
                <a:gd name="connsiteY3" fmla="*/ 0 h 515971"/>
              </a:gdLst>
              <a:ahLst/>
              <a:cxnLst>
                <a:cxn ang="0">
                  <a:pos x="connsiteX0" y="connsiteY0"/>
                </a:cxn>
                <a:cxn ang="0">
                  <a:pos x="connsiteX1" y="connsiteY1"/>
                </a:cxn>
                <a:cxn ang="0">
                  <a:pos x="connsiteX2" y="connsiteY2"/>
                </a:cxn>
                <a:cxn ang="0">
                  <a:pos x="connsiteX3" y="connsiteY3"/>
                </a:cxn>
              </a:cxnLst>
              <a:rect l="l" t="t" r="r" b="b"/>
              <a:pathLst>
                <a:path w="1367928" h="515971">
                  <a:moveTo>
                    <a:pt x="0" y="0"/>
                  </a:moveTo>
                  <a:lnTo>
                    <a:pt x="0" y="515971"/>
                  </a:lnTo>
                  <a:lnTo>
                    <a:pt x="1367928" y="314781"/>
                  </a:lnTo>
                  <a:lnTo>
                    <a:pt x="1367928" y="0"/>
                  </a:lnTo>
                  <a:close/>
                </a:path>
              </a:pathLst>
            </a:custGeom>
            <a:solidFill>
              <a:srgbClr val="CEBEDD"/>
            </a:solidFill>
            <a:ln w="4838" cap="flat">
              <a:noFill/>
              <a:prstDash val="solid"/>
              <a:miter/>
            </a:ln>
          </p:spPr>
          <p:txBody>
            <a:bodyPr rtlCol="0" anchor="ctr"/>
            <a:lstStyle/>
            <a:p>
              <a:endParaRPr lang="en-US"/>
            </a:p>
          </p:txBody>
        </p:sp>
        <p:sp>
          <p:nvSpPr>
            <p:cNvPr id="5" name="Freeform 4">
              <a:extLst>
                <a:ext uri="{FF2B5EF4-FFF2-40B4-BE49-F238E27FC236}">
                  <a16:creationId xmlns:a16="http://schemas.microsoft.com/office/drawing/2014/main" id="{C28D8AE9-48BA-054F-7BDF-E242C93580FA}"/>
                </a:ext>
              </a:extLst>
            </p:cNvPr>
            <p:cNvSpPr/>
            <p:nvPr userDrawn="1"/>
          </p:nvSpPr>
          <p:spPr>
            <a:xfrm rot="6219254">
              <a:off x="2092948" y="2431012"/>
              <a:ext cx="250321" cy="2607630"/>
            </a:xfrm>
            <a:custGeom>
              <a:avLst/>
              <a:gdLst>
                <a:gd name="connsiteX0" fmla="*/ 0 w 39474"/>
                <a:gd name="connsiteY0" fmla="*/ 0 h 411206"/>
                <a:gd name="connsiteX1" fmla="*/ 39475 w 39474"/>
                <a:gd name="connsiteY1" fmla="*/ 0 h 411206"/>
                <a:gd name="connsiteX2" fmla="*/ 39475 w 39474"/>
                <a:gd name="connsiteY2" fmla="*/ 411206 h 411206"/>
                <a:gd name="connsiteX3" fmla="*/ 0 w 39474"/>
                <a:gd name="connsiteY3" fmla="*/ 411206 h 411206"/>
              </a:gdLst>
              <a:ahLst/>
              <a:cxnLst>
                <a:cxn ang="0">
                  <a:pos x="connsiteX0" y="connsiteY0"/>
                </a:cxn>
                <a:cxn ang="0">
                  <a:pos x="connsiteX1" y="connsiteY1"/>
                </a:cxn>
                <a:cxn ang="0">
                  <a:pos x="connsiteX2" y="connsiteY2"/>
                </a:cxn>
                <a:cxn ang="0">
                  <a:pos x="connsiteX3" y="connsiteY3"/>
                </a:cxn>
              </a:cxnLst>
              <a:rect l="l" t="t" r="r" b="b"/>
              <a:pathLst>
                <a:path w="39474" h="411206">
                  <a:moveTo>
                    <a:pt x="0" y="0"/>
                  </a:moveTo>
                  <a:lnTo>
                    <a:pt x="39475" y="0"/>
                  </a:lnTo>
                  <a:lnTo>
                    <a:pt x="39475" y="411206"/>
                  </a:lnTo>
                  <a:lnTo>
                    <a:pt x="0" y="411206"/>
                  </a:lnTo>
                  <a:close/>
                </a:path>
              </a:pathLst>
            </a:custGeom>
            <a:solidFill>
              <a:srgbClr val="0E6E61"/>
            </a:solidFill>
            <a:ln w="3493" cap="flat">
              <a:noFill/>
              <a:prstDash val="solid"/>
              <a:miter/>
            </a:ln>
          </p:spPr>
          <p:txBody>
            <a:bodyPr rtlCol="0" anchor="ctr"/>
            <a:lstStyle/>
            <a:p>
              <a:endParaRPr lang="en-US"/>
            </a:p>
          </p:txBody>
        </p:sp>
      </p:grpSp>
      <p:sp>
        <p:nvSpPr>
          <p:cNvPr id="11" name="Text Placeholder 32">
            <a:extLst>
              <a:ext uri="{FF2B5EF4-FFF2-40B4-BE49-F238E27FC236}">
                <a16:creationId xmlns:a16="http://schemas.microsoft.com/office/drawing/2014/main" id="{8FA5D8FC-0036-5768-4676-51E7640D75A0}"/>
              </a:ext>
            </a:extLst>
          </p:cNvPr>
          <p:cNvSpPr>
            <a:spLocks noGrp="1"/>
          </p:cNvSpPr>
          <p:nvPr>
            <p:ph type="body" sz="quarter" idx="32" hasCustomPrompt="1"/>
          </p:nvPr>
        </p:nvSpPr>
        <p:spPr>
          <a:xfrm>
            <a:off x="637066" y="5245768"/>
            <a:ext cx="6468394" cy="5365082"/>
          </a:xfrm>
          <a:prstGeom prst="rect">
            <a:avLst/>
          </a:prstGeom>
        </p:spPr>
        <p:txBody>
          <a:bodyPr numCol="2" spcCol="288000" anchor="t">
            <a:noAutofit/>
          </a:bodyPr>
          <a:lstStyle>
            <a:lvl1pPr marL="0" indent="0" algn="just">
              <a:lnSpc>
                <a:spcPct val="100000"/>
              </a:lnSpc>
              <a:spcBef>
                <a:spcPts val="0"/>
              </a:spcBef>
              <a:buNone/>
              <a:defRPr sz="1100" b="0" i="0">
                <a:solidFill>
                  <a:srgbClr val="1A396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12" name="Text Placeholder 32">
            <a:extLst>
              <a:ext uri="{FF2B5EF4-FFF2-40B4-BE49-F238E27FC236}">
                <a16:creationId xmlns:a16="http://schemas.microsoft.com/office/drawing/2014/main" id="{7BD143DD-06A9-9483-8419-A0CB03713D05}"/>
              </a:ext>
            </a:extLst>
          </p:cNvPr>
          <p:cNvSpPr>
            <a:spLocks noGrp="1"/>
          </p:cNvSpPr>
          <p:nvPr>
            <p:ph type="body" sz="quarter" idx="33" hasCustomPrompt="1"/>
          </p:nvPr>
        </p:nvSpPr>
        <p:spPr>
          <a:xfrm>
            <a:off x="641685" y="688724"/>
            <a:ext cx="6511900" cy="1477038"/>
          </a:xfrm>
          <a:prstGeom prst="rect">
            <a:avLst/>
          </a:prstGeom>
        </p:spPr>
        <p:txBody>
          <a:bodyPr>
            <a:noAutofit/>
          </a:bodyPr>
          <a:lstStyle>
            <a:lvl1pPr marL="0" indent="0" algn="l">
              <a:buNone/>
              <a:defRPr sz="30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 Heading</a:t>
            </a:r>
            <a:endParaRPr lang="en-US" dirty="0"/>
          </a:p>
        </p:txBody>
      </p:sp>
      <p:sp>
        <p:nvSpPr>
          <p:cNvPr id="13" name="Text Placeholder 32">
            <a:extLst>
              <a:ext uri="{FF2B5EF4-FFF2-40B4-BE49-F238E27FC236}">
                <a16:creationId xmlns:a16="http://schemas.microsoft.com/office/drawing/2014/main" id="{18BD94DB-6201-6919-B91C-140A75B5D801}"/>
              </a:ext>
            </a:extLst>
          </p:cNvPr>
          <p:cNvSpPr>
            <a:spLocks noGrp="1"/>
          </p:cNvSpPr>
          <p:nvPr>
            <p:ph type="body" sz="quarter" idx="34" hasCustomPrompt="1"/>
          </p:nvPr>
        </p:nvSpPr>
        <p:spPr>
          <a:xfrm>
            <a:off x="685192" y="2121301"/>
            <a:ext cx="6468394" cy="1311710"/>
          </a:xfrm>
          <a:prstGeom prst="rect">
            <a:avLst/>
          </a:prstGeom>
        </p:spPr>
        <p:txBody>
          <a:bodyPr numCol="1" spcCol="288000" anchor="t">
            <a:noAutofit/>
          </a:bodyPr>
          <a:lstStyle>
            <a:lvl1pPr marL="0" indent="0" algn="just">
              <a:lnSpc>
                <a:spcPct val="100000"/>
              </a:lnSpc>
              <a:spcBef>
                <a:spcPts val="0"/>
              </a:spcBef>
              <a:buNone/>
              <a:defRPr sz="18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Sub-Heading</a:t>
            </a:r>
            <a:endParaRPr lang="en-US" dirty="0"/>
          </a:p>
        </p:txBody>
      </p:sp>
      <p:sp>
        <p:nvSpPr>
          <p:cNvPr id="9" name="Slide Number Placeholder 5">
            <a:extLst>
              <a:ext uri="{FF2B5EF4-FFF2-40B4-BE49-F238E27FC236}">
                <a16:creationId xmlns:a16="http://schemas.microsoft.com/office/drawing/2014/main" id="{29F88981-F9F3-6EFC-7CC0-674E781E4147}"/>
              </a:ext>
            </a:extLst>
          </p:cNvPr>
          <p:cNvSpPr>
            <a:spLocks noGrp="1"/>
          </p:cNvSpPr>
          <p:nvPr>
            <p:ph type="sldNum" sz="quarter" idx="4"/>
          </p:nvPr>
        </p:nvSpPr>
        <p:spPr>
          <a:xfrm>
            <a:off x="7252897" y="10393101"/>
            <a:ext cx="416471" cy="464375"/>
          </a:xfrm>
          <a:prstGeom prst="rect">
            <a:avLst/>
          </a:prstGeom>
        </p:spPr>
        <p:txBody>
          <a:bodyPr vert="horz" lIns="91440" tIns="45720" rIns="91440" bIns="45720" rtlCol="0" anchor="ctr"/>
          <a:lstStyle>
            <a:lvl1pPr algn="r">
              <a:defRPr sz="1000">
                <a:solidFill>
                  <a:srgbClr val="41296C"/>
                </a:solidFill>
                <a:latin typeface="Calibri" panose="020F0502020204030204" pitchFamily="34" charset="0"/>
                <a:ea typeface="Noto Sans" panose="020B0502040504020204" pitchFamily="34" charset="0"/>
                <a:cs typeface="Calibri" panose="020F0502020204030204" pitchFamily="34" charset="0"/>
              </a:defRPr>
            </a:lvl1pPr>
          </a:lstStyle>
          <a:p>
            <a:fld id="{9C527BFA-2C0E-4CEC-B6A5-913A56FEF4B4}" type="slidenum">
              <a:rPr lang="fr-CA" smtClean="0"/>
              <a:pPr/>
              <a:t>‹#›</a:t>
            </a:fld>
            <a:endParaRPr lang="fr-CA"/>
          </a:p>
        </p:txBody>
      </p:sp>
    </p:spTree>
    <p:extLst>
      <p:ext uri="{BB962C8B-B14F-4D97-AF65-F5344CB8AC3E}">
        <p14:creationId xmlns:p14="http://schemas.microsoft.com/office/powerpoint/2010/main" val="33260076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5_Text Slide ">
  <p:cSld name="11_Text Slide ">
    <p:spTree>
      <p:nvGrpSpPr>
        <p:cNvPr id="1" name="Shape 318"/>
        <p:cNvGrpSpPr/>
        <p:nvPr/>
      </p:nvGrpSpPr>
      <p:grpSpPr>
        <a:xfrm>
          <a:off x="0" y="0"/>
          <a:ext cx="0" cy="0"/>
          <a:chOff x="0" y="0"/>
          <a:chExt cx="0" cy="0"/>
        </a:xfrm>
      </p:grpSpPr>
      <p:sp>
        <p:nvSpPr>
          <p:cNvPr id="319" name="Google Shape;319;p89"/>
          <p:cNvSpPr txBox="1">
            <a:spLocks noGrp="1"/>
          </p:cNvSpPr>
          <p:nvPr>
            <p:ph type="body" idx="1"/>
          </p:nvPr>
        </p:nvSpPr>
        <p:spPr>
          <a:xfrm>
            <a:off x="1219200" y="4319436"/>
            <a:ext cx="5886260" cy="6291414"/>
          </a:xfrm>
          <a:prstGeom prst="rect">
            <a:avLst/>
          </a:prstGeom>
          <a:noFill/>
          <a:ln>
            <a:noFill/>
          </a:ln>
        </p:spPr>
        <p:txBody>
          <a:bodyPr spcFirstLastPara="1" wrap="square" lIns="91425" tIns="45700" rIns="91425" bIns="45700" anchor="t" anchorCtr="0">
            <a:noAutofit/>
          </a:bodyPr>
          <a:lstStyle>
            <a:lvl1pPr marL="457200" marR="0" lvl="0" indent="-228600" algn="just" rtl="0">
              <a:lnSpc>
                <a:spcPct val="100000"/>
              </a:lnSpc>
              <a:spcBef>
                <a:spcPts val="0"/>
              </a:spcBef>
              <a:spcAft>
                <a:spcPts val="0"/>
              </a:spcAft>
              <a:buClr>
                <a:srgbClr val="000000"/>
              </a:buClr>
              <a:buSzPts val="1100"/>
              <a:buFont typeface="Arial"/>
              <a:buNone/>
              <a:defRPr sz="1100" b="0" i="0" u="none" strike="noStrike" cap="none">
                <a:solidFill>
                  <a:srgbClr val="1A3966"/>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L="3200400" marR="0" lvl="6"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L="3657600" marR="0" lvl="7"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L="4114800" marR="0" lvl="8"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
        <p:nvSpPr>
          <p:cNvPr id="320" name="Google Shape;320;p89"/>
          <p:cNvSpPr txBox="1">
            <a:spLocks noGrp="1"/>
          </p:cNvSpPr>
          <p:nvPr>
            <p:ph type="body" idx="2"/>
          </p:nvPr>
        </p:nvSpPr>
        <p:spPr>
          <a:xfrm>
            <a:off x="1179607" y="945398"/>
            <a:ext cx="5925851" cy="147703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3000"/>
              <a:buFont typeface="Arial"/>
              <a:buNone/>
              <a:defRPr sz="3000" b="1" i="0" u="none" strike="noStrike" cap="none">
                <a:solidFill>
                  <a:srgbClr val="69BCAC"/>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L="3200400" marR="0" lvl="6"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L="3657600" marR="0" lvl="7"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L="4114800" marR="0" lvl="8"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
        <p:nvSpPr>
          <p:cNvPr id="321" name="Google Shape;321;p89"/>
          <p:cNvSpPr txBox="1">
            <a:spLocks noGrp="1"/>
          </p:cNvSpPr>
          <p:nvPr>
            <p:ph type="body" idx="3"/>
          </p:nvPr>
        </p:nvSpPr>
        <p:spPr>
          <a:xfrm>
            <a:off x="1219200" y="2377975"/>
            <a:ext cx="5886260" cy="1897000"/>
          </a:xfrm>
          <a:prstGeom prst="rect">
            <a:avLst/>
          </a:prstGeom>
          <a:noFill/>
          <a:ln>
            <a:noFill/>
          </a:ln>
        </p:spPr>
        <p:txBody>
          <a:bodyPr spcFirstLastPara="1" wrap="square" lIns="91425" tIns="45700" rIns="91425" bIns="45700" anchor="t" anchorCtr="0">
            <a:noAutofit/>
          </a:bodyPr>
          <a:lstStyle>
            <a:lvl1pPr marL="457200" marR="0" lvl="0" indent="-228600" algn="just" rtl="0">
              <a:lnSpc>
                <a:spcPct val="100000"/>
              </a:lnSpc>
              <a:spcBef>
                <a:spcPts val="0"/>
              </a:spcBef>
              <a:spcAft>
                <a:spcPts val="0"/>
              </a:spcAft>
              <a:buClr>
                <a:srgbClr val="000000"/>
              </a:buClr>
              <a:buSzPts val="1800"/>
              <a:buFont typeface="Arial"/>
              <a:buNone/>
              <a:defRPr sz="1800" b="0" i="0" u="none" strike="noStrike" cap="none">
                <a:solidFill>
                  <a:srgbClr val="1A3966"/>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L="3200400" marR="0" lvl="6"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L="3657600" marR="0" lvl="7"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L="4114800" marR="0" lvl="8"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
        <p:nvSpPr>
          <p:cNvPr id="322" name="Google Shape;322;p89"/>
          <p:cNvSpPr txBox="1">
            <a:spLocks noGrp="1"/>
          </p:cNvSpPr>
          <p:nvPr>
            <p:ph type="sldNum" idx="12"/>
          </p:nvPr>
        </p:nvSpPr>
        <p:spPr>
          <a:xfrm>
            <a:off x="7252897" y="10393101"/>
            <a:ext cx="416471" cy="464375"/>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SzPts val="1000"/>
              <a:buNone/>
              <a:defRPr sz="1000" b="0" i="0" u="none" strike="noStrike" cap="none">
                <a:solidFill>
                  <a:srgbClr val="41296C"/>
                </a:solidFill>
                <a:latin typeface="Calibri"/>
                <a:ea typeface="Calibri"/>
                <a:cs typeface="Calibri"/>
                <a:sym typeface="Calibri"/>
              </a:defRPr>
            </a:lvl1pPr>
            <a:lvl2pPr marL="0" lvl="1" indent="0" algn="r">
              <a:lnSpc>
                <a:spcPct val="100000"/>
              </a:lnSpc>
              <a:spcBef>
                <a:spcPts val="0"/>
              </a:spcBef>
              <a:spcAft>
                <a:spcPts val="0"/>
              </a:spcAft>
              <a:buSzPts val="1000"/>
              <a:buNone/>
              <a:defRPr sz="1000" b="0" i="0" u="none" strike="noStrike" cap="none">
                <a:solidFill>
                  <a:srgbClr val="41296C"/>
                </a:solidFill>
                <a:latin typeface="Calibri"/>
                <a:ea typeface="Calibri"/>
                <a:cs typeface="Calibri"/>
                <a:sym typeface="Calibri"/>
              </a:defRPr>
            </a:lvl2pPr>
            <a:lvl3pPr marL="0" lvl="2" indent="0" algn="r">
              <a:lnSpc>
                <a:spcPct val="100000"/>
              </a:lnSpc>
              <a:spcBef>
                <a:spcPts val="0"/>
              </a:spcBef>
              <a:spcAft>
                <a:spcPts val="0"/>
              </a:spcAft>
              <a:buSzPts val="1000"/>
              <a:buNone/>
              <a:defRPr sz="1000" b="0" i="0" u="none" strike="noStrike" cap="none">
                <a:solidFill>
                  <a:srgbClr val="41296C"/>
                </a:solidFill>
                <a:latin typeface="Calibri"/>
                <a:ea typeface="Calibri"/>
                <a:cs typeface="Calibri"/>
                <a:sym typeface="Calibri"/>
              </a:defRPr>
            </a:lvl3pPr>
            <a:lvl4pPr marL="0" lvl="3" indent="0" algn="r">
              <a:lnSpc>
                <a:spcPct val="100000"/>
              </a:lnSpc>
              <a:spcBef>
                <a:spcPts val="0"/>
              </a:spcBef>
              <a:spcAft>
                <a:spcPts val="0"/>
              </a:spcAft>
              <a:buSzPts val="1000"/>
              <a:buNone/>
              <a:defRPr sz="1000" b="0" i="0" u="none" strike="noStrike" cap="none">
                <a:solidFill>
                  <a:srgbClr val="41296C"/>
                </a:solidFill>
                <a:latin typeface="Calibri"/>
                <a:ea typeface="Calibri"/>
                <a:cs typeface="Calibri"/>
                <a:sym typeface="Calibri"/>
              </a:defRPr>
            </a:lvl4pPr>
            <a:lvl5pPr marL="0" lvl="4" indent="0" algn="r">
              <a:lnSpc>
                <a:spcPct val="100000"/>
              </a:lnSpc>
              <a:spcBef>
                <a:spcPts val="0"/>
              </a:spcBef>
              <a:spcAft>
                <a:spcPts val="0"/>
              </a:spcAft>
              <a:buSzPts val="1000"/>
              <a:buNone/>
              <a:defRPr sz="1000" b="0" i="0" u="none" strike="noStrike" cap="none">
                <a:solidFill>
                  <a:srgbClr val="41296C"/>
                </a:solidFill>
                <a:latin typeface="Calibri"/>
                <a:ea typeface="Calibri"/>
                <a:cs typeface="Calibri"/>
                <a:sym typeface="Calibri"/>
              </a:defRPr>
            </a:lvl5pPr>
            <a:lvl6pPr marL="0" lvl="5" indent="0" algn="r">
              <a:lnSpc>
                <a:spcPct val="100000"/>
              </a:lnSpc>
              <a:spcBef>
                <a:spcPts val="0"/>
              </a:spcBef>
              <a:spcAft>
                <a:spcPts val="0"/>
              </a:spcAft>
              <a:buSzPts val="1000"/>
              <a:buNone/>
              <a:defRPr sz="1000" b="0" i="0" u="none" strike="noStrike" cap="none">
                <a:solidFill>
                  <a:srgbClr val="41296C"/>
                </a:solidFill>
                <a:latin typeface="Calibri"/>
                <a:ea typeface="Calibri"/>
                <a:cs typeface="Calibri"/>
                <a:sym typeface="Calibri"/>
              </a:defRPr>
            </a:lvl6pPr>
            <a:lvl7pPr marL="0" lvl="6" indent="0" algn="r">
              <a:lnSpc>
                <a:spcPct val="100000"/>
              </a:lnSpc>
              <a:spcBef>
                <a:spcPts val="0"/>
              </a:spcBef>
              <a:spcAft>
                <a:spcPts val="0"/>
              </a:spcAft>
              <a:buSzPts val="1000"/>
              <a:buNone/>
              <a:defRPr sz="1000" b="0" i="0" u="none" strike="noStrike" cap="none">
                <a:solidFill>
                  <a:srgbClr val="41296C"/>
                </a:solidFill>
                <a:latin typeface="Calibri"/>
                <a:ea typeface="Calibri"/>
                <a:cs typeface="Calibri"/>
                <a:sym typeface="Calibri"/>
              </a:defRPr>
            </a:lvl7pPr>
            <a:lvl8pPr marL="0" lvl="7" indent="0" algn="r">
              <a:lnSpc>
                <a:spcPct val="100000"/>
              </a:lnSpc>
              <a:spcBef>
                <a:spcPts val="0"/>
              </a:spcBef>
              <a:spcAft>
                <a:spcPts val="0"/>
              </a:spcAft>
              <a:buSzPts val="1000"/>
              <a:buNone/>
              <a:defRPr sz="1000" b="0" i="0" u="none" strike="noStrike" cap="none">
                <a:solidFill>
                  <a:srgbClr val="41296C"/>
                </a:solidFill>
                <a:latin typeface="Calibri"/>
                <a:ea typeface="Calibri"/>
                <a:cs typeface="Calibri"/>
                <a:sym typeface="Calibri"/>
              </a:defRPr>
            </a:lvl8pPr>
            <a:lvl9pPr marL="0" lvl="8" indent="0" algn="r">
              <a:lnSpc>
                <a:spcPct val="100000"/>
              </a:lnSpc>
              <a:spcBef>
                <a:spcPts val="0"/>
              </a:spcBef>
              <a:spcAft>
                <a:spcPts val="0"/>
              </a:spcAft>
              <a:buSzPts val="1000"/>
              <a:buNone/>
              <a:defRPr sz="1000" b="0" i="0" u="none" strike="noStrike" cap="none">
                <a:solidFill>
                  <a:srgbClr val="41296C"/>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323" name="Google Shape;323;p89"/>
          <p:cNvSpPr/>
          <p:nvPr/>
        </p:nvSpPr>
        <p:spPr>
          <a:xfrm rot="10800000" flipH="1">
            <a:off x="209550" y="4724397"/>
            <a:ext cx="571500" cy="6183313"/>
          </a:xfrm>
          <a:custGeom>
            <a:avLst/>
            <a:gdLst/>
            <a:ahLst/>
            <a:cxnLst/>
            <a:rect l="l" t="t" r="r" b="b"/>
            <a:pathLst>
              <a:path w="1321666" h="2247833" extrusionOk="0">
                <a:moveTo>
                  <a:pt x="368409" y="0"/>
                </a:moveTo>
                <a:lnTo>
                  <a:pt x="0" y="0"/>
                </a:lnTo>
                <a:lnTo>
                  <a:pt x="0" y="2247834"/>
                </a:lnTo>
                <a:lnTo>
                  <a:pt x="1278174" y="983140"/>
                </a:lnTo>
                <a:lnTo>
                  <a:pt x="1321666" y="939706"/>
                </a:lnTo>
                <a:close/>
              </a:path>
            </a:pathLst>
          </a:custGeom>
          <a:solidFill>
            <a:srgbClr val="0E6E6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24" name="Google Shape;324;p89"/>
          <p:cNvSpPr/>
          <p:nvPr/>
        </p:nvSpPr>
        <p:spPr>
          <a:xfrm>
            <a:off x="0" y="0"/>
            <a:ext cx="609600" cy="10907713"/>
          </a:xfrm>
          <a:custGeom>
            <a:avLst/>
            <a:gdLst/>
            <a:ahLst/>
            <a:cxnLst/>
            <a:rect l="l" t="t" r="r" b="b"/>
            <a:pathLst>
              <a:path w="2280567" h="10778216" extrusionOk="0">
                <a:moveTo>
                  <a:pt x="0" y="0"/>
                </a:moveTo>
                <a:lnTo>
                  <a:pt x="2280567" y="0"/>
                </a:lnTo>
                <a:lnTo>
                  <a:pt x="861587" y="10778216"/>
                </a:lnTo>
                <a:lnTo>
                  <a:pt x="0" y="10778216"/>
                </a:lnTo>
                <a:close/>
              </a:path>
            </a:pathLst>
          </a:custGeom>
          <a:solidFill>
            <a:srgbClr val="69BCAC"/>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Tree>
    <p:extLst>
      <p:ext uri="{BB962C8B-B14F-4D97-AF65-F5344CB8AC3E}">
        <p14:creationId xmlns:p14="http://schemas.microsoft.com/office/powerpoint/2010/main" val="250730082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userDrawn="1">
  <p:cSld name="2_End Slide">
    <p:spTree>
      <p:nvGrpSpPr>
        <p:cNvPr id="1" name=""/>
        <p:cNvGrpSpPr/>
        <p:nvPr/>
      </p:nvGrpSpPr>
      <p:grpSpPr>
        <a:xfrm>
          <a:off x="0" y="0"/>
          <a:ext cx="0" cy="0"/>
          <a:chOff x="0" y="0"/>
          <a:chExt cx="0" cy="0"/>
        </a:xfrm>
      </p:grpSpPr>
      <p:sp>
        <p:nvSpPr>
          <p:cNvPr id="2" name="Graphic 4">
            <a:extLst>
              <a:ext uri="{FF2B5EF4-FFF2-40B4-BE49-F238E27FC236}">
                <a16:creationId xmlns:a16="http://schemas.microsoft.com/office/drawing/2014/main" id="{CCF001FA-70C0-6752-397F-969214FE05EF}"/>
              </a:ext>
            </a:extLst>
          </p:cNvPr>
          <p:cNvSpPr/>
          <p:nvPr userDrawn="1"/>
        </p:nvSpPr>
        <p:spPr>
          <a:xfrm rot="10800000" flipV="1">
            <a:off x="0" y="0"/>
            <a:ext cx="7775575" cy="7200900"/>
          </a:xfrm>
          <a:custGeom>
            <a:avLst/>
            <a:gdLst>
              <a:gd name="connsiteX0" fmla="*/ 0 w 1367928"/>
              <a:gd name="connsiteY0" fmla="*/ 0 h 515971"/>
              <a:gd name="connsiteX1" fmla="*/ 0 w 1367928"/>
              <a:gd name="connsiteY1" fmla="*/ 515971 h 515971"/>
              <a:gd name="connsiteX2" fmla="*/ 1367928 w 1367928"/>
              <a:gd name="connsiteY2" fmla="*/ 314781 h 515971"/>
              <a:gd name="connsiteX3" fmla="*/ 1367928 w 1367928"/>
              <a:gd name="connsiteY3" fmla="*/ 0 h 515971"/>
            </a:gdLst>
            <a:ahLst/>
            <a:cxnLst>
              <a:cxn ang="0">
                <a:pos x="connsiteX0" y="connsiteY0"/>
              </a:cxn>
              <a:cxn ang="0">
                <a:pos x="connsiteX1" y="connsiteY1"/>
              </a:cxn>
              <a:cxn ang="0">
                <a:pos x="connsiteX2" y="connsiteY2"/>
              </a:cxn>
              <a:cxn ang="0">
                <a:pos x="connsiteX3" y="connsiteY3"/>
              </a:cxn>
            </a:cxnLst>
            <a:rect l="l" t="t" r="r" b="b"/>
            <a:pathLst>
              <a:path w="1367928" h="515971">
                <a:moveTo>
                  <a:pt x="0" y="0"/>
                </a:moveTo>
                <a:lnTo>
                  <a:pt x="0" y="515971"/>
                </a:lnTo>
                <a:lnTo>
                  <a:pt x="1367928" y="314781"/>
                </a:lnTo>
                <a:lnTo>
                  <a:pt x="1367928" y="0"/>
                </a:lnTo>
                <a:close/>
              </a:path>
            </a:pathLst>
          </a:custGeom>
          <a:solidFill>
            <a:srgbClr val="69BCAC"/>
          </a:solidFill>
          <a:ln w="4838" cap="flat">
            <a:noFill/>
            <a:prstDash val="solid"/>
            <a:miter/>
          </a:ln>
        </p:spPr>
        <p:txBody>
          <a:bodyPr rtlCol="0" anchor="ctr"/>
          <a:lstStyle/>
          <a:p>
            <a:endParaRPr lang="en-US" dirty="0"/>
          </a:p>
        </p:txBody>
      </p:sp>
      <p:sp>
        <p:nvSpPr>
          <p:cNvPr id="3" name="Freeform 2">
            <a:extLst>
              <a:ext uri="{FF2B5EF4-FFF2-40B4-BE49-F238E27FC236}">
                <a16:creationId xmlns:a16="http://schemas.microsoft.com/office/drawing/2014/main" id="{1014BA58-309E-3C3C-6389-760B2B56AA74}"/>
              </a:ext>
            </a:extLst>
          </p:cNvPr>
          <p:cNvSpPr/>
          <p:nvPr userDrawn="1"/>
        </p:nvSpPr>
        <p:spPr>
          <a:xfrm rot="6617883">
            <a:off x="2060885" y="3867010"/>
            <a:ext cx="403055" cy="2717978"/>
          </a:xfrm>
          <a:custGeom>
            <a:avLst/>
            <a:gdLst>
              <a:gd name="connsiteX0" fmla="*/ 0 w 39474"/>
              <a:gd name="connsiteY0" fmla="*/ 0 h 411206"/>
              <a:gd name="connsiteX1" fmla="*/ 39475 w 39474"/>
              <a:gd name="connsiteY1" fmla="*/ 0 h 411206"/>
              <a:gd name="connsiteX2" fmla="*/ 39475 w 39474"/>
              <a:gd name="connsiteY2" fmla="*/ 411206 h 411206"/>
              <a:gd name="connsiteX3" fmla="*/ 0 w 39474"/>
              <a:gd name="connsiteY3" fmla="*/ 411206 h 411206"/>
            </a:gdLst>
            <a:ahLst/>
            <a:cxnLst>
              <a:cxn ang="0">
                <a:pos x="connsiteX0" y="connsiteY0"/>
              </a:cxn>
              <a:cxn ang="0">
                <a:pos x="connsiteX1" y="connsiteY1"/>
              </a:cxn>
              <a:cxn ang="0">
                <a:pos x="connsiteX2" y="connsiteY2"/>
              </a:cxn>
              <a:cxn ang="0">
                <a:pos x="connsiteX3" y="connsiteY3"/>
              </a:cxn>
            </a:cxnLst>
            <a:rect l="l" t="t" r="r" b="b"/>
            <a:pathLst>
              <a:path w="39474" h="411206">
                <a:moveTo>
                  <a:pt x="0" y="0"/>
                </a:moveTo>
                <a:lnTo>
                  <a:pt x="39475" y="0"/>
                </a:lnTo>
                <a:lnTo>
                  <a:pt x="39475" y="411206"/>
                </a:lnTo>
                <a:lnTo>
                  <a:pt x="0" y="411206"/>
                </a:lnTo>
                <a:close/>
              </a:path>
            </a:pathLst>
          </a:custGeom>
          <a:solidFill>
            <a:srgbClr val="0E6E61"/>
          </a:solidFill>
          <a:ln w="3493" cap="flat">
            <a:noFill/>
            <a:prstDash val="solid"/>
            <a:miter/>
          </a:ln>
        </p:spPr>
        <p:txBody>
          <a:bodyPr rtlCol="0" anchor="ctr"/>
          <a:lstStyle/>
          <a:p>
            <a:endParaRPr lang="en-US"/>
          </a:p>
        </p:txBody>
      </p:sp>
      <p:sp>
        <p:nvSpPr>
          <p:cNvPr id="37" name="Text Placeholder 32">
            <a:extLst>
              <a:ext uri="{FF2B5EF4-FFF2-40B4-BE49-F238E27FC236}">
                <a16:creationId xmlns:a16="http://schemas.microsoft.com/office/drawing/2014/main" id="{A3AE3F1A-5C0D-A13D-3F59-2073075AC239}"/>
              </a:ext>
            </a:extLst>
          </p:cNvPr>
          <p:cNvSpPr>
            <a:spLocks noGrp="1"/>
          </p:cNvSpPr>
          <p:nvPr>
            <p:ph type="body" sz="quarter" idx="20" hasCustomPrompt="1"/>
          </p:nvPr>
        </p:nvSpPr>
        <p:spPr>
          <a:xfrm>
            <a:off x="558632" y="10066850"/>
            <a:ext cx="3314191" cy="518298"/>
          </a:xfrm>
          <a:prstGeom prst="rect">
            <a:avLst/>
          </a:prstGeom>
        </p:spPr>
        <p:txBody>
          <a:bodyPr anchor="t">
            <a:noAutofit/>
          </a:bodyPr>
          <a:lstStyle>
            <a:lvl1pPr marL="0" indent="0" algn="l">
              <a:lnSpc>
                <a:spcPct val="100000"/>
              </a:lnSpc>
              <a:spcBef>
                <a:spcPts val="0"/>
              </a:spcBef>
              <a:buNone/>
              <a:defRPr sz="2400" b="0" i="0">
                <a:solidFill>
                  <a:srgbClr val="0E6E6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err="1"/>
              <a:t>www.eesfproject.eu</a:t>
            </a:r>
            <a:endParaRPr lang="en-GB" dirty="0"/>
          </a:p>
        </p:txBody>
      </p:sp>
      <p:sp>
        <p:nvSpPr>
          <p:cNvPr id="38" name="Text Placeholder 32">
            <a:extLst>
              <a:ext uri="{FF2B5EF4-FFF2-40B4-BE49-F238E27FC236}">
                <a16:creationId xmlns:a16="http://schemas.microsoft.com/office/drawing/2014/main" id="{1D894F8A-F6BE-66A4-6E18-E2F277501D20}"/>
              </a:ext>
            </a:extLst>
          </p:cNvPr>
          <p:cNvSpPr>
            <a:spLocks noGrp="1"/>
          </p:cNvSpPr>
          <p:nvPr>
            <p:ph type="body" sz="quarter" idx="30" hasCustomPrompt="1"/>
          </p:nvPr>
        </p:nvSpPr>
        <p:spPr>
          <a:xfrm>
            <a:off x="526494" y="6874504"/>
            <a:ext cx="6500273" cy="743603"/>
          </a:xfrm>
          <a:prstGeom prst="rect">
            <a:avLst/>
          </a:prstGeom>
        </p:spPr>
        <p:txBody>
          <a:bodyPr>
            <a:noAutofit/>
          </a:bodyPr>
          <a:lstStyle>
            <a:lvl1pPr marL="0" indent="0" algn="l">
              <a:buNone/>
              <a:defRPr sz="2900" b="1" i="0">
                <a:solidFill>
                  <a:srgbClr val="0E6E6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Follow our Journey</a:t>
            </a:r>
            <a:endParaRPr lang="en-US" dirty="0"/>
          </a:p>
        </p:txBody>
      </p:sp>
      <p:grpSp>
        <p:nvGrpSpPr>
          <p:cNvPr id="5" name="Group 4">
            <a:extLst>
              <a:ext uri="{FF2B5EF4-FFF2-40B4-BE49-F238E27FC236}">
                <a16:creationId xmlns:a16="http://schemas.microsoft.com/office/drawing/2014/main" id="{3706A976-5316-AF00-17A4-BBCC9A047DAA}"/>
              </a:ext>
            </a:extLst>
          </p:cNvPr>
          <p:cNvGrpSpPr/>
          <p:nvPr userDrawn="1"/>
        </p:nvGrpSpPr>
        <p:grpSpPr>
          <a:xfrm>
            <a:off x="4117290" y="992947"/>
            <a:ext cx="5354038" cy="2577465"/>
            <a:chOff x="4117290" y="992947"/>
            <a:chExt cx="5354038" cy="2577465"/>
          </a:xfrm>
        </p:grpSpPr>
        <p:grpSp>
          <p:nvGrpSpPr>
            <p:cNvPr id="18" name="Graphic 5">
              <a:extLst>
                <a:ext uri="{FF2B5EF4-FFF2-40B4-BE49-F238E27FC236}">
                  <a16:creationId xmlns:a16="http://schemas.microsoft.com/office/drawing/2014/main" id="{D961C131-DAA1-CE87-6D7A-3173372DDC0F}"/>
                </a:ext>
              </a:extLst>
            </p:cNvPr>
            <p:cNvGrpSpPr/>
            <p:nvPr/>
          </p:nvGrpSpPr>
          <p:grpSpPr>
            <a:xfrm>
              <a:off x="4123411" y="1992416"/>
              <a:ext cx="4600113" cy="1246076"/>
              <a:chOff x="4897134" y="4454262"/>
              <a:chExt cx="4600113" cy="1246076"/>
            </a:xfrm>
            <a:solidFill>
              <a:srgbClr val="FFFFFF"/>
            </a:solidFill>
          </p:grpSpPr>
          <p:sp>
            <p:nvSpPr>
              <p:cNvPr id="19" name="Freeform 18">
                <a:extLst>
                  <a:ext uri="{FF2B5EF4-FFF2-40B4-BE49-F238E27FC236}">
                    <a16:creationId xmlns:a16="http://schemas.microsoft.com/office/drawing/2014/main" id="{FCDA84F4-9C3F-2BC0-02FC-A31DC52F0101}"/>
                  </a:ext>
                </a:extLst>
              </p:cNvPr>
              <p:cNvSpPr/>
              <p:nvPr/>
            </p:nvSpPr>
            <p:spPr>
              <a:xfrm>
                <a:off x="4906753" y="4459071"/>
                <a:ext cx="107555" cy="160894"/>
              </a:xfrm>
              <a:custGeom>
                <a:avLst/>
                <a:gdLst>
                  <a:gd name="connsiteX0" fmla="*/ 105807 w 107555"/>
                  <a:gd name="connsiteY0" fmla="*/ 22298 h 160894"/>
                  <a:gd name="connsiteX1" fmla="*/ 26233 w 107555"/>
                  <a:gd name="connsiteY1" fmla="*/ 22298 h 160894"/>
                  <a:gd name="connsiteX2" fmla="*/ 26233 w 107555"/>
                  <a:gd name="connsiteY2" fmla="*/ 66894 h 160894"/>
                  <a:gd name="connsiteX3" fmla="*/ 97937 w 107555"/>
                  <a:gd name="connsiteY3" fmla="*/ 66894 h 160894"/>
                  <a:gd name="connsiteX4" fmla="*/ 97937 w 107555"/>
                  <a:gd name="connsiteY4" fmla="*/ 89192 h 160894"/>
                  <a:gd name="connsiteX5" fmla="*/ 26233 w 107555"/>
                  <a:gd name="connsiteY5" fmla="*/ 89192 h 160894"/>
                  <a:gd name="connsiteX6" fmla="*/ 26233 w 107555"/>
                  <a:gd name="connsiteY6" fmla="*/ 137722 h 160894"/>
                  <a:gd name="connsiteX7" fmla="*/ 107555 w 107555"/>
                  <a:gd name="connsiteY7" fmla="*/ 137722 h 160894"/>
                  <a:gd name="connsiteX8" fmla="*/ 107555 w 107555"/>
                  <a:gd name="connsiteY8" fmla="*/ 160895 h 160894"/>
                  <a:gd name="connsiteX9" fmla="*/ 0 w 107555"/>
                  <a:gd name="connsiteY9" fmla="*/ 160895 h 160894"/>
                  <a:gd name="connsiteX10" fmla="*/ 0 w 107555"/>
                  <a:gd name="connsiteY10" fmla="*/ 0 h 160894"/>
                  <a:gd name="connsiteX11" fmla="*/ 105369 w 107555"/>
                  <a:gd name="connsiteY11" fmla="*/ 0 h 160894"/>
                  <a:gd name="connsiteX12" fmla="*/ 105369 w 107555"/>
                  <a:gd name="connsiteY12" fmla="*/ 22735 h 160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555" h="160894">
                    <a:moveTo>
                      <a:pt x="105807" y="22298"/>
                    </a:moveTo>
                    <a:lnTo>
                      <a:pt x="26233" y="22298"/>
                    </a:lnTo>
                    <a:lnTo>
                      <a:pt x="26233" y="66894"/>
                    </a:lnTo>
                    <a:lnTo>
                      <a:pt x="97937" y="66894"/>
                    </a:lnTo>
                    <a:lnTo>
                      <a:pt x="97937" y="89192"/>
                    </a:lnTo>
                    <a:lnTo>
                      <a:pt x="26233" y="89192"/>
                    </a:lnTo>
                    <a:lnTo>
                      <a:pt x="26233" y="137722"/>
                    </a:lnTo>
                    <a:lnTo>
                      <a:pt x="107555" y="137722"/>
                    </a:lnTo>
                    <a:lnTo>
                      <a:pt x="107555" y="160895"/>
                    </a:lnTo>
                    <a:lnTo>
                      <a:pt x="0" y="160895"/>
                    </a:lnTo>
                    <a:lnTo>
                      <a:pt x="0" y="0"/>
                    </a:lnTo>
                    <a:lnTo>
                      <a:pt x="105369" y="0"/>
                    </a:lnTo>
                    <a:lnTo>
                      <a:pt x="105369" y="22735"/>
                    </a:lnTo>
                    <a:close/>
                  </a:path>
                </a:pathLst>
              </a:custGeom>
              <a:solidFill>
                <a:srgbClr val="FFFFFF"/>
              </a:solidFill>
              <a:ln w="2265"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8394CE05-4F51-0A0D-4694-41690D7231CB}"/>
                  </a:ext>
                </a:extLst>
              </p:cNvPr>
              <p:cNvSpPr/>
              <p:nvPr/>
            </p:nvSpPr>
            <p:spPr>
              <a:xfrm>
                <a:off x="5037043" y="4502355"/>
                <a:ext cx="102746" cy="117172"/>
              </a:xfrm>
              <a:custGeom>
                <a:avLst/>
                <a:gdLst>
                  <a:gd name="connsiteX0" fmla="*/ 24047 w 102746"/>
                  <a:gd name="connsiteY0" fmla="*/ 15302 h 117172"/>
                  <a:gd name="connsiteX1" fmla="*/ 24484 w 102746"/>
                  <a:gd name="connsiteY1" fmla="*/ 15302 h 117172"/>
                  <a:gd name="connsiteX2" fmla="*/ 61648 w 102746"/>
                  <a:gd name="connsiteY2" fmla="*/ 0 h 117172"/>
                  <a:gd name="connsiteX3" fmla="*/ 102746 w 102746"/>
                  <a:gd name="connsiteY3" fmla="*/ 46344 h 117172"/>
                  <a:gd name="connsiteX4" fmla="*/ 102746 w 102746"/>
                  <a:gd name="connsiteY4" fmla="*/ 116736 h 117172"/>
                  <a:gd name="connsiteX5" fmla="*/ 77387 w 102746"/>
                  <a:gd name="connsiteY5" fmla="*/ 116736 h 117172"/>
                  <a:gd name="connsiteX6" fmla="*/ 77387 w 102746"/>
                  <a:gd name="connsiteY6" fmla="*/ 51154 h 117172"/>
                  <a:gd name="connsiteX7" fmla="*/ 52466 w 102746"/>
                  <a:gd name="connsiteY7" fmla="*/ 21861 h 117172"/>
                  <a:gd name="connsiteX8" fmla="*/ 25359 w 102746"/>
                  <a:gd name="connsiteY8" fmla="*/ 34540 h 117172"/>
                  <a:gd name="connsiteX9" fmla="*/ 25359 w 102746"/>
                  <a:gd name="connsiteY9" fmla="*/ 117173 h 117172"/>
                  <a:gd name="connsiteX10" fmla="*/ 0 w 102746"/>
                  <a:gd name="connsiteY10" fmla="*/ 117173 h 117172"/>
                  <a:gd name="connsiteX11" fmla="*/ 0 w 102746"/>
                  <a:gd name="connsiteY11" fmla="*/ 3061 h 117172"/>
                  <a:gd name="connsiteX12" fmla="*/ 24047 w 102746"/>
                  <a:gd name="connsiteY12" fmla="*/ 3061 h 117172"/>
                  <a:gd name="connsiteX13" fmla="*/ 24047 w 102746"/>
                  <a:gd name="connsiteY13" fmla="*/ 15302 h 117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2746" h="117172">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w="2265"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B1C03B6E-1E3F-1E87-5769-BC2ED5B292AC}"/>
                  </a:ext>
                </a:extLst>
              </p:cNvPr>
              <p:cNvSpPr/>
              <p:nvPr/>
            </p:nvSpPr>
            <p:spPr>
              <a:xfrm>
                <a:off x="5162525" y="4502792"/>
                <a:ext cx="107992" cy="166140"/>
              </a:xfrm>
              <a:custGeom>
                <a:avLst/>
                <a:gdLst>
                  <a:gd name="connsiteX0" fmla="*/ 107555 w 107992"/>
                  <a:gd name="connsiteY0" fmla="*/ 104494 h 166140"/>
                  <a:gd name="connsiteX1" fmla="*/ 46345 w 107992"/>
                  <a:gd name="connsiteY1" fmla="*/ 166141 h 166140"/>
                  <a:gd name="connsiteX2" fmla="*/ 1312 w 107992"/>
                  <a:gd name="connsiteY2" fmla="*/ 149964 h 166140"/>
                  <a:gd name="connsiteX3" fmla="*/ 10930 w 107992"/>
                  <a:gd name="connsiteY3" fmla="*/ 129415 h 166140"/>
                  <a:gd name="connsiteX4" fmla="*/ 45908 w 107992"/>
                  <a:gd name="connsiteY4" fmla="*/ 144718 h 166140"/>
                  <a:gd name="connsiteX5" fmla="*/ 82634 w 107992"/>
                  <a:gd name="connsiteY5" fmla="*/ 109303 h 166140"/>
                  <a:gd name="connsiteX6" fmla="*/ 82634 w 107992"/>
                  <a:gd name="connsiteY6" fmla="*/ 105806 h 166140"/>
                  <a:gd name="connsiteX7" fmla="*/ 82197 w 107992"/>
                  <a:gd name="connsiteY7" fmla="*/ 105806 h 166140"/>
                  <a:gd name="connsiteX8" fmla="*/ 48094 w 107992"/>
                  <a:gd name="connsiteY8" fmla="*/ 118922 h 166140"/>
                  <a:gd name="connsiteX9" fmla="*/ 0 w 107992"/>
                  <a:gd name="connsiteY9" fmla="*/ 59898 h 166140"/>
                  <a:gd name="connsiteX10" fmla="*/ 49843 w 107992"/>
                  <a:gd name="connsiteY10" fmla="*/ 0 h 166140"/>
                  <a:gd name="connsiteX11" fmla="*/ 83508 w 107992"/>
                  <a:gd name="connsiteY11" fmla="*/ 15302 h 166140"/>
                  <a:gd name="connsiteX12" fmla="*/ 83946 w 107992"/>
                  <a:gd name="connsiteY12" fmla="*/ 15302 h 166140"/>
                  <a:gd name="connsiteX13" fmla="*/ 83946 w 107992"/>
                  <a:gd name="connsiteY13" fmla="*/ 3061 h 166140"/>
                  <a:gd name="connsiteX14" fmla="*/ 107993 w 107992"/>
                  <a:gd name="connsiteY14" fmla="*/ 3061 h 166140"/>
                  <a:gd name="connsiteX15" fmla="*/ 107993 w 107992"/>
                  <a:gd name="connsiteY15" fmla="*/ 104931 h 166140"/>
                  <a:gd name="connsiteX16" fmla="*/ 55527 w 107992"/>
                  <a:gd name="connsiteY16" fmla="*/ 96624 h 166140"/>
                  <a:gd name="connsiteX17" fmla="*/ 82197 w 107992"/>
                  <a:gd name="connsiteY17" fmla="*/ 83945 h 166140"/>
                  <a:gd name="connsiteX18" fmla="*/ 82197 w 107992"/>
                  <a:gd name="connsiteY18" fmla="*/ 34540 h 166140"/>
                  <a:gd name="connsiteX19" fmla="*/ 56401 w 107992"/>
                  <a:gd name="connsiteY19" fmla="*/ 21861 h 166140"/>
                  <a:gd name="connsiteX20" fmla="*/ 25359 w 107992"/>
                  <a:gd name="connsiteY20" fmla="*/ 59461 h 166140"/>
                  <a:gd name="connsiteX21" fmla="*/ 55527 w 107992"/>
                  <a:gd name="connsiteY21" fmla="*/ 97061 h 1661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07992" h="166140">
                    <a:moveTo>
                      <a:pt x="107555" y="104494"/>
                    </a:moveTo>
                    <a:cubicBezTo>
                      <a:pt x="107555" y="146029"/>
                      <a:pt x="88755" y="166141"/>
                      <a:pt x="46345" y="166141"/>
                    </a:cubicBezTo>
                    <a:cubicBezTo>
                      <a:pt x="3935" y="166141"/>
                      <a:pt x="7433" y="155211"/>
                      <a:pt x="1312" y="149964"/>
                    </a:cubicBezTo>
                    <a:lnTo>
                      <a:pt x="10930" y="129415"/>
                    </a:lnTo>
                    <a:cubicBezTo>
                      <a:pt x="15303" y="133787"/>
                      <a:pt x="26233" y="144718"/>
                      <a:pt x="45908" y="144718"/>
                    </a:cubicBezTo>
                    <a:cubicBezTo>
                      <a:pt x="65583" y="144718"/>
                      <a:pt x="82634" y="132913"/>
                      <a:pt x="82634" y="109303"/>
                    </a:cubicBezTo>
                    <a:lnTo>
                      <a:pt x="82634" y="105806"/>
                    </a:lnTo>
                    <a:lnTo>
                      <a:pt x="82197" y="105806"/>
                    </a:lnTo>
                    <a:cubicBezTo>
                      <a:pt x="79136" y="109741"/>
                      <a:pt x="70829" y="118922"/>
                      <a:pt x="48094" y="118922"/>
                    </a:cubicBezTo>
                    <a:cubicBezTo>
                      <a:pt x="25359" y="118922"/>
                      <a:pt x="0" y="100996"/>
                      <a:pt x="0" y="59898"/>
                    </a:cubicBezTo>
                    <a:cubicBezTo>
                      <a:pt x="0" y="18800"/>
                      <a:pt x="24047" y="0"/>
                      <a:pt x="49843" y="0"/>
                    </a:cubicBezTo>
                    <a:cubicBezTo>
                      <a:pt x="75639" y="0"/>
                      <a:pt x="80011" y="10493"/>
                      <a:pt x="83508" y="15302"/>
                    </a:cubicBezTo>
                    <a:lnTo>
                      <a:pt x="83946" y="15302"/>
                    </a:lnTo>
                    <a:lnTo>
                      <a:pt x="83946" y="3061"/>
                    </a:lnTo>
                    <a:lnTo>
                      <a:pt x="107993" y="3061"/>
                    </a:lnTo>
                    <a:lnTo>
                      <a:pt x="107993" y="104931"/>
                    </a:lnTo>
                    <a:close/>
                    <a:moveTo>
                      <a:pt x="55527" y="96624"/>
                    </a:moveTo>
                    <a:cubicBezTo>
                      <a:pt x="71266" y="96624"/>
                      <a:pt x="78699" y="88317"/>
                      <a:pt x="82197" y="83945"/>
                    </a:cubicBezTo>
                    <a:lnTo>
                      <a:pt x="82197" y="34540"/>
                    </a:lnTo>
                    <a:cubicBezTo>
                      <a:pt x="78262" y="29731"/>
                      <a:pt x="71266" y="21861"/>
                      <a:pt x="56401" y="21861"/>
                    </a:cubicBezTo>
                    <a:cubicBezTo>
                      <a:pt x="41536" y="21861"/>
                      <a:pt x="25359" y="32791"/>
                      <a:pt x="25359" y="59461"/>
                    </a:cubicBezTo>
                    <a:cubicBezTo>
                      <a:pt x="25359" y="86131"/>
                      <a:pt x="38038" y="97061"/>
                      <a:pt x="55527" y="97061"/>
                    </a:cubicBezTo>
                    <a:close/>
                  </a:path>
                </a:pathLst>
              </a:custGeom>
              <a:solidFill>
                <a:srgbClr val="FFFFFF"/>
              </a:solidFill>
              <a:ln w="2265"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7F142362-685A-1CB5-CBDC-4C5BE62C0032}"/>
                  </a:ext>
                </a:extLst>
              </p:cNvPr>
              <p:cNvSpPr/>
              <p:nvPr/>
            </p:nvSpPr>
            <p:spPr>
              <a:xfrm>
                <a:off x="5299373" y="4462131"/>
                <a:ext cx="25795" cy="157396"/>
              </a:xfrm>
              <a:custGeom>
                <a:avLst/>
                <a:gdLst>
                  <a:gd name="connsiteX0" fmla="*/ 25796 w 25795"/>
                  <a:gd name="connsiteY0" fmla="*/ 25796 h 157396"/>
                  <a:gd name="connsiteX1" fmla="*/ 0 w 25795"/>
                  <a:gd name="connsiteY1" fmla="*/ 25796 h 157396"/>
                  <a:gd name="connsiteX2" fmla="*/ 0 w 25795"/>
                  <a:gd name="connsiteY2" fmla="*/ 0 h 157396"/>
                  <a:gd name="connsiteX3" fmla="*/ 25796 w 25795"/>
                  <a:gd name="connsiteY3" fmla="*/ 0 h 157396"/>
                  <a:gd name="connsiteX4" fmla="*/ 25796 w 25795"/>
                  <a:gd name="connsiteY4" fmla="*/ 25796 h 157396"/>
                  <a:gd name="connsiteX5" fmla="*/ 25359 w 25795"/>
                  <a:gd name="connsiteY5" fmla="*/ 157397 h 157396"/>
                  <a:gd name="connsiteX6" fmla="*/ 0 w 25795"/>
                  <a:gd name="connsiteY6" fmla="*/ 157397 h 157396"/>
                  <a:gd name="connsiteX7" fmla="*/ 0 w 25795"/>
                  <a:gd name="connsiteY7" fmla="*/ 43284 h 157396"/>
                  <a:gd name="connsiteX8" fmla="*/ 25359 w 25795"/>
                  <a:gd name="connsiteY8" fmla="*/ 43284 h 157396"/>
                  <a:gd name="connsiteX9" fmla="*/ 25359 w 25795"/>
                  <a:gd name="connsiteY9" fmla="*/ 157397 h 1573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795" h="157396">
                    <a:moveTo>
                      <a:pt x="25796" y="25796"/>
                    </a:moveTo>
                    <a:lnTo>
                      <a:pt x="0" y="25796"/>
                    </a:lnTo>
                    <a:lnTo>
                      <a:pt x="0" y="0"/>
                    </a:lnTo>
                    <a:lnTo>
                      <a:pt x="25796" y="0"/>
                    </a:lnTo>
                    <a:lnTo>
                      <a:pt x="25796" y="25796"/>
                    </a:lnTo>
                    <a:close/>
                    <a:moveTo>
                      <a:pt x="25359" y="157397"/>
                    </a:moveTo>
                    <a:lnTo>
                      <a:pt x="0" y="157397"/>
                    </a:lnTo>
                    <a:lnTo>
                      <a:pt x="0" y="43284"/>
                    </a:lnTo>
                    <a:lnTo>
                      <a:pt x="25359" y="43284"/>
                    </a:lnTo>
                    <a:lnTo>
                      <a:pt x="25359" y="157397"/>
                    </a:lnTo>
                    <a:close/>
                  </a:path>
                </a:pathLst>
              </a:custGeom>
              <a:solidFill>
                <a:srgbClr val="FFFFFF"/>
              </a:solidFill>
              <a:ln w="2265"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4759FDEB-6D58-C56A-F212-1E7C66E46E5E}"/>
                  </a:ext>
                </a:extLst>
              </p:cNvPr>
              <p:cNvSpPr/>
              <p:nvPr/>
            </p:nvSpPr>
            <p:spPr>
              <a:xfrm>
                <a:off x="5354463" y="4502355"/>
                <a:ext cx="102746" cy="117172"/>
              </a:xfrm>
              <a:custGeom>
                <a:avLst/>
                <a:gdLst>
                  <a:gd name="connsiteX0" fmla="*/ 24047 w 102746"/>
                  <a:gd name="connsiteY0" fmla="*/ 15302 h 117172"/>
                  <a:gd name="connsiteX1" fmla="*/ 24484 w 102746"/>
                  <a:gd name="connsiteY1" fmla="*/ 15302 h 117172"/>
                  <a:gd name="connsiteX2" fmla="*/ 61648 w 102746"/>
                  <a:gd name="connsiteY2" fmla="*/ 0 h 117172"/>
                  <a:gd name="connsiteX3" fmla="*/ 102746 w 102746"/>
                  <a:gd name="connsiteY3" fmla="*/ 46344 h 117172"/>
                  <a:gd name="connsiteX4" fmla="*/ 102746 w 102746"/>
                  <a:gd name="connsiteY4" fmla="*/ 116736 h 117172"/>
                  <a:gd name="connsiteX5" fmla="*/ 77387 w 102746"/>
                  <a:gd name="connsiteY5" fmla="*/ 116736 h 117172"/>
                  <a:gd name="connsiteX6" fmla="*/ 77387 w 102746"/>
                  <a:gd name="connsiteY6" fmla="*/ 51154 h 117172"/>
                  <a:gd name="connsiteX7" fmla="*/ 52466 w 102746"/>
                  <a:gd name="connsiteY7" fmla="*/ 21861 h 117172"/>
                  <a:gd name="connsiteX8" fmla="*/ 25359 w 102746"/>
                  <a:gd name="connsiteY8" fmla="*/ 34540 h 117172"/>
                  <a:gd name="connsiteX9" fmla="*/ 25359 w 102746"/>
                  <a:gd name="connsiteY9" fmla="*/ 117173 h 117172"/>
                  <a:gd name="connsiteX10" fmla="*/ 0 w 102746"/>
                  <a:gd name="connsiteY10" fmla="*/ 117173 h 117172"/>
                  <a:gd name="connsiteX11" fmla="*/ 0 w 102746"/>
                  <a:gd name="connsiteY11" fmla="*/ 3061 h 117172"/>
                  <a:gd name="connsiteX12" fmla="*/ 24047 w 102746"/>
                  <a:gd name="connsiteY12" fmla="*/ 3061 h 117172"/>
                  <a:gd name="connsiteX13" fmla="*/ 24047 w 102746"/>
                  <a:gd name="connsiteY13" fmla="*/ 15302 h 117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2746" h="117172">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w="2265"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82B6CB0D-3A52-E78B-6843-0197B69B86B1}"/>
                  </a:ext>
                </a:extLst>
              </p:cNvPr>
              <p:cNvSpPr/>
              <p:nvPr/>
            </p:nvSpPr>
            <p:spPr>
              <a:xfrm>
                <a:off x="5478632" y="4502792"/>
                <a:ext cx="101434" cy="119796"/>
              </a:xfrm>
              <a:custGeom>
                <a:avLst/>
                <a:gdLst>
                  <a:gd name="connsiteX0" fmla="*/ 53778 w 101434"/>
                  <a:gd name="connsiteY0" fmla="*/ 0 h 119796"/>
                  <a:gd name="connsiteX1" fmla="*/ 101434 w 101434"/>
                  <a:gd name="connsiteY1" fmla="*/ 55526 h 119796"/>
                  <a:gd name="connsiteX2" fmla="*/ 101434 w 101434"/>
                  <a:gd name="connsiteY2" fmla="*/ 67331 h 119796"/>
                  <a:gd name="connsiteX3" fmla="*/ 25359 w 101434"/>
                  <a:gd name="connsiteY3" fmla="*/ 67331 h 119796"/>
                  <a:gd name="connsiteX4" fmla="*/ 59462 w 101434"/>
                  <a:gd name="connsiteY4" fmla="*/ 97936 h 119796"/>
                  <a:gd name="connsiteX5" fmla="*/ 92253 w 101434"/>
                  <a:gd name="connsiteY5" fmla="*/ 86131 h 119796"/>
                  <a:gd name="connsiteX6" fmla="*/ 101434 w 101434"/>
                  <a:gd name="connsiteY6" fmla="*/ 104057 h 119796"/>
                  <a:gd name="connsiteX7" fmla="*/ 55089 w 101434"/>
                  <a:gd name="connsiteY7" fmla="*/ 119796 h 119796"/>
                  <a:gd name="connsiteX8" fmla="*/ 0 w 101434"/>
                  <a:gd name="connsiteY8" fmla="*/ 59898 h 119796"/>
                  <a:gd name="connsiteX9" fmla="*/ 53778 w 101434"/>
                  <a:gd name="connsiteY9" fmla="*/ 437 h 119796"/>
                  <a:gd name="connsiteX10" fmla="*/ 25359 w 101434"/>
                  <a:gd name="connsiteY10" fmla="*/ 48531 h 119796"/>
                  <a:gd name="connsiteX11" fmla="*/ 78262 w 101434"/>
                  <a:gd name="connsiteY11" fmla="*/ 48531 h 119796"/>
                  <a:gd name="connsiteX12" fmla="*/ 53778 w 101434"/>
                  <a:gd name="connsiteY12" fmla="*/ 20986 h 119796"/>
                  <a:gd name="connsiteX13" fmla="*/ 25796 w 101434"/>
                  <a:gd name="connsiteY13" fmla="*/ 48531 h 119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1434" h="119796">
                    <a:moveTo>
                      <a:pt x="53778" y="0"/>
                    </a:moveTo>
                    <a:cubicBezTo>
                      <a:pt x="84383" y="0"/>
                      <a:pt x="101434" y="18363"/>
                      <a:pt x="101434" y="55526"/>
                    </a:cubicBezTo>
                    <a:lnTo>
                      <a:pt x="101434" y="67331"/>
                    </a:lnTo>
                    <a:lnTo>
                      <a:pt x="25359" y="67331"/>
                    </a:lnTo>
                    <a:cubicBezTo>
                      <a:pt x="27545" y="87880"/>
                      <a:pt x="38475" y="97936"/>
                      <a:pt x="59462" y="97936"/>
                    </a:cubicBezTo>
                    <a:cubicBezTo>
                      <a:pt x="80448" y="97936"/>
                      <a:pt x="88755" y="89192"/>
                      <a:pt x="92253" y="86131"/>
                    </a:cubicBezTo>
                    <a:lnTo>
                      <a:pt x="101434" y="104057"/>
                    </a:lnTo>
                    <a:cubicBezTo>
                      <a:pt x="96188" y="109303"/>
                      <a:pt x="82197" y="119796"/>
                      <a:pt x="55089" y="119796"/>
                    </a:cubicBezTo>
                    <a:cubicBezTo>
                      <a:pt x="27982" y="119796"/>
                      <a:pt x="0" y="100996"/>
                      <a:pt x="0" y="59898"/>
                    </a:cubicBezTo>
                    <a:cubicBezTo>
                      <a:pt x="0" y="18800"/>
                      <a:pt x="23610" y="437"/>
                      <a:pt x="53778" y="437"/>
                    </a:cubicBezTo>
                    <a:close/>
                    <a:moveTo>
                      <a:pt x="25359" y="48531"/>
                    </a:moveTo>
                    <a:lnTo>
                      <a:pt x="78262" y="48531"/>
                    </a:lnTo>
                    <a:cubicBezTo>
                      <a:pt x="78262" y="31042"/>
                      <a:pt x="69518" y="20986"/>
                      <a:pt x="53778" y="20986"/>
                    </a:cubicBezTo>
                    <a:cubicBezTo>
                      <a:pt x="38038" y="20986"/>
                      <a:pt x="27108" y="30168"/>
                      <a:pt x="25796" y="48531"/>
                    </a:cubicBezTo>
                    <a:close/>
                  </a:path>
                </a:pathLst>
              </a:custGeom>
              <a:solidFill>
                <a:srgbClr val="FFFFFF"/>
              </a:solidFill>
              <a:ln w="2265"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8C941763-5CA9-C4C6-CFB2-58A92D096122}"/>
                  </a:ext>
                </a:extLst>
              </p:cNvPr>
              <p:cNvSpPr/>
              <p:nvPr/>
            </p:nvSpPr>
            <p:spPr>
              <a:xfrm>
                <a:off x="5596244" y="4502792"/>
                <a:ext cx="101434" cy="119796"/>
              </a:xfrm>
              <a:custGeom>
                <a:avLst/>
                <a:gdLst>
                  <a:gd name="connsiteX0" fmla="*/ 53778 w 101434"/>
                  <a:gd name="connsiteY0" fmla="*/ 0 h 119796"/>
                  <a:gd name="connsiteX1" fmla="*/ 101434 w 101434"/>
                  <a:gd name="connsiteY1" fmla="*/ 55526 h 119796"/>
                  <a:gd name="connsiteX2" fmla="*/ 101434 w 101434"/>
                  <a:gd name="connsiteY2" fmla="*/ 67331 h 119796"/>
                  <a:gd name="connsiteX3" fmla="*/ 25359 w 101434"/>
                  <a:gd name="connsiteY3" fmla="*/ 67331 h 119796"/>
                  <a:gd name="connsiteX4" fmla="*/ 59461 w 101434"/>
                  <a:gd name="connsiteY4" fmla="*/ 97936 h 119796"/>
                  <a:gd name="connsiteX5" fmla="*/ 92253 w 101434"/>
                  <a:gd name="connsiteY5" fmla="*/ 86131 h 119796"/>
                  <a:gd name="connsiteX6" fmla="*/ 101434 w 101434"/>
                  <a:gd name="connsiteY6" fmla="*/ 104057 h 119796"/>
                  <a:gd name="connsiteX7" fmla="*/ 55089 w 101434"/>
                  <a:gd name="connsiteY7" fmla="*/ 119796 h 119796"/>
                  <a:gd name="connsiteX8" fmla="*/ 0 w 101434"/>
                  <a:gd name="connsiteY8" fmla="*/ 59898 h 119796"/>
                  <a:gd name="connsiteX9" fmla="*/ 53778 w 101434"/>
                  <a:gd name="connsiteY9" fmla="*/ 437 h 119796"/>
                  <a:gd name="connsiteX10" fmla="*/ 24921 w 101434"/>
                  <a:gd name="connsiteY10" fmla="*/ 48531 h 119796"/>
                  <a:gd name="connsiteX11" fmla="*/ 77825 w 101434"/>
                  <a:gd name="connsiteY11" fmla="*/ 48531 h 119796"/>
                  <a:gd name="connsiteX12" fmla="*/ 53340 w 101434"/>
                  <a:gd name="connsiteY12" fmla="*/ 20986 h 119796"/>
                  <a:gd name="connsiteX13" fmla="*/ 25359 w 101434"/>
                  <a:gd name="connsiteY13" fmla="*/ 48531 h 119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1434" h="119796">
                    <a:moveTo>
                      <a:pt x="53778" y="0"/>
                    </a:moveTo>
                    <a:cubicBezTo>
                      <a:pt x="84383" y="0"/>
                      <a:pt x="101434" y="18363"/>
                      <a:pt x="101434" y="55526"/>
                    </a:cubicBezTo>
                    <a:lnTo>
                      <a:pt x="101434" y="67331"/>
                    </a:lnTo>
                    <a:lnTo>
                      <a:pt x="25359" y="67331"/>
                    </a:lnTo>
                    <a:cubicBezTo>
                      <a:pt x="27545" y="87880"/>
                      <a:pt x="38475" y="97936"/>
                      <a:pt x="59461" y="97936"/>
                    </a:cubicBezTo>
                    <a:cubicBezTo>
                      <a:pt x="80448" y="97936"/>
                      <a:pt x="88755" y="89192"/>
                      <a:pt x="92253" y="86131"/>
                    </a:cubicBezTo>
                    <a:lnTo>
                      <a:pt x="101434" y="104057"/>
                    </a:lnTo>
                    <a:cubicBezTo>
                      <a:pt x="96188" y="109303"/>
                      <a:pt x="82197" y="119796"/>
                      <a:pt x="55089" y="119796"/>
                    </a:cubicBezTo>
                    <a:cubicBezTo>
                      <a:pt x="27982" y="119796"/>
                      <a:pt x="0" y="100996"/>
                      <a:pt x="0" y="59898"/>
                    </a:cubicBezTo>
                    <a:cubicBezTo>
                      <a:pt x="0" y="18800"/>
                      <a:pt x="23610" y="437"/>
                      <a:pt x="53778" y="437"/>
                    </a:cubicBezTo>
                    <a:close/>
                    <a:moveTo>
                      <a:pt x="24921" y="48531"/>
                    </a:moveTo>
                    <a:lnTo>
                      <a:pt x="77825" y="48531"/>
                    </a:lnTo>
                    <a:cubicBezTo>
                      <a:pt x="77825" y="31042"/>
                      <a:pt x="69080" y="20986"/>
                      <a:pt x="53340" y="20986"/>
                    </a:cubicBezTo>
                    <a:cubicBezTo>
                      <a:pt x="37601" y="20986"/>
                      <a:pt x="26670" y="30168"/>
                      <a:pt x="25359" y="48531"/>
                    </a:cubicBezTo>
                    <a:close/>
                  </a:path>
                </a:pathLst>
              </a:custGeom>
              <a:solidFill>
                <a:srgbClr val="FFFFFF"/>
              </a:solidFill>
              <a:ln w="2265"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0A3C05D8-8AD1-D1B3-E4E8-4D4DE517E02D}"/>
                  </a:ext>
                </a:extLst>
              </p:cNvPr>
              <p:cNvSpPr/>
              <p:nvPr/>
            </p:nvSpPr>
            <p:spPr>
              <a:xfrm>
                <a:off x="5719976" y="4503667"/>
                <a:ext cx="61210" cy="116298"/>
              </a:xfrm>
              <a:custGeom>
                <a:avLst/>
                <a:gdLst>
                  <a:gd name="connsiteX0" fmla="*/ 61210 w 61210"/>
                  <a:gd name="connsiteY0" fmla="*/ 21861 h 116298"/>
                  <a:gd name="connsiteX1" fmla="*/ 55964 w 61210"/>
                  <a:gd name="connsiteY1" fmla="*/ 21861 h 116298"/>
                  <a:gd name="connsiteX2" fmla="*/ 25359 w 61210"/>
                  <a:gd name="connsiteY2" fmla="*/ 40224 h 116298"/>
                  <a:gd name="connsiteX3" fmla="*/ 25359 w 61210"/>
                  <a:gd name="connsiteY3" fmla="*/ 116299 h 116298"/>
                  <a:gd name="connsiteX4" fmla="*/ 0 w 61210"/>
                  <a:gd name="connsiteY4" fmla="*/ 116299 h 116298"/>
                  <a:gd name="connsiteX5" fmla="*/ 0 w 61210"/>
                  <a:gd name="connsiteY5" fmla="*/ 2186 h 116298"/>
                  <a:gd name="connsiteX6" fmla="*/ 24047 w 61210"/>
                  <a:gd name="connsiteY6" fmla="*/ 2186 h 116298"/>
                  <a:gd name="connsiteX7" fmla="*/ 24047 w 61210"/>
                  <a:gd name="connsiteY7" fmla="*/ 19675 h 116298"/>
                  <a:gd name="connsiteX8" fmla="*/ 24484 w 61210"/>
                  <a:gd name="connsiteY8" fmla="*/ 19675 h 116298"/>
                  <a:gd name="connsiteX9" fmla="*/ 61210 w 61210"/>
                  <a:gd name="connsiteY9" fmla="*/ 0 h 116298"/>
                  <a:gd name="connsiteX10" fmla="*/ 61210 w 61210"/>
                  <a:gd name="connsiteY10" fmla="*/ 22298 h 116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1210" h="116298">
                    <a:moveTo>
                      <a:pt x="61210" y="21861"/>
                    </a:moveTo>
                    <a:cubicBezTo>
                      <a:pt x="59899" y="21861"/>
                      <a:pt x="58150" y="21861"/>
                      <a:pt x="55964" y="21861"/>
                    </a:cubicBezTo>
                    <a:cubicBezTo>
                      <a:pt x="39787" y="21861"/>
                      <a:pt x="30168" y="29730"/>
                      <a:pt x="25359" y="40224"/>
                    </a:cubicBezTo>
                    <a:lnTo>
                      <a:pt x="25359" y="116299"/>
                    </a:lnTo>
                    <a:lnTo>
                      <a:pt x="0" y="116299"/>
                    </a:lnTo>
                    <a:lnTo>
                      <a:pt x="0" y="2186"/>
                    </a:lnTo>
                    <a:lnTo>
                      <a:pt x="24047" y="2186"/>
                    </a:lnTo>
                    <a:lnTo>
                      <a:pt x="24047" y="19675"/>
                    </a:lnTo>
                    <a:lnTo>
                      <a:pt x="24484" y="19675"/>
                    </a:lnTo>
                    <a:cubicBezTo>
                      <a:pt x="28856" y="9619"/>
                      <a:pt x="37163" y="0"/>
                      <a:pt x="61210" y="0"/>
                    </a:cubicBezTo>
                    <a:lnTo>
                      <a:pt x="61210" y="22298"/>
                    </a:lnTo>
                    <a:close/>
                  </a:path>
                </a:pathLst>
              </a:custGeom>
              <a:solidFill>
                <a:srgbClr val="FFFFFF"/>
              </a:solidFill>
              <a:ln w="2265"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5AB765AA-57C3-2DDD-DAAA-7E2917F7200F}"/>
                  </a:ext>
                </a:extLst>
              </p:cNvPr>
              <p:cNvSpPr/>
              <p:nvPr/>
            </p:nvSpPr>
            <p:spPr>
              <a:xfrm>
                <a:off x="5799550" y="4462131"/>
                <a:ext cx="25795" cy="157396"/>
              </a:xfrm>
              <a:custGeom>
                <a:avLst/>
                <a:gdLst>
                  <a:gd name="connsiteX0" fmla="*/ 25796 w 25795"/>
                  <a:gd name="connsiteY0" fmla="*/ 25796 h 157396"/>
                  <a:gd name="connsiteX1" fmla="*/ 0 w 25795"/>
                  <a:gd name="connsiteY1" fmla="*/ 25796 h 157396"/>
                  <a:gd name="connsiteX2" fmla="*/ 0 w 25795"/>
                  <a:gd name="connsiteY2" fmla="*/ 0 h 157396"/>
                  <a:gd name="connsiteX3" fmla="*/ 25796 w 25795"/>
                  <a:gd name="connsiteY3" fmla="*/ 0 h 157396"/>
                  <a:gd name="connsiteX4" fmla="*/ 25796 w 25795"/>
                  <a:gd name="connsiteY4" fmla="*/ 25796 h 157396"/>
                  <a:gd name="connsiteX5" fmla="*/ 25359 w 25795"/>
                  <a:gd name="connsiteY5" fmla="*/ 157397 h 157396"/>
                  <a:gd name="connsiteX6" fmla="*/ 0 w 25795"/>
                  <a:gd name="connsiteY6" fmla="*/ 157397 h 157396"/>
                  <a:gd name="connsiteX7" fmla="*/ 0 w 25795"/>
                  <a:gd name="connsiteY7" fmla="*/ 43284 h 157396"/>
                  <a:gd name="connsiteX8" fmla="*/ 25359 w 25795"/>
                  <a:gd name="connsiteY8" fmla="*/ 43284 h 157396"/>
                  <a:gd name="connsiteX9" fmla="*/ 25359 w 25795"/>
                  <a:gd name="connsiteY9" fmla="*/ 157397 h 1573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795" h="157396">
                    <a:moveTo>
                      <a:pt x="25796" y="25796"/>
                    </a:moveTo>
                    <a:lnTo>
                      <a:pt x="0" y="25796"/>
                    </a:lnTo>
                    <a:lnTo>
                      <a:pt x="0" y="0"/>
                    </a:lnTo>
                    <a:lnTo>
                      <a:pt x="25796" y="0"/>
                    </a:lnTo>
                    <a:lnTo>
                      <a:pt x="25796" y="25796"/>
                    </a:lnTo>
                    <a:close/>
                    <a:moveTo>
                      <a:pt x="25359" y="157397"/>
                    </a:moveTo>
                    <a:lnTo>
                      <a:pt x="0" y="157397"/>
                    </a:lnTo>
                    <a:lnTo>
                      <a:pt x="0" y="43284"/>
                    </a:lnTo>
                    <a:lnTo>
                      <a:pt x="25359" y="43284"/>
                    </a:lnTo>
                    <a:lnTo>
                      <a:pt x="25359" y="157397"/>
                    </a:lnTo>
                    <a:close/>
                  </a:path>
                </a:pathLst>
              </a:custGeom>
              <a:solidFill>
                <a:srgbClr val="FFFFFF"/>
              </a:solidFill>
              <a:ln w="2265"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D12B006A-40AA-24A0-C2C7-7BA00A0019C7}"/>
                  </a:ext>
                </a:extLst>
              </p:cNvPr>
              <p:cNvSpPr/>
              <p:nvPr/>
            </p:nvSpPr>
            <p:spPr>
              <a:xfrm>
                <a:off x="5854639" y="4502355"/>
                <a:ext cx="102746" cy="117172"/>
              </a:xfrm>
              <a:custGeom>
                <a:avLst/>
                <a:gdLst>
                  <a:gd name="connsiteX0" fmla="*/ 24047 w 102746"/>
                  <a:gd name="connsiteY0" fmla="*/ 15302 h 117172"/>
                  <a:gd name="connsiteX1" fmla="*/ 24484 w 102746"/>
                  <a:gd name="connsiteY1" fmla="*/ 15302 h 117172"/>
                  <a:gd name="connsiteX2" fmla="*/ 61648 w 102746"/>
                  <a:gd name="connsiteY2" fmla="*/ 0 h 117172"/>
                  <a:gd name="connsiteX3" fmla="*/ 102746 w 102746"/>
                  <a:gd name="connsiteY3" fmla="*/ 46344 h 117172"/>
                  <a:gd name="connsiteX4" fmla="*/ 102746 w 102746"/>
                  <a:gd name="connsiteY4" fmla="*/ 116736 h 117172"/>
                  <a:gd name="connsiteX5" fmla="*/ 77387 w 102746"/>
                  <a:gd name="connsiteY5" fmla="*/ 116736 h 117172"/>
                  <a:gd name="connsiteX6" fmla="*/ 77387 w 102746"/>
                  <a:gd name="connsiteY6" fmla="*/ 51154 h 117172"/>
                  <a:gd name="connsiteX7" fmla="*/ 52466 w 102746"/>
                  <a:gd name="connsiteY7" fmla="*/ 21861 h 117172"/>
                  <a:gd name="connsiteX8" fmla="*/ 25359 w 102746"/>
                  <a:gd name="connsiteY8" fmla="*/ 34540 h 117172"/>
                  <a:gd name="connsiteX9" fmla="*/ 25359 w 102746"/>
                  <a:gd name="connsiteY9" fmla="*/ 117173 h 117172"/>
                  <a:gd name="connsiteX10" fmla="*/ 0 w 102746"/>
                  <a:gd name="connsiteY10" fmla="*/ 117173 h 117172"/>
                  <a:gd name="connsiteX11" fmla="*/ 0 w 102746"/>
                  <a:gd name="connsiteY11" fmla="*/ 3061 h 117172"/>
                  <a:gd name="connsiteX12" fmla="*/ 24047 w 102746"/>
                  <a:gd name="connsiteY12" fmla="*/ 3061 h 117172"/>
                  <a:gd name="connsiteX13" fmla="*/ 24047 w 102746"/>
                  <a:gd name="connsiteY13" fmla="*/ 15302 h 117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2746" h="117172">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w="2265"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E384DDC2-B2D1-651D-C21A-E94281A9BC2A}"/>
                  </a:ext>
                </a:extLst>
              </p:cNvPr>
              <p:cNvSpPr/>
              <p:nvPr/>
            </p:nvSpPr>
            <p:spPr>
              <a:xfrm>
                <a:off x="5980120" y="4502792"/>
                <a:ext cx="107992" cy="166140"/>
              </a:xfrm>
              <a:custGeom>
                <a:avLst/>
                <a:gdLst>
                  <a:gd name="connsiteX0" fmla="*/ 107555 w 107992"/>
                  <a:gd name="connsiteY0" fmla="*/ 104494 h 166140"/>
                  <a:gd name="connsiteX1" fmla="*/ 46345 w 107992"/>
                  <a:gd name="connsiteY1" fmla="*/ 166141 h 166140"/>
                  <a:gd name="connsiteX2" fmla="*/ 1312 w 107992"/>
                  <a:gd name="connsiteY2" fmla="*/ 149964 h 166140"/>
                  <a:gd name="connsiteX3" fmla="*/ 10930 w 107992"/>
                  <a:gd name="connsiteY3" fmla="*/ 129415 h 166140"/>
                  <a:gd name="connsiteX4" fmla="*/ 45908 w 107992"/>
                  <a:gd name="connsiteY4" fmla="*/ 144718 h 166140"/>
                  <a:gd name="connsiteX5" fmla="*/ 82634 w 107992"/>
                  <a:gd name="connsiteY5" fmla="*/ 109303 h 166140"/>
                  <a:gd name="connsiteX6" fmla="*/ 82634 w 107992"/>
                  <a:gd name="connsiteY6" fmla="*/ 105806 h 166140"/>
                  <a:gd name="connsiteX7" fmla="*/ 82197 w 107992"/>
                  <a:gd name="connsiteY7" fmla="*/ 105806 h 166140"/>
                  <a:gd name="connsiteX8" fmla="*/ 48094 w 107992"/>
                  <a:gd name="connsiteY8" fmla="*/ 118922 h 166140"/>
                  <a:gd name="connsiteX9" fmla="*/ 0 w 107992"/>
                  <a:gd name="connsiteY9" fmla="*/ 59898 h 166140"/>
                  <a:gd name="connsiteX10" fmla="*/ 49843 w 107992"/>
                  <a:gd name="connsiteY10" fmla="*/ 0 h 166140"/>
                  <a:gd name="connsiteX11" fmla="*/ 83508 w 107992"/>
                  <a:gd name="connsiteY11" fmla="*/ 15302 h 166140"/>
                  <a:gd name="connsiteX12" fmla="*/ 83946 w 107992"/>
                  <a:gd name="connsiteY12" fmla="*/ 15302 h 166140"/>
                  <a:gd name="connsiteX13" fmla="*/ 83946 w 107992"/>
                  <a:gd name="connsiteY13" fmla="*/ 3061 h 166140"/>
                  <a:gd name="connsiteX14" fmla="*/ 107993 w 107992"/>
                  <a:gd name="connsiteY14" fmla="*/ 3061 h 166140"/>
                  <a:gd name="connsiteX15" fmla="*/ 107993 w 107992"/>
                  <a:gd name="connsiteY15" fmla="*/ 104931 h 166140"/>
                  <a:gd name="connsiteX16" fmla="*/ 55527 w 107992"/>
                  <a:gd name="connsiteY16" fmla="*/ 96624 h 166140"/>
                  <a:gd name="connsiteX17" fmla="*/ 82197 w 107992"/>
                  <a:gd name="connsiteY17" fmla="*/ 83945 h 166140"/>
                  <a:gd name="connsiteX18" fmla="*/ 82197 w 107992"/>
                  <a:gd name="connsiteY18" fmla="*/ 34540 h 166140"/>
                  <a:gd name="connsiteX19" fmla="*/ 56401 w 107992"/>
                  <a:gd name="connsiteY19" fmla="*/ 21861 h 166140"/>
                  <a:gd name="connsiteX20" fmla="*/ 25359 w 107992"/>
                  <a:gd name="connsiteY20" fmla="*/ 59461 h 166140"/>
                  <a:gd name="connsiteX21" fmla="*/ 55527 w 107992"/>
                  <a:gd name="connsiteY21" fmla="*/ 97061 h 1661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07992" h="166140">
                    <a:moveTo>
                      <a:pt x="107555" y="104494"/>
                    </a:moveTo>
                    <a:cubicBezTo>
                      <a:pt x="107555" y="146029"/>
                      <a:pt x="88755" y="166141"/>
                      <a:pt x="46345" y="166141"/>
                    </a:cubicBezTo>
                    <a:cubicBezTo>
                      <a:pt x="3935" y="166141"/>
                      <a:pt x="7433" y="155211"/>
                      <a:pt x="1312" y="149964"/>
                    </a:cubicBezTo>
                    <a:lnTo>
                      <a:pt x="10930" y="129415"/>
                    </a:lnTo>
                    <a:cubicBezTo>
                      <a:pt x="15303" y="133787"/>
                      <a:pt x="26233" y="144718"/>
                      <a:pt x="45908" y="144718"/>
                    </a:cubicBezTo>
                    <a:cubicBezTo>
                      <a:pt x="65583" y="144718"/>
                      <a:pt x="82634" y="132913"/>
                      <a:pt x="82634" y="109303"/>
                    </a:cubicBezTo>
                    <a:lnTo>
                      <a:pt x="82634" y="105806"/>
                    </a:lnTo>
                    <a:lnTo>
                      <a:pt x="82197" y="105806"/>
                    </a:lnTo>
                    <a:cubicBezTo>
                      <a:pt x="79136" y="109741"/>
                      <a:pt x="70829" y="118922"/>
                      <a:pt x="48094" y="118922"/>
                    </a:cubicBezTo>
                    <a:cubicBezTo>
                      <a:pt x="25359" y="118922"/>
                      <a:pt x="0" y="100996"/>
                      <a:pt x="0" y="59898"/>
                    </a:cubicBezTo>
                    <a:cubicBezTo>
                      <a:pt x="0" y="18800"/>
                      <a:pt x="24047" y="0"/>
                      <a:pt x="49843" y="0"/>
                    </a:cubicBezTo>
                    <a:cubicBezTo>
                      <a:pt x="75639" y="0"/>
                      <a:pt x="80011" y="10493"/>
                      <a:pt x="83508" y="15302"/>
                    </a:cubicBezTo>
                    <a:lnTo>
                      <a:pt x="83946" y="15302"/>
                    </a:lnTo>
                    <a:lnTo>
                      <a:pt x="83946" y="3061"/>
                    </a:lnTo>
                    <a:lnTo>
                      <a:pt x="107993" y="3061"/>
                    </a:lnTo>
                    <a:lnTo>
                      <a:pt x="107993" y="104931"/>
                    </a:lnTo>
                    <a:close/>
                    <a:moveTo>
                      <a:pt x="55527" y="96624"/>
                    </a:moveTo>
                    <a:cubicBezTo>
                      <a:pt x="71266" y="96624"/>
                      <a:pt x="78699" y="88317"/>
                      <a:pt x="82197" y="83945"/>
                    </a:cubicBezTo>
                    <a:lnTo>
                      <a:pt x="82197" y="34540"/>
                    </a:lnTo>
                    <a:cubicBezTo>
                      <a:pt x="78262" y="29731"/>
                      <a:pt x="71266" y="21861"/>
                      <a:pt x="56401" y="21861"/>
                    </a:cubicBezTo>
                    <a:cubicBezTo>
                      <a:pt x="41536" y="21861"/>
                      <a:pt x="25359" y="32791"/>
                      <a:pt x="25359" y="59461"/>
                    </a:cubicBezTo>
                    <a:cubicBezTo>
                      <a:pt x="25359" y="86131"/>
                      <a:pt x="38038" y="97061"/>
                      <a:pt x="55527" y="97061"/>
                    </a:cubicBezTo>
                    <a:close/>
                  </a:path>
                </a:pathLst>
              </a:custGeom>
              <a:solidFill>
                <a:srgbClr val="FFFFFF"/>
              </a:solidFill>
              <a:ln w="2265"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79EB9CD7-8B8B-A85B-B1DE-DE40EE64323A}"/>
                  </a:ext>
                </a:extLst>
              </p:cNvPr>
              <p:cNvSpPr/>
              <p:nvPr/>
            </p:nvSpPr>
            <p:spPr>
              <a:xfrm>
                <a:off x="6178617" y="4459071"/>
                <a:ext cx="107555" cy="160894"/>
              </a:xfrm>
              <a:custGeom>
                <a:avLst/>
                <a:gdLst>
                  <a:gd name="connsiteX0" fmla="*/ 105806 w 107555"/>
                  <a:gd name="connsiteY0" fmla="*/ 22298 h 160894"/>
                  <a:gd name="connsiteX1" fmla="*/ 26233 w 107555"/>
                  <a:gd name="connsiteY1" fmla="*/ 22298 h 160894"/>
                  <a:gd name="connsiteX2" fmla="*/ 26233 w 107555"/>
                  <a:gd name="connsiteY2" fmla="*/ 66894 h 160894"/>
                  <a:gd name="connsiteX3" fmla="*/ 97936 w 107555"/>
                  <a:gd name="connsiteY3" fmla="*/ 66894 h 160894"/>
                  <a:gd name="connsiteX4" fmla="*/ 97936 w 107555"/>
                  <a:gd name="connsiteY4" fmla="*/ 89192 h 160894"/>
                  <a:gd name="connsiteX5" fmla="*/ 26233 w 107555"/>
                  <a:gd name="connsiteY5" fmla="*/ 89192 h 160894"/>
                  <a:gd name="connsiteX6" fmla="*/ 26233 w 107555"/>
                  <a:gd name="connsiteY6" fmla="*/ 137722 h 160894"/>
                  <a:gd name="connsiteX7" fmla="*/ 107555 w 107555"/>
                  <a:gd name="connsiteY7" fmla="*/ 137722 h 160894"/>
                  <a:gd name="connsiteX8" fmla="*/ 107555 w 107555"/>
                  <a:gd name="connsiteY8" fmla="*/ 160895 h 160894"/>
                  <a:gd name="connsiteX9" fmla="*/ 0 w 107555"/>
                  <a:gd name="connsiteY9" fmla="*/ 160895 h 160894"/>
                  <a:gd name="connsiteX10" fmla="*/ 0 w 107555"/>
                  <a:gd name="connsiteY10" fmla="*/ 0 h 160894"/>
                  <a:gd name="connsiteX11" fmla="*/ 105369 w 107555"/>
                  <a:gd name="connsiteY11" fmla="*/ 0 h 160894"/>
                  <a:gd name="connsiteX12" fmla="*/ 105369 w 107555"/>
                  <a:gd name="connsiteY12" fmla="*/ 22735 h 160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555" h="160894">
                    <a:moveTo>
                      <a:pt x="105806" y="22298"/>
                    </a:moveTo>
                    <a:lnTo>
                      <a:pt x="26233" y="22298"/>
                    </a:lnTo>
                    <a:lnTo>
                      <a:pt x="26233" y="66894"/>
                    </a:lnTo>
                    <a:lnTo>
                      <a:pt x="97936" y="66894"/>
                    </a:lnTo>
                    <a:lnTo>
                      <a:pt x="97936" y="89192"/>
                    </a:lnTo>
                    <a:lnTo>
                      <a:pt x="26233" y="89192"/>
                    </a:lnTo>
                    <a:lnTo>
                      <a:pt x="26233" y="137722"/>
                    </a:lnTo>
                    <a:lnTo>
                      <a:pt x="107555" y="137722"/>
                    </a:lnTo>
                    <a:lnTo>
                      <a:pt x="107555" y="160895"/>
                    </a:lnTo>
                    <a:lnTo>
                      <a:pt x="0" y="160895"/>
                    </a:lnTo>
                    <a:lnTo>
                      <a:pt x="0" y="0"/>
                    </a:lnTo>
                    <a:lnTo>
                      <a:pt x="105369" y="0"/>
                    </a:lnTo>
                    <a:lnTo>
                      <a:pt x="105369" y="22735"/>
                    </a:lnTo>
                    <a:close/>
                  </a:path>
                </a:pathLst>
              </a:custGeom>
              <a:solidFill>
                <a:srgbClr val="FFFFFF"/>
              </a:solidFill>
              <a:ln w="2265"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5CA69615-6211-5602-DF06-A63F201E4614}"/>
                  </a:ext>
                </a:extLst>
              </p:cNvPr>
              <p:cNvSpPr/>
              <p:nvPr/>
            </p:nvSpPr>
            <p:spPr>
              <a:xfrm>
                <a:off x="6299726" y="4454262"/>
                <a:ext cx="107992" cy="168326"/>
              </a:xfrm>
              <a:custGeom>
                <a:avLst/>
                <a:gdLst>
                  <a:gd name="connsiteX0" fmla="*/ 107556 w 107992"/>
                  <a:gd name="connsiteY0" fmla="*/ 165266 h 168326"/>
                  <a:gd name="connsiteX1" fmla="*/ 83509 w 107992"/>
                  <a:gd name="connsiteY1" fmla="*/ 165266 h 168326"/>
                  <a:gd name="connsiteX2" fmla="*/ 83509 w 107992"/>
                  <a:gd name="connsiteY2" fmla="*/ 153024 h 168326"/>
                  <a:gd name="connsiteX3" fmla="*/ 83071 w 107992"/>
                  <a:gd name="connsiteY3" fmla="*/ 153024 h 168326"/>
                  <a:gd name="connsiteX4" fmla="*/ 48531 w 107992"/>
                  <a:gd name="connsiteY4" fmla="*/ 168327 h 168326"/>
                  <a:gd name="connsiteX5" fmla="*/ 0 w 107992"/>
                  <a:gd name="connsiteY5" fmla="*/ 108429 h 168326"/>
                  <a:gd name="connsiteX6" fmla="*/ 50717 w 107992"/>
                  <a:gd name="connsiteY6" fmla="*/ 48531 h 168326"/>
                  <a:gd name="connsiteX7" fmla="*/ 82197 w 107992"/>
                  <a:gd name="connsiteY7" fmla="*/ 60773 h 168326"/>
                  <a:gd name="connsiteX8" fmla="*/ 82634 w 107992"/>
                  <a:gd name="connsiteY8" fmla="*/ 60773 h 168326"/>
                  <a:gd name="connsiteX9" fmla="*/ 82634 w 107992"/>
                  <a:gd name="connsiteY9" fmla="*/ 0 h 168326"/>
                  <a:gd name="connsiteX10" fmla="*/ 107993 w 107992"/>
                  <a:gd name="connsiteY10" fmla="*/ 0 h 168326"/>
                  <a:gd name="connsiteX11" fmla="*/ 107993 w 107992"/>
                  <a:gd name="connsiteY11" fmla="*/ 165266 h 168326"/>
                  <a:gd name="connsiteX12" fmla="*/ 55964 w 107992"/>
                  <a:gd name="connsiteY12" fmla="*/ 145592 h 168326"/>
                  <a:gd name="connsiteX13" fmla="*/ 82634 w 107992"/>
                  <a:gd name="connsiteY13" fmla="*/ 133350 h 168326"/>
                  <a:gd name="connsiteX14" fmla="*/ 82634 w 107992"/>
                  <a:gd name="connsiteY14" fmla="*/ 83070 h 168326"/>
                  <a:gd name="connsiteX15" fmla="*/ 56401 w 107992"/>
                  <a:gd name="connsiteY15" fmla="*/ 70391 h 168326"/>
                  <a:gd name="connsiteX16" fmla="*/ 25796 w 107992"/>
                  <a:gd name="connsiteY16" fmla="*/ 107554 h 168326"/>
                  <a:gd name="connsiteX17" fmla="*/ 55964 w 107992"/>
                  <a:gd name="connsiteY17" fmla="*/ 146029 h 168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07992" h="168326">
                    <a:moveTo>
                      <a:pt x="107556" y="165266"/>
                    </a:moveTo>
                    <a:lnTo>
                      <a:pt x="83509" y="165266"/>
                    </a:lnTo>
                    <a:lnTo>
                      <a:pt x="83509" y="153024"/>
                    </a:lnTo>
                    <a:lnTo>
                      <a:pt x="83071" y="153024"/>
                    </a:lnTo>
                    <a:cubicBezTo>
                      <a:pt x="80011" y="157397"/>
                      <a:pt x="71704" y="168327"/>
                      <a:pt x="48531" y="168327"/>
                    </a:cubicBezTo>
                    <a:cubicBezTo>
                      <a:pt x="25359" y="168327"/>
                      <a:pt x="0" y="149089"/>
                      <a:pt x="0" y="108429"/>
                    </a:cubicBezTo>
                    <a:cubicBezTo>
                      <a:pt x="0" y="67768"/>
                      <a:pt x="23173" y="48531"/>
                      <a:pt x="50717" y="48531"/>
                    </a:cubicBezTo>
                    <a:cubicBezTo>
                      <a:pt x="78262" y="48531"/>
                      <a:pt x="79136" y="57275"/>
                      <a:pt x="82197" y="60773"/>
                    </a:cubicBezTo>
                    <a:lnTo>
                      <a:pt x="82634" y="60773"/>
                    </a:lnTo>
                    <a:lnTo>
                      <a:pt x="82634" y="0"/>
                    </a:lnTo>
                    <a:lnTo>
                      <a:pt x="107993" y="0"/>
                    </a:lnTo>
                    <a:lnTo>
                      <a:pt x="107993" y="165266"/>
                    </a:lnTo>
                    <a:close/>
                    <a:moveTo>
                      <a:pt x="55964" y="145592"/>
                    </a:moveTo>
                    <a:cubicBezTo>
                      <a:pt x="72141" y="145592"/>
                      <a:pt x="79136" y="137722"/>
                      <a:pt x="82634" y="133350"/>
                    </a:cubicBezTo>
                    <a:lnTo>
                      <a:pt x="82634" y="83070"/>
                    </a:lnTo>
                    <a:cubicBezTo>
                      <a:pt x="78699" y="78261"/>
                      <a:pt x="72141" y="70391"/>
                      <a:pt x="56401" y="70391"/>
                    </a:cubicBezTo>
                    <a:cubicBezTo>
                      <a:pt x="40661" y="70391"/>
                      <a:pt x="25796" y="81759"/>
                      <a:pt x="25796" y="107554"/>
                    </a:cubicBezTo>
                    <a:cubicBezTo>
                      <a:pt x="25796" y="133350"/>
                      <a:pt x="38912" y="146029"/>
                      <a:pt x="55964" y="146029"/>
                    </a:cubicBezTo>
                    <a:close/>
                  </a:path>
                </a:pathLst>
              </a:custGeom>
              <a:solidFill>
                <a:srgbClr val="FFFFFF"/>
              </a:solidFill>
              <a:ln w="2265"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DBB93ED1-7DCF-2D31-A8A6-3984D63171F3}"/>
                  </a:ext>
                </a:extLst>
              </p:cNvPr>
              <p:cNvSpPr/>
              <p:nvPr/>
            </p:nvSpPr>
            <p:spPr>
              <a:xfrm>
                <a:off x="6436138" y="4505853"/>
                <a:ext cx="102308" cy="116735"/>
              </a:xfrm>
              <a:custGeom>
                <a:avLst/>
                <a:gdLst>
                  <a:gd name="connsiteX0" fmla="*/ 102309 w 102308"/>
                  <a:gd name="connsiteY0" fmla="*/ 113675 h 116735"/>
                  <a:gd name="connsiteX1" fmla="*/ 78262 w 102308"/>
                  <a:gd name="connsiteY1" fmla="*/ 113675 h 116735"/>
                  <a:gd name="connsiteX2" fmla="*/ 78262 w 102308"/>
                  <a:gd name="connsiteY2" fmla="*/ 101433 h 116735"/>
                  <a:gd name="connsiteX3" fmla="*/ 77825 w 102308"/>
                  <a:gd name="connsiteY3" fmla="*/ 101433 h 116735"/>
                  <a:gd name="connsiteX4" fmla="*/ 41099 w 102308"/>
                  <a:gd name="connsiteY4" fmla="*/ 116736 h 116735"/>
                  <a:gd name="connsiteX5" fmla="*/ 0 w 102308"/>
                  <a:gd name="connsiteY5" fmla="*/ 70391 h 116735"/>
                  <a:gd name="connsiteX6" fmla="*/ 0 w 102308"/>
                  <a:gd name="connsiteY6" fmla="*/ 0 h 116735"/>
                  <a:gd name="connsiteX7" fmla="*/ 25359 w 102308"/>
                  <a:gd name="connsiteY7" fmla="*/ 0 h 116735"/>
                  <a:gd name="connsiteX8" fmla="*/ 25359 w 102308"/>
                  <a:gd name="connsiteY8" fmla="*/ 65582 h 116735"/>
                  <a:gd name="connsiteX9" fmla="*/ 49843 w 102308"/>
                  <a:gd name="connsiteY9" fmla="*/ 94875 h 116735"/>
                  <a:gd name="connsiteX10" fmla="*/ 76950 w 102308"/>
                  <a:gd name="connsiteY10" fmla="*/ 82196 h 116735"/>
                  <a:gd name="connsiteX11" fmla="*/ 76950 w 102308"/>
                  <a:gd name="connsiteY11" fmla="*/ 0 h 116735"/>
                  <a:gd name="connsiteX12" fmla="*/ 102309 w 102308"/>
                  <a:gd name="connsiteY12" fmla="*/ 0 h 116735"/>
                  <a:gd name="connsiteX13" fmla="*/ 102309 w 102308"/>
                  <a:gd name="connsiteY13" fmla="*/ 114113 h 116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2308" h="116735">
                    <a:moveTo>
                      <a:pt x="102309" y="113675"/>
                    </a:moveTo>
                    <a:lnTo>
                      <a:pt x="78262" y="113675"/>
                    </a:lnTo>
                    <a:lnTo>
                      <a:pt x="78262" y="101433"/>
                    </a:lnTo>
                    <a:lnTo>
                      <a:pt x="77825" y="101433"/>
                    </a:lnTo>
                    <a:cubicBezTo>
                      <a:pt x="73890" y="106243"/>
                      <a:pt x="65145" y="116736"/>
                      <a:pt x="41099" y="116736"/>
                    </a:cubicBezTo>
                    <a:cubicBezTo>
                      <a:pt x="17052" y="116736"/>
                      <a:pt x="0" y="103182"/>
                      <a:pt x="0" y="70391"/>
                    </a:cubicBezTo>
                    <a:lnTo>
                      <a:pt x="0" y="0"/>
                    </a:lnTo>
                    <a:lnTo>
                      <a:pt x="25359" y="0"/>
                    </a:lnTo>
                    <a:lnTo>
                      <a:pt x="25359" y="65582"/>
                    </a:lnTo>
                    <a:cubicBezTo>
                      <a:pt x="25359" y="87005"/>
                      <a:pt x="33229" y="94875"/>
                      <a:pt x="49843" y="94875"/>
                    </a:cubicBezTo>
                    <a:cubicBezTo>
                      <a:pt x="66457" y="94875"/>
                      <a:pt x="72578" y="87005"/>
                      <a:pt x="76950" y="82196"/>
                    </a:cubicBezTo>
                    <a:lnTo>
                      <a:pt x="76950" y="0"/>
                    </a:lnTo>
                    <a:lnTo>
                      <a:pt x="102309" y="0"/>
                    </a:lnTo>
                    <a:lnTo>
                      <a:pt x="102309" y="114113"/>
                    </a:lnTo>
                    <a:close/>
                  </a:path>
                </a:pathLst>
              </a:custGeom>
              <a:solidFill>
                <a:srgbClr val="FFFFFF"/>
              </a:solidFill>
              <a:ln w="2265"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BF786958-4B48-9A7B-8F2D-D64053E004B2}"/>
                  </a:ext>
                </a:extLst>
              </p:cNvPr>
              <p:cNvSpPr/>
              <p:nvPr/>
            </p:nvSpPr>
            <p:spPr>
              <a:xfrm>
                <a:off x="6560745" y="4502792"/>
                <a:ext cx="96187" cy="119359"/>
              </a:xfrm>
              <a:custGeom>
                <a:avLst/>
                <a:gdLst>
                  <a:gd name="connsiteX0" fmla="*/ 87006 w 96187"/>
                  <a:gd name="connsiteY0" fmla="*/ 29293 h 119359"/>
                  <a:gd name="connsiteX1" fmla="*/ 62522 w 96187"/>
                  <a:gd name="connsiteY1" fmla="*/ 21424 h 119359"/>
                  <a:gd name="connsiteX2" fmla="*/ 25796 w 96187"/>
                  <a:gd name="connsiteY2" fmla="*/ 58587 h 119359"/>
                  <a:gd name="connsiteX3" fmla="*/ 60336 w 96187"/>
                  <a:gd name="connsiteY3" fmla="*/ 97061 h 119359"/>
                  <a:gd name="connsiteX4" fmla="*/ 87881 w 96187"/>
                  <a:gd name="connsiteY4" fmla="*/ 89629 h 119359"/>
                  <a:gd name="connsiteX5" fmla="*/ 94876 w 96187"/>
                  <a:gd name="connsiteY5" fmla="*/ 109303 h 119359"/>
                  <a:gd name="connsiteX6" fmla="*/ 56401 w 96187"/>
                  <a:gd name="connsiteY6" fmla="*/ 119359 h 119359"/>
                  <a:gd name="connsiteX7" fmla="*/ 0 w 96187"/>
                  <a:gd name="connsiteY7" fmla="*/ 59898 h 119359"/>
                  <a:gd name="connsiteX8" fmla="*/ 59899 w 96187"/>
                  <a:gd name="connsiteY8" fmla="*/ 0 h 119359"/>
                  <a:gd name="connsiteX9" fmla="*/ 96188 w 96187"/>
                  <a:gd name="connsiteY9" fmla="*/ 10493 h 119359"/>
                  <a:gd name="connsiteX10" fmla="*/ 87443 w 96187"/>
                  <a:gd name="connsiteY10" fmla="*/ 29731 h 119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6187" h="119359">
                    <a:moveTo>
                      <a:pt x="87006" y="29293"/>
                    </a:moveTo>
                    <a:cubicBezTo>
                      <a:pt x="82197" y="26233"/>
                      <a:pt x="75201" y="21424"/>
                      <a:pt x="62522" y="21424"/>
                    </a:cubicBezTo>
                    <a:cubicBezTo>
                      <a:pt x="42410" y="21424"/>
                      <a:pt x="25796" y="32791"/>
                      <a:pt x="25796" y="58587"/>
                    </a:cubicBezTo>
                    <a:cubicBezTo>
                      <a:pt x="25796" y="84382"/>
                      <a:pt x="39350" y="97061"/>
                      <a:pt x="60336" y="97061"/>
                    </a:cubicBezTo>
                    <a:cubicBezTo>
                      <a:pt x="81323" y="97061"/>
                      <a:pt x="83509" y="92252"/>
                      <a:pt x="87881" y="89629"/>
                    </a:cubicBezTo>
                    <a:lnTo>
                      <a:pt x="94876" y="109303"/>
                    </a:lnTo>
                    <a:cubicBezTo>
                      <a:pt x="89192" y="113238"/>
                      <a:pt x="77387" y="119359"/>
                      <a:pt x="56401" y="119359"/>
                    </a:cubicBezTo>
                    <a:cubicBezTo>
                      <a:pt x="23172" y="119359"/>
                      <a:pt x="0" y="100996"/>
                      <a:pt x="0" y="59898"/>
                    </a:cubicBezTo>
                    <a:cubicBezTo>
                      <a:pt x="0" y="18800"/>
                      <a:pt x="29731" y="0"/>
                      <a:pt x="59899" y="0"/>
                    </a:cubicBezTo>
                    <a:cubicBezTo>
                      <a:pt x="90067" y="0"/>
                      <a:pt x="89630" y="5684"/>
                      <a:pt x="96188" y="10493"/>
                    </a:cubicBezTo>
                    <a:lnTo>
                      <a:pt x="87443" y="29731"/>
                    </a:lnTo>
                    <a:close/>
                  </a:path>
                </a:pathLst>
              </a:custGeom>
              <a:solidFill>
                <a:srgbClr val="FFFFFF"/>
              </a:solidFill>
              <a:ln w="2265"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119DF8E7-6B11-628C-8F6F-EDF0DCCF4620}"/>
                  </a:ext>
                </a:extLst>
              </p:cNvPr>
              <p:cNvSpPr/>
              <p:nvPr/>
            </p:nvSpPr>
            <p:spPr>
              <a:xfrm>
                <a:off x="6669174" y="4502355"/>
                <a:ext cx="94001" cy="119359"/>
              </a:xfrm>
              <a:custGeom>
                <a:avLst/>
                <a:gdLst>
                  <a:gd name="connsiteX0" fmla="*/ 49843 w 94001"/>
                  <a:gd name="connsiteY0" fmla="*/ 50279 h 119359"/>
                  <a:gd name="connsiteX1" fmla="*/ 68643 w 94001"/>
                  <a:gd name="connsiteY1" fmla="*/ 51154 h 119359"/>
                  <a:gd name="connsiteX2" fmla="*/ 68643 w 94001"/>
                  <a:gd name="connsiteY2" fmla="*/ 48531 h 119359"/>
                  <a:gd name="connsiteX3" fmla="*/ 44159 w 94001"/>
                  <a:gd name="connsiteY3" fmla="*/ 21424 h 119359"/>
                  <a:gd name="connsiteX4" fmla="*/ 10930 w 94001"/>
                  <a:gd name="connsiteY4" fmla="*/ 34977 h 119359"/>
                  <a:gd name="connsiteX5" fmla="*/ 874 w 94001"/>
                  <a:gd name="connsiteY5" fmla="*/ 18363 h 119359"/>
                  <a:gd name="connsiteX6" fmla="*/ 48094 w 94001"/>
                  <a:gd name="connsiteY6" fmla="*/ 0 h 119359"/>
                  <a:gd name="connsiteX7" fmla="*/ 94002 w 94001"/>
                  <a:gd name="connsiteY7" fmla="*/ 48968 h 119359"/>
                  <a:gd name="connsiteX8" fmla="*/ 94002 w 94001"/>
                  <a:gd name="connsiteY8" fmla="*/ 116736 h 119359"/>
                  <a:gd name="connsiteX9" fmla="*/ 70392 w 94001"/>
                  <a:gd name="connsiteY9" fmla="*/ 116736 h 119359"/>
                  <a:gd name="connsiteX10" fmla="*/ 70392 w 94001"/>
                  <a:gd name="connsiteY10" fmla="*/ 104494 h 119359"/>
                  <a:gd name="connsiteX11" fmla="*/ 70392 w 94001"/>
                  <a:gd name="connsiteY11" fmla="*/ 104494 h 119359"/>
                  <a:gd name="connsiteX12" fmla="*/ 35852 w 94001"/>
                  <a:gd name="connsiteY12" fmla="*/ 119359 h 119359"/>
                  <a:gd name="connsiteX13" fmla="*/ 0 w 94001"/>
                  <a:gd name="connsiteY13" fmla="*/ 85256 h 119359"/>
                  <a:gd name="connsiteX14" fmla="*/ 50717 w 94001"/>
                  <a:gd name="connsiteY14" fmla="*/ 49842 h 119359"/>
                  <a:gd name="connsiteX15" fmla="*/ 41536 w 94001"/>
                  <a:gd name="connsiteY15" fmla="*/ 99247 h 119359"/>
                  <a:gd name="connsiteX16" fmla="*/ 68206 w 94001"/>
                  <a:gd name="connsiteY16" fmla="*/ 87880 h 119359"/>
                  <a:gd name="connsiteX17" fmla="*/ 68206 w 94001"/>
                  <a:gd name="connsiteY17" fmla="*/ 68642 h 119359"/>
                  <a:gd name="connsiteX18" fmla="*/ 51592 w 94001"/>
                  <a:gd name="connsiteY18" fmla="*/ 68205 h 119359"/>
                  <a:gd name="connsiteX19" fmla="*/ 24047 w 94001"/>
                  <a:gd name="connsiteY19" fmla="*/ 83945 h 119359"/>
                  <a:gd name="connsiteX20" fmla="*/ 41536 w 94001"/>
                  <a:gd name="connsiteY20" fmla="*/ 99247 h 119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4001" h="119359">
                    <a:moveTo>
                      <a:pt x="49843" y="50279"/>
                    </a:moveTo>
                    <a:cubicBezTo>
                      <a:pt x="58150" y="50279"/>
                      <a:pt x="64708" y="50717"/>
                      <a:pt x="68643" y="51154"/>
                    </a:cubicBezTo>
                    <a:lnTo>
                      <a:pt x="68643" y="48531"/>
                    </a:lnTo>
                    <a:cubicBezTo>
                      <a:pt x="68643" y="30168"/>
                      <a:pt x="61210" y="21424"/>
                      <a:pt x="44159" y="21424"/>
                    </a:cubicBezTo>
                    <a:cubicBezTo>
                      <a:pt x="27108" y="21424"/>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2" y="108866"/>
                      <a:pt x="58587" y="119359"/>
                      <a:pt x="35852" y="119359"/>
                    </a:cubicBezTo>
                    <a:cubicBezTo>
                      <a:pt x="13117" y="119359"/>
                      <a:pt x="0" y="105806"/>
                      <a:pt x="0" y="85256"/>
                    </a:cubicBezTo>
                    <a:cubicBezTo>
                      <a:pt x="0" y="64707"/>
                      <a:pt x="19238" y="49842"/>
                      <a:pt x="50717" y="49842"/>
                    </a:cubicBezTo>
                    <a:close/>
                    <a:moveTo>
                      <a:pt x="41536" y="99247"/>
                    </a:moveTo>
                    <a:cubicBezTo>
                      <a:pt x="57713" y="99247"/>
                      <a:pt x="65145" y="91378"/>
                      <a:pt x="68206" y="87880"/>
                    </a:cubicBezTo>
                    <a:lnTo>
                      <a:pt x="68206" y="68642"/>
                    </a:lnTo>
                    <a:cubicBezTo>
                      <a:pt x="63834" y="68642"/>
                      <a:pt x="59024" y="68205"/>
                      <a:pt x="51592" y="68205"/>
                    </a:cubicBezTo>
                    <a:cubicBezTo>
                      <a:pt x="32791" y="68205"/>
                      <a:pt x="24047" y="73452"/>
                      <a:pt x="24047" y="83945"/>
                    </a:cubicBezTo>
                    <a:cubicBezTo>
                      <a:pt x="24047" y="94438"/>
                      <a:pt x="29731" y="99247"/>
                      <a:pt x="41536" y="99247"/>
                    </a:cubicBezTo>
                    <a:close/>
                  </a:path>
                </a:pathLst>
              </a:custGeom>
              <a:solidFill>
                <a:srgbClr val="FFFFFF"/>
              </a:solidFill>
              <a:ln w="2265" cap="flat">
                <a:noFill/>
                <a:prstDash val="solid"/>
                <a:miter/>
              </a:ln>
            </p:spPr>
            <p:txBody>
              <a:bodyPr rtlCol="0" anchor="ctr"/>
              <a:lstStyle/>
              <a:p>
                <a:endParaRPr lang="en-US"/>
              </a:p>
            </p:txBody>
          </p:sp>
          <p:sp>
            <p:nvSpPr>
              <p:cNvPr id="35" name="Freeform 34">
                <a:extLst>
                  <a:ext uri="{FF2B5EF4-FFF2-40B4-BE49-F238E27FC236}">
                    <a16:creationId xmlns:a16="http://schemas.microsoft.com/office/drawing/2014/main" id="{511515E1-397D-2FC9-4CC6-0994780965E8}"/>
                  </a:ext>
                </a:extLst>
              </p:cNvPr>
              <p:cNvSpPr/>
              <p:nvPr/>
            </p:nvSpPr>
            <p:spPr>
              <a:xfrm>
                <a:off x="6779791" y="4479183"/>
                <a:ext cx="70391" cy="142094"/>
              </a:xfrm>
              <a:custGeom>
                <a:avLst/>
                <a:gdLst>
                  <a:gd name="connsiteX0" fmla="*/ 70392 w 70391"/>
                  <a:gd name="connsiteY0" fmla="*/ 46782 h 142094"/>
                  <a:gd name="connsiteX1" fmla="*/ 40661 w 70391"/>
                  <a:gd name="connsiteY1" fmla="*/ 46782 h 142094"/>
                  <a:gd name="connsiteX2" fmla="*/ 40661 w 70391"/>
                  <a:gd name="connsiteY2" fmla="*/ 97936 h 142094"/>
                  <a:gd name="connsiteX3" fmla="*/ 59461 w 70391"/>
                  <a:gd name="connsiteY3" fmla="*/ 120234 h 142094"/>
                  <a:gd name="connsiteX4" fmla="*/ 69955 w 70391"/>
                  <a:gd name="connsiteY4" fmla="*/ 118485 h 142094"/>
                  <a:gd name="connsiteX5" fmla="*/ 69955 w 70391"/>
                  <a:gd name="connsiteY5" fmla="*/ 139471 h 142094"/>
                  <a:gd name="connsiteX6" fmla="*/ 53778 w 70391"/>
                  <a:gd name="connsiteY6" fmla="*/ 142094 h 142094"/>
                  <a:gd name="connsiteX7" fmla="*/ 15303 w 70391"/>
                  <a:gd name="connsiteY7" fmla="*/ 100559 h 142094"/>
                  <a:gd name="connsiteX8" fmla="*/ 15303 w 70391"/>
                  <a:gd name="connsiteY8" fmla="*/ 46344 h 142094"/>
                  <a:gd name="connsiteX9" fmla="*/ 0 w 70391"/>
                  <a:gd name="connsiteY9" fmla="*/ 46344 h 142094"/>
                  <a:gd name="connsiteX10" fmla="*/ 0 w 70391"/>
                  <a:gd name="connsiteY10" fmla="*/ 25795 h 142094"/>
                  <a:gd name="connsiteX11" fmla="*/ 15303 w 70391"/>
                  <a:gd name="connsiteY11" fmla="*/ 25795 h 142094"/>
                  <a:gd name="connsiteX12" fmla="*/ 15303 w 70391"/>
                  <a:gd name="connsiteY12" fmla="*/ 0 h 142094"/>
                  <a:gd name="connsiteX13" fmla="*/ 40661 w 70391"/>
                  <a:gd name="connsiteY13" fmla="*/ 0 h 142094"/>
                  <a:gd name="connsiteX14" fmla="*/ 40661 w 70391"/>
                  <a:gd name="connsiteY14" fmla="*/ 25795 h 142094"/>
                  <a:gd name="connsiteX15" fmla="*/ 70392 w 70391"/>
                  <a:gd name="connsiteY15" fmla="*/ 25795 h 142094"/>
                  <a:gd name="connsiteX16" fmla="*/ 70392 w 70391"/>
                  <a:gd name="connsiteY16" fmla="*/ 46344 h 142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70391" h="142094">
                    <a:moveTo>
                      <a:pt x="70392" y="46782"/>
                    </a:moveTo>
                    <a:lnTo>
                      <a:pt x="40661" y="46782"/>
                    </a:lnTo>
                    <a:lnTo>
                      <a:pt x="40661" y="97936"/>
                    </a:lnTo>
                    <a:cubicBezTo>
                      <a:pt x="40661" y="116298"/>
                      <a:pt x="47219" y="120234"/>
                      <a:pt x="59461" y="120234"/>
                    </a:cubicBezTo>
                    <a:cubicBezTo>
                      <a:pt x="71703" y="120234"/>
                      <a:pt x="68206" y="119359"/>
                      <a:pt x="69955" y="118485"/>
                    </a:cubicBezTo>
                    <a:lnTo>
                      <a:pt x="69955" y="139471"/>
                    </a:lnTo>
                    <a:cubicBezTo>
                      <a:pt x="67769" y="140345"/>
                      <a:pt x="62085" y="142094"/>
                      <a:pt x="53778" y="142094"/>
                    </a:cubicBezTo>
                    <a:cubicBezTo>
                      <a:pt x="31042" y="142094"/>
                      <a:pt x="15303" y="133350"/>
                      <a:pt x="15303" y="100559"/>
                    </a:cubicBezTo>
                    <a:lnTo>
                      <a:pt x="15303" y="46344"/>
                    </a:lnTo>
                    <a:lnTo>
                      <a:pt x="0" y="46344"/>
                    </a:lnTo>
                    <a:lnTo>
                      <a:pt x="0" y="25795"/>
                    </a:lnTo>
                    <a:lnTo>
                      <a:pt x="15303" y="25795"/>
                    </a:lnTo>
                    <a:lnTo>
                      <a:pt x="15303" y="0"/>
                    </a:lnTo>
                    <a:lnTo>
                      <a:pt x="40661" y="0"/>
                    </a:lnTo>
                    <a:lnTo>
                      <a:pt x="40661" y="25795"/>
                    </a:lnTo>
                    <a:lnTo>
                      <a:pt x="70392" y="25795"/>
                    </a:lnTo>
                    <a:lnTo>
                      <a:pt x="70392" y="46344"/>
                    </a:lnTo>
                    <a:close/>
                  </a:path>
                </a:pathLst>
              </a:custGeom>
              <a:solidFill>
                <a:srgbClr val="FFFFFF"/>
              </a:solidFill>
              <a:ln w="2265"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7B7BB0DD-AD8B-17A9-C8F2-1D6301EDCCE6}"/>
                  </a:ext>
                </a:extLst>
              </p:cNvPr>
              <p:cNvSpPr/>
              <p:nvPr/>
            </p:nvSpPr>
            <p:spPr>
              <a:xfrm>
                <a:off x="6872043" y="4462131"/>
                <a:ext cx="25795" cy="157396"/>
              </a:xfrm>
              <a:custGeom>
                <a:avLst/>
                <a:gdLst>
                  <a:gd name="connsiteX0" fmla="*/ 25796 w 25795"/>
                  <a:gd name="connsiteY0" fmla="*/ 25796 h 157396"/>
                  <a:gd name="connsiteX1" fmla="*/ 0 w 25795"/>
                  <a:gd name="connsiteY1" fmla="*/ 25796 h 157396"/>
                  <a:gd name="connsiteX2" fmla="*/ 0 w 25795"/>
                  <a:gd name="connsiteY2" fmla="*/ 0 h 157396"/>
                  <a:gd name="connsiteX3" fmla="*/ 25796 w 25795"/>
                  <a:gd name="connsiteY3" fmla="*/ 0 h 157396"/>
                  <a:gd name="connsiteX4" fmla="*/ 25796 w 25795"/>
                  <a:gd name="connsiteY4" fmla="*/ 25796 h 157396"/>
                  <a:gd name="connsiteX5" fmla="*/ 25359 w 25795"/>
                  <a:gd name="connsiteY5" fmla="*/ 157397 h 157396"/>
                  <a:gd name="connsiteX6" fmla="*/ 0 w 25795"/>
                  <a:gd name="connsiteY6" fmla="*/ 157397 h 157396"/>
                  <a:gd name="connsiteX7" fmla="*/ 0 w 25795"/>
                  <a:gd name="connsiteY7" fmla="*/ 43284 h 157396"/>
                  <a:gd name="connsiteX8" fmla="*/ 25359 w 25795"/>
                  <a:gd name="connsiteY8" fmla="*/ 43284 h 157396"/>
                  <a:gd name="connsiteX9" fmla="*/ 25359 w 25795"/>
                  <a:gd name="connsiteY9" fmla="*/ 157397 h 1573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795" h="157396">
                    <a:moveTo>
                      <a:pt x="25796" y="25796"/>
                    </a:moveTo>
                    <a:lnTo>
                      <a:pt x="0" y="25796"/>
                    </a:lnTo>
                    <a:lnTo>
                      <a:pt x="0" y="0"/>
                    </a:lnTo>
                    <a:lnTo>
                      <a:pt x="25796" y="0"/>
                    </a:lnTo>
                    <a:lnTo>
                      <a:pt x="25796" y="25796"/>
                    </a:lnTo>
                    <a:close/>
                    <a:moveTo>
                      <a:pt x="25359" y="157397"/>
                    </a:moveTo>
                    <a:lnTo>
                      <a:pt x="0" y="157397"/>
                    </a:lnTo>
                    <a:lnTo>
                      <a:pt x="0" y="43284"/>
                    </a:lnTo>
                    <a:lnTo>
                      <a:pt x="25359" y="43284"/>
                    </a:lnTo>
                    <a:lnTo>
                      <a:pt x="25359" y="157397"/>
                    </a:lnTo>
                    <a:close/>
                  </a:path>
                </a:pathLst>
              </a:custGeom>
              <a:solidFill>
                <a:srgbClr val="FFFFFF"/>
              </a:solidFill>
              <a:ln w="2265"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9E4AB2BD-4867-A564-B7A9-7381244C8CEF}"/>
                  </a:ext>
                </a:extLst>
              </p:cNvPr>
              <p:cNvSpPr/>
              <p:nvPr/>
            </p:nvSpPr>
            <p:spPr>
              <a:xfrm>
                <a:off x="6920574" y="4502355"/>
                <a:ext cx="111927" cy="119796"/>
              </a:xfrm>
              <a:custGeom>
                <a:avLst/>
                <a:gdLst>
                  <a:gd name="connsiteX0" fmla="*/ 55964 w 111927"/>
                  <a:gd name="connsiteY0" fmla="*/ 119796 h 119796"/>
                  <a:gd name="connsiteX1" fmla="*/ 0 w 111927"/>
                  <a:gd name="connsiteY1" fmla="*/ 59898 h 119796"/>
                  <a:gd name="connsiteX2" fmla="*/ 55964 w 111927"/>
                  <a:gd name="connsiteY2" fmla="*/ 0 h 119796"/>
                  <a:gd name="connsiteX3" fmla="*/ 111928 w 111927"/>
                  <a:gd name="connsiteY3" fmla="*/ 59898 h 119796"/>
                  <a:gd name="connsiteX4" fmla="*/ 55964 w 111927"/>
                  <a:gd name="connsiteY4" fmla="*/ 119796 h 119796"/>
                  <a:gd name="connsiteX5" fmla="*/ 55964 w 111927"/>
                  <a:gd name="connsiteY5" fmla="*/ 22298 h 119796"/>
                  <a:gd name="connsiteX6" fmla="*/ 25359 w 111927"/>
                  <a:gd name="connsiteY6" fmla="*/ 60335 h 119796"/>
                  <a:gd name="connsiteX7" fmla="*/ 55964 w 111927"/>
                  <a:gd name="connsiteY7" fmla="*/ 97936 h 119796"/>
                  <a:gd name="connsiteX8" fmla="*/ 86132 w 111927"/>
                  <a:gd name="connsiteY8" fmla="*/ 60335 h 119796"/>
                  <a:gd name="connsiteX9" fmla="*/ 55964 w 111927"/>
                  <a:gd name="connsiteY9" fmla="*/ 22298 h 119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1927" h="119796">
                    <a:moveTo>
                      <a:pt x="55964" y="119796"/>
                    </a:moveTo>
                    <a:cubicBezTo>
                      <a:pt x="25796" y="119796"/>
                      <a:pt x="0" y="100996"/>
                      <a:pt x="0" y="59898"/>
                    </a:cubicBezTo>
                    <a:cubicBezTo>
                      <a:pt x="0" y="18800"/>
                      <a:pt x="26233" y="0"/>
                      <a:pt x="55964" y="0"/>
                    </a:cubicBezTo>
                    <a:cubicBezTo>
                      <a:pt x="85695" y="0"/>
                      <a:pt x="111928" y="18800"/>
                      <a:pt x="111928" y="59898"/>
                    </a:cubicBezTo>
                    <a:cubicBezTo>
                      <a:pt x="111928" y="100996"/>
                      <a:pt x="85695" y="119796"/>
                      <a:pt x="55964" y="119796"/>
                    </a:cubicBezTo>
                    <a:close/>
                    <a:moveTo>
                      <a:pt x="55964" y="22298"/>
                    </a:moveTo>
                    <a:cubicBezTo>
                      <a:pt x="38475" y="22298"/>
                      <a:pt x="25359" y="34103"/>
                      <a:pt x="25359" y="60335"/>
                    </a:cubicBezTo>
                    <a:cubicBezTo>
                      <a:pt x="25359" y="86568"/>
                      <a:pt x="38038" y="97936"/>
                      <a:pt x="55964" y="97936"/>
                    </a:cubicBezTo>
                    <a:cubicBezTo>
                      <a:pt x="73890" y="97936"/>
                      <a:pt x="86132" y="86131"/>
                      <a:pt x="86132" y="60335"/>
                    </a:cubicBezTo>
                    <a:cubicBezTo>
                      <a:pt x="86132" y="34540"/>
                      <a:pt x="73453" y="22298"/>
                      <a:pt x="55964" y="22298"/>
                    </a:cubicBezTo>
                    <a:close/>
                  </a:path>
                </a:pathLst>
              </a:custGeom>
              <a:solidFill>
                <a:srgbClr val="FFFFFF"/>
              </a:solidFill>
              <a:ln w="2265"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81BCA022-6458-48F2-63BB-82E195D8E76D}"/>
                  </a:ext>
                </a:extLst>
              </p:cNvPr>
              <p:cNvSpPr/>
              <p:nvPr/>
            </p:nvSpPr>
            <p:spPr>
              <a:xfrm>
                <a:off x="7054363" y="4502355"/>
                <a:ext cx="102746" cy="117172"/>
              </a:xfrm>
              <a:custGeom>
                <a:avLst/>
                <a:gdLst>
                  <a:gd name="connsiteX0" fmla="*/ 24047 w 102746"/>
                  <a:gd name="connsiteY0" fmla="*/ 15302 h 117172"/>
                  <a:gd name="connsiteX1" fmla="*/ 24484 w 102746"/>
                  <a:gd name="connsiteY1" fmla="*/ 15302 h 117172"/>
                  <a:gd name="connsiteX2" fmla="*/ 61648 w 102746"/>
                  <a:gd name="connsiteY2" fmla="*/ 0 h 117172"/>
                  <a:gd name="connsiteX3" fmla="*/ 102746 w 102746"/>
                  <a:gd name="connsiteY3" fmla="*/ 46344 h 117172"/>
                  <a:gd name="connsiteX4" fmla="*/ 102746 w 102746"/>
                  <a:gd name="connsiteY4" fmla="*/ 116736 h 117172"/>
                  <a:gd name="connsiteX5" fmla="*/ 77387 w 102746"/>
                  <a:gd name="connsiteY5" fmla="*/ 116736 h 117172"/>
                  <a:gd name="connsiteX6" fmla="*/ 77387 w 102746"/>
                  <a:gd name="connsiteY6" fmla="*/ 51154 h 117172"/>
                  <a:gd name="connsiteX7" fmla="*/ 52466 w 102746"/>
                  <a:gd name="connsiteY7" fmla="*/ 21861 h 117172"/>
                  <a:gd name="connsiteX8" fmla="*/ 25359 w 102746"/>
                  <a:gd name="connsiteY8" fmla="*/ 34540 h 117172"/>
                  <a:gd name="connsiteX9" fmla="*/ 25359 w 102746"/>
                  <a:gd name="connsiteY9" fmla="*/ 117173 h 117172"/>
                  <a:gd name="connsiteX10" fmla="*/ 0 w 102746"/>
                  <a:gd name="connsiteY10" fmla="*/ 117173 h 117172"/>
                  <a:gd name="connsiteX11" fmla="*/ 0 w 102746"/>
                  <a:gd name="connsiteY11" fmla="*/ 3061 h 117172"/>
                  <a:gd name="connsiteX12" fmla="*/ 24047 w 102746"/>
                  <a:gd name="connsiteY12" fmla="*/ 3061 h 117172"/>
                  <a:gd name="connsiteX13" fmla="*/ 24047 w 102746"/>
                  <a:gd name="connsiteY13" fmla="*/ 15302 h 117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2746" h="117172">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w="2265"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3BD39C3C-C5E4-B20D-AC6D-63F41C0397EB}"/>
                  </a:ext>
                </a:extLst>
              </p:cNvPr>
              <p:cNvSpPr/>
              <p:nvPr/>
            </p:nvSpPr>
            <p:spPr>
              <a:xfrm>
                <a:off x="4897134" y="4706096"/>
                <a:ext cx="71000" cy="166578"/>
              </a:xfrm>
              <a:custGeom>
                <a:avLst/>
                <a:gdLst>
                  <a:gd name="connsiteX0" fmla="*/ 69955 w 71000"/>
                  <a:gd name="connsiteY0" fmla="*/ 73015 h 166578"/>
                  <a:gd name="connsiteX1" fmla="*/ 40661 w 71000"/>
                  <a:gd name="connsiteY1" fmla="*/ 73015 h 166578"/>
                  <a:gd name="connsiteX2" fmla="*/ 40661 w 71000"/>
                  <a:gd name="connsiteY2" fmla="*/ 166578 h 166578"/>
                  <a:gd name="connsiteX3" fmla="*/ 15303 w 71000"/>
                  <a:gd name="connsiteY3" fmla="*/ 166578 h 166578"/>
                  <a:gd name="connsiteX4" fmla="*/ 15303 w 71000"/>
                  <a:gd name="connsiteY4" fmla="*/ 73015 h 166578"/>
                  <a:gd name="connsiteX5" fmla="*/ 0 w 71000"/>
                  <a:gd name="connsiteY5" fmla="*/ 73015 h 166578"/>
                  <a:gd name="connsiteX6" fmla="*/ 0 w 71000"/>
                  <a:gd name="connsiteY6" fmla="*/ 52466 h 166578"/>
                  <a:gd name="connsiteX7" fmla="*/ 15303 w 71000"/>
                  <a:gd name="connsiteY7" fmla="*/ 52466 h 166578"/>
                  <a:gd name="connsiteX8" fmla="*/ 15303 w 71000"/>
                  <a:gd name="connsiteY8" fmla="*/ 42410 h 166578"/>
                  <a:gd name="connsiteX9" fmla="*/ 56401 w 71000"/>
                  <a:gd name="connsiteY9" fmla="*/ 0 h 166578"/>
                  <a:gd name="connsiteX10" fmla="*/ 69517 w 71000"/>
                  <a:gd name="connsiteY10" fmla="*/ 1749 h 166578"/>
                  <a:gd name="connsiteX11" fmla="*/ 69517 w 71000"/>
                  <a:gd name="connsiteY11" fmla="*/ 22735 h 166578"/>
                  <a:gd name="connsiteX12" fmla="*/ 59899 w 71000"/>
                  <a:gd name="connsiteY12" fmla="*/ 21424 h 166578"/>
                  <a:gd name="connsiteX13" fmla="*/ 40224 w 71000"/>
                  <a:gd name="connsiteY13" fmla="*/ 42410 h 166578"/>
                  <a:gd name="connsiteX14" fmla="*/ 40224 w 71000"/>
                  <a:gd name="connsiteY14" fmla="*/ 52466 h 166578"/>
                  <a:gd name="connsiteX15" fmla="*/ 69517 w 71000"/>
                  <a:gd name="connsiteY15" fmla="*/ 52466 h 166578"/>
                  <a:gd name="connsiteX16" fmla="*/ 69517 w 71000"/>
                  <a:gd name="connsiteY16" fmla="*/ 73015 h 166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71000" h="166578">
                    <a:moveTo>
                      <a:pt x="69955" y="73015"/>
                    </a:moveTo>
                    <a:lnTo>
                      <a:pt x="40661" y="73015"/>
                    </a:lnTo>
                    <a:lnTo>
                      <a:pt x="40661" y="166578"/>
                    </a:lnTo>
                    <a:lnTo>
                      <a:pt x="15303" y="166578"/>
                    </a:lnTo>
                    <a:lnTo>
                      <a:pt x="15303" y="73015"/>
                    </a:lnTo>
                    <a:lnTo>
                      <a:pt x="0" y="73015"/>
                    </a:lnTo>
                    <a:lnTo>
                      <a:pt x="0" y="52466"/>
                    </a:lnTo>
                    <a:lnTo>
                      <a:pt x="15303" y="52466"/>
                    </a:lnTo>
                    <a:lnTo>
                      <a:pt x="15303" y="42410"/>
                    </a:lnTo>
                    <a:cubicBezTo>
                      <a:pt x="15303" y="12679"/>
                      <a:pt x="33228" y="0"/>
                      <a:pt x="56401" y="0"/>
                    </a:cubicBezTo>
                    <a:cubicBezTo>
                      <a:pt x="79573" y="0"/>
                      <a:pt x="67769" y="1312"/>
                      <a:pt x="69517" y="1749"/>
                    </a:cubicBezTo>
                    <a:lnTo>
                      <a:pt x="69517" y="22735"/>
                    </a:lnTo>
                    <a:cubicBezTo>
                      <a:pt x="67769" y="22298"/>
                      <a:pt x="65145" y="21424"/>
                      <a:pt x="59899" y="21424"/>
                    </a:cubicBezTo>
                    <a:cubicBezTo>
                      <a:pt x="48094" y="21424"/>
                      <a:pt x="40224" y="26233"/>
                      <a:pt x="40224" y="42410"/>
                    </a:cubicBezTo>
                    <a:lnTo>
                      <a:pt x="40224" y="52466"/>
                    </a:lnTo>
                    <a:lnTo>
                      <a:pt x="69517" y="52466"/>
                    </a:lnTo>
                    <a:lnTo>
                      <a:pt x="69517" y="73015"/>
                    </a:lnTo>
                    <a:close/>
                  </a:path>
                </a:pathLst>
              </a:custGeom>
              <a:solidFill>
                <a:srgbClr val="FFFFFF"/>
              </a:solidFill>
              <a:ln w="2265"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2BE1FDEC-C12F-CC46-A135-CCFBA0D99202}"/>
                  </a:ext>
                </a:extLst>
              </p:cNvPr>
              <p:cNvSpPr/>
              <p:nvPr/>
            </p:nvSpPr>
            <p:spPr>
              <a:xfrm>
                <a:off x="4974084" y="4755501"/>
                <a:ext cx="111927" cy="119796"/>
              </a:xfrm>
              <a:custGeom>
                <a:avLst/>
                <a:gdLst>
                  <a:gd name="connsiteX0" fmla="*/ 55964 w 111927"/>
                  <a:gd name="connsiteY0" fmla="*/ 119796 h 119796"/>
                  <a:gd name="connsiteX1" fmla="*/ 0 w 111927"/>
                  <a:gd name="connsiteY1" fmla="*/ 59898 h 119796"/>
                  <a:gd name="connsiteX2" fmla="*/ 55964 w 111927"/>
                  <a:gd name="connsiteY2" fmla="*/ 0 h 119796"/>
                  <a:gd name="connsiteX3" fmla="*/ 111928 w 111927"/>
                  <a:gd name="connsiteY3" fmla="*/ 59898 h 119796"/>
                  <a:gd name="connsiteX4" fmla="*/ 55964 w 111927"/>
                  <a:gd name="connsiteY4" fmla="*/ 119796 h 119796"/>
                  <a:gd name="connsiteX5" fmla="*/ 55964 w 111927"/>
                  <a:gd name="connsiteY5" fmla="*/ 22298 h 119796"/>
                  <a:gd name="connsiteX6" fmla="*/ 25359 w 111927"/>
                  <a:gd name="connsiteY6" fmla="*/ 60335 h 119796"/>
                  <a:gd name="connsiteX7" fmla="*/ 55964 w 111927"/>
                  <a:gd name="connsiteY7" fmla="*/ 97936 h 119796"/>
                  <a:gd name="connsiteX8" fmla="*/ 86132 w 111927"/>
                  <a:gd name="connsiteY8" fmla="*/ 60335 h 119796"/>
                  <a:gd name="connsiteX9" fmla="*/ 55964 w 111927"/>
                  <a:gd name="connsiteY9" fmla="*/ 22298 h 119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1927" h="119796">
                    <a:moveTo>
                      <a:pt x="55964" y="119796"/>
                    </a:moveTo>
                    <a:cubicBezTo>
                      <a:pt x="25796" y="119796"/>
                      <a:pt x="0" y="100996"/>
                      <a:pt x="0" y="59898"/>
                    </a:cubicBezTo>
                    <a:cubicBezTo>
                      <a:pt x="0" y="18800"/>
                      <a:pt x="26233" y="0"/>
                      <a:pt x="55964" y="0"/>
                    </a:cubicBezTo>
                    <a:cubicBezTo>
                      <a:pt x="85695" y="0"/>
                      <a:pt x="111928" y="18800"/>
                      <a:pt x="111928" y="59898"/>
                    </a:cubicBezTo>
                    <a:cubicBezTo>
                      <a:pt x="111928" y="100996"/>
                      <a:pt x="85695" y="119796"/>
                      <a:pt x="55964" y="119796"/>
                    </a:cubicBezTo>
                    <a:close/>
                    <a:moveTo>
                      <a:pt x="55964" y="22298"/>
                    </a:moveTo>
                    <a:cubicBezTo>
                      <a:pt x="38475" y="22298"/>
                      <a:pt x="25359" y="34103"/>
                      <a:pt x="25359" y="60335"/>
                    </a:cubicBezTo>
                    <a:cubicBezTo>
                      <a:pt x="25359" y="86568"/>
                      <a:pt x="38038" y="97936"/>
                      <a:pt x="55964" y="97936"/>
                    </a:cubicBezTo>
                    <a:cubicBezTo>
                      <a:pt x="73890" y="97936"/>
                      <a:pt x="86132" y="86131"/>
                      <a:pt x="86132" y="60335"/>
                    </a:cubicBezTo>
                    <a:cubicBezTo>
                      <a:pt x="86132" y="34540"/>
                      <a:pt x="73453" y="22298"/>
                      <a:pt x="55964" y="22298"/>
                    </a:cubicBezTo>
                    <a:close/>
                  </a:path>
                </a:pathLst>
              </a:custGeom>
              <a:solidFill>
                <a:srgbClr val="FFFFFF"/>
              </a:solidFill>
              <a:ln w="2265"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381B17CA-20E5-184A-9A10-40FFF0623673}"/>
                  </a:ext>
                </a:extLst>
              </p:cNvPr>
              <p:cNvSpPr/>
              <p:nvPr/>
            </p:nvSpPr>
            <p:spPr>
              <a:xfrm>
                <a:off x="5108310" y="4756813"/>
                <a:ext cx="61210" cy="116298"/>
              </a:xfrm>
              <a:custGeom>
                <a:avLst/>
                <a:gdLst>
                  <a:gd name="connsiteX0" fmla="*/ 61210 w 61210"/>
                  <a:gd name="connsiteY0" fmla="*/ 21861 h 116298"/>
                  <a:gd name="connsiteX1" fmla="*/ 55964 w 61210"/>
                  <a:gd name="connsiteY1" fmla="*/ 21861 h 116298"/>
                  <a:gd name="connsiteX2" fmla="*/ 25359 w 61210"/>
                  <a:gd name="connsiteY2" fmla="*/ 40224 h 116298"/>
                  <a:gd name="connsiteX3" fmla="*/ 25359 w 61210"/>
                  <a:gd name="connsiteY3" fmla="*/ 116298 h 116298"/>
                  <a:gd name="connsiteX4" fmla="*/ 0 w 61210"/>
                  <a:gd name="connsiteY4" fmla="*/ 116298 h 116298"/>
                  <a:gd name="connsiteX5" fmla="*/ 0 w 61210"/>
                  <a:gd name="connsiteY5" fmla="*/ 2186 h 116298"/>
                  <a:gd name="connsiteX6" fmla="*/ 24047 w 61210"/>
                  <a:gd name="connsiteY6" fmla="*/ 2186 h 116298"/>
                  <a:gd name="connsiteX7" fmla="*/ 24047 w 61210"/>
                  <a:gd name="connsiteY7" fmla="*/ 19675 h 116298"/>
                  <a:gd name="connsiteX8" fmla="*/ 24484 w 61210"/>
                  <a:gd name="connsiteY8" fmla="*/ 19675 h 116298"/>
                  <a:gd name="connsiteX9" fmla="*/ 61210 w 61210"/>
                  <a:gd name="connsiteY9" fmla="*/ 0 h 116298"/>
                  <a:gd name="connsiteX10" fmla="*/ 61210 w 61210"/>
                  <a:gd name="connsiteY10" fmla="*/ 22298 h 116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1210" h="116298">
                    <a:moveTo>
                      <a:pt x="61210" y="21861"/>
                    </a:moveTo>
                    <a:cubicBezTo>
                      <a:pt x="59899" y="21861"/>
                      <a:pt x="58150" y="21861"/>
                      <a:pt x="55964" y="21861"/>
                    </a:cubicBezTo>
                    <a:cubicBezTo>
                      <a:pt x="39787" y="21861"/>
                      <a:pt x="30168" y="29730"/>
                      <a:pt x="25359" y="40224"/>
                    </a:cubicBezTo>
                    <a:lnTo>
                      <a:pt x="25359" y="116298"/>
                    </a:lnTo>
                    <a:lnTo>
                      <a:pt x="0" y="116298"/>
                    </a:lnTo>
                    <a:lnTo>
                      <a:pt x="0" y="2186"/>
                    </a:lnTo>
                    <a:lnTo>
                      <a:pt x="24047" y="2186"/>
                    </a:lnTo>
                    <a:lnTo>
                      <a:pt x="24047" y="19675"/>
                    </a:lnTo>
                    <a:lnTo>
                      <a:pt x="24484" y="19675"/>
                    </a:lnTo>
                    <a:cubicBezTo>
                      <a:pt x="28856" y="9619"/>
                      <a:pt x="37163" y="0"/>
                      <a:pt x="61210" y="0"/>
                    </a:cubicBezTo>
                    <a:lnTo>
                      <a:pt x="61210" y="22298"/>
                    </a:lnTo>
                    <a:close/>
                  </a:path>
                </a:pathLst>
              </a:custGeom>
              <a:solidFill>
                <a:srgbClr val="FFFFFF"/>
              </a:solidFill>
              <a:ln w="2265"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0B273882-3C80-6534-5F76-BA1AAB1EE756}"/>
                  </a:ext>
                </a:extLst>
              </p:cNvPr>
              <p:cNvSpPr/>
              <p:nvPr/>
            </p:nvSpPr>
            <p:spPr>
              <a:xfrm>
                <a:off x="5242972" y="4755501"/>
                <a:ext cx="94001" cy="119359"/>
              </a:xfrm>
              <a:custGeom>
                <a:avLst/>
                <a:gdLst>
                  <a:gd name="connsiteX0" fmla="*/ 49843 w 94001"/>
                  <a:gd name="connsiteY0" fmla="*/ 50279 h 119359"/>
                  <a:gd name="connsiteX1" fmla="*/ 68643 w 94001"/>
                  <a:gd name="connsiteY1" fmla="*/ 51154 h 119359"/>
                  <a:gd name="connsiteX2" fmla="*/ 68643 w 94001"/>
                  <a:gd name="connsiteY2" fmla="*/ 48531 h 119359"/>
                  <a:gd name="connsiteX3" fmla="*/ 44159 w 94001"/>
                  <a:gd name="connsiteY3" fmla="*/ 21423 h 119359"/>
                  <a:gd name="connsiteX4" fmla="*/ 10930 w 94001"/>
                  <a:gd name="connsiteY4" fmla="*/ 34977 h 119359"/>
                  <a:gd name="connsiteX5" fmla="*/ 874 w 94001"/>
                  <a:gd name="connsiteY5" fmla="*/ 18363 h 119359"/>
                  <a:gd name="connsiteX6" fmla="*/ 48094 w 94001"/>
                  <a:gd name="connsiteY6" fmla="*/ 0 h 119359"/>
                  <a:gd name="connsiteX7" fmla="*/ 94002 w 94001"/>
                  <a:gd name="connsiteY7" fmla="*/ 48968 h 119359"/>
                  <a:gd name="connsiteX8" fmla="*/ 94002 w 94001"/>
                  <a:gd name="connsiteY8" fmla="*/ 116736 h 119359"/>
                  <a:gd name="connsiteX9" fmla="*/ 70392 w 94001"/>
                  <a:gd name="connsiteY9" fmla="*/ 116736 h 119359"/>
                  <a:gd name="connsiteX10" fmla="*/ 70392 w 94001"/>
                  <a:gd name="connsiteY10" fmla="*/ 104494 h 119359"/>
                  <a:gd name="connsiteX11" fmla="*/ 70392 w 94001"/>
                  <a:gd name="connsiteY11" fmla="*/ 104494 h 119359"/>
                  <a:gd name="connsiteX12" fmla="*/ 35852 w 94001"/>
                  <a:gd name="connsiteY12" fmla="*/ 119359 h 119359"/>
                  <a:gd name="connsiteX13" fmla="*/ 0 w 94001"/>
                  <a:gd name="connsiteY13" fmla="*/ 85256 h 119359"/>
                  <a:gd name="connsiteX14" fmla="*/ 50717 w 94001"/>
                  <a:gd name="connsiteY14" fmla="*/ 49842 h 119359"/>
                  <a:gd name="connsiteX15" fmla="*/ 41973 w 94001"/>
                  <a:gd name="connsiteY15" fmla="*/ 99247 h 119359"/>
                  <a:gd name="connsiteX16" fmla="*/ 68643 w 94001"/>
                  <a:gd name="connsiteY16" fmla="*/ 87880 h 119359"/>
                  <a:gd name="connsiteX17" fmla="*/ 68643 w 94001"/>
                  <a:gd name="connsiteY17" fmla="*/ 68642 h 119359"/>
                  <a:gd name="connsiteX18" fmla="*/ 52029 w 94001"/>
                  <a:gd name="connsiteY18" fmla="*/ 68205 h 119359"/>
                  <a:gd name="connsiteX19" fmla="*/ 24484 w 94001"/>
                  <a:gd name="connsiteY19" fmla="*/ 83945 h 119359"/>
                  <a:gd name="connsiteX20" fmla="*/ 42410 w 94001"/>
                  <a:gd name="connsiteY20" fmla="*/ 99247 h 119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4001" h="119359">
                    <a:moveTo>
                      <a:pt x="49843" y="50279"/>
                    </a:moveTo>
                    <a:cubicBezTo>
                      <a:pt x="58150" y="50279"/>
                      <a:pt x="64708" y="50717"/>
                      <a:pt x="68643" y="51154"/>
                    </a:cubicBezTo>
                    <a:lnTo>
                      <a:pt x="68643" y="48531"/>
                    </a:lnTo>
                    <a:cubicBezTo>
                      <a:pt x="68643" y="30168"/>
                      <a:pt x="61210" y="21423"/>
                      <a:pt x="44159" y="21423"/>
                    </a:cubicBezTo>
                    <a:cubicBezTo>
                      <a:pt x="27108" y="21423"/>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1" y="108866"/>
                      <a:pt x="58587" y="119359"/>
                      <a:pt x="35852" y="119359"/>
                    </a:cubicBezTo>
                    <a:cubicBezTo>
                      <a:pt x="13117" y="119359"/>
                      <a:pt x="0" y="105805"/>
                      <a:pt x="0" y="85256"/>
                    </a:cubicBezTo>
                    <a:cubicBezTo>
                      <a:pt x="0" y="64707"/>
                      <a:pt x="19238" y="49842"/>
                      <a:pt x="50717" y="49842"/>
                    </a:cubicBezTo>
                    <a:close/>
                    <a:moveTo>
                      <a:pt x="41973" y="99247"/>
                    </a:moveTo>
                    <a:cubicBezTo>
                      <a:pt x="58150" y="99247"/>
                      <a:pt x="65583" y="91377"/>
                      <a:pt x="68643" y="87880"/>
                    </a:cubicBezTo>
                    <a:lnTo>
                      <a:pt x="68643" y="68642"/>
                    </a:lnTo>
                    <a:cubicBezTo>
                      <a:pt x="64271" y="68642"/>
                      <a:pt x="59462" y="68205"/>
                      <a:pt x="52029" y="68205"/>
                    </a:cubicBezTo>
                    <a:cubicBezTo>
                      <a:pt x="33229" y="68205"/>
                      <a:pt x="24484" y="73452"/>
                      <a:pt x="24484" y="83945"/>
                    </a:cubicBezTo>
                    <a:cubicBezTo>
                      <a:pt x="24484" y="94438"/>
                      <a:pt x="30168" y="99247"/>
                      <a:pt x="42410" y="99247"/>
                    </a:cubicBezTo>
                    <a:close/>
                  </a:path>
                </a:pathLst>
              </a:custGeom>
              <a:solidFill>
                <a:srgbClr val="FFFFFF"/>
              </a:solidFill>
              <a:ln w="2265"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D0BE8EA8-B829-FB24-3E96-8084173D898D}"/>
                  </a:ext>
                </a:extLst>
              </p:cNvPr>
              <p:cNvSpPr/>
              <p:nvPr/>
            </p:nvSpPr>
            <p:spPr>
              <a:xfrm>
                <a:off x="5419171" y="4709157"/>
                <a:ext cx="116299" cy="166578"/>
              </a:xfrm>
              <a:custGeom>
                <a:avLst/>
                <a:gdLst>
                  <a:gd name="connsiteX0" fmla="*/ 100560 w 116299"/>
                  <a:gd name="connsiteY0" fmla="*/ 35852 h 166578"/>
                  <a:gd name="connsiteX1" fmla="*/ 59899 w 116299"/>
                  <a:gd name="connsiteY1" fmla="*/ 22735 h 166578"/>
                  <a:gd name="connsiteX2" fmla="*/ 28419 w 116299"/>
                  <a:gd name="connsiteY2" fmla="*/ 41535 h 166578"/>
                  <a:gd name="connsiteX3" fmla="*/ 69517 w 116299"/>
                  <a:gd name="connsiteY3" fmla="*/ 70391 h 166578"/>
                  <a:gd name="connsiteX4" fmla="*/ 116300 w 116299"/>
                  <a:gd name="connsiteY4" fmla="*/ 119359 h 166578"/>
                  <a:gd name="connsiteX5" fmla="*/ 56401 w 116299"/>
                  <a:gd name="connsiteY5" fmla="*/ 166578 h 166578"/>
                  <a:gd name="connsiteX6" fmla="*/ 0 w 116299"/>
                  <a:gd name="connsiteY6" fmla="*/ 149090 h 166578"/>
                  <a:gd name="connsiteX7" fmla="*/ 10056 w 116299"/>
                  <a:gd name="connsiteY7" fmla="*/ 126792 h 166578"/>
                  <a:gd name="connsiteX8" fmla="*/ 56401 w 116299"/>
                  <a:gd name="connsiteY8" fmla="*/ 142969 h 166578"/>
                  <a:gd name="connsiteX9" fmla="*/ 90067 w 116299"/>
                  <a:gd name="connsiteY9" fmla="*/ 121982 h 166578"/>
                  <a:gd name="connsiteX10" fmla="*/ 51154 w 116299"/>
                  <a:gd name="connsiteY10" fmla="*/ 90940 h 166578"/>
                  <a:gd name="connsiteX11" fmla="*/ 3060 w 116299"/>
                  <a:gd name="connsiteY11" fmla="*/ 43284 h 166578"/>
                  <a:gd name="connsiteX12" fmla="*/ 59899 w 116299"/>
                  <a:gd name="connsiteY12" fmla="*/ 0 h 166578"/>
                  <a:gd name="connsiteX13" fmla="*/ 110616 w 116299"/>
                  <a:gd name="connsiteY13" fmla="*/ 14865 h 166578"/>
                  <a:gd name="connsiteX14" fmla="*/ 100997 w 116299"/>
                  <a:gd name="connsiteY14" fmla="*/ 35852 h 166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6299" h="166578">
                    <a:moveTo>
                      <a:pt x="100560" y="35852"/>
                    </a:moveTo>
                    <a:cubicBezTo>
                      <a:pt x="94439" y="31916"/>
                      <a:pt x="80885" y="22735"/>
                      <a:pt x="59899" y="22735"/>
                    </a:cubicBezTo>
                    <a:cubicBezTo>
                      <a:pt x="38912" y="22735"/>
                      <a:pt x="28419" y="28419"/>
                      <a:pt x="28419" y="41535"/>
                    </a:cubicBezTo>
                    <a:cubicBezTo>
                      <a:pt x="28419" y="54652"/>
                      <a:pt x="40224" y="61210"/>
                      <a:pt x="69517" y="70391"/>
                    </a:cubicBezTo>
                    <a:cubicBezTo>
                      <a:pt x="98811" y="80010"/>
                      <a:pt x="116300" y="93564"/>
                      <a:pt x="116300" y="119359"/>
                    </a:cubicBezTo>
                    <a:cubicBezTo>
                      <a:pt x="116300" y="145155"/>
                      <a:pt x="94876" y="166578"/>
                      <a:pt x="56401" y="166578"/>
                    </a:cubicBezTo>
                    <a:cubicBezTo>
                      <a:pt x="17926" y="166578"/>
                      <a:pt x="8744" y="155648"/>
                      <a:pt x="0" y="149090"/>
                    </a:cubicBezTo>
                    <a:lnTo>
                      <a:pt x="10056" y="126792"/>
                    </a:lnTo>
                    <a:cubicBezTo>
                      <a:pt x="16177" y="131601"/>
                      <a:pt x="31042" y="142969"/>
                      <a:pt x="56401" y="142969"/>
                    </a:cubicBezTo>
                    <a:cubicBezTo>
                      <a:pt x="81760" y="142969"/>
                      <a:pt x="90067" y="136410"/>
                      <a:pt x="90067" y="121982"/>
                    </a:cubicBezTo>
                    <a:cubicBezTo>
                      <a:pt x="90067" y="107555"/>
                      <a:pt x="79573" y="100122"/>
                      <a:pt x="51154" y="90940"/>
                    </a:cubicBezTo>
                    <a:cubicBezTo>
                      <a:pt x="22735" y="81322"/>
                      <a:pt x="3060" y="70829"/>
                      <a:pt x="3060" y="43284"/>
                    </a:cubicBezTo>
                    <a:cubicBezTo>
                      <a:pt x="3060" y="15740"/>
                      <a:pt x="25796" y="0"/>
                      <a:pt x="59899" y="0"/>
                    </a:cubicBezTo>
                    <a:cubicBezTo>
                      <a:pt x="94002" y="0"/>
                      <a:pt x="102746" y="9619"/>
                      <a:pt x="110616" y="14865"/>
                    </a:cubicBezTo>
                    <a:lnTo>
                      <a:pt x="100997" y="35852"/>
                    </a:lnTo>
                    <a:close/>
                  </a:path>
                </a:pathLst>
              </a:custGeom>
              <a:solidFill>
                <a:srgbClr val="FFFFFF"/>
              </a:solidFill>
              <a:ln w="2265" cap="flat">
                <a:noFill/>
                <a:prstDash val="solid"/>
                <a:miter/>
              </a:ln>
            </p:spPr>
            <p:txBody>
              <a:bodyPr rtlCol="0" anchor="ctr"/>
              <a:lstStyle/>
              <a:p>
                <a:endParaRPr lang="en-US"/>
              </a:p>
            </p:txBody>
          </p:sp>
          <p:sp>
            <p:nvSpPr>
              <p:cNvPr id="47" name="Freeform 46">
                <a:extLst>
                  <a:ext uri="{FF2B5EF4-FFF2-40B4-BE49-F238E27FC236}">
                    <a16:creationId xmlns:a16="http://schemas.microsoft.com/office/drawing/2014/main" id="{328A5CAF-E69E-90B0-81B0-A5BE2AF12A02}"/>
                  </a:ext>
                </a:extLst>
              </p:cNvPr>
              <p:cNvSpPr/>
              <p:nvPr/>
            </p:nvSpPr>
            <p:spPr>
              <a:xfrm>
                <a:off x="5556894" y="4758999"/>
                <a:ext cx="102308" cy="116735"/>
              </a:xfrm>
              <a:custGeom>
                <a:avLst/>
                <a:gdLst>
                  <a:gd name="connsiteX0" fmla="*/ 102309 w 102308"/>
                  <a:gd name="connsiteY0" fmla="*/ 113675 h 116735"/>
                  <a:gd name="connsiteX1" fmla="*/ 78262 w 102308"/>
                  <a:gd name="connsiteY1" fmla="*/ 113675 h 116735"/>
                  <a:gd name="connsiteX2" fmla="*/ 78262 w 102308"/>
                  <a:gd name="connsiteY2" fmla="*/ 101433 h 116735"/>
                  <a:gd name="connsiteX3" fmla="*/ 77825 w 102308"/>
                  <a:gd name="connsiteY3" fmla="*/ 101433 h 116735"/>
                  <a:gd name="connsiteX4" fmla="*/ 41098 w 102308"/>
                  <a:gd name="connsiteY4" fmla="*/ 116736 h 116735"/>
                  <a:gd name="connsiteX5" fmla="*/ 0 w 102308"/>
                  <a:gd name="connsiteY5" fmla="*/ 70391 h 116735"/>
                  <a:gd name="connsiteX6" fmla="*/ 0 w 102308"/>
                  <a:gd name="connsiteY6" fmla="*/ 0 h 116735"/>
                  <a:gd name="connsiteX7" fmla="*/ 25359 w 102308"/>
                  <a:gd name="connsiteY7" fmla="*/ 0 h 116735"/>
                  <a:gd name="connsiteX8" fmla="*/ 25359 w 102308"/>
                  <a:gd name="connsiteY8" fmla="*/ 65582 h 116735"/>
                  <a:gd name="connsiteX9" fmla="*/ 49843 w 102308"/>
                  <a:gd name="connsiteY9" fmla="*/ 94875 h 116735"/>
                  <a:gd name="connsiteX10" fmla="*/ 76950 w 102308"/>
                  <a:gd name="connsiteY10" fmla="*/ 82196 h 116735"/>
                  <a:gd name="connsiteX11" fmla="*/ 76950 w 102308"/>
                  <a:gd name="connsiteY11" fmla="*/ 0 h 116735"/>
                  <a:gd name="connsiteX12" fmla="*/ 102309 w 102308"/>
                  <a:gd name="connsiteY12" fmla="*/ 0 h 116735"/>
                  <a:gd name="connsiteX13" fmla="*/ 102309 w 102308"/>
                  <a:gd name="connsiteY13" fmla="*/ 114112 h 116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2308" h="116735">
                    <a:moveTo>
                      <a:pt x="102309" y="113675"/>
                    </a:moveTo>
                    <a:lnTo>
                      <a:pt x="78262" y="113675"/>
                    </a:lnTo>
                    <a:lnTo>
                      <a:pt x="78262" y="101433"/>
                    </a:lnTo>
                    <a:lnTo>
                      <a:pt x="77825" y="101433"/>
                    </a:lnTo>
                    <a:cubicBezTo>
                      <a:pt x="73890" y="106243"/>
                      <a:pt x="65145" y="116736"/>
                      <a:pt x="41098" y="116736"/>
                    </a:cubicBezTo>
                    <a:cubicBezTo>
                      <a:pt x="17051" y="116736"/>
                      <a:pt x="0" y="103182"/>
                      <a:pt x="0" y="70391"/>
                    </a:cubicBezTo>
                    <a:lnTo>
                      <a:pt x="0" y="0"/>
                    </a:lnTo>
                    <a:lnTo>
                      <a:pt x="25359" y="0"/>
                    </a:lnTo>
                    <a:lnTo>
                      <a:pt x="25359" y="65582"/>
                    </a:lnTo>
                    <a:cubicBezTo>
                      <a:pt x="25359" y="87005"/>
                      <a:pt x="33228" y="94875"/>
                      <a:pt x="49843" y="94875"/>
                    </a:cubicBezTo>
                    <a:cubicBezTo>
                      <a:pt x="66457" y="94875"/>
                      <a:pt x="72578" y="87005"/>
                      <a:pt x="76950" y="82196"/>
                    </a:cubicBezTo>
                    <a:lnTo>
                      <a:pt x="76950" y="0"/>
                    </a:lnTo>
                    <a:lnTo>
                      <a:pt x="102309" y="0"/>
                    </a:lnTo>
                    <a:lnTo>
                      <a:pt x="102309" y="114112"/>
                    </a:lnTo>
                    <a:close/>
                  </a:path>
                </a:pathLst>
              </a:custGeom>
              <a:solidFill>
                <a:srgbClr val="FFFFFF"/>
              </a:solidFill>
              <a:ln w="2265"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DA17DF1A-0427-365F-CA5B-377548D60E38}"/>
                  </a:ext>
                </a:extLst>
              </p:cNvPr>
              <p:cNvSpPr/>
              <p:nvPr/>
            </p:nvSpPr>
            <p:spPr>
              <a:xfrm>
                <a:off x="5680627" y="4756813"/>
                <a:ext cx="85694" cy="118921"/>
              </a:xfrm>
              <a:custGeom>
                <a:avLst/>
                <a:gdLst>
                  <a:gd name="connsiteX0" fmla="*/ 74327 w 85694"/>
                  <a:gd name="connsiteY0" fmla="*/ 29293 h 118921"/>
                  <a:gd name="connsiteX1" fmla="*/ 44159 w 85694"/>
                  <a:gd name="connsiteY1" fmla="*/ 19675 h 118921"/>
                  <a:gd name="connsiteX2" fmla="*/ 25796 w 85694"/>
                  <a:gd name="connsiteY2" fmla="*/ 30168 h 118921"/>
                  <a:gd name="connsiteX3" fmla="*/ 52029 w 85694"/>
                  <a:gd name="connsiteY3" fmla="*/ 48093 h 118921"/>
                  <a:gd name="connsiteX4" fmla="*/ 85695 w 85694"/>
                  <a:gd name="connsiteY4" fmla="*/ 83070 h 118921"/>
                  <a:gd name="connsiteX5" fmla="*/ 41973 w 85694"/>
                  <a:gd name="connsiteY5" fmla="*/ 118922 h 118921"/>
                  <a:gd name="connsiteX6" fmla="*/ 0 w 85694"/>
                  <a:gd name="connsiteY6" fmla="*/ 106243 h 118921"/>
                  <a:gd name="connsiteX7" fmla="*/ 8744 w 85694"/>
                  <a:gd name="connsiteY7" fmla="*/ 85694 h 118921"/>
                  <a:gd name="connsiteX8" fmla="*/ 41536 w 85694"/>
                  <a:gd name="connsiteY8" fmla="*/ 97936 h 118921"/>
                  <a:gd name="connsiteX9" fmla="*/ 61210 w 85694"/>
                  <a:gd name="connsiteY9" fmla="*/ 85694 h 118921"/>
                  <a:gd name="connsiteX10" fmla="*/ 36289 w 85694"/>
                  <a:gd name="connsiteY10" fmla="*/ 67331 h 118921"/>
                  <a:gd name="connsiteX11" fmla="*/ 2623 w 85694"/>
                  <a:gd name="connsiteY11" fmla="*/ 31916 h 118921"/>
                  <a:gd name="connsiteX12" fmla="*/ 44159 w 85694"/>
                  <a:gd name="connsiteY12" fmla="*/ 0 h 118921"/>
                  <a:gd name="connsiteX13" fmla="*/ 82634 w 85694"/>
                  <a:gd name="connsiteY13" fmla="*/ 10930 h 118921"/>
                  <a:gd name="connsiteX14" fmla="*/ 74327 w 85694"/>
                  <a:gd name="connsiteY14" fmla="*/ 30168 h 118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85694" h="118921">
                    <a:moveTo>
                      <a:pt x="74327" y="29293"/>
                    </a:moveTo>
                    <a:cubicBezTo>
                      <a:pt x="68643" y="25795"/>
                      <a:pt x="58587" y="19675"/>
                      <a:pt x="44159" y="19675"/>
                    </a:cubicBezTo>
                    <a:cubicBezTo>
                      <a:pt x="29731" y="19675"/>
                      <a:pt x="25796" y="23609"/>
                      <a:pt x="25796" y="30168"/>
                    </a:cubicBezTo>
                    <a:cubicBezTo>
                      <a:pt x="25796" y="36726"/>
                      <a:pt x="30168" y="41098"/>
                      <a:pt x="52029" y="48093"/>
                    </a:cubicBezTo>
                    <a:cubicBezTo>
                      <a:pt x="73015" y="54652"/>
                      <a:pt x="85695" y="64270"/>
                      <a:pt x="85695" y="83070"/>
                    </a:cubicBezTo>
                    <a:cubicBezTo>
                      <a:pt x="85695" y="101871"/>
                      <a:pt x="70392" y="118922"/>
                      <a:pt x="41973" y="118922"/>
                    </a:cubicBezTo>
                    <a:cubicBezTo>
                      <a:pt x="13554" y="118922"/>
                      <a:pt x="5684" y="110615"/>
                      <a:pt x="0" y="106243"/>
                    </a:cubicBezTo>
                    <a:lnTo>
                      <a:pt x="8744" y="85694"/>
                    </a:lnTo>
                    <a:cubicBezTo>
                      <a:pt x="13991" y="90066"/>
                      <a:pt x="24484" y="97936"/>
                      <a:pt x="41536" y="97936"/>
                    </a:cubicBezTo>
                    <a:cubicBezTo>
                      <a:pt x="58587" y="97936"/>
                      <a:pt x="61210" y="92689"/>
                      <a:pt x="61210" y="85694"/>
                    </a:cubicBezTo>
                    <a:cubicBezTo>
                      <a:pt x="61210" y="78698"/>
                      <a:pt x="57275" y="74326"/>
                      <a:pt x="36289" y="67331"/>
                    </a:cubicBezTo>
                    <a:cubicBezTo>
                      <a:pt x="15303" y="59898"/>
                      <a:pt x="2623" y="52028"/>
                      <a:pt x="2623" y="31916"/>
                    </a:cubicBezTo>
                    <a:cubicBezTo>
                      <a:pt x="2623" y="11805"/>
                      <a:pt x="19238" y="0"/>
                      <a:pt x="44159" y="0"/>
                    </a:cubicBezTo>
                    <a:cubicBezTo>
                      <a:pt x="69080" y="0"/>
                      <a:pt x="76950" y="6995"/>
                      <a:pt x="82634" y="10930"/>
                    </a:cubicBezTo>
                    <a:lnTo>
                      <a:pt x="74327" y="30168"/>
                    </a:lnTo>
                    <a:close/>
                  </a:path>
                </a:pathLst>
              </a:custGeom>
              <a:solidFill>
                <a:srgbClr val="FFFFFF"/>
              </a:solidFill>
              <a:ln w="2265"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A2CDB60A-0973-0B4B-85A4-490A5DA0E3DD}"/>
                  </a:ext>
                </a:extLst>
              </p:cNvPr>
              <p:cNvSpPr/>
              <p:nvPr/>
            </p:nvSpPr>
            <p:spPr>
              <a:xfrm>
                <a:off x="5778563" y="4732329"/>
                <a:ext cx="70391" cy="142094"/>
              </a:xfrm>
              <a:custGeom>
                <a:avLst/>
                <a:gdLst>
                  <a:gd name="connsiteX0" fmla="*/ 70392 w 70391"/>
                  <a:gd name="connsiteY0" fmla="*/ 46782 h 142094"/>
                  <a:gd name="connsiteX1" fmla="*/ 40661 w 70391"/>
                  <a:gd name="connsiteY1" fmla="*/ 46782 h 142094"/>
                  <a:gd name="connsiteX2" fmla="*/ 40661 w 70391"/>
                  <a:gd name="connsiteY2" fmla="*/ 97936 h 142094"/>
                  <a:gd name="connsiteX3" fmla="*/ 59462 w 70391"/>
                  <a:gd name="connsiteY3" fmla="*/ 120234 h 142094"/>
                  <a:gd name="connsiteX4" fmla="*/ 69955 w 70391"/>
                  <a:gd name="connsiteY4" fmla="*/ 118485 h 142094"/>
                  <a:gd name="connsiteX5" fmla="*/ 69955 w 70391"/>
                  <a:gd name="connsiteY5" fmla="*/ 139471 h 142094"/>
                  <a:gd name="connsiteX6" fmla="*/ 53778 w 70391"/>
                  <a:gd name="connsiteY6" fmla="*/ 142094 h 142094"/>
                  <a:gd name="connsiteX7" fmla="*/ 15303 w 70391"/>
                  <a:gd name="connsiteY7" fmla="*/ 100559 h 142094"/>
                  <a:gd name="connsiteX8" fmla="*/ 15303 w 70391"/>
                  <a:gd name="connsiteY8" fmla="*/ 46345 h 142094"/>
                  <a:gd name="connsiteX9" fmla="*/ 0 w 70391"/>
                  <a:gd name="connsiteY9" fmla="*/ 46345 h 142094"/>
                  <a:gd name="connsiteX10" fmla="*/ 0 w 70391"/>
                  <a:gd name="connsiteY10" fmla="*/ 25796 h 142094"/>
                  <a:gd name="connsiteX11" fmla="*/ 15303 w 70391"/>
                  <a:gd name="connsiteY11" fmla="*/ 25796 h 142094"/>
                  <a:gd name="connsiteX12" fmla="*/ 15303 w 70391"/>
                  <a:gd name="connsiteY12" fmla="*/ 0 h 142094"/>
                  <a:gd name="connsiteX13" fmla="*/ 40661 w 70391"/>
                  <a:gd name="connsiteY13" fmla="*/ 0 h 142094"/>
                  <a:gd name="connsiteX14" fmla="*/ 40661 w 70391"/>
                  <a:gd name="connsiteY14" fmla="*/ 25796 h 142094"/>
                  <a:gd name="connsiteX15" fmla="*/ 70392 w 70391"/>
                  <a:gd name="connsiteY15" fmla="*/ 25796 h 142094"/>
                  <a:gd name="connsiteX16" fmla="*/ 70392 w 70391"/>
                  <a:gd name="connsiteY16" fmla="*/ 46345 h 142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70391" h="142094">
                    <a:moveTo>
                      <a:pt x="70392" y="46782"/>
                    </a:moveTo>
                    <a:lnTo>
                      <a:pt x="40661" y="46782"/>
                    </a:lnTo>
                    <a:lnTo>
                      <a:pt x="40661" y="97936"/>
                    </a:lnTo>
                    <a:cubicBezTo>
                      <a:pt x="40661" y="116299"/>
                      <a:pt x="47220" y="120234"/>
                      <a:pt x="59462" y="120234"/>
                    </a:cubicBezTo>
                    <a:cubicBezTo>
                      <a:pt x="71704" y="120234"/>
                      <a:pt x="68206" y="119359"/>
                      <a:pt x="69955" y="118485"/>
                    </a:cubicBezTo>
                    <a:lnTo>
                      <a:pt x="69955" y="139471"/>
                    </a:lnTo>
                    <a:cubicBezTo>
                      <a:pt x="67769" y="140345"/>
                      <a:pt x="62085" y="142094"/>
                      <a:pt x="53778" y="142094"/>
                    </a:cubicBezTo>
                    <a:cubicBezTo>
                      <a:pt x="31042" y="142094"/>
                      <a:pt x="15303" y="133350"/>
                      <a:pt x="15303" y="100559"/>
                    </a:cubicBezTo>
                    <a:lnTo>
                      <a:pt x="15303" y="46345"/>
                    </a:lnTo>
                    <a:lnTo>
                      <a:pt x="0" y="46345"/>
                    </a:lnTo>
                    <a:lnTo>
                      <a:pt x="0" y="25796"/>
                    </a:lnTo>
                    <a:lnTo>
                      <a:pt x="15303" y="25796"/>
                    </a:lnTo>
                    <a:lnTo>
                      <a:pt x="15303" y="0"/>
                    </a:lnTo>
                    <a:lnTo>
                      <a:pt x="40661" y="0"/>
                    </a:lnTo>
                    <a:lnTo>
                      <a:pt x="40661" y="25796"/>
                    </a:lnTo>
                    <a:lnTo>
                      <a:pt x="70392" y="25796"/>
                    </a:lnTo>
                    <a:lnTo>
                      <a:pt x="70392" y="46345"/>
                    </a:lnTo>
                    <a:close/>
                  </a:path>
                </a:pathLst>
              </a:custGeom>
              <a:solidFill>
                <a:srgbClr val="FFFFFF"/>
              </a:solidFill>
              <a:ln w="2265"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0AE13EC0-6C3D-F882-8A27-DE4155687B7F}"/>
                  </a:ext>
                </a:extLst>
              </p:cNvPr>
              <p:cNvSpPr/>
              <p:nvPr/>
            </p:nvSpPr>
            <p:spPr>
              <a:xfrm>
                <a:off x="5865132" y="4755501"/>
                <a:ext cx="94001" cy="119359"/>
              </a:xfrm>
              <a:custGeom>
                <a:avLst/>
                <a:gdLst>
                  <a:gd name="connsiteX0" fmla="*/ 49843 w 94001"/>
                  <a:gd name="connsiteY0" fmla="*/ 50279 h 119359"/>
                  <a:gd name="connsiteX1" fmla="*/ 68643 w 94001"/>
                  <a:gd name="connsiteY1" fmla="*/ 51154 h 119359"/>
                  <a:gd name="connsiteX2" fmla="*/ 68643 w 94001"/>
                  <a:gd name="connsiteY2" fmla="*/ 48531 h 119359"/>
                  <a:gd name="connsiteX3" fmla="*/ 44159 w 94001"/>
                  <a:gd name="connsiteY3" fmla="*/ 21423 h 119359"/>
                  <a:gd name="connsiteX4" fmla="*/ 10930 w 94001"/>
                  <a:gd name="connsiteY4" fmla="*/ 34977 h 119359"/>
                  <a:gd name="connsiteX5" fmla="*/ 874 w 94001"/>
                  <a:gd name="connsiteY5" fmla="*/ 18363 h 119359"/>
                  <a:gd name="connsiteX6" fmla="*/ 48094 w 94001"/>
                  <a:gd name="connsiteY6" fmla="*/ 0 h 119359"/>
                  <a:gd name="connsiteX7" fmla="*/ 94002 w 94001"/>
                  <a:gd name="connsiteY7" fmla="*/ 48968 h 119359"/>
                  <a:gd name="connsiteX8" fmla="*/ 94002 w 94001"/>
                  <a:gd name="connsiteY8" fmla="*/ 116736 h 119359"/>
                  <a:gd name="connsiteX9" fmla="*/ 70392 w 94001"/>
                  <a:gd name="connsiteY9" fmla="*/ 116736 h 119359"/>
                  <a:gd name="connsiteX10" fmla="*/ 70392 w 94001"/>
                  <a:gd name="connsiteY10" fmla="*/ 104494 h 119359"/>
                  <a:gd name="connsiteX11" fmla="*/ 70392 w 94001"/>
                  <a:gd name="connsiteY11" fmla="*/ 104494 h 119359"/>
                  <a:gd name="connsiteX12" fmla="*/ 35852 w 94001"/>
                  <a:gd name="connsiteY12" fmla="*/ 119359 h 119359"/>
                  <a:gd name="connsiteX13" fmla="*/ 0 w 94001"/>
                  <a:gd name="connsiteY13" fmla="*/ 85256 h 119359"/>
                  <a:gd name="connsiteX14" fmla="*/ 50717 w 94001"/>
                  <a:gd name="connsiteY14" fmla="*/ 49842 h 119359"/>
                  <a:gd name="connsiteX15" fmla="*/ 41973 w 94001"/>
                  <a:gd name="connsiteY15" fmla="*/ 99247 h 119359"/>
                  <a:gd name="connsiteX16" fmla="*/ 68643 w 94001"/>
                  <a:gd name="connsiteY16" fmla="*/ 87880 h 119359"/>
                  <a:gd name="connsiteX17" fmla="*/ 68643 w 94001"/>
                  <a:gd name="connsiteY17" fmla="*/ 68642 h 119359"/>
                  <a:gd name="connsiteX18" fmla="*/ 52029 w 94001"/>
                  <a:gd name="connsiteY18" fmla="*/ 68205 h 119359"/>
                  <a:gd name="connsiteX19" fmla="*/ 24484 w 94001"/>
                  <a:gd name="connsiteY19" fmla="*/ 83945 h 119359"/>
                  <a:gd name="connsiteX20" fmla="*/ 42410 w 94001"/>
                  <a:gd name="connsiteY20" fmla="*/ 99247 h 119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4001" h="119359">
                    <a:moveTo>
                      <a:pt x="49843" y="50279"/>
                    </a:moveTo>
                    <a:cubicBezTo>
                      <a:pt x="58150" y="50279"/>
                      <a:pt x="64708" y="50717"/>
                      <a:pt x="68643" y="51154"/>
                    </a:cubicBezTo>
                    <a:lnTo>
                      <a:pt x="68643" y="48531"/>
                    </a:lnTo>
                    <a:cubicBezTo>
                      <a:pt x="68643" y="30168"/>
                      <a:pt x="61210" y="21423"/>
                      <a:pt x="44159" y="21423"/>
                    </a:cubicBezTo>
                    <a:cubicBezTo>
                      <a:pt x="27107" y="21423"/>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1" y="108866"/>
                      <a:pt x="58587" y="119359"/>
                      <a:pt x="35852" y="119359"/>
                    </a:cubicBezTo>
                    <a:cubicBezTo>
                      <a:pt x="13117" y="119359"/>
                      <a:pt x="0" y="105805"/>
                      <a:pt x="0" y="85256"/>
                    </a:cubicBezTo>
                    <a:cubicBezTo>
                      <a:pt x="0" y="64707"/>
                      <a:pt x="19238" y="49842"/>
                      <a:pt x="50717" y="49842"/>
                    </a:cubicBezTo>
                    <a:close/>
                    <a:moveTo>
                      <a:pt x="41973" y="99247"/>
                    </a:moveTo>
                    <a:cubicBezTo>
                      <a:pt x="58150" y="99247"/>
                      <a:pt x="65583" y="91377"/>
                      <a:pt x="68643" y="87880"/>
                    </a:cubicBezTo>
                    <a:lnTo>
                      <a:pt x="68643" y="68642"/>
                    </a:lnTo>
                    <a:cubicBezTo>
                      <a:pt x="64271" y="68642"/>
                      <a:pt x="59461" y="68205"/>
                      <a:pt x="52029" y="68205"/>
                    </a:cubicBezTo>
                    <a:cubicBezTo>
                      <a:pt x="33228" y="68205"/>
                      <a:pt x="24484" y="73452"/>
                      <a:pt x="24484" y="83945"/>
                    </a:cubicBezTo>
                    <a:cubicBezTo>
                      <a:pt x="24484" y="94438"/>
                      <a:pt x="30168" y="99247"/>
                      <a:pt x="42410" y="99247"/>
                    </a:cubicBezTo>
                    <a:close/>
                  </a:path>
                </a:pathLst>
              </a:custGeom>
              <a:solidFill>
                <a:srgbClr val="FFFFFF"/>
              </a:solidFill>
              <a:ln w="2265"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42D2711D-BD58-75CC-64CE-25375A604C8D}"/>
                  </a:ext>
                </a:extLst>
              </p:cNvPr>
              <p:cNvSpPr/>
              <p:nvPr/>
            </p:nvSpPr>
            <p:spPr>
              <a:xfrm>
                <a:off x="5987553" y="4715278"/>
                <a:ext cx="25795" cy="157396"/>
              </a:xfrm>
              <a:custGeom>
                <a:avLst/>
                <a:gdLst>
                  <a:gd name="connsiteX0" fmla="*/ 25796 w 25795"/>
                  <a:gd name="connsiteY0" fmla="*/ 25795 h 157396"/>
                  <a:gd name="connsiteX1" fmla="*/ 0 w 25795"/>
                  <a:gd name="connsiteY1" fmla="*/ 25795 h 157396"/>
                  <a:gd name="connsiteX2" fmla="*/ 0 w 25795"/>
                  <a:gd name="connsiteY2" fmla="*/ 0 h 157396"/>
                  <a:gd name="connsiteX3" fmla="*/ 25796 w 25795"/>
                  <a:gd name="connsiteY3" fmla="*/ 0 h 157396"/>
                  <a:gd name="connsiteX4" fmla="*/ 25796 w 25795"/>
                  <a:gd name="connsiteY4" fmla="*/ 25795 h 157396"/>
                  <a:gd name="connsiteX5" fmla="*/ 25796 w 25795"/>
                  <a:gd name="connsiteY5" fmla="*/ 157397 h 157396"/>
                  <a:gd name="connsiteX6" fmla="*/ 437 w 25795"/>
                  <a:gd name="connsiteY6" fmla="*/ 157397 h 157396"/>
                  <a:gd name="connsiteX7" fmla="*/ 437 w 25795"/>
                  <a:gd name="connsiteY7" fmla="*/ 43284 h 157396"/>
                  <a:gd name="connsiteX8" fmla="*/ 25796 w 25795"/>
                  <a:gd name="connsiteY8" fmla="*/ 43284 h 157396"/>
                  <a:gd name="connsiteX9" fmla="*/ 25796 w 25795"/>
                  <a:gd name="connsiteY9" fmla="*/ 157397 h 1573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795" h="157396">
                    <a:moveTo>
                      <a:pt x="25796" y="25795"/>
                    </a:moveTo>
                    <a:lnTo>
                      <a:pt x="0" y="25795"/>
                    </a:lnTo>
                    <a:lnTo>
                      <a:pt x="0" y="0"/>
                    </a:lnTo>
                    <a:lnTo>
                      <a:pt x="25796" y="0"/>
                    </a:lnTo>
                    <a:lnTo>
                      <a:pt x="25796" y="25795"/>
                    </a:lnTo>
                    <a:close/>
                    <a:moveTo>
                      <a:pt x="25796" y="157397"/>
                    </a:moveTo>
                    <a:lnTo>
                      <a:pt x="437" y="157397"/>
                    </a:lnTo>
                    <a:lnTo>
                      <a:pt x="437" y="43284"/>
                    </a:lnTo>
                    <a:lnTo>
                      <a:pt x="25796" y="43284"/>
                    </a:lnTo>
                    <a:lnTo>
                      <a:pt x="25796" y="157397"/>
                    </a:lnTo>
                    <a:close/>
                  </a:path>
                </a:pathLst>
              </a:custGeom>
              <a:solidFill>
                <a:srgbClr val="FFFFFF"/>
              </a:solidFill>
              <a:ln w="2265"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658503CD-1A6B-1228-87C1-C7C67FDCE81B}"/>
                  </a:ext>
                </a:extLst>
              </p:cNvPr>
              <p:cNvSpPr/>
              <p:nvPr/>
            </p:nvSpPr>
            <p:spPr>
              <a:xfrm>
                <a:off x="6042642" y="4755501"/>
                <a:ext cx="102746" cy="117172"/>
              </a:xfrm>
              <a:custGeom>
                <a:avLst/>
                <a:gdLst>
                  <a:gd name="connsiteX0" fmla="*/ 24047 w 102746"/>
                  <a:gd name="connsiteY0" fmla="*/ 15302 h 117172"/>
                  <a:gd name="connsiteX1" fmla="*/ 24484 w 102746"/>
                  <a:gd name="connsiteY1" fmla="*/ 15302 h 117172"/>
                  <a:gd name="connsiteX2" fmla="*/ 61648 w 102746"/>
                  <a:gd name="connsiteY2" fmla="*/ 0 h 117172"/>
                  <a:gd name="connsiteX3" fmla="*/ 102746 w 102746"/>
                  <a:gd name="connsiteY3" fmla="*/ 46344 h 117172"/>
                  <a:gd name="connsiteX4" fmla="*/ 102746 w 102746"/>
                  <a:gd name="connsiteY4" fmla="*/ 116736 h 117172"/>
                  <a:gd name="connsiteX5" fmla="*/ 77387 w 102746"/>
                  <a:gd name="connsiteY5" fmla="*/ 116736 h 117172"/>
                  <a:gd name="connsiteX6" fmla="*/ 77387 w 102746"/>
                  <a:gd name="connsiteY6" fmla="*/ 51154 h 117172"/>
                  <a:gd name="connsiteX7" fmla="*/ 52466 w 102746"/>
                  <a:gd name="connsiteY7" fmla="*/ 21861 h 117172"/>
                  <a:gd name="connsiteX8" fmla="*/ 25359 w 102746"/>
                  <a:gd name="connsiteY8" fmla="*/ 34540 h 117172"/>
                  <a:gd name="connsiteX9" fmla="*/ 25359 w 102746"/>
                  <a:gd name="connsiteY9" fmla="*/ 117173 h 117172"/>
                  <a:gd name="connsiteX10" fmla="*/ 0 w 102746"/>
                  <a:gd name="connsiteY10" fmla="*/ 117173 h 117172"/>
                  <a:gd name="connsiteX11" fmla="*/ 0 w 102746"/>
                  <a:gd name="connsiteY11" fmla="*/ 3060 h 117172"/>
                  <a:gd name="connsiteX12" fmla="*/ 24047 w 102746"/>
                  <a:gd name="connsiteY12" fmla="*/ 3060 h 117172"/>
                  <a:gd name="connsiteX13" fmla="*/ 24047 w 102746"/>
                  <a:gd name="connsiteY13" fmla="*/ 15302 h 117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2746" h="117172">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0"/>
                    </a:lnTo>
                    <a:lnTo>
                      <a:pt x="24047" y="3060"/>
                    </a:lnTo>
                    <a:lnTo>
                      <a:pt x="24047" y="15302"/>
                    </a:lnTo>
                    <a:close/>
                  </a:path>
                </a:pathLst>
              </a:custGeom>
              <a:solidFill>
                <a:srgbClr val="FFFFFF"/>
              </a:solidFill>
              <a:ln w="2265"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0AE2B28B-53A6-C296-5E8E-873D8CA8E05B}"/>
                  </a:ext>
                </a:extLst>
              </p:cNvPr>
              <p:cNvSpPr/>
              <p:nvPr/>
            </p:nvSpPr>
            <p:spPr>
              <a:xfrm>
                <a:off x="6169435" y="4755501"/>
                <a:ext cx="94001" cy="119359"/>
              </a:xfrm>
              <a:custGeom>
                <a:avLst/>
                <a:gdLst>
                  <a:gd name="connsiteX0" fmla="*/ 49843 w 94001"/>
                  <a:gd name="connsiteY0" fmla="*/ 50279 h 119359"/>
                  <a:gd name="connsiteX1" fmla="*/ 68643 w 94001"/>
                  <a:gd name="connsiteY1" fmla="*/ 51154 h 119359"/>
                  <a:gd name="connsiteX2" fmla="*/ 68643 w 94001"/>
                  <a:gd name="connsiteY2" fmla="*/ 48531 h 119359"/>
                  <a:gd name="connsiteX3" fmla="*/ 44159 w 94001"/>
                  <a:gd name="connsiteY3" fmla="*/ 21423 h 119359"/>
                  <a:gd name="connsiteX4" fmla="*/ 10930 w 94001"/>
                  <a:gd name="connsiteY4" fmla="*/ 34977 h 119359"/>
                  <a:gd name="connsiteX5" fmla="*/ 874 w 94001"/>
                  <a:gd name="connsiteY5" fmla="*/ 18363 h 119359"/>
                  <a:gd name="connsiteX6" fmla="*/ 48094 w 94001"/>
                  <a:gd name="connsiteY6" fmla="*/ 0 h 119359"/>
                  <a:gd name="connsiteX7" fmla="*/ 94002 w 94001"/>
                  <a:gd name="connsiteY7" fmla="*/ 48968 h 119359"/>
                  <a:gd name="connsiteX8" fmla="*/ 94002 w 94001"/>
                  <a:gd name="connsiteY8" fmla="*/ 116736 h 119359"/>
                  <a:gd name="connsiteX9" fmla="*/ 70392 w 94001"/>
                  <a:gd name="connsiteY9" fmla="*/ 116736 h 119359"/>
                  <a:gd name="connsiteX10" fmla="*/ 70392 w 94001"/>
                  <a:gd name="connsiteY10" fmla="*/ 104494 h 119359"/>
                  <a:gd name="connsiteX11" fmla="*/ 70392 w 94001"/>
                  <a:gd name="connsiteY11" fmla="*/ 104494 h 119359"/>
                  <a:gd name="connsiteX12" fmla="*/ 35852 w 94001"/>
                  <a:gd name="connsiteY12" fmla="*/ 119359 h 119359"/>
                  <a:gd name="connsiteX13" fmla="*/ 0 w 94001"/>
                  <a:gd name="connsiteY13" fmla="*/ 85256 h 119359"/>
                  <a:gd name="connsiteX14" fmla="*/ 50717 w 94001"/>
                  <a:gd name="connsiteY14" fmla="*/ 49842 h 119359"/>
                  <a:gd name="connsiteX15" fmla="*/ 41973 w 94001"/>
                  <a:gd name="connsiteY15" fmla="*/ 99247 h 119359"/>
                  <a:gd name="connsiteX16" fmla="*/ 68643 w 94001"/>
                  <a:gd name="connsiteY16" fmla="*/ 87880 h 119359"/>
                  <a:gd name="connsiteX17" fmla="*/ 68643 w 94001"/>
                  <a:gd name="connsiteY17" fmla="*/ 68642 h 119359"/>
                  <a:gd name="connsiteX18" fmla="*/ 52029 w 94001"/>
                  <a:gd name="connsiteY18" fmla="*/ 68205 h 119359"/>
                  <a:gd name="connsiteX19" fmla="*/ 24484 w 94001"/>
                  <a:gd name="connsiteY19" fmla="*/ 83945 h 119359"/>
                  <a:gd name="connsiteX20" fmla="*/ 41973 w 94001"/>
                  <a:gd name="connsiteY20" fmla="*/ 99247 h 119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4001" h="119359">
                    <a:moveTo>
                      <a:pt x="49843" y="50279"/>
                    </a:moveTo>
                    <a:cubicBezTo>
                      <a:pt x="58150" y="50279"/>
                      <a:pt x="64708" y="50717"/>
                      <a:pt x="68643" y="51154"/>
                    </a:cubicBezTo>
                    <a:lnTo>
                      <a:pt x="68643" y="48531"/>
                    </a:lnTo>
                    <a:cubicBezTo>
                      <a:pt x="68643" y="30168"/>
                      <a:pt x="61210" y="21423"/>
                      <a:pt x="44159" y="21423"/>
                    </a:cubicBezTo>
                    <a:cubicBezTo>
                      <a:pt x="27108" y="21423"/>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2" y="108866"/>
                      <a:pt x="58587" y="119359"/>
                      <a:pt x="35852" y="119359"/>
                    </a:cubicBezTo>
                    <a:cubicBezTo>
                      <a:pt x="13117" y="119359"/>
                      <a:pt x="0" y="105805"/>
                      <a:pt x="0" y="85256"/>
                    </a:cubicBezTo>
                    <a:cubicBezTo>
                      <a:pt x="0" y="64707"/>
                      <a:pt x="19238" y="49842"/>
                      <a:pt x="50717" y="49842"/>
                    </a:cubicBezTo>
                    <a:close/>
                    <a:moveTo>
                      <a:pt x="41973" y="99247"/>
                    </a:moveTo>
                    <a:cubicBezTo>
                      <a:pt x="58150" y="99247"/>
                      <a:pt x="65583" y="91377"/>
                      <a:pt x="68643" y="87880"/>
                    </a:cubicBezTo>
                    <a:lnTo>
                      <a:pt x="68643" y="68642"/>
                    </a:lnTo>
                    <a:cubicBezTo>
                      <a:pt x="64271" y="68642"/>
                      <a:pt x="59462" y="68205"/>
                      <a:pt x="52029" y="68205"/>
                    </a:cubicBezTo>
                    <a:cubicBezTo>
                      <a:pt x="33229" y="68205"/>
                      <a:pt x="24484" y="73452"/>
                      <a:pt x="24484" y="83945"/>
                    </a:cubicBezTo>
                    <a:cubicBezTo>
                      <a:pt x="24484" y="94438"/>
                      <a:pt x="30168" y="99247"/>
                      <a:pt x="41973" y="99247"/>
                    </a:cubicBezTo>
                    <a:close/>
                  </a:path>
                </a:pathLst>
              </a:custGeom>
              <a:solidFill>
                <a:srgbClr val="FFFFFF"/>
              </a:solidFill>
              <a:ln w="2265"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8D1EF893-0C32-F9C1-EAFE-7C58E3FC1F3F}"/>
                  </a:ext>
                </a:extLst>
              </p:cNvPr>
              <p:cNvSpPr/>
              <p:nvPr/>
            </p:nvSpPr>
            <p:spPr>
              <a:xfrm>
                <a:off x="6291419" y="4706970"/>
                <a:ext cx="106680" cy="168326"/>
              </a:xfrm>
              <a:custGeom>
                <a:avLst/>
                <a:gdLst>
                  <a:gd name="connsiteX0" fmla="*/ 57713 w 106680"/>
                  <a:gd name="connsiteY0" fmla="*/ 168327 h 168326"/>
                  <a:gd name="connsiteX1" fmla="*/ 24484 w 106680"/>
                  <a:gd name="connsiteY1" fmla="*/ 153024 h 168326"/>
                  <a:gd name="connsiteX2" fmla="*/ 24047 w 106680"/>
                  <a:gd name="connsiteY2" fmla="*/ 153024 h 168326"/>
                  <a:gd name="connsiteX3" fmla="*/ 24047 w 106680"/>
                  <a:gd name="connsiteY3" fmla="*/ 165266 h 168326"/>
                  <a:gd name="connsiteX4" fmla="*/ 0 w 106680"/>
                  <a:gd name="connsiteY4" fmla="*/ 165266 h 168326"/>
                  <a:gd name="connsiteX5" fmla="*/ 0 w 106680"/>
                  <a:gd name="connsiteY5" fmla="*/ 0 h 168326"/>
                  <a:gd name="connsiteX6" fmla="*/ 25359 w 106680"/>
                  <a:gd name="connsiteY6" fmla="*/ 0 h 168326"/>
                  <a:gd name="connsiteX7" fmla="*/ 25359 w 106680"/>
                  <a:gd name="connsiteY7" fmla="*/ 60773 h 168326"/>
                  <a:gd name="connsiteX8" fmla="*/ 25796 w 106680"/>
                  <a:gd name="connsiteY8" fmla="*/ 60773 h 168326"/>
                  <a:gd name="connsiteX9" fmla="*/ 59899 w 106680"/>
                  <a:gd name="connsiteY9" fmla="*/ 48531 h 168326"/>
                  <a:gd name="connsiteX10" fmla="*/ 106681 w 106680"/>
                  <a:gd name="connsiteY10" fmla="*/ 106243 h 168326"/>
                  <a:gd name="connsiteX11" fmla="*/ 57713 w 106680"/>
                  <a:gd name="connsiteY11" fmla="*/ 168327 h 168326"/>
                  <a:gd name="connsiteX12" fmla="*/ 52466 w 106680"/>
                  <a:gd name="connsiteY12" fmla="*/ 70829 h 168326"/>
                  <a:gd name="connsiteX13" fmla="*/ 25359 w 106680"/>
                  <a:gd name="connsiteY13" fmla="*/ 83508 h 168326"/>
                  <a:gd name="connsiteX14" fmla="*/ 25359 w 106680"/>
                  <a:gd name="connsiteY14" fmla="*/ 133787 h 168326"/>
                  <a:gd name="connsiteX15" fmla="*/ 51592 w 106680"/>
                  <a:gd name="connsiteY15" fmla="*/ 146466 h 168326"/>
                  <a:gd name="connsiteX16" fmla="*/ 81322 w 106680"/>
                  <a:gd name="connsiteY16" fmla="*/ 108429 h 168326"/>
                  <a:gd name="connsiteX17" fmla="*/ 52466 w 106680"/>
                  <a:gd name="connsiteY17" fmla="*/ 70829 h 168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06680" h="168326">
                    <a:moveTo>
                      <a:pt x="57713" y="168327"/>
                    </a:moveTo>
                    <a:cubicBezTo>
                      <a:pt x="36726" y="168327"/>
                      <a:pt x="28419" y="158708"/>
                      <a:pt x="24484" y="153024"/>
                    </a:cubicBezTo>
                    <a:lnTo>
                      <a:pt x="24047" y="153024"/>
                    </a:lnTo>
                    <a:lnTo>
                      <a:pt x="24047" y="165266"/>
                    </a:lnTo>
                    <a:lnTo>
                      <a:pt x="0" y="165266"/>
                    </a:lnTo>
                    <a:lnTo>
                      <a:pt x="0" y="0"/>
                    </a:lnTo>
                    <a:lnTo>
                      <a:pt x="25359" y="0"/>
                    </a:lnTo>
                    <a:lnTo>
                      <a:pt x="25359" y="60773"/>
                    </a:lnTo>
                    <a:lnTo>
                      <a:pt x="25796" y="60773"/>
                    </a:lnTo>
                    <a:cubicBezTo>
                      <a:pt x="30168" y="56401"/>
                      <a:pt x="39787" y="48531"/>
                      <a:pt x="59899" y="48531"/>
                    </a:cubicBezTo>
                    <a:cubicBezTo>
                      <a:pt x="80011" y="48531"/>
                      <a:pt x="106681" y="67768"/>
                      <a:pt x="106681" y="106243"/>
                    </a:cubicBezTo>
                    <a:cubicBezTo>
                      <a:pt x="106681" y="144718"/>
                      <a:pt x="86132" y="168327"/>
                      <a:pt x="57713" y="168327"/>
                    </a:cubicBezTo>
                    <a:close/>
                    <a:moveTo>
                      <a:pt x="52466" y="70829"/>
                    </a:moveTo>
                    <a:cubicBezTo>
                      <a:pt x="38475" y="70829"/>
                      <a:pt x="29294" y="78261"/>
                      <a:pt x="25359" y="83508"/>
                    </a:cubicBezTo>
                    <a:lnTo>
                      <a:pt x="25359" y="133787"/>
                    </a:lnTo>
                    <a:cubicBezTo>
                      <a:pt x="29731" y="139034"/>
                      <a:pt x="37601" y="146466"/>
                      <a:pt x="51592" y="146466"/>
                    </a:cubicBezTo>
                    <a:cubicBezTo>
                      <a:pt x="65583" y="146466"/>
                      <a:pt x="81322" y="134224"/>
                      <a:pt x="81322" y="108429"/>
                    </a:cubicBezTo>
                    <a:cubicBezTo>
                      <a:pt x="81322" y="82633"/>
                      <a:pt x="69955" y="70829"/>
                      <a:pt x="52466" y="70829"/>
                    </a:cubicBezTo>
                    <a:close/>
                  </a:path>
                </a:pathLst>
              </a:custGeom>
              <a:solidFill>
                <a:srgbClr val="FFFFFF"/>
              </a:solidFill>
              <a:ln w="2265"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D471B3F8-8F1A-1FC9-DAAD-9A6B8E0E63FF}"/>
                  </a:ext>
                </a:extLst>
              </p:cNvPr>
              <p:cNvSpPr/>
              <p:nvPr/>
            </p:nvSpPr>
            <p:spPr>
              <a:xfrm>
                <a:off x="6422147" y="4707408"/>
                <a:ext cx="25358" cy="165266"/>
              </a:xfrm>
              <a:custGeom>
                <a:avLst/>
                <a:gdLst>
                  <a:gd name="connsiteX0" fmla="*/ 25359 w 25358"/>
                  <a:gd name="connsiteY0" fmla="*/ 165266 h 165266"/>
                  <a:gd name="connsiteX1" fmla="*/ 0 w 25358"/>
                  <a:gd name="connsiteY1" fmla="*/ 165266 h 165266"/>
                  <a:gd name="connsiteX2" fmla="*/ 0 w 25358"/>
                  <a:gd name="connsiteY2" fmla="*/ 0 h 165266"/>
                  <a:gd name="connsiteX3" fmla="*/ 25359 w 25358"/>
                  <a:gd name="connsiteY3" fmla="*/ 0 h 165266"/>
                  <a:gd name="connsiteX4" fmla="*/ 25359 w 25358"/>
                  <a:gd name="connsiteY4" fmla="*/ 165266 h 1652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358" h="165266">
                    <a:moveTo>
                      <a:pt x="25359" y="165266"/>
                    </a:moveTo>
                    <a:lnTo>
                      <a:pt x="0" y="165266"/>
                    </a:lnTo>
                    <a:lnTo>
                      <a:pt x="0" y="0"/>
                    </a:lnTo>
                    <a:lnTo>
                      <a:pt x="25359" y="0"/>
                    </a:lnTo>
                    <a:lnTo>
                      <a:pt x="25359" y="165266"/>
                    </a:lnTo>
                    <a:close/>
                  </a:path>
                </a:pathLst>
              </a:custGeom>
              <a:solidFill>
                <a:srgbClr val="FFFFFF"/>
              </a:solidFill>
              <a:ln w="2265"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707C4DED-F2A6-6E10-9F2D-2C400C0D3D5C}"/>
                  </a:ext>
                </a:extLst>
              </p:cNvPr>
              <p:cNvSpPr/>
              <p:nvPr/>
            </p:nvSpPr>
            <p:spPr>
              <a:xfrm>
                <a:off x="6470678" y="4755938"/>
                <a:ext cx="101434" cy="119796"/>
              </a:xfrm>
              <a:custGeom>
                <a:avLst/>
                <a:gdLst>
                  <a:gd name="connsiteX0" fmla="*/ 53778 w 101434"/>
                  <a:gd name="connsiteY0" fmla="*/ 0 h 119796"/>
                  <a:gd name="connsiteX1" fmla="*/ 101434 w 101434"/>
                  <a:gd name="connsiteY1" fmla="*/ 55526 h 119796"/>
                  <a:gd name="connsiteX2" fmla="*/ 101434 w 101434"/>
                  <a:gd name="connsiteY2" fmla="*/ 67331 h 119796"/>
                  <a:gd name="connsiteX3" fmla="*/ 25359 w 101434"/>
                  <a:gd name="connsiteY3" fmla="*/ 67331 h 119796"/>
                  <a:gd name="connsiteX4" fmla="*/ 59461 w 101434"/>
                  <a:gd name="connsiteY4" fmla="*/ 97936 h 119796"/>
                  <a:gd name="connsiteX5" fmla="*/ 92253 w 101434"/>
                  <a:gd name="connsiteY5" fmla="*/ 86131 h 119796"/>
                  <a:gd name="connsiteX6" fmla="*/ 101434 w 101434"/>
                  <a:gd name="connsiteY6" fmla="*/ 104057 h 119796"/>
                  <a:gd name="connsiteX7" fmla="*/ 55089 w 101434"/>
                  <a:gd name="connsiteY7" fmla="*/ 119796 h 119796"/>
                  <a:gd name="connsiteX8" fmla="*/ 0 w 101434"/>
                  <a:gd name="connsiteY8" fmla="*/ 59898 h 119796"/>
                  <a:gd name="connsiteX9" fmla="*/ 53778 w 101434"/>
                  <a:gd name="connsiteY9" fmla="*/ 437 h 119796"/>
                  <a:gd name="connsiteX10" fmla="*/ 25359 w 101434"/>
                  <a:gd name="connsiteY10" fmla="*/ 48531 h 119796"/>
                  <a:gd name="connsiteX11" fmla="*/ 78262 w 101434"/>
                  <a:gd name="connsiteY11" fmla="*/ 48531 h 119796"/>
                  <a:gd name="connsiteX12" fmla="*/ 53778 w 101434"/>
                  <a:gd name="connsiteY12" fmla="*/ 20986 h 119796"/>
                  <a:gd name="connsiteX13" fmla="*/ 25796 w 101434"/>
                  <a:gd name="connsiteY13" fmla="*/ 48531 h 119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1434" h="119796">
                    <a:moveTo>
                      <a:pt x="53778" y="0"/>
                    </a:moveTo>
                    <a:cubicBezTo>
                      <a:pt x="84383" y="0"/>
                      <a:pt x="101434" y="18363"/>
                      <a:pt x="101434" y="55526"/>
                    </a:cubicBezTo>
                    <a:lnTo>
                      <a:pt x="101434" y="67331"/>
                    </a:lnTo>
                    <a:lnTo>
                      <a:pt x="25359" y="67331"/>
                    </a:lnTo>
                    <a:cubicBezTo>
                      <a:pt x="27545" y="87880"/>
                      <a:pt x="38475" y="97936"/>
                      <a:pt x="59461" y="97936"/>
                    </a:cubicBezTo>
                    <a:cubicBezTo>
                      <a:pt x="80448" y="97936"/>
                      <a:pt x="88755" y="89192"/>
                      <a:pt x="92253" y="86131"/>
                    </a:cubicBezTo>
                    <a:lnTo>
                      <a:pt x="101434" y="104057"/>
                    </a:lnTo>
                    <a:cubicBezTo>
                      <a:pt x="96188" y="109303"/>
                      <a:pt x="82197" y="119796"/>
                      <a:pt x="55089" y="119796"/>
                    </a:cubicBezTo>
                    <a:cubicBezTo>
                      <a:pt x="27982" y="119796"/>
                      <a:pt x="0" y="100996"/>
                      <a:pt x="0" y="59898"/>
                    </a:cubicBezTo>
                    <a:cubicBezTo>
                      <a:pt x="0" y="18800"/>
                      <a:pt x="23610" y="437"/>
                      <a:pt x="53778" y="437"/>
                    </a:cubicBezTo>
                    <a:close/>
                    <a:moveTo>
                      <a:pt x="25359" y="48531"/>
                    </a:moveTo>
                    <a:lnTo>
                      <a:pt x="78262" y="48531"/>
                    </a:lnTo>
                    <a:cubicBezTo>
                      <a:pt x="78262" y="31042"/>
                      <a:pt x="69517" y="20986"/>
                      <a:pt x="53778" y="20986"/>
                    </a:cubicBezTo>
                    <a:cubicBezTo>
                      <a:pt x="38038" y="20986"/>
                      <a:pt x="27108" y="30168"/>
                      <a:pt x="25796" y="48531"/>
                    </a:cubicBezTo>
                    <a:close/>
                  </a:path>
                </a:pathLst>
              </a:custGeom>
              <a:solidFill>
                <a:srgbClr val="FFFFFF"/>
              </a:solidFill>
              <a:ln w="2265" cap="flat">
                <a:noFill/>
                <a:prstDash val="solid"/>
                <a:miter/>
              </a:ln>
            </p:spPr>
            <p:txBody>
              <a:bodyPr rtlCol="0" anchor="ctr"/>
              <a:lstStyle/>
              <a:p>
                <a:endParaRPr lang="en-US"/>
              </a:p>
            </p:txBody>
          </p:sp>
          <p:sp>
            <p:nvSpPr>
              <p:cNvPr id="57" name="Freeform 56">
                <a:extLst>
                  <a:ext uri="{FF2B5EF4-FFF2-40B4-BE49-F238E27FC236}">
                    <a16:creationId xmlns:a16="http://schemas.microsoft.com/office/drawing/2014/main" id="{79C683C3-6BE2-640B-EC71-8F3B31DDDC79}"/>
                  </a:ext>
                </a:extLst>
              </p:cNvPr>
              <p:cNvSpPr/>
              <p:nvPr/>
            </p:nvSpPr>
            <p:spPr>
              <a:xfrm>
                <a:off x="6657370" y="4711780"/>
                <a:ext cx="105806" cy="160894"/>
              </a:xfrm>
              <a:custGeom>
                <a:avLst/>
                <a:gdLst>
                  <a:gd name="connsiteX0" fmla="*/ 105806 w 105806"/>
                  <a:gd name="connsiteY0" fmla="*/ 22735 h 160894"/>
                  <a:gd name="connsiteX1" fmla="*/ 25796 w 105806"/>
                  <a:gd name="connsiteY1" fmla="*/ 22735 h 160894"/>
                  <a:gd name="connsiteX2" fmla="*/ 25796 w 105806"/>
                  <a:gd name="connsiteY2" fmla="*/ 76949 h 160894"/>
                  <a:gd name="connsiteX3" fmla="*/ 98374 w 105806"/>
                  <a:gd name="connsiteY3" fmla="*/ 76949 h 160894"/>
                  <a:gd name="connsiteX4" fmla="*/ 98374 w 105806"/>
                  <a:gd name="connsiteY4" fmla="*/ 99684 h 160894"/>
                  <a:gd name="connsiteX5" fmla="*/ 25796 w 105806"/>
                  <a:gd name="connsiteY5" fmla="*/ 99684 h 160894"/>
                  <a:gd name="connsiteX6" fmla="*/ 25796 w 105806"/>
                  <a:gd name="connsiteY6" fmla="*/ 160894 h 160894"/>
                  <a:gd name="connsiteX7" fmla="*/ 0 w 105806"/>
                  <a:gd name="connsiteY7" fmla="*/ 160894 h 160894"/>
                  <a:gd name="connsiteX8" fmla="*/ 0 w 105806"/>
                  <a:gd name="connsiteY8" fmla="*/ 0 h 160894"/>
                  <a:gd name="connsiteX9" fmla="*/ 105369 w 105806"/>
                  <a:gd name="connsiteY9" fmla="*/ 0 h 160894"/>
                  <a:gd name="connsiteX10" fmla="*/ 105369 w 105806"/>
                  <a:gd name="connsiteY10" fmla="*/ 22735 h 160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806" h="160894">
                    <a:moveTo>
                      <a:pt x="105806" y="22735"/>
                    </a:moveTo>
                    <a:lnTo>
                      <a:pt x="25796" y="22735"/>
                    </a:lnTo>
                    <a:lnTo>
                      <a:pt x="25796" y="76949"/>
                    </a:lnTo>
                    <a:lnTo>
                      <a:pt x="98374" y="76949"/>
                    </a:lnTo>
                    <a:lnTo>
                      <a:pt x="98374" y="99684"/>
                    </a:lnTo>
                    <a:lnTo>
                      <a:pt x="25796" y="99684"/>
                    </a:lnTo>
                    <a:lnTo>
                      <a:pt x="25796" y="160894"/>
                    </a:lnTo>
                    <a:lnTo>
                      <a:pt x="0" y="160894"/>
                    </a:lnTo>
                    <a:lnTo>
                      <a:pt x="0" y="0"/>
                    </a:lnTo>
                    <a:lnTo>
                      <a:pt x="105369" y="0"/>
                    </a:lnTo>
                    <a:lnTo>
                      <a:pt x="105369" y="22735"/>
                    </a:lnTo>
                    <a:close/>
                  </a:path>
                </a:pathLst>
              </a:custGeom>
              <a:solidFill>
                <a:srgbClr val="FFFFFF"/>
              </a:solidFill>
              <a:ln w="2265" cap="flat">
                <a:noFill/>
                <a:prstDash val="solid"/>
                <a:miter/>
              </a:ln>
            </p:spPr>
            <p:txBody>
              <a:bodyPr rtlCol="0" anchor="ctr"/>
              <a:lstStyle/>
              <a:p>
                <a:endParaRPr lang="en-US"/>
              </a:p>
            </p:txBody>
          </p:sp>
          <p:sp>
            <p:nvSpPr>
              <p:cNvPr id="58" name="Freeform 57">
                <a:extLst>
                  <a:ext uri="{FF2B5EF4-FFF2-40B4-BE49-F238E27FC236}">
                    <a16:creationId xmlns:a16="http://schemas.microsoft.com/office/drawing/2014/main" id="{B16E7240-9084-8950-4A5A-F9F9BD5F394A}"/>
                  </a:ext>
                </a:extLst>
              </p:cNvPr>
              <p:cNvSpPr/>
              <p:nvPr/>
            </p:nvSpPr>
            <p:spPr>
              <a:xfrm>
                <a:off x="6776293" y="4758999"/>
                <a:ext cx="102308" cy="116735"/>
              </a:xfrm>
              <a:custGeom>
                <a:avLst/>
                <a:gdLst>
                  <a:gd name="connsiteX0" fmla="*/ 102309 w 102308"/>
                  <a:gd name="connsiteY0" fmla="*/ 113675 h 116735"/>
                  <a:gd name="connsiteX1" fmla="*/ 78262 w 102308"/>
                  <a:gd name="connsiteY1" fmla="*/ 113675 h 116735"/>
                  <a:gd name="connsiteX2" fmla="*/ 78262 w 102308"/>
                  <a:gd name="connsiteY2" fmla="*/ 101433 h 116735"/>
                  <a:gd name="connsiteX3" fmla="*/ 77825 w 102308"/>
                  <a:gd name="connsiteY3" fmla="*/ 101433 h 116735"/>
                  <a:gd name="connsiteX4" fmla="*/ 41099 w 102308"/>
                  <a:gd name="connsiteY4" fmla="*/ 116736 h 116735"/>
                  <a:gd name="connsiteX5" fmla="*/ 0 w 102308"/>
                  <a:gd name="connsiteY5" fmla="*/ 70391 h 116735"/>
                  <a:gd name="connsiteX6" fmla="*/ 0 w 102308"/>
                  <a:gd name="connsiteY6" fmla="*/ 0 h 116735"/>
                  <a:gd name="connsiteX7" fmla="*/ 25359 w 102308"/>
                  <a:gd name="connsiteY7" fmla="*/ 0 h 116735"/>
                  <a:gd name="connsiteX8" fmla="*/ 25359 w 102308"/>
                  <a:gd name="connsiteY8" fmla="*/ 65582 h 116735"/>
                  <a:gd name="connsiteX9" fmla="*/ 49843 w 102308"/>
                  <a:gd name="connsiteY9" fmla="*/ 94875 h 116735"/>
                  <a:gd name="connsiteX10" fmla="*/ 76950 w 102308"/>
                  <a:gd name="connsiteY10" fmla="*/ 82196 h 116735"/>
                  <a:gd name="connsiteX11" fmla="*/ 76950 w 102308"/>
                  <a:gd name="connsiteY11" fmla="*/ 0 h 116735"/>
                  <a:gd name="connsiteX12" fmla="*/ 102309 w 102308"/>
                  <a:gd name="connsiteY12" fmla="*/ 0 h 116735"/>
                  <a:gd name="connsiteX13" fmla="*/ 102309 w 102308"/>
                  <a:gd name="connsiteY13" fmla="*/ 114112 h 116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2308" h="116735">
                    <a:moveTo>
                      <a:pt x="102309" y="113675"/>
                    </a:moveTo>
                    <a:lnTo>
                      <a:pt x="78262" y="113675"/>
                    </a:lnTo>
                    <a:lnTo>
                      <a:pt x="78262" y="101433"/>
                    </a:lnTo>
                    <a:lnTo>
                      <a:pt x="77825" y="101433"/>
                    </a:lnTo>
                    <a:cubicBezTo>
                      <a:pt x="73890" y="106243"/>
                      <a:pt x="65145" y="116736"/>
                      <a:pt x="41099" y="116736"/>
                    </a:cubicBezTo>
                    <a:cubicBezTo>
                      <a:pt x="17052" y="116736"/>
                      <a:pt x="0" y="103182"/>
                      <a:pt x="0" y="70391"/>
                    </a:cubicBezTo>
                    <a:lnTo>
                      <a:pt x="0" y="0"/>
                    </a:lnTo>
                    <a:lnTo>
                      <a:pt x="25359" y="0"/>
                    </a:lnTo>
                    <a:lnTo>
                      <a:pt x="25359" y="65582"/>
                    </a:lnTo>
                    <a:cubicBezTo>
                      <a:pt x="25359" y="87005"/>
                      <a:pt x="33229" y="94875"/>
                      <a:pt x="49843" y="94875"/>
                    </a:cubicBezTo>
                    <a:cubicBezTo>
                      <a:pt x="66457" y="94875"/>
                      <a:pt x="72578" y="87005"/>
                      <a:pt x="76950" y="82196"/>
                    </a:cubicBezTo>
                    <a:lnTo>
                      <a:pt x="76950" y="0"/>
                    </a:lnTo>
                    <a:lnTo>
                      <a:pt x="102309" y="0"/>
                    </a:lnTo>
                    <a:lnTo>
                      <a:pt x="102309" y="114112"/>
                    </a:lnTo>
                    <a:close/>
                  </a:path>
                </a:pathLst>
              </a:custGeom>
              <a:solidFill>
                <a:srgbClr val="FFFFFF"/>
              </a:solidFill>
              <a:ln w="2265" cap="flat">
                <a:noFill/>
                <a:prstDash val="solid"/>
                <a:miter/>
              </a:ln>
            </p:spPr>
            <p:txBody>
              <a:bodyPr rtlCol="0" anchor="ctr"/>
              <a:lstStyle/>
              <a:p>
                <a:endParaRPr lang="en-US"/>
              </a:p>
            </p:txBody>
          </p:sp>
          <p:sp>
            <p:nvSpPr>
              <p:cNvPr id="59" name="Freeform 58">
                <a:extLst>
                  <a:ext uri="{FF2B5EF4-FFF2-40B4-BE49-F238E27FC236}">
                    <a16:creationId xmlns:a16="http://schemas.microsoft.com/office/drawing/2014/main" id="{6CE1BFF2-78CF-FB6D-C7FF-5E7292AB6D35}"/>
                  </a:ext>
                </a:extLst>
              </p:cNvPr>
              <p:cNvSpPr/>
              <p:nvPr/>
            </p:nvSpPr>
            <p:spPr>
              <a:xfrm>
                <a:off x="6898276" y="4732329"/>
                <a:ext cx="70391" cy="142094"/>
              </a:xfrm>
              <a:custGeom>
                <a:avLst/>
                <a:gdLst>
                  <a:gd name="connsiteX0" fmla="*/ 70392 w 70391"/>
                  <a:gd name="connsiteY0" fmla="*/ 46782 h 142094"/>
                  <a:gd name="connsiteX1" fmla="*/ 40661 w 70391"/>
                  <a:gd name="connsiteY1" fmla="*/ 46782 h 142094"/>
                  <a:gd name="connsiteX2" fmla="*/ 40661 w 70391"/>
                  <a:gd name="connsiteY2" fmla="*/ 97936 h 142094"/>
                  <a:gd name="connsiteX3" fmla="*/ 59461 w 70391"/>
                  <a:gd name="connsiteY3" fmla="*/ 120234 h 142094"/>
                  <a:gd name="connsiteX4" fmla="*/ 69955 w 70391"/>
                  <a:gd name="connsiteY4" fmla="*/ 118485 h 142094"/>
                  <a:gd name="connsiteX5" fmla="*/ 69955 w 70391"/>
                  <a:gd name="connsiteY5" fmla="*/ 139471 h 142094"/>
                  <a:gd name="connsiteX6" fmla="*/ 53778 w 70391"/>
                  <a:gd name="connsiteY6" fmla="*/ 142094 h 142094"/>
                  <a:gd name="connsiteX7" fmla="*/ 15303 w 70391"/>
                  <a:gd name="connsiteY7" fmla="*/ 100559 h 142094"/>
                  <a:gd name="connsiteX8" fmla="*/ 15303 w 70391"/>
                  <a:gd name="connsiteY8" fmla="*/ 46345 h 142094"/>
                  <a:gd name="connsiteX9" fmla="*/ 0 w 70391"/>
                  <a:gd name="connsiteY9" fmla="*/ 46345 h 142094"/>
                  <a:gd name="connsiteX10" fmla="*/ 0 w 70391"/>
                  <a:gd name="connsiteY10" fmla="*/ 25796 h 142094"/>
                  <a:gd name="connsiteX11" fmla="*/ 15303 w 70391"/>
                  <a:gd name="connsiteY11" fmla="*/ 25796 h 142094"/>
                  <a:gd name="connsiteX12" fmla="*/ 15303 w 70391"/>
                  <a:gd name="connsiteY12" fmla="*/ 0 h 142094"/>
                  <a:gd name="connsiteX13" fmla="*/ 40661 w 70391"/>
                  <a:gd name="connsiteY13" fmla="*/ 0 h 142094"/>
                  <a:gd name="connsiteX14" fmla="*/ 40661 w 70391"/>
                  <a:gd name="connsiteY14" fmla="*/ 25796 h 142094"/>
                  <a:gd name="connsiteX15" fmla="*/ 70392 w 70391"/>
                  <a:gd name="connsiteY15" fmla="*/ 25796 h 142094"/>
                  <a:gd name="connsiteX16" fmla="*/ 70392 w 70391"/>
                  <a:gd name="connsiteY16" fmla="*/ 46345 h 142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70391" h="142094">
                    <a:moveTo>
                      <a:pt x="70392" y="46782"/>
                    </a:moveTo>
                    <a:lnTo>
                      <a:pt x="40661" y="46782"/>
                    </a:lnTo>
                    <a:lnTo>
                      <a:pt x="40661" y="97936"/>
                    </a:lnTo>
                    <a:cubicBezTo>
                      <a:pt x="40661" y="116299"/>
                      <a:pt x="47219" y="120234"/>
                      <a:pt x="59461" y="120234"/>
                    </a:cubicBezTo>
                    <a:cubicBezTo>
                      <a:pt x="71704" y="120234"/>
                      <a:pt x="68206" y="119359"/>
                      <a:pt x="69955" y="118485"/>
                    </a:cubicBezTo>
                    <a:lnTo>
                      <a:pt x="69955" y="139471"/>
                    </a:lnTo>
                    <a:cubicBezTo>
                      <a:pt x="67769" y="140345"/>
                      <a:pt x="62085" y="142094"/>
                      <a:pt x="53778" y="142094"/>
                    </a:cubicBezTo>
                    <a:cubicBezTo>
                      <a:pt x="31042" y="142094"/>
                      <a:pt x="15303" y="133350"/>
                      <a:pt x="15303" y="100559"/>
                    </a:cubicBezTo>
                    <a:lnTo>
                      <a:pt x="15303" y="46345"/>
                    </a:lnTo>
                    <a:lnTo>
                      <a:pt x="0" y="46345"/>
                    </a:lnTo>
                    <a:lnTo>
                      <a:pt x="0" y="25796"/>
                    </a:lnTo>
                    <a:lnTo>
                      <a:pt x="15303" y="25796"/>
                    </a:lnTo>
                    <a:lnTo>
                      <a:pt x="15303" y="0"/>
                    </a:lnTo>
                    <a:lnTo>
                      <a:pt x="40661" y="0"/>
                    </a:lnTo>
                    <a:lnTo>
                      <a:pt x="40661" y="25796"/>
                    </a:lnTo>
                    <a:lnTo>
                      <a:pt x="70392" y="25796"/>
                    </a:lnTo>
                    <a:lnTo>
                      <a:pt x="70392" y="46345"/>
                    </a:lnTo>
                    <a:close/>
                  </a:path>
                </a:pathLst>
              </a:custGeom>
              <a:solidFill>
                <a:srgbClr val="FFFFFF"/>
              </a:solidFill>
              <a:ln w="2265" cap="flat">
                <a:noFill/>
                <a:prstDash val="solid"/>
                <a:miter/>
              </a:ln>
            </p:spPr>
            <p:txBody>
              <a:bodyPr rtlCol="0" anchor="ctr"/>
              <a:lstStyle/>
              <a:p>
                <a:endParaRPr lang="en-US"/>
              </a:p>
            </p:txBody>
          </p:sp>
          <p:sp>
            <p:nvSpPr>
              <p:cNvPr id="60" name="Freeform 59">
                <a:extLst>
                  <a:ext uri="{FF2B5EF4-FFF2-40B4-BE49-F238E27FC236}">
                    <a16:creationId xmlns:a16="http://schemas.microsoft.com/office/drawing/2014/main" id="{6D71BFE8-6494-6C7C-FE49-0607FA058D89}"/>
                  </a:ext>
                </a:extLst>
              </p:cNvPr>
              <p:cNvSpPr/>
              <p:nvPr/>
            </p:nvSpPr>
            <p:spPr>
              <a:xfrm>
                <a:off x="6987906" y="4758999"/>
                <a:ext cx="102308" cy="116735"/>
              </a:xfrm>
              <a:custGeom>
                <a:avLst/>
                <a:gdLst>
                  <a:gd name="connsiteX0" fmla="*/ 102309 w 102308"/>
                  <a:gd name="connsiteY0" fmla="*/ 113675 h 116735"/>
                  <a:gd name="connsiteX1" fmla="*/ 78262 w 102308"/>
                  <a:gd name="connsiteY1" fmla="*/ 113675 h 116735"/>
                  <a:gd name="connsiteX2" fmla="*/ 78262 w 102308"/>
                  <a:gd name="connsiteY2" fmla="*/ 101433 h 116735"/>
                  <a:gd name="connsiteX3" fmla="*/ 77825 w 102308"/>
                  <a:gd name="connsiteY3" fmla="*/ 101433 h 116735"/>
                  <a:gd name="connsiteX4" fmla="*/ 41099 w 102308"/>
                  <a:gd name="connsiteY4" fmla="*/ 116736 h 116735"/>
                  <a:gd name="connsiteX5" fmla="*/ 0 w 102308"/>
                  <a:gd name="connsiteY5" fmla="*/ 70391 h 116735"/>
                  <a:gd name="connsiteX6" fmla="*/ 0 w 102308"/>
                  <a:gd name="connsiteY6" fmla="*/ 0 h 116735"/>
                  <a:gd name="connsiteX7" fmla="*/ 25359 w 102308"/>
                  <a:gd name="connsiteY7" fmla="*/ 0 h 116735"/>
                  <a:gd name="connsiteX8" fmla="*/ 25359 w 102308"/>
                  <a:gd name="connsiteY8" fmla="*/ 65582 h 116735"/>
                  <a:gd name="connsiteX9" fmla="*/ 49843 w 102308"/>
                  <a:gd name="connsiteY9" fmla="*/ 94875 h 116735"/>
                  <a:gd name="connsiteX10" fmla="*/ 76950 w 102308"/>
                  <a:gd name="connsiteY10" fmla="*/ 82196 h 116735"/>
                  <a:gd name="connsiteX11" fmla="*/ 76950 w 102308"/>
                  <a:gd name="connsiteY11" fmla="*/ 0 h 116735"/>
                  <a:gd name="connsiteX12" fmla="*/ 102309 w 102308"/>
                  <a:gd name="connsiteY12" fmla="*/ 0 h 116735"/>
                  <a:gd name="connsiteX13" fmla="*/ 102309 w 102308"/>
                  <a:gd name="connsiteY13" fmla="*/ 114112 h 116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2308" h="116735">
                    <a:moveTo>
                      <a:pt x="102309" y="113675"/>
                    </a:moveTo>
                    <a:lnTo>
                      <a:pt x="78262" y="113675"/>
                    </a:lnTo>
                    <a:lnTo>
                      <a:pt x="78262" y="101433"/>
                    </a:lnTo>
                    <a:lnTo>
                      <a:pt x="77825" y="101433"/>
                    </a:lnTo>
                    <a:cubicBezTo>
                      <a:pt x="73890" y="106243"/>
                      <a:pt x="65145" y="116736"/>
                      <a:pt x="41099" y="116736"/>
                    </a:cubicBezTo>
                    <a:cubicBezTo>
                      <a:pt x="17052" y="116736"/>
                      <a:pt x="0" y="103182"/>
                      <a:pt x="0" y="70391"/>
                    </a:cubicBezTo>
                    <a:lnTo>
                      <a:pt x="0" y="0"/>
                    </a:lnTo>
                    <a:lnTo>
                      <a:pt x="25359" y="0"/>
                    </a:lnTo>
                    <a:lnTo>
                      <a:pt x="25359" y="65582"/>
                    </a:lnTo>
                    <a:cubicBezTo>
                      <a:pt x="25359" y="87005"/>
                      <a:pt x="33228" y="94875"/>
                      <a:pt x="49843" y="94875"/>
                    </a:cubicBezTo>
                    <a:cubicBezTo>
                      <a:pt x="66457" y="94875"/>
                      <a:pt x="72578" y="87005"/>
                      <a:pt x="76950" y="82196"/>
                    </a:cubicBezTo>
                    <a:lnTo>
                      <a:pt x="76950" y="0"/>
                    </a:lnTo>
                    <a:lnTo>
                      <a:pt x="102309" y="0"/>
                    </a:lnTo>
                    <a:lnTo>
                      <a:pt x="102309" y="114112"/>
                    </a:lnTo>
                    <a:close/>
                  </a:path>
                </a:pathLst>
              </a:custGeom>
              <a:solidFill>
                <a:srgbClr val="FFFFFF"/>
              </a:solidFill>
              <a:ln w="2265" cap="flat">
                <a:noFill/>
                <a:prstDash val="solid"/>
                <a:miter/>
              </a:ln>
            </p:spPr>
            <p:txBody>
              <a:bodyPr rtlCol="0" anchor="ctr"/>
              <a:lstStyle/>
              <a:p>
                <a:endParaRPr lang="en-US"/>
              </a:p>
            </p:txBody>
          </p:sp>
          <p:sp>
            <p:nvSpPr>
              <p:cNvPr id="61" name="Freeform 60">
                <a:extLst>
                  <a:ext uri="{FF2B5EF4-FFF2-40B4-BE49-F238E27FC236}">
                    <a16:creationId xmlns:a16="http://schemas.microsoft.com/office/drawing/2014/main" id="{A8403601-B9DA-42FB-D77E-DEC9569AF1FE}"/>
                  </a:ext>
                </a:extLst>
              </p:cNvPr>
              <p:cNvSpPr/>
              <p:nvPr/>
            </p:nvSpPr>
            <p:spPr>
              <a:xfrm>
                <a:off x="7118634" y="4756813"/>
                <a:ext cx="61210" cy="116298"/>
              </a:xfrm>
              <a:custGeom>
                <a:avLst/>
                <a:gdLst>
                  <a:gd name="connsiteX0" fmla="*/ 61210 w 61210"/>
                  <a:gd name="connsiteY0" fmla="*/ 21861 h 116298"/>
                  <a:gd name="connsiteX1" fmla="*/ 55964 w 61210"/>
                  <a:gd name="connsiteY1" fmla="*/ 21861 h 116298"/>
                  <a:gd name="connsiteX2" fmla="*/ 25359 w 61210"/>
                  <a:gd name="connsiteY2" fmla="*/ 40224 h 116298"/>
                  <a:gd name="connsiteX3" fmla="*/ 25359 w 61210"/>
                  <a:gd name="connsiteY3" fmla="*/ 116298 h 116298"/>
                  <a:gd name="connsiteX4" fmla="*/ 0 w 61210"/>
                  <a:gd name="connsiteY4" fmla="*/ 116298 h 116298"/>
                  <a:gd name="connsiteX5" fmla="*/ 0 w 61210"/>
                  <a:gd name="connsiteY5" fmla="*/ 2186 h 116298"/>
                  <a:gd name="connsiteX6" fmla="*/ 24047 w 61210"/>
                  <a:gd name="connsiteY6" fmla="*/ 2186 h 116298"/>
                  <a:gd name="connsiteX7" fmla="*/ 24047 w 61210"/>
                  <a:gd name="connsiteY7" fmla="*/ 19675 h 116298"/>
                  <a:gd name="connsiteX8" fmla="*/ 24484 w 61210"/>
                  <a:gd name="connsiteY8" fmla="*/ 19675 h 116298"/>
                  <a:gd name="connsiteX9" fmla="*/ 61210 w 61210"/>
                  <a:gd name="connsiteY9" fmla="*/ 0 h 116298"/>
                  <a:gd name="connsiteX10" fmla="*/ 61210 w 61210"/>
                  <a:gd name="connsiteY10" fmla="*/ 22298 h 116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1210" h="116298">
                    <a:moveTo>
                      <a:pt x="61210" y="21861"/>
                    </a:moveTo>
                    <a:cubicBezTo>
                      <a:pt x="59899" y="21861"/>
                      <a:pt x="58150" y="21861"/>
                      <a:pt x="55964" y="21861"/>
                    </a:cubicBezTo>
                    <a:cubicBezTo>
                      <a:pt x="39787" y="21861"/>
                      <a:pt x="30168" y="29730"/>
                      <a:pt x="25359" y="40224"/>
                    </a:cubicBezTo>
                    <a:lnTo>
                      <a:pt x="25359" y="116298"/>
                    </a:lnTo>
                    <a:lnTo>
                      <a:pt x="0" y="116298"/>
                    </a:lnTo>
                    <a:lnTo>
                      <a:pt x="0" y="2186"/>
                    </a:lnTo>
                    <a:lnTo>
                      <a:pt x="24047" y="2186"/>
                    </a:lnTo>
                    <a:lnTo>
                      <a:pt x="24047" y="19675"/>
                    </a:lnTo>
                    <a:lnTo>
                      <a:pt x="24484" y="19675"/>
                    </a:lnTo>
                    <a:cubicBezTo>
                      <a:pt x="28856" y="9619"/>
                      <a:pt x="37163" y="0"/>
                      <a:pt x="61210" y="0"/>
                    </a:cubicBezTo>
                    <a:lnTo>
                      <a:pt x="61210" y="22298"/>
                    </a:lnTo>
                    <a:close/>
                  </a:path>
                </a:pathLst>
              </a:custGeom>
              <a:solidFill>
                <a:srgbClr val="FFFFFF"/>
              </a:solidFill>
              <a:ln w="2265" cap="flat">
                <a:noFill/>
                <a:prstDash val="solid"/>
                <a:miter/>
              </a:ln>
            </p:spPr>
            <p:txBody>
              <a:bodyPr rtlCol="0" anchor="ctr"/>
              <a:lstStyle/>
              <a:p>
                <a:endParaRPr lang="en-US"/>
              </a:p>
            </p:txBody>
          </p:sp>
          <p:sp>
            <p:nvSpPr>
              <p:cNvPr id="62" name="Freeform 61">
                <a:extLst>
                  <a:ext uri="{FF2B5EF4-FFF2-40B4-BE49-F238E27FC236}">
                    <a16:creationId xmlns:a16="http://schemas.microsoft.com/office/drawing/2014/main" id="{F8F52CA4-F9DC-3621-F0DD-A495301DBF1E}"/>
                  </a:ext>
                </a:extLst>
              </p:cNvPr>
              <p:cNvSpPr/>
              <p:nvPr/>
            </p:nvSpPr>
            <p:spPr>
              <a:xfrm>
                <a:off x="7185965" y="4755938"/>
                <a:ext cx="101434" cy="119796"/>
              </a:xfrm>
              <a:custGeom>
                <a:avLst/>
                <a:gdLst>
                  <a:gd name="connsiteX0" fmla="*/ 53778 w 101434"/>
                  <a:gd name="connsiteY0" fmla="*/ 0 h 119796"/>
                  <a:gd name="connsiteX1" fmla="*/ 101434 w 101434"/>
                  <a:gd name="connsiteY1" fmla="*/ 55526 h 119796"/>
                  <a:gd name="connsiteX2" fmla="*/ 101434 w 101434"/>
                  <a:gd name="connsiteY2" fmla="*/ 67331 h 119796"/>
                  <a:gd name="connsiteX3" fmla="*/ 25359 w 101434"/>
                  <a:gd name="connsiteY3" fmla="*/ 67331 h 119796"/>
                  <a:gd name="connsiteX4" fmla="*/ 59462 w 101434"/>
                  <a:gd name="connsiteY4" fmla="*/ 97936 h 119796"/>
                  <a:gd name="connsiteX5" fmla="*/ 92253 w 101434"/>
                  <a:gd name="connsiteY5" fmla="*/ 86131 h 119796"/>
                  <a:gd name="connsiteX6" fmla="*/ 101434 w 101434"/>
                  <a:gd name="connsiteY6" fmla="*/ 104057 h 119796"/>
                  <a:gd name="connsiteX7" fmla="*/ 55090 w 101434"/>
                  <a:gd name="connsiteY7" fmla="*/ 119796 h 119796"/>
                  <a:gd name="connsiteX8" fmla="*/ 0 w 101434"/>
                  <a:gd name="connsiteY8" fmla="*/ 59898 h 119796"/>
                  <a:gd name="connsiteX9" fmla="*/ 53778 w 101434"/>
                  <a:gd name="connsiteY9" fmla="*/ 437 h 119796"/>
                  <a:gd name="connsiteX10" fmla="*/ 25359 w 101434"/>
                  <a:gd name="connsiteY10" fmla="*/ 48531 h 119796"/>
                  <a:gd name="connsiteX11" fmla="*/ 78262 w 101434"/>
                  <a:gd name="connsiteY11" fmla="*/ 48531 h 119796"/>
                  <a:gd name="connsiteX12" fmla="*/ 53778 w 101434"/>
                  <a:gd name="connsiteY12" fmla="*/ 20986 h 119796"/>
                  <a:gd name="connsiteX13" fmla="*/ 25796 w 101434"/>
                  <a:gd name="connsiteY13" fmla="*/ 48531 h 119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1434" h="119796">
                    <a:moveTo>
                      <a:pt x="53778" y="0"/>
                    </a:moveTo>
                    <a:cubicBezTo>
                      <a:pt x="84383" y="0"/>
                      <a:pt x="101434" y="18363"/>
                      <a:pt x="101434" y="55526"/>
                    </a:cubicBezTo>
                    <a:lnTo>
                      <a:pt x="101434" y="67331"/>
                    </a:lnTo>
                    <a:lnTo>
                      <a:pt x="25359" y="67331"/>
                    </a:lnTo>
                    <a:cubicBezTo>
                      <a:pt x="27545" y="87880"/>
                      <a:pt x="38475" y="97936"/>
                      <a:pt x="59462" y="97936"/>
                    </a:cubicBezTo>
                    <a:cubicBezTo>
                      <a:pt x="80448" y="97936"/>
                      <a:pt x="88755" y="89192"/>
                      <a:pt x="92253" y="86131"/>
                    </a:cubicBezTo>
                    <a:lnTo>
                      <a:pt x="101434" y="104057"/>
                    </a:lnTo>
                    <a:cubicBezTo>
                      <a:pt x="96188" y="109303"/>
                      <a:pt x="82197" y="119796"/>
                      <a:pt x="55090" y="119796"/>
                    </a:cubicBezTo>
                    <a:cubicBezTo>
                      <a:pt x="27982" y="119796"/>
                      <a:pt x="0" y="100996"/>
                      <a:pt x="0" y="59898"/>
                    </a:cubicBezTo>
                    <a:cubicBezTo>
                      <a:pt x="0" y="18800"/>
                      <a:pt x="23610" y="437"/>
                      <a:pt x="53778" y="437"/>
                    </a:cubicBezTo>
                    <a:close/>
                    <a:moveTo>
                      <a:pt x="25359" y="48531"/>
                    </a:moveTo>
                    <a:lnTo>
                      <a:pt x="78262" y="48531"/>
                    </a:lnTo>
                    <a:cubicBezTo>
                      <a:pt x="78262" y="31042"/>
                      <a:pt x="69518" y="20986"/>
                      <a:pt x="53778" y="20986"/>
                    </a:cubicBezTo>
                    <a:cubicBezTo>
                      <a:pt x="38038" y="20986"/>
                      <a:pt x="27108" y="30168"/>
                      <a:pt x="25796" y="48531"/>
                    </a:cubicBezTo>
                    <a:close/>
                  </a:path>
                </a:pathLst>
              </a:custGeom>
              <a:solidFill>
                <a:srgbClr val="FFFFFF"/>
              </a:solidFill>
              <a:ln w="2265" cap="flat">
                <a:noFill/>
                <a:prstDash val="solid"/>
                <a:miter/>
              </a:ln>
            </p:spPr>
            <p:txBody>
              <a:bodyPr rtlCol="0" anchor="ctr"/>
              <a:lstStyle/>
              <a:p>
                <a:endParaRPr lang="en-US"/>
              </a:p>
            </p:txBody>
          </p:sp>
        </p:grpSp>
        <p:grpSp>
          <p:nvGrpSpPr>
            <p:cNvPr id="63" name="Graphic 5">
              <a:extLst>
                <a:ext uri="{FF2B5EF4-FFF2-40B4-BE49-F238E27FC236}">
                  <a16:creationId xmlns:a16="http://schemas.microsoft.com/office/drawing/2014/main" id="{B8E88E87-3981-9AEE-37F3-AA2D124A80F8}"/>
                </a:ext>
              </a:extLst>
            </p:cNvPr>
            <p:cNvGrpSpPr/>
            <p:nvPr userDrawn="1"/>
          </p:nvGrpSpPr>
          <p:grpSpPr>
            <a:xfrm>
              <a:off x="4117290" y="992947"/>
              <a:ext cx="5354038" cy="2577465"/>
              <a:chOff x="4891013" y="3454793"/>
              <a:chExt cx="5354038" cy="2577465"/>
            </a:xfrm>
          </p:grpSpPr>
          <p:sp>
            <p:nvSpPr>
              <p:cNvPr id="64" name="Freeform 63">
                <a:extLst>
                  <a:ext uri="{FF2B5EF4-FFF2-40B4-BE49-F238E27FC236}">
                    <a16:creationId xmlns:a16="http://schemas.microsoft.com/office/drawing/2014/main" id="{70F4CE4D-DAB8-F6B5-CD21-378F83157A0D}"/>
                  </a:ext>
                </a:extLst>
              </p:cNvPr>
              <p:cNvSpPr/>
              <p:nvPr/>
            </p:nvSpPr>
            <p:spPr>
              <a:xfrm>
                <a:off x="4891013" y="3804563"/>
                <a:ext cx="149091" cy="172261"/>
              </a:xfrm>
              <a:custGeom>
                <a:avLst/>
                <a:gdLst>
                  <a:gd name="connsiteX0" fmla="*/ 437 w 149091"/>
                  <a:gd name="connsiteY0" fmla="*/ 172262 h 172261"/>
                  <a:gd name="connsiteX1" fmla="*/ 0 w 149091"/>
                  <a:gd name="connsiteY1" fmla="*/ 0 h 172261"/>
                  <a:gd name="connsiteX2" fmla="*/ 149091 w 149091"/>
                  <a:gd name="connsiteY2" fmla="*/ 85694 h 172261"/>
                  <a:gd name="connsiteX3" fmla="*/ 437 w 149091"/>
                  <a:gd name="connsiteY3" fmla="*/ 172262 h 172261"/>
                </a:gdLst>
                <a:ahLst/>
                <a:cxnLst>
                  <a:cxn ang="0">
                    <a:pos x="connsiteX0" y="connsiteY0"/>
                  </a:cxn>
                  <a:cxn ang="0">
                    <a:pos x="connsiteX1" y="connsiteY1"/>
                  </a:cxn>
                  <a:cxn ang="0">
                    <a:pos x="connsiteX2" y="connsiteY2"/>
                  </a:cxn>
                  <a:cxn ang="0">
                    <a:pos x="connsiteX3" y="connsiteY3"/>
                  </a:cxn>
                </a:cxnLst>
                <a:rect l="l" t="t" r="r" b="b"/>
                <a:pathLst>
                  <a:path w="149091" h="172261">
                    <a:moveTo>
                      <a:pt x="437" y="172262"/>
                    </a:moveTo>
                    <a:lnTo>
                      <a:pt x="0" y="0"/>
                    </a:lnTo>
                    <a:lnTo>
                      <a:pt x="149091" y="85694"/>
                    </a:lnTo>
                    <a:lnTo>
                      <a:pt x="437" y="172262"/>
                    </a:lnTo>
                    <a:close/>
                  </a:path>
                </a:pathLst>
              </a:custGeom>
              <a:solidFill>
                <a:srgbClr val="CEBEDD"/>
              </a:solidFill>
              <a:ln w="2265" cap="flat">
                <a:noFill/>
                <a:prstDash val="solid"/>
                <a:miter/>
              </a:ln>
            </p:spPr>
            <p:txBody>
              <a:bodyPr rtlCol="0" anchor="ctr"/>
              <a:lstStyle/>
              <a:p>
                <a:endParaRPr lang="en-US"/>
              </a:p>
            </p:txBody>
          </p:sp>
          <p:sp>
            <p:nvSpPr>
              <p:cNvPr id="65" name="Freeform 64">
                <a:extLst>
                  <a:ext uri="{FF2B5EF4-FFF2-40B4-BE49-F238E27FC236}">
                    <a16:creationId xmlns:a16="http://schemas.microsoft.com/office/drawing/2014/main" id="{57E71D4E-7431-4251-6170-91C752DEA3CD}"/>
                  </a:ext>
                </a:extLst>
              </p:cNvPr>
              <p:cNvSpPr/>
              <p:nvPr/>
            </p:nvSpPr>
            <p:spPr>
              <a:xfrm>
                <a:off x="5612421" y="3804563"/>
                <a:ext cx="149091" cy="172261"/>
              </a:xfrm>
              <a:custGeom>
                <a:avLst/>
                <a:gdLst>
                  <a:gd name="connsiteX0" fmla="*/ 437 w 149091"/>
                  <a:gd name="connsiteY0" fmla="*/ 172262 h 172261"/>
                  <a:gd name="connsiteX1" fmla="*/ 0 w 149091"/>
                  <a:gd name="connsiteY1" fmla="*/ 0 h 172261"/>
                  <a:gd name="connsiteX2" fmla="*/ 149091 w 149091"/>
                  <a:gd name="connsiteY2" fmla="*/ 85694 h 172261"/>
                  <a:gd name="connsiteX3" fmla="*/ 437 w 149091"/>
                  <a:gd name="connsiteY3" fmla="*/ 172262 h 172261"/>
                </a:gdLst>
                <a:ahLst/>
                <a:cxnLst>
                  <a:cxn ang="0">
                    <a:pos x="connsiteX0" y="connsiteY0"/>
                  </a:cxn>
                  <a:cxn ang="0">
                    <a:pos x="connsiteX1" y="connsiteY1"/>
                  </a:cxn>
                  <a:cxn ang="0">
                    <a:pos x="connsiteX2" y="connsiteY2"/>
                  </a:cxn>
                  <a:cxn ang="0">
                    <a:pos x="connsiteX3" y="connsiteY3"/>
                  </a:cxn>
                </a:cxnLst>
                <a:rect l="l" t="t" r="r" b="b"/>
                <a:pathLst>
                  <a:path w="149091" h="172261">
                    <a:moveTo>
                      <a:pt x="437" y="172262"/>
                    </a:moveTo>
                    <a:lnTo>
                      <a:pt x="0" y="0"/>
                    </a:lnTo>
                    <a:lnTo>
                      <a:pt x="149091" y="85694"/>
                    </a:lnTo>
                    <a:lnTo>
                      <a:pt x="437" y="172262"/>
                    </a:lnTo>
                    <a:close/>
                  </a:path>
                </a:pathLst>
              </a:custGeom>
              <a:solidFill>
                <a:schemeClr val="bg1"/>
              </a:solidFill>
              <a:ln w="2265" cap="flat">
                <a:noFill/>
                <a:prstDash val="solid"/>
                <a:miter/>
              </a:ln>
            </p:spPr>
            <p:txBody>
              <a:bodyPr rtlCol="0" anchor="ctr"/>
              <a:lstStyle/>
              <a:p>
                <a:endParaRPr lang="en-US"/>
              </a:p>
            </p:txBody>
          </p:sp>
          <p:sp>
            <p:nvSpPr>
              <p:cNvPr id="66" name="Freeform 65">
                <a:extLst>
                  <a:ext uri="{FF2B5EF4-FFF2-40B4-BE49-F238E27FC236}">
                    <a16:creationId xmlns:a16="http://schemas.microsoft.com/office/drawing/2014/main" id="{BC04174D-1778-AF0B-14A1-19BF0C07893A}"/>
                  </a:ext>
                </a:extLst>
              </p:cNvPr>
              <p:cNvSpPr/>
              <p:nvPr/>
            </p:nvSpPr>
            <p:spPr>
              <a:xfrm>
                <a:off x="6310219" y="4037160"/>
                <a:ext cx="143844" cy="165703"/>
              </a:xfrm>
              <a:custGeom>
                <a:avLst/>
                <a:gdLst>
                  <a:gd name="connsiteX0" fmla="*/ 437 w 143844"/>
                  <a:gd name="connsiteY0" fmla="*/ 165704 h 165703"/>
                  <a:gd name="connsiteX1" fmla="*/ 0 w 143844"/>
                  <a:gd name="connsiteY1" fmla="*/ 0 h 165703"/>
                  <a:gd name="connsiteX2" fmla="*/ 143845 w 143844"/>
                  <a:gd name="connsiteY2" fmla="*/ 82196 h 165703"/>
                  <a:gd name="connsiteX3" fmla="*/ 437 w 143844"/>
                  <a:gd name="connsiteY3" fmla="*/ 165704 h 165703"/>
                </a:gdLst>
                <a:ahLst/>
                <a:cxnLst>
                  <a:cxn ang="0">
                    <a:pos x="connsiteX0" y="connsiteY0"/>
                  </a:cxn>
                  <a:cxn ang="0">
                    <a:pos x="connsiteX1" y="connsiteY1"/>
                  </a:cxn>
                  <a:cxn ang="0">
                    <a:pos x="connsiteX2" y="connsiteY2"/>
                  </a:cxn>
                  <a:cxn ang="0">
                    <a:pos x="connsiteX3" y="connsiteY3"/>
                  </a:cxn>
                </a:cxnLst>
                <a:rect l="l" t="t" r="r" b="b"/>
                <a:pathLst>
                  <a:path w="143844" h="165703">
                    <a:moveTo>
                      <a:pt x="437" y="165704"/>
                    </a:moveTo>
                    <a:lnTo>
                      <a:pt x="0" y="0"/>
                    </a:lnTo>
                    <a:lnTo>
                      <a:pt x="143845" y="82196"/>
                    </a:lnTo>
                    <a:lnTo>
                      <a:pt x="437" y="165704"/>
                    </a:lnTo>
                    <a:close/>
                  </a:path>
                </a:pathLst>
              </a:custGeom>
              <a:solidFill>
                <a:srgbClr val="3FC2E0"/>
              </a:solidFill>
              <a:ln w="2265" cap="flat">
                <a:noFill/>
                <a:prstDash val="solid"/>
                <a:miter/>
              </a:ln>
            </p:spPr>
            <p:txBody>
              <a:bodyPr rtlCol="0" anchor="ctr"/>
              <a:lstStyle/>
              <a:p>
                <a:endParaRPr lang="en-US"/>
              </a:p>
            </p:txBody>
          </p:sp>
          <p:grpSp>
            <p:nvGrpSpPr>
              <p:cNvPr id="67" name="Graphic 5">
                <a:extLst>
                  <a:ext uri="{FF2B5EF4-FFF2-40B4-BE49-F238E27FC236}">
                    <a16:creationId xmlns:a16="http://schemas.microsoft.com/office/drawing/2014/main" id="{CC0B8F8B-4A26-D7E2-89D9-3C99224D1CAC}"/>
                  </a:ext>
                </a:extLst>
              </p:cNvPr>
              <p:cNvGrpSpPr/>
              <p:nvPr/>
            </p:nvGrpSpPr>
            <p:grpSpPr>
              <a:xfrm>
                <a:off x="4891013" y="3454793"/>
                <a:ext cx="5354038" cy="2577465"/>
                <a:chOff x="4891013" y="3454793"/>
                <a:chExt cx="5354038" cy="2577465"/>
              </a:xfrm>
              <a:solidFill>
                <a:srgbClr val="FFFFFF"/>
              </a:solidFill>
            </p:grpSpPr>
            <p:sp>
              <p:nvSpPr>
                <p:cNvPr id="69" name="Freeform 68">
                  <a:extLst>
                    <a:ext uri="{FF2B5EF4-FFF2-40B4-BE49-F238E27FC236}">
                      <a16:creationId xmlns:a16="http://schemas.microsoft.com/office/drawing/2014/main" id="{2FA68B15-A9DE-0FF9-CE7D-FD933C46BED4}"/>
                    </a:ext>
                  </a:extLst>
                </p:cNvPr>
                <p:cNvSpPr/>
                <p:nvPr/>
              </p:nvSpPr>
              <p:spPr>
                <a:xfrm>
                  <a:off x="4891013" y="3454793"/>
                  <a:ext cx="616913" cy="871802"/>
                </a:xfrm>
                <a:custGeom>
                  <a:avLst/>
                  <a:gdLst>
                    <a:gd name="connsiteX0" fmla="*/ 616913 w 616913"/>
                    <a:gd name="connsiteY0" fmla="*/ 163080 h 871802"/>
                    <a:gd name="connsiteX1" fmla="*/ 616913 w 616913"/>
                    <a:gd name="connsiteY1" fmla="*/ 0 h 871802"/>
                    <a:gd name="connsiteX2" fmla="*/ 0 w 616913"/>
                    <a:gd name="connsiteY2" fmla="*/ 0 h 871802"/>
                    <a:gd name="connsiteX3" fmla="*/ 0 w 616913"/>
                    <a:gd name="connsiteY3" fmla="*/ 254895 h 871802"/>
                    <a:gd name="connsiteX4" fmla="*/ 312610 w 616913"/>
                    <a:gd name="connsiteY4" fmla="*/ 434589 h 871802"/>
                    <a:gd name="connsiteX5" fmla="*/ 0 w 616913"/>
                    <a:gd name="connsiteY5" fmla="*/ 616470 h 871802"/>
                    <a:gd name="connsiteX6" fmla="*/ 0 w 616913"/>
                    <a:gd name="connsiteY6" fmla="*/ 871802 h 871802"/>
                    <a:gd name="connsiteX7" fmla="*/ 616913 w 616913"/>
                    <a:gd name="connsiteY7" fmla="*/ 871802 h 871802"/>
                    <a:gd name="connsiteX8" fmla="*/ 616913 w 616913"/>
                    <a:gd name="connsiteY8" fmla="*/ 708285 h 871802"/>
                    <a:gd name="connsiteX9" fmla="*/ 185380 w 616913"/>
                    <a:gd name="connsiteY9" fmla="*/ 708285 h 871802"/>
                    <a:gd name="connsiteX10" fmla="*/ 185380 w 616913"/>
                    <a:gd name="connsiteY10" fmla="*/ 511102 h 871802"/>
                    <a:gd name="connsiteX11" fmla="*/ 607732 w 616913"/>
                    <a:gd name="connsiteY11" fmla="*/ 511102 h 871802"/>
                    <a:gd name="connsiteX12" fmla="*/ 607732 w 616913"/>
                    <a:gd name="connsiteY12" fmla="*/ 347584 h 871802"/>
                    <a:gd name="connsiteX13" fmla="*/ 185380 w 616913"/>
                    <a:gd name="connsiteY13" fmla="*/ 347584 h 871802"/>
                    <a:gd name="connsiteX14" fmla="*/ 185380 w 616913"/>
                    <a:gd name="connsiteY14" fmla="*/ 163080 h 871802"/>
                    <a:gd name="connsiteX15" fmla="*/ 616913 w 616913"/>
                    <a:gd name="connsiteY15" fmla="*/ 163080 h 8718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16913" h="871802">
                      <a:moveTo>
                        <a:pt x="616913" y="163080"/>
                      </a:moveTo>
                      <a:lnTo>
                        <a:pt x="616913" y="0"/>
                      </a:lnTo>
                      <a:lnTo>
                        <a:pt x="0" y="0"/>
                      </a:lnTo>
                      <a:lnTo>
                        <a:pt x="0" y="254895"/>
                      </a:lnTo>
                      <a:lnTo>
                        <a:pt x="312610" y="434589"/>
                      </a:lnTo>
                      <a:lnTo>
                        <a:pt x="0" y="616470"/>
                      </a:lnTo>
                      <a:lnTo>
                        <a:pt x="0" y="871802"/>
                      </a:lnTo>
                      <a:lnTo>
                        <a:pt x="616913" y="871802"/>
                      </a:lnTo>
                      <a:lnTo>
                        <a:pt x="616913" y="708285"/>
                      </a:lnTo>
                      <a:lnTo>
                        <a:pt x="185380" y="708285"/>
                      </a:lnTo>
                      <a:lnTo>
                        <a:pt x="185380" y="511102"/>
                      </a:lnTo>
                      <a:lnTo>
                        <a:pt x="607732" y="511102"/>
                      </a:lnTo>
                      <a:lnTo>
                        <a:pt x="607732" y="347584"/>
                      </a:lnTo>
                      <a:lnTo>
                        <a:pt x="185380" y="347584"/>
                      </a:lnTo>
                      <a:lnTo>
                        <a:pt x="185380" y="163080"/>
                      </a:lnTo>
                      <a:lnTo>
                        <a:pt x="616913" y="163080"/>
                      </a:lnTo>
                      <a:close/>
                    </a:path>
                  </a:pathLst>
                </a:custGeom>
                <a:solidFill>
                  <a:srgbClr val="FFFFFF"/>
                </a:solidFill>
                <a:ln w="2265"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743C0959-9DA8-2E1D-4D0E-0778502EA8F1}"/>
                    </a:ext>
                  </a:extLst>
                </p:cNvPr>
                <p:cNvSpPr/>
                <p:nvPr/>
              </p:nvSpPr>
              <p:spPr>
                <a:xfrm>
                  <a:off x="5612421" y="3454793"/>
                  <a:ext cx="617350" cy="871802"/>
                </a:xfrm>
                <a:custGeom>
                  <a:avLst/>
                  <a:gdLst>
                    <a:gd name="connsiteX0" fmla="*/ 617350 w 617350"/>
                    <a:gd name="connsiteY0" fmla="*/ 163080 h 871802"/>
                    <a:gd name="connsiteX1" fmla="*/ 617350 w 617350"/>
                    <a:gd name="connsiteY1" fmla="*/ 0 h 871802"/>
                    <a:gd name="connsiteX2" fmla="*/ 0 w 617350"/>
                    <a:gd name="connsiteY2" fmla="*/ 0 h 871802"/>
                    <a:gd name="connsiteX3" fmla="*/ 0 w 617350"/>
                    <a:gd name="connsiteY3" fmla="*/ 254895 h 871802"/>
                    <a:gd name="connsiteX4" fmla="*/ 313047 w 617350"/>
                    <a:gd name="connsiteY4" fmla="*/ 434589 h 871802"/>
                    <a:gd name="connsiteX5" fmla="*/ 0 w 617350"/>
                    <a:gd name="connsiteY5" fmla="*/ 616470 h 871802"/>
                    <a:gd name="connsiteX6" fmla="*/ 0 w 617350"/>
                    <a:gd name="connsiteY6" fmla="*/ 871802 h 871802"/>
                    <a:gd name="connsiteX7" fmla="*/ 617350 w 617350"/>
                    <a:gd name="connsiteY7" fmla="*/ 871802 h 871802"/>
                    <a:gd name="connsiteX8" fmla="*/ 617350 w 617350"/>
                    <a:gd name="connsiteY8" fmla="*/ 708285 h 871802"/>
                    <a:gd name="connsiteX9" fmla="*/ 185817 w 617350"/>
                    <a:gd name="connsiteY9" fmla="*/ 708285 h 871802"/>
                    <a:gd name="connsiteX10" fmla="*/ 185817 w 617350"/>
                    <a:gd name="connsiteY10" fmla="*/ 511102 h 871802"/>
                    <a:gd name="connsiteX11" fmla="*/ 608169 w 617350"/>
                    <a:gd name="connsiteY11" fmla="*/ 511102 h 871802"/>
                    <a:gd name="connsiteX12" fmla="*/ 608169 w 617350"/>
                    <a:gd name="connsiteY12" fmla="*/ 347584 h 871802"/>
                    <a:gd name="connsiteX13" fmla="*/ 185817 w 617350"/>
                    <a:gd name="connsiteY13" fmla="*/ 347584 h 871802"/>
                    <a:gd name="connsiteX14" fmla="*/ 185817 w 617350"/>
                    <a:gd name="connsiteY14" fmla="*/ 163080 h 871802"/>
                    <a:gd name="connsiteX15" fmla="*/ 617350 w 617350"/>
                    <a:gd name="connsiteY15" fmla="*/ 163080 h 8718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17350" h="871802">
                      <a:moveTo>
                        <a:pt x="617350" y="163080"/>
                      </a:moveTo>
                      <a:lnTo>
                        <a:pt x="617350" y="0"/>
                      </a:lnTo>
                      <a:lnTo>
                        <a:pt x="0" y="0"/>
                      </a:lnTo>
                      <a:lnTo>
                        <a:pt x="0" y="254895"/>
                      </a:lnTo>
                      <a:lnTo>
                        <a:pt x="313047" y="434589"/>
                      </a:lnTo>
                      <a:lnTo>
                        <a:pt x="0" y="616470"/>
                      </a:lnTo>
                      <a:lnTo>
                        <a:pt x="0" y="871802"/>
                      </a:lnTo>
                      <a:lnTo>
                        <a:pt x="617350" y="871802"/>
                      </a:lnTo>
                      <a:lnTo>
                        <a:pt x="617350" y="708285"/>
                      </a:lnTo>
                      <a:lnTo>
                        <a:pt x="185817" y="708285"/>
                      </a:lnTo>
                      <a:lnTo>
                        <a:pt x="185817" y="511102"/>
                      </a:lnTo>
                      <a:lnTo>
                        <a:pt x="608169" y="511102"/>
                      </a:lnTo>
                      <a:lnTo>
                        <a:pt x="608169" y="347584"/>
                      </a:lnTo>
                      <a:lnTo>
                        <a:pt x="185817" y="347584"/>
                      </a:lnTo>
                      <a:lnTo>
                        <a:pt x="185817" y="163080"/>
                      </a:lnTo>
                      <a:lnTo>
                        <a:pt x="617350" y="163080"/>
                      </a:lnTo>
                      <a:close/>
                    </a:path>
                  </a:pathLst>
                </a:custGeom>
                <a:solidFill>
                  <a:srgbClr val="FFFFFF"/>
                </a:solidFill>
                <a:ln w="2265"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47EC6656-C4A4-FC99-99BF-B75F4F4B9346}"/>
                    </a:ext>
                  </a:extLst>
                </p:cNvPr>
                <p:cNvSpPr/>
                <p:nvPr/>
              </p:nvSpPr>
              <p:spPr>
                <a:xfrm>
                  <a:off x="6310656" y="3458291"/>
                  <a:ext cx="664132" cy="867429"/>
                </a:xfrm>
                <a:custGeom>
                  <a:avLst/>
                  <a:gdLst>
                    <a:gd name="connsiteX0" fmla="*/ 628718 w 664132"/>
                    <a:gd name="connsiteY0" fmla="*/ 473501 h 867429"/>
                    <a:gd name="connsiteX1" fmla="*/ 539526 w 664132"/>
                    <a:gd name="connsiteY1" fmla="*/ 396552 h 867429"/>
                    <a:gd name="connsiteX2" fmla="*/ 423663 w 664132"/>
                    <a:gd name="connsiteY2" fmla="*/ 352393 h 867429"/>
                    <a:gd name="connsiteX3" fmla="*/ 307801 w 664132"/>
                    <a:gd name="connsiteY3" fmla="*/ 322663 h 867429"/>
                    <a:gd name="connsiteX4" fmla="*/ 218171 w 664132"/>
                    <a:gd name="connsiteY4" fmla="*/ 291621 h 867429"/>
                    <a:gd name="connsiteX5" fmla="*/ 182320 w 664132"/>
                    <a:gd name="connsiteY5" fmla="*/ 240467 h 867429"/>
                    <a:gd name="connsiteX6" fmla="*/ 213799 w 664132"/>
                    <a:gd name="connsiteY6" fmla="*/ 178820 h 867429"/>
                    <a:gd name="connsiteX7" fmla="*/ 302117 w 664132"/>
                    <a:gd name="connsiteY7" fmla="*/ 156085 h 867429"/>
                    <a:gd name="connsiteX8" fmla="*/ 546521 w 664132"/>
                    <a:gd name="connsiteY8" fmla="*/ 247900 h 867429"/>
                    <a:gd name="connsiteX9" fmla="*/ 646207 w 664132"/>
                    <a:gd name="connsiteY9" fmla="*/ 117173 h 867429"/>
                    <a:gd name="connsiteX10" fmla="*/ 318731 w 664132"/>
                    <a:gd name="connsiteY10" fmla="*/ 0 h 867429"/>
                    <a:gd name="connsiteX11" fmla="*/ 87006 w 664132"/>
                    <a:gd name="connsiteY11" fmla="*/ 73452 h 867429"/>
                    <a:gd name="connsiteX12" fmla="*/ 0 w 664132"/>
                    <a:gd name="connsiteY12" fmla="*/ 255332 h 867429"/>
                    <a:gd name="connsiteX13" fmla="*/ 35852 w 664132"/>
                    <a:gd name="connsiteY13" fmla="*/ 381250 h 867429"/>
                    <a:gd name="connsiteX14" fmla="*/ 125044 w 664132"/>
                    <a:gd name="connsiteY14" fmla="*/ 456887 h 867429"/>
                    <a:gd name="connsiteX15" fmla="*/ 241344 w 664132"/>
                    <a:gd name="connsiteY15" fmla="*/ 499734 h 867429"/>
                    <a:gd name="connsiteX16" fmla="*/ 357644 w 664132"/>
                    <a:gd name="connsiteY16" fmla="*/ 528590 h 867429"/>
                    <a:gd name="connsiteX17" fmla="*/ 446836 w 664132"/>
                    <a:gd name="connsiteY17" fmla="*/ 561381 h 867429"/>
                    <a:gd name="connsiteX18" fmla="*/ 482688 w 664132"/>
                    <a:gd name="connsiteY18" fmla="*/ 618219 h 867429"/>
                    <a:gd name="connsiteX19" fmla="*/ 444213 w 664132"/>
                    <a:gd name="connsiteY19" fmla="*/ 684238 h 867429"/>
                    <a:gd name="connsiteX20" fmla="*/ 343215 w 664132"/>
                    <a:gd name="connsiteY20" fmla="*/ 711345 h 867429"/>
                    <a:gd name="connsiteX21" fmla="*/ 129854 w 664132"/>
                    <a:gd name="connsiteY21" fmla="*/ 835076 h 867429"/>
                    <a:gd name="connsiteX22" fmla="*/ 327913 w 664132"/>
                    <a:gd name="connsiteY22" fmla="*/ 867430 h 867429"/>
                    <a:gd name="connsiteX23" fmla="*/ 578001 w 664132"/>
                    <a:gd name="connsiteY23" fmla="*/ 793104 h 867429"/>
                    <a:gd name="connsiteX24" fmla="*/ 664133 w 664132"/>
                    <a:gd name="connsiteY24" fmla="*/ 598107 h 867429"/>
                    <a:gd name="connsiteX25" fmla="*/ 628281 w 664132"/>
                    <a:gd name="connsiteY25" fmla="*/ 472627 h 8674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664132" h="867429">
                      <a:moveTo>
                        <a:pt x="628718" y="473501"/>
                      </a:moveTo>
                      <a:cubicBezTo>
                        <a:pt x="604671" y="438524"/>
                        <a:pt x="574940" y="413166"/>
                        <a:pt x="539526" y="396552"/>
                      </a:cubicBezTo>
                      <a:cubicBezTo>
                        <a:pt x="503674" y="380375"/>
                        <a:pt x="465199" y="365510"/>
                        <a:pt x="423663" y="352393"/>
                      </a:cubicBezTo>
                      <a:cubicBezTo>
                        <a:pt x="382128" y="339277"/>
                        <a:pt x="343653" y="329658"/>
                        <a:pt x="307801" y="322663"/>
                      </a:cubicBezTo>
                      <a:cubicBezTo>
                        <a:pt x="271949" y="316105"/>
                        <a:pt x="242218" y="305612"/>
                        <a:pt x="218171" y="291621"/>
                      </a:cubicBezTo>
                      <a:cubicBezTo>
                        <a:pt x="194124" y="277630"/>
                        <a:pt x="182320" y="260579"/>
                        <a:pt x="182320" y="240467"/>
                      </a:cubicBezTo>
                      <a:cubicBezTo>
                        <a:pt x="182320" y="220355"/>
                        <a:pt x="192813" y="193685"/>
                        <a:pt x="213799" y="178820"/>
                      </a:cubicBezTo>
                      <a:cubicBezTo>
                        <a:pt x="234786" y="163517"/>
                        <a:pt x="264079" y="156085"/>
                        <a:pt x="302117" y="156085"/>
                      </a:cubicBezTo>
                      <a:cubicBezTo>
                        <a:pt x="398742" y="156085"/>
                        <a:pt x="480065" y="186690"/>
                        <a:pt x="546521" y="247900"/>
                      </a:cubicBezTo>
                      <a:lnTo>
                        <a:pt x="646207" y="117173"/>
                      </a:lnTo>
                      <a:cubicBezTo>
                        <a:pt x="561387" y="38912"/>
                        <a:pt x="452083" y="0"/>
                        <a:pt x="318731" y="0"/>
                      </a:cubicBezTo>
                      <a:cubicBezTo>
                        <a:pt x="185380" y="0"/>
                        <a:pt x="145156" y="24484"/>
                        <a:pt x="87006" y="73452"/>
                      </a:cubicBezTo>
                      <a:cubicBezTo>
                        <a:pt x="28856" y="122420"/>
                        <a:pt x="0" y="183192"/>
                        <a:pt x="0" y="255332"/>
                      </a:cubicBezTo>
                      <a:cubicBezTo>
                        <a:pt x="0" y="327472"/>
                        <a:pt x="11805" y="346710"/>
                        <a:pt x="35852" y="381250"/>
                      </a:cubicBezTo>
                      <a:cubicBezTo>
                        <a:pt x="59899" y="415789"/>
                        <a:pt x="89630" y="440710"/>
                        <a:pt x="125044" y="456887"/>
                      </a:cubicBezTo>
                      <a:cubicBezTo>
                        <a:pt x="160896" y="472627"/>
                        <a:pt x="199371" y="487055"/>
                        <a:pt x="241344" y="499734"/>
                      </a:cubicBezTo>
                      <a:cubicBezTo>
                        <a:pt x="283317" y="512413"/>
                        <a:pt x="322229" y="522032"/>
                        <a:pt x="357644" y="528590"/>
                      </a:cubicBezTo>
                      <a:cubicBezTo>
                        <a:pt x="393495" y="535148"/>
                        <a:pt x="423226" y="546079"/>
                        <a:pt x="446836" y="561381"/>
                      </a:cubicBezTo>
                      <a:cubicBezTo>
                        <a:pt x="470883" y="576684"/>
                        <a:pt x="482688" y="595484"/>
                        <a:pt x="482688" y="618219"/>
                      </a:cubicBezTo>
                      <a:cubicBezTo>
                        <a:pt x="482688" y="640954"/>
                        <a:pt x="470008" y="666312"/>
                        <a:pt x="444213" y="684238"/>
                      </a:cubicBezTo>
                      <a:cubicBezTo>
                        <a:pt x="419728" y="701289"/>
                        <a:pt x="386063" y="710471"/>
                        <a:pt x="343215" y="711345"/>
                      </a:cubicBezTo>
                      <a:lnTo>
                        <a:pt x="129854" y="835076"/>
                      </a:lnTo>
                      <a:cubicBezTo>
                        <a:pt x="188441" y="856500"/>
                        <a:pt x="254460" y="867430"/>
                        <a:pt x="327913" y="867430"/>
                      </a:cubicBezTo>
                      <a:cubicBezTo>
                        <a:pt x="437217" y="867430"/>
                        <a:pt x="520288" y="842509"/>
                        <a:pt x="578001" y="793104"/>
                      </a:cubicBezTo>
                      <a:cubicBezTo>
                        <a:pt x="635277" y="743699"/>
                        <a:pt x="664133" y="678554"/>
                        <a:pt x="664133" y="598107"/>
                      </a:cubicBezTo>
                      <a:cubicBezTo>
                        <a:pt x="664133" y="517660"/>
                        <a:pt x="652328" y="507604"/>
                        <a:pt x="628281" y="472627"/>
                      </a:cubicBezTo>
                      <a:close/>
                    </a:path>
                  </a:pathLst>
                </a:custGeom>
                <a:solidFill>
                  <a:srgbClr val="FFFFFF"/>
                </a:solidFill>
                <a:ln w="2265" cap="flat">
                  <a:noFill/>
                  <a:prstDash val="solid"/>
                  <a:miter/>
                </a:ln>
              </p:spPr>
              <p:txBody>
                <a:bodyPr rtlCol="0" anchor="ctr"/>
                <a:lstStyle/>
                <a:p>
                  <a:endParaRPr lang="en-US"/>
                </a:p>
              </p:txBody>
            </p:sp>
            <p:grpSp>
              <p:nvGrpSpPr>
                <p:cNvPr id="72" name="Graphic 5">
                  <a:extLst>
                    <a:ext uri="{FF2B5EF4-FFF2-40B4-BE49-F238E27FC236}">
                      <a16:creationId xmlns:a16="http://schemas.microsoft.com/office/drawing/2014/main" id="{E9DFCC87-A2F2-4C9C-7304-A079849D7DB6}"/>
                    </a:ext>
                  </a:extLst>
                </p:cNvPr>
                <p:cNvGrpSpPr/>
                <p:nvPr/>
              </p:nvGrpSpPr>
              <p:grpSpPr>
                <a:xfrm>
                  <a:off x="7055674" y="3454793"/>
                  <a:ext cx="1188102" cy="2577465"/>
                  <a:chOff x="7055674" y="3454793"/>
                  <a:chExt cx="1188102" cy="2577465"/>
                </a:xfrm>
                <a:solidFill>
                  <a:srgbClr val="FFFFFF"/>
                </a:solidFill>
              </p:grpSpPr>
              <p:sp>
                <p:nvSpPr>
                  <p:cNvPr id="73" name="Freeform 72">
                    <a:extLst>
                      <a:ext uri="{FF2B5EF4-FFF2-40B4-BE49-F238E27FC236}">
                        <a16:creationId xmlns:a16="http://schemas.microsoft.com/office/drawing/2014/main" id="{732DA4C4-3FAA-D4F2-6A18-B8FCBD2DD5DE}"/>
                      </a:ext>
                    </a:extLst>
                  </p:cNvPr>
                  <p:cNvSpPr/>
                  <p:nvPr/>
                </p:nvSpPr>
                <p:spPr>
                  <a:xfrm>
                    <a:off x="7055674" y="3802377"/>
                    <a:ext cx="608168" cy="524217"/>
                  </a:xfrm>
                  <a:custGeom>
                    <a:avLst/>
                    <a:gdLst>
                      <a:gd name="connsiteX0" fmla="*/ 0 w 608168"/>
                      <a:gd name="connsiteY0" fmla="*/ 122420 h 524217"/>
                      <a:gd name="connsiteX1" fmla="*/ 0 w 608168"/>
                      <a:gd name="connsiteY1" fmla="*/ 524218 h 524217"/>
                      <a:gd name="connsiteX2" fmla="*/ 185817 w 608168"/>
                      <a:gd name="connsiteY2" fmla="*/ 524218 h 524217"/>
                      <a:gd name="connsiteX3" fmla="*/ 185817 w 608168"/>
                      <a:gd name="connsiteY3" fmla="*/ 163517 h 524217"/>
                      <a:gd name="connsiteX4" fmla="*/ 608169 w 608168"/>
                      <a:gd name="connsiteY4" fmla="*/ 163517 h 524217"/>
                      <a:gd name="connsiteX5" fmla="*/ 608169 w 608168"/>
                      <a:gd name="connsiteY5" fmla="*/ 0 h 524217"/>
                      <a:gd name="connsiteX6" fmla="*/ 210301 w 608168"/>
                      <a:gd name="connsiteY6" fmla="*/ 0 h 524217"/>
                      <a:gd name="connsiteX7" fmla="*/ 0 w 608168"/>
                      <a:gd name="connsiteY7" fmla="*/ 122420 h 5242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08168" h="524217">
                        <a:moveTo>
                          <a:pt x="0" y="122420"/>
                        </a:moveTo>
                        <a:lnTo>
                          <a:pt x="0" y="524218"/>
                        </a:lnTo>
                        <a:lnTo>
                          <a:pt x="185817" y="524218"/>
                        </a:lnTo>
                        <a:lnTo>
                          <a:pt x="185817" y="163517"/>
                        </a:lnTo>
                        <a:lnTo>
                          <a:pt x="608169" y="163517"/>
                        </a:lnTo>
                        <a:lnTo>
                          <a:pt x="608169" y="0"/>
                        </a:lnTo>
                        <a:lnTo>
                          <a:pt x="210301" y="0"/>
                        </a:lnTo>
                        <a:lnTo>
                          <a:pt x="0" y="122420"/>
                        </a:lnTo>
                        <a:close/>
                      </a:path>
                    </a:pathLst>
                  </a:custGeom>
                  <a:solidFill>
                    <a:srgbClr val="FFFFFF"/>
                  </a:solidFill>
                  <a:ln w="2265"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CB7B7678-4072-4137-03EC-50B220A84268}"/>
                      </a:ext>
                    </a:extLst>
                  </p:cNvPr>
                  <p:cNvSpPr/>
                  <p:nvPr/>
                </p:nvSpPr>
                <p:spPr>
                  <a:xfrm>
                    <a:off x="7055674" y="3454793"/>
                    <a:ext cx="617350" cy="163080"/>
                  </a:xfrm>
                  <a:custGeom>
                    <a:avLst/>
                    <a:gdLst>
                      <a:gd name="connsiteX0" fmla="*/ 0 w 617350"/>
                      <a:gd name="connsiteY0" fmla="*/ 0 h 163080"/>
                      <a:gd name="connsiteX1" fmla="*/ 0 w 617350"/>
                      <a:gd name="connsiteY1" fmla="*/ 1312 h 163080"/>
                      <a:gd name="connsiteX2" fmla="*/ 282442 w 617350"/>
                      <a:gd name="connsiteY2" fmla="*/ 163080 h 163080"/>
                      <a:gd name="connsiteX3" fmla="*/ 617351 w 617350"/>
                      <a:gd name="connsiteY3" fmla="*/ 163080 h 163080"/>
                      <a:gd name="connsiteX4" fmla="*/ 617351 w 617350"/>
                      <a:gd name="connsiteY4" fmla="*/ 0 h 163080"/>
                      <a:gd name="connsiteX5" fmla="*/ 0 w 617350"/>
                      <a:gd name="connsiteY5" fmla="*/ 0 h 163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7350" h="163080">
                        <a:moveTo>
                          <a:pt x="0" y="0"/>
                        </a:moveTo>
                        <a:lnTo>
                          <a:pt x="0" y="1312"/>
                        </a:lnTo>
                        <a:lnTo>
                          <a:pt x="282442" y="163080"/>
                        </a:lnTo>
                        <a:lnTo>
                          <a:pt x="617351" y="163080"/>
                        </a:lnTo>
                        <a:lnTo>
                          <a:pt x="617351" y="0"/>
                        </a:lnTo>
                        <a:lnTo>
                          <a:pt x="0" y="0"/>
                        </a:lnTo>
                        <a:close/>
                      </a:path>
                    </a:pathLst>
                  </a:custGeom>
                  <a:solidFill>
                    <a:srgbClr val="FFFFFF"/>
                  </a:solidFill>
                  <a:ln w="2265" cap="flat">
                    <a:noFill/>
                    <a:prstDash val="solid"/>
                    <a:miter/>
                  </a:ln>
                </p:spPr>
                <p:txBody>
                  <a:bodyPr rtlCol="0" anchor="ctr"/>
                  <a:lstStyle/>
                  <a:p>
                    <a:endParaRPr lang="en-US"/>
                  </a:p>
                </p:txBody>
              </p:sp>
            </p:grpSp>
          </p:grpSp>
          <p:sp>
            <p:nvSpPr>
              <p:cNvPr id="68" name="Freeform 67">
                <a:extLst>
                  <a:ext uri="{FF2B5EF4-FFF2-40B4-BE49-F238E27FC236}">
                    <a16:creationId xmlns:a16="http://schemas.microsoft.com/office/drawing/2014/main" id="{942C6B28-BCEC-4ADA-E4EE-CD38A78893A1}"/>
                  </a:ext>
                </a:extLst>
              </p:cNvPr>
              <p:cNvSpPr/>
              <p:nvPr/>
            </p:nvSpPr>
            <p:spPr>
              <a:xfrm>
                <a:off x="7055674" y="3592078"/>
                <a:ext cx="149528" cy="172261"/>
              </a:xfrm>
              <a:custGeom>
                <a:avLst/>
                <a:gdLst>
                  <a:gd name="connsiteX0" fmla="*/ 437 w 149528"/>
                  <a:gd name="connsiteY0" fmla="*/ 172262 h 172261"/>
                  <a:gd name="connsiteX1" fmla="*/ 0 w 149528"/>
                  <a:gd name="connsiteY1" fmla="*/ 0 h 172261"/>
                  <a:gd name="connsiteX2" fmla="*/ 149528 w 149528"/>
                  <a:gd name="connsiteY2" fmla="*/ 85694 h 172261"/>
                  <a:gd name="connsiteX3" fmla="*/ 437 w 149528"/>
                  <a:gd name="connsiteY3" fmla="*/ 172262 h 172261"/>
                </a:gdLst>
                <a:ahLst/>
                <a:cxnLst>
                  <a:cxn ang="0">
                    <a:pos x="connsiteX0" y="connsiteY0"/>
                  </a:cxn>
                  <a:cxn ang="0">
                    <a:pos x="connsiteX1" y="connsiteY1"/>
                  </a:cxn>
                  <a:cxn ang="0">
                    <a:pos x="connsiteX2" y="connsiteY2"/>
                  </a:cxn>
                  <a:cxn ang="0">
                    <a:pos x="connsiteX3" y="connsiteY3"/>
                  </a:cxn>
                </a:cxnLst>
                <a:rect l="l" t="t" r="r" b="b"/>
                <a:pathLst>
                  <a:path w="149528" h="172261">
                    <a:moveTo>
                      <a:pt x="437" y="172262"/>
                    </a:moveTo>
                    <a:lnTo>
                      <a:pt x="0" y="0"/>
                    </a:lnTo>
                    <a:lnTo>
                      <a:pt x="149528" y="85694"/>
                    </a:lnTo>
                    <a:lnTo>
                      <a:pt x="437" y="172262"/>
                    </a:lnTo>
                    <a:close/>
                  </a:path>
                </a:pathLst>
              </a:custGeom>
              <a:solidFill>
                <a:srgbClr val="F9AA73"/>
              </a:solidFill>
              <a:ln w="2265" cap="flat">
                <a:noFill/>
                <a:prstDash val="solid"/>
                <a:miter/>
              </a:ln>
            </p:spPr>
            <p:txBody>
              <a:bodyPr rtlCol="0" anchor="ctr"/>
              <a:lstStyle/>
              <a:p>
                <a:endParaRPr lang="en-US"/>
              </a:p>
            </p:txBody>
          </p:sp>
        </p:grpSp>
      </p:grpSp>
      <p:pic>
        <p:nvPicPr>
          <p:cNvPr id="6" name="Picture 5">
            <a:extLst>
              <a:ext uri="{FF2B5EF4-FFF2-40B4-BE49-F238E27FC236}">
                <a16:creationId xmlns:a16="http://schemas.microsoft.com/office/drawing/2014/main" id="{D4BEC148-33FF-1C30-ADD1-6451D065B643}"/>
              </a:ext>
            </a:extLst>
          </p:cNvPr>
          <p:cNvPicPr>
            <a:picLocks noChangeAspect="1"/>
          </p:cNvPicPr>
          <p:nvPr userDrawn="1"/>
        </p:nvPicPr>
        <p:blipFill>
          <a:blip r:embed="rId2"/>
          <a:stretch>
            <a:fillRect/>
          </a:stretch>
        </p:blipFill>
        <p:spPr>
          <a:xfrm>
            <a:off x="5883209" y="10018525"/>
            <a:ext cx="1380835" cy="307474"/>
          </a:xfrm>
          <a:prstGeom prst="rect">
            <a:avLst/>
          </a:prstGeom>
        </p:spPr>
      </p:pic>
    </p:spTree>
    <p:extLst>
      <p:ext uri="{BB962C8B-B14F-4D97-AF65-F5344CB8AC3E}">
        <p14:creationId xmlns:p14="http://schemas.microsoft.com/office/powerpoint/2010/main" val="3730615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1_Text Slide " preserve="1">
  <p:cSld name="5_Text Slide ">
    <p:spTree>
      <p:nvGrpSpPr>
        <p:cNvPr id="1" name="Shape 145"/>
        <p:cNvGrpSpPr/>
        <p:nvPr/>
      </p:nvGrpSpPr>
      <p:grpSpPr>
        <a:xfrm>
          <a:off x="0" y="0"/>
          <a:ext cx="0" cy="0"/>
          <a:chOff x="0" y="0"/>
          <a:chExt cx="0" cy="0"/>
        </a:xfrm>
      </p:grpSpPr>
      <p:sp>
        <p:nvSpPr>
          <p:cNvPr id="3" name="Freeform 2">
            <a:extLst>
              <a:ext uri="{FF2B5EF4-FFF2-40B4-BE49-F238E27FC236}">
                <a16:creationId xmlns:a16="http://schemas.microsoft.com/office/drawing/2014/main" id="{E8076BF8-092A-378B-F8C1-576547E9E181}"/>
              </a:ext>
            </a:extLst>
          </p:cNvPr>
          <p:cNvSpPr/>
          <p:nvPr/>
        </p:nvSpPr>
        <p:spPr>
          <a:xfrm>
            <a:off x="0" y="-8958"/>
            <a:ext cx="7775575" cy="2465612"/>
          </a:xfrm>
          <a:custGeom>
            <a:avLst/>
            <a:gdLst>
              <a:gd name="connsiteX0" fmla="*/ 0 w 7775575"/>
              <a:gd name="connsiteY0" fmla="*/ 0 h 2465612"/>
              <a:gd name="connsiteX1" fmla="*/ 7775575 w 7775575"/>
              <a:gd name="connsiteY1" fmla="*/ 0 h 2465612"/>
              <a:gd name="connsiteX2" fmla="*/ 7775575 w 7775575"/>
              <a:gd name="connsiteY2" fmla="*/ 577027 h 2465612"/>
              <a:gd name="connsiteX3" fmla="*/ 0 w 7775575"/>
              <a:gd name="connsiteY3" fmla="*/ 2465612 h 2465612"/>
            </a:gdLst>
            <a:ahLst/>
            <a:cxnLst>
              <a:cxn ang="0">
                <a:pos x="connsiteX0" y="connsiteY0"/>
              </a:cxn>
              <a:cxn ang="0">
                <a:pos x="connsiteX1" y="connsiteY1"/>
              </a:cxn>
              <a:cxn ang="0">
                <a:pos x="connsiteX2" y="connsiteY2"/>
              </a:cxn>
              <a:cxn ang="0">
                <a:pos x="connsiteX3" y="connsiteY3"/>
              </a:cxn>
            </a:cxnLst>
            <a:rect l="l" t="t" r="r" b="b"/>
            <a:pathLst>
              <a:path w="7775575" h="2465612">
                <a:moveTo>
                  <a:pt x="0" y="0"/>
                </a:moveTo>
                <a:lnTo>
                  <a:pt x="7775575" y="0"/>
                </a:lnTo>
                <a:lnTo>
                  <a:pt x="7775575" y="577027"/>
                </a:lnTo>
                <a:lnTo>
                  <a:pt x="0" y="2465612"/>
                </a:lnTo>
                <a:close/>
              </a:path>
            </a:pathLst>
          </a:custGeom>
          <a:solidFill>
            <a:srgbClr val="8E9ED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8" name="Google Shape;148;p43"/>
          <p:cNvSpPr/>
          <p:nvPr/>
        </p:nvSpPr>
        <p:spPr>
          <a:xfrm rot="4580746" flipH="1">
            <a:off x="2092948" y="635666"/>
            <a:ext cx="250321" cy="2607630"/>
          </a:xfrm>
          <a:custGeom>
            <a:avLst/>
            <a:gdLst/>
            <a:ahLst/>
            <a:cxnLst/>
            <a:rect l="l" t="t" r="r" b="b"/>
            <a:pathLst>
              <a:path w="39474" h="411206" extrusionOk="0">
                <a:moveTo>
                  <a:pt x="0" y="0"/>
                </a:moveTo>
                <a:lnTo>
                  <a:pt x="39475" y="0"/>
                </a:lnTo>
                <a:lnTo>
                  <a:pt x="39475" y="411206"/>
                </a:lnTo>
                <a:lnTo>
                  <a:pt x="0" y="411206"/>
                </a:lnTo>
                <a:close/>
              </a:path>
            </a:pathLst>
          </a:custGeom>
          <a:solidFill>
            <a:srgbClr val="0E6E6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9" name="Google Shape;149;p43"/>
          <p:cNvSpPr txBox="1">
            <a:spLocks noGrp="1"/>
          </p:cNvSpPr>
          <p:nvPr>
            <p:ph type="body" idx="1"/>
          </p:nvPr>
        </p:nvSpPr>
        <p:spPr>
          <a:xfrm>
            <a:off x="637066" y="5245768"/>
            <a:ext cx="6468394" cy="5365082"/>
          </a:xfrm>
          <a:prstGeom prst="rect">
            <a:avLst/>
          </a:prstGeom>
          <a:noFill/>
          <a:ln>
            <a:noFill/>
          </a:ln>
        </p:spPr>
        <p:txBody>
          <a:bodyPr spcFirstLastPara="1" wrap="square" lIns="91425" tIns="45700" rIns="91425" bIns="45700" anchor="t" anchorCtr="0">
            <a:noAutofit/>
          </a:bodyPr>
          <a:lstStyle>
            <a:lvl1pPr marL="457200" marR="0" lvl="0" indent="-228600" algn="just" rtl="0">
              <a:lnSpc>
                <a:spcPct val="100000"/>
              </a:lnSpc>
              <a:spcBef>
                <a:spcPts val="0"/>
              </a:spcBef>
              <a:spcAft>
                <a:spcPts val="0"/>
              </a:spcAft>
              <a:buClr>
                <a:srgbClr val="1A3966"/>
              </a:buClr>
              <a:buSzPts val="1100"/>
              <a:buFont typeface="Arial"/>
              <a:buNone/>
              <a:defRPr sz="1100" b="0" i="0">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endParaRPr/>
          </a:p>
        </p:txBody>
      </p:sp>
      <p:sp>
        <p:nvSpPr>
          <p:cNvPr id="150" name="Google Shape;150;p43"/>
          <p:cNvSpPr txBox="1">
            <a:spLocks noGrp="1"/>
          </p:cNvSpPr>
          <p:nvPr>
            <p:ph type="body" idx="2"/>
          </p:nvPr>
        </p:nvSpPr>
        <p:spPr>
          <a:xfrm>
            <a:off x="641685" y="688724"/>
            <a:ext cx="6511900" cy="147703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850"/>
              </a:spcBef>
              <a:spcAft>
                <a:spcPts val="0"/>
              </a:spcAft>
              <a:buClr>
                <a:schemeClr val="lt1"/>
              </a:buClr>
              <a:buSzPts val="3000"/>
              <a:buFont typeface="Arial"/>
              <a:buNone/>
              <a:defRPr sz="3000" b="1" i="0">
                <a:solidFill>
                  <a:schemeClr val="lt1"/>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endParaRPr/>
          </a:p>
        </p:txBody>
      </p:sp>
      <p:sp>
        <p:nvSpPr>
          <p:cNvPr id="151" name="Google Shape;151;p43"/>
          <p:cNvSpPr txBox="1">
            <a:spLocks noGrp="1"/>
          </p:cNvSpPr>
          <p:nvPr>
            <p:ph type="body" idx="3"/>
          </p:nvPr>
        </p:nvSpPr>
        <p:spPr>
          <a:xfrm>
            <a:off x="685192" y="2121301"/>
            <a:ext cx="6468394" cy="1311710"/>
          </a:xfrm>
          <a:prstGeom prst="rect">
            <a:avLst/>
          </a:prstGeom>
          <a:noFill/>
          <a:ln>
            <a:noFill/>
          </a:ln>
        </p:spPr>
        <p:txBody>
          <a:bodyPr spcFirstLastPara="1" wrap="square" lIns="91425" tIns="45700" rIns="91425" bIns="45700" anchor="t" anchorCtr="0">
            <a:noAutofit/>
          </a:bodyPr>
          <a:lstStyle>
            <a:lvl1pPr marL="457200" marR="0" lvl="0" indent="-228600" algn="just" rtl="0">
              <a:lnSpc>
                <a:spcPct val="100000"/>
              </a:lnSpc>
              <a:spcBef>
                <a:spcPts val="0"/>
              </a:spcBef>
              <a:spcAft>
                <a:spcPts val="0"/>
              </a:spcAft>
              <a:buClr>
                <a:schemeClr val="lt1"/>
              </a:buClr>
              <a:buSzPts val="1800"/>
              <a:buFont typeface="Arial"/>
              <a:buNone/>
              <a:defRPr sz="1800" b="0" i="0">
                <a:solidFill>
                  <a:schemeClr val="lt1"/>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endParaRPr/>
          </a:p>
        </p:txBody>
      </p:sp>
      <p:sp>
        <p:nvSpPr>
          <p:cNvPr id="152" name="Google Shape;152;p43"/>
          <p:cNvSpPr txBox="1">
            <a:spLocks noGrp="1"/>
          </p:cNvSpPr>
          <p:nvPr>
            <p:ph type="sldNum" idx="12"/>
          </p:nvPr>
        </p:nvSpPr>
        <p:spPr>
          <a:xfrm>
            <a:off x="7252897" y="10393101"/>
            <a:ext cx="416471" cy="46437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000">
                <a:solidFill>
                  <a:srgbClr val="41296C"/>
                </a:solidFill>
                <a:latin typeface="Calibri"/>
                <a:ea typeface="Calibri"/>
                <a:cs typeface="Calibri"/>
                <a:sym typeface="Calibri"/>
              </a:defRPr>
            </a:lvl1pPr>
            <a:lvl2pPr marL="0" lvl="1" indent="0" algn="r">
              <a:spcBef>
                <a:spcPts val="0"/>
              </a:spcBef>
              <a:buNone/>
              <a:defRPr sz="1000">
                <a:solidFill>
                  <a:srgbClr val="41296C"/>
                </a:solidFill>
                <a:latin typeface="Calibri"/>
                <a:ea typeface="Calibri"/>
                <a:cs typeface="Calibri"/>
                <a:sym typeface="Calibri"/>
              </a:defRPr>
            </a:lvl2pPr>
            <a:lvl3pPr marL="0" lvl="2" indent="0" algn="r">
              <a:spcBef>
                <a:spcPts val="0"/>
              </a:spcBef>
              <a:buNone/>
              <a:defRPr sz="1000">
                <a:solidFill>
                  <a:srgbClr val="41296C"/>
                </a:solidFill>
                <a:latin typeface="Calibri"/>
                <a:ea typeface="Calibri"/>
                <a:cs typeface="Calibri"/>
                <a:sym typeface="Calibri"/>
              </a:defRPr>
            </a:lvl3pPr>
            <a:lvl4pPr marL="0" lvl="3" indent="0" algn="r">
              <a:spcBef>
                <a:spcPts val="0"/>
              </a:spcBef>
              <a:buNone/>
              <a:defRPr sz="1000">
                <a:solidFill>
                  <a:srgbClr val="41296C"/>
                </a:solidFill>
                <a:latin typeface="Calibri"/>
                <a:ea typeface="Calibri"/>
                <a:cs typeface="Calibri"/>
                <a:sym typeface="Calibri"/>
              </a:defRPr>
            </a:lvl4pPr>
            <a:lvl5pPr marL="0" lvl="4" indent="0" algn="r">
              <a:spcBef>
                <a:spcPts val="0"/>
              </a:spcBef>
              <a:buNone/>
              <a:defRPr sz="1000">
                <a:solidFill>
                  <a:srgbClr val="41296C"/>
                </a:solidFill>
                <a:latin typeface="Calibri"/>
                <a:ea typeface="Calibri"/>
                <a:cs typeface="Calibri"/>
                <a:sym typeface="Calibri"/>
              </a:defRPr>
            </a:lvl5pPr>
            <a:lvl6pPr marL="0" lvl="5" indent="0" algn="r">
              <a:spcBef>
                <a:spcPts val="0"/>
              </a:spcBef>
              <a:buNone/>
              <a:defRPr sz="1000">
                <a:solidFill>
                  <a:srgbClr val="41296C"/>
                </a:solidFill>
                <a:latin typeface="Calibri"/>
                <a:ea typeface="Calibri"/>
                <a:cs typeface="Calibri"/>
                <a:sym typeface="Calibri"/>
              </a:defRPr>
            </a:lvl6pPr>
            <a:lvl7pPr marL="0" lvl="6" indent="0" algn="r">
              <a:spcBef>
                <a:spcPts val="0"/>
              </a:spcBef>
              <a:buNone/>
              <a:defRPr sz="1000">
                <a:solidFill>
                  <a:srgbClr val="41296C"/>
                </a:solidFill>
                <a:latin typeface="Calibri"/>
                <a:ea typeface="Calibri"/>
                <a:cs typeface="Calibri"/>
                <a:sym typeface="Calibri"/>
              </a:defRPr>
            </a:lvl7pPr>
            <a:lvl8pPr marL="0" lvl="7" indent="0" algn="r">
              <a:spcBef>
                <a:spcPts val="0"/>
              </a:spcBef>
              <a:buNone/>
              <a:defRPr sz="1000">
                <a:solidFill>
                  <a:srgbClr val="41296C"/>
                </a:solidFill>
                <a:latin typeface="Calibri"/>
                <a:ea typeface="Calibri"/>
                <a:cs typeface="Calibri"/>
                <a:sym typeface="Calibri"/>
              </a:defRPr>
            </a:lvl8pPr>
            <a:lvl9pPr marL="0" lvl="8" indent="0" algn="r">
              <a:spcBef>
                <a:spcPts val="0"/>
              </a:spcBef>
              <a:buNone/>
              <a:defRPr sz="1000">
                <a:solidFill>
                  <a:srgbClr val="41296C"/>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2894283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1_End Slide">
  <p:cSld name="1_End Slide">
    <p:spTree>
      <p:nvGrpSpPr>
        <p:cNvPr id="1" name="Shape 153"/>
        <p:cNvGrpSpPr/>
        <p:nvPr/>
      </p:nvGrpSpPr>
      <p:grpSpPr>
        <a:xfrm>
          <a:off x="0" y="0"/>
          <a:ext cx="0" cy="0"/>
          <a:chOff x="0" y="0"/>
          <a:chExt cx="0" cy="0"/>
        </a:xfrm>
      </p:grpSpPr>
      <p:sp>
        <p:nvSpPr>
          <p:cNvPr id="154" name="Google Shape;154;p44"/>
          <p:cNvSpPr/>
          <p:nvPr/>
        </p:nvSpPr>
        <p:spPr>
          <a:xfrm flipH="1">
            <a:off x="0" y="0"/>
            <a:ext cx="7775575" cy="7200900"/>
          </a:xfrm>
          <a:custGeom>
            <a:avLst/>
            <a:gdLst/>
            <a:ahLst/>
            <a:cxnLst/>
            <a:rect l="l" t="t" r="r" b="b"/>
            <a:pathLst>
              <a:path w="1367928" h="515971" extrusionOk="0">
                <a:moveTo>
                  <a:pt x="0" y="0"/>
                </a:moveTo>
                <a:lnTo>
                  <a:pt x="0" y="515971"/>
                </a:lnTo>
                <a:lnTo>
                  <a:pt x="1367928" y="314781"/>
                </a:lnTo>
                <a:lnTo>
                  <a:pt x="1367928" y="0"/>
                </a:lnTo>
                <a:close/>
              </a:path>
            </a:pathLst>
          </a:custGeom>
          <a:solidFill>
            <a:srgbClr val="8E9ED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5" name="Google Shape;155;p44"/>
          <p:cNvSpPr/>
          <p:nvPr/>
        </p:nvSpPr>
        <p:spPr>
          <a:xfrm rot="6617883">
            <a:off x="2060885" y="3867010"/>
            <a:ext cx="403055" cy="2717978"/>
          </a:xfrm>
          <a:custGeom>
            <a:avLst/>
            <a:gdLst/>
            <a:ahLst/>
            <a:cxnLst/>
            <a:rect l="l" t="t" r="r" b="b"/>
            <a:pathLst>
              <a:path w="39474" h="411206" extrusionOk="0">
                <a:moveTo>
                  <a:pt x="0" y="0"/>
                </a:moveTo>
                <a:lnTo>
                  <a:pt x="39475" y="0"/>
                </a:lnTo>
                <a:lnTo>
                  <a:pt x="39475" y="411206"/>
                </a:lnTo>
                <a:lnTo>
                  <a:pt x="0" y="411206"/>
                </a:lnTo>
                <a:close/>
              </a:path>
            </a:pathLst>
          </a:custGeom>
          <a:solidFill>
            <a:srgbClr val="0E6E6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6" name="Google Shape;156;p44"/>
          <p:cNvSpPr txBox="1">
            <a:spLocks noGrp="1"/>
          </p:cNvSpPr>
          <p:nvPr>
            <p:ph type="body" idx="1"/>
          </p:nvPr>
        </p:nvSpPr>
        <p:spPr>
          <a:xfrm>
            <a:off x="558632" y="10066850"/>
            <a:ext cx="3314191" cy="51829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E6E61"/>
              </a:buClr>
              <a:buSzPts val="2400"/>
              <a:buFont typeface="Arial"/>
              <a:buNone/>
              <a:defRPr sz="2400" b="0" i="0">
                <a:solidFill>
                  <a:srgbClr val="0E6E61"/>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200"/>
              <a:buFont typeface="Arial"/>
              <a:buNone/>
              <a:defRPr sz="3200"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200"/>
              <a:buFont typeface="Arial"/>
              <a:buNone/>
              <a:defRPr sz="3200"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200"/>
              <a:buFont typeface="Arial"/>
              <a:buNone/>
              <a:defRPr sz="3200"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200"/>
              <a:buFont typeface="Arial"/>
              <a:buNone/>
              <a:defRPr sz="3200"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endParaRPr/>
          </a:p>
        </p:txBody>
      </p:sp>
      <p:sp>
        <p:nvSpPr>
          <p:cNvPr id="157" name="Google Shape;157;p44"/>
          <p:cNvSpPr txBox="1">
            <a:spLocks noGrp="1"/>
          </p:cNvSpPr>
          <p:nvPr>
            <p:ph type="body" idx="2"/>
          </p:nvPr>
        </p:nvSpPr>
        <p:spPr>
          <a:xfrm>
            <a:off x="526494" y="6874504"/>
            <a:ext cx="6500273" cy="743603"/>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850"/>
              </a:spcBef>
              <a:spcAft>
                <a:spcPts val="0"/>
              </a:spcAft>
              <a:buClr>
                <a:srgbClr val="0E6E61"/>
              </a:buClr>
              <a:buSzPts val="2900"/>
              <a:buFont typeface="Arial"/>
              <a:buNone/>
              <a:defRPr sz="2900" b="1" i="0">
                <a:solidFill>
                  <a:srgbClr val="0E6E61"/>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200"/>
              <a:buFont typeface="Arial"/>
              <a:buNone/>
              <a:defRPr sz="3200"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200"/>
              <a:buFont typeface="Arial"/>
              <a:buNone/>
              <a:defRPr sz="3200"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200"/>
              <a:buFont typeface="Arial"/>
              <a:buNone/>
              <a:defRPr sz="3200"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200"/>
              <a:buFont typeface="Arial"/>
              <a:buNone/>
              <a:defRPr sz="3200"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endParaRPr/>
          </a:p>
        </p:txBody>
      </p:sp>
      <p:grpSp>
        <p:nvGrpSpPr>
          <p:cNvPr id="158" name="Google Shape;158;p44"/>
          <p:cNvGrpSpPr/>
          <p:nvPr/>
        </p:nvGrpSpPr>
        <p:grpSpPr>
          <a:xfrm>
            <a:off x="4117290" y="992947"/>
            <a:ext cx="2782011" cy="1420942"/>
            <a:chOff x="4117290" y="992947"/>
            <a:chExt cx="2782011" cy="1420942"/>
          </a:xfrm>
        </p:grpSpPr>
        <p:grpSp>
          <p:nvGrpSpPr>
            <p:cNvPr id="159" name="Google Shape;159;p44"/>
            <p:cNvGrpSpPr/>
            <p:nvPr/>
          </p:nvGrpSpPr>
          <p:grpSpPr>
            <a:xfrm>
              <a:off x="4123411" y="1992416"/>
              <a:ext cx="2390265" cy="421473"/>
              <a:chOff x="4897134" y="4454262"/>
              <a:chExt cx="2390265" cy="421473"/>
            </a:xfrm>
          </p:grpSpPr>
          <p:sp>
            <p:nvSpPr>
              <p:cNvPr id="160" name="Google Shape;160;p44"/>
              <p:cNvSpPr/>
              <p:nvPr/>
            </p:nvSpPr>
            <p:spPr>
              <a:xfrm>
                <a:off x="4906753" y="4459071"/>
                <a:ext cx="107555" cy="160894"/>
              </a:xfrm>
              <a:custGeom>
                <a:avLst/>
                <a:gdLst/>
                <a:ahLst/>
                <a:cxnLst/>
                <a:rect l="l" t="t" r="r" b="b"/>
                <a:pathLst>
                  <a:path w="107555" h="160894" extrusionOk="0">
                    <a:moveTo>
                      <a:pt x="105807" y="22298"/>
                    </a:moveTo>
                    <a:lnTo>
                      <a:pt x="26233" y="22298"/>
                    </a:lnTo>
                    <a:lnTo>
                      <a:pt x="26233" y="66894"/>
                    </a:lnTo>
                    <a:lnTo>
                      <a:pt x="97937" y="66894"/>
                    </a:lnTo>
                    <a:lnTo>
                      <a:pt x="97937" y="89192"/>
                    </a:lnTo>
                    <a:lnTo>
                      <a:pt x="26233" y="89192"/>
                    </a:lnTo>
                    <a:lnTo>
                      <a:pt x="26233" y="137722"/>
                    </a:lnTo>
                    <a:lnTo>
                      <a:pt x="107555" y="137722"/>
                    </a:lnTo>
                    <a:lnTo>
                      <a:pt x="107555" y="160895"/>
                    </a:lnTo>
                    <a:lnTo>
                      <a:pt x="0" y="160895"/>
                    </a:lnTo>
                    <a:lnTo>
                      <a:pt x="0" y="0"/>
                    </a:lnTo>
                    <a:lnTo>
                      <a:pt x="105369" y="0"/>
                    </a:lnTo>
                    <a:lnTo>
                      <a:pt x="105369" y="2273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1" name="Google Shape;161;p44"/>
              <p:cNvSpPr/>
              <p:nvPr/>
            </p:nvSpPr>
            <p:spPr>
              <a:xfrm>
                <a:off x="5037043"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2" name="Google Shape;162;p44"/>
              <p:cNvSpPr/>
              <p:nvPr/>
            </p:nvSpPr>
            <p:spPr>
              <a:xfrm>
                <a:off x="5162525" y="4502792"/>
                <a:ext cx="107992" cy="166140"/>
              </a:xfrm>
              <a:custGeom>
                <a:avLst/>
                <a:gdLst/>
                <a:ahLst/>
                <a:cxnLst/>
                <a:rect l="l" t="t" r="r" b="b"/>
                <a:pathLst>
                  <a:path w="107992" h="166140" extrusionOk="0">
                    <a:moveTo>
                      <a:pt x="107555" y="104494"/>
                    </a:moveTo>
                    <a:cubicBezTo>
                      <a:pt x="107555" y="146029"/>
                      <a:pt x="88755" y="166141"/>
                      <a:pt x="46345" y="166141"/>
                    </a:cubicBezTo>
                    <a:cubicBezTo>
                      <a:pt x="3935" y="166141"/>
                      <a:pt x="7433" y="155211"/>
                      <a:pt x="1312" y="149964"/>
                    </a:cubicBezTo>
                    <a:lnTo>
                      <a:pt x="10930" y="129415"/>
                    </a:lnTo>
                    <a:cubicBezTo>
                      <a:pt x="15303" y="133787"/>
                      <a:pt x="26233" y="144718"/>
                      <a:pt x="45908" y="144718"/>
                    </a:cubicBezTo>
                    <a:cubicBezTo>
                      <a:pt x="65583" y="144718"/>
                      <a:pt x="82634" y="132913"/>
                      <a:pt x="82634" y="109303"/>
                    </a:cubicBezTo>
                    <a:lnTo>
                      <a:pt x="82634" y="105806"/>
                    </a:lnTo>
                    <a:lnTo>
                      <a:pt x="82197" y="105806"/>
                    </a:lnTo>
                    <a:cubicBezTo>
                      <a:pt x="79136" y="109741"/>
                      <a:pt x="70829" y="118922"/>
                      <a:pt x="48094" y="118922"/>
                    </a:cubicBezTo>
                    <a:cubicBezTo>
                      <a:pt x="25359" y="118922"/>
                      <a:pt x="0" y="100996"/>
                      <a:pt x="0" y="59898"/>
                    </a:cubicBezTo>
                    <a:cubicBezTo>
                      <a:pt x="0" y="18800"/>
                      <a:pt x="24047" y="0"/>
                      <a:pt x="49843" y="0"/>
                    </a:cubicBezTo>
                    <a:cubicBezTo>
                      <a:pt x="75639" y="0"/>
                      <a:pt x="80011" y="10493"/>
                      <a:pt x="83508" y="15302"/>
                    </a:cubicBezTo>
                    <a:lnTo>
                      <a:pt x="83946" y="15302"/>
                    </a:lnTo>
                    <a:lnTo>
                      <a:pt x="83946" y="3061"/>
                    </a:lnTo>
                    <a:lnTo>
                      <a:pt x="107993" y="3061"/>
                    </a:lnTo>
                    <a:lnTo>
                      <a:pt x="107993" y="104931"/>
                    </a:lnTo>
                    <a:close/>
                    <a:moveTo>
                      <a:pt x="55527" y="96624"/>
                    </a:moveTo>
                    <a:cubicBezTo>
                      <a:pt x="71266" y="96624"/>
                      <a:pt x="78699" y="88317"/>
                      <a:pt x="82197" y="83945"/>
                    </a:cubicBezTo>
                    <a:lnTo>
                      <a:pt x="82197" y="34540"/>
                    </a:lnTo>
                    <a:cubicBezTo>
                      <a:pt x="78262" y="29731"/>
                      <a:pt x="71266" y="21861"/>
                      <a:pt x="56401" y="21861"/>
                    </a:cubicBezTo>
                    <a:cubicBezTo>
                      <a:pt x="41536" y="21861"/>
                      <a:pt x="25359" y="32791"/>
                      <a:pt x="25359" y="59461"/>
                    </a:cubicBezTo>
                    <a:cubicBezTo>
                      <a:pt x="25359" y="86131"/>
                      <a:pt x="38038" y="97061"/>
                      <a:pt x="55527" y="9706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3" name="Google Shape;163;p44"/>
              <p:cNvSpPr/>
              <p:nvPr/>
            </p:nvSpPr>
            <p:spPr>
              <a:xfrm>
                <a:off x="5299373" y="4462131"/>
                <a:ext cx="25795" cy="157396"/>
              </a:xfrm>
              <a:custGeom>
                <a:avLst/>
                <a:gdLst/>
                <a:ahLst/>
                <a:cxnLst/>
                <a:rect l="l" t="t" r="r" b="b"/>
                <a:pathLst>
                  <a:path w="25795" h="157396" extrusionOk="0">
                    <a:moveTo>
                      <a:pt x="25796" y="25796"/>
                    </a:moveTo>
                    <a:lnTo>
                      <a:pt x="0" y="25796"/>
                    </a:lnTo>
                    <a:lnTo>
                      <a:pt x="0" y="0"/>
                    </a:lnTo>
                    <a:lnTo>
                      <a:pt x="25796" y="0"/>
                    </a:lnTo>
                    <a:lnTo>
                      <a:pt x="25796" y="25796"/>
                    </a:lnTo>
                    <a:close/>
                    <a:moveTo>
                      <a:pt x="25359" y="157397"/>
                    </a:moveTo>
                    <a:lnTo>
                      <a:pt x="0" y="157397"/>
                    </a:lnTo>
                    <a:lnTo>
                      <a:pt x="0" y="43284"/>
                    </a:lnTo>
                    <a:lnTo>
                      <a:pt x="25359" y="43284"/>
                    </a:lnTo>
                    <a:lnTo>
                      <a:pt x="25359"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4" name="Google Shape;164;p44"/>
              <p:cNvSpPr/>
              <p:nvPr/>
            </p:nvSpPr>
            <p:spPr>
              <a:xfrm>
                <a:off x="5354463"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5" name="Google Shape;165;p44"/>
              <p:cNvSpPr/>
              <p:nvPr/>
            </p:nvSpPr>
            <p:spPr>
              <a:xfrm>
                <a:off x="5478632" y="4502792"/>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2" y="97936"/>
                    </a:cubicBezTo>
                    <a:cubicBezTo>
                      <a:pt x="80448" y="97936"/>
                      <a:pt x="88755" y="89192"/>
                      <a:pt x="92253" y="86131"/>
                    </a:cubicBezTo>
                    <a:lnTo>
                      <a:pt x="101434" y="104057"/>
                    </a:lnTo>
                    <a:cubicBezTo>
                      <a:pt x="96188" y="109303"/>
                      <a:pt x="82197" y="119796"/>
                      <a:pt x="55089" y="119796"/>
                    </a:cubicBezTo>
                    <a:cubicBezTo>
                      <a:pt x="27982" y="119796"/>
                      <a:pt x="0" y="100996"/>
                      <a:pt x="0" y="59898"/>
                    </a:cubicBezTo>
                    <a:cubicBezTo>
                      <a:pt x="0" y="18800"/>
                      <a:pt x="23610" y="437"/>
                      <a:pt x="53778" y="437"/>
                    </a:cubicBezTo>
                    <a:close/>
                    <a:moveTo>
                      <a:pt x="25359" y="48531"/>
                    </a:moveTo>
                    <a:lnTo>
                      <a:pt x="78262" y="48531"/>
                    </a:lnTo>
                    <a:cubicBezTo>
                      <a:pt x="78262" y="31042"/>
                      <a:pt x="69518" y="20986"/>
                      <a:pt x="53778" y="20986"/>
                    </a:cubicBezTo>
                    <a:cubicBezTo>
                      <a:pt x="38038" y="20986"/>
                      <a:pt x="27108" y="30168"/>
                      <a:pt x="25796"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6" name="Google Shape;166;p44"/>
              <p:cNvSpPr/>
              <p:nvPr/>
            </p:nvSpPr>
            <p:spPr>
              <a:xfrm>
                <a:off x="5596244" y="4502792"/>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1" y="97936"/>
                    </a:cubicBezTo>
                    <a:cubicBezTo>
                      <a:pt x="80448" y="97936"/>
                      <a:pt x="88755" y="89192"/>
                      <a:pt x="92253" y="86131"/>
                    </a:cubicBezTo>
                    <a:lnTo>
                      <a:pt x="101434" y="104057"/>
                    </a:lnTo>
                    <a:cubicBezTo>
                      <a:pt x="96188" y="109303"/>
                      <a:pt x="82197" y="119796"/>
                      <a:pt x="55089" y="119796"/>
                    </a:cubicBezTo>
                    <a:cubicBezTo>
                      <a:pt x="27982" y="119796"/>
                      <a:pt x="0" y="100996"/>
                      <a:pt x="0" y="59898"/>
                    </a:cubicBezTo>
                    <a:cubicBezTo>
                      <a:pt x="0" y="18800"/>
                      <a:pt x="23610" y="437"/>
                      <a:pt x="53778" y="437"/>
                    </a:cubicBezTo>
                    <a:close/>
                    <a:moveTo>
                      <a:pt x="24921" y="48531"/>
                    </a:moveTo>
                    <a:lnTo>
                      <a:pt x="77825" y="48531"/>
                    </a:lnTo>
                    <a:cubicBezTo>
                      <a:pt x="77825" y="31042"/>
                      <a:pt x="69080" y="20986"/>
                      <a:pt x="53340" y="20986"/>
                    </a:cubicBezTo>
                    <a:cubicBezTo>
                      <a:pt x="37601" y="20986"/>
                      <a:pt x="26670" y="30168"/>
                      <a:pt x="25359"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7" name="Google Shape;167;p44"/>
              <p:cNvSpPr/>
              <p:nvPr/>
            </p:nvSpPr>
            <p:spPr>
              <a:xfrm>
                <a:off x="5719976" y="4503667"/>
                <a:ext cx="61210" cy="116298"/>
              </a:xfrm>
              <a:custGeom>
                <a:avLst/>
                <a:gdLst/>
                <a:ahLst/>
                <a:cxnLst/>
                <a:rect l="l" t="t" r="r" b="b"/>
                <a:pathLst>
                  <a:path w="61210" h="116298" extrusionOk="0">
                    <a:moveTo>
                      <a:pt x="61210" y="21861"/>
                    </a:moveTo>
                    <a:cubicBezTo>
                      <a:pt x="59899" y="21861"/>
                      <a:pt x="58150" y="21861"/>
                      <a:pt x="55964" y="21861"/>
                    </a:cubicBezTo>
                    <a:cubicBezTo>
                      <a:pt x="39787" y="21861"/>
                      <a:pt x="30168" y="29730"/>
                      <a:pt x="25359" y="40224"/>
                    </a:cubicBezTo>
                    <a:lnTo>
                      <a:pt x="25359" y="116299"/>
                    </a:lnTo>
                    <a:lnTo>
                      <a:pt x="0" y="116299"/>
                    </a:lnTo>
                    <a:lnTo>
                      <a:pt x="0" y="2186"/>
                    </a:lnTo>
                    <a:lnTo>
                      <a:pt x="24047" y="2186"/>
                    </a:lnTo>
                    <a:lnTo>
                      <a:pt x="24047" y="19675"/>
                    </a:lnTo>
                    <a:lnTo>
                      <a:pt x="24484" y="19675"/>
                    </a:lnTo>
                    <a:cubicBezTo>
                      <a:pt x="28856" y="9619"/>
                      <a:pt x="37163" y="0"/>
                      <a:pt x="61210" y="0"/>
                    </a:cubicBezTo>
                    <a:lnTo>
                      <a:pt x="61210" y="2229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8" name="Google Shape;168;p44"/>
              <p:cNvSpPr/>
              <p:nvPr/>
            </p:nvSpPr>
            <p:spPr>
              <a:xfrm>
                <a:off x="5799550" y="4462131"/>
                <a:ext cx="25795" cy="157396"/>
              </a:xfrm>
              <a:custGeom>
                <a:avLst/>
                <a:gdLst/>
                <a:ahLst/>
                <a:cxnLst/>
                <a:rect l="l" t="t" r="r" b="b"/>
                <a:pathLst>
                  <a:path w="25795" h="157396" extrusionOk="0">
                    <a:moveTo>
                      <a:pt x="25796" y="25796"/>
                    </a:moveTo>
                    <a:lnTo>
                      <a:pt x="0" y="25796"/>
                    </a:lnTo>
                    <a:lnTo>
                      <a:pt x="0" y="0"/>
                    </a:lnTo>
                    <a:lnTo>
                      <a:pt x="25796" y="0"/>
                    </a:lnTo>
                    <a:lnTo>
                      <a:pt x="25796" y="25796"/>
                    </a:lnTo>
                    <a:close/>
                    <a:moveTo>
                      <a:pt x="25359" y="157397"/>
                    </a:moveTo>
                    <a:lnTo>
                      <a:pt x="0" y="157397"/>
                    </a:lnTo>
                    <a:lnTo>
                      <a:pt x="0" y="43284"/>
                    </a:lnTo>
                    <a:lnTo>
                      <a:pt x="25359" y="43284"/>
                    </a:lnTo>
                    <a:lnTo>
                      <a:pt x="25359"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9" name="Google Shape;169;p44"/>
              <p:cNvSpPr/>
              <p:nvPr/>
            </p:nvSpPr>
            <p:spPr>
              <a:xfrm>
                <a:off x="5854639"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0" name="Google Shape;170;p44"/>
              <p:cNvSpPr/>
              <p:nvPr/>
            </p:nvSpPr>
            <p:spPr>
              <a:xfrm>
                <a:off x="5980120" y="4502792"/>
                <a:ext cx="107992" cy="166140"/>
              </a:xfrm>
              <a:custGeom>
                <a:avLst/>
                <a:gdLst/>
                <a:ahLst/>
                <a:cxnLst/>
                <a:rect l="l" t="t" r="r" b="b"/>
                <a:pathLst>
                  <a:path w="107992" h="166140" extrusionOk="0">
                    <a:moveTo>
                      <a:pt x="107555" y="104494"/>
                    </a:moveTo>
                    <a:cubicBezTo>
                      <a:pt x="107555" y="146029"/>
                      <a:pt x="88755" y="166141"/>
                      <a:pt x="46345" y="166141"/>
                    </a:cubicBezTo>
                    <a:cubicBezTo>
                      <a:pt x="3935" y="166141"/>
                      <a:pt x="7433" y="155211"/>
                      <a:pt x="1312" y="149964"/>
                    </a:cubicBezTo>
                    <a:lnTo>
                      <a:pt x="10930" y="129415"/>
                    </a:lnTo>
                    <a:cubicBezTo>
                      <a:pt x="15303" y="133787"/>
                      <a:pt x="26233" y="144718"/>
                      <a:pt x="45908" y="144718"/>
                    </a:cubicBezTo>
                    <a:cubicBezTo>
                      <a:pt x="65583" y="144718"/>
                      <a:pt x="82634" y="132913"/>
                      <a:pt x="82634" y="109303"/>
                    </a:cubicBezTo>
                    <a:lnTo>
                      <a:pt x="82634" y="105806"/>
                    </a:lnTo>
                    <a:lnTo>
                      <a:pt x="82197" y="105806"/>
                    </a:lnTo>
                    <a:cubicBezTo>
                      <a:pt x="79136" y="109741"/>
                      <a:pt x="70829" y="118922"/>
                      <a:pt x="48094" y="118922"/>
                    </a:cubicBezTo>
                    <a:cubicBezTo>
                      <a:pt x="25359" y="118922"/>
                      <a:pt x="0" y="100996"/>
                      <a:pt x="0" y="59898"/>
                    </a:cubicBezTo>
                    <a:cubicBezTo>
                      <a:pt x="0" y="18800"/>
                      <a:pt x="24047" y="0"/>
                      <a:pt x="49843" y="0"/>
                    </a:cubicBezTo>
                    <a:cubicBezTo>
                      <a:pt x="75639" y="0"/>
                      <a:pt x="80011" y="10493"/>
                      <a:pt x="83508" y="15302"/>
                    </a:cubicBezTo>
                    <a:lnTo>
                      <a:pt x="83946" y="15302"/>
                    </a:lnTo>
                    <a:lnTo>
                      <a:pt x="83946" y="3061"/>
                    </a:lnTo>
                    <a:lnTo>
                      <a:pt x="107993" y="3061"/>
                    </a:lnTo>
                    <a:lnTo>
                      <a:pt x="107993" y="104931"/>
                    </a:lnTo>
                    <a:close/>
                    <a:moveTo>
                      <a:pt x="55527" y="96624"/>
                    </a:moveTo>
                    <a:cubicBezTo>
                      <a:pt x="71266" y="96624"/>
                      <a:pt x="78699" y="88317"/>
                      <a:pt x="82197" y="83945"/>
                    </a:cubicBezTo>
                    <a:lnTo>
                      <a:pt x="82197" y="34540"/>
                    </a:lnTo>
                    <a:cubicBezTo>
                      <a:pt x="78262" y="29731"/>
                      <a:pt x="71266" y="21861"/>
                      <a:pt x="56401" y="21861"/>
                    </a:cubicBezTo>
                    <a:cubicBezTo>
                      <a:pt x="41536" y="21861"/>
                      <a:pt x="25359" y="32791"/>
                      <a:pt x="25359" y="59461"/>
                    </a:cubicBezTo>
                    <a:cubicBezTo>
                      <a:pt x="25359" y="86131"/>
                      <a:pt x="38038" y="97061"/>
                      <a:pt x="55527" y="9706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1" name="Google Shape;171;p44"/>
              <p:cNvSpPr/>
              <p:nvPr/>
            </p:nvSpPr>
            <p:spPr>
              <a:xfrm>
                <a:off x="6178617" y="4459071"/>
                <a:ext cx="107555" cy="160894"/>
              </a:xfrm>
              <a:custGeom>
                <a:avLst/>
                <a:gdLst/>
                <a:ahLst/>
                <a:cxnLst/>
                <a:rect l="l" t="t" r="r" b="b"/>
                <a:pathLst>
                  <a:path w="107555" h="160894" extrusionOk="0">
                    <a:moveTo>
                      <a:pt x="105806" y="22298"/>
                    </a:moveTo>
                    <a:lnTo>
                      <a:pt x="26233" y="22298"/>
                    </a:lnTo>
                    <a:lnTo>
                      <a:pt x="26233" y="66894"/>
                    </a:lnTo>
                    <a:lnTo>
                      <a:pt x="97936" y="66894"/>
                    </a:lnTo>
                    <a:lnTo>
                      <a:pt x="97936" y="89192"/>
                    </a:lnTo>
                    <a:lnTo>
                      <a:pt x="26233" y="89192"/>
                    </a:lnTo>
                    <a:lnTo>
                      <a:pt x="26233" y="137722"/>
                    </a:lnTo>
                    <a:lnTo>
                      <a:pt x="107555" y="137722"/>
                    </a:lnTo>
                    <a:lnTo>
                      <a:pt x="107555" y="160895"/>
                    </a:lnTo>
                    <a:lnTo>
                      <a:pt x="0" y="160895"/>
                    </a:lnTo>
                    <a:lnTo>
                      <a:pt x="0" y="0"/>
                    </a:lnTo>
                    <a:lnTo>
                      <a:pt x="105369" y="0"/>
                    </a:lnTo>
                    <a:lnTo>
                      <a:pt x="105369" y="2273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2" name="Google Shape;172;p44"/>
              <p:cNvSpPr/>
              <p:nvPr/>
            </p:nvSpPr>
            <p:spPr>
              <a:xfrm>
                <a:off x="6299726" y="4454262"/>
                <a:ext cx="107992" cy="168326"/>
              </a:xfrm>
              <a:custGeom>
                <a:avLst/>
                <a:gdLst/>
                <a:ahLst/>
                <a:cxnLst/>
                <a:rect l="l" t="t" r="r" b="b"/>
                <a:pathLst>
                  <a:path w="107992" h="168326" extrusionOk="0">
                    <a:moveTo>
                      <a:pt x="107556" y="165266"/>
                    </a:moveTo>
                    <a:lnTo>
                      <a:pt x="83509" y="165266"/>
                    </a:lnTo>
                    <a:lnTo>
                      <a:pt x="83509" y="153024"/>
                    </a:lnTo>
                    <a:lnTo>
                      <a:pt x="83071" y="153024"/>
                    </a:lnTo>
                    <a:cubicBezTo>
                      <a:pt x="80011" y="157397"/>
                      <a:pt x="71704" y="168327"/>
                      <a:pt x="48531" y="168327"/>
                    </a:cubicBezTo>
                    <a:cubicBezTo>
                      <a:pt x="25359" y="168327"/>
                      <a:pt x="0" y="149089"/>
                      <a:pt x="0" y="108429"/>
                    </a:cubicBezTo>
                    <a:cubicBezTo>
                      <a:pt x="0" y="67768"/>
                      <a:pt x="23173" y="48531"/>
                      <a:pt x="50717" y="48531"/>
                    </a:cubicBezTo>
                    <a:cubicBezTo>
                      <a:pt x="78262" y="48531"/>
                      <a:pt x="79136" y="57275"/>
                      <a:pt x="82197" y="60773"/>
                    </a:cubicBezTo>
                    <a:lnTo>
                      <a:pt x="82634" y="60773"/>
                    </a:lnTo>
                    <a:lnTo>
                      <a:pt x="82634" y="0"/>
                    </a:lnTo>
                    <a:lnTo>
                      <a:pt x="107993" y="0"/>
                    </a:lnTo>
                    <a:lnTo>
                      <a:pt x="107993" y="165266"/>
                    </a:lnTo>
                    <a:close/>
                    <a:moveTo>
                      <a:pt x="55964" y="145592"/>
                    </a:moveTo>
                    <a:cubicBezTo>
                      <a:pt x="72141" y="145592"/>
                      <a:pt x="79136" y="137722"/>
                      <a:pt x="82634" y="133350"/>
                    </a:cubicBezTo>
                    <a:lnTo>
                      <a:pt x="82634" y="83070"/>
                    </a:lnTo>
                    <a:cubicBezTo>
                      <a:pt x="78699" y="78261"/>
                      <a:pt x="72141" y="70391"/>
                      <a:pt x="56401" y="70391"/>
                    </a:cubicBezTo>
                    <a:cubicBezTo>
                      <a:pt x="40661" y="70391"/>
                      <a:pt x="25796" y="81759"/>
                      <a:pt x="25796" y="107554"/>
                    </a:cubicBezTo>
                    <a:cubicBezTo>
                      <a:pt x="25796" y="133350"/>
                      <a:pt x="38912" y="146029"/>
                      <a:pt x="55964" y="146029"/>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3" name="Google Shape;173;p44"/>
              <p:cNvSpPr/>
              <p:nvPr/>
            </p:nvSpPr>
            <p:spPr>
              <a:xfrm>
                <a:off x="6436138" y="4505853"/>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9" y="116736"/>
                    </a:cubicBezTo>
                    <a:cubicBezTo>
                      <a:pt x="17052" y="116736"/>
                      <a:pt x="0" y="103182"/>
                      <a:pt x="0" y="70391"/>
                    </a:cubicBezTo>
                    <a:lnTo>
                      <a:pt x="0" y="0"/>
                    </a:lnTo>
                    <a:lnTo>
                      <a:pt x="25359" y="0"/>
                    </a:lnTo>
                    <a:lnTo>
                      <a:pt x="25359" y="65582"/>
                    </a:lnTo>
                    <a:cubicBezTo>
                      <a:pt x="25359" y="87005"/>
                      <a:pt x="33229" y="94875"/>
                      <a:pt x="49843" y="94875"/>
                    </a:cubicBezTo>
                    <a:cubicBezTo>
                      <a:pt x="66457" y="94875"/>
                      <a:pt x="72578" y="87005"/>
                      <a:pt x="76950" y="82196"/>
                    </a:cubicBezTo>
                    <a:lnTo>
                      <a:pt x="76950" y="0"/>
                    </a:lnTo>
                    <a:lnTo>
                      <a:pt x="102309" y="0"/>
                    </a:lnTo>
                    <a:lnTo>
                      <a:pt x="102309" y="114113"/>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4" name="Google Shape;174;p44"/>
              <p:cNvSpPr/>
              <p:nvPr/>
            </p:nvSpPr>
            <p:spPr>
              <a:xfrm>
                <a:off x="6560745" y="4502792"/>
                <a:ext cx="96187" cy="119359"/>
              </a:xfrm>
              <a:custGeom>
                <a:avLst/>
                <a:gdLst/>
                <a:ahLst/>
                <a:cxnLst/>
                <a:rect l="l" t="t" r="r" b="b"/>
                <a:pathLst>
                  <a:path w="96187" h="119359" extrusionOk="0">
                    <a:moveTo>
                      <a:pt x="87006" y="29293"/>
                    </a:moveTo>
                    <a:cubicBezTo>
                      <a:pt x="82197" y="26233"/>
                      <a:pt x="75201" y="21424"/>
                      <a:pt x="62522" y="21424"/>
                    </a:cubicBezTo>
                    <a:cubicBezTo>
                      <a:pt x="42410" y="21424"/>
                      <a:pt x="25796" y="32791"/>
                      <a:pt x="25796" y="58587"/>
                    </a:cubicBezTo>
                    <a:cubicBezTo>
                      <a:pt x="25796" y="84382"/>
                      <a:pt x="39350" y="97061"/>
                      <a:pt x="60336" y="97061"/>
                    </a:cubicBezTo>
                    <a:cubicBezTo>
                      <a:pt x="81323" y="97061"/>
                      <a:pt x="83509" y="92252"/>
                      <a:pt x="87881" y="89629"/>
                    </a:cubicBezTo>
                    <a:lnTo>
                      <a:pt x="94876" y="109303"/>
                    </a:lnTo>
                    <a:cubicBezTo>
                      <a:pt x="89192" y="113238"/>
                      <a:pt x="77387" y="119359"/>
                      <a:pt x="56401" y="119359"/>
                    </a:cubicBezTo>
                    <a:cubicBezTo>
                      <a:pt x="23172" y="119359"/>
                      <a:pt x="0" y="100996"/>
                      <a:pt x="0" y="59898"/>
                    </a:cubicBezTo>
                    <a:cubicBezTo>
                      <a:pt x="0" y="18800"/>
                      <a:pt x="29731" y="0"/>
                      <a:pt x="59899" y="0"/>
                    </a:cubicBezTo>
                    <a:cubicBezTo>
                      <a:pt x="90067" y="0"/>
                      <a:pt x="89630" y="5684"/>
                      <a:pt x="96188" y="10493"/>
                    </a:cubicBezTo>
                    <a:lnTo>
                      <a:pt x="87443" y="29731"/>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5" name="Google Shape;175;p44"/>
              <p:cNvSpPr/>
              <p:nvPr/>
            </p:nvSpPr>
            <p:spPr>
              <a:xfrm>
                <a:off x="6669174" y="4502355"/>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4"/>
                      <a:pt x="44159" y="21424"/>
                    </a:cubicBezTo>
                    <a:cubicBezTo>
                      <a:pt x="27108" y="21424"/>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2" y="108866"/>
                      <a:pt x="58587" y="119359"/>
                      <a:pt x="35852" y="119359"/>
                    </a:cubicBezTo>
                    <a:cubicBezTo>
                      <a:pt x="13117" y="119359"/>
                      <a:pt x="0" y="105806"/>
                      <a:pt x="0" y="85256"/>
                    </a:cubicBezTo>
                    <a:cubicBezTo>
                      <a:pt x="0" y="64707"/>
                      <a:pt x="19238" y="49842"/>
                      <a:pt x="50717" y="49842"/>
                    </a:cubicBezTo>
                    <a:close/>
                    <a:moveTo>
                      <a:pt x="41536" y="99247"/>
                    </a:moveTo>
                    <a:cubicBezTo>
                      <a:pt x="57713" y="99247"/>
                      <a:pt x="65145" y="91378"/>
                      <a:pt x="68206" y="87880"/>
                    </a:cubicBezTo>
                    <a:lnTo>
                      <a:pt x="68206" y="68642"/>
                    </a:lnTo>
                    <a:cubicBezTo>
                      <a:pt x="63834" y="68642"/>
                      <a:pt x="59024" y="68205"/>
                      <a:pt x="51592" y="68205"/>
                    </a:cubicBezTo>
                    <a:cubicBezTo>
                      <a:pt x="32791" y="68205"/>
                      <a:pt x="24047" y="73452"/>
                      <a:pt x="24047" y="83945"/>
                    </a:cubicBezTo>
                    <a:cubicBezTo>
                      <a:pt x="24047" y="94438"/>
                      <a:pt x="29731" y="99247"/>
                      <a:pt x="41536"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6" name="Google Shape;176;p44"/>
              <p:cNvSpPr/>
              <p:nvPr/>
            </p:nvSpPr>
            <p:spPr>
              <a:xfrm>
                <a:off x="6779791" y="4479183"/>
                <a:ext cx="70391" cy="142094"/>
              </a:xfrm>
              <a:custGeom>
                <a:avLst/>
                <a:gdLst/>
                <a:ahLst/>
                <a:cxnLst/>
                <a:rect l="l" t="t" r="r" b="b"/>
                <a:pathLst>
                  <a:path w="70391" h="142094" extrusionOk="0">
                    <a:moveTo>
                      <a:pt x="70392" y="46782"/>
                    </a:moveTo>
                    <a:lnTo>
                      <a:pt x="40661" y="46782"/>
                    </a:lnTo>
                    <a:lnTo>
                      <a:pt x="40661" y="97936"/>
                    </a:lnTo>
                    <a:cubicBezTo>
                      <a:pt x="40661" y="116298"/>
                      <a:pt x="47219" y="120234"/>
                      <a:pt x="59461" y="120234"/>
                    </a:cubicBezTo>
                    <a:cubicBezTo>
                      <a:pt x="71703" y="120234"/>
                      <a:pt x="68206" y="119359"/>
                      <a:pt x="69955" y="118485"/>
                    </a:cubicBezTo>
                    <a:lnTo>
                      <a:pt x="69955" y="139471"/>
                    </a:lnTo>
                    <a:cubicBezTo>
                      <a:pt x="67769" y="140345"/>
                      <a:pt x="62085" y="142094"/>
                      <a:pt x="53778" y="142094"/>
                    </a:cubicBezTo>
                    <a:cubicBezTo>
                      <a:pt x="31042" y="142094"/>
                      <a:pt x="15303" y="133350"/>
                      <a:pt x="15303" y="100559"/>
                    </a:cubicBezTo>
                    <a:lnTo>
                      <a:pt x="15303" y="46344"/>
                    </a:lnTo>
                    <a:lnTo>
                      <a:pt x="0" y="46344"/>
                    </a:lnTo>
                    <a:lnTo>
                      <a:pt x="0" y="25795"/>
                    </a:lnTo>
                    <a:lnTo>
                      <a:pt x="15303" y="25795"/>
                    </a:lnTo>
                    <a:lnTo>
                      <a:pt x="15303" y="0"/>
                    </a:lnTo>
                    <a:lnTo>
                      <a:pt x="40661" y="0"/>
                    </a:lnTo>
                    <a:lnTo>
                      <a:pt x="40661" y="25795"/>
                    </a:lnTo>
                    <a:lnTo>
                      <a:pt x="70392" y="25795"/>
                    </a:lnTo>
                    <a:lnTo>
                      <a:pt x="70392" y="46344"/>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7" name="Google Shape;177;p44"/>
              <p:cNvSpPr/>
              <p:nvPr/>
            </p:nvSpPr>
            <p:spPr>
              <a:xfrm>
                <a:off x="6872043" y="4462131"/>
                <a:ext cx="25795" cy="157396"/>
              </a:xfrm>
              <a:custGeom>
                <a:avLst/>
                <a:gdLst/>
                <a:ahLst/>
                <a:cxnLst/>
                <a:rect l="l" t="t" r="r" b="b"/>
                <a:pathLst>
                  <a:path w="25795" h="157396" extrusionOk="0">
                    <a:moveTo>
                      <a:pt x="25796" y="25796"/>
                    </a:moveTo>
                    <a:lnTo>
                      <a:pt x="0" y="25796"/>
                    </a:lnTo>
                    <a:lnTo>
                      <a:pt x="0" y="0"/>
                    </a:lnTo>
                    <a:lnTo>
                      <a:pt x="25796" y="0"/>
                    </a:lnTo>
                    <a:lnTo>
                      <a:pt x="25796" y="25796"/>
                    </a:lnTo>
                    <a:close/>
                    <a:moveTo>
                      <a:pt x="25359" y="157397"/>
                    </a:moveTo>
                    <a:lnTo>
                      <a:pt x="0" y="157397"/>
                    </a:lnTo>
                    <a:lnTo>
                      <a:pt x="0" y="43284"/>
                    </a:lnTo>
                    <a:lnTo>
                      <a:pt x="25359" y="43284"/>
                    </a:lnTo>
                    <a:lnTo>
                      <a:pt x="25359"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8" name="Google Shape;178;p44"/>
              <p:cNvSpPr/>
              <p:nvPr/>
            </p:nvSpPr>
            <p:spPr>
              <a:xfrm>
                <a:off x="6920574" y="4502355"/>
                <a:ext cx="111927" cy="119796"/>
              </a:xfrm>
              <a:custGeom>
                <a:avLst/>
                <a:gdLst/>
                <a:ahLst/>
                <a:cxnLst/>
                <a:rect l="l" t="t" r="r" b="b"/>
                <a:pathLst>
                  <a:path w="111927" h="119796" extrusionOk="0">
                    <a:moveTo>
                      <a:pt x="55964" y="119796"/>
                    </a:moveTo>
                    <a:cubicBezTo>
                      <a:pt x="25796" y="119796"/>
                      <a:pt x="0" y="100996"/>
                      <a:pt x="0" y="59898"/>
                    </a:cubicBezTo>
                    <a:cubicBezTo>
                      <a:pt x="0" y="18800"/>
                      <a:pt x="26233" y="0"/>
                      <a:pt x="55964" y="0"/>
                    </a:cubicBezTo>
                    <a:cubicBezTo>
                      <a:pt x="85695" y="0"/>
                      <a:pt x="111928" y="18800"/>
                      <a:pt x="111928" y="59898"/>
                    </a:cubicBezTo>
                    <a:cubicBezTo>
                      <a:pt x="111928" y="100996"/>
                      <a:pt x="85695" y="119796"/>
                      <a:pt x="55964" y="119796"/>
                    </a:cubicBezTo>
                    <a:close/>
                    <a:moveTo>
                      <a:pt x="55964" y="22298"/>
                    </a:moveTo>
                    <a:cubicBezTo>
                      <a:pt x="38475" y="22298"/>
                      <a:pt x="25359" y="34103"/>
                      <a:pt x="25359" y="60335"/>
                    </a:cubicBezTo>
                    <a:cubicBezTo>
                      <a:pt x="25359" y="86568"/>
                      <a:pt x="38038" y="97936"/>
                      <a:pt x="55964" y="97936"/>
                    </a:cubicBezTo>
                    <a:cubicBezTo>
                      <a:pt x="73890" y="97936"/>
                      <a:pt x="86132" y="86131"/>
                      <a:pt x="86132" y="60335"/>
                    </a:cubicBezTo>
                    <a:cubicBezTo>
                      <a:pt x="86132" y="34540"/>
                      <a:pt x="73453" y="22298"/>
                      <a:pt x="55964" y="22298"/>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9" name="Google Shape;179;p44"/>
              <p:cNvSpPr/>
              <p:nvPr/>
            </p:nvSpPr>
            <p:spPr>
              <a:xfrm>
                <a:off x="7054363"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0" name="Google Shape;180;p44"/>
              <p:cNvSpPr/>
              <p:nvPr/>
            </p:nvSpPr>
            <p:spPr>
              <a:xfrm>
                <a:off x="4897134" y="4706096"/>
                <a:ext cx="71000" cy="166578"/>
              </a:xfrm>
              <a:custGeom>
                <a:avLst/>
                <a:gdLst/>
                <a:ahLst/>
                <a:cxnLst/>
                <a:rect l="l" t="t" r="r" b="b"/>
                <a:pathLst>
                  <a:path w="71000" h="166578" extrusionOk="0">
                    <a:moveTo>
                      <a:pt x="69955" y="73015"/>
                    </a:moveTo>
                    <a:lnTo>
                      <a:pt x="40661" y="73015"/>
                    </a:lnTo>
                    <a:lnTo>
                      <a:pt x="40661" y="166578"/>
                    </a:lnTo>
                    <a:lnTo>
                      <a:pt x="15303" y="166578"/>
                    </a:lnTo>
                    <a:lnTo>
                      <a:pt x="15303" y="73015"/>
                    </a:lnTo>
                    <a:lnTo>
                      <a:pt x="0" y="73015"/>
                    </a:lnTo>
                    <a:lnTo>
                      <a:pt x="0" y="52466"/>
                    </a:lnTo>
                    <a:lnTo>
                      <a:pt x="15303" y="52466"/>
                    </a:lnTo>
                    <a:lnTo>
                      <a:pt x="15303" y="42410"/>
                    </a:lnTo>
                    <a:cubicBezTo>
                      <a:pt x="15303" y="12679"/>
                      <a:pt x="33228" y="0"/>
                      <a:pt x="56401" y="0"/>
                    </a:cubicBezTo>
                    <a:cubicBezTo>
                      <a:pt x="79573" y="0"/>
                      <a:pt x="67769" y="1312"/>
                      <a:pt x="69517" y="1749"/>
                    </a:cubicBezTo>
                    <a:lnTo>
                      <a:pt x="69517" y="22735"/>
                    </a:lnTo>
                    <a:cubicBezTo>
                      <a:pt x="67769" y="22298"/>
                      <a:pt x="65145" y="21424"/>
                      <a:pt x="59899" y="21424"/>
                    </a:cubicBezTo>
                    <a:cubicBezTo>
                      <a:pt x="48094" y="21424"/>
                      <a:pt x="40224" y="26233"/>
                      <a:pt x="40224" y="42410"/>
                    </a:cubicBezTo>
                    <a:lnTo>
                      <a:pt x="40224" y="52466"/>
                    </a:lnTo>
                    <a:lnTo>
                      <a:pt x="69517" y="52466"/>
                    </a:lnTo>
                    <a:lnTo>
                      <a:pt x="69517" y="7301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1" name="Google Shape;181;p44"/>
              <p:cNvSpPr/>
              <p:nvPr/>
            </p:nvSpPr>
            <p:spPr>
              <a:xfrm>
                <a:off x="4974084" y="4755501"/>
                <a:ext cx="111927" cy="119796"/>
              </a:xfrm>
              <a:custGeom>
                <a:avLst/>
                <a:gdLst/>
                <a:ahLst/>
                <a:cxnLst/>
                <a:rect l="l" t="t" r="r" b="b"/>
                <a:pathLst>
                  <a:path w="111927" h="119796" extrusionOk="0">
                    <a:moveTo>
                      <a:pt x="55964" y="119796"/>
                    </a:moveTo>
                    <a:cubicBezTo>
                      <a:pt x="25796" y="119796"/>
                      <a:pt x="0" y="100996"/>
                      <a:pt x="0" y="59898"/>
                    </a:cubicBezTo>
                    <a:cubicBezTo>
                      <a:pt x="0" y="18800"/>
                      <a:pt x="26233" y="0"/>
                      <a:pt x="55964" y="0"/>
                    </a:cubicBezTo>
                    <a:cubicBezTo>
                      <a:pt x="85695" y="0"/>
                      <a:pt x="111928" y="18800"/>
                      <a:pt x="111928" y="59898"/>
                    </a:cubicBezTo>
                    <a:cubicBezTo>
                      <a:pt x="111928" y="100996"/>
                      <a:pt x="85695" y="119796"/>
                      <a:pt x="55964" y="119796"/>
                    </a:cubicBezTo>
                    <a:close/>
                    <a:moveTo>
                      <a:pt x="55964" y="22298"/>
                    </a:moveTo>
                    <a:cubicBezTo>
                      <a:pt x="38475" y="22298"/>
                      <a:pt x="25359" y="34103"/>
                      <a:pt x="25359" y="60335"/>
                    </a:cubicBezTo>
                    <a:cubicBezTo>
                      <a:pt x="25359" y="86568"/>
                      <a:pt x="38038" y="97936"/>
                      <a:pt x="55964" y="97936"/>
                    </a:cubicBezTo>
                    <a:cubicBezTo>
                      <a:pt x="73890" y="97936"/>
                      <a:pt x="86132" y="86131"/>
                      <a:pt x="86132" y="60335"/>
                    </a:cubicBezTo>
                    <a:cubicBezTo>
                      <a:pt x="86132" y="34540"/>
                      <a:pt x="73453" y="22298"/>
                      <a:pt x="55964" y="22298"/>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2" name="Google Shape;182;p44"/>
              <p:cNvSpPr/>
              <p:nvPr/>
            </p:nvSpPr>
            <p:spPr>
              <a:xfrm>
                <a:off x="5108310" y="4756813"/>
                <a:ext cx="61210" cy="116298"/>
              </a:xfrm>
              <a:custGeom>
                <a:avLst/>
                <a:gdLst/>
                <a:ahLst/>
                <a:cxnLst/>
                <a:rect l="l" t="t" r="r" b="b"/>
                <a:pathLst>
                  <a:path w="61210" h="116298" extrusionOk="0">
                    <a:moveTo>
                      <a:pt x="61210" y="21861"/>
                    </a:moveTo>
                    <a:cubicBezTo>
                      <a:pt x="59899" y="21861"/>
                      <a:pt x="58150" y="21861"/>
                      <a:pt x="55964" y="21861"/>
                    </a:cubicBezTo>
                    <a:cubicBezTo>
                      <a:pt x="39787" y="21861"/>
                      <a:pt x="30168" y="29730"/>
                      <a:pt x="25359" y="40224"/>
                    </a:cubicBezTo>
                    <a:lnTo>
                      <a:pt x="25359" y="116298"/>
                    </a:lnTo>
                    <a:lnTo>
                      <a:pt x="0" y="116298"/>
                    </a:lnTo>
                    <a:lnTo>
                      <a:pt x="0" y="2186"/>
                    </a:lnTo>
                    <a:lnTo>
                      <a:pt x="24047" y="2186"/>
                    </a:lnTo>
                    <a:lnTo>
                      <a:pt x="24047" y="19675"/>
                    </a:lnTo>
                    <a:lnTo>
                      <a:pt x="24484" y="19675"/>
                    </a:lnTo>
                    <a:cubicBezTo>
                      <a:pt x="28856" y="9619"/>
                      <a:pt x="37163" y="0"/>
                      <a:pt x="61210" y="0"/>
                    </a:cubicBezTo>
                    <a:lnTo>
                      <a:pt x="61210" y="2229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3" name="Google Shape;183;p44"/>
              <p:cNvSpPr/>
              <p:nvPr/>
            </p:nvSpPr>
            <p:spPr>
              <a:xfrm>
                <a:off x="5242972" y="4755501"/>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3"/>
                      <a:pt x="44159" y="21423"/>
                    </a:cubicBezTo>
                    <a:cubicBezTo>
                      <a:pt x="27108" y="21423"/>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1" y="108866"/>
                      <a:pt x="58587" y="119359"/>
                      <a:pt x="35852" y="119359"/>
                    </a:cubicBezTo>
                    <a:cubicBezTo>
                      <a:pt x="13117" y="119359"/>
                      <a:pt x="0" y="105805"/>
                      <a:pt x="0" y="85256"/>
                    </a:cubicBezTo>
                    <a:cubicBezTo>
                      <a:pt x="0" y="64707"/>
                      <a:pt x="19238" y="49842"/>
                      <a:pt x="50717" y="49842"/>
                    </a:cubicBezTo>
                    <a:close/>
                    <a:moveTo>
                      <a:pt x="41973" y="99247"/>
                    </a:moveTo>
                    <a:cubicBezTo>
                      <a:pt x="58150" y="99247"/>
                      <a:pt x="65583" y="91377"/>
                      <a:pt x="68643" y="87880"/>
                    </a:cubicBezTo>
                    <a:lnTo>
                      <a:pt x="68643" y="68642"/>
                    </a:lnTo>
                    <a:cubicBezTo>
                      <a:pt x="64271" y="68642"/>
                      <a:pt x="59462" y="68205"/>
                      <a:pt x="52029" y="68205"/>
                    </a:cubicBezTo>
                    <a:cubicBezTo>
                      <a:pt x="33229" y="68205"/>
                      <a:pt x="24484" y="73452"/>
                      <a:pt x="24484" y="83945"/>
                    </a:cubicBezTo>
                    <a:cubicBezTo>
                      <a:pt x="24484" y="94438"/>
                      <a:pt x="30168" y="99247"/>
                      <a:pt x="42410"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4" name="Google Shape;184;p44"/>
              <p:cNvSpPr/>
              <p:nvPr/>
            </p:nvSpPr>
            <p:spPr>
              <a:xfrm>
                <a:off x="5419171" y="4709157"/>
                <a:ext cx="116299" cy="166578"/>
              </a:xfrm>
              <a:custGeom>
                <a:avLst/>
                <a:gdLst/>
                <a:ahLst/>
                <a:cxnLst/>
                <a:rect l="l" t="t" r="r" b="b"/>
                <a:pathLst>
                  <a:path w="116299" h="166578" extrusionOk="0">
                    <a:moveTo>
                      <a:pt x="100560" y="35852"/>
                    </a:moveTo>
                    <a:cubicBezTo>
                      <a:pt x="94439" y="31916"/>
                      <a:pt x="80885" y="22735"/>
                      <a:pt x="59899" y="22735"/>
                    </a:cubicBezTo>
                    <a:cubicBezTo>
                      <a:pt x="38912" y="22735"/>
                      <a:pt x="28419" y="28419"/>
                      <a:pt x="28419" y="41535"/>
                    </a:cubicBezTo>
                    <a:cubicBezTo>
                      <a:pt x="28419" y="54652"/>
                      <a:pt x="40224" y="61210"/>
                      <a:pt x="69517" y="70391"/>
                    </a:cubicBezTo>
                    <a:cubicBezTo>
                      <a:pt x="98811" y="80010"/>
                      <a:pt x="116300" y="93564"/>
                      <a:pt x="116300" y="119359"/>
                    </a:cubicBezTo>
                    <a:cubicBezTo>
                      <a:pt x="116300" y="145155"/>
                      <a:pt x="94876" y="166578"/>
                      <a:pt x="56401" y="166578"/>
                    </a:cubicBezTo>
                    <a:cubicBezTo>
                      <a:pt x="17926" y="166578"/>
                      <a:pt x="8744" y="155648"/>
                      <a:pt x="0" y="149090"/>
                    </a:cubicBezTo>
                    <a:lnTo>
                      <a:pt x="10056" y="126792"/>
                    </a:lnTo>
                    <a:cubicBezTo>
                      <a:pt x="16177" y="131601"/>
                      <a:pt x="31042" y="142969"/>
                      <a:pt x="56401" y="142969"/>
                    </a:cubicBezTo>
                    <a:cubicBezTo>
                      <a:pt x="81760" y="142969"/>
                      <a:pt x="90067" y="136410"/>
                      <a:pt x="90067" y="121982"/>
                    </a:cubicBezTo>
                    <a:cubicBezTo>
                      <a:pt x="90067" y="107555"/>
                      <a:pt x="79573" y="100122"/>
                      <a:pt x="51154" y="90940"/>
                    </a:cubicBezTo>
                    <a:cubicBezTo>
                      <a:pt x="22735" y="81322"/>
                      <a:pt x="3060" y="70829"/>
                      <a:pt x="3060" y="43284"/>
                    </a:cubicBezTo>
                    <a:cubicBezTo>
                      <a:pt x="3060" y="15740"/>
                      <a:pt x="25796" y="0"/>
                      <a:pt x="59899" y="0"/>
                    </a:cubicBezTo>
                    <a:cubicBezTo>
                      <a:pt x="94002" y="0"/>
                      <a:pt x="102746" y="9619"/>
                      <a:pt x="110616" y="14865"/>
                    </a:cubicBezTo>
                    <a:lnTo>
                      <a:pt x="100997" y="3585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5" name="Google Shape;185;p44"/>
              <p:cNvSpPr/>
              <p:nvPr/>
            </p:nvSpPr>
            <p:spPr>
              <a:xfrm>
                <a:off x="5556894" y="4758999"/>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8" y="116736"/>
                    </a:cubicBezTo>
                    <a:cubicBezTo>
                      <a:pt x="17051" y="116736"/>
                      <a:pt x="0" y="103182"/>
                      <a:pt x="0" y="70391"/>
                    </a:cubicBezTo>
                    <a:lnTo>
                      <a:pt x="0" y="0"/>
                    </a:lnTo>
                    <a:lnTo>
                      <a:pt x="25359" y="0"/>
                    </a:lnTo>
                    <a:lnTo>
                      <a:pt x="25359" y="65582"/>
                    </a:lnTo>
                    <a:cubicBezTo>
                      <a:pt x="25359" y="87005"/>
                      <a:pt x="33228" y="94875"/>
                      <a:pt x="49843" y="94875"/>
                    </a:cubicBezTo>
                    <a:cubicBezTo>
                      <a:pt x="66457" y="94875"/>
                      <a:pt x="72578" y="87005"/>
                      <a:pt x="76950" y="82196"/>
                    </a:cubicBezTo>
                    <a:lnTo>
                      <a:pt x="76950" y="0"/>
                    </a:lnTo>
                    <a:lnTo>
                      <a:pt x="102309" y="0"/>
                    </a:lnTo>
                    <a:lnTo>
                      <a:pt x="102309" y="11411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6" name="Google Shape;186;p44"/>
              <p:cNvSpPr/>
              <p:nvPr/>
            </p:nvSpPr>
            <p:spPr>
              <a:xfrm>
                <a:off x="5680627" y="4756813"/>
                <a:ext cx="85694" cy="118921"/>
              </a:xfrm>
              <a:custGeom>
                <a:avLst/>
                <a:gdLst/>
                <a:ahLst/>
                <a:cxnLst/>
                <a:rect l="l" t="t" r="r" b="b"/>
                <a:pathLst>
                  <a:path w="85694" h="118921" extrusionOk="0">
                    <a:moveTo>
                      <a:pt x="74327" y="29293"/>
                    </a:moveTo>
                    <a:cubicBezTo>
                      <a:pt x="68643" y="25795"/>
                      <a:pt x="58587" y="19675"/>
                      <a:pt x="44159" y="19675"/>
                    </a:cubicBezTo>
                    <a:cubicBezTo>
                      <a:pt x="29731" y="19675"/>
                      <a:pt x="25796" y="23609"/>
                      <a:pt x="25796" y="30168"/>
                    </a:cubicBezTo>
                    <a:cubicBezTo>
                      <a:pt x="25796" y="36726"/>
                      <a:pt x="30168" y="41098"/>
                      <a:pt x="52029" y="48093"/>
                    </a:cubicBezTo>
                    <a:cubicBezTo>
                      <a:pt x="73015" y="54652"/>
                      <a:pt x="85695" y="64270"/>
                      <a:pt x="85695" y="83070"/>
                    </a:cubicBezTo>
                    <a:cubicBezTo>
                      <a:pt x="85695" y="101871"/>
                      <a:pt x="70392" y="118922"/>
                      <a:pt x="41973" y="118922"/>
                    </a:cubicBezTo>
                    <a:cubicBezTo>
                      <a:pt x="13554" y="118922"/>
                      <a:pt x="5684" y="110615"/>
                      <a:pt x="0" y="106243"/>
                    </a:cubicBezTo>
                    <a:lnTo>
                      <a:pt x="8744" y="85694"/>
                    </a:lnTo>
                    <a:cubicBezTo>
                      <a:pt x="13991" y="90066"/>
                      <a:pt x="24484" y="97936"/>
                      <a:pt x="41536" y="97936"/>
                    </a:cubicBezTo>
                    <a:cubicBezTo>
                      <a:pt x="58587" y="97936"/>
                      <a:pt x="61210" y="92689"/>
                      <a:pt x="61210" y="85694"/>
                    </a:cubicBezTo>
                    <a:cubicBezTo>
                      <a:pt x="61210" y="78698"/>
                      <a:pt x="57275" y="74326"/>
                      <a:pt x="36289" y="67331"/>
                    </a:cubicBezTo>
                    <a:cubicBezTo>
                      <a:pt x="15303" y="59898"/>
                      <a:pt x="2623" y="52028"/>
                      <a:pt x="2623" y="31916"/>
                    </a:cubicBezTo>
                    <a:cubicBezTo>
                      <a:pt x="2623" y="11805"/>
                      <a:pt x="19238" y="0"/>
                      <a:pt x="44159" y="0"/>
                    </a:cubicBezTo>
                    <a:cubicBezTo>
                      <a:pt x="69080" y="0"/>
                      <a:pt x="76950" y="6995"/>
                      <a:pt x="82634" y="10930"/>
                    </a:cubicBezTo>
                    <a:lnTo>
                      <a:pt x="74327" y="3016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7" name="Google Shape;187;p44"/>
              <p:cNvSpPr/>
              <p:nvPr/>
            </p:nvSpPr>
            <p:spPr>
              <a:xfrm>
                <a:off x="5778563" y="4732329"/>
                <a:ext cx="70391" cy="142094"/>
              </a:xfrm>
              <a:custGeom>
                <a:avLst/>
                <a:gdLst/>
                <a:ahLst/>
                <a:cxnLst/>
                <a:rect l="l" t="t" r="r" b="b"/>
                <a:pathLst>
                  <a:path w="70391" h="142094" extrusionOk="0">
                    <a:moveTo>
                      <a:pt x="70392" y="46782"/>
                    </a:moveTo>
                    <a:lnTo>
                      <a:pt x="40661" y="46782"/>
                    </a:lnTo>
                    <a:lnTo>
                      <a:pt x="40661" y="97936"/>
                    </a:lnTo>
                    <a:cubicBezTo>
                      <a:pt x="40661" y="116299"/>
                      <a:pt x="47220" y="120234"/>
                      <a:pt x="59462" y="120234"/>
                    </a:cubicBezTo>
                    <a:cubicBezTo>
                      <a:pt x="71704" y="120234"/>
                      <a:pt x="68206" y="119359"/>
                      <a:pt x="69955" y="118485"/>
                    </a:cubicBezTo>
                    <a:lnTo>
                      <a:pt x="69955" y="139471"/>
                    </a:lnTo>
                    <a:cubicBezTo>
                      <a:pt x="67769" y="140345"/>
                      <a:pt x="62085" y="142094"/>
                      <a:pt x="53778" y="142094"/>
                    </a:cubicBezTo>
                    <a:cubicBezTo>
                      <a:pt x="31042" y="142094"/>
                      <a:pt x="15303" y="133350"/>
                      <a:pt x="15303" y="100559"/>
                    </a:cubicBezTo>
                    <a:lnTo>
                      <a:pt x="15303" y="46345"/>
                    </a:lnTo>
                    <a:lnTo>
                      <a:pt x="0" y="46345"/>
                    </a:lnTo>
                    <a:lnTo>
                      <a:pt x="0" y="25796"/>
                    </a:lnTo>
                    <a:lnTo>
                      <a:pt x="15303" y="25796"/>
                    </a:lnTo>
                    <a:lnTo>
                      <a:pt x="15303" y="0"/>
                    </a:lnTo>
                    <a:lnTo>
                      <a:pt x="40661" y="0"/>
                    </a:lnTo>
                    <a:lnTo>
                      <a:pt x="40661" y="25796"/>
                    </a:lnTo>
                    <a:lnTo>
                      <a:pt x="70392" y="25796"/>
                    </a:lnTo>
                    <a:lnTo>
                      <a:pt x="70392" y="4634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8" name="Google Shape;188;p44"/>
              <p:cNvSpPr/>
              <p:nvPr/>
            </p:nvSpPr>
            <p:spPr>
              <a:xfrm>
                <a:off x="5865132" y="4755501"/>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3"/>
                      <a:pt x="44159" y="21423"/>
                    </a:cubicBezTo>
                    <a:cubicBezTo>
                      <a:pt x="27107" y="21423"/>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1" y="108866"/>
                      <a:pt x="58587" y="119359"/>
                      <a:pt x="35852" y="119359"/>
                    </a:cubicBezTo>
                    <a:cubicBezTo>
                      <a:pt x="13117" y="119359"/>
                      <a:pt x="0" y="105805"/>
                      <a:pt x="0" y="85256"/>
                    </a:cubicBezTo>
                    <a:cubicBezTo>
                      <a:pt x="0" y="64707"/>
                      <a:pt x="19238" y="49842"/>
                      <a:pt x="50717" y="49842"/>
                    </a:cubicBezTo>
                    <a:close/>
                    <a:moveTo>
                      <a:pt x="41973" y="99247"/>
                    </a:moveTo>
                    <a:cubicBezTo>
                      <a:pt x="58150" y="99247"/>
                      <a:pt x="65583" y="91377"/>
                      <a:pt x="68643" y="87880"/>
                    </a:cubicBezTo>
                    <a:lnTo>
                      <a:pt x="68643" y="68642"/>
                    </a:lnTo>
                    <a:cubicBezTo>
                      <a:pt x="64271" y="68642"/>
                      <a:pt x="59461" y="68205"/>
                      <a:pt x="52029" y="68205"/>
                    </a:cubicBezTo>
                    <a:cubicBezTo>
                      <a:pt x="33228" y="68205"/>
                      <a:pt x="24484" y="73452"/>
                      <a:pt x="24484" y="83945"/>
                    </a:cubicBezTo>
                    <a:cubicBezTo>
                      <a:pt x="24484" y="94438"/>
                      <a:pt x="30168" y="99247"/>
                      <a:pt x="42410"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9" name="Google Shape;189;p44"/>
              <p:cNvSpPr/>
              <p:nvPr/>
            </p:nvSpPr>
            <p:spPr>
              <a:xfrm>
                <a:off x="5987553" y="4715278"/>
                <a:ext cx="25795" cy="157396"/>
              </a:xfrm>
              <a:custGeom>
                <a:avLst/>
                <a:gdLst/>
                <a:ahLst/>
                <a:cxnLst/>
                <a:rect l="l" t="t" r="r" b="b"/>
                <a:pathLst>
                  <a:path w="25795" h="157396" extrusionOk="0">
                    <a:moveTo>
                      <a:pt x="25796" y="25795"/>
                    </a:moveTo>
                    <a:lnTo>
                      <a:pt x="0" y="25795"/>
                    </a:lnTo>
                    <a:lnTo>
                      <a:pt x="0" y="0"/>
                    </a:lnTo>
                    <a:lnTo>
                      <a:pt x="25796" y="0"/>
                    </a:lnTo>
                    <a:lnTo>
                      <a:pt x="25796" y="25795"/>
                    </a:lnTo>
                    <a:close/>
                    <a:moveTo>
                      <a:pt x="25796" y="157397"/>
                    </a:moveTo>
                    <a:lnTo>
                      <a:pt x="437" y="157397"/>
                    </a:lnTo>
                    <a:lnTo>
                      <a:pt x="437" y="43284"/>
                    </a:lnTo>
                    <a:lnTo>
                      <a:pt x="25796" y="43284"/>
                    </a:lnTo>
                    <a:lnTo>
                      <a:pt x="25796"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0" name="Google Shape;190;p44"/>
              <p:cNvSpPr/>
              <p:nvPr/>
            </p:nvSpPr>
            <p:spPr>
              <a:xfrm>
                <a:off x="6042642" y="4755501"/>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0"/>
                    </a:lnTo>
                    <a:lnTo>
                      <a:pt x="24047" y="3060"/>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1" name="Google Shape;191;p44"/>
              <p:cNvSpPr/>
              <p:nvPr/>
            </p:nvSpPr>
            <p:spPr>
              <a:xfrm>
                <a:off x="6169435" y="4755501"/>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3"/>
                      <a:pt x="44159" y="21423"/>
                    </a:cubicBezTo>
                    <a:cubicBezTo>
                      <a:pt x="27108" y="21423"/>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2" y="108866"/>
                      <a:pt x="58587" y="119359"/>
                      <a:pt x="35852" y="119359"/>
                    </a:cubicBezTo>
                    <a:cubicBezTo>
                      <a:pt x="13117" y="119359"/>
                      <a:pt x="0" y="105805"/>
                      <a:pt x="0" y="85256"/>
                    </a:cubicBezTo>
                    <a:cubicBezTo>
                      <a:pt x="0" y="64707"/>
                      <a:pt x="19238" y="49842"/>
                      <a:pt x="50717" y="49842"/>
                    </a:cubicBezTo>
                    <a:close/>
                    <a:moveTo>
                      <a:pt x="41973" y="99247"/>
                    </a:moveTo>
                    <a:cubicBezTo>
                      <a:pt x="58150" y="99247"/>
                      <a:pt x="65583" y="91377"/>
                      <a:pt x="68643" y="87880"/>
                    </a:cubicBezTo>
                    <a:lnTo>
                      <a:pt x="68643" y="68642"/>
                    </a:lnTo>
                    <a:cubicBezTo>
                      <a:pt x="64271" y="68642"/>
                      <a:pt x="59462" y="68205"/>
                      <a:pt x="52029" y="68205"/>
                    </a:cubicBezTo>
                    <a:cubicBezTo>
                      <a:pt x="33229" y="68205"/>
                      <a:pt x="24484" y="73452"/>
                      <a:pt x="24484" y="83945"/>
                    </a:cubicBezTo>
                    <a:cubicBezTo>
                      <a:pt x="24484" y="94438"/>
                      <a:pt x="30168" y="99247"/>
                      <a:pt x="41973"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2" name="Google Shape;192;p44"/>
              <p:cNvSpPr/>
              <p:nvPr/>
            </p:nvSpPr>
            <p:spPr>
              <a:xfrm>
                <a:off x="6291419" y="4706970"/>
                <a:ext cx="106680" cy="168326"/>
              </a:xfrm>
              <a:custGeom>
                <a:avLst/>
                <a:gdLst/>
                <a:ahLst/>
                <a:cxnLst/>
                <a:rect l="l" t="t" r="r" b="b"/>
                <a:pathLst>
                  <a:path w="106680" h="168326" extrusionOk="0">
                    <a:moveTo>
                      <a:pt x="57713" y="168327"/>
                    </a:moveTo>
                    <a:cubicBezTo>
                      <a:pt x="36726" y="168327"/>
                      <a:pt x="28419" y="158708"/>
                      <a:pt x="24484" y="153024"/>
                    </a:cubicBezTo>
                    <a:lnTo>
                      <a:pt x="24047" y="153024"/>
                    </a:lnTo>
                    <a:lnTo>
                      <a:pt x="24047" y="165266"/>
                    </a:lnTo>
                    <a:lnTo>
                      <a:pt x="0" y="165266"/>
                    </a:lnTo>
                    <a:lnTo>
                      <a:pt x="0" y="0"/>
                    </a:lnTo>
                    <a:lnTo>
                      <a:pt x="25359" y="0"/>
                    </a:lnTo>
                    <a:lnTo>
                      <a:pt x="25359" y="60773"/>
                    </a:lnTo>
                    <a:lnTo>
                      <a:pt x="25796" y="60773"/>
                    </a:lnTo>
                    <a:cubicBezTo>
                      <a:pt x="30168" y="56401"/>
                      <a:pt x="39787" y="48531"/>
                      <a:pt x="59899" y="48531"/>
                    </a:cubicBezTo>
                    <a:cubicBezTo>
                      <a:pt x="80011" y="48531"/>
                      <a:pt x="106681" y="67768"/>
                      <a:pt x="106681" y="106243"/>
                    </a:cubicBezTo>
                    <a:cubicBezTo>
                      <a:pt x="106681" y="144718"/>
                      <a:pt x="86132" y="168327"/>
                      <a:pt x="57713" y="168327"/>
                    </a:cubicBezTo>
                    <a:close/>
                    <a:moveTo>
                      <a:pt x="52466" y="70829"/>
                    </a:moveTo>
                    <a:cubicBezTo>
                      <a:pt x="38475" y="70829"/>
                      <a:pt x="29294" y="78261"/>
                      <a:pt x="25359" y="83508"/>
                    </a:cubicBezTo>
                    <a:lnTo>
                      <a:pt x="25359" y="133787"/>
                    </a:lnTo>
                    <a:cubicBezTo>
                      <a:pt x="29731" y="139034"/>
                      <a:pt x="37601" y="146466"/>
                      <a:pt x="51592" y="146466"/>
                    </a:cubicBezTo>
                    <a:cubicBezTo>
                      <a:pt x="65583" y="146466"/>
                      <a:pt x="81322" y="134224"/>
                      <a:pt x="81322" y="108429"/>
                    </a:cubicBezTo>
                    <a:cubicBezTo>
                      <a:pt x="81322" y="82633"/>
                      <a:pt x="69955" y="70829"/>
                      <a:pt x="52466" y="70829"/>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3" name="Google Shape;193;p44"/>
              <p:cNvSpPr/>
              <p:nvPr/>
            </p:nvSpPr>
            <p:spPr>
              <a:xfrm>
                <a:off x="6422147" y="4707408"/>
                <a:ext cx="25358" cy="165266"/>
              </a:xfrm>
              <a:custGeom>
                <a:avLst/>
                <a:gdLst/>
                <a:ahLst/>
                <a:cxnLst/>
                <a:rect l="l" t="t" r="r" b="b"/>
                <a:pathLst>
                  <a:path w="25358" h="165266" extrusionOk="0">
                    <a:moveTo>
                      <a:pt x="25359" y="165266"/>
                    </a:moveTo>
                    <a:lnTo>
                      <a:pt x="0" y="165266"/>
                    </a:lnTo>
                    <a:lnTo>
                      <a:pt x="0" y="0"/>
                    </a:lnTo>
                    <a:lnTo>
                      <a:pt x="25359" y="0"/>
                    </a:lnTo>
                    <a:lnTo>
                      <a:pt x="25359" y="165266"/>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4" name="Google Shape;194;p44"/>
              <p:cNvSpPr/>
              <p:nvPr/>
            </p:nvSpPr>
            <p:spPr>
              <a:xfrm>
                <a:off x="6470678" y="4755938"/>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1" y="97936"/>
                    </a:cubicBezTo>
                    <a:cubicBezTo>
                      <a:pt x="80448" y="97936"/>
                      <a:pt x="88755" y="89192"/>
                      <a:pt x="92253" y="86131"/>
                    </a:cubicBezTo>
                    <a:lnTo>
                      <a:pt x="101434" y="104057"/>
                    </a:lnTo>
                    <a:cubicBezTo>
                      <a:pt x="96188" y="109303"/>
                      <a:pt x="82197" y="119796"/>
                      <a:pt x="55089" y="119796"/>
                    </a:cubicBezTo>
                    <a:cubicBezTo>
                      <a:pt x="27982" y="119796"/>
                      <a:pt x="0" y="100996"/>
                      <a:pt x="0" y="59898"/>
                    </a:cubicBezTo>
                    <a:cubicBezTo>
                      <a:pt x="0" y="18800"/>
                      <a:pt x="23610" y="437"/>
                      <a:pt x="53778" y="437"/>
                    </a:cubicBezTo>
                    <a:close/>
                    <a:moveTo>
                      <a:pt x="25359" y="48531"/>
                    </a:moveTo>
                    <a:lnTo>
                      <a:pt x="78262" y="48531"/>
                    </a:lnTo>
                    <a:cubicBezTo>
                      <a:pt x="78262" y="31042"/>
                      <a:pt x="69517" y="20986"/>
                      <a:pt x="53778" y="20986"/>
                    </a:cubicBezTo>
                    <a:cubicBezTo>
                      <a:pt x="38038" y="20986"/>
                      <a:pt x="27108" y="30168"/>
                      <a:pt x="25796"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5" name="Google Shape;195;p44"/>
              <p:cNvSpPr/>
              <p:nvPr/>
            </p:nvSpPr>
            <p:spPr>
              <a:xfrm>
                <a:off x="6657370" y="4711780"/>
                <a:ext cx="105806" cy="160894"/>
              </a:xfrm>
              <a:custGeom>
                <a:avLst/>
                <a:gdLst/>
                <a:ahLst/>
                <a:cxnLst/>
                <a:rect l="l" t="t" r="r" b="b"/>
                <a:pathLst>
                  <a:path w="105806" h="160894" extrusionOk="0">
                    <a:moveTo>
                      <a:pt x="105806" y="22735"/>
                    </a:moveTo>
                    <a:lnTo>
                      <a:pt x="25796" y="22735"/>
                    </a:lnTo>
                    <a:lnTo>
                      <a:pt x="25796" y="76949"/>
                    </a:lnTo>
                    <a:lnTo>
                      <a:pt x="98374" y="76949"/>
                    </a:lnTo>
                    <a:lnTo>
                      <a:pt x="98374" y="99684"/>
                    </a:lnTo>
                    <a:lnTo>
                      <a:pt x="25796" y="99684"/>
                    </a:lnTo>
                    <a:lnTo>
                      <a:pt x="25796" y="160894"/>
                    </a:lnTo>
                    <a:lnTo>
                      <a:pt x="0" y="160894"/>
                    </a:lnTo>
                    <a:lnTo>
                      <a:pt x="0" y="0"/>
                    </a:lnTo>
                    <a:lnTo>
                      <a:pt x="105369" y="0"/>
                    </a:lnTo>
                    <a:lnTo>
                      <a:pt x="105369" y="2273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6" name="Google Shape;196;p44"/>
              <p:cNvSpPr/>
              <p:nvPr/>
            </p:nvSpPr>
            <p:spPr>
              <a:xfrm>
                <a:off x="6776293" y="4758999"/>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9" y="116736"/>
                    </a:cubicBezTo>
                    <a:cubicBezTo>
                      <a:pt x="17052" y="116736"/>
                      <a:pt x="0" y="103182"/>
                      <a:pt x="0" y="70391"/>
                    </a:cubicBezTo>
                    <a:lnTo>
                      <a:pt x="0" y="0"/>
                    </a:lnTo>
                    <a:lnTo>
                      <a:pt x="25359" y="0"/>
                    </a:lnTo>
                    <a:lnTo>
                      <a:pt x="25359" y="65582"/>
                    </a:lnTo>
                    <a:cubicBezTo>
                      <a:pt x="25359" y="87005"/>
                      <a:pt x="33229" y="94875"/>
                      <a:pt x="49843" y="94875"/>
                    </a:cubicBezTo>
                    <a:cubicBezTo>
                      <a:pt x="66457" y="94875"/>
                      <a:pt x="72578" y="87005"/>
                      <a:pt x="76950" y="82196"/>
                    </a:cubicBezTo>
                    <a:lnTo>
                      <a:pt x="76950" y="0"/>
                    </a:lnTo>
                    <a:lnTo>
                      <a:pt x="102309" y="0"/>
                    </a:lnTo>
                    <a:lnTo>
                      <a:pt x="102309" y="11411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7" name="Google Shape;197;p44"/>
              <p:cNvSpPr/>
              <p:nvPr/>
            </p:nvSpPr>
            <p:spPr>
              <a:xfrm>
                <a:off x="6898276" y="4732329"/>
                <a:ext cx="70391" cy="142094"/>
              </a:xfrm>
              <a:custGeom>
                <a:avLst/>
                <a:gdLst/>
                <a:ahLst/>
                <a:cxnLst/>
                <a:rect l="l" t="t" r="r" b="b"/>
                <a:pathLst>
                  <a:path w="70391" h="142094" extrusionOk="0">
                    <a:moveTo>
                      <a:pt x="70392" y="46782"/>
                    </a:moveTo>
                    <a:lnTo>
                      <a:pt x="40661" y="46782"/>
                    </a:lnTo>
                    <a:lnTo>
                      <a:pt x="40661" y="97936"/>
                    </a:lnTo>
                    <a:cubicBezTo>
                      <a:pt x="40661" y="116299"/>
                      <a:pt x="47219" y="120234"/>
                      <a:pt x="59461" y="120234"/>
                    </a:cubicBezTo>
                    <a:cubicBezTo>
                      <a:pt x="71704" y="120234"/>
                      <a:pt x="68206" y="119359"/>
                      <a:pt x="69955" y="118485"/>
                    </a:cubicBezTo>
                    <a:lnTo>
                      <a:pt x="69955" y="139471"/>
                    </a:lnTo>
                    <a:cubicBezTo>
                      <a:pt x="67769" y="140345"/>
                      <a:pt x="62085" y="142094"/>
                      <a:pt x="53778" y="142094"/>
                    </a:cubicBezTo>
                    <a:cubicBezTo>
                      <a:pt x="31042" y="142094"/>
                      <a:pt x="15303" y="133350"/>
                      <a:pt x="15303" y="100559"/>
                    </a:cubicBezTo>
                    <a:lnTo>
                      <a:pt x="15303" y="46345"/>
                    </a:lnTo>
                    <a:lnTo>
                      <a:pt x="0" y="46345"/>
                    </a:lnTo>
                    <a:lnTo>
                      <a:pt x="0" y="25796"/>
                    </a:lnTo>
                    <a:lnTo>
                      <a:pt x="15303" y="25796"/>
                    </a:lnTo>
                    <a:lnTo>
                      <a:pt x="15303" y="0"/>
                    </a:lnTo>
                    <a:lnTo>
                      <a:pt x="40661" y="0"/>
                    </a:lnTo>
                    <a:lnTo>
                      <a:pt x="40661" y="25796"/>
                    </a:lnTo>
                    <a:lnTo>
                      <a:pt x="70392" y="25796"/>
                    </a:lnTo>
                    <a:lnTo>
                      <a:pt x="70392" y="4634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8" name="Google Shape;198;p44"/>
              <p:cNvSpPr/>
              <p:nvPr/>
            </p:nvSpPr>
            <p:spPr>
              <a:xfrm>
                <a:off x="6987906" y="4758999"/>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9" y="116736"/>
                    </a:cubicBezTo>
                    <a:cubicBezTo>
                      <a:pt x="17052" y="116736"/>
                      <a:pt x="0" y="103182"/>
                      <a:pt x="0" y="70391"/>
                    </a:cubicBezTo>
                    <a:lnTo>
                      <a:pt x="0" y="0"/>
                    </a:lnTo>
                    <a:lnTo>
                      <a:pt x="25359" y="0"/>
                    </a:lnTo>
                    <a:lnTo>
                      <a:pt x="25359" y="65582"/>
                    </a:lnTo>
                    <a:cubicBezTo>
                      <a:pt x="25359" y="87005"/>
                      <a:pt x="33228" y="94875"/>
                      <a:pt x="49843" y="94875"/>
                    </a:cubicBezTo>
                    <a:cubicBezTo>
                      <a:pt x="66457" y="94875"/>
                      <a:pt x="72578" y="87005"/>
                      <a:pt x="76950" y="82196"/>
                    </a:cubicBezTo>
                    <a:lnTo>
                      <a:pt x="76950" y="0"/>
                    </a:lnTo>
                    <a:lnTo>
                      <a:pt x="102309" y="0"/>
                    </a:lnTo>
                    <a:lnTo>
                      <a:pt x="102309" y="11411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9" name="Google Shape;199;p44"/>
              <p:cNvSpPr/>
              <p:nvPr/>
            </p:nvSpPr>
            <p:spPr>
              <a:xfrm>
                <a:off x="7118634" y="4756813"/>
                <a:ext cx="61210" cy="116298"/>
              </a:xfrm>
              <a:custGeom>
                <a:avLst/>
                <a:gdLst/>
                <a:ahLst/>
                <a:cxnLst/>
                <a:rect l="l" t="t" r="r" b="b"/>
                <a:pathLst>
                  <a:path w="61210" h="116298" extrusionOk="0">
                    <a:moveTo>
                      <a:pt x="61210" y="21861"/>
                    </a:moveTo>
                    <a:cubicBezTo>
                      <a:pt x="59899" y="21861"/>
                      <a:pt x="58150" y="21861"/>
                      <a:pt x="55964" y="21861"/>
                    </a:cubicBezTo>
                    <a:cubicBezTo>
                      <a:pt x="39787" y="21861"/>
                      <a:pt x="30168" y="29730"/>
                      <a:pt x="25359" y="40224"/>
                    </a:cubicBezTo>
                    <a:lnTo>
                      <a:pt x="25359" y="116298"/>
                    </a:lnTo>
                    <a:lnTo>
                      <a:pt x="0" y="116298"/>
                    </a:lnTo>
                    <a:lnTo>
                      <a:pt x="0" y="2186"/>
                    </a:lnTo>
                    <a:lnTo>
                      <a:pt x="24047" y="2186"/>
                    </a:lnTo>
                    <a:lnTo>
                      <a:pt x="24047" y="19675"/>
                    </a:lnTo>
                    <a:lnTo>
                      <a:pt x="24484" y="19675"/>
                    </a:lnTo>
                    <a:cubicBezTo>
                      <a:pt x="28856" y="9619"/>
                      <a:pt x="37163" y="0"/>
                      <a:pt x="61210" y="0"/>
                    </a:cubicBezTo>
                    <a:lnTo>
                      <a:pt x="61210" y="2229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0" name="Google Shape;200;p44"/>
              <p:cNvSpPr/>
              <p:nvPr/>
            </p:nvSpPr>
            <p:spPr>
              <a:xfrm>
                <a:off x="7185965" y="4755938"/>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2" y="97936"/>
                    </a:cubicBezTo>
                    <a:cubicBezTo>
                      <a:pt x="80448" y="97936"/>
                      <a:pt x="88755" y="89192"/>
                      <a:pt x="92253" y="86131"/>
                    </a:cubicBezTo>
                    <a:lnTo>
                      <a:pt x="101434" y="104057"/>
                    </a:lnTo>
                    <a:cubicBezTo>
                      <a:pt x="96188" y="109303"/>
                      <a:pt x="82197" y="119796"/>
                      <a:pt x="55090" y="119796"/>
                    </a:cubicBezTo>
                    <a:cubicBezTo>
                      <a:pt x="27982" y="119796"/>
                      <a:pt x="0" y="100996"/>
                      <a:pt x="0" y="59898"/>
                    </a:cubicBezTo>
                    <a:cubicBezTo>
                      <a:pt x="0" y="18800"/>
                      <a:pt x="23610" y="437"/>
                      <a:pt x="53778" y="437"/>
                    </a:cubicBezTo>
                    <a:close/>
                    <a:moveTo>
                      <a:pt x="25359" y="48531"/>
                    </a:moveTo>
                    <a:lnTo>
                      <a:pt x="78262" y="48531"/>
                    </a:lnTo>
                    <a:cubicBezTo>
                      <a:pt x="78262" y="31042"/>
                      <a:pt x="69518" y="20986"/>
                      <a:pt x="53778" y="20986"/>
                    </a:cubicBezTo>
                    <a:cubicBezTo>
                      <a:pt x="38038" y="20986"/>
                      <a:pt x="27108" y="30168"/>
                      <a:pt x="25796"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201" name="Google Shape;201;p44"/>
            <p:cNvGrpSpPr/>
            <p:nvPr/>
          </p:nvGrpSpPr>
          <p:grpSpPr>
            <a:xfrm>
              <a:off x="4117290" y="992947"/>
              <a:ext cx="2782011" cy="871802"/>
              <a:chOff x="4891013" y="3454793"/>
              <a:chExt cx="2782011" cy="871802"/>
            </a:xfrm>
          </p:grpSpPr>
          <p:sp>
            <p:nvSpPr>
              <p:cNvPr id="202" name="Google Shape;202;p44"/>
              <p:cNvSpPr/>
              <p:nvPr/>
            </p:nvSpPr>
            <p:spPr>
              <a:xfrm>
                <a:off x="4891013" y="3804563"/>
                <a:ext cx="149091" cy="172261"/>
              </a:xfrm>
              <a:custGeom>
                <a:avLst/>
                <a:gdLst/>
                <a:ahLst/>
                <a:cxnLst/>
                <a:rect l="l" t="t" r="r" b="b"/>
                <a:pathLst>
                  <a:path w="149091" h="172261" extrusionOk="0">
                    <a:moveTo>
                      <a:pt x="437" y="172262"/>
                    </a:moveTo>
                    <a:lnTo>
                      <a:pt x="0" y="0"/>
                    </a:lnTo>
                    <a:lnTo>
                      <a:pt x="149091" y="85694"/>
                    </a:lnTo>
                    <a:lnTo>
                      <a:pt x="437" y="172262"/>
                    </a:lnTo>
                    <a:close/>
                  </a:path>
                </a:pathLst>
              </a:custGeom>
              <a:solidFill>
                <a:srgbClr val="CEBED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3" name="Google Shape;203;p44"/>
              <p:cNvSpPr/>
              <p:nvPr/>
            </p:nvSpPr>
            <p:spPr>
              <a:xfrm>
                <a:off x="5612421" y="3804563"/>
                <a:ext cx="149091" cy="172261"/>
              </a:xfrm>
              <a:custGeom>
                <a:avLst/>
                <a:gdLst/>
                <a:ahLst/>
                <a:cxnLst/>
                <a:rect l="l" t="t" r="r" b="b"/>
                <a:pathLst>
                  <a:path w="149091" h="172261" extrusionOk="0">
                    <a:moveTo>
                      <a:pt x="437" y="172262"/>
                    </a:moveTo>
                    <a:lnTo>
                      <a:pt x="0" y="0"/>
                    </a:lnTo>
                    <a:lnTo>
                      <a:pt x="149091" y="85694"/>
                    </a:lnTo>
                    <a:lnTo>
                      <a:pt x="437" y="172262"/>
                    </a:lnTo>
                    <a:close/>
                  </a:path>
                </a:pathLst>
              </a:custGeom>
              <a:solidFill>
                <a:srgbClr val="69BCA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4" name="Google Shape;204;p44"/>
              <p:cNvSpPr/>
              <p:nvPr/>
            </p:nvSpPr>
            <p:spPr>
              <a:xfrm>
                <a:off x="6310219" y="4037160"/>
                <a:ext cx="143844" cy="165703"/>
              </a:xfrm>
              <a:custGeom>
                <a:avLst/>
                <a:gdLst/>
                <a:ahLst/>
                <a:cxnLst/>
                <a:rect l="l" t="t" r="r" b="b"/>
                <a:pathLst>
                  <a:path w="143844" h="165703" extrusionOk="0">
                    <a:moveTo>
                      <a:pt x="437" y="165704"/>
                    </a:moveTo>
                    <a:lnTo>
                      <a:pt x="0" y="0"/>
                    </a:lnTo>
                    <a:lnTo>
                      <a:pt x="143845" y="82196"/>
                    </a:lnTo>
                    <a:lnTo>
                      <a:pt x="437" y="165704"/>
                    </a:lnTo>
                    <a:close/>
                  </a:path>
                </a:pathLst>
              </a:custGeom>
              <a:solidFill>
                <a:srgbClr val="3FC2E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nvGrpSpPr>
              <p:cNvPr id="205" name="Google Shape;205;p44"/>
              <p:cNvGrpSpPr/>
              <p:nvPr/>
            </p:nvGrpSpPr>
            <p:grpSpPr>
              <a:xfrm>
                <a:off x="4891013" y="3454793"/>
                <a:ext cx="2782011" cy="871802"/>
                <a:chOff x="4891013" y="3454793"/>
                <a:chExt cx="2782011" cy="871802"/>
              </a:xfrm>
            </p:grpSpPr>
            <p:sp>
              <p:nvSpPr>
                <p:cNvPr id="206" name="Google Shape;206;p44"/>
                <p:cNvSpPr/>
                <p:nvPr/>
              </p:nvSpPr>
              <p:spPr>
                <a:xfrm>
                  <a:off x="4891013" y="3454793"/>
                  <a:ext cx="616913" cy="871802"/>
                </a:xfrm>
                <a:custGeom>
                  <a:avLst/>
                  <a:gdLst/>
                  <a:ahLst/>
                  <a:cxnLst/>
                  <a:rect l="l" t="t" r="r" b="b"/>
                  <a:pathLst>
                    <a:path w="616913" h="871802" extrusionOk="0">
                      <a:moveTo>
                        <a:pt x="616913" y="163080"/>
                      </a:moveTo>
                      <a:lnTo>
                        <a:pt x="616913" y="0"/>
                      </a:lnTo>
                      <a:lnTo>
                        <a:pt x="0" y="0"/>
                      </a:lnTo>
                      <a:lnTo>
                        <a:pt x="0" y="254895"/>
                      </a:lnTo>
                      <a:lnTo>
                        <a:pt x="312610" y="434589"/>
                      </a:lnTo>
                      <a:lnTo>
                        <a:pt x="0" y="616470"/>
                      </a:lnTo>
                      <a:lnTo>
                        <a:pt x="0" y="871802"/>
                      </a:lnTo>
                      <a:lnTo>
                        <a:pt x="616913" y="871802"/>
                      </a:lnTo>
                      <a:lnTo>
                        <a:pt x="616913" y="708285"/>
                      </a:lnTo>
                      <a:lnTo>
                        <a:pt x="185380" y="708285"/>
                      </a:lnTo>
                      <a:lnTo>
                        <a:pt x="185380" y="511102"/>
                      </a:lnTo>
                      <a:lnTo>
                        <a:pt x="607732" y="511102"/>
                      </a:lnTo>
                      <a:lnTo>
                        <a:pt x="607732" y="347584"/>
                      </a:lnTo>
                      <a:lnTo>
                        <a:pt x="185380" y="347584"/>
                      </a:lnTo>
                      <a:lnTo>
                        <a:pt x="185380" y="163080"/>
                      </a:lnTo>
                      <a:lnTo>
                        <a:pt x="616913" y="16308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7" name="Google Shape;207;p44"/>
                <p:cNvSpPr/>
                <p:nvPr/>
              </p:nvSpPr>
              <p:spPr>
                <a:xfrm>
                  <a:off x="5612421" y="3454793"/>
                  <a:ext cx="617350" cy="871802"/>
                </a:xfrm>
                <a:custGeom>
                  <a:avLst/>
                  <a:gdLst/>
                  <a:ahLst/>
                  <a:cxnLst/>
                  <a:rect l="l" t="t" r="r" b="b"/>
                  <a:pathLst>
                    <a:path w="617350" h="871802" extrusionOk="0">
                      <a:moveTo>
                        <a:pt x="617350" y="163080"/>
                      </a:moveTo>
                      <a:lnTo>
                        <a:pt x="617350" y="0"/>
                      </a:lnTo>
                      <a:lnTo>
                        <a:pt x="0" y="0"/>
                      </a:lnTo>
                      <a:lnTo>
                        <a:pt x="0" y="254895"/>
                      </a:lnTo>
                      <a:lnTo>
                        <a:pt x="313047" y="434589"/>
                      </a:lnTo>
                      <a:lnTo>
                        <a:pt x="0" y="616470"/>
                      </a:lnTo>
                      <a:lnTo>
                        <a:pt x="0" y="871802"/>
                      </a:lnTo>
                      <a:lnTo>
                        <a:pt x="617350" y="871802"/>
                      </a:lnTo>
                      <a:lnTo>
                        <a:pt x="617350" y="708285"/>
                      </a:lnTo>
                      <a:lnTo>
                        <a:pt x="185817" y="708285"/>
                      </a:lnTo>
                      <a:lnTo>
                        <a:pt x="185817" y="511102"/>
                      </a:lnTo>
                      <a:lnTo>
                        <a:pt x="608169" y="511102"/>
                      </a:lnTo>
                      <a:lnTo>
                        <a:pt x="608169" y="347584"/>
                      </a:lnTo>
                      <a:lnTo>
                        <a:pt x="185817" y="347584"/>
                      </a:lnTo>
                      <a:lnTo>
                        <a:pt x="185817" y="163080"/>
                      </a:lnTo>
                      <a:lnTo>
                        <a:pt x="617350" y="16308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8" name="Google Shape;208;p44"/>
                <p:cNvSpPr/>
                <p:nvPr/>
              </p:nvSpPr>
              <p:spPr>
                <a:xfrm>
                  <a:off x="6310656" y="3458291"/>
                  <a:ext cx="664132" cy="867429"/>
                </a:xfrm>
                <a:custGeom>
                  <a:avLst/>
                  <a:gdLst/>
                  <a:ahLst/>
                  <a:cxnLst/>
                  <a:rect l="l" t="t" r="r" b="b"/>
                  <a:pathLst>
                    <a:path w="664132" h="867429" extrusionOk="0">
                      <a:moveTo>
                        <a:pt x="628718" y="473501"/>
                      </a:moveTo>
                      <a:cubicBezTo>
                        <a:pt x="604671" y="438524"/>
                        <a:pt x="574940" y="413166"/>
                        <a:pt x="539526" y="396552"/>
                      </a:cubicBezTo>
                      <a:cubicBezTo>
                        <a:pt x="503674" y="380375"/>
                        <a:pt x="465199" y="365510"/>
                        <a:pt x="423663" y="352393"/>
                      </a:cubicBezTo>
                      <a:cubicBezTo>
                        <a:pt x="382128" y="339277"/>
                        <a:pt x="343653" y="329658"/>
                        <a:pt x="307801" y="322663"/>
                      </a:cubicBezTo>
                      <a:cubicBezTo>
                        <a:pt x="271949" y="316105"/>
                        <a:pt x="242218" y="305612"/>
                        <a:pt x="218171" y="291621"/>
                      </a:cubicBezTo>
                      <a:cubicBezTo>
                        <a:pt x="194124" y="277630"/>
                        <a:pt x="182320" y="260579"/>
                        <a:pt x="182320" y="240467"/>
                      </a:cubicBezTo>
                      <a:cubicBezTo>
                        <a:pt x="182320" y="220355"/>
                        <a:pt x="192813" y="193685"/>
                        <a:pt x="213799" y="178820"/>
                      </a:cubicBezTo>
                      <a:cubicBezTo>
                        <a:pt x="234786" y="163517"/>
                        <a:pt x="264079" y="156085"/>
                        <a:pt x="302117" y="156085"/>
                      </a:cubicBezTo>
                      <a:cubicBezTo>
                        <a:pt x="398742" y="156085"/>
                        <a:pt x="480065" y="186690"/>
                        <a:pt x="546521" y="247900"/>
                      </a:cubicBezTo>
                      <a:lnTo>
                        <a:pt x="646207" y="117173"/>
                      </a:lnTo>
                      <a:cubicBezTo>
                        <a:pt x="561387" y="38912"/>
                        <a:pt x="452083" y="0"/>
                        <a:pt x="318731" y="0"/>
                      </a:cubicBezTo>
                      <a:cubicBezTo>
                        <a:pt x="185380" y="0"/>
                        <a:pt x="145156" y="24484"/>
                        <a:pt x="87006" y="73452"/>
                      </a:cubicBezTo>
                      <a:cubicBezTo>
                        <a:pt x="28856" y="122420"/>
                        <a:pt x="0" y="183192"/>
                        <a:pt x="0" y="255332"/>
                      </a:cubicBezTo>
                      <a:cubicBezTo>
                        <a:pt x="0" y="327472"/>
                        <a:pt x="11805" y="346710"/>
                        <a:pt x="35852" y="381250"/>
                      </a:cubicBezTo>
                      <a:cubicBezTo>
                        <a:pt x="59899" y="415789"/>
                        <a:pt x="89630" y="440710"/>
                        <a:pt x="125044" y="456887"/>
                      </a:cubicBezTo>
                      <a:cubicBezTo>
                        <a:pt x="160896" y="472627"/>
                        <a:pt x="199371" y="487055"/>
                        <a:pt x="241344" y="499734"/>
                      </a:cubicBezTo>
                      <a:cubicBezTo>
                        <a:pt x="283317" y="512413"/>
                        <a:pt x="322229" y="522032"/>
                        <a:pt x="357644" y="528590"/>
                      </a:cubicBezTo>
                      <a:cubicBezTo>
                        <a:pt x="393495" y="535148"/>
                        <a:pt x="423226" y="546079"/>
                        <a:pt x="446836" y="561381"/>
                      </a:cubicBezTo>
                      <a:cubicBezTo>
                        <a:pt x="470883" y="576684"/>
                        <a:pt x="482688" y="595484"/>
                        <a:pt x="482688" y="618219"/>
                      </a:cubicBezTo>
                      <a:cubicBezTo>
                        <a:pt x="482688" y="640954"/>
                        <a:pt x="470008" y="666312"/>
                        <a:pt x="444213" y="684238"/>
                      </a:cubicBezTo>
                      <a:cubicBezTo>
                        <a:pt x="419728" y="701289"/>
                        <a:pt x="386063" y="710471"/>
                        <a:pt x="343215" y="711345"/>
                      </a:cubicBezTo>
                      <a:lnTo>
                        <a:pt x="129854" y="835076"/>
                      </a:lnTo>
                      <a:cubicBezTo>
                        <a:pt x="188441" y="856500"/>
                        <a:pt x="254460" y="867430"/>
                        <a:pt x="327913" y="867430"/>
                      </a:cubicBezTo>
                      <a:cubicBezTo>
                        <a:pt x="437217" y="867430"/>
                        <a:pt x="520288" y="842509"/>
                        <a:pt x="578001" y="793104"/>
                      </a:cubicBezTo>
                      <a:cubicBezTo>
                        <a:pt x="635277" y="743699"/>
                        <a:pt x="664133" y="678554"/>
                        <a:pt x="664133" y="598107"/>
                      </a:cubicBezTo>
                      <a:cubicBezTo>
                        <a:pt x="664133" y="517660"/>
                        <a:pt x="652328" y="507604"/>
                        <a:pt x="628281" y="47262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nvGrpSpPr>
                <p:cNvPr id="209" name="Google Shape;209;p44"/>
                <p:cNvGrpSpPr/>
                <p:nvPr/>
              </p:nvGrpSpPr>
              <p:grpSpPr>
                <a:xfrm>
                  <a:off x="7055674" y="3454793"/>
                  <a:ext cx="617350" cy="871801"/>
                  <a:chOff x="7055674" y="3454793"/>
                  <a:chExt cx="617350" cy="871801"/>
                </a:xfrm>
              </p:grpSpPr>
              <p:sp>
                <p:nvSpPr>
                  <p:cNvPr id="210" name="Google Shape;210;p44"/>
                  <p:cNvSpPr/>
                  <p:nvPr/>
                </p:nvSpPr>
                <p:spPr>
                  <a:xfrm>
                    <a:off x="7055674" y="3802377"/>
                    <a:ext cx="608168" cy="524217"/>
                  </a:xfrm>
                  <a:custGeom>
                    <a:avLst/>
                    <a:gdLst/>
                    <a:ahLst/>
                    <a:cxnLst/>
                    <a:rect l="l" t="t" r="r" b="b"/>
                    <a:pathLst>
                      <a:path w="608168" h="524217" extrusionOk="0">
                        <a:moveTo>
                          <a:pt x="0" y="122420"/>
                        </a:moveTo>
                        <a:lnTo>
                          <a:pt x="0" y="524218"/>
                        </a:lnTo>
                        <a:lnTo>
                          <a:pt x="185817" y="524218"/>
                        </a:lnTo>
                        <a:lnTo>
                          <a:pt x="185817" y="163517"/>
                        </a:lnTo>
                        <a:lnTo>
                          <a:pt x="608169" y="163517"/>
                        </a:lnTo>
                        <a:lnTo>
                          <a:pt x="608169" y="0"/>
                        </a:lnTo>
                        <a:lnTo>
                          <a:pt x="210301" y="0"/>
                        </a:lnTo>
                        <a:lnTo>
                          <a:pt x="0" y="12242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1" name="Google Shape;211;p44"/>
                  <p:cNvSpPr/>
                  <p:nvPr/>
                </p:nvSpPr>
                <p:spPr>
                  <a:xfrm>
                    <a:off x="7055674" y="3454793"/>
                    <a:ext cx="617350" cy="163080"/>
                  </a:xfrm>
                  <a:custGeom>
                    <a:avLst/>
                    <a:gdLst/>
                    <a:ahLst/>
                    <a:cxnLst/>
                    <a:rect l="l" t="t" r="r" b="b"/>
                    <a:pathLst>
                      <a:path w="617350" h="163080" extrusionOk="0">
                        <a:moveTo>
                          <a:pt x="0" y="0"/>
                        </a:moveTo>
                        <a:lnTo>
                          <a:pt x="0" y="1312"/>
                        </a:lnTo>
                        <a:lnTo>
                          <a:pt x="282442" y="163080"/>
                        </a:lnTo>
                        <a:lnTo>
                          <a:pt x="617351" y="163080"/>
                        </a:lnTo>
                        <a:lnTo>
                          <a:pt x="617351" y="0"/>
                        </a:lnTo>
                        <a:lnTo>
                          <a:pt x="0" y="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sp>
            <p:nvSpPr>
              <p:cNvPr id="212" name="Google Shape;212;p44"/>
              <p:cNvSpPr/>
              <p:nvPr/>
            </p:nvSpPr>
            <p:spPr>
              <a:xfrm>
                <a:off x="7055674" y="3592078"/>
                <a:ext cx="149528" cy="172261"/>
              </a:xfrm>
              <a:custGeom>
                <a:avLst/>
                <a:gdLst/>
                <a:ahLst/>
                <a:cxnLst/>
                <a:rect l="l" t="t" r="r" b="b"/>
                <a:pathLst>
                  <a:path w="149528" h="172261" extrusionOk="0">
                    <a:moveTo>
                      <a:pt x="437" y="172262"/>
                    </a:moveTo>
                    <a:lnTo>
                      <a:pt x="0" y="0"/>
                    </a:lnTo>
                    <a:lnTo>
                      <a:pt x="149528" y="85694"/>
                    </a:lnTo>
                    <a:lnTo>
                      <a:pt x="437" y="172262"/>
                    </a:lnTo>
                    <a:close/>
                  </a:path>
                </a:pathLst>
              </a:custGeom>
              <a:solidFill>
                <a:srgbClr val="F9AA7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pic>
        <p:nvPicPr>
          <p:cNvPr id="213" name="Google Shape;213;p44"/>
          <p:cNvPicPr preferRelativeResize="0"/>
          <p:nvPr/>
        </p:nvPicPr>
        <p:blipFill rotWithShape="1">
          <a:blip r:embed="rId2">
            <a:alphaModFix/>
          </a:blip>
          <a:srcRect r="44449"/>
          <a:stretch/>
        </p:blipFill>
        <p:spPr>
          <a:xfrm>
            <a:off x="6038295" y="10150787"/>
            <a:ext cx="1280061" cy="293943"/>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1_Cover Slide" preserve="1" userDrawn="1">
  <p:cSld name="2_Cover Slide">
    <p:spTree>
      <p:nvGrpSpPr>
        <p:cNvPr id="1" name="Shape 15"/>
        <p:cNvGrpSpPr/>
        <p:nvPr/>
      </p:nvGrpSpPr>
      <p:grpSpPr>
        <a:xfrm>
          <a:off x="0" y="0"/>
          <a:ext cx="0" cy="0"/>
          <a:chOff x="0" y="0"/>
          <a:chExt cx="0" cy="0"/>
        </a:xfrm>
      </p:grpSpPr>
      <p:sp>
        <p:nvSpPr>
          <p:cNvPr id="19" name="Freeform 18">
            <a:extLst>
              <a:ext uri="{FF2B5EF4-FFF2-40B4-BE49-F238E27FC236}">
                <a16:creationId xmlns:a16="http://schemas.microsoft.com/office/drawing/2014/main" id="{E46A5B0D-329C-6301-5D4F-2418D03BD0EC}"/>
              </a:ext>
            </a:extLst>
          </p:cNvPr>
          <p:cNvSpPr/>
          <p:nvPr userDrawn="1"/>
        </p:nvSpPr>
        <p:spPr>
          <a:xfrm rot="10800000" flipH="1">
            <a:off x="-49530" y="0"/>
            <a:ext cx="7825105" cy="10907713"/>
          </a:xfrm>
          <a:custGeom>
            <a:avLst/>
            <a:gdLst>
              <a:gd name="connsiteX0" fmla="*/ 0 w 7825105"/>
              <a:gd name="connsiteY0" fmla="*/ 10907713 h 10907713"/>
              <a:gd name="connsiteX1" fmla="*/ 7825105 w 7825105"/>
              <a:gd name="connsiteY1" fmla="*/ 10907713 h 10907713"/>
              <a:gd name="connsiteX2" fmla="*/ 7825105 w 7825105"/>
              <a:gd name="connsiteY2" fmla="*/ 7084653 h 10907713"/>
              <a:gd name="connsiteX3" fmla="*/ 7801356 w 7825105"/>
              <a:gd name="connsiteY3" fmla="*/ 7083440 h 10907713"/>
              <a:gd name="connsiteX4" fmla="*/ 1038540 w 7825105"/>
              <a:gd name="connsiteY4" fmla="*/ 7810 h 10907713"/>
              <a:gd name="connsiteX5" fmla="*/ 1038938 w 7825105"/>
              <a:gd name="connsiteY5" fmla="*/ 0 h 10907713"/>
              <a:gd name="connsiteX6" fmla="*/ 1 w 7825105"/>
              <a:gd name="connsiteY6" fmla="*/ 0 h 10907713"/>
              <a:gd name="connsiteX7" fmla="*/ 1 w 7825105"/>
              <a:gd name="connsiteY7" fmla="*/ 4487863 h 10907713"/>
              <a:gd name="connsiteX8" fmla="*/ 0 w 7825105"/>
              <a:gd name="connsiteY8" fmla="*/ 4487863 h 1090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825105" h="10907713">
                <a:moveTo>
                  <a:pt x="0" y="10907713"/>
                </a:moveTo>
                <a:lnTo>
                  <a:pt x="7825105" y="10907713"/>
                </a:lnTo>
                <a:lnTo>
                  <a:pt x="7825105" y="7084653"/>
                </a:lnTo>
                <a:lnTo>
                  <a:pt x="7801356" y="7083440"/>
                </a:lnTo>
                <a:lnTo>
                  <a:pt x="1038540" y="7810"/>
                </a:lnTo>
                <a:lnTo>
                  <a:pt x="1038938" y="0"/>
                </a:lnTo>
                <a:lnTo>
                  <a:pt x="1" y="0"/>
                </a:lnTo>
                <a:lnTo>
                  <a:pt x="1" y="4487863"/>
                </a:lnTo>
                <a:lnTo>
                  <a:pt x="0" y="4487863"/>
                </a:lnTo>
                <a:close/>
              </a:path>
            </a:pathLst>
          </a:custGeom>
          <a:solidFill>
            <a:srgbClr val="69BCA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nvGrpSpPr>
          <p:cNvPr id="23" name="Google Shape;23;p40"/>
          <p:cNvGrpSpPr/>
          <p:nvPr/>
        </p:nvGrpSpPr>
        <p:grpSpPr>
          <a:xfrm>
            <a:off x="4117290" y="992947"/>
            <a:ext cx="2782011" cy="1420942"/>
            <a:chOff x="4117290" y="992947"/>
            <a:chExt cx="2782011" cy="1420942"/>
          </a:xfrm>
        </p:grpSpPr>
        <p:grpSp>
          <p:nvGrpSpPr>
            <p:cNvPr id="24" name="Google Shape;24;p40"/>
            <p:cNvGrpSpPr/>
            <p:nvPr/>
          </p:nvGrpSpPr>
          <p:grpSpPr>
            <a:xfrm>
              <a:off x="4123411" y="1992416"/>
              <a:ext cx="2390265" cy="421473"/>
              <a:chOff x="4897134" y="4454262"/>
              <a:chExt cx="2390265" cy="421473"/>
            </a:xfrm>
          </p:grpSpPr>
          <p:sp>
            <p:nvSpPr>
              <p:cNvPr id="25" name="Google Shape;25;p40"/>
              <p:cNvSpPr/>
              <p:nvPr/>
            </p:nvSpPr>
            <p:spPr>
              <a:xfrm>
                <a:off x="4906753" y="4459071"/>
                <a:ext cx="107555" cy="160894"/>
              </a:xfrm>
              <a:custGeom>
                <a:avLst/>
                <a:gdLst/>
                <a:ahLst/>
                <a:cxnLst/>
                <a:rect l="l" t="t" r="r" b="b"/>
                <a:pathLst>
                  <a:path w="107555" h="160894" extrusionOk="0">
                    <a:moveTo>
                      <a:pt x="105807" y="22298"/>
                    </a:moveTo>
                    <a:lnTo>
                      <a:pt x="26233" y="22298"/>
                    </a:lnTo>
                    <a:lnTo>
                      <a:pt x="26233" y="66894"/>
                    </a:lnTo>
                    <a:lnTo>
                      <a:pt x="97937" y="66894"/>
                    </a:lnTo>
                    <a:lnTo>
                      <a:pt x="97937" y="89192"/>
                    </a:lnTo>
                    <a:lnTo>
                      <a:pt x="26233" y="89192"/>
                    </a:lnTo>
                    <a:lnTo>
                      <a:pt x="26233" y="137722"/>
                    </a:lnTo>
                    <a:lnTo>
                      <a:pt x="107555" y="137722"/>
                    </a:lnTo>
                    <a:lnTo>
                      <a:pt x="107555" y="160895"/>
                    </a:lnTo>
                    <a:lnTo>
                      <a:pt x="0" y="160895"/>
                    </a:lnTo>
                    <a:lnTo>
                      <a:pt x="0" y="0"/>
                    </a:lnTo>
                    <a:lnTo>
                      <a:pt x="105369" y="0"/>
                    </a:lnTo>
                    <a:lnTo>
                      <a:pt x="105369" y="2273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6" name="Google Shape;26;p40"/>
              <p:cNvSpPr/>
              <p:nvPr/>
            </p:nvSpPr>
            <p:spPr>
              <a:xfrm>
                <a:off x="5037043"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7" name="Google Shape;27;p40"/>
              <p:cNvSpPr/>
              <p:nvPr/>
            </p:nvSpPr>
            <p:spPr>
              <a:xfrm>
                <a:off x="5162525" y="4502792"/>
                <a:ext cx="107992" cy="166140"/>
              </a:xfrm>
              <a:custGeom>
                <a:avLst/>
                <a:gdLst/>
                <a:ahLst/>
                <a:cxnLst/>
                <a:rect l="l" t="t" r="r" b="b"/>
                <a:pathLst>
                  <a:path w="107992" h="166140" extrusionOk="0">
                    <a:moveTo>
                      <a:pt x="107555" y="104494"/>
                    </a:moveTo>
                    <a:cubicBezTo>
                      <a:pt x="107555" y="146029"/>
                      <a:pt x="88755" y="166141"/>
                      <a:pt x="46345" y="166141"/>
                    </a:cubicBezTo>
                    <a:cubicBezTo>
                      <a:pt x="3935" y="166141"/>
                      <a:pt x="7433" y="155211"/>
                      <a:pt x="1312" y="149964"/>
                    </a:cubicBezTo>
                    <a:lnTo>
                      <a:pt x="10930" y="129415"/>
                    </a:lnTo>
                    <a:cubicBezTo>
                      <a:pt x="15303" y="133787"/>
                      <a:pt x="26233" y="144718"/>
                      <a:pt x="45908" y="144718"/>
                    </a:cubicBezTo>
                    <a:cubicBezTo>
                      <a:pt x="65583" y="144718"/>
                      <a:pt x="82634" y="132913"/>
                      <a:pt x="82634" y="109303"/>
                    </a:cubicBezTo>
                    <a:lnTo>
                      <a:pt x="82634" y="105806"/>
                    </a:lnTo>
                    <a:lnTo>
                      <a:pt x="82197" y="105806"/>
                    </a:lnTo>
                    <a:cubicBezTo>
                      <a:pt x="79136" y="109741"/>
                      <a:pt x="70829" y="118922"/>
                      <a:pt x="48094" y="118922"/>
                    </a:cubicBezTo>
                    <a:cubicBezTo>
                      <a:pt x="25359" y="118922"/>
                      <a:pt x="0" y="100996"/>
                      <a:pt x="0" y="59898"/>
                    </a:cubicBezTo>
                    <a:cubicBezTo>
                      <a:pt x="0" y="18800"/>
                      <a:pt x="24047" y="0"/>
                      <a:pt x="49843" y="0"/>
                    </a:cubicBezTo>
                    <a:cubicBezTo>
                      <a:pt x="75639" y="0"/>
                      <a:pt x="80011" y="10493"/>
                      <a:pt x="83508" y="15302"/>
                    </a:cubicBezTo>
                    <a:lnTo>
                      <a:pt x="83946" y="15302"/>
                    </a:lnTo>
                    <a:lnTo>
                      <a:pt x="83946" y="3061"/>
                    </a:lnTo>
                    <a:lnTo>
                      <a:pt x="107993" y="3061"/>
                    </a:lnTo>
                    <a:lnTo>
                      <a:pt x="107993" y="104931"/>
                    </a:lnTo>
                    <a:close/>
                    <a:moveTo>
                      <a:pt x="55527" y="96624"/>
                    </a:moveTo>
                    <a:cubicBezTo>
                      <a:pt x="71266" y="96624"/>
                      <a:pt x="78699" y="88317"/>
                      <a:pt x="82197" y="83945"/>
                    </a:cubicBezTo>
                    <a:lnTo>
                      <a:pt x="82197" y="34540"/>
                    </a:lnTo>
                    <a:cubicBezTo>
                      <a:pt x="78262" y="29731"/>
                      <a:pt x="71266" y="21861"/>
                      <a:pt x="56401" y="21861"/>
                    </a:cubicBezTo>
                    <a:cubicBezTo>
                      <a:pt x="41536" y="21861"/>
                      <a:pt x="25359" y="32791"/>
                      <a:pt x="25359" y="59461"/>
                    </a:cubicBezTo>
                    <a:cubicBezTo>
                      <a:pt x="25359" y="86131"/>
                      <a:pt x="38038" y="97061"/>
                      <a:pt x="55527" y="9706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8" name="Google Shape;28;p40"/>
              <p:cNvSpPr/>
              <p:nvPr/>
            </p:nvSpPr>
            <p:spPr>
              <a:xfrm>
                <a:off x="5299373" y="4462131"/>
                <a:ext cx="25795" cy="157396"/>
              </a:xfrm>
              <a:custGeom>
                <a:avLst/>
                <a:gdLst/>
                <a:ahLst/>
                <a:cxnLst/>
                <a:rect l="l" t="t" r="r" b="b"/>
                <a:pathLst>
                  <a:path w="25795" h="157396" extrusionOk="0">
                    <a:moveTo>
                      <a:pt x="25796" y="25796"/>
                    </a:moveTo>
                    <a:lnTo>
                      <a:pt x="0" y="25796"/>
                    </a:lnTo>
                    <a:lnTo>
                      <a:pt x="0" y="0"/>
                    </a:lnTo>
                    <a:lnTo>
                      <a:pt x="25796" y="0"/>
                    </a:lnTo>
                    <a:lnTo>
                      <a:pt x="25796" y="25796"/>
                    </a:lnTo>
                    <a:close/>
                    <a:moveTo>
                      <a:pt x="25359" y="157397"/>
                    </a:moveTo>
                    <a:lnTo>
                      <a:pt x="0" y="157397"/>
                    </a:lnTo>
                    <a:lnTo>
                      <a:pt x="0" y="43284"/>
                    </a:lnTo>
                    <a:lnTo>
                      <a:pt x="25359" y="43284"/>
                    </a:lnTo>
                    <a:lnTo>
                      <a:pt x="25359"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9" name="Google Shape;29;p40"/>
              <p:cNvSpPr/>
              <p:nvPr/>
            </p:nvSpPr>
            <p:spPr>
              <a:xfrm>
                <a:off x="5354463"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0" name="Google Shape;30;p40"/>
              <p:cNvSpPr/>
              <p:nvPr/>
            </p:nvSpPr>
            <p:spPr>
              <a:xfrm>
                <a:off x="5478632" y="4502792"/>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2" y="97936"/>
                    </a:cubicBezTo>
                    <a:cubicBezTo>
                      <a:pt x="80448" y="97936"/>
                      <a:pt x="88755" y="89192"/>
                      <a:pt x="92253" y="86131"/>
                    </a:cubicBezTo>
                    <a:lnTo>
                      <a:pt x="101434" y="104057"/>
                    </a:lnTo>
                    <a:cubicBezTo>
                      <a:pt x="96188" y="109303"/>
                      <a:pt x="82197" y="119796"/>
                      <a:pt x="55089" y="119796"/>
                    </a:cubicBezTo>
                    <a:cubicBezTo>
                      <a:pt x="27982" y="119796"/>
                      <a:pt x="0" y="100996"/>
                      <a:pt x="0" y="59898"/>
                    </a:cubicBezTo>
                    <a:cubicBezTo>
                      <a:pt x="0" y="18800"/>
                      <a:pt x="23610" y="437"/>
                      <a:pt x="53778" y="437"/>
                    </a:cubicBezTo>
                    <a:close/>
                    <a:moveTo>
                      <a:pt x="25359" y="48531"/>
                    </a:moveTo>
                    <a:lnTo>
                      <a:pt x="78262" y="48531"/>
                    </a:lnTo>
                    <a:cubicBezTo>
                      <a:pt x="78262" y="31042"/>
                      <a:pt x="69518" y="20986"/>
                      <a:pt x="53778" y="20986"/>
                    </a:cubicBezTo>
                    <a:cubicBezTo>
                      <a:pt x="38038" y="20986"/>
                      <a:pt x="27108" y="30168"/>
                      <a:pt x="25796"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1" name="Google Shape;31;p40"/>
              <p:cNvSpPr/>
              <p:nvPr/>
            </p:nvSpPr>
            <p:spPr>
              <a:xfrm>
                <a:off x="5596244" y="4502792"/>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1" y="97936"/>
                    </a:cubicBezTo>
                    <a:cubicBezTo>
                      <a:pt x="80448" y="97936"/>
                      <a:pt x="88755" y="89192"/>
                      <a:pt x="92253" y="86131"/>
                    </a:cubicBezTo>
                    <a:lnTo>
                      <a:pt x="101434" y="104057"/>
                    </a:lnTo>
                    <a:cubicBezTo>
                      <a:pt x="96188" y="109303"/>
                      <a:pt x="82197" y="119796"/>
                      <a:pt x="55089" y="119796"/>
                    </a:cubicBezTo>
                    <a:cubicBezTo>
                      <a:pt x="27982" y="119796"/>
                      <a:pt x="0" y="100996"/>
                      <a:pt x="0" y="59898"/>
                    </a:cubicBezTo>
                    <a:cubicBezTo>
                      <a:pt x="0" y="18800"/>
                      <a:pt x="23610" y="437"/>
                      <a:pt x="53778" y="437"/>
                    </a:cubicBezTo>
                    <a:close/>
                    <a:moveTo>
                      <a:pt x="24921" y="48531"/>
                    </a:moveTo>
                    <a:lnTo>
                      <a:pt x="77825" y="48531"/>
                    </a:lnTo>
                    <a:cubicBezTo>
                      <a:pt x="77825" y="31042"/>
                      <a:pt x="69080" y="20986"/>
                      <a:pt x="53340" y="20986"/>
                    </a:cubicBezTo>
                    <a:cubicBezTo>
                      <a:pt x="37601" y="20986"/>
                      <a:pt x="26670" y="30168"/>
                      <a:pt x="25359"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2" name="Google Shape;32;p40"/>
              <p:cNvSpPr/>
              <p:nvPr/>
            </p:nvSpPr>
            <p:spPr>
              <a:xfrm>
                <a:off x="5719976" y="4503667"/>
                <a:ext cx="61210" cy="116298"/>
              </a:xfrm>
              <a:custGeom>
                <a:avLst/>
                <a:gdLst/>
                <a:ahLst/>
                <a:cxnLst/>
                <a:rect l="l" t="t" r="r" b="b"/>
                <a:pathLst>
                  <a:path w="61210" h="116298" extrusionOk="0">
                    <a:moveTo>
                      <a:pt x="61210" y="21861"/>
                    </a:moveTo>
                    <a:cubicBezTo>
                      <a:pt x="59899" y="21861"/>
                      <a:pt x="58150" y="21861"/>
                      <a:pt x="55964" y="21861"/>
                    </a:cubicBezTo>
                    <a:cubicBezTo>
                      <a:pt x="39787" y="21861"/>
                      <a:pt x="30168" y="29730"/>
                      <a:pt x="25359" y="40224"/>
                    </a:cubicBezTo>
                    <a:lnTo>
                      <a:pt x="25359" y="116299"/>
                    </a:lnTo>
                    <a:lnTo>
                      <a:pt x="0" y="116299"/>
                    </a:lnTo>
                    <a:lnTo>
                      <a:pt x="0" y="2186"/>
                    </a:lnTo>
                    <a:lnTo>
                      <a:pt x="24047" y="2186"/>
                    </a:lnTo>
                    <a:lnTo>
                      <a:pt x="24047" y="19675"/>
                    </a:lnTo>
                    <a:lnTo>
                      <a:pt x="24484" y="19675"/>
                    </a:lnTo>
                    <a:cubicBezTo>
                      <a:pt x="28856" y="9619"/>
                      <a:pt x="37163" y="0"/>
                      <a:pt x="61210" y="0"/>
                    </a:cubicBezTo>
                    <a:lnTo>
                      <a:pt x="61210" y="2229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3" name="Google Shape;33;p40"/>
              <p:cNvSpPr/>
              <p:nvPr/>
            </p:nvSpPr>
            <p:spPr>
              <a:xfrm>
                <a:off x="5799550" y="4462131"/>
                <a:ext cx="25795" cy="157396"/>
              </a:xfrm>
              <a:custGeom>
                <a:avLst/>
                <a:gdLst/>
                <a:ahLst/>
                <a:cxnLst/>
                <a:rect l="l" t="t" r="r" b="b"/>
                <a:pathLst>
                  <a:path w="25795" h="157396" extrusionOk="0">
                    <a:moveTo>
                      <a:pt x="25796" y="25796"/>
                    </a:moveTo>
                    <a:lnTo>
                      <a:pt x="0" y="25796"/>
                    </a:lnTo>
                    <a:lnTo>
                      <a:pt x="0" y="0"/>
                    </a:lnTo>
                    <a:lnTo>
                      <a:pt x="25796" y="0"/>
                    </a:lnTo>
                    <a:lnTo>
                      <a:pt x="25796" y="25796"/>
                    </a:lnTo>
                    <a:close/>
                    <a:moveTo>
                      <a:pt x="25359" y="157397"/>
                    </a:moveTo>
                    <a:lnTo>
                      <a:pt x="0" y="157397"/>
                    </a:lnTo>
                    <a:lnTo>
                      <a:pt x="0" y="43284"/>
                    </a:lnTo>
                    <a:lnTo>
                      <a:pt x="25359" y="43284"/>
                    </a:lnTo>
                    <a:lnTo>
                      <a:pt x="25359"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4" name="Google Shape;34;p40"/>
              <p:cNvSpPr/>
              <p:nvPr/>
            </p:nvSpPr>
            <p:spPr>
              <a:xfrm>
                <a:off x="5854639"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5" name="Google Shape;35;p40"/>
              <p:cNvSpPr/>
              <p:nvPr/>
            </p:nvSpPr>
            <p:spPr>
              <a:xfrm>
                <a:off x="5980120" y="4502792"/>
                <a:ext cx="107992" cy="166140"/>
              </a:xfrm>
              <a:custGeom>
                <a:avLst/>
                <a:gdLst/>
                <a:ahLst/>
                <a:cxnLst/>
                <a:rect l="l" t="t" r="r" b="b"/>
                <a:pathLst>
                  <a:path w="107992" h="166140" extrusionOk="0">
                    <a:moveTo>
                      <a:pt x="107555" y="104494"/>
                    </a:moveTo>
                    <a:cubicBezTo>
                      <a:pt x="107555" y="146029"/>
                      <a:pt x="88755" y="166141"/>
                      <a:pt x="46345" y="166141"/>
                    </a:cubicBezTo>
                    <a:cubicBezTo>
                      <a:pt x="3935" y="166141"/>
                      <a:pt x="7433" y="155211"/>
                      <a:pt x="1312" y="149964"/>
                    </a:cubicBezTo>
                    <a:lnTo>
                      <a:pt x="10930" y="129415"/>
                    </a:lnTo>
                    <a:cubicBezTo>
                      <a:pt x="15303" y="133787"/>
                      <a:pt x="26233" y="144718"/>
                      <a:pt x="45908" y="144718"/>
                    </a:cubicBezTo>
                    <a:cubicBezTo>
                      <a:pt x="65583" y="144718"/>
                      <a:pt x="82634" y="132913"/>
                      <a:pt x="82634" y="109303"/>
                    </a:cubicBezTo>
                    <a:lnTo>
                      <a:pt x="82634" y="105806"/>
                    </a:lnTo>
                    <a:lnTo>
                      <a:pt x="82197" y="105806"/>
                    </a:lnTo>
                    <a:cubicBezTo>
                      <a:pt x="79136" y="109741"/>
                      <a:pt x="70829" y="118922"/>
                      <a:pt x="48094" y="118922"/>
                    </a:cubicBezTo>
                    <a:cubicBezTo>
                      <a:pt x="25359" y="118922"/>
                      <a:pt x="0" y="100996"/>
                      <a:pt x="0" y="59898"/>
                    </a:cubicBezTo>
                    <a:cubicBezTo>
                      <a:pt x="0" y="18800"/>
                      <a:pt x="24047" y="0"/>
                      <a:pt x="49843" y="0"/>
                    </a:cubicBezTo>
                    <a:cubicBezTo>
                      <a:pt x="75639" y="0"/>
                      <a:pt x="80011" y="10493"/>
                      <a:pt x="83508" y="15302"/>
                    </a:cubicBezTo>
                    <a:lnTo>
                      <a:pt x="83946" y="15302"/>
                    </a:lnTo>
                    <a:lnTo>
                      <a:pt x="83946" y="3061"/>
                    </a:lnTo>
                    <a:lnTo>
                      <a:pt x="107993" y="3061"/>
                    </a:lnTo>
                    <a:lnTo>
                      <a:pt x="107993" y="104931"/>
                    </a:lnTo>
                    <a:close/>
                    <a:moveTo>
                      <a:pt x="55527" y="96624"/>
                    </a:moveTo>
                    <a:cubicBezTo>
                      <a:pt x="71266" y="96624"/>
                      <a:pt x="78699" y="88317"/>
                      <a:pt x="82197" y="83945"/>
                    </a:cubicBezTo>
                    <a:lnTo>
                      <a:pt x="82197" y="34540"/>
                    </a:lnTo>
                    <a:cubicBezTo>
                      <a:pt x="78262" y="29731"/>
                      <a:pt x="71266" y="21861"/>
                      <a:pt x="56401" y="21861"/>
                    </a:cubicBezTo>
                    <a:cubicBezTo>
                      <a:pt x="41536" y="21861"/>
                      <a:pt x="25359" y="32791"/>
                      <a:pt x="25359" y="59461"/>
                    </a:cubicBezTo>
                    <a:cubicBezTo>
                      <a:pt x="25359" y="86131"/>
                      <a:pt x="38038" y="97061"/>
                      <a:pt x="55527" y="9706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6" name="Google Shape;36;p40"/>
              <p:cNvSpPr/>
              <p:nvPr/>
            </p:nvSpPr>
            <p:spPr>
              <a:xfrm>
                <a:off x="6178617" y="4459071"/>
                <a:ext cx="107555" cy="160894"/>
              </a:xfrm>
              <a:custGeom>
                <a:avLst/>
                <a:gdLst/>
                <a:ahLst/>
                <a:cxnLst/>
                <a:rect l="l" t="t" r="r" b="b"/>
                <a:pathLst>
                  <a:path w="107555" h="160894" extrusionOk="0">
                    <a:moveTo>
                      <a:pt x="105806" y="22298"/>
                    </a:moveTo>
                    <a:lnTo>
                      <a:pt x="26233" y="22298"/>
                    </a:lnTo>
                    <a:lnTo>
                      <a:pt x="26233" y="66894"/>
                    </a:lnTo>
                    <a:lnTo>
                      <a:pt x="97936" y="66894"/>
                    </a:lnTo>
                    <a:lnTo>
                      <a:pt x="97936" y="89192"/>
                    </a:lnTo>
                    <a:lnTo>
                      <a:pt x="26233" y="89192"/>
                    </a:lnTo>
                    <a:lnTo>
                      <a:pt x="26233" y="137722"/>
                    </a:lnTo>
                    <a:lnTo>
                      <a:pt x="107555" y="137722"/>
                    </a:lnTo>
                    <a:lnTo>
                      <a:pt x="107555" y="160895"/>
                    </a:lnTo>
                    <a:lnTo>
                      <a:pt x="0" y="160895"/>
                    </a:lnTo>
                    <a:lnTo>
                      <a:pt x="0" y="0"/>
                    </a:lnTo>
                    <a:lnTo>
                      <a:pt x="105369" y="0"/>
                    </a:lnTo>
                    <a:lnTo>
                      <a:pt x="105369" y="2273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7" name="Google Shape;37;p40"/>
              <p:cNvSpPr/>
              <p:nvPr/>
            </p:nvSpPr>
            <p:spPr>
              <a:xfrm>
                <a:off x="6299726" y="4454262"/>
                <a:ext cx="107992" cy="168326"/>
              </a:xfrm>
              <a:custGeom>
                <a:avLst/>
                <a:gdLst/>
                <a:ahLst/>
                <a:cxnLst/>
                <a:rect l="l" t="t" r="r" b="b"/>
                <a:pathLst>
                  <a:path w="107992" h="168326" extrusionOk="0">
                    <a:moveTo>
                      <a:pt x="107556" y="165266"/>
                    </a:moveTo>
                    <a:lnTo>
                      <a:pt x="83509" y="165266"/>
                    </a:lnTo>
                    <a:lnTo>
                      <a:pt x="83509" y="153024"/>
                    </a:lnTo>
                    <a:lnTo>
                      <a:pt x="83071" y="153024"/>
                    </a:lnTo>
                    <a:cubicBezTo>
                      <a:pt x="80011" y="157397"/>
                      <a:pt x="71704" y="168327"/>
                      <a:pt x="48531" y="168327"/>
                    </a:cubicBezTo>
                    <a:cubicBezTo>
                      <a:pt x="25359" y="168327"/>
                      <a:pt x="0" y="149089"/>
                      <a:pt x="0" y="108429"/>
                    </a:cubicBezTo>
                    <a:cubicBezTo>
                      <a:pt x="0" y="67768"/>
                      <a:pt x="23173" y="48531"/>
                      <a:pt x="50717" y="48531"/>
                    </a:cubicBezTo>
                    <a:cubicBezTo>
                      <a:pt x="78262" y="48531"/>
                      <a:pt x="79136" y="57275"/>
                      <a:pt x="82197" y="60773"/>
                    </a:cubicBezTo>
                    <a:lnTo>
                      <a:pt x="82634" y="60773"/>
                    </a:lnTo>
                    <a:lnTo>
                      <a:pt x="82634" y="0"/>
                    </a:lnTo>
                    <a:lnTo>
                      <a:pt x="107993" y="0"/>
                    </a:lnTo>
                    <a:lnTo>
                      <a:pt x="107993" y="165266"/>
                    </a:lnTo>
                    <a:close/>
                    <a:moveTo>
                      <a:pt x="55964" y="145592"/>
                    </a:moveTo>
                    <a:cubicBezTo>
                      <a:pt x="72141" y="145592"/>
                      <a:pt x="79136" y="137722"/>
                      <a:pt x="82634" y="133350"/>
                    </a:cubicBezTo>
                    <a:lnTo>
                      <a:pt x="82634" y="83070"/>
                    </a:lnTo>
                    <a:cubicBezTo>
                      <a:pt x="78699" y="78261"/>
                      <a:pt x="72141" y="70391"/>
                      <a:pt x="56401" y="70391"/>
                    </a:cubicBezTo>
                    <a:cubicBezTo>
                      <a:pt x="40661" y="70391"/>
                      <a:pt x="25796" y="81759"/>
                      <a:pt x="25796" y="107554"/>
                    </a:cubicBezTo>
                    <a:cubicBezTo>
                      <a:pt x="25796" y="133350"/>
                      <a:pt x="38912" y="146029"/>
                      <a:pt x="55964" y="146029"/>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8" name="Google Shape;38;p40"/>
              <p:cNvSpPr/>
              <p:nvPr/>
            </p:nvSpPr>
            <p:spPr>
              <a:xfrm>
                <a:off x="6436138" y="4505853"/>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9" y="116736"/>
                    </a:cubicBezTo>
                    <a:cubicBezTo>
                      <a:pt x="17052" y="116736"/>
                      <a:pt x="0" y="103182"/>
                      <a:pt x="0" y="70391"/>
                    </a:cubicBezTo>
                    <a:lnTo>
                      <a:pt x="0" y="0"/>
                    </a:lnTo>
                    <a:lnTo>
                      <a:pt x="25359" y="0"/>
                    </a:lnTo>
                    <a:lnTo>
                      <a:pt x="25359" y="65582"/>
                    </a:lnTo>
                    <a:cubicBezTo>
                      <a:pt x="25359" y="87005"/>
                      <a:pt x="33229" y="94875"/>
                      <a:pt x="49843" y="94875"/>
                    </a:cubicBezTo>
                    <a:cubicBezTo>
                      <a:pt x="66457" y="94875"/>
                      <a:pt x="72578" y="87005"/>
                      <a:pt x="76950" y="82196"/>
                    </a:cubicBezTo>
                    <a:lnTo>
                      <a:pt x="76950" y="0"/>
                    </a:lnTo>
                    <a:lnTo>
                      <a:pt x="102309" y="0"/>
                    </a:lnTo>
                    <a:lnTo>
                      <a:pt x="102309" y="114113"/>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9" name="Google Shape;39;p40"/>
              <p:cNvSpPr/>
              <p:nvPr/>
            </p:nvSpPr>
            <p:spPr>
              <a:xfrm>
                <a:off x="6560745" y="4502792"/>
                <a:ext cx="96187" cy="119359"/>
              </a:xfrm>
              <a:custGeom>
                <a:avLst/>
                <a:gdLst/>
                <a:ahLst/>
                <a:cxnLst/>
                <a:rect l="l" t="t" r="r" b="b"/>
                <a:pathLst>
                  <a:path w="96187" h="119359" extrusionOk="0">
                    <a:moveTo>
                      <a:pt x="87006" y="29293"/>
                    </a:moveTo>
                    <a:cubicBezTo>
                      <a:pt x="82197" y="26233"/>
                      <a:pt x="75201" y="21424"/>
                      <a:pt x="62522" y="21424"/>
                    </a:cubicBezTo>
                    <a:cubicBezTo>
                      <a:pt x="42410" y="21424"/>
                      <a:pt x="25796" y="32791"/>
                      <a:pt x="25796" y="58587"/>
                    </a:cubicBezTo>
                    <a:cubicBezTo>
                      <a:pt x="25796" y="84382"/>
                      <a:pt x="39350" y="97061"/>
                      <a:pt x="60336" y="97061"/>
                    </a:cubicBezTo>
                    <a:cubicBezTo>
                      <a:pt x="81323" y="97061"/>
                      <a:pt x="83509" y="92252"/>
                      <a:pt x="87881" y="89629"/>
                    </a:cubicBezTo>
                    <a:lnTo>
                      <a:pt x="94876" y="109303"/>
                    </a:lnTo>
                    <a:cubicBezTo>
                      <a:pt x="89192" y="113238"/>
                      <a:pt x="77387" y="119359"/>
                      <a:pt x="56401" y="119359"/>
                    </a:cubicBezTo>
                    <a:cubicBezTo>
                      <a:pt x="23172" y="119359"/>
                      <a:pt x="0" y="100996"/>
                      <a:pt x="0" y="59898"/>
                    </a:cubicBezTo>
                    <a:cubicBezTo>
                      <a:pt x="0" y="18800"/>
                      <a:pt x="29731" y="0"/>
                      <a:pt x="59899" y="0"/>
                    </a:cubicBezTo>
                    <a:cubicBezTo>
                      <a:pt x="90067" y="0"/>
                      <a:pt x="89630" y="5684"/>
                      <a:pt x="96188" y="10493"/>
                    </a:cubicBezTo>
                    <a:lnTo>
                      <a:pt x="87443" y="29731"/>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0" name="Google Shape;40;p40"/>
              <p:cNvSpPr/>
              <p:nvPr/>
            </p:nvSpPr>
            <p:spPr>
              <a:xfrm>
                <a:off x="6669174" y="4502355"/>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4"/>
                      <a:pt x="44159" y="21424"/>
                    </a:cubicBezTo>
                    <a:cubicBezTo>
                      <a:pt x="27108" y="21424"/>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2" y="108866"/>
                      <a:pt x="58587" y="119359"/>
                      <a:pt x="35852" y="119359"/>
                    </a:cubicBezTo>
                    <a:cubicBezTo>
                      <a:pt x="13117" y="119359"/>
                      <a:pt x="0" y="105806"/>
                      <a:pt x="0" y="85256"/>
                    </a:cubicBezTo>
                    <a:cubicBezTo>
                      <a:pt x="0" y="64707"/>
                      <a:pt x="19238" y="49842"/>
                      <a:pt x="50717" y="49842"/>
                    </a:cubicBezTo>
                    <a:close/>
                    <a:moveTo>
                      <a:pt x="41536" y="99247"/>
                    </a:moveTo>
                    <a:cubicBezTo>
                      <a:pt x="57713" y="99247"/>
                      <a:pt x="65145" y="91378"/>
                      <a:pt x="68206" y="87880"/>
                    </a:cubicBezTo>
                    <a:lnTo>
                      <a:pt x="68206" y="68642"/>
                    </a:lnTo>
                    <a:cubicBezTo>
                      <a:pt x="63834" y="68642"/>
                      <a:pt x="59024" y="68205"/>
                      <a:pt x="51592" y="68205"/>
                    </a:cubicBezTo>
                    <a:cubicBezTo>
                      <a:pt x="32791" y="68205"/>
                      <a:pt x="24047" y="73452"/>
                      <a:pt x="24047" y="83945"/>
                    </a:cubicBezTo>
                    <a:cubicBezTo>
                      <a:pt x="24047" y="94438"/>
                      <a:pt x="29731" y="99247"/>
                      <a:pt x="41536"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1" name="Google Shape;41;p40"/>
              <p:cNvSpPr/>
              <p:nvPr/>
            </p:nvSpPr>
            <p:spPr>
              <a:xfrm>
                <a:off x="6779791" y="4479183"/>
                <a:ext cx="70391" cy="142094"/>
              </a:xfrm>
              <a:custGeom>
                <a:avLst/>
                <a:gdLst/>
                <a:ahLst/>
                <a:cxnLst/>
                <a:rect l="l" t="t" r="r" b="b"/>
                <a:pathLst>
                  <a:path w="70391" h="142094" extrusionOk="0">
                    <a:moveTo>
                      <a:pt x="70392" y="46782"/>
                    </a:moveTo>
                    <a:lnTo>
                      <a:pt x="40661" y="46782"/>
                    </a:lnTo>
                    <a:lnTo>
                      <a:pt x="40661" y="97936"/>
                    </a:lnTo>
                    <a:cubicBezTo>
                      <a:pt x="40661" y="116298"/>
                      <a:pt x="47219" y="120234"/>
                      <a:pt x="59461" y="120234"/>
                    </a:cubicBezTo>
                    <a:cubicBezTo>
                      <a:pt x="71703" y="120234"/>
                      <a:pt x="68206" y="119359"/>
                      <a:pt x="69955" y="118485"/>
                    </a:cubicBezTo>
                    <a:lnTo>
                      <a:pt x="69955" y="139471"/>
                    </a:lnTo>
                    <a:cubicBezTo>
                      <a:pt x="67769" y="140345"/>
                      <a:pt x="62085" y="142094"/>
                      <a:pt x="53778" y="142094"/>
                    </a:cubicBezTo>
                    <a:cubicBezTo>
                      <a:pt x="31042" y="142094"/>
                      <a:pt x="15303" y="133350"/>
                      <a:pt x="15303" y="100559"/>
                    </a:cubicBezTo>
                    <a:lnTo>
                      <a:pt x="15303" y="46344"/>
                    </a:lnTo>
                    <a:lnTo>
                      <a:pt x="0" y="46344"/>
                    </a:lnTo>
                    <a:lnTo>
                      <a:pt x="0" y="25795"/>
                    </a:lnTo>
                    <a:lnTo>
                      <a:pt x="15303" y="25795"/>
                    </a:lnTo>
                    <a:lnTo>
                      <a:pt x="15303" y="0"/>
                    </a:lnTo>
                    <a:lnTo>
                      <a:pt x="40661" y="0"/>
                    </a:lnTo>
                    <a:lnTo>
                      <a:pt x="40661" y="25795"/>
                    </a:lnTo>
                    <a:lnTo>
                      <a:pt x="70392" y="25795"/>
                    </a:lnTo>
                    <a:lnTo>
                      <a:pt x="70392" y="46344"/>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2" name="Google Shape;42;p40"/>
              <p:cNvSpPr/>
              <p:nvPr/>
            </p:nvSpPr>
            <p:spPr>
              <a:xfrm>
                <a:off x="6872043" y="4462131"/>
                <a:ext cx="25795" cy="157396"/>
              </a:xfrm>
              <a:custGeom>
                <a:avLst/>
                <a:gdLst/>
                <a:ahLst/>
                <a:cxnLst/>
                <a:rect l="l" t="t" r="r" b="b"/>
                <a:pathLst>
                  <a:path w="25795" h="157396" extrusionOk="0">
                    <a:moveTo>
                      <a:pt x="25796" y="25796"/>
                    </a:moveTo>
                    <a:lnTo>
                      <a:pt x="0" y="25796"/>
                    </a:lnTo>
                    <a:lnTo>
                      <a:pt x="0" y="0"/>
                    </a:lnTo>
                    <a:lnTo>
                      <a:pt x="25796" y="0"/>
                    </a:lnTo>
                    <a:lnTo>
                      <a:pt x="25796" y="25796"/>
                    </a:lnTo>
                    <a:close/>
                    <a:moveTo>
                      <a:pt x="25359" y="157397"/>
                    </a:moveTo>
                    <a:lnTo>
                      <a:pt x="0" y="157397"/>
                    </a:lnTo>
                    <a:lnTo>
                      <a:pt x="0" y="43284"/>
                    </a:lnTo>
                    <a:lnTo>
                      <a:pt x="25359" y="43284"/>
                    </a:lnTo>
                    <a:lnTo>
                      <a:pt x="25359"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3" name="Google Shape;43;p40"/>
              <p:cNvSpPr/>
              <p:nvPr/>
            </p:nvSpPr>
            <p:spPr>
              <a:xfrm>
                <a:off x="6920574" y="4502355"/>
                <a:ext cx="111927" cy="119796"/>
              </a:xfrm>
              <a:custGeom>
                <a:avLst/>
                <a:gdLst/>
                <a:ahLst/>
                <a:cxnLst/>
                <a:rect l="l" t="t" r="r" b="b"/>
                <a:pathLst>
                  <a:path w="111927" h="119796" extrusionOk="0">
                    <a:moveTo>
                      <a:pt x="55964" y="119796"/>
                    </a:moveTo>
                    <a:cubicBezTo>
                      <a:pt x="25796" y="119796"/>
                      <a:pt x="0" y="100996"/>
                      <a:pt x="0" y="59898"/>
                    </a:cubicBezTo>
                    <a:cubicBezTo>
                      <a:pt x="0" y="18800"/>
                      <a:pt x="26233" y="0"/>
                      <a:pt x="55964" y="0"/>
                    </a:cubicBezTo>
                    <a:cubicBezTo>
                      <a:pt x="85695" y="0"/>
                      <a:pt x="111928" y="18800"/>
                      <a:pt x="111928" y="59898"/>
                    </a:cubicBezTo>
                    <a:cubicBezTo>
                      <a:pt x="111928" y="100996"/>
                      <a:pt x="85695" y="119796"/>
                      <a:pt x="55964" y="119796"/>
                    </a:cubicBezTo>
                    <a:close/>
                    <a:moveTo>
                      <a:pt x="55964" y="22298"/>
                    </a:moveTo>
                    <a:cubicBezTo>
                      <a:pt x="38475" y="22298"/>
                      <a:pt x="25359" y="34103"/>
                      <a:pt x="25359" y="60335"/>
                    </a:cubicBezTo>
                    <a:cubicBezTo>
                      <a:pt x="25359" y="86568"/>
                      <a:pt x="38038" y="97936"/>
                      <a:pt x="55964" y="97936"/>
                    </a:cubicBezTo>
                    <a:cubicBezTo>
                      <a:pt x="73890" y="97936"/>
                      <a:pt x="86132" y="86131"/>
                      <a:pt x="86132" y="60335"/>
                    </a:cubicBezTo>
                    <a:cubicBezTo>
                      <a:pt x="86132" y="34540"/>
                      <a:pt x="73453" y="22298"/>
                      <a:pt x="55964" y="22298"/>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4" name="Google Shape;44;p40"/>
              <p:cNvSpPr/>
              <p:nvPr/>
            </p:nvSpPr>
            <p:spPr>
              <a:xfrm>
                <a:off x="7054363"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5" name="Google Shape;45;p40"/>
              <p:cNvSpPr/>
              <p:nvPr/>
            </p:nvSpPr>
            <p:spPr>
              <a:xfrm>
                <a:off x="4897134" y="4706096"/>
                <a:ext cx="71000" cy="166578"/>
              </a:xfrm>
              <a:custGeom>
                <a:avLst/>
                <a:gdLst/>
                <a:ahLst/>
                <a:cxnLst/>
                <a:rect l="l" t="t" r="r" b="b"/>
                <a:pathLst>
                  <a:path w="71000" h="166578" extrusionOk="0">
                    <a:moveTo>
                      <a:pt x="69955" y="73015"/>
                    </a:moveTo>
                    <a:lnTo>
                      <a:pt x="40661" y="73015"/>
                    </a:lnTo>
                    <a:lnTo>
                      <a:pt x="40661" y="166578"/>
                    </a:lnTo>
                    <a:lnTo>
                      <a:pt x="15303" y="166578"/>
                    </a:lnTo>
                    <a:lnTo>
                      <a:pt x="15303" y="73015"/>
                    </a:lnTo>
                    <a:lnTo>
                      <a:pt x="0" y="73015"/>
                    </a:lnTo>
                    <a:lnTo>
                      <a:pt x="0" y="52466"/>
                    </a:lnTo>
                    <a:lnTo>
                      <a:pt x="15303" y="52466"/>
                    </a:lnTo>
                    <a:lnTo>
                      <a:pt x="15303" y="42410"/>
                    </a:lnTo>
                    <a:cubicBezTo>
                      <a:pt x="15303" y="12679"/>
                      <a:pt x="33228" y="0"/>
                      <a:pt x="56401" y="0"/>
                    </a:cubicBezTo>
                    <a:cubicBezTo>
                      <a:pt x="79573" y="0"/>
                      <a:pt x="67769" y="1312"/>
                      <a:pt x="69517" y="1749"/>
                    </a:cubicBezTo>
                    <a:lnTo>
                      <a:pt x="69517" y="22735"/>
                    </a:lnTo>
                    <a:cubicBezTo>
                      <a:pt x="67769" y="22298"/>
                      <a:pt x="65145" y="21424"/>
                      <a:pt x="59899" y="21424"/>
                    </a:cubicBezTo>
                    <a:cubicBezTo>
                      <a:pt x="48094" y="21424"/>
                      <a:pt x="40224" y="26233"/>
                      <a:pt x="40224" y="42410"/>
                    </a:cubicBezTo>
                    <a:lnTo>
                      <a:pt x="40224" y="52466"/>
                    </a:lnTo>
                    <a:lnTo>
                      <a:pt x="69517" y="52466"/>
                    </a:lnTo>
                    <a:lnTo>
                      <a:pt x="69517" y="7301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6" name="Google Shape;46;p40"/>
              <p:cNvSpPr/>
              <p:nvPr/>
            </p:nvSpPr>
            <p:spPr>
              <a:xfrm>
                <a:off x="4974084" y="4755501"/>
                <a:ext cx="111927" cy="119796"/>
              </a:xfrm>
              <a:custGeom>
                <a:avLst/>
                <a:gdLst/>
                <a:ahLst/>
                <a:cxnLst/>
                <a:rect l="l" t="t" r="r" b="b"/>
                <a:pathLst>
                  <a:path w="111927" h="119796" extrusionOk="0">
                    <a:moveTo>
                      <a:pt x="55964" y="119796"/>
                    </a:moveTo>
                    <a:cubicBezTo>
                      <a:pt x="25796" y="119796"/>
                      <a:pt x="0" y="100996"/>
                      <a:pt x="0" y="59898"/>
                    </a:cubicBezTo>
                    <a:cubicBezTo>
                      <a:pt x="0" y="18800"/>
                      <a:pt x="26233" y="0"/>
                      <a:pt x="55964" y="0"/>
                    </a:cubicBezTo>
                    <a:cubicBezTo>
                      <a:pt x="85695" y="0"/>
                      <a:pt x="111928" y="18800"/>
                      <a:pt x="111928" y="59898"/>
                    </a:cubicBezTo>
                    <a:cubicBezTo>
                      <a:pt x="111928" y="100996"/>
                      <a:pt x="85695" y="119796"/>
                      <a:pt x="55964" y="119796"/>
                    </a:cubicBezTo>
                    <a:close/>
                    <a:moveTo>
                      <a:pt x="55964" y="22298"/>
                    </a:moveTo>
                    <a:cubicBezTo>
                      <a:pt x="38475" y="22298"/>
                      <a:pt x="25359" y="34103"/>
                      <a:pt x="25359" y="60335"/>
                    </a:cubicBezTo>
                    <a:cubicBezTo>
                      <a:pt x="25359" y="86568"/>
                      <a:pt x="38038" y="97936"/>
                      <a:pt x="55964" y="97936"/>
                    </a:cubicBezTo>
                    <a:cubicBezTo>
                      <a:pt x="73890" y="97936"/>
                      <a:pt x="86132" y="86131"/>
                      <a:pt x="86132" y="60335"/>
                    </a:cubicBezTo>
                    <a:cubicBezTo>
                      <a:pt x="86132" y="34540"/>
                      <a:pt x="73453" y="22298"/>
                      <a:pt x="55964" y="22298"/>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7" name="Google Shape;47;p40"/>
              <p:cNvSpPr/>
              <p:nvPr/>
            </p:nvSpPr>
            <p:spPr>
              <a:xfrm>
                <a:off x="5108310" y="4756813"/>
                <a:ext cx="61210" cy="116298"/>
              </a:xfrm>
              <a:custGeom>
                <a:avLst/>
                <a:gdLst/>
                <a:ahLst/>
                <a:cxnLst/>
                <a:rect l="l" t="t" r="r" b="b"/>
                <a:pathLst>
                  <a:path w="61210" h="116298" extrusionOk="0">
                    <a:moveTo>
                      <a:pt x="61210" y="21861"/>
                    </a:moveTo>
                    <a:cubicBezTo>
                      <a:pt x="59899" y="21861"/>
                      <a:pt x="58150" y="21861"/>
                      <a:pt x="55964" y="21861"/>
                    </a:cubicBezTo>
                    <a:cubicBezTo>
                      <a:pt x="39787" y="21861"/>
                      <a:pt x="30168" y="29730"/>
                      <a:pt x="25359" y="40224"/>
                    </a:cubicBezTo>
                    <a:lnTo>
                      <a:pt x="25359" y="116298"/>
                    </a:lnTo>
                    <a:lnTo>
                      <a:pt x="0" y="116298"/>
                    </a:lnTo>
                    <a:lnTo>
                      <a:pt x="0" y="2186"/>
                    </a:lnTo>
                    <a:lnTo>
                      <a:pt x="24047" y="2186"/>
                    </a:lnTo>
                    <a:lnTo>
                      <a:pt x="24047" y="19675"/>
                    </a:lnTo>
                    <a:lnTo>
                      <a:pt x="24484" y="19675"/>
                    </a:lnTo>
                    <a:cubicBezTo>
                      <a:pt x="28856" y="9619"/>
                      <a:pt x="37163" y="0"/>
                      <a:pt x="61210" y="0"/>
                    </a:cubicBezTo>
                    <a:lnTo>
                      <a:pt x="61210" y="2229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8" name="Google Shape;48;p40"/>
              <p:cNvSpPr/>
              <p:nvPr/>
            </p:nvSpPr>
            <p:spPr>
              <a:xfrm>
                <a:off x="5242972" y="4755501"/>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3"/>
                      <a:pt x="44159" y="21423"/>
                    </a:cubicBezTo>
                    <a:cubicBezTo>
                      <a:pt x="27108" y="21423"/>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1" y="108866"/>
                      <a:pt x="58587" y="119359"/>
                      <a:pt x="35852" y="119359"/>
                    </a:cubicBezTo>
                    <a:cubicBezTo>
                      <a:pt x="13117" y="119359"/>
                      <a:pt x="0" y="105805"/>
                      <a:pt x="0" y="85256"/>
                    </a:cubicBezTo>
                    <a:cubicBezTo>
                      <a:pt x="0" y="64707"/>
                      <a:pt x="19238" y="49842"/>
                      <a:pt x="50717" y="49842"/>
                    </a:cubicBezTo>
                    <a:close/>
                    <a:moveTo>
                      <a:pt x="41973" y="99247"/>
                    </a:moveTo>
                    <a:cubicBezTo>
                      <a:pt x="58150" y="99247"/>
                      <a:pt x="65583" y="91377"/>
                      <a:pt x="68643" y="87880"/>
                    </a:cubicBezTo>
                    <a:lnTo>
                      <a:pt x="68643" y="68642"/>
                    </a:lnTo>
                    <a:cubicBezTo>
                      <a:pt x="64271" y="68642"/>
                      <a:pt x="59462" y="68205"/>
                      <a:pt x="52029" y="68205"/>
                    </a:cubicBezTo>
                    <a:cubicBezTo>
                      <a:pt x="33229" y="68205"/>
                      <a:pt x="24484" y="73452"/>
                      <a:pt x="24484" y="83945"/>
                    </a:cubicBezTo>
                    <a:cubicBezTo>
                      <a:pt x="24484" y="94438"/>
                      <a:pt x="30168" y="99247"/>
                      <a:pt x="42410"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9" name="Google Shape;49;p40"/>
              <p:cNvSpPr/>
              <p:nvPr/>
            </p:nvSpPr>
            <p:spPr>
              <a:xfrm>
                <a:off x="5419171" y="4709157"/>
                <a:ext cx="116299" cy="166578"/>
              </a:xfrm>
              <a:custGeom>
                <a:avLst/>
                <a:gdLst/>
                <a:ahLst/>
                <a:cxnLst/>
                <a:rect l="l" t="t" r="r" b="b"/>
                <a:pathLst>
                  <a:path w="116299" h="166578" extrusionOk="0">
                    <a:moveTo>
                      <a:pt x="100560" y="35852"/>
                    </a:moveTo>
                    <a:cubicBezTo>
                      <a:pt x="94439" y="31916"/>
                      <a:pt x="80885" y="22735"/>
                      <a:pt x="59899" y="22735"/>
                    </a:cubicBezTo>
                    <a:cubicBezTo>
                      <a:pt x="38912" y="22735"/>
                      <a:pt x="28419" y="28419"/>
                      <a:pt x="28419" y="41535"/>
                    </a:cubicBezTo>
                    <a:cubicBezTo>
                      <a:pt x="28419" y="54652"/>
                      <a:pt x="40224" y="61210"/>
                      <a:pt x="69517" y="70391"/>
                    </a:cubicBezTo>
                    <a:cubicBezTo>
                      <a:pt x="98811" y="80010"/>
                      <a:pt x="116300" y="93564"/>
                      <a:pt x="116300" y="119359"/>
                    </a:cubicBezTo>
                    <a:cubicBezTo>
                      <a:pt x="116300" y="145155"/>
                      <a:pt x="94876" y="166578"/>
                      <a:pt x="56401" y="166578"/>
                    </a:cubicBezTo>
                    <a:cubicBezTo>
                      <a:pt x="17926" y="166578"/>
                      <a:pt x="8744" y="155648"/>
                      <a:pt x="0" y="149090"/>
                    </a:cubicBezTo>
                    <a:lnTo>
                      <a:pt x="10056" y="126792"/>
                    </a:lnTo>
                    <a:cubicBezTo>
                      <a:pt x="16177" y="131601"/>
                      <a:pt x="31042" y="142969"/>
                      <a:pt x="56401" y="142969"/>
                    </a:cubicBezTo>
                    <a:cubicBezTo>
                      <a:pt x="81760" y="142969"/>
                      <a:pt x="90067" y="136410"/>
                      <a:pt x="90067" y="121982"/>
                    </a:cubicBezTo>
                    <a:cubicBezTo>
                      <a:pt x="90067" y="107555"/>
                      <a:pt x="79573" y="100122"/>
                      <a:pt x="51154" y="90940"/>
                    </a:cubicBezTo>
                    <a:cubicBezTo>
                      <a:pt x="22735" y="81322"/>
                      <a:pt x="3060" y="70829"/>
                      <a:pt x="3060" y="43284"/>
                    </a:cubicBezTo>
                    <a:cubicBezTo>
                      <a:pt x="3060" y="15740"/>
                      <a:pt x="25796" y="0"/>
                      <a:pt x="59899" y="0"/>
                    </a:cubicBezTo>
                    <a:cubicBezTo>
                      <a:pt x="94002" y="0"/>
                      <a:pt x="102746" y="9619"/>
                      <a:pt x="110616" y="14865"/>
                    </a:cubicBezTo>
                    <a:lnTo>
                      <a:pt x="100997" y="3585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0" name="Google Shape;50;p40"/>
              <p:cNvSpPr/>
              <p:nvPr/>
            </p:nvSpPr>
            <p:spPr>
              <a:xfrm>
                <a:off x="5556894" y="4758999"/>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8" y="116736"/>
                    </a:cubicBezTo>
                    <a:cubicBezTo>
                      <a:pt x="17051" y="116736"/>
                      <a:pt x="0" y="103182"/>
                      <a:pt x="0" y="70391"/>
                    </a:cubicBezTo>
                    <a:lnTo>
                      <a:pt x="0" y="0"/>
                    </a:lnTo>
                    <a:lnTo>
                      <a:pt x="25359" y="0"/>
                    </a:lnTo>
                    <a:lnTo>
                      <a:pt x="25359" y="65582"/>
                    </a:lnTo>
                    <a:cubicBezTo>
                      <a:pt x="25359" y="87005"/>
                      <a:pt x="33228" y="94875"/>
                      <a:pt x="49843" y="94875"/>
                    </a:cubicBezTo>
                    <a:cubicBezTo>
                      <a:pt x="66457" y="94875"/>
                      <a:pt x="72578" y="87005"/>
                      <a:pt x="76950" y="82196"/>
                    </a:cubicBezTo>
                    <a:lnTo>
                      <a:pt x="76950" y="0"/>
                    </a:lnTo>
                    <a:lnTo>
                      <a:pt x="102309" y="0"/>
                    </a:lnTo>
                    <a:lnTo>
                      <a:pt x="102309" y="11411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1" name="Google Shape;51;p40"/>
              <p:cNvSpPr/>
              <p:nvPr/>
            </p:nvSpPr>
            <p:spPr>
              <a:xfrm>
                <a:off x="5680627" y="4756813"/>
                <a:ext cx="85694" cy="118921"/>
              </a:xfrm>
              <a:custGeom>
                <a:avLst/>
                <a:gdLst/>
                <a:ahLst/>
                <a:cxnLst/>
                <a:rect l="l" t="t" r="r" b="b"/>
                <a:pathLst>
                  <a:path w="85694" h="118921" extrusionOk="0">
                    <a:moveTo>
                      <a:pt x="74327" y="29293"/>
                    </a:moveTo>
                    <a:cubicBezTo>
                      <a:pt x="68643" y="25795"/>
                      <a:pt x="58587" y="19675"/>
                      <a:pt x="44159" y="19675"/>
                    </a:cubicBezTo>
                    <a:cubicBezTo>
                      <a:pt x="29731" y="19675"/>
                      <a:pt x="25796" y="23609"/>
                      <a:pt x="25796" y="30168"/>
                    </a:cubicBezTo>
                    <a:cubicBezTo>
                      <a:pt x="25796" y="36726"/>
                      <a:pt x="30168" y="41098"/>
                      <a:pt x="52029" y="48093"/>
                    </a:cubicBezTo>
                    <a:cubicBezTo>
                      <a:pt x="73015" y="54652"/>
                      <a:pt x="85695" y="64270"/>
                      <a:pt x="85695" y="83070"/>
                    </a:cubicBezTo>
                    <a:cubicBezTo>
                      <a:pt x="85695" y="101871"/>
                      <a:pt x="70392" y="118922"/>
                      <a:pt x="41973" y="118922"/>
                    </a:cubicBezTo>
                    <a:cubicBezTo>
                      <a:pt x="13554" y="118922"/>
                      <a:pt x="5684" y="110615"/>
                      <a:pt x="0" y="106243"/>
                    </a:cubicBezTo>
                    <a:lnTo>
                      <a:pt x="8744" y="85694"/>
                    </a:lnTo>
                    <a:cubicBezTo>
                      <a:pt x="13991" y="90066"/>
                      <a:pt x="24484" y="97936"/>
                      <a:pt x="41536" y="97936"/>
                    </a:cubicBezTo>
                    <a:cubicBezTo>
                      <a:pt x="58587" y="97936"/>
                      <a:pt x="61210" y="92689"/>
                      <a:pt x="61210" y="85694"/>
                    </a:cubicBezTo>
                    <a:cubicBezTo>
                      <a:pt x="61210" y="78698"/>
                      <a:pt x="57275" y="74326"/>
                      <a:pt x="36289" y="67331"/>
                    </a:cubicBezTo>
                    <a:cubicBezTo>
                      <a:pt x="15303" y="59898"/>
                      <a:pt x="2623" y="52028"/>
                      <a:pt x="2623" y="31916"/>
                    </a:cubicBezTo>
                    <a:cubicBezTo>
                      <a:pt x="2623" y="11805"/>
                      <a:pt x="19238" y="0"/>
                      <a:pt x="44159" y="0"/>
                    </a:cubicBezTo>
                    <a:cubicBezTo>
                      <a:pt x="69080" y="0"/>
                      <a:pt x="76950" y="6995"/>
                      <a:pt x="82634" y="10930"/>
                    </a:cubicBezTo>
                    <a:lnTo>
                      <a:pt x="74327" y="3016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2" name="Google Shape;52;p40"/>
              <p:cNvSpPr/>
              <p:nvPr/>
            </p:nvSpPr>
            <p:spPr>
              <a:xfrm>
                <a:off x="5778563" y="4732329"/>
                <a:ext cx="70391" cy="142094"/>
              </a:xfrm>
              <a:custGeom>
                <a:avLst/>
                <a:gdLst/>
                <a:ahLst/>
                <a:cxnLst/>
                <a:rect l="l" t="t" r="r" b="b"/>
                <a:pathLst>
                  <a:path w="70391" h="142094" extrusionOk="0">
                    <a:moveTo>
                      <a:pt x="70392" y="46782"/>
                    </a:moveTo>
                    <a:lnTo>
                      <a:pt x="40661" y="46782"/>
                    </a:lnTo>
                    <a:lnTo>
                      <a:pt x="40661" y="97936"/>
                    </a:lnTo>
                    <a:cubicBezTo>
                      <a:pt x="40661" y="116299"/>
                      <a:pt x="47220" y="120234"/>
                      <a:pt x="59462" y="120234"/>
                    </a:cubicBezTo>
                    <a:cubicBezTo>
                      <a:pt x="71704" y="120234"/>
                      <a:pt x="68206" y="119359"/>
                      <a:pt x="69955" y="118485"/>
                    </a:cubicBezTo>
                    <a:lnTo>
                      <a:pt x="69955" y="139471"/>
                    </a:lnTo>
                    <a:cubicBezTo>
                      <a:pt x="67769" y="140345"/>
                      <a:pt x="62085" y="142094"/>
                      <a:pt x="53778" y="142094"/>
                    </a:cubicBezTo>
                    <a:cubicBezTo>
                      <a:pt x="31042" y="142094"/>
                      <a:pt x="15303" y="133350"/>
                      <a:pt x="15303" y="100559"/>
                    </a:cubicBezTo>
                    <a:lnTo>
                      <a:pt x="15303" y="46345"/>
                    </a:lnTo>
                    <a:lnTo>
                      <a:pt x="0" y="46345"/>
                    </a:lnTo>
                    <a:lnTo>
                      <a:pt x="0" y="25796"/>
                    </a:lnTo>
                    <a:lnTo>
                      <a:pt x="15303" y="25796"/>
                    </a:lnTo>
                    <a:lnTo>
                      <a:pt x="15303" y="0"/>
                    </a:lnTo>
                    <a:lnTo>
                      <a:pt x="40661" y="0"/>
                    </a:lnTo>
                    <a:lnTo>
                      <a:pt x="40661" y="25796"/>
                    </a:lnTo>
                    <a:lnTo>
                      <a:pt x="70392" y="25796"/>
                    </a:lnTo>
                    <a:lnTo>
                      <a:pt x="70392" y="4634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3" name="Google Shape;53;p40"/>
              <p:cNvSpPr/>
              <p:nvPr/>
            </p:nvSpPr>
            <p:spPr>
              <a:xfrm>
                <a:off x="5865132" y="4755501"/>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3"/>
                      <a:pt x="44159" y="21423"/>
                    </a:cubicBezTo>
                    <a:cubicBezTo>
                      <a:pt x="27107" y="21423"/>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1" y="108866"/>
                      <a:pt x="58587" y="119359"/>
                      <a:pt x="35852" y="119359"/>
                    </a:cubicBezTo>
                    <a:cubicBezTo>
                      <a:pt x="13117" y="119359"/>
                      <a:pt x="0" y="105805"/>
                      <a:pt x="0" y="85256"/>
                    </a:cubicBezTo>
                    <a:cubicBezTo>
                      <a:pt x="0" y="64707"/>
                      <a:pt x="19238" y="49842"/>
                      <a:pt x="50717" y="49842"/>
                    </a:cubicBezTo>
                    <a:close/>
                    <a:moveTo>
                      <a:pt x="41973" y="99247"/>
                    </a:moveTo>
                    <a:cubicBezTo>
                      <a:pt x="58150" y="99247"/>
                      <a:pt x="65583" y="91377"/>
                      <a:pt x="68643" y="87880"/>
                    </a:cubicBezTo>
                    <a:lnTo>
                      <a:pt x="68643" y="68642"/>
                    </a:lnTo>
                    <a:cubicBezTo>
                      <a:pt x="64271" y="68642"/>
                      <a:pt x="59461" y="68205"/>
                      <a:pt x="52029" y="68205"/>
                    </a:cubicBezTo>
                    <a:cubicBezTo>
                      <a:pt x="33228" y="68205"/>
                      <a:pt x="24484" y="73452"/>
                      <a:pt x="24484" y="83945"/>
                    </a:cubicBezTo>
                    <a:cubicBezTo>
                      <a:pt x="24484" y="94438"/>
                      <a:pt x="30168" y="99247"/>
                      <a:pt x="42410"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4" name="Google Shape;54;p40"/>
              <p:cNvSpPr/>
              <p:nvPr/>
            </p:nvSpPr>
            <p:spPr>
              <a:xfrm>
                <a:off x="5987553" y="4715278"/>
                <a:ext cx="25795" cy="157396"/>
              </a:xfrm>
              <a:custGeom>
                <a:avLst/>
                <a:gdLst/>
                <a:ahLst/>
                <a:cxnLst/>
                <a:rect l="l" t="t" r="r" b="b"/>
                <a:pathLst>
                  <a:path w="25795" h="157396" extrusionOk="0">
                    <a:moveTo>
                      <a:pt x="25796" y="25795"/>
                    </a:moveTo>
                    <a:lnTo>
                      <a:pt x="0" y="25795"/>
                    </a:lnTo>
                    <a:lnTo>
                      <a:pt x="0" y="0"/>
                    </a:lnTo>
                    <a:lnTo>
                      <a:pt x="25796" y="0"/>
                    </a:lnTo>
                    <a:lnTo>
                      <a:pt x="25796" y="25795"/>
                    </a:lnTo>
                    <a:close/>
                    <a:moveTo>
                      <a:pt x="25796" y="157397"/>
                    </a:moveTo>
                    <a:lnTo>
                      <a:pt x="437" y="157397"/>
                    </a:lnTo>
                    <a:lnTo>
                      <a:pt x="437" y="43284"/>
                    </a:lnTo>
                    <a:lnTo>
                      <a:pt x="25796" y="43284"/>
                    </a:lnTo>
                    <a:lnTo>
                      <a:pt x="25796"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5" name="Google Shape;55;p40"/>
              <p:cNvSpPr/>
              <p:nvPr/>
            </p:nvSpPr>
            <p:spPr>
              <a:xfrm>
                <a:off x="6042642" y="4755501"/>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0"/>
                    </a:lnTo>
                    <a:lnTo>
                      <a:pt x="24047" y="3060"/>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6" name="Google Shape;56;p40"/>
              <p:cNvSpPr/>
              <p:nvPr/>
            </p:nvSpPr>
            <p:spPr>
              <a:xfrm>
                <a:off x="6169435" y="4755501"/>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3"/>
                      <a:pt x="44159" y="21423"/>
                    </a:cubicBezTo>
                    <a:cubicBezTo>
                      <a:pt x="27108" y="21423"/>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2" y="108866"/>
                      <a:pt x="58587" y="119359"/>
                      <a:pt x="35852" y="119359"/>
                    </a:cubicBezTo>
                    <a:cubicBezTo>
                      <a:pt x="13117" y="119359"/>
                      <a:pt x="0" y="105805"/>
                      <a:pt x="0" y="85256"/>
                    </a:cubicBezTo>
                    <a:cubicBezTo>
                      <a:pt x="0" y="64707"/>
                      <a:pt x="19238" y="49842"/>
                      <a:pt x="50717" y="49842"/>
                    </a:cubicBezTo>
                    <a:close/>
                    <a:moveTo>
                      <a:pt x="41973" y="99247"/>
                    </a:moveTo>
                    <a:cubicBezTo>
                      <a:pt x="58150" y="99247"/>
                      <a:pt x="65583" y="91377"/>
                      <a:pt x="68643" y="87880"/>
                    </a:cubicBezTo>
                    <a:lnTo>
                      <a:pt x="68643" y="68642"/>
                    </a:lnTo>
                    <a:cubicBezTo>
                      <a:pt x="64271" y="68642"/>
                      <a:pt x="59462" y="68205"/>
                      <a:pt x="52029" y="68205"/>
                    </a:cubicBezTo>
                    <a:cubicBezTo>
                      <a:pt x="33229" y="68205"/>
                      <a:pt x="24484" y="73452"/>
                      <a:pt x="24484" y="83945"/>
                    </a:cubicBezTo>
                    <a:cubicBezTo>
                      <a:pt x="24484" y="94438"/>
                      <a:pt x="30168" y="99247"/>
                      <a:pt x="41973"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7" name="Google Shape;57;p40"/>
              <p:cNvSpPr/>
              <p:nvPr/>
            </p:nvSpPr>
            <p:spPr>
              <a:xfrm>
                <a:off x="6291419" y="4706970"/>
                <a:ext cx="106680" cy="168326"/>
              </a:xfrm>
              <a:custGeom>
                <a:avLst/>
                <a:gdLst/>
                <a:ahLst/>
                <a:cxnLst/>
                <a:rect l="l" t="t" r="r" b="b"/>
                <a:pathLst>
                  <a:path w="106680" h="168326" extrusionOk="0">
                    <a:moveTo>
                      <a:pt x="57713" y="168327"/>
                    </a:moveTo>
                    <a:cubicBezTo>
                      <a:pt x="36726" y="168327"/>
                      <a:pt x="28419" y="158708"/>
                      <a:pt x="24484" y="153024"/>
                    </a:cubicBezTo>
                    <a:lnTo>
                      <a:pt x="24047" y="153024"/>
                    </a:lnTo>
                    <a:lnTo>
                      <a:pt x="24047" y="165266"/>
                    </a:lnTo>
                    <a:lnTo>
                      <a:pt x="0" y="165266"/>
                    </a:lnTo>
                    <a:lnTo>
                      <a:pt x="0" y="0"/>
                    </a:lnTo>
                    <a:lnTo>
                      <a:pt x="25359" y="0"/>
                    </a:lnTo>
                    <a:lnTo>
                      <a:pt x="25359" y="60773"/>
                    </a:lnTo>
                    <a:lnTo>
                      <a:pt x="25796" y="60773"/>
                    </a:lnTo>
                    <a:cubicBezTo>
                      <a:pt x="30168" y="56401"/>
                      <a:pt x="39787" y="48531"/>
                      <a:pt x="59899" y="48531"/>
                    </a:cubicBezTo>
                    <a:cubicBezTo>
                      <a:pt x="80011" y="48531"/>
                      <a:pt x="106681" y="67768"/>
                      <a:pt x="106681" y="106243"/>
                    </a:cubicBezTo>
                    <a:cubicBezTo>
                      <a:pt x="106681" y="144718"/>
                      <a:pt x="86132" y="168327"/>
                      <a:pt x="57713" y="168327"/>
                    </a:cubicBezTo>
                    <a:close/>
                    <a:moveTo>
                      <a:pt x="52466" y="70829"/>
                    </a:moveTo>
                    <a:cubicBezTo>
                      <a:pt x="38475" y="70829"/>
                      <a:pt x="29294" y="78261"/>
                      <a:pt x="25359" y="83508"/>
                    </a:cubicBezTo>
                    <a:lnTo>
                      <a:pt x="25359" y="133787"/>
                    </a:lnTo>
                    <a:cubicBezTo>
                      <a:pt x="29731" y="139034"/>
                      <a:pt x="37601" y="146466"/>
                      <a:pt x="51592" y="146466"/>
                    </a:cubicBezTo>
                    <a:cubicBezTo>
                      <a:pt x="65583" y="146466"/>
                      <a:pt x="81322" y="134224"/>
                      <a:pt x="81322" y="108429"/>
                    </a:cubicBezTo>
                    <a:cubicBezTo>
                      <a:pt x="81322" y="82633"/>
                      <a:pt x="69955" y="70829"/>
                      <a:pt x="52466" y="70829"/>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8" name="Google Shape;58;p40"/>
              <p:cNvSpPr/>
              <p:nvPr/>
            </p:nvSpPr>
            <p:spPr>
              <a:xfrm>
                <a:off x="6422147" y="4707408"/>
                <a:ext cx="25358" cy="165266"/>
              </a:xfrm>
              <a:custGeom>
                <a:avLst/>
                <a:gdLst/>
                <a:ahLst/>
                <a:cxnLst/>
                <a:rect l="l" t="t" r="r" b="b"/>
                <a:pathLst>
                  <a:path w="25358" h="165266" extrusionOk="0">
                    <a:moveTo>
                      <a:pt x="25359" y="165266"/>
                    </a:moveTo>
                    <a:lnTo>
                      <a:pt x="0" y="165266"/>
                    </a:lnTo>
                    <a:lnTo>
                      <a:pt x="0" y="0"/>
                    </a:lnTo>
                    <a:lnTo>
                      <a:pt x="25359" y="0"/>
                    </a:lnTo>
                    <a:lnTo>
                      <a:pt x="25359" y="165266"/>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9" name="Google Shape;59;p40"/>
              <p:cNvSpPr/>
              <p:nvPr/>
            </p:nvSpPr>
            <p:spPr>
              <a:xfrm>
                <a:off x="6470678" y="4755938"/>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1" y="97936"/>
                    </a:cubicBezTo>
                    <a:cubicBezTo>
                      <a:pt x="80448" y="97936"/>
                      <a:pt x="88755" y="89192"/>
                      <a:pt x="92253" y="86131"/>
                    </a:cubicBezTo>
                    <a:lnTo>
                      <a:pt x="101434" y="104057"/>
                    </a:lnTo>
                    <a:cubicBezTo>
                      <a:pt x="96188" y="109303"/>
                      <a:pt x="82197" y="119796"/>
                      <a:pt x="55089" y="119796"/>
                    </a:cubicBezTo>
                    <a:cubicBezTo>
                      <a:pt x="27982" y="119796"/>
                      <a:pt x="0" y="100996"/>
                      <a:pt x="0" y="59898"/>
                    </a:cubicBezTo>
                    <a:cubicBezTo>
                      <a:pt x="0" y="18800"/>
                      <a:pt x="23610" y="437"/>
                      <a:pt x="53778" y="437"/>
                    </a:cubicBezTo>
                    <a:close/>
                    <a:moveTo>
                      <a:pt x="25359" y="48531"/>
                    </a:moveTo>
                    <a:lnTo>
                      <a:pt x="78262" y="48531"/>
                    </a:lnTo>
                    <a:cubicBezTo>
                      <a:pt x="78262" y="31042"/>
                      <a:pt x="69517" y="20986"/>
                      <a:pt x="53778" y="20986"/>
                    </a:cubicBezTo>
                    <a:cubicBezTo>
                      <a:pt x="38038" y="20986"/>
                      <a:pt x="27108" y="30168"/>
                      <a:pt x="25796"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0" name="Google Shape;60;p40"/>
              <p:cNvSpPr/>
              <p:nvPr/>
            </p:nvSpPr>
            <p:spPr>
              <a:xfrm>
                <a:off x="6657370" y="4711780"/>
                <a:ext cx="105806" cy="160894"/>
              </a:xfrm>
              <a:custGeom>
                <a:avLst/>
                <a:gdLst/>
                <a:ahLst/>
                <a:cxnLst/>
                <a:rect l="l" t="t" r="r" b="b"/>
                <a:pathLst>
                  <a:path w="105806" h="160894" extrusionOk="0">
                    <a:moveTo>
                      <a:pt x="105806" y="22735"/>
                    </a:moveTo>
                    <a:lnTo>
                      <a:pt x="25796" y="22735"/>
                    </a:lnTo>
                    <a:lnTo>
                      <a:pt x="25796" y="76949"/>
                    </a:lnTo>
                    <a:lnTo>
                      <a:pt x="98374" y="76949"/>
                    </a:lnTo>
                    <a:lnTo>
                      <a:pt x="98374" y="99684"/>
                    </a:lnTo>
                    <a:lnTo>
                      <a:pt x="25796" y="99684"/>
                    </a:lnTo>
                    <a:lnTo>
                      <a:pt x="25796" y="160894"/>
                    </a:lnTo>
                    <a:lnTo>
                      <a:pt x="0" y="160894"/>
                    </a:lnTo>
                    <a:lnTo>
                      <a:pt x="0" y="0"/>
                    </a:lnTo>
                    <a:lnTo>
                      <a:pt x="105369" y="0"/>
                    </a:lnTo>
                    <a:lnTo>
                      <a:pt x="105369" y="2273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1" name="Google Shape;61;p40"/>
              <p:cNvSpPr/>
              <p:nvPr/>
            </p:nvSpPr>
            <p:spPr>
              <a:xfrm>
                <a:off x="6776293" y="4758999"/>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9" y="116736"/>
                    </a:cubicBezTo>
                    <a:cubicBezTo>
                      <a:pt x="17052" y="116736"/>
                      <a:pt x="0" y="103182"/>
                      <a:pt x="0" y="70391"/>
                    </a:cubicBezTo>
                    <a:lnTo>
                      <a:pt x="0" y="0"/>
                    </a:lnTo>
                    <a:lnTo>
                      <a:pt x="25359" y="0"/>
                    </a:lnTo>
                    <a:lnTo>
                      <a:pt x="25359" y="65582"/>
                    </a:lnTo>
                    <a:cubicBezTo>
                      <a:pt x="25359" y="87005"/>
                      <a:pt x="33229" y="94875"/>
                      <a:pt x="49843" y="94875"/>
                    </a:cubicBezTo>
                    <a:cubicBezTo>
                      <a:pt x="66457" y="94875"/>
                      <a:pt x="72578" y="87005"/>
                      <a:pt x="76950" y="82196"/>
                    </a:cubicBezTo>
                    <a:lnTo>
                      <a:pt x="76950" y="0"/>
                    </a:lnTo>
                    <a:lnTo>
                      <a:pt x="102309" y="0"/>
                    </a:lnTo>
                    <a:lnTo>
                      <a:pt x="102309" y="11411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2" name="Google Shape;62;p40"/>
              <p:cNvSpPr/>
              <p:nvPr/>
            </p:nvSpPr>
            <p:spPr>
              <a:xfrm>
                <a:off x="6898276" y="4732329"/>
                <a:ext cx="70391" cy="142094"/>
              </a:xfrm>
              <a:custGeom>
                <a:avLst/>
                <a:gdLst/>
                <a:ahLst/>
                <a:cxnLst/>
                <a:rect l="l" t="t" r="r" b="b"/>
                <a:pathLst>
                  <a:path w="70391" h="142094" extrusionOk="0">
                    <a:moveTo>
                      <a:pt x="70392" y="46782"/>
                    </a:moveTo>
                    <a:lnTo>
                      <a:pt x="40661" y="46782"/>
                    </a:lnTo>
                    <a:lnTo>
                      <a:pt x="40661" y="97936"/>
                    </a:lnTo>
                    <a:cubicBezTo>
                      <a:pt x="40661" y="116299"/>
                      <a:pt x="47219" y="120234"/>
                      <a:pt x="59461" y="120234"/>
                    </a:cubicBezTo>
                    <a:cubicBezTo>
                      <a:pt x="71704" y="120234"/>
                      <a:pt x="68206" y="119359"/>
                      <a:pt x="69955" y="118485"/>
                    </a:cubicBezTo>
                    <a:lnTo>
                      <a:pt x="69955" y="139471"/>
                    </a:lnTo>
                    <a:cubicBezTo>
                      <a:pt x="67769" y="140345"/>
                      <a:pt x="62085" y="142094"/>
                      <a:pt x="53778" y="142094"/>
                    </a:cubicBezTo>
                    <a:cubicBezTo>
                      <a:pt x="31042" y="142094"/>
                      <a:pt x="15303" y="133350"/>
                      <a:pt x="15303" y="100559"/>
                    </a:cubicBezTo>
                    <a:lnTo>
                      <a:pt x="15303" y="46345"/>
                    </a:lnTo>
                    <a:lnTo>
                      <a:pt x="0" y="46345"/>
                    </a:lnTo>
                    <a:lnTo>
                      <a:pt x="0" y="25796"/>
                    </a:lnTo>
                    <a:lnTo>
                      <a:pt x="15303" y="25796"/>
                    </a:lnTo>
                    <a:lnTo>
                      <a:pt x="15303" y="0"/>
                    </a:lnTo>
                    <a:lnTo>
                      <a:pt x="40661" y="0"/>
                    </a:lnTo>
                    <a:lnTo>
                      <a:pt x="40661" y="25796"/>
                    </a:lnTo>
                    <a:lnTo>
                      <a:pt x="70392" y="25796"/>
                    </a:lnTo>
                    <a:lnTo>
                      <a:pt x="70392" y="4634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3" name="Google Shape;63;p40"/>
              <p:cNvSpPr/>
              <p:nvPr/>
            </p:nvSpPr>
            <p:spPr>
              <a:xfrm>
                <a:off x="6987906" y="4758999"/>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9" y="116736"/>
                    </a:cubicBezTo>
                    <a:cubicBezTo>
                      <a:pt x="17052" y="116736"/>
                      <a:pt x="0" y="103182"/>
                      <a:pt x="0" y="70391"/>
                    </a:cubicBezTo>
                    <a:lnTo>
                      <a:pt x="0" y="0"/>
                    </a:lnTo>
                    <a:lnTo>
                      <a:pt x="25359" y="0"/>
                    </a:lnTo>
                    <a:lnTo>
                      <a:pt x="25359" y="65582"/>
                    </a:lnTo>
                    <a:cubicBezTo>
                      <a:pt x="25359" y="87005"/>
                      <a:pt x="33228" y="94875"/>
                      <a:pt x="49843" y="94875"/>
                    </a:cubicBezTo>
                    <a:cubicBezTo>
                      <a:pt x="66457" y="94875"/>
                      <a:pt x="72578" y="87005"/>
                      <a:pt x="76950" y="82196"/>
                    </a:cubicBezTo>
                    <a:lnTo>
                      <a:pt x="76950" y="0"/>
                    </a:lnTo>
                    <a:lnTo>
                      <a:pt x="102309" y="0"/>
                    </a:lnTo>
                    <a:lnTo>
                      <a:pt x="102309" y="11411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4" name="Google Shape;64;p40"/>
              <p:cNvSpPr/>
              <p:nvPr/>
            </p:nvSpPr>
            <p:spPr>
              <a:xfrm>
                <a:off x="7118634" y="4756813"/>
                <a:ext cx="61210" cy="116298"/>
              </a:xfrm>
              <a:custGeom>
                <a:avLst/>
                <a:gdLst/>
                <a:ahLst/>
                <a:cxnLst/>
                <a:rect l="l" t="t" r="r" b="b"/>
                <a:pathLst>
                  <a:path w="61210" h="116298" extrusionOk="0">
                    <a:moveTo>
                      <a:pt x="61210" y="21861"/>
                    </a:moveTo>
                    <a:cubicBezTo>
                      <a:pt x="59899" y="21861"/>
                      <a:pt x="58150" y="21861"/>
                      <a:pt x="55964" y="21861"/>
                    </a:cubicBezTo>
                    <a:cubicBezTo>
                      <a:pt x="39787" y="21861"/>
                      <a:pt x="30168" y="29730"/>
                      <a:pt x="25359" y="40224"/>
                    </a:cubicBezTo>
                    <a:lnTo>
                      <a:pt x="25359" y="116298"/>
                    </a:lnTo>
                    <a:lnTo>
                      <a:pt x="0" y="116298"/>
                    </a:lnTo>
                    <a:lnTo>
                      <a:pt x="0" y="2186"/>
                    </a:lnTo>
                    <a:lnTo>
                      <a:pt x="24047" y="2186"/>
                    </a:lnTo>
                    <a:lnTo>
                      <a:pt x="24047" y="19675"/>
                    </a:lnTo>
                    <a:lnTo>
                      <a:pt x="24484" y="19675"/>
                    </a:lnTo>
                    <a:cubicBezTo>
                      <a:pt x="28856" y="9619"/>
                      <a:pt x="37163" y="0"/>
                      <a:pt x="61210" y="0"/>
                    </a:cubicBezTo>
                    <a:lnTo>
                      <a:pt x="61210" y="2229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5" name="Google Shape;65;p40"/>
              <p:cNvSpPr/>
              <p:nvPr/>
            </p:nvSpPr>
            <p:spPr>
              <a:xfrm>
                <a:off x="7185965" y="4755938"/>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2" y="97936"/>
                    </a:cubicBezTo>
                    <a:cubicBezTo>
                      <a:pt x="80448" y="97936"/>
                      <a:pt x="88755" y="89192"/>
                      <a:pt x="92253" y="86131"/>
                    </a:cubicBezTo>
                    <a:lnTo>
                      <a:pt x="101434" y="104057"/>
                    </a:lnTo>
                    <a:cubicBezTo>
                      <a:pt x="96188" y="109303"/>
                      <a:pt x="82197" y="119796"/>
                      <a:pt x="55090" y="119796"/>
                    </a:cubicBezTo>
                    <a:cubicBezTo>
                      <a:pt x="27982" y="119796"/>
                      <a:pt x="0" y="100996"/>
                      <a:pt x="0" y="59898"/>
                    </a:cubicBezTo>
                    <a:cubicBezTo>
                      <a:pt x="0" y="18800"/>
                      <a:pt x="23610" y="437"/>
                      <a:pt x="53778" y="437"/>
                    </a:cubicBezTo>
                    <a:close/>
                    <a:moveTo>
                      <a:pt x="25359" y="48531"/>
                    </a:moveTo>
                    <a:lnTo>
                      <a:pt x="78262" y="48531"/>
                    </a:lnTo>
                    <a:cubicBezTo>
                      <a:pt x="78262" y="31042"/>
                      <a:pt x="69518" y="20986"/>
                      <a:pt x="53778" y="20986"/>
                    </a:cubicBezTo>
                    <a:cubicBezTo>
                      <a:pt x="38038" y="20986"/>
                      <a:pt x="27108" y="30168"/>
                      <a:pt x="25796"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66" name="Google Shape;66;p40"/>
            <p:cNvGrpSpPr/>
            <p:nvPr/>
          </p:nvGrpSpPr>
          <p:grpSpPr>
            <a:xfrm>
              <a:off x="4117290" y="992947"/>
              <a:ext cx="2782011" cy="871802"/>
              <a:chOff x="4891013" y="3454793"/>
              <a:chExt cx="2782011" cy="871802"/>
            </a:xfrm>
          </p:grpSpPr>
          <p:sp>
            <p:nvSpPr>
              <p:cNvPr id="67" name="Google Shape;67;p40"/>
              <p:cNvSpPr/>
              <p:nvPr/>
            </p:nvSpPr>
            <p:spPr>
              <a:xfrm>
                <a:off x="4891013" y="3804563"/>
                <a:ext cx="149091" cy="172261"/>
              </a:xfrm>
              <a:custGeom>
                <a:avLst/>
                <a:gdLst/>
                <a:ahLst/>
                <a:cxnLst/>
                <a:rect l="l" t="t" r="r" b="b"/>
                <a:pathLst>
                  <a:path w="149091" h="172261" extrusionOk="0">
                    <a:moveTo>
                      <a:pt x="437" y="172262"/>
                    </a:moveTo>
                    <a:lnTo>
                      <a:pt x="0" y="0"/>
                    </a:lnTo>
                    <a:lnTo>
                      <a:pt x="149091" y="85694"/>
                    </a:lnTo>
                    <a:lnTo>
                      <a:pt x="437" y="172262"/>
                    </a:lnTo>
                    <a:close/>
                  </a:path>
                </a:pathLst>
              </a:custGeom>
              <a:solidFill>
                <a:srgbClr val="CEBED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8" name="Google Shape;68;p40"/>
              <p:cNvSpPr/>
              <p:nvPr/>
            </p:nvSpPr>
            <p:spPr>
              <a:xfrm>
                <a:off x="5612421" y="3804563"/>
                <a:ext cx="149091" cy="172261"/>
              </a:xfrm>
              <a:custGeom>
                <a:avLst/>
                <a:gdLst/>
                <a:ahLst/>
                <a:cxnLst/>
                <a:rect l="l" t="t" r="r" b="b"/>
                <a:pathLst>
                  <a:path w="149091" h="172261" extrusionOk="0">
                    <a:moveTo>
                      <a:pt x="437" y="172262"/>
                    </a:moveTo>
                    <a:lnTo>
                      <a:pt x="0" y="0"/>
                    </a:lnTo>
                    <a:lnTo>
                      <a:pt x="149091" y="85694"/>
                    </a:lnTo>
                    <a:lnTo>
                      <a:pt x="437" y="172262"/>
                    </a:lnTo>
                    <a:close/>
                  </a:path>
                </a:pathLst>
              </a:custGeom>
              <a:solidFill>
                <a:schemeClr val="bg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9" name="Google Shape;69;p40"/>
              <p:cNvSpPr/>
              <p:nvPr/>
            </p:nvSpPr>
            <p:spPr>
              <a:xfrm>
                <a:off x="6310219" y="4037160"/>
                <a:ext cx="143844" cy="165703"/>
              </a:xfrm>
              <a:custGeom>
                <a:avLst/>
                <a:gdLst/>
                <a:ahLst/>
                <a:cxnLst/>
                <a:rect l="l" t="t" r="r" b="b"/>
                <a:pathLst>
                  <a:path w="143844" h="165703" extrusionOk="0">
                    <a:moveTo>
                      <a:pt x="437" y="165704"/>
                    </a:moveTo>
                    <a:lnTo>
                      <a:pt x="0" y="0"/>
                    </a:lnTo>
                    <a:lnTo>
                      <a:pt x="143845" y="82196"/>
                    </a:lnTo>
                    <a:lnTo>
                      <a:pt x="437" y="165704"/>
                    </a:lnTo>
                    <a:close/>
                  </a:path>
                </a:pathLst>
              </a:custGeom>
              <a:solidFill>
                <a:srgbClr val="3FC2E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nvGrpSpPr>
              <p:cNvPr id="70" name="Google Shape;70;p40"/>
              <p:cNvGrpSpPr/>
              <p:nvPr/>
            </p:nvGrpSpPr>
            <p:grpSpPr>
              <a:xfrm>
                <a:off x="4891013" y="3454793"/>
                <a:ext cx="2782011" cy="871802"/>
                <a:chOff x="4891013" y="3454793"/>
                <a:chExt cx="2782011" cy="871802"/>
              </a:xfrm>
            </p:grpSpPr>
            <p:sp>
              <p:nvSpPr>
                <p:cNvPr id="71" name="Google Shape;71;p40"/>
                <p:cNvSpPr/>
                <p:nvPr/>
              </p:nvSpPr>
              <p:spPr>
                <a:xfrm>
                  <a:off x="4891013" y="3454793"/>
                  <a:ext cx="616913" cy="871802"/>
                </a:xfrm>
                <a:custGeom>
                  <a:avLst/>
                  <a:gdLst/>
                  <a:ahLst/>
                  <a:cxnLst/>
                  <a:rect l="l" t="t" r="r" b="b"/>
                  <a:pathLst>
                    <a:path w="616913" h="871802" extrusionOk="0">
                      <a:moveTo>
                        <a:pt x="616913" y="163080"/>
                      </a:moveTo>
                      <a:lnTo>
                        <a:pt x="616913" y="0"/>
                      </a:lnTo>
                      <a:lnTo>
                        <a:pt x="0" y="0"/>
                      </a:lnTo>
                      <a:lnTo>
                        <a:pt x="0" y="254895"/>
                      </a:lnTo>
                      <a:lnTo>
                        <a:pt x="312610" y="434589"/>
                      </a:lnTo>
                      <a:lnTo>
                        <a:pt x="0" y="616470"/>
                      </a:lnTo>
                      <a:lnTo>
                        <a:pt x="0" y="871802"/>
                      </a:lnTo>
                      <a:lnTo>
                        <a:pt x="616913" y="871802"/>
                      </a:lnTo>
                      <a:lnTo>
                        <a:pt x="616913" y="708285"/>
                      </a:lnTo>
                      <a:lnTo>
                        <a:pt x="185380" y="708285"/>
                      </a:lnTo>
                      <a:lnTo>
                        <a:pt x="185380" y="511102"/>
                      </a:lnTo>
                      <a:lnTo>
                        <a:pt x="607732" y="511102"/>
                      </a:lnTo>
                      <a:lnTo>
                        <a:pt x="607732" y="347584"/>
                      </a:lnTo>
                      <a:lnTo>
                        <a:pt x="185380" y="347584"/>
                      </a:lnTo>
                      <a:lnTo>
                        <a:pt x="185380" y="163080"/>
                      </a:lnTo>
                      <a:lnTo>
                        <a:pt x="616913" y="16308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2" name="Google Shape;72;p40"/>
                <p:cNvSpPr/>
                <p:nvPr/>
              </p:nvSpPr>
              <p:spPr>
                <a:xfrm>
                  <a:off x="5612421" y="3454793"/>
                  <a:ext cx="617350" cy="871802"/>
                </a:xfrm>
                <a:custGeom>
                  <a:avLst/>
                  <a:gdLst/>
                  <a:ahLst/>
                  <a:cxnLst/>
                  <a:rect l="l" t="t" r="r" b="b"/>
                  <a:pathLst>
                    <a:path w="617350" h="871802" extrusionOk="0">
                      <a:moveTo>
                        <a:pt x="617350" y="163080"/>
                      </a:moveTo>
                      <a:lnTo>
                        <a:pt x="617350" y="0"/>
                      </a:lnTo>
                      <a:lnTo>
                        <a:pt x="0" y="0"/>
                      </a:lnTo>
                      <a:lnTo>
                        <a:pt x="0" y="254895"/>
                      </a:lnTo>
                      <a:lnTo>
                        <a:pt x="313047" y="434589"/>
                      </a:lnTo>
                      <a:lnTo>
                        <a:pt x="0" y="616470"/>
                      </a:lnTo>
                      <a:lnTo>
                        <a:pt x="0" y="871802"/>
                      </a:lnTo>
                      <a:lnTo>
                        <a:pt x="617350" y="871802"/>
                      </a:lnTo>
                      <a:lnTo>
                        <a:pt x="617350" y="708285"/>
                      </a:lnTo>
                      <a:lnTo>
                        <a:pt x="185817" y="708285"/>
                      </a:lnTo>
                      <a:lnTo>
                        <a:pt x="185817" y="511102"/>
                      </a:lnTo>
                      <a:lnTo>
                        <a:pt x="608169" y="511102"/>
                      </a:lnTo>
                      <a:lnTo>
                        <a:pt x="608169" y="347584"/>
                      </a:lnTo>
                      <a:lnTo>
                        <a:pt x="185817" y="347584"/>
                      </a:lnTo>
                      <a:lnTo>
                        <a:pt x="185817" y="163080"/>
                      </a:lnTo>
                      <a:lnTo>
                        <a:pt x="617350" y="16308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3" name="Google Shape;73;p40"/>
                <p:cNvSpPr/>
                <p:nvPr/>
              </p:nvSpPr>
              <p:spPr>
                <a:xfrm>
                  <a:off x="6310656" y="3458291"/>
                  <a:ext cx="664132" cy="867429"/>
                </a:xfrm>
                <a:custGeom>
                  <a:avLst/>
                  <a:gdLst/>
                  <a:ahLst/>
                  <a:cxnLst/>
                  <a:rect l="l" t="t" r="r" b="b"/>
                  <a:pathLst>
                    <a:path w="664132" h="867429" extrusionOk="0">
                      <a:moveTo>
                        <a:pt x="628718" y="473501"/>
                      </a:moveTo>
                      <a:cubicBezTo>
                        <a:pt x="604671" y="438524"/>
                        <a:pt x="574940" y="413166"/>
                        <a:pt x="539526" y="396552"/>
                      </a:cubicBezTo>
                      <a:cubicBezTo>
                        <a:pt x="503674" y="380375"/>
                        <a:pt x="465199" y="365510"/>
                        <a:pt x="423663" y="352393"/>
                      </a:cubicBezTo>
                      <a:cubicBezTo>
                        <a:pt x="382128" y="339277"/>
                        <a:pt x="343653" y="329658"/>
                        <a:pt x="307801" y="322663"/>
                      </a:cubicBezTo>
                      <a:cubicBezTo>
                        <a:pt x="271949" y="316105"/>
                        <a:pt x="242218" y="305612"/>
                        <a:pt x="218171" y="291621"/>
                      </a:cubicBezTo>
                      <a:cubicBezTo>
                        <a:pt x="194124" y="277630"/>
                        <a:pt x="182320" y="260579"/>
                        <a:pt x="182320" y="240467"/>
                      </a:cubicBezTo>
                      <a:cubicBezTo>
                        <a:pt x="182320" y="220355"/>
                        <a:pt x="192813" y="193685"/>
                        <a:pt x="213799" y="178820"/>
                      </a:cubicBezTo>
                      <a:cubicBezTo>
                        <a:pt x="234786" y="163517"/>
                        <a:pt x="264079" y="156085"/>
                        <a:pt x="302117" y="156085"/>
                      </a:cubicBezTo>
                      <a:cubicBezTo>
                        <a:pt x="398742" y="156085"/>
                        <a:pt x="480065" y="186690"/>
                        <a:pt x="546521" y="247900"/>
                      </a:cubicBezTo>
                      <a:lnTo>
                        <a:pt x="646207" y="117173"/>
                      </a:lnTo>
                      <a:cubicBezTo>
                        <a:pt x="561387" y="38912"/>
                        <a:pt x="452083" y="0"/>
                        <a:pt x="318731" y="0"/>
                      </a:cubicBezTo>
                      <a:cubicBezTo>
                        <a:pt x="185380" y="0"/>
                        <a:pt x="145156" y="24484"/>
                        <a:pt x="87006" y="73452"/>
                      </a:cubicBezTo>
                      <a:cubicBezTo>
                        <a:pt x="28856" y="122420"/>
                        <a:pt x="0" y="183192"/>
                        <a:pt x="0" y="255332"/>
                      </a:cubicBezTo>
                      <a:cubicBezTo>
                        <a:pt x="0" y="327472"/>
                        <a:pt x="11805" y="346710"/>
                        <a:pt x="35852" y="381250"/>
                      </a:cubicBezTo>
                      <a:cubicBezTo>
                        <a:pt x="59899" y="415789"/>
                        <a:pt x="89630" y="440710"/>
                        <a:pt x="125044" y="456887"/>
                      </a:cubicBezTo>
                      <a:cubicBezTo>
                        <a:pt x="160896" y="472627"/>
                        <a:pt x="199371" y="487055"/>
                        <a:pt x="241344" y="499734"/>
                      </a:cubicBezTo>
                      <a:cubicBezTo>
                        <a:pt x="283317" y="512413"/>
                        <a:pt x="322229" y="522032"/>
                        <a:pt x="357644" y="528590"/>
                      </a:cubicBezTo>
                      <a:cubicBezTo>
                        <a:pt x="393495" y="535148"/>
                        <a:pt x="423226" y="546079"/>
                        <a:pt x="446836" y="561381"/>
                      </a:cubicBezTo>
                      <a:cubicBezTo>
                        <a:pt x="470883" y="576684"/>
                        <a:pt x="482688" y="595484"/>
                        <a:pt x="482688" y="618219"/>
                      </a:cubicBezTo>
                      <a:cubicBezTo>
                        <a:pt x="482688" y="640954"/>
                        <a:pt x="470008" y="666312"/>
                        <a:pt x="444213" y="684238"/>
                      </a:cubicBezTo>
                      <a:cubicBezTo>
                        <a:pt x="419728" y="701289"/>
                        <a:pt x="386063" y="710471"/>
                        <a:pt x="343215" y="711345"/>
                      </a:cubicBezTo>
                      <a:lnTo>
                        <a:pt x="129854" y="835076"/>
                      </a:lnTo>
                      <a:cubicBezTo>
                        <a:pt x="188441" y="856500"/>
                        <a:pt x="254460" y="867430"/>
                        <a:pt x="327913" y="867430"/>
                      </a:cubicBezTo>
                      <a:cubicBezTo>
                        <a:pt x="437217" y="867430"/>
                        <a:pt x="520288" y="842509"/>
                        <a:pt x="578001" y="793104"/>
                      </a:cubicBezTo>
                      <a:cubicBezTo>
                        <a:pt x="635277" y="743699"/>
                        <a:pt x="664133" y="678554"/>
                        <a:pt x="664133" y="598107"/>
                      </a:cubicBezTo>
                      <a:cubicBezTo>
                        <a:pt x="664133" y="517660"/>
                        <a:pt x="652328" y="507604"/>
                        <a:pt x="628281" y="47262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nvGrpSpPr>
                <p:cNvPr id="74" name="Google Shape;74;p40"/>
                <p:cNvGrpSpPr/>
                <p:nvPr/>
              </p:nvGrpSpPr>
              <p:grpSpPr>
                <a:xfrm>
                  <a:off x="7055674" y="3454793"/>
                  <a:ext cx="617350" cy="871801"/>
                  <a:chOff x="7055674" y="3454793"/>
                  <a:chExt cx="617350" cy="871801"/>
                </a:xfrm>
              </p:grpSpPr>
              <p:sp>
                <p:nvSpPr>
                  <p:cNvPr id="75" name="Google Shape;75;p40"/>
                  <p:cNvSpPr/>
                  <p:nvPr/>
                </p:nvSpPr>
                <p:spPr>
                  <a:xfrm>
                    <a:off x="7055674" y="3802377"/>
                    <a:ext cx="608168" cy="524217"/>
                  </a:xfrm>
                  <a:custGeom>
                    <a:avLst/>
                    <a:gdLst/>
                    <a:ahLst/>
                    <a:cxnLst/>
                    <a:rect l="l" t="t" r="r" b="b"/>
                    <a:pathLst>
                      <a:path w="608168" h="524217" extrusionOk="0">
                        <a:moveTo>
                          <a:pt x="0" y="122420"/>
                        </a:moveTo>
                        <a:lnTo>
                          <a:pt x="0" y="524218"/>
                        </a:lnTo>
                        <a:lnTo>
                          <a:pt x="185817" y="524218"/>
                        </a:lnTo>
                        <a:lnTo>
                          <a:pt x="185817" y="163517"/>
                        </a:lnTo>
                        <a:lnTo>
                          <a:pt x="608169" y="163517"/>
                        </a:lnTo>
                        <a:lnTo>
                          <a:pt x="608169" y="0"/>
                        </a:lnTo>
                        <a:lnTo>
                          <a:pt x="210301" y="0"/>
                        </a:lnTo>
                        <a:lnTo>
                          <a:pt x="0" y="12242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6" name="Google Shape;76;p40"/>
                  <p:cNvSpPr/>
                  <p:nvPr/>
                </p:nvSpPr>
                <p:spPr>
                  <a:xfrm>
                    <a:off x="7055674" y="3454793"/>
                    <a:ext cx="617350" cy="163080"/>
                  </a:xfrm>
                  <a:custGeom>
                    <a:avLst/>
                    <a:gdLst/>
                    <a:ahLst/>
                    <a:cxnLst/>
                    <a:rect l="l" t="t" r="r" b="b"/>
                    <a:pathLst>
                      <a:path w="617350" h="163080" extrusionOk="0">
                        <a:moveTo>
                          <a:pt x="0" y="0"/>
                        </a:moveTo>
                        <a:lnTo>
                          <a:pt x="0" y="1312"/>
                        </a:lnTo>
                        <a:lnTo>
                          <a:pt x="282442" y="163080"/>
                        </a:lnTo>
                        <a:lnTo>
                          <a:pt x="617351" y="163080"/>
                        </a:lnTo>
                        <a:lnTo>
                          <a:pt x="617351" y="0"/>
                        </a:lnTo>
                        <a:lnTo>
                          <a:pt x="0" y="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sp>
            <p:nvSpPr>
              <p:cNvPr id="77" name="Google Shape;77;p40"/>
              <p:cNvSpPr/>
              <p:nvPr/>
            </p:nvSpPr>
            <p:spPr>
              <a:xfrm>
                <a:off x="7055674" y="3592078"/>
                <a:ext cx="149528" cy="172261"/>
              </a:xfrm>
              <a:custGeom>
                <a:avLst/>
                <a:gdLst/>
                <a:ahLst/>
                <a:cxnLst/>
                <a:rect l="l" t="t" r="r" b="b"/>
                <a:pathLst>
                  <a:path w="149528" h="172261" extrusionOk="0">
                    <a:moveTo>
                      <a:pt x="437" y="172262"/>
                    </a:moveTo>
                    <a:lnTo>
                      <a:pt x="0" y="0"/>
                    </a:lnTo>
                    <a:lnTo>
                      <a:pt x="149528" y="85694"/>
                    </a:lnTo>
                    <a:lnTo>
                      <a:pt x="437" y="172262"/>
                    </a:lnTo>
                    <a:close/>
                  </a:path>
                </a:pathLst>
              </a:custGeom>
              <a:solidFill>
                <a:srgbClr val="F9AA7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sp>
        <p:nvSpPr>
          <p:cNvPr id="4" name="Freeform 3">
            <a:extLst>
              <a:ext uri="{FF2B5EF4-FFF2-40B4-BE49-F238E27FC236}">
                <a16:creationId xmlns:a16="http://schemas.microsoft.com/office/drawing/2014/main" id="{A8F78976-D6FD-A86D-100B-602A17B6316B}"/>
              </a:ext>
            </a:extLst>
          </p:cNvPr>
          <p:cNvSpPr/>
          <p:nvPr userDrawn="1"/>
        </p:nvSpPr>
        <p:spPr>
          <a:xfrm rot="13447736" flipH="1">
            <a:off x="5694665" y="4331750"/>
            <a:ext cx="377088" cy="2792358"/>
          </a:xfrm>
          <a:custGeom>
            <a:avLst/>
            <a:gdLst>
              <a:gd name="connsiteX0" fmla="*/ 0 w 57821"/>
              <a:gd name="connsiteY0" fmla="*/ 0 h 601453"/>
              <a:gd name="connsiteX1" fmla="*/ 57822 w 57821"/>
              <a:gd name="connsiteY1" fmla="*/ 0 h 601453"/>
              <a:gd name="connsiteX2" fmla="*/ 57822 w 57821"/>
              <a:gd name="connsiteY2" fmla="*/ 601454 h 601453"/>
              <a:gd name="connsiteX3" fmla="*/ 0 w 57821"/>
              <a:gd name="connsiteY3" fmla="*/ 601454 h 601453"/>
            </a:gdLst>
            <a:ahLst/>
            <a:cxnLst>
              <a:cxn ang="0">
                <a:pos x="connsiteX0" y="connsiteY0"/>
              </a:cxn>
              <a:cxn ang="0">
                <a:pos x="connsiteX1" y="connsiteY1"/>
              </a:cxn>
              <a:cxn ang="0">
                <a:pos x="connsiteX2" y="connsiteY2"/>
              </a:cxn>
              <a:cxn ang="0">
                <a:pos x="connsiteX3" y="connsiteY3"/>
              </a:cxn>
            </a:cxnLst>
            <a:rect l="l" t="t" r="r" b="b"/>
            <a:pathLst>
              <a:path w="57821" h="601453">
                <a:moveTo>
                  <a:pt x="0" y="0"/>
                </a:moveTo>
                <a:lnTo>
                  <a:pt x="57822" y="0"/>
                </a:lnTo>
                <a:lnTo>
                  <a:pt x="57822" y="601454"/>
                </a:lnTo>
                <a:lnTo>
                  <a:pt x="0" y="601454"/>
                </a:lnTo>
                <a:close/>
              </a:path>
            </a:pathLst>
          </a:custGeom>
          <a:solidFill>
            <a:srgbClr val="0E6E61"/>
          </a:solidFill>
          <a:ln w="5117" cap="flat">
            <a:noFill/>
            <a:prstDash val="solid"/>
            <a:miter/>
          </a:ln>
        </p:spPr>
        <p:txBody>
          <a:bodyPr rtlCol="0" anchor="ctr"/>
          <a:lstStyle/>
          <a:p>
            <a:endParaRPr lang="en-US"/>
          </a:p>
        </p:txBody>
      </p:sp>
      <p:sp>
        <p:nvSpPr>
          <p:cNvPr id="5" name="Text Placeholder 32">
            <a:extLst>
              <a:ext uri="{FF2B5EF4-FFF2-40B4-BE49-F238E27FC236}">
                <a16:creationId xmlns:a16="http://schemas.microsoft.com/office/drawing/2014/main" id="{E8EFA7F9-29AA-7888-8A0B-AE84DF6D8BB9}"/>
              </a:ext>
            </a:extLst>
          </p:cNvPr>
          <p:cNvSpPr>
            <a:spLocks noGrp="1"/>
          </p:cNvSpPr>
          <p:nvPr>
            <p:ph type="body" sz="quarter" idx="16" hasCustomPrompt="1"/>
          </p:nvPr>
        </p:nvSpPr>
        <p:spPr>
          <a:xfrm>
            <a:off x="834036" y="6108942"/>
            <a:ext cx="3029914" cy="1783557"/>
          </a:xfrm>
          <a:prstGeom prst="rect">
            <a:avLst/>
          </a:prstGeom>
        </p:spPr>
        <p:txBody>
          <a:bodyPr anchor="t">
            <a:noAutofit/>
          </a:bodyPr>
          <a:lstStyle>
            <a:lvl1pPr marL="0" indent="0" algn="l">
              <a:lnSpc>
                <a:spcPts val="3940"/>
              </a:lnSpc>
              <a:spcBef>
                <a:spcPts val="0"/>
              </a:spcBef>
              <a:buNone/>
              <a:defRPr sz="38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ESSF</a:t>
            </a:r>
            <a:endParaRPr lang="en-US" dirty="0"/>
          </a:p>
        </p:txBody>
      </p:sp>
      <p:sp>
        <p:nvSpPr>
          <p:cNvPr id="6" name="Text Placeholder 32">
            <a:extLst>
              <a:ext uri="{FF2B5EF4-FFF2-40B4-BE49-F238E27FC236}">
                <a16:creationId xmlns:a16="http://schemas.microsoft.com/office/drawing/2014/main" id="{8AC83130-2329-1C95-FA14-832768CE9E35}"/>
              </a:ext>
            </a:extLst>
          </p:cNvPr>
          <p:cNvSpPr>
            <a:spLocks noGrp="1"/>
          </p:cNvSpPr>
          <p:nvPr>
            <p:ph type="body" sz="quarter" idx="19" hasCustomPrompt="1"/>
          </p:nvPr>
        </p:nvSpPr>
        <p:spPr>
          <a:xfrm>
            <a:off x="823894" y="5399750"/>
            <a:ext cx="3029914" cy="841604"/>
          </a:xfrm>
          <a:prstGeom prst="rect">
            <a:avLst/>
          </a:prstGeom>
        </p:spPr>
        <p:txBody>
          <a:bodyPr anchor="t">
            <a:noAutofit/>
          </a:bodyPr>
          <a:lstStyle>
            <a:lvl1pPr marL="0" indent="0" algn="l">
              <a:lnSpc>
                <a:spcPct val="100000"/>
              </a:lnSpc>
              <a:spcBef>
                <a:spcPts val="0"/>
              </a:spcBef>
              <a:buNone/>
              <a:defRPr sz="24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Your guide to </a:t>
            </a:r>
          </a:p>
        </p:txBody>
      </p:sp>
      <p:pic>
        <p:nvPicPr>
          <p:cNvPr id="3" name="Picture 2">
            <a:extLst>
              <a:ext uri="{FF2B5EF4-FFF2-40B4-BE49-F238E27FC236}">
                <a16:creationId xmlns:a16="http://schemas.microsoft.com/office/drawing/2014/main" id="{3D7DBA89-04BF-B5C8-768E-A3A746967E44}"/>
              </a:ext>
            </a:extLst>
          </p:cNvPr>
          <p:cNvPicPr>
            <a:picLocks noChangeAspect="1"/>
          </p:cNvPicPr>
          <p:nvPr userDrawn="1"/>
        </p:nvPicPr>
        <p:blipFill>
          <a:blip r:embed="rId2"/>
          <a:stretch>
            <a:fillRect/>
          </a:stretch>
        </p:blipFill>
        <p:spPr>
          <a:xfrm>
            <a:off x="5883209" y="10018525"/>
            <a:ext cx="1380835" cy="307474"/>
          </a:xfrm>
          <a:prstGeom prst="rect">
            <a:avLst/>
          </a:prstGeom>
        </p:spPr>
      </p:pic>
    </p:spTree>
    <p:extLst>
      <p:ext uri="{BB962C8B-B14F-4D97-AF65-F5344CB8AC3E}">
        <p14:creationId xmlns:p14="http://schemas.microsoft.com/office/powerpoint/2010/main" val="380929364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able Of Contents" preserve="1" userDrawn="1">
  <p:cSld name="1_Table Of Contents">
    <p:spTree>
      <p:nvGrpSpPr>
        <p:cNvPr id="1" name="Shape 78"/>
        <p:cNvGrpSpPr/>
        <p:nvPr/>
      </p:nvGrpSpPr>
      <p:grpSpPr>
        <a:xfrm>
          <a:off x="0" y="0"/>
          <a:ext cx="0" cy="0"/>
          <a:chOff x="0" y="0"/>
          <a:chExt cx="0" cy="0"/>
        </a:xfrm>
      </p:grpSpPr>
      <p:sp>
        <p:nvSpPr>
          <p:cNvPr id="110" name="Google Shape;110;p41"/>
          <p:cNvSpPr/>
          <p:nvPr/>
        </p:nvSpPr>
        <p:spPr>
          <a:xfrm rot="10800000" flipH="1">
            <a:off x="252047" y="5347914"/>
            <a:ext cx="1321259" cy="5559797"/>
          </a:xfrm>
          <a:custGeom>
            <a:avLst/>
            <a:gdLst/>
            <a:ahLst/>
            <a:cxnLst/>
            <a:rect l="l" t="t" r="r" b="b"/>
            <a:pathLst>
              <a:path w="1321666" h="2247833" extrusionOk="0">
                <a:moveTo>
                  <a:pt x="368409" y="0"/>
                </a:moveTo>
                <a:lnTo>
                  <a:pt x="0" y="0"/>
                </a:lnTo>
                <a:lnTo>
                  <a:pt x="0" y="2247834"/>
                </a:lnTo>
                <a:lnTo>
                  <a:pt x="1278174" y="983140"/>
                </a:lnTo>
                <a:lnTo>
                  <a:pt x="1321666" y="939706"/>
                </a:lnTo>
                <a:close/>
              </a:path>
            </a:pathLst>
          </a:custGeom>
          <a:solidFill>
            <a:srgbClr val="0E6E6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1" name="Google Shape;111;p41"/>
          <p:cNvSpPr/>
          <p:nvPr/>
        </p:nvSpPr>
        <p:spPr>
          <a:xfrm>
            <a:off x="-119710" y="0"/>
            <a:ext cx="1948511" cy="10907713"/>
          </a:xfrm>
          <a:custGeom>
            <a:avLst/>
            <a:gdLst/>
            <a:ahLst/>
            <a:cxnLst/>
            <a:rect l="l" t="t" r="r" b="b"/>
            <a:pathLst>
              <a:path w="2280567" h="10778216" extrusionOk="0">
                <a:moveTo>
                  <a:pt x="0" y="0"/>
                </a:moveTo>
                <a:lnTo>
                  <a:pt x="2280567" y="0"/>
                </a:lnTo>
                <a:lnTo>
                  <a:pt x="861587" y="10778216"/>
                </a:lnTo>
                <a:lnTo>
                  <a:pt x="0" y="10778216"/>
                </a:lnTo>
                <a:close/>
              </a:path>
            </a:pathLst>
          </a:custGeom>
          <a:solidFill>
            <a:srgbClr val="69BCAC"/>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37" name="Google Shape;137;p41"/>
          <p:cNvSpPr txBox="1">
            <a:spLocks noGrp="1"/>
          </p:cNvSpPr>
          <p:nvPr>
            <p:ph type="sldNum" idx="12"/>
          </p:nvPr>
        </p:nvSpPr>
        <p:spPr>
          <a:xfrm>
            <a:off x="7252897" y="10393101"/>
            <a:ext cx="416471" cy="46437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000">
                <a:solidFill>
                  <a:srgbClr val="41296C"/>
                </a:solidFill>
                <a:latin typeface="Calibri"/>
                <a:ea typeface="Calibri"/>
                <a:cs typeface="Calibri"/>
                <a:sym typeface="Calibri"/>
              </a:defRPr>
            </a:lvl1pPr>
            <a:lvl2pPr marL="0" lvl="1" indent="0" algn="r">
              <a:spcBef>
                <a:spcPts val="0"/>
              </a:spcBef>
              <a:buNone/>
              <a:defRPr sz="1000">
                <a:solidFill>
                  <a:srgbClr val="41296C"/>
                </a:solidFill>
                <a:latin typeface="Calibri"/>
                <a:ea typeface="Calibri"/>
                <a:cs typeface="Calibri"/>
                <a:sym typeface="Calibri"/>
              </a:defRPr>
            </a:lvl2pPr>
            <a:lvl3pPr marL="0" lvl="2" indent="0" algn="r">
              <a:spcBef>
                <a:spcPts val="0"/>
              </a:spcBef>
              <a:buNone/>
              <a:defRPr sz="1000">
                <a:solidFill>
                  <a:srgbClr val="41296C"/>
                </a:solidFill>
                <a:latin typeface="Calibri"/>
                <a:ea typeface="Calibri"/>
                <a:cs typeface="Calibri"/>
                <a:sym typeface="Calibri"/>
              </a:defRPr>
            </a:lvl3pPr>
            <a:lvl4pPr marL="0" lvl="3" indent="0" algn="r">
              <a:spcBef>
                <a:spcPts val="0"/>
              </a:spcBef>
              <a:buNone/>
              <a:defRPr sz="1000">
                <a:solidFill>
                  <a:srgbClr val="41296C"/>
                </a:solidFill>
                <a:latin typeface="Calibri"/>
                <a:ea typeface="Calibri"/>
                <a:cs typeface="Calibri"/>
                <a:sym typeface="Calibri"/>
              </a:defRPr>
            </a:lvl4pPr>
            <a:lvl5pPr marL="0" lvl="4" indent="0" algn="r">
              <a:spcBef>
                <a:spcPts val="0"/>
              </a:spcBef>
              <a:buNone/>
              <a:defRPr sz="1000">
                <a:solidFill>
                  <a:srgbClr val="41296C"/>
                </a:solidFill>
                <a:latin typeface="Calibri"/>
                <a:ea typeface="Calibri"/>
                <a:cs typeface="Calibri"/>
                <a:sym typeface="Calibri"/>
              </a:defRPr>
            </a:lvl5pPr>
            <a:lvl6pPr marL="0" lvl="5" indent="0" algn="r">
              <a:spcBef>
                <a:spcPts val="0"/>
              </a:spcBef>
              <a:buNone/>
              <a:defRPr sz="1000">
                <a:solidFill>
                  <a:srgbClr val="41296C"/>
                </a:solidFill>
                <a:latin typeface="Calibri"/>
                <a:ea typeface="Calibri"/>
                <a:cs typeface="Calibri"/>
                <a:sym typeface="Calibri"/>
              </a:defRPr>
            </a:lvl6pPr>
            <a:lvl7pPr marL="0" lvl="6" indent="0" algn="r">
              <a:spcBef>
                <a:spcPts val="0"/>
              </a:spcBef>
              <a:buNone/>
              <a:defRPr sz="1000">
                <a:solidFill>
                  <a:srgbClr val="41296C"/>
                </a:solidFill>
                <a:latin typeface="Calibri"/>
                <a:ea typeface="Calibri"/>
                <a:cs typeface="Calibri"/>
                <a:sym typeface="Calibri"/>
              </a:defRPr>
            </a:lvl7pPr>
            <a:lvl8pPr marL="0" lvl="7" indent="0" algn="r">
              <a:spcBef>
                <a:spcPts val="0"/>
              </a:spcBef>
              <a:buNone/>
              <a:defRPr sz="1000">
                <a:solidFill>
                  <a:srgbClr val="41296C"/>
                </a:solidFill>
                <a:latin typeface="Calibri"/>
                <a:ea typeface="Calibri"/>
                <a:cs typeface="Calibri"/>
                <a:sym typeface="Calibri"/>
              </a:defRPr>
            </a:lvl8pPr>
            <a:lvl9pPr marL="0" lvl="8" indent="0" algn="r">
              <a:spcBef>
                <a:spcPts val="0"/>
              </a:spcBef>
              <a:buNone/>
              <a:defRPr sz="1000">
                <a:solidFill>
                  <a:srgbClr val="41296C"/>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2" name="Text Placeholder 32">
            <a:extLst>
              <a:ext uri="{FF2B5EF4-FFF2-40B4-BE49-F238E27FC236}">
                <a16:creationId xmlns:a16="http://schemas.microsoft.com/office/drawing/2014/main" id="{AC960F3C-E0F1-A9E2-2AE6-AB2BA6E4FFBC}"/>
              </a:ext>
            </a:extLst>
          </p:cNvPr>
          <p:cNvSpPr>
            <a:spLocks noGrp="1"/>
          </p:cNvSpPr>
          <p:nvPr>
            <p:ph type="body" sz="quarter" idx="10" hasCustomPrompt="1"/>
          </p:nvPr>
        </p:nvSpPr>
        <p:spPr>
          <a:xfrm rot="16200000">
            <a:off x="-746963" y="2409630"/>
            <a:ext cx="4225188" cy="2341470"/>
          </a:xfrm>
          <a:prstGeom prst="rect">
            <a:avLst/>
          </a:prstGeom>
        </p:spPr>
        <p:txBody>
          <a:bodyPr anchor="t">
            <a:noAutofit/>
          </a:bodyPr>
          <a:lstStyle>
            <a:lvl1pPr marL="0" indent="0" algn="r">
              <a:lnSpc>
                <a:spcPct val="100000"/>
              </a:lnSpc>
              <a:spcBef>
                <a:spcPts val="0"/>
              </a:spcBef>
              <a:buNone/>
              <a:defRPr sz="70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CONTENTS</a:t>
            </a:r>
            <a:endParaRPr lang="en-US" dirty="0"/>
          </a:p>
        </p:txBody>
      </p:sp>
      <p:sp>
        <p:nvSpPr>
          <p:cNvPr id="3" name="Text Placeholder 32">
            <a:extLst>
              <a:ext uri="{FF2B5EF4-FFF2-40B4-BE49-F238E27FC236}">
                <a16:creationId xmlns:a16="http://schemas.microsoft.com/office/drawing/2014/main" id="{06513CE5-6D9C-C4A0-CB92-B37C4A3D22EE}"/>
              </a:ext>
            </a:extLst>
          </p:cNvPr>
          <p:cNvSpPr>
            <a:spLocks noGrp="1"/>
          </p:cNvSpPr>
          <p:nvPr>
            <p:ph type="body" sz="quarter" idx="11" hasCustomPrompt="1"/>
          </p:nvPr>
        </p:nvSpPr>
        <p:spPr>
          <a:xfrm>
            <a:off x="2602503" y="2000967"/>
            <a:ext cx="648000" cy="348400"/>
          </a:xfrm>
          <a:prstGeom prst="rect">
            <a:avLst/>
          </a:prstGeom>
          <a:ln>
            <a:noFill/>
          </a:ln>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01</a:t>
            </a:r>
            <a:endParaRPr lang="en-US" dirty="0"/>
          </a:p>
        </p:txBody>
      </p:sp>
      <p:sp>
        <p:nvSpPr>
          <p:cNvPr id="4" name="Text Placeholder 32">
            <a:extLst>
              <a:ext uri="{FF2B5EF4-FFF2-40B4-BE49-F238E27FC236}">
                <a16:creationId xmlns:a16="http://schemas.microsoft.com/office/drawing/2014/main" id="{B4C92447-5990-4238-031F-465E0140B247}"/>
              </a:ext>
            </a:extLst>
          </p:cNvPr>
          <p:cNvSpPr>
            <a:spLocks noGrp="1"/>
          </p:cNvSpPr>
          <p:nvPr>
            <p:ph type="body" sz="quarter" idx="49" hasCustomPrompt="1"/>
          </p:nvPr>
        </p:nvSpPr>
        <p:spPr>
          <a:xfrm>
            <a:off x="3305459" y="2000967"/>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Introduction</a:t>
            </a:r>
            <a:endParaRPr lang="en-US" dirty="0"/>
          </a:p>
        </p:txBody>
      </p:sp>
      <p:sp>
        <p:nvSpPr>
          <p:cNvPr id="5" name="Text Placeholder 32">
            <a:extLst>
              <a:ext uri="{FF2B5EF4-FFF2-40B4-BE49-F238E27FC236}">
                <a16:creationId xmlns:a16="http://schemas.microsoft.com/office/drawing/2014/main" id="{66726539-A98D-5B90-1225-081005CD6285}"/>
              </a:ext>
            </a:extLst>
          </p:cNvPr>
          <p:cNvSpPr>
            <a:spLocks noGrp="1"/>
          </p:cNvSpPr>
          <p:nvPr>
            <p:ph type="body" sz="quarter" idx="13" hasCustomPrompt="1"/>
          </p:nvPr>
        </p:nvSpPr>
        <p:spPr>
          <a:xfrm>
            <a:off x="2602503" y="2476209"/>
            <a:ext cx="648000" cy="348400"/>
          </a:xfrm>
          <a:prstGeom prst="rect">
            <a:avLst/>
          </a:prstGeom>
          <a:ln>
            <a:noFill/>
          </a:ln>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02</a:t>
            </a:r>
            <a:endParaRPr lang="en-US" dirty="0"/>
          </a:p>
        </p:txBody>
      </p:sp>
      <p:sp>
        <p:nvSpPr>
          <p:cNvPr id="6" name="Text Placeholder 32">
            <a:extLst>
              <a:ext uri="{FF2B5EF4-FFF2-40B4-BE49-F238E27FC236}">
                <a16:creationId xmlns:a16="http://schemas.microsoft.com/office/drawing/2014/main" id="{AC59D636-7F58-9556-C160-94028C5215CF}"/>
              </a:ext>
            </a:extLst>
          </p:cNvPr>
          <p:cNvSpPr>
            <a:spLocks noGrp="1"/>
          </p:cNvSpPr>
          <p:nvPr>
            <p:ph type="body" sz="quarter" idx="14" hasCustomPrompt="1"/>
          </p:nvPr>
        </p:nvSpPr>
        <p:spPr>
          <a:xfrm>
            <a:off x="3305459" y="2476209"/>
            <a:ext cx="3544003" cy="349200"/>
          </a:xfrm>
          <a:prstGeom prst="rect">
            <a:avLst/>
          </a:prstGeom>
        </p:spPr>
        <p:txBody>
          <a:bodyPr anchor="ctr">
            <a:noAutofit/>
          </a:bodyPr>
          <a:lstStyle>
            <a:lvl1pPr marL="0" marR="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marL="0" marR="0" lvl="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a:pPr>
            <a:r>
              <a:rPr lang="en-GB" dirty="0"/>
              <a:t>About us</a:t>
            </a:r>
            <a:endParaRPr lang="en-US" dirty="0"/>
          </a:p>
        </p:txBody>
      </p:sp>
      <p:sp>
        <p:nvSpPr>
          <p:cNvPr id="7" name="Text Placeholder 32">
            <a:extLst>
              <a:ext uri="{FF2B5EF4-FFF2-40B4-BE49-F238E27FC236}">
                <a16:creationId xmlns:a16="http://schemas.microsoft.com/office/drawing/2014/main" id="{83720756-ABC8-48CA-4C0D-80F1E20A55FA}"/>
              </a:ext>
            </a:extLst>
          </p:cNvPr>
          <p:cNvSpPr>
            <a:spLocks noGrp="1"/>
          </p:cNvSpPr>
          <p:nvPr>
            <p:ph type="body" sz="quarter" idx="15" hasCustomPrompt="1"/>
          </p:nvPr>
        </p:nvSpPr>
        <p:spPr>
          <a:xfrm>
            <a:off x="2602503" y="2977343"/>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03</a:t>
            </a:r>
            <a:endParaRPr lang="en-US" dirty="0"/>
          </a:p>
        </p:txBody>
      </p:sp>
      <p:sp>
        <p:nvSpPr>
          <p:cNvPr id="8" name="Text Placeholder 32">
            <a:extLst>
              <a:ext uri="{FF2B5EF4-FFF2-40B4-BE49-F238E27FC236}">
                <a16:creationId xmlns:a16="http://schemas.microsoft.com/office/drawing/2014/main" id="{E1C06928-A776-E0DD-1D11-650A59737415}"/>
              </a:ext>
            </a:extLst>
          </p:cNvPr>
          <p:cNvSpPr>
            <a:spLocks noGrp="1"/>
          </p:cNvSpPr>
          <p:nvPr>
            <p:ph type="body" sz="quarter" idx="19" hasCustomPrompt="1"/>
          </p:nvPr>
        </p:nvSpPr>
        <p:spPr>
          <a:xfrm>
            <a:off x="3305459" y="2977343"/>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The Project</a:t>
            </a:r>
            <a:endParaRPr lang="en-US" dirty="0"/>
          </a:p>
        </p:txBody>
      </p:sp>
      <p:sp>
        <p:nvSpPr>
          <p:cNvPr id="9" name="Text Placeholder 32">
            <a:extLst>
              <a:ext uri="{FF2B5EF4-FFF2-40B4-BE49-F238E27FC236}">
                <a16:creationId xmlns:a16="http://schemas.microsoft.com/office/drawing/2014/main" id="{2D834DA9-02EB-BB8A-3312-46B5413D30DD}"/>
              </a:ext>
            </a:extLst>
          </p:cNvPr>
          <p:cNvSpPr>
            <a:spLocks noGrp="1"/>
          </p:cNvSpPr>
          <p:nvPr>
            <p:ph type="body" sz="quarter" idx="17" hasCustomPrompt="1"/>
          </p:nvPr>
        </p:nvSpPr>
        <p:spPr>
          <a:xfrm>
            <a:off x="2602503" y="3478298"/>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04</a:t>
            </a:r>
            <a:endParaRPr lang="en-US" dirty="0"/>
          </a:p>
        </p:txBody>
      </p:sp>
      <p:sp>
        <p:nvSpPr>
          <p:cNvPr id="10" name="Text Placeholder 32">
            <a:extLst>
              <a:ext uri="{FF2B5EF4-FFF2-40B4-BE49-F238E27FC236}">
                <a16:creationId xmlns:a16="http://schemas.microsoft.com/office/drawing/2014/main" id="{1C9EA312-7BCC-06E1-512A-9FF4A874C73D}"/>
              </a:ext>
            </a:extLst>
          </p:cNvPr>
          <p:cNvSpPr>
            <a:spLocks noGrp="1"/>
          </p:cNvSpPr>
          <p:nvPr>
            <p:ph type="body" sz="quarter" idx="20" hasCustomPrompt="1"/>
          </p:nvPr>
        </p:nvSpPr>
        <p:spPr>
          <a:xfrm>
            <a:off x="3305459" y="3478298"/>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Gallery</a:t>
            </a:r>
            <a:endParaRPr lang="en-US" dirty="0"/>
          </a:p>
        </p:txBody>
      </p:sp>
      <p:sp>
        <p:nvSpPr>
          <p:cNvPr id="11" name="Text Placeholder 32">
            <a:extLst>
              <a:ext uri="{FF2B5EF4-FFF2-40B4-BE49-F238E27FC236}">
                <a16:creationId xmlns:a16="http://schemas.microsoft.com/office/drawing/2014/main" id="{AB1878A5-5C76-7446-91C5-8F3901C019DF}"/>
              </a:ext>
            </a:extLst>
          </p:cNvPr>
          <p:cNvSpPr>
            <a:spLocks noGrp="1"/>
          </p:cNvSpPr>
          <p:nvPr>
            <p:ph type="body" sz="quarter" idx="21" hasCustomPrompt="1"/>
          </p:nvPr>
        </p:nvSpPr>
        <p:spPr>
          <a:xfrm>
            <a:off x="2602503" y="3980088"/>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05</a:t>
            </a:r>
            <a:endParaRPr lang="en-US" dirty="0"/>
          </a:p>
        </p:txBody>
      </p:sp>
      <p:sp>
        <p:nvSpPr>
          <p:cNvPr id="12" name="Text Placeholder 32">
            <a:extLst>
              <a:ext uri="{FF2B5EF4-FFF2-40B4-BE49-F238E27FC236}">
                <a16:creationId xmlns:a16="http://schemas.microsoft.com/office/drawing/2014/main" id="{2D297D47-52B6-A6F9-6E76-4951B46BF7E8}"/>
              </a:ext>
            </a:extLst>
          </p:cNvPr>
          <p:cNvSpPr>
            <a:spLocks noGrp="1"/>
          </p:cNvSpPr>
          <p:nvPr>
            <p:ph type="body" sz="quarter" idx="22" hasCustomPrompt="1"/>
          </p:nvPr>
        </p:nvSpPr>
        <p:spPr>
          <a:xfrm>
            <a:off x="3305459" y="3980088"/>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Our Team</a:t>
            </a:r>
            <a:endParaRPr lang="en-US" dirty="0"/>
          </a:p>
        </p:txBody>
      </p:sp>
      <p:sp>
        <p:nvSpPr>
          <p:cNvPr id="13" name="Text Placeholder 32">
            <a:extLst>
              <a:ext uri="{FF2B5EF4-FFF2-40B4-BE49-F238E27FC236}">
                <a16:creationId xmlns:a16="http://schemas.microsoft.com/office/drawing/2014/main" id="{844D32AC-6F0B-C311-146A-0A9751225666}"/>
              </a:ext>
            </a:extLst>
          </p:cNvPr>
          <p:cNvSpPr>
            <a:spLocks noGrp="1"/>
          </p:cNvSpPr>
          <p:nvPr>
            <p:ph type="body" sz="quarter" idx="51" hasCustomPrompt="1"/>
          </p:nvPr>
        </p:nvSpPr>
        <p:spPr>
          <a:xfrm>
            <a:off x="2612143" y="4509284"/>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06</a:t>
            </a:r>
            <a:endParaRPr lang="en-US" dirty="0"/>
          </a:p>
        </p:txBody>
      </p:sp>
      <p:sp>
        <p:nvSpPr>
          <p:cNvPr id="14" name="Text Placeholder 32">
            <a:extLst>
              <a:ext uri="{FF2B5EF4-FFF2-40B4-BE49-F238E27FC236}">
                <a16:creationId xmlns:a16="http://schemas.microsoft.com/office/drawing/2014/main" id="{D464C347-4571-E4BF-F59A-DAD841358C33}"/>
              </a:ext>
            </a:extLst>
          </p:cNvPr>
          <p:cNvSpPr>
            <a:spLocks noGrp="1"/>
          </p:cNvSpPr>
          <p:nvPr>
            <p:ph type="body" sz="quarter" idx="52" hasCustomPrompt="1"/>
          </p:nvPr>
        </p:nvSpPr>
        <p:spPr>
          <a:xfrm>
            <a:off x="3315099" y="4509284"/>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Question and Answers</a:t>
            </a:r>
            <a:endParaRPr lang="en-US" dirty="0"/>
          </a:p>
        </p:txBody>
      </p:sp>
      <p:sp>
        <p:nvSpPr>
          <p:cNvPr id="15" name="Text Placeholder 32">
            <a:extLst>
              <a:ext uri="{FF2B5EF4-FFF2-40B4-BE49-F238E27FC236}">
                <a16:creationId xmlns:a16="http://schemas.microsoft.com/office/drawing/2014/main" id="{E791A225-D230-EE32-9E02-006AEB1CF64D}"/>
              </a:ext>
            </a:extLst>
          </p:cNvPr>
          <p:cNvSpPr>
            <a:spLocks noGrp="1"/>
          </p:cNvSpPr>
          <p:nvPr>
            <p:ph type="body" sz="quarter" idx="53" hasCustomPrompt="1"/>
          </p:nvPr>
        </p:nvSpPr>
        <p:spPr>
          <a:xfrm>
            <a:off x="2612143" y="4999516"/>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07</a:t>
            </a:r>
            <a:endParaRPr lang="en-US" dirty="0"/>
          </a:p>
        </p:txBody>
      </p:sp>
      <p:sp>
        <p:nvSpPr>
          <p:cNvPr id="16" name="Text Placeholder 32">
            <a:extLst>
              <a:ext uri="{FF2B5EF4-FFF2-40B4-BE49-F238E27FC236}">
                <a16:creationId xmlns:a16="http://schemas.microsoft.com/office/drawing/2014/main" id="{7FD898A5-7188-67AD-7795-75A0C3F7CC7F}"/>
              </a:ext>
            </a:extLst>
          </p:cNvPr>
          <p:cNvSpPr>
            <a:spLocks noGrp="1"/>
          </p:cNvSpPr>
          <p:nvPr>
            <p:ph type="body" sz="quarter" idx="54" hasCustomPrompt="1"/>
          </p:nvPr>
        </p:nvSpPr>
        <p:spPr>
          <a:xfrm>
            <a:off x="3315099" y="4999516"/>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Conclusion</a:t>
            </a:r>
            <a:endParaRPr lang="en-US" dirty="0"/>
          </a:p>
        </p:txBody>
      </p:sp>
    </p:spTree>
    <p:extLst>
      <p:ext uri="{BB962C8B-B14F-4D97-AF65-F5344CB8AC3E}">
        <p14:creationId xmlns:p14="http://schemas.microsoft.com/office/powerpoint/2010/main" val="11150437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Text Slide ">
    <p:spTree>
      <p:nvGrpSpPr>
        <p:cNvPr id="1" name=""/>
        <p:cNvGrpSpPr/>
        <p:nvPr/>
      </p:nvGrpSpPr>
      <p:grpSpPr>
        <a:xfrm>
          <a:off x="0" y="0"/>
          <a:ext cx="0" cy="0"/>
          <a:chOff x="0" y="0"/>
          <a:chExt cx="0" cy="0"/>
        </a:xfrm>
      </p:grpSpPr>
      <p:sp>
        <p:nvSpPr>
          <p:cNvPr id="11" name="Text Placeholder 32">
            <a:extLst>
              <a:ext uri="{FF2B5EF4-FFF2-40B4-BE49-F238E27FC236}">
                <a16:creationId xmlns:a16="http://schemas.microsoft.com/office/drawing/2014/main" id="{8FA5D8FC-0036-5768-4676-51E7640D75A0}"/>
              </a:ext>
            </a:extLst>
          </p:cNvPr>
          <p:cNvSpPr>
            <a:spLocks noGrp="1"/>
          </p:cNvSpPr>
          <p:nvPr>
            <p:ph type="body" sz="quarter" idx="32" hasCustomPrompt="1"/>
          </p:nvPr>
        </p:nvSpPr>
        <p:spPr>
          <a:xfrm>
            <a:off x="1219200" y="4319436"/>
            <a:ext cx="5886260" cy="6291414"/>
          </a:xfrm>
          <a:prstGeom prst="rect">
            <a:avLst/>
          </a:prstGeom>
        </p:spPr>
        <p:txBody>
          <a:bodyPr numCol="2" spcCol="288000" anchor="t">
            <a:noAutofit/>
          </a:bodyPr>
          <a:lstStyle>
            <a:lvl1pPr marL="0" indent="0" algn="just">
              <a:lnSpc>
                <a:spcPct val="100000"/>
              </a:lnSpc>
              <a:spcBef>
                <a:spcPts val="0"/>
              </a:spcBef>
              <a:buNone/>
              <a:defRPr sz="1100" b="0" i="0">
                <a:solidFill>
                  <a:srgbClr val="1A396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12" name="Text Placeholder 32">
            <a:extLst>
              <a:ext uri="{FF2B5EF4-FFF2-40B4-BE49-F238E27FC236}">
                <a16:creationId xmlns:a16="http://schemas.microsoft.com/office/drawing/2014/main" id="{7BD143DD-06A9-9483-8419-A0CB03713D05}"/>
              </a:ext>
            </a:extLst>
          </p:cNvPr>
          <p:cNvSpPr>
            <a:spLocks noGrp="1"/>
          </p:cNvSpPr>
          <p:nvPr>
            <p:ph type="body" sz="quarter" idx="33" hasCustomPrompt="1"/>
          </p:nvPr>
        </p:nvSpPr>
        <p:spPr>
          <a:xfrm>
            <a:off x="1179607" y="945398"/>
            <a:ext cx="5925851" cy="1477038"/>
          </a:xfrm>
          <a:prstGeom prst="rect">
            <a:avLst/>
          </a:prstGeom>
        </p:spPr>
        <p:txBody>
          <a:bodyPr>
            <a:noAutofit/>
          </a:bodyPr>
          <a:lstStyle>
            <a:lvl1pPr marL="0" indent="0" algn="l">
              <a:buNone/>
              <a:defRPr sz="3000" b="1" i="0">
                <a:solidFill>
                  <a:srgbClr val="69BCAC"/>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 Heading</a:t>
            </a:r>
            <a:endParaRPr lang="en-US" dirty="0"/>
          </a:p>
        </p:txBody>
      </p:sp>
      <p:sp>
        <p:nvSpPr>
          <p:cNvPr id="13" name="Text Placeholder 32">
            <a:extLst>
              <a:ext uri="{FF2B5EF4-FFF2-40B4-BE49-F238E27FC236}">
                <a16:creationId xmlns:a16="http://schemas.microsoft.com/office/drawing/2014/main" id="{18BD94DB-6201-6919-B91C-140A75B5D801}"/>
              </a:ext>
            </a:extLst>
          </p:cNvPr>
          <p:cNvSpPr>
            <a:spLocks noGrp="1"/>
          </p:cNvSpPr>
          <p:nvPr>
            <p:ph type="body" sz="quarter" idx="34" hasCustomPrompt="1"/>
          </p:nvPr>
        </p:nvSpPr>
        <p:spPr>
          <a:xfrm>
            <a:off x="1219200" y="2377975"/>
            <a:ext cx="5886260" cy="1897000"/>
          </a:xfrm>
          <a:prstGeom prst="rect">
            <a:avLst/>
          </a:prstGeom>
        </p:spPr>
        <p:txBody>
          <a:bodyPr numCol="1" spcCol="288000" anchor="t">
            <a:noAutofit/>
          </a:bodyPr>
          <a:lstStyle>
            <a:lvl1pPr marL="0" indent="0" algn="just">
              <a:lnSpc>
                <a:spcPct val="100000"/>
              </a:lnSpc>
              <a:spcBef>
                <a:spcPts val="0"/>
              </a:spcBef>
              <a:buNone/>
              <a:defRPr sz="1800" b="0" i="0">
                <a:solidFill>
                  <a:srgbClr val="1A396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Sub-Heading</a:t>
            </a:r>
            <a:endParaRPr lang="en-US" dirty="0"/>
          </a:p>
        </p:txBody>
      </p:sp>
      <p:sp>
        <p:nvSpPr>
          <p:cNvPr id="9" name="Slide Number Placeholder 5">
            <a:extLst>
              <a:ext uri="{FF2B5EF4-FFF2-40B4-BE49-F238E27FC236}">
                <a16:creationId xmlns:a16="http://schemas.microsoft.com/office/drawing/2014/main" id="{29F88981-F9F3-6EFC-7CC0-674E781E4147}"/>
              </a:ext>
            </a:extLst>
          </p:cNvPr>
          <p:cNvSpPr>
            <a:spLocks noGrp="1"/>
          </p:cNvSpPr>
          <p:nvPr>
            <p:ph type="sldNum" sz="quarter" idx="4"/>
          </p:nvPr>
        </p:nvSpPr>
        <p:spPr>
          <a:xfrm>
            <a:off x="7252897" y="10393101"/>
            <a:ext cx="416471" cy="464375"/>
          </a:xfrm>
          <a:prstGeom prst="rect">
            <a:avLst/>
          </a:prstGeom>
        </p:spPr>
        <p:txBody>
          <a:bodyPr vert="horz" lIns="91440" tIns="45720" rIns="91440" bIns="45720" rtlCol="0" anchor="ctr"/>
          <a:lstStyle>
            <a:lvl1pPr algn="r">
              <a:defRPr sz="1000">
                <a:solidFill>
                  <a:srgbClr val="41296C"/>
                </a:solidFill>
                <a:latin typeface="Calibri" panose="020F0502020204030204" pitchFamily="34" charset="0"/>
                <a:ea typeface="Noto Sans" panose="020B0502040504020204" pitchFamily="34" charset="0"/>
                <a:cs typeface="Calibri" panose="020F0502020204030204" pitchFamily="34" charset="0"/>
              </a:defRPr>
            </a:lvl1pPr>
          </a:lstStyle>
          <a:p>
            <a:fld id="{9C527BFA-2C0E-4CEC-B6A5-913A56FEF4B4}" type="slidenum">
              <a:rPr lang="fr-CA" smtClean="0"/>
              <a:pPr/>
              <a:t>‹#›</a:t>
            </a:fld>
            <a:endParaRPr lang="fr-CA"/>
          </a:p>
        </p:txBody>
      </p:sp>
      <p:sp>
        <p:nvSpPr>
          <p:cNvPr id="3" name="Freeform 2">
            <a:extLst>
              <a:ext uri="{FF2B5EF4-FFF2-40B4-BE49-F238E27FC236}">
                <a16:creationId xmlns:a16="http://schemas.microsoft.com/office/drawing/2014/main" id="{1E4365A6-2201-6988-69C0-00642CD115D4}"/>
              </a:ext>
            </a:extLst>
          </p:cNvPr>
          <p:cNvSpPr/>
          <p:nvPr userDrawn="1"/>
        </p:nvSpPr>
        <p:spPr>
          <a:xfrm rot="10800000" flipH="1">
            <a:off x="209550" y="4724397"/>
            <a:ext cx="571500" cy="6183313"/>
          </a:xfrm>
          <a:custGeom>
            <a:avLst/>
            <a:gdLst>
              <a:gd name="connsiteX0" fmla="*/ 368409 w 1321666"/>
              <a:gd name="connsiteY0" fmla="*/ 0 h 2247833"/>
              <a:gd name="connsiteX1" fmla="*/ 0 w 1321666"/>
              <a:gd name="connsiteY1" fmla="*/ 0 h 2247833"/>
              <a:gd name="connsiteX2" fmla="*/ 0 w 1321666"/>
              <a:gd name="connsiteY2" fmla="*/ 2247834 h 2247833"/>
              <a:gd name="connsiteX3" fmla="*/ 1278174 w 1321666"/>
              <a:gd name="connsiteY3" fmla="*/ 983140 h 2247833"/>
              <a:gd name="connsiteX4" fmla="*/ 1321666 w 1321666"/>
              <a:gd name="connsiteY4" fmla="*/ 939706 h 22478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21666" h="2247833">
                <a:moveTo>
                  <a:pt x="368409" y="0"/>
                </a:moveTo>
                <a:lnTo>
                  <a:pt x="0" y="0"/>
                </a:lnTo>
                <a:lnTo>
                  <a:pt x="0" y="2247834"/>
                </a:lnTo>
                <a:lnTo>
                  <a:pt x="1278174" y="983140"/>
                </a:lnTo>
                <a:lnTo>
                  <a:pt x="1321666" y="939706"/>
                </a:lnTo>
                <a:close/>
              </a:path>
            </a:pathLst>
          </a:custGeom>
          <a:solidFill>
            <a:srgbClr val="0E6E61"/>
          </a:solidFill>
          <a:ln w="5117" cap="flat">
            <a:noFill/>
            <a:prstDash val="solid"/>
            <a:miter/>
          </a:ln>
        </p:spPr>
        <p:txBody>
          <a:bodyPr rtlCol="0" anchor="ctr"/>
          <a:lstStyle/>
          <a:p>
            <a:endParaRPr lang="en-US"/>
          </a:p>
        </p:txBody>
      </p:sp>
      <p:sp>
        <p:nvSpPr>
          <p:cNvPr id="4" name="Freeform 3">
            <a:extLst>
              <a:ext uri="{FF2B5EF4-FFF2-40B4-BE49-F238E27FC236}">
                <a16:creationId xmlns:a16="http://schemas.microsoft.com/office/drawing/2014/main" id="{89CEDDBF-F1DF-090C-7ABF-F13E24F652EC}"/>
              </a:ext>
            </a:extLst>
          </p:cNvPr>
          <p:cNvSpPr/>
          <p:nvPr userDrawn="1"/>
        </p:nvSpPr>
        <p:spPr>
          <a:xfrm>
            <a:off x="0" y="0"/>
            <a:ext cx="609600" cy="10907713"/>
          </a:xfrm>
          <a:custGeom>
            <a:avLst/>
            <a:gdLst>
              <a:gd name="connsiteX0" fmla="*/ 0 w 2280567"/>
              <a:gd name="connsiteY0" fmla="*/ 0 h 10778216"/>
              <a:gd name="connsiteX1" fmla="*/ 2280567 w 2280567"/>
              <a:gd name="connsiteY1" fmla="*/ 0 h 10778216"/>
              <a:gd name="connsiteX2" fmla="*/ 861587 w 2280567"/>
              <a:gd name="connsiteY2" fmla="*/ 10778216 h 10778216"/>
              <a:gd name="connsiteX3" fmla="*/ 0 w 2280567"/>
              <a:gd name="connsiteY3" fmla="*/ 10778216 h 10778216"/>
            </a:gdLst>
            <a:ahLst/>
            <a:cxnLst>
              <a:cxn ang="0">
                <a:pos x="connsiteX0" y="connsiteY0"/>
              </a:cxn>
              <a:cxn ang="0">
                <a:pos x="connsiteX1" y="connsiteY1"/>
              </a:cxn>
              <a:cxn ang="0">
                <a:pos x="connsiteX2" y="connsiteY2"/>
              </a:cxn>
              <a:cxn ang="0">
                <a:pos x="connsiteX3" y="connsiteY3"/>
              </a:cxn>
            </a:cxnLst>
            <a:rect l="l" t="t" r="r" b="b"/>
            <a:pathLst>
              <a:path w="2280567" h="10778216">
                <a:moveTo>
                  <a:pt x="0" y="0"/>
                </a:moveTo>
                <a:lnTo>
                  <a:pt x="2280567" y="0"/>
                </a:lnTo>
                <a:lnTo>
                  <a:pt x="861587" y="10778216"/>
                </a:lnTo>
                <a:lnTo>
                  <a:pt x="0" y="10778216"/>
                </a:lnTo>
                <a:close/>
              </a:path>
            </a:pathLst>
          </a:custGeom>
          <a:solidFill>
            <a:srgbClr val="69BCA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2028686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6_Text Slide ">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755A7C6D-06B8-01D9-B06C-2693327BE923}"/>
              </a:ext>
            </a:extLst>
          </p:cNvPr>
          <p:cNvGrpSpPr/>
          <p:nvPr userDrawn="1"/>
        </p:nvGrpSpPr>
        <p:grpSpPr>
          <a:xfrm rot="10800000" flipH="1">
            <a:off x="0" y="0"/>
            <a:ext cx="7775575" cy="4843456"/>
            <a:chOff x="0" y="3217654"/>
            <a:chExt cx="7775575" cy="4843456"/>
          </a:xfrm>
          <a:solidFill>
            <a:srgbClr val="0E6E61"/>
          </a:solidFill>
        </p:grpSpPr>
        <p:sp>
          <p:nvSpPr>
            <p:cNvPr id="2" name="Graphic 4">
              <a:extLst>
                <a:ext uri="{FF2B5EF4-FFF2-40B4-BE49-F238E27FC236}">
                  <a16:creationId xmlns:a16="http://schemas.microsoft.com/office/drawing/2014/main" id="{E705D6CF-ADF1-964F-177D-198DFC4E07B1}"/>
                </a:ext>
              </a:extLst>
            </p:cNvPr>
            <p:cNvSpPr/>
            <p:nvPr userDrawn="1"/>
          </p:nvSpPr>
          <p:spPr>
            <a:xfrm flipV="1">
              <a:off x="0" y="3217654"/>
              <a:ext cx="7775575" cy="4843456"/>
            </a:xfrm>
            <a:custGeom>
              <a:avLst/>
              <a:gdLst>
                <a:gd name="connsiteX0" fmla="*/ 0 w 1367928"/>
                <a:gd name="connsiteY0" fmla="*/ 0 h 515971"/>
                <a:gd name="connsiteX1" fmla="*/ 0 w 1367928"/>
                <a:gd name="connsiteY1" fmla="*/ 515971 h 515971"/>
                <a:gd name="connsiteX2" fmla="*/ 1367928 w 1367928"/>
                <a:gd name="connsiteY2" fmla="*/ 314781 h 515971"/>
                <a:gd name="connsiteX3" fmla="*/ 1367928 w 1367928"/>
                <a:gd name="connsiteY3" fmla="*/ 0 h 515971"/>
              </a:gdLst>
              <a:ahLst/>
              <a:cxnLst>
                <a:cxn ang="0">
                  <a:pos x="connsiteX0" y="connsiteY0"/>
                </a:cxn>
                <a:cxn ang="0">
                  <a:pos x="connsiteX1" y="connsiteY1"/>
                </a:cxn>
                <a:cxn ang="0">
                  <a:pos x="connsiteX2" y="connsiteY2"/>
                </a:cxn>
                <a:cxn ang="0">
                  <a:pos x="connsiteX3" y="connsiteY3"/>
                </a:cxn>
              </a:cxnLst>
              <a:rect l="l" t="t" r="r" b="b"/>
              <a:pathLst>
                <a:path w="1367928" h="515971">
                  <a:moveTo>
                    <a:pt x="0" y="0"/>
                  </a:moveTo>
                  <a:lnTo>
                    <a:pt x="0" y="515971"/>
                  </a:lnTo>
                  <a:lnTo>
                    <a:pt x="1367928" y="314781"/>
                  </a:lnTo>
                  <a:lnTo>
                    <a:pt x="1367928" y="0"/>
                  </a:lnTo>
                  <a:close/>
                </a:path>
              </a:pathLst>
            </a:custGeom>
            <a:solidFill>
              <a:srgbClr val="69BCAC"/>
            </a:solidFill>
            <a:ln w="4838" cap="flat">
              <a:noFill/>
              <a:prstDash val="solid"/>
              <a:miter/>
            </a:ln>
          </p:spPr>
          <p:txBody>
            <a:bodyPr rtlCol="0" anchor="ctr"/>
            <a:lstStyle/>
            <a:p>
              <a:endParaRPr lang="en-US"/>
            </a:p>
          </p:txBody>
        </p:sp>
        <p:sp>
          <p:nvSpPr>
            <p:cNvPr id="5" name="Freeform 4">
              <a:extLst>
                <a:ext uri="{FF2B5EF4-FFF2-40B4-BE49-F238E27FC236}">
                  <a16:creationId xmlns:a16="http://schemas.microsoft.com/office/drawing/2014/main" id="{C28D8AE9-48BA-054F-7BDF-E242C93580FA}"/>
                </a:ext>
              </a:extLst>
            </p:cNvPr>
            <p:cNvSpPr/>
            <p:nvPr userDrawn="1"/>
          </p:nvSpPr>
          <p:spPr>
            <a:xfrm rot="6219254">
              <a:off x="2092948" y="2431012"/>
              <a:ext cx="250321" cy="2607630"/>
            </a:xfrm>
            <a:custGeom>
              <a:avLst/>
              <a:gdLst>
                <a:gd name="connsiteX0" fmla="*/ 0 w 39474"/>
                <a:gd name="connsiteY0" fmla="*/ 0 h 411206"/>
                <a:gd name="connsiteX1" fmla="*/ 39475 w 39474"/>
                <a:gd name="connsiteY1" fmla="*/ 0 h 411206"/>
                <a:gd name="connsiteX2" fmla="*/ 39475 w 39474"/>
                <a:gd name="connsiteY2" fmla="*/ 411206 h 411206"/>
                <a:gd name="connsiteX3" fmla="*/ 0 w 39474"/>
                <a:gd name="connsiteY3" fmla="*/ 411206 h 411206"/>
              </a:gdLst>
              <a:ahLst/>
              <a:cxnLst>
                <a:cxn ang="0">
                  <a:pos x="connsiteX0" y="connsiteY0"/>
                </a:cxn>
                <a:cxn ang="0">
                  <a:pos x="connsiteX1" y="connsiteY1"/>
                </a:cxn>
                <a:cxn ang="0">
                  <a:pos x="connsiteX2" y="connsiteY2"/>
                </a:cxn>
                <a:cxn ang="0">
                  <a:pos x="connsiteX3" y="connsiteY3"/>
                </a:cxn>
              </a:cxnLst>
              <a:rect l="l" t="t" r="r" b="b"/>
              <a:pathLst>
                <a:path w="39474" h="411206">
                  <a:moveTo>
                    <a:pt x="0" y="0"/>
                  </a:moveTo>
                  <a:lnTo>
                    <a:pt x="39475" y="0"/>
                  </a:lnTo>
                  <a:lnTo>
                    <a:pt x="39475" y="411206"/>
                  </a:lnTo>
                  <a:lnTo>
                    <a:pt x="0" y="411206"/>
                  </a:lnTo>
                  <a:close/>
                </a:path>
              </a:pathLst>
            </a:custGeom>
            <a:solidFill>
              <a:srgbClr val="0E6E61"/>
            </a:solidFill>
            <a:ln w="3493" cap="flat">
              <a:noFill/>
              <a:prstDash val="solid"/>
              <a:miter/>
            </a:ln>
          </p:spPr>
          <p:txBody>
            <a:bodyPr rtlCol="0" anchor="ctr"/>
            <a:lstStyle/>
            <a:p>
              <a:endParaRPr lang="en-US"/>
            </a:p>
          </p:txBody>
        </p:sp>
      </p:grpSp>
      <p:sp>
        <p:nvSpPr>
          <p:cNvPr id="11" name="Text Placeholder 32">
            <a:extLst>
              <a:ext uri="{FF2B5EF4-FFF2-40B4-BE49-F238E27FC236}">
                <a16:creationId xmlns:a16="http://schemas.microsoft.com/office/drawing/2014/main" id="{8FA5D8FC-0036-5768-4676-51E7640D75A0}"/>
              </a:ext>
            </a:extLst>
          </p:cNvPr>
          <p:cNvSpPr>
            <a:spLocks noGrp="1"/>
          </p:cNvSpPr>
          <p:nvPr>
            <p:ph type="body" sz="quarter" idx="32" hasCustomPrompt="1"/>
          </p:nvPr>
        </p:nvSpPr>
        <p:spPr>
          <a:xfrm>
            <a:off x="637066" y="5245768"/>
            <a:ext cx="6468394" cy="5365082"/>
          </a:xfrm>
          <a:prstGeom prst="rect">
            <a:avLst/>
          </a:prstGeom>
        </p:spPr>
        <p:txBody>
          <a:bodyPr numCol="2" spcCol="288000" anchor="t">
            <a:noAutofit/>
          </a:bodyPr>
          <a:lstStyle>
            <a:lvl1pPr marL="0" indent="0" algn="just">
              <a:lnSpc>
                <a:spcPct val="100000"/>
              </a:lnSpc>
              <a:spcBef>
                <a:spcPts val="0"/>
              </a:spcBef>
              <a:buNone/>
              <a:defRPr sz="1100" b="0" i="0">
                <a:solidFill>
                  <a:srgbClr val="1A396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12" name="Text Placeholder 32">
            <a:extLst>
              <a:ext uri="{FF2B5EF4-FFF2-40B4-BE49-F238E27FC236}">
                <a16:creationId xmlns:a16="http://schemas.microsoft.com/office/drawing/2014/main" id="{7BD143DD-06A9-9483-8419-A0CB03713D05}"/>
              </a:ext>
            </a:extLst>
          </p:cNvPr>
          <p:cNvSpPr>
            <a:spLocks noGrp="1"/>
          </p:cNvSpPr>
          <p:nvPr>
            <p:ph type="body" sz="quarter" idx="33" hasCustomPrompt="1"/>
          </p:nvPr>
        </p:nvSpPr>
        <p:spPr>
          <a:xfrm>
            <a:off x="641685" y="688724"/>
            <a:ext cx="6511900" cy="1477038"/>
          </a:xfrm>
          <a:prstGeom prst="rect">
            <a:avLst/>
          </a:prstGeom>
        </p:spPr>
        <p:txBody>
          <a:bodyPr>
            <a:noAutofit/>
          </a:bodyPr>
          <a:lstStyle>
            <a:lvl1pPr marL="0" indent="0" algn="l">
              <a:buNone/>
              <a:defRPr sz="30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 Heading</a:t>
            </a:r>
            <a:endParaRPr lang="en-US" dirty="0"/>
          </a:p>
        </p:txBody>
      </p:sp>
      <p:sp>
        <p:nvSpPr>
          <p:cNvPr id="13" name="Text Placeholder 32">
            <a:extLst>
              <a:ext uri="{FF2B5EF4-FFF2-40B4-BE49-F238E27FC236}">
                <a16:creationId xmlns:a16="http://schemas.microsoft.com/office/drawing/2014/main" id="{18BD94DB-6201-6919-B91C-140A75B5D801}"/>
              </a:ext>
            </a:extLst>
          </p:cNvPr>
          <p:cNvSpPr>
            <a:spLocks noGrp="1"/>
          </p:cNvSpPr>
          <p:nvPr>
            <p:ph type="body" sz="quarter" idx="34" hasCustomPrompt="1"/>
          </p:nvPr>
        </p:nvSpPr>
        <p:spPr>
          <a:xfrm>
            <a:off x="685192" y="2121301"/>
            <a:ext cx="6468394" cy="1311710"/>
          </a:xfrm>
          <a:prstGeom prst="rect">
            <a:avLst/>
          </a:prstGeom>
        </p:spPr>
        <p:txBody>
          <a:bodyPr numCol="1" spcCol="288000" anchor="t">
            <a:noAutofit/>
          </a:bodyPr>
          <a:lstStyle>
            <a:lvl1pPr marL="0" indent="0" algn="just">
              <a:lnSpc>
                <a:spcPct val="100000"/>
              </a:lnSpc>
              <a:spcBef>
                <a:spcPts val="0"/>
              </a:spcBef>
              <a:buNone/>
              <a:defRPr sz="18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Sub-Heading</a:t>
            </a:r>
            <a:endParaRPr lang="en-US" dirty="0"/>
          </a:p>
        </p:txBody>
      </p:sp>
      <p:sp>
        <p:nvSpPr>
          <p:cNvPr id="9" name="Slide Number Placeholder 5">
            <a:extLst>
              <a:ext uri="{FF2B5EF4-FFF2-40B4-BE49-F238E27FC236}">
                <a16:creationId xmlns:a16="http://schemas.microsoft.com/office/drawing/2014/main" id="{29F88981-F9F3-6EFC-7CC0-674E781E4147}"/>
              </a:ext>
            </a:extLst>
          </p:cNvPr>
          <p:cNvSpPr>
            <a:spLocks noGrp="1"/>
          </p:cNvSpPr>
          <p:nvPr>
            <p:ph type="sldNum" sz="quarter" idx="4"/>
          </p:nvPr>
        </p:nvSpPr>
        <p:spPr>
          <a:xfrm>
            <a:off x="7252897" y="10393101"/>
            <a:ext cx="416471" cy="464375"/>
          </a:xfrm>
          <a:prstGeom prst="rect">
            <a:avLst/>
          </a:prstGeom>
        </p:spPr>
        <p:txBody>
          <a:bodyPr vert="horz" lIns="91440" tIns="45720" rIns="91440" bIns="45720" rtlCol="0" anchor="ctr"/>
          <a:lstStyle>
            <a:lvl1pPr algn="r">
              <a:defRPr sz="1000">
                <a:solidFill>
                  <a:srgbClr val="41296C"/>
                </a:solidFill>
                <a:latin typeface="Calibri" panose="020F0502020204030204" pitchFamily="34" charset="0"/>
                <a:ea typeface="Noto Sans" panose="020B0502040504020204" pitchFamily="34" charset="0"/>
                <a:cs typeface="Calibri" panose="020F0502020204030204" pitchFamily="34" charset="0"/>
              </a:defRPr>
            </a:lvl1pPr>
          </a:lstStyle>
          <a:p>
            <a:fld id="{9C527BFA-2C0E-4CEC-B6A5-913A56FEF4B4}" type="slidenum">
              <a:rPr lang="fr-CA" smtClean="0"/>
              <a:pPr/>
              <a:t>‹#›</a:t>
            </a:fld>
            <a:endParaRPr lang="fr-CA"/>
          </a:p>
        </p:txBody>
      </p:sp>
    </p:spTree>
    <p:extLst>
      <p:ext uri="{BB962C8B-B14F-4D97-AF65-F5344CB8AC3E}">
        <p14:creationId xmlns:p14="http://schemas.microsoft.com/office/powerpoint/2010/main" val="22680428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1_Cover Slide" preserve="1" userDrawn="1">
  <p:cSld name="2_Cover Slide">
    <p:spTree>
      <p:nvGrpSpPr>
        <p:cNvPr id="1" name="Shape 15"/>
        <p:cNvGrpSpPr/>
        <p:nvPr/>
      </p:nvGrpSpPr>
      <p:grpSpPr>
        <a:xfrm>
          <a:off x="0" y="0"/>
          <a:ext cx="0" cy="0"/>
          <a:chOff x="0" y="0"/>
          <a:chExt cx="0" cy="0"/>
        </a:xfrm>
      </p:grpSpPr>
      <p:sp>
        <p:nvSpPr>
          <p:cNvPr id="19" name="Freeform 18">
            <a:extLst>
              <a:ext uri="{FF2B5EF4-FFF2-40B4-BE49-F238E27FC236}">
                <a16:creationId xmlns:a16="http://schemas.microsoft.com/office/drawing/2014/main" id="{E46A5B0D-329C-6301-5D4F-2418D03BD0EC}"/>
              </a:ext>
            </a:extLst>
          </p:cNvPr>
          <p:cNvSpPr/>
          <p:nvPr userDrawn="1"/>
        </p:nvSpPr>
        <p:spPr>
          <a:xfrm rot="10800000" flipH="1">
            <a:off x="0" y="0"/>
            <a:ext cx="7825105" cy="10907713"/>
          </a:xfrm>
          <a:custGeom>
            <a:avLst/>
            <a:gdLst>
              <a:gd name="connsiteX0" fmla="*/ 0 w 7825105"/>
              <a:gd name="connsiteY0" fmla="*/ 10907713 h 10907713"/>
              <a:gd name="connsiteX1" fmla="*/ 7825105 w 7825105"/>
              <a:gd name="connsiteY1" fmla="*/ 10907713 h 10907713"/>
              <a:gd name="connsiteX2" fmla="*/ 7825105 w 7825105"/>
              <a:gd name="connsiteY2" fmla="*/ 7084653 h 10907713"/>
              <a:gd name="connsiteX3" fmla="*/ 7801356 w 7825105"/>
              <a:gd name="connsiteY3" fmla="*/ 7083440 h 10907713"/>
              <a:gd name="connsiteX4" fmla="*/ 1038540 w 7825105"/>
              <a:gd name="connsiteY4" fmla="*/ 7810 h 10907713"/>
              <a:gd name="connsiteX5" fmla="*/ 1038938 w 7825105"/>
              <a:gd name="connsiteY5" fmla="*/ 0 h 10907713"/>
              <a:gd name="connsiteX6" fmla="*/ 1 w 7825105"/>
              <a:gd name="connsiteY6" fmla="*/ 0 h 10907713"/>
              <a:gd name="connsiteX7" fmla="*/ 1 w 7825105"/>
              <a:gd name="connsiteY7" fmla="*/ 4487863 h 10907713"/>
              <a:gd name="connsiteX8" fmla="*/ 0 w 7825105"/>
              <a:gd name="connsiteY8" fmla="*/ 4487863 h 1090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825105" h="10907713">
                <a:moveTo>
                  <a:pt x="0" y="10907713"/>
                </a:moveTo>
                <a:lnTo>
                  <a:pt x="7825105" y="10907713"/>
                </a:lnTo>
                <a:lnTo>
                  <a:pt x="7825105" y="7084653"/>
                </a:lnTo>
                <a:lnTo>
                  <a:pt x="7801356" y="7083440"/>
                </a:lnTo>
                <a:lnTo>
                  <a:pt x="1038540" y="7810"/>
                </a:lnTo>
                <a:lnTo>
                  <a:pt x="1038938" y="0"/>
                </a:lnTo>
                <a:lnTo>
                  <a:pt x="1" y="0"/>
                </a:lnTo>
                <a:lnTo>
                  <a:pt x="1" y="4487863"/>
                </a:lnTo>
                <a:lnTo>
                  <a:pt x="0" y="4487863"/>
                </a:lnTo>
                <a:close/>
              </a:path>
            </a:pathLst>
          </a:custGeom>
          <a:solidFill>
            <a:srgbClr val="3FC2E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21" name="Google Shape;21;p40"/>
          <p:cNvPicPr preferRelativeResize="0"/>
          <p:nvPr/>
        </p:nvPicPr>
        <p:blipFill rotWithShape="1">
          <a:blip r:embed="rId2">
            <a:alphaModFix/>
          </a:blip>
          <a:srcRect r="44449"/>
          <a:stretch/>
        </p:blipFill>
        <p:spPr>
          <a:xfrm>
            <a:off x="6169972" y="9990030"/>
            <a:ext cx="1280061" cy="293943"/>
          </a:xfrm>
          <a:prstGeom prst="rect">
            <a:avLst/>
          </a:prstGeom>
          <a:noFill/>
          <a:ln>
            <a:noFill/>
          </a:ln>
        </p:spPr>
      </p:pic>
      <p:sp>
        <p:nvSpPr>
          <p:cNvPr id="4" name="Freeform 3">
            <a:extLst>
              <a:ext uri="{FF2B5EF4-FFF2-40B4-BE49-F238E27FC236}">
                <a16:creationId xmlns:a16="http://schemas.microsoft.com/office/drawing/2014/main" id="{A8F78976-D6FD-A86D-100B-602A17B6316B}"/>
              </a:ext>
            </a:extLst>
          </p:cNvPr>
          <p:cNvSpPr/>
          <p:nvPr userDrawn="1"/>
        </p:nvSpPr>
        <p:spPr>
          <a:xfrm rot="13447736" flipH="1">
            <a:off x="5694665" y="4331750"/>
            <a:ext cx="377088" cy="2792358"/>
          </a:xfrm>
          <a:custGeom>
            <a:avLst/>
            <a:gdLst>
              <a:gd name="connsiteX0" fmla="*/ 0 w 57821"/>
              <a:gd name="connsiteY0" fmla="*/ 0 h 601453"/>
              <a:gd name="connsiteX1" fmla="*/ 57822 w 57821"/>
              <a:gd name="connsiteY1" fmla="*/ 0 h 601453"/>
              <a:gd name="connsiteX2" fmla="*/ 57822 w 57821"/>
              <a:gd name="connsiteY2" fmla="*/ 601454 h 601453"/>
              <a:gd name="connsiteX3" fmla="*/ 0 w 57821"/>
              <a:gd name="connsiteY3" fmla="*/ 601454 h 601453"/>
            </a:gdLst>
            <a:ahLst/>
            <a:cxnLst>
              <a:cxn ang="0">
                <a:pos x="connsiteX0" y="connsiteY0"/>
              </a:cxn>
              <a:cxn ang="0">
                <a:pos x="connsiteX1" y="connsiteY1"/>
              </a:cxn>
              <a:cxn ang="0">
                <a:pos x="connsiteX2" y="connsiteY2"/>
              </a:cxn>
              <a:cxn ang="0">
                <a:pos x="connsiteX3" y="connsiteY3"/>
              </a:cxn>
            </a:cxnLst>
            <a:rect l="l" t="t" r="r" b="b"/>
            <a:pathLst>
              <a:path w="57821" h="601453">
                <a:moveTo>
                  <a:pt x="0" y="0"/>
                </a:moveTo>
                <a:lnTo>
                  <a:pt x="57822" y="0"/>
                </a:lnTo>
                <a:lnTo>
                  <a:pt x="57822" y="601454"/>
                </a:lnTo>
                <a:lnTo>
                  <a:pt x="0" y="601454"/>
                </a:lnTo>
                <a:close/>
              </a:path>
            </a:pathLst>
          </a:custGeom>
          <a:solidFill>
            <a:srgbClr val="0E6E61"/>
          </a:solidFill>
          <a:ln w="5117" cap="flat">
            <a:noFill/>
            <a:prstDash val="solid"/>
            <a:miter/>
          </a:ln>
        </p:spPr>
        <p:txBody>
          <a:bodyPr rtlCol="0" anchor="ctr"/>
          <a:lstStyle/>
          <a:p>
            <a:endParaRPr lang="en-US"/>
          </a:p>
        </p:txBody>
      </p:sp>
      <p:sp>
        <p:nvSpPr>
          <p:cNvPr id="5" name="Text Placeholder 32">
            <a:extLst>
              <a:ext uri="{FF2B5EF4-FFF2-40B4-BE49-F238E27FC236}">
                <a16:creationId xmlns:a16="http://schemas.microsoft.com/office/drawing/2014/main" id="{E8EFA7F9-29AA-7888-8A0B-AE84DF6D8BB9}"/>
              </a:ext>
            </a:extLst>
          </p:cNvPr>
          <p:cNvSpPr>
            <a:spLocks noGrp="1"/>
          </p:cNvSpPr>
          <p:nvPr>
            <p:ph type="body" sz="quarter" idx="16" hasCustomPrompt="1"/>
          </p:nvPr>
        </p:nvSpPr>
        <p:spPr>
          <a:xfrm>
            <a:off x="834036" y="6108942"/>
            <a:ext cx="3029914" cy="1783557"/>
          </a:xfrm>
          <a:prstGeom prst="rect">
            <a:avLst/>
          </a:prstGeom>
        </p:spPr>
        <p:txBody>
          <a:bodyPr anchor="t">
            <a:noAutofit/>
          </a:bodyPr>
          <a:lstStyle>
            <a:lvl1pPr marL="0" indent="0" algn="l">
              <a:lnSpc>
                <a:spcPts val="3940"/>
              </a:lnSpc>
              <a:spcBef>
                <a:spcPts val="0"/>
              </a:spcBef>
              <a:buNone/>
              <a:defRPr sz="38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ESSF</a:t>
            </a:r>
            <a:endParaRPr lang="en-US" dirty="0"/>
          </a:p>
        </p:txBody>
      </p:sp>
      <p:sp>
        <p:nvSpPr>
          <p:cNvPr id="6" name="Text Placeholder 32">
            <a:extLst>
              <a:ext uri="{FF2B5EF4-FFF2-40B4-BE49-F238E27FC236}">
                <a16:creationId xmlns:a16="http://schemas.microsoft.com/office/drawing/2014/main" id="{8AC83130-2329-1C95-FA14-832768CE9E35}"/>
              </a:ext>
            </a:extLst>
          </p:cNvPr>
          <p:cNvSpPr>
            <a:spLocks noGrp="1"/>
          </p:cNvSpPr>
          <p:nvPr>
            <p:ph type="body" sz="quarter" idx="19" hasCustomPrompt="1"/>
          </p:nvPr>
        </p:nvSpPr>
        <p:spPr>
          <a:xfrm>
            <a:off x="823894" y="5399750"/>
            <a:ext cx="3029914" cy="841604"/>
          </a:xfrm>
          <a:prstGeom prst="rect">
            <a:avLst/>
          </a:prstGeom>
        </p:spPr>
        <p:txBody>
          <a:bodyPr anchor="t">
            <a:noAutofit/>
          </a:bodyPr>
          <a:lstStyle>
            <a:lvl1pPr marL="0" indent="0" algn="l">
              <a:lnSpc>
                <a:spcPct val="100000"/>
              </a:lnSpc>
              <a:spcBef>
                <a:spcPts val="0"/>
              </a:spcBef>
              <a:buNone/>
              <a:defRPr sz="24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Your guide to </a:t>
            </a:r>
          </a:p>
        </p:txBody>
      </p:sp>
      <p:grpSp>
        <p:nvGrpSpPr>
          <p:cNvPr id="22" name="Graphic 5">
            <a:extLst>
              <a:ext uri="{FF2B5EF4-FFF2-40B4-BE49-F238E27FC236}">
                <a16:creationId xmlns:a16="http://schemas.microsoft.com/office/drawing/2014/main" id="{99C5B7D9-A743-0B32-AAB6-0509221F75CE}"/>
              </a:ext>
            </a:extLst>
          </p:cNvPr>
          <p:cNvGrpSpPr/>
          <p:nvPr userDrawn="1"/>
        </p:nvGrpSpPr>
        <p:grpSpPr>
          <a:xfrm>
            <a:off x="4117290" y="992947"/>
            <a:ext cx="5354038" cy="2577465"/>
            <a:chOff x="4891013" y="3454793"/>
            <a:chExt cx="5354038" cy="2577465"/>
          </a:xfrm>
        </p:grpSpPr>
        <p:sp>
          <p:nvSpPr>
            <p:cNvPr id="78" name="Freeform 77">
              <a:extLst>
                <a:ext uri="{FF2B5EF4-FFF2-40B4-BE49-F238E27FC236}">
                  <a16:creationId xmlns:a16="http://schemas.microsoft.com/office/drawing/2014/main" id="{975D1514-FA95-D9F1-8059-4B486C63E7CE}"/>
                </a:ext>
              </a:extLst>
            </p:cNvPr>
            <p:cNvSpPr/>
            <p:nvPr/>
          </p:nvSpPr>
          <p:spPr>
            <a:xfrm>
              <a:off x="4891013" y="3804563"/>
              <a:ext cx="149091" cy="172261"/>
            </a:xfrm>
            <a:custGeom>
              <a:avLst/>
              <a:gdLst>
                <a:gd name="connsiteX0" fmla="*/ 437 w 149091"/>
                <a:gd name="connsiteY0" fmla="*/ 172262 h 172261"/>
                <a:gd name="connsiteX1" fmla="*/ 0 w 149091"/>
                <a:gd name="connsiteY1" fmla="*/ 0 h 172261"/>
                <a:gd name="connsiteX2" fmla="*/ 149091 w 149091"/>
                <a:gd name="connsiteY2" fmla="*/ 85694 h 172261"/>
                <a:gd name="connsiteX3" fmla="*/ 437 w 149091"/>
                <a:gd name="connsiteY3" fmla="*/ 172262 h 172261"/>
              </a:gdLst>
              <a:ahLst/>
              <a:cxnLst>
                <a:cxn ang="0">
                  <a:pos x="connsiteX0" y="connsiteY0"/>
                </a:cxn>
                <a:cxn ang="0">
                  <a:pos x="connsiteX1" y="connsiteY1"/>
                </a:cxn>
                <a:cxn ang="0">
                  <a:pos x="connsiteX2" y="connsiteY2"/>
                </a:cxn>
                <a:cxn ang="0">
                  <a:pos x="connsiteX3" y="connsiteY3"/>
                </a:cxn>
              </a:cxnLst>
              <a:rect l="l" t="t" r="r" b="b"/>
              <a:pathLst>
                <a:path w="149091" h="172261">
                  <a:moveTo>
                    <a:pt x="437" y="172262"/>
                  </a:moveTo>
                  <a:lnTo>
                    <a:pt x="0" y="0"/>
                  </a:lnTo>
                  <a:lnTo>
                    <a:pt x="149091" y="85694"/>
                  </a:lnTo>
                  <a:lnTo>
                    <a:pt x="437" y="172262"/>
                  </a:lnTo>
                  <a:close/>
                </a:path>
              </a:pathLst>
            </a:custGeom>
            <a:solidFill>
              <a:srgbClr val="CEBEDD"/>
            </a:solidFill>
            <a:ln w="2265"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350188DD-D412-8432-A41F-384A4B10903D}"/>
                </a:ext>
              </a:extLst>
            </p:cNvPr>
            <p:cNvSpPr/>
            <p:nvPr/>
          </p:nvSpPr>
          <p:spPr>
            <a:xfrm>
              <a:off x="5612421" y="3804563"/>
              <a:ext cx="149091" cy="172261"/>
            </a:xfrm>
            <a:custGeom>
              <a:avLst/>
              <a:gdLst>
                <a:gd name="connsiteX0" fmla="*/ 437 w 149091"/>
                <a:gd name="connsiteY0" fmla="*/ 172262 h 172261"/>
                <a:gd name="connsiteX1" fmla="*/ 0 w 149091"/>
                <a:gd name="connsiteY1" fmla="*/ 0 h 172261"/>
                <a:gd name="connsiteX2" fmla="*/ 149091 w 149091"/>
                <a:gd name="connsiteY2" fmla="*/ 85694 h 172261"/>
                <a:gd name="connsiteX3" fmla="*/ 437 w 149091"/>
                <a:gd name="connsiteY3" fmla="*/ 172262 h 172261"/>
              </a:gdLst>
              <a:ahLst/>
              <a:cxnLst>
                <a:cxn ang="0">
                  <a:pos x="connsiteX0" y="connsiteY0"/>
                </a:cxn>
                <a:cxn ang="0">
                  <a:pos x="connsiteX1" y="connsiteY1"/>
                </a:cxn>
                <a:cxn ang="0">
                  <a:pos x="connsiteX2" y="connsiteY2"/>
                </a:cxn>
                <a:cxn ang="0">
                  <a:pos x="connsiteX3" y="connsiteY3"/>
                </a:cxn>
              </a:cxnLst>
              <a:rect l="l" t="t" r="r" b="b"/>
              <a:pathLst>
                <a:path w="149091" h="172261">
                  <a:moveTo>
                    <a:pt x="437" y="172262"/>
                  </a:moveTo>
                  <a:lnTo>
                    <a:pt x="0" y="0"/>
                  </a:lnTo>
                  <a:lnTo>
                    <a:pt x="149091" y="85694"/>
                  </a:lnTo>
                  <a:lnTo>
                    <a:pt x="437" y="172262"/>
                  </a:lnTo>
                  <a:close/>
                </a:path>
              </a:pathLst>
            </a:custGeom>
            <a:solidFill>
              <a:srgbClr val="69BCAC"/>
            </a:solidFill>
            <a:ln w="2265"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0398127B-8D43-FAA9-C4ED-D91BB45A84EA}"/>
                </a:ext>
              </a:extLst>
            </p:cNvPr>
            <p:cNvSpPr/>
            <p:nvPr/>
          </p:nvSpPr>
          <p:spPr>
            <a:xfrm>
              <a:off x="6310219" y="4037160"/>
              <a:ext cx="143844" cy="165703"/>
            </a:xfrm>
            <a:custGeom>
              <a:avLst/>
              <a:gdLst>
                <a:gd name="connsiteX0" fmla="*/ 437 w 143844"/>
                <a:gd name="connsiteY0" fmla="*/ 165704 h 165703"/>
                <a:gd name="connsiteX1" fmla="*/ 0 w 143844"/>
                <a:gd name="connsiteY1" fmla="*/ 0 h 165703"/>
                <a:gd name="connsiteX2" fmla="*/ 143845 w 143844"/>
                <a:gd name="connsiteY2" fmla="*/ 82196 h 165703"/>
                <a:gd name="connsiteX3" fmla="*/ 437 w 143844"/>
                <a:gd name="connsiteY3" fmla="*/ 165704 h 165703"/>
              </a:gdLst>
              <a:ahLst/>
              <a:cxnLst>
                <a:cxn ang="0">
                  <a:pos x="connsiteX0" y="connsiteY0"/>
                </a:cxn>
                <a:cxn ang="0">
                  <a:pos x="connsiteX1" y="connsiteY1"/>
                </a:cxn>
                <a:cxn ang="0">
                  <a:pos x="connsiteX2" y="connsiteY2"/>
                </a:cxn>
                <a:cxn ang="0">
                  <a:pos x="connsiteX3" y="connsiteY3"/>
                </a:cxn>
              </a:cxnLst>
              <a:rect l="l" t="t" r="r" b="b"/>
              <a:pathLst>
                <a:path w="143844" h="165703">
                  <a:moveTo>
                    <a:pt x="437" y="165704"/>
                  </a:moveTo>
                  <a:lnTo>
                    <a:pt x="0" y="0"/>
                  </a:lnTo>
                  <a:lnTo>
                    <a:pt x="143845" y="82196"/>
                  </a:lnTo>
                  <a:lnTo>
                    <a:pt x="437" y="165704"/>
                  </a:lnTo>
                  <a:close/>
                </a:path>
              </a:pathLst>
            </a:custGeom>
            <a:solidFill>
              <a:schemeClr val="bg1"/>
            </a:solidFill>
            <a:ln w="2265" cap="flat">
              <a:noFill/>
              <a:prstDash val="solid"/>
              <a:miter/>
            </a:ln>
          </p:spPr>
          <p:txBody>
            <a:bodyPr rtlCol="0" anchor="ctr"/>
            <a:lstStyle/>
            <a:p>
              <a:endParaRPr lang="en-US"/>
            </a:p>
          </p:txBody>
        </p:sp>
        <p:grpSp>
          <p:nvGrpSpPr>
            <p:cNvPr id="81" name="Graphic 5">
              <a:extLst>
                <a:ext uri="{FF2B5EF4-FFF2-40B4-BE49-F238E27FC236}">
                  <a16:creationId xmlns:a16="http://schemas.microsoft.com/office/drawing/2014/main" id="{A4EFF997-474D-2E9F-AA84-CA5F9B38BE8F}"/>
                </a:ext>
              </a:extLst>
            </p:cNvPr>
            <p:cNvGrpSpPr/>
            <p:nvPr/>
          </p:nvGrpSpPr>
          <p:grpSpPr>
            <a:xfrm>
              <a:off x="4891013" y="3454793"/>
              <a:ext cx="5354038" cy="2577465"/>
              <a:chOff x="4891013" y="3454793"/>
              <a:chExt cx="5354038" cy="2577465"/>
            </a:xfrm>
            <a:solidFill>
              <a:srgbClr val="FFFFFF"/>
            </a:solidFill>
          </p:grpSpPr>
          <p:sp>
            <p:nvSpPr>
              <p:cNvPr id="83" name="Freeform 82">
                <a:extLst>
                  <a:ext uri="{FF2B5EF4-FFF2-40B4-BE49-F238E27FC236}">
                    <a16:creationId xmlns:a16="http://schemas.microsoft.com/office/drawing/2014/main" id="{79836561-94F3-5C6B-D093-5F854057FEDE}"/>
                  </a:ext>
                </a:extLst>
              </p:cNvPr>
              <p:cNvSpPr/>
              <p:nvPr/>
            </p:nvSpPr>
            <p:spPr>
              <a:xfrm>
                <a:off x="4891013" y="3454793"/>
                <a:ext cx="616913" cy="871802"/>
              </a:xfrm>
              <a:custGeom>
                <a:avLst/>
                <a:gdLst>
                  <a:gd name="connsiteX0" fmla="*/ 616913 w 616913"/>
                  <a:gd name="connsiteY0" fmla="*/ 163080 h 871802"/>
                  <a:gd name="connsiteX1" fmla="*/ 616913 w 616913"/>
                  <a:gd name="connsiteY1" fmla="*/ 0 h 871802"/>
                  <a:gd name="connsiteX2" fmla="*/ 0 w 616913"/>
                  <a:gd name="connsiteY2" fmla="*/ 0 h 871802"/>
                  <a:gd name="connsiteX3" fmla="*/ 0 w 616913"/>
                  <a:gd name="connsiteY3" fmla="*/ 254895 h 871802"/>
                  <a:gd name="connsiteX4" fmla="*/ 312610 w 616913"/>
                  <a:gd name="connsiteY4" fmla="*/ 434589 h 871802"/>
                  <a:gd name="connsiteX5" fmla="*/ 0 w 616913"/>
                  <a:gd name="connsiteY5" fmla="*/ 616470 h 871802"/>
                  <a:gd name="connsiteX6" fmla="*/ 0 w 616913"/>
                  <a:gd name="connsiteY6" fmla="*/ 871802 h 871802"/>
                  <a:gd name="connsiteX7" fmla="*/ 616913 w 616913"/>
                  <a:gd name="connsiteY7" fmla="*/ 871802 h 871802"/>
                  <a:gd name="connsiteX8" fmla="*/ 616913 w 616913"/>
                  <a:gd name="connsiteY8" fmla="*/ 708285 h 871802"/>
                  <a:gd name="connsiteX9" fmla="*/ 185380 w 616913"/>
                  <a:gd name="connsiteY9" fmla="*/ 708285 h 871802"/>
                  <a:gd name="connsiteX10" fmla="*/ 185380 w 616913"/>
                  <a:gd name="connsiteY10" fmla="*/ 511102 h 871802"/>
                  <a:gd name="connsiteX11" fmla="*/ 607732 w 616913"/>
                  <a:gd name="connsiteY11" fmla="*/ 511102 h 871802"/>
                  <a:gd name="connsiteX12" fmla="*/ 607732 w 616913"/>
                  <a:gd name="connsiteY12" fmla="*/ 347584 h 871802"/>
                  <a:gd name="connsiteX13" fmla="*/ 185380 w 616913"/>
                  <a:gd name="connsiteY13" fmla="*/ 347584 h 871802"/>
                  <a:gd name="connsiteX14" fmla="*/ 185380 w 616913"/>
                  <a:gd name="connsiteY14" fmla="*/ 163080 h 871802"/>
                  <a:gd name="connsiteX15" fmla="*/ 616913 w 616913"/>
                  <a:gd name="connsiteY15" fmla="*/ 163080 h 8718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16913" h="871802">
                    <a:moveTo>
                      <a:pt x="616913" y="163080"/>
                    </a:moveTo>
                    <a:lnTo>
                      <a:pt x="616913" y="0"/>
                    </a:lnTo>
                    <a:lnTo>
                      <a:pt x="0" y="0"/>
                    </a:lnTo>
                    <a:lnTo>
                      <a:pt x="0" y="254895"/>
                    </a:lnTo>
                    <a:lnTo>
                      <a:pt x="312610" y="434589"/>
                    </a:lnTo>
                    <a:lnTo>
                      <a:pt x="0" y="616470"/>
                    </a:lnTo>
                    <a:lnTo>
                      <a:pt x="0" y="871802"/>
                    </a:lnTo>
                    <a:lnTo>
                      <a:pt x="616913" y="871802"/>
                    </a:lnTo>
                    <a:lnTo>
                      <a:pt x="616913" y="708285"/>
                    </a:lnTo>
                    <a:lnTo>
                      <a:pt x="185380" y="708285"/>
                    </a:lnTo>
                    <a:lnTo>
                      <a:pt x="185380" y="511102"/>
                    </a:lnTo>
                    <a:lnTo>
                      <a:pt x="607732" y="511102"/>
                    </a:lnTo>
                    <a:lnTo>
                      <a:pt x="607732" y="347584"/>
                    </a:lnTo>
                    <a:lnTo>
                      <a:pt x="185380" y="347584"/>
                    </a:lnTo>
                    <a:lnTo>
                      <a:pt x="185380" y="163080"/>
                    </a:lnTo>
                    <a:lnTo>
                      <a:pt x="616913" y="163080"/>
                    </a:lnTo>
                    <a:close/>
                  </a:path>
                </a:pathLst>
              </a:custGeom>
              <a:solidFill>
                <a:srgbClr val="FFFFFF"/>
              </a:solidFill>
              <a:ln w="2265" cap="flat">
                <a:noFill/>
                <a:prstDash val="solid"/>
                <a:miter/>
              </a:ln>
            </p:spPr>
            <p:txBody>
              <a:bodyPr rtlCol="0" anchor="ctr"/>
              <a:lstStyle/>
              <a:p>
                <a:endParaRPr lang="en-US"/>
              </a:p>
            </p:txBody>
          </p:sp>
          <p:sp>
            <p:nvSpPr>
              <p:cNvPr id="84" name="Freeform 83">
                <a:extLst>
                  <a:ext uri="{FF2B5EF4-FFF2-40B4-BE49-F238E27FC236}">
                    <a16:creationId xmlns:a16="http://schemas.microsoft.com/office/drawing/2014/main" id="{AE7CBC67-2B06-1874-A89B-C79FB856C4D3}"/>
                  </a:ext>
                </a:extLst>
              </p:cNvPr>
              <p:cNvSpPr/>
              <p:nvPr/>
            </p:nvSpPr>
            <p:spPr>
              <a:xfrm>
                <a:off x="5612421" y="3454793"/>
                <a:ext cx="617350" cy="871802"/>
              </a:xfrm>
              <a:custGeom>
                <a:avLst/>
                <a:gdLst>
                  <a:gd name="connsiteX0" fmla="*/ 617350 w 617350"/>
                  <a:gd name="connsiteY0" fmla="*/ 163080 h 871802"/>
                  <a:gd name="connsiteX1" fmla="*/ 617350 w 617350"/>
                  <a:gd name="connsiteY1" fmla="*/ 0 h 871802"/>
                  <a:gd name="connsiteX2" fmla="*/ 0 w 617350"/>
                  <a:gd name="connsiteY2" fmla="*/ 0 h 871802"/>
                  <a:gd name="connsiteX3" fmla="*/ 0 w 617350"/>
                  <a:gd name="connsiteY3" fmla="*/ 254895 h 871802"/>
                  <a:gd name="connsiteX4" fmla="*/ 313047 w 617350"/>
                  <a:gd name="connsiteY4" fmla="*/ 434589 h 871802"/>
                  <a:gd name="connsiteX5" fmla="*/ 0 w 617350"/>
                  <a:gd name="connsiteY5" fmla="*/ 616470 h 871802"/>
                  <a:gd name="connsiteX6" fmla="*/ 0 w 617350"/>
                  <a:gd name="connsiteY6" fmla="*/ 871802 h 871802"/>
                  <a:gd name="connsiteX7" fmla="*/ 617350 w 617350"/>
                  <a:gd name="connsiteY7" fmla="*/ 871802 h 871802"/>
                  <a:gd name="connsiteX8" fmla="*/ 617350 w 617350"/>
                  <a:gd name="connsiteY8" fmla="*/ 708285 h 871802"/>
                  <a:gd name="connsiteX9" fmla="*/ 185817 w 617350"/>
                  <a:gd name="connsiteY9" fmla="*/ 708285 h 871802"/>
                  <a:gd name="connsiteX10" fmla="*/ 185817 w 617350"/>
                  <a:gd name="connsiteY10" fmla="*/ 511102 h 871802"/>
                  <a:gd name="connsiteX11" fmla="*/ 608169 w 617350"/>
                  <a:gd name="connsiteY11" fmla="*/ 511102 h 871802"/>
                  <a:gd name="connsiteX12" fmla="*/ 608169 w 617350"/>
                  <a:gd name="connsiteY12" fmla="*/ 347584 h 871802"/>
                  <a:gd name="connsiteX13" fmla="*/ 185817 w 617350"/>
                  <a:gd name="connsiteY13" fmla="*/ 347584 h 871802"/>
                  <a:gd name="connsiteX14" fmla="*/ 185817 w 617350"/>
                  <a:gd name="connsiteY14" fmla="*/ 163080 h 871802"/>
                  <a:gd name="connsiteX15" fmla="*/ 617350 w 617350"/>
                  <a:gd name="connsiteY15" fmla="*/ 163080 h 8718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17350" h="871802">
                    <a:moveTo>
                      <a:pt x="617350" y="163080"/>
                    </a:moveTo>
                    <a:lnTo>
                      <a:pt x="617350" y="0"/>
                    </a:lnTo>
                    <a:lnTo>
                      <a:pt x="0" y="0"/>
                    </a:lnTo>
                    <a:lnTo>
                      <a:pt x="0" y="254895"/>
                    </a:lnTo>
                    <a:lnTo>
                      <a:pt x="313047" y="434589"/>
                    </a:lnTo>
                    <a:lnTo>
                      <a:pt x="0" y="616470"/>
                    </a:lnTo>
                    <a:lnTo>
                      <a:pt x="0" y="871802"/>
                    </a:lnTo>
                    <a:lnTo>
                      <a:pt x="617350" y="871802"/>
                    </a:lnTo>
                    <a:lnTo>
                      <a:pt x="617350" y="708285"/>
                    </a:lnTo>
                    <a:lnTo>
                      <a:pt x="185817" y="708285"/>
                    </a:lnTo>
                    <a:lnTo>
                      <a:pt x="185817" y="511102"/>
                    </a:lnTo>
                    <a:lnTo>
                      <a:pt x="608169" y="511102"/>
                    </a:lnTo>
                    <a:lnTo>
                      <a:pt x="608169" y="347584"/>
                    </a:lnTo>
                    <a:lnTo>
                      <a:pt x="185817" y="347584"/>
                    </a:lnTo>
                    <a:lnTo>
                      <a:pt x="185817" y="163080"/>
                    </a:lnTo>
                    <a:lnTo>
                      <a:pt x="617350" y="163080"/>
                    </a:lnTo>
                    <a:close/>
                  </a:path>
                </a:pathLst>
              </a:custGeom>
              <a:solidFill>
                <a:srgbClr val="FFFFFF"/>
              </a:solidFill>
              <a:ln w="2265" cap="flat">
                <a:noFill/>
                <a:prstDash val="solid"/>
                <a:miter/>
              </a:ln>
            </p:spPr>
            <p:txBody>
              <a:bodyPr rtlCol="0" anchor="ctr"/>
              <a:lstStyle/>
              <a:p>
                <a:endParaRPr lang="en-US"/>
              </a:p>
            </p:txBody>
          </p:sp>
          <p:sp>
            <p:nvSpPr>
              <p:cNvPr id="85" name="Freeform 84">
                <a:extLst>
                  <a:ext uri="{FF2B5EF4-FFF2-40B4-BE49-F238E27FC236}">
                    <a16:creationId xmlns:a16="http://schemas.microsoft.com/office/drawing/2014/main" id="{0FA6FBB7-067A-344A-F51F-CAD55901B38E}"/>
                  </a:ext>
                </a:extLst>
              </p:cNvPr>
              <p:cNvSpPr/>
              <p:nvPr/>
            </p:nvSpPr>
            <p:spPr>
              <a:xfrm>
                <a:off x="6310656" y="3458291"/>
                <a:ext cx="664132" cy="867429"/>
              </a:xfrm>
              <a:custGeom>
                <a:avLst/>
                <a:gdLst>
                  <a:gd name="connsiteX0" fmla="*/ 628718 w 664132"/>
                  <a:gd name="connsiteY0" fmla="*/ 473501 h 867429"/>
                  <a:gd name="connsiteX1" fmla="*/ 539526 w 664132"/>
                  <a:gd name="connsiteY1" fmla="*/ 396552 h 867429"/>
                  <a:gd name="connsiteX2" fmla="*/ 423663 w 664132"/>
                  <a:gd name="connsiteY2" fmla="*/ 352393 h 867429"/>
                  <a:gd name="connsiteX3" fmla="*/ 307801 w 664132"/>
                  <a:gd name="connsiteY3" fmla="*/ 322663 h 867429"/>
                  <a:gd name="connsiteX4" fmla="*/ 218171 w 664132"/>
                  <a:gd name="connsiteY4" fmla="*/ 291621 h 867429"/>
                  <a:gd name="connsiteX5" fmla="*/ 182320 w 664132"/>
                  <a:gd name="connsiteY5" fmla="*/ 240467 h 867429"/>
                  <a:gd name="connsiteX6" fmla="*/ 213799 w 664132"/>
                  <a:gd name="connsiteY6" fmla="*/ 178820 h 867429"/>
                  <a:gd name="connsiteX7" fmla="*/ 302117 w 664132"/>
                  <a:gd name="connsiteY7" fmla="*/ 156085 h 867429"/>
                  <a:gd name="connsiteX8" fmla="*/ 546521 w 664132"/>
                  <a:gd name="connsiteY8" fmla="*/ 247900 h 867429"/>
                  <a:gd name="connsiteX9" fmla="*/ 646207 w 664132"/>
                  <a:gd name="connsiteY9" fmla="*/ 117173 h 867429"/>
                  <a:gd name="connsiteX10" fmla="*/ 318731 w 664132"/>
                  <a:gd name="connsiteY10" fmla="*/ 0 h 867429"/>
                  <a:gd name="connsiteX11" fmla="*/ 87006 w 664132"/>
                  <a:gd name="connsiteY11" fmla="*/ 73452 h 867429"/>
                  <a:gd name="connsiteX12" fmla="*/ 0 w 664132"/>
                  <a:gd name="connsiteY12" fmla="*/ 255332 h 867429"/>
                  <a:gd name="connsiteX13" fmla="*/ 35852 w 664132"/>
                  <a:gd name="connsiteY13" fmla="*/ 381250 h 867429"/>
                  <a:gd name="connsiteX14" fmla="*/ 125044 w 664132"/>
                  <a:gd name="connsiteY14" fmla="*/ 456887 h 867429"/>
                  <a:gd name="connsiteX15" fmla="*/ 241344 w 664132"/>
                  <a:gd name="connsiteY15" fmla="*/ 499734 h 867429"/>
                  <a:gd name="connsiteX16" fmla="*/ 357644 w 664132"/>
                  <a:gd name="connsiteY16" fmla="*/ 528590 h 867429"/>
                  <a:gd name="connsiteX17" fmla="*/ 446836 w 664132"/>
                  <a:gd name="connsiteY17" fmla="*/ 561381 h 867429"/>
                  <a:gd name="connsiteX18" fmla="*/ 482688 w 664132"/>
                  <a:gd name="connsiteY18" fmla="*/ 618219 h 867429"/>
                  <a:gd name="connsiteX19" fmla="*/ 444213 w 664132"/>
                  <a:gd name="connsiteY19" fmla="*/ 684238 h 867429"/>
                  <a:gd name="connsiteX20" fmla="*/ 343215 w 664132"/>
                  <a:gd name="connsiteY20" fmla="*/ 711345 h 867429"/>
                  <a:gd name="connsiteX21" fmla="*/ 129854 w 664132"/>
                  <a:gd name="connsiteY21" fmla="*/ 835076 h 867429"/>
                  <a:gd name="connsiteX22" fmla="*/ 327913 w 664132"/>
                  <a:gd name="connsiteY22" fmla="*/ 867430 h 867429"/>
                  <a:gd name="connsiteX23" fmla="*/ 578001 w 664132"/>
                  <a:gd name="connsiteY23" fmla="*/ 793104 h 867429"/>
                  <a:gd name="connsiteX24" fmla="*/ 664133 w 664132"/>
                  <a:gd name="connsiteY24" fmla="*/ 598107 h 867429"/>
                  <a:gd name="connsiteX25" fmla="*/ 628281 w 664132"/>
                  <a:gd name="connsiteY25" fmla="*/ 472627 h 8674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664132" h="867429">
                    <a:moveTo>
                      <a:pt x="628718" y="473501"/>
                    </a:moveTo>
                    <a:cubicBezTo>
                      <a:pt x="604671" y="438524"/>
                      <a:pt x="574940" y="413166"/>
                      <a:pt x="539526" y="396552"/>
                    </a:cubicBezTo>
                    <a:cubicBezTo>
                      <a:pt x="503674" y="380375"/>
                      <a:pt x="465199" y="365510"/>
                      <a:pt x="423663" y="352393"/>
                    </a:cubicBezTo>
                    <a:cubicBezTo>
                      <a:pt x="382128" y="339277"/>
                      <a:pt x="343653" y="329658"/>
                      <a:pt x="307801" y="322663"/>
                    </a:cubicBezTo>
                    <a:cubicBezTo>
                      <a:pt x="271949" y="316105"/>
                      <a:pt x="242218" y="305612"/>
                      <a:pt x="218171" y="291621"/>
                    </a:cubicBezTo>
                    <a:cubicBezTo>
                      <a:pt x="194124" y="277630"/>
                      <a:pt x="182320" y="260579"/>
                      <a:pt x="182320" y="240467"/>
                    </a:cubicBezTo>
                    <a:cubicBezTo>
                      <a:pt x="182320" y="220355"/>
                      <a:pt x="192813" y="193685"/>
                      <a:pt x="213799" y="178820"/>
                    </a:cubicBezTo>
                    <a:cubicBezTo>
                      <a:pt x="234786" y="163517"/>
                      <a:pt x="264079" y="156085"/>
                      <a:pt x="302117" y="156085"/>
                    </a:cubicBezTo>
                    <a:cubicBezTo>
                      <a:pt x="398742" y="156085"/>
                      <a:pt x="480065" y="186690"/>
                      <a:pt x="546521" y="247900"/>
                    </a:cubicBezTo>
                    <a:lnTo>
                      <a:pt x="646207" y="117173"/>
                    </a:lnTo>
                    <a:cubicBezTo>
                      <a:pt x="561387" y="38912"/>
                      <a:pt x="452083" y="0"/>
                      <a:pt x="318731" y="0"/>
                    </a:cubicBezTo>
                    <a:cubicBezTo>
                      <a:pt x="185380" y="0"/>
                      <a:pt x="145156" y="24484"/>
                      <a:pt x="87006" y="73452"/>
                    </a:cubicBezTo>
                    <a:cubicBezTo>
                      <a:pt x="28856" y="122420"/>
                      <a:pt x="0" y="183192"/>
                      <a:pt x="0" y="255332"/>
                    </a:cubicBezTo>
                    <a:cubicBezTo>
                      <a:pt x="0" y="327472"/>
                      <a:pt x="11805" y="346710"/>
                      <a:pt x="35852" y="381250"/>
                    </a:cubicBezTo>
                    <a:cubicBezTo>
                      <a:pt x="59899" y="415789"/>
                      <a:pt x="89630" y="440710"/>
                      <a:pt x="125044" y="456887"/>
                    </a:cubicBezTo>
                    <a:cubicBezTo>
                      <a:pt x="160896" y="472627"/>
                      <a:pt x="199371" y="487055"/>
                      <a:pt x="241344" y="499734"/>
                    </a:cubicBezTo>
                    <a:cubicBezTo>
                      <a:pt x="283317" y="512413"/>
                      <a:pt x="322229" y="522032"/>
                      <a:pt x="357644" y="528590"/>
                    </a:cubicBezTo>
                    <a:cubicBezTo>
                      <a:pt x="393495" y="535148"/>
                      <a:pt x="423226" y="546079"/>
                      <a:pt x="446836" y="561381"/>
                    </a:cubicBezTo>
                    <a:cubicBezTo>
                      <a:pt x="470883" y="576684"/>
                      <a:pt x="482688" y="595484"/>
                      <a:pt x="482688" y="618219"/>
                    </a:cubicBezTo>
                    <a:cubicBezTo>
                      <a:pt x="482688" y="640954"/>
                      <a:pt x="470008" y="666312"/>
                      <a:pt x="444213" y="684238"/>
                    </a:cubicBezTo>
                    <a:cubicBezTo>
                      <a:pt x="419728" y="701289"/>
                      <a:pt x="386063" y="710471"/>
                      <a:pt x="343215" y="711345"/>
                    </a:cubicBezTo>
                    <a:lnTo>
                      <a:pt x="129854" y="835076"/>
                    </a:lnTo>
                    <a:cubicBezTo>
                      <a:pt x="188441" y="856500"/>
                      <a:pt x="254460" y="867430"/>
                      <a:pt x="327913" y="867430"/>
                    </a:cubicBezTo>
                    <a:cubicBezTo>
                      <a:pt x="437217" y="867430"/>
                      <a:pt x="520288" y="842509"/>
                      <a:pt x="578001" y="793104"/>
                    </a:cubicBezTo>
                    <a:cubicBezTo>
                      <a:pt x="635277" y="743699"/>
                      <a:pt x="664133" y="678554"/>
                      <a:pt x="664133" y="598107"/>
                    </a:cubicBezTo>
                    <a:cubicBezTo>
                      <a:pt x="664133" y="517660"/>
                      <a:pt x="652328" y="507604"/>
                      <a:pt x="628281" y="472627"/>
                    </a:cubicBezTo>
                    <a:close/>
                  </a:path>
                </a:pathLst>
              </a:custGeom>
              <a:solidFill>
                <a:srgbClr val="FFFFFF"/>
              </a:solidFill>
              <a:ln w="2265" cap="flat">
                <a:noFill/>
                <a:prstDash val="solid"/>
                <a:miter/>
              </a:ln>
            </p:spPr>
            <p:txBody>
              <a:bodyPr rtlCol="0" anchor="ctr"/>
              <a:lstStyle/>
              <a:p>
                <a:endParaRPr lang="en-US"/>
              </a:p>
            </p:txBody>
          </p:sp>
          <p:grpSp>
            <p:nvGrpSpPr>
              <p:cNvPr id="86" name="Graphic 5">
                <a:extLst>
                  <a:ext uri="{FF2B5EF4-FFF2-40B4-BE49-F238E27FC236}">
                    <a16:creationId xmlns:a16="http://schemas.microsoft.com/office/drawing/2014/main" id="{8DDF1E06-58BB-B56C-2308-6D995915FB1A}"/>
                  </a:ext>
                </a:extLst>
              </p:cNvPr>
              <p:cNvGrpSpPr/>
              <p:nvPr/>
            </p:nvGrpSpPr>
            <p:grpSpPr>
              <a:xfrm>
                <a:off x="7055674" y="3454793"/>
                <a:ext cx="1188102" cy="2577465"/>
                <a:chOff x="7055674" y="3454793"/>
                <a:chExt cx="1188102" cy="2577465"/>
              </a:xfrm>
              <a:solidFill>
                <a:srgbClr val="FFFFFF"/>
              </a:solidFill>
            </p:grpSpPr>
            <p:sp>
              <p:nvSpPr>
                <p:cNvPr id="87" name="Freeform 86">
                  <a:extLst>
                    <a:ext uri="{FF2B5EF4-FFF2-40B4-BE49-F238E27FC236}">
                      <a16:creationId xmlns:a16="http://schemas.microsoft.com/office/drawing/2014/main" id="{FACBF689-F7B8-BA85-8592-BF5AE8EAD399}"/>
                    </a:ext>
                  </a:extLst>
                </p:cNvPr>
                <p:cNvSpPr/>
                <p:nvPr/>
              </p:nvSpPr>
              <p:spPr>
                <a:xfrm>
                  <a:off x="7055674" y="3802377"/>
                  <a:ext cx="608168" cy="524217"/>
                </a:xfrm>
                <a:custGeom>
                  <a:avLst/>
                  <a:gdLst>
                    <a:gd name="connsiteX0" fmla="*/ 0 w 608168"/>
                    <a:gd name="connsiteY0" fmla="*/ 122420 h 524217"/>
                    <a:gd name="connsiteX1" fmla="*/ 0 w 608168"/>
                    <a:gd name="connsiteY1" fmla="*/ 524218 h 524217"/>
                    <a:gd name="connsiteX2" fmla="*/ 185817 w 608168"/>
                    <a:gd name="connsiteY2" fmla="*/ 524218 h 524217"/>
                    <a:gd name="connsiteX3" fmla="*/ 185817 w 608168"/>
                    <a:gd name="connsiteY3" fmla="*/ 163517 h 524217"/>
                    <a:gd name="connsiteX4" fmla="*/ 608169 w 608168"/>
                    <a:gd name="connsiteY4" fmla="*/ 163517 h 524217"/>
                    <a:gd name="connsiteX5" fmla="*/ 608169 w 608168"/>
                    <a:gd name="connsiteY5" fmla="*/ 0 h 524217"/>
                    <a:gd name="connsiteX6" fmla="*/ 210301 w 608168"/>
                    <a:gd name="connsiteY6" fmla="*/ 0 h 524217"/>
                    <a:gd name="connsiteX7" fmla="*/ 0 w 608168"/>
                    <a:gd name="connsiteY7" fmla="*/ 122420 h 5242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08168" h="524217">
                      <a:moveTo>
                        <a:pt x="0" y="122420"/>
                      </a:moveTo>
                      <a:lnTo>
                        <a:pt x="0" y="524218"/>
                      </a:lnTo>
                      <a:lnTo>
                        <a:pt x="185817" y="524218"/>
                      </a:lnTo>
                      <a:lnTo>
                        <a:pt x="185817" y="163517"/>
                      </a:lnTo>
                      <a:lnTo>
                        <a:pt x="608169" y="163517"/>
                      </a:lnTo>
                      <a:lnTo>
                        <a:pt x="608169" y="0"/>
                      </a:lnTo>
                      <a:lnTo>
                        <a:pt x="210301" y="0"/>
                      </a:lnTo>
                      <a:lnTo>
                        <a:pt x="0" y="122420"/>
                      </a:lnTo>
                      <a:close/>
                    </a:path>
                  </a:pathLst>
                </a:custGeom>
                <a:solidFill>
                  <a:srgbClr val="FFFFFF"/>
                </a:solidFill>
                <a:ln w="2265" cap="flat">
                  <a:noFill/>
                  <a:prstDash val="solid"/>
                  <a:miter/>
                </a:ln>
              </p:spPr>
              <p:txBody>
                <a:bodyPr rtlCol="0" anchor="ctr"/>
                <a:lstStyle/>
                <a:p>
                  <a:endParaRPr lang="en-US"/>
                </a:p>
              </p:txBody>
            </p:sp>
            <p:sp>
              <p:nvSpPr>
                <p:cNvPr id="88" name="Freeform 87">
                  <a:extLst>
                    <a:ext uri="{FF2B5EF4-FFF2-40B4-BE49-F238E27FC236}">
                      <a16:creationId xmlns:a16="http://schemas.microsoft.com/office/drawing/2014/main" id="{66D4B2FB-F1AE-0484-0F9A-926E443685C1}"/>
                    </a:ext>
                  </a:extLst>
                </p:cNvPr>
                <p:cNvSpPr/>
                <p:nvPr/>
              </p:nvSpPr>
              <p:spPr>
                <a:xfrm>
                  <a:off x="7055674" y="3454793"/>
                  <a:ext cx="617350" cy="163080"/>
                </a:xfrm>
                <a:custGeom>
                  <a:avLst/>
                  <a:gdLst>
                    <a:gd name="connsiteX0" fmla="*/ 0 w 617350"/>
                    <a:gd name="connsiteY0" fmla="*/ 0 h 163080"/>
                    <a:gd name="connsiteX1" fmla="*/ 0 w 617350"/>
                    <a:gd name="connsiteY1" fmla="*/ 1312 h 163080"/>
                    <a:gd name="connsiteX2" fmla="*/ 282442 w 617350"/>
                    <a:gd name="connsiteY2" fmla="*/ 163080 h 163080"/>
                    <a:gd name="connsiteX3" fmla="*/ 617351 w 617350"/>
                    <a:gd name="connsiteY3" fmla="*/ 163080 h 163080"/>
                    <a:gd name="connsiteX4" fmla="*/ 617351 w 617350"/>
                    <a:gd name="connsiteY4" fmla="*/ 0 h 163080"/>
                    <a:gd name="connsiteX5" fmla="*/ 0 w 617350"/>
                    <a:gd name="connsiteY5" fmla="*/ 0 h 163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7350" h="163080">
                      <a:moveTo>
                        <a:pt x="0" y="0"/>
                      </a:moveTo>
                      <a:lnTo>
                        <a:pt x="0" y="1312"/>
                      </a:lnTo>
                      <a:lnTo>
                        <a:pt x="282442" y="163080"/>
                      </a:lnTo>
                      <a:lnTo>
                        <a:pt x="617351" y="163080"/>
                      </a:lnTo>
                      <a:lnTo>
                        <a:pt x="617351" y="0"/>
                      </a:lnTo>
                      <a:lnTo>
                        <a:pt x="0" y="0"/>
                      </a:lnTo>
                      <a:close/>
                    </a:path>
                  </a:pathLst>
                </a:custGeom>
                <a:solidFill>
                  <a:srgbClr val="FFFFFF"/>
                </a:solidFill>
                <a:ln w="2265" cap="flat">
                  <a:noFill/>
                  <a:prstDash val="solid"/>
                  <a:miter/>
                </a:ln>
              </p:spPr>
              <p:txBody>
                <a:bodyPr rtlCol="0" anchor="ctr"/>
                <a:lstStyle/>
                <a:p>
                  <a:endParaRPr lang="en-US"/>
                </a:p>
              </p:txBody>
            </p:sp>
          </p:grpSp>
        </p:grpSp>
        <p:sp>
          <p:nvSpPr>
            <p:cNvPr id="82" name="Freeform 81">
              <a:extLst>
                <a:ext uri="{FF2B5EF4-FFF2-40B4-BE49-F238E27FC236}">
                  <a16:creationId xmlns:a16="http://schemas.microsoft.com/office/drawing/2014/main" id="{E46DD678-1FA3-A23A-7997-2287ACD1C6C4}"/>
                </a:ext>
              </a:extLst>
            </p:cNvPr>
            <p:cNvSpPr/>
            <p:nvPr/>
          </p:nvSpPr>
          <p:spPr>
            <a:xfrm>
              <a:off x="7055674" y="3592078"/>
              <a:ext cx="149528" cy="172261"/>
            </a:xfrm>
            <a:custGeom>
              <a:avLst/>
              <a:gdLst>
                <a:gd name="connsiteX0" fmla="*/ 437 w 149528"/>
                <a:gd name="connsiteY0" fmla="*/ 172262 h 172261"/>
                <a:gd name="connsiteX1" fmla="*/ 0 w 149528"/>
                <a:gd name="connsiteY1" fmla="*/ 0 h 172261"/>
                <a:gd name="connsiteX2" fmla="*/ 149528 w 149528"/>
                <a:gd name="connsiteY2" fmla="*/ 85694 h 172261"/>
                <a:gd name="connsiteX3" fmla="*/ 437 w 149528"/>
                <a:gd name="connsiteY3" fmla="*/ 172262 h 172261"/>
              </a:gdLst>
              <a:ahLst/>
              <a:cxnLst>
                <a:cxn ang="0">
                  <a:pos x="connsiteX0" y="connsiteY0"/>
                </a:cxn>
                <a:cxn ang="0">
                  <a:pos x="connsiteX1" y="connsiteY1"/>
                </a:cxn>
                <a:cxn ang="0">
                  <a:pos x="connsiteX2" y="connsiteY2"/>
                </a:cxn>
                <a:cxn ang="0">
                  <a:pos x="connsiteX3" y="connsiteY3"/>
                </a:cxn>
              </a:cxnLst>
              <a:rect l="l" t="t" r="r" b="b"/>
              <a:pathLst>
                <a:path w="149528" h="172261">
                  <a:moveTo>
                    <a:pt x="437" y="172262"/>
                  </a:moveTo>
                  <a:lnTo>
                    <a:pt x="0" y="0"/>
                  </a:lnTo>
                  <a:lnTo>
                    <a:pt x="149528" y="85694"/>
                  </a:lnTo>
                  <a:lnTo>
                    <a:pt x="437" y="172262"/>
                  </a:lnTo>
                  <a:close/>
                </a:path>
              </a:pathLst>
            </a:custGeom>
            <a:solidFill>
              <a:srgbClr val="F9AA73"/>
            </a:solidFill>
            <a:ln w="2265" cap="flat">
              <a:noFill/>
              <a:prstDash val="solid"/>
              <a:miter/>
            </a:ln>
          </p:spPr>
          <p:txBody>
            <a:bodyPr rtlCol="0" anchor="ctr"/>
            <a:lstStyle/>
            <a:p>
              <a:endParaRPr lang="en-US"/>
            </a:p>
          </p:txBody>
        </p:sp>
      </p:grpSp>
    </p:spTree>
    <p:extLst>
      <p:ext uri="{BB962C8B-B14F-4D97-AF65-F5344CB8AC3E}">
        <p14:creationId xmlns:p14="http://schemas.microsoft.com/office/powerpoint/2010/main" val="15595680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able Of Contents" preserve="1" userDrawn="1">
  <p:cSld name="1_Table Of Contents">
    <p:spTree>
      <p:nvGrpSpPr>
        <p:cNvPr id="1" name="Shape 78"/>
        <p:cNvGrpSpPr/>
        <p:nvPr/>
      </p:nvGrpSpPr>
      <p:grpSpPr>
        <a:xfrm>
          <a:off x="0" y="0"/>
          <a:ext cx="0" cy="0"/>
          <a:chOff x="0" y="0"/>
          <a:chExt cx="0" cy="0"/>
        </a:xfrm>
      </p:grpSpPr>
      <p:sp>
        <p:nvSpPr>
          <p:cNvPr id="110" name="Google Shape;110;p41"/>
          <p:cNvSpPr/>
          <p:nvPr/>
        </p:nvSpPr>
        <p:spPr>
          <a:xfrm rot="10800000" flipH="1">
            <a:off x="252047" y="5347915"/>
            <a:ext cx="1576753" cy="5559797"/>
          </a:xfrm>
          <a:custGeom>
            <a:avLst/>
            <a:gdLst/>
            <a:ahLst/>
            <a:cxnLst/>
            <a:rect l="l" t="t" r="r" b="b"/>
            <a:pathLst>
              <a:path w="1321666" h="2247833" extrusionOk="0">
                <a:moveTo>
                  <a:pt x="368409" y="0"/>
                </a:moveTo>
                <a:lnTo>
                  <a:pt x="0" y="0"/>
                </a:lnTo>
                <a:lnTo>
                  <a:pt x="0" y="2247834"/>
                </a:lnTo>
                <a:lnTo>
                  <a:pt x="1278174" y="983140"/>
                </a:lnTo>
                <a:lnTo>
                  <a:pt x="1321666" y="939706"/>
                </a:lnTo>
                <a:close/>
              </a:path>
            </a:pathLst>
          </a:custGeom>
          <a:solidFill>
            <a:srgbClr val="0E6E6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1" name="Google Shape;111;p41"/>
          <p:cNvSpPr/>
          <p:nvPr/>
        </p:nvSpPr>
        <p:spPr>
          <a:xfrm>
            <a:off x="-119710" y="0"/>
            <a:ext cx="1948511" cy="10907713"/>
          </a:xfrm>
          <a:custGeom>
            <a:avLst/>
            <a:gdLst/>
            <a:ahLst/>
            <a:cxnLst/>
            <a:rect l="l" t="t" r="r" b="b"/>
            <a:pathLst>
              <a:path w="2280567" h="10778216" extrusionOk="0">
                <a:moveTo>
                  <a:pt x="0" y="0"/>
                </a:moveTo>
                <a:lnTo>
                  <a:pt x="2280567" y="0"/>
                </a:lnTo>
                <a:lnTo>
                  <a:pt x="861587" y="10778216"/>
                </a:lnTo>
                <a:lnTo>
                  <a:pt x="0" y="10778216"/>
                </a:lnTo>
                <a:close/>
              </a:path>
            </a:pathLst>
          </a:custGeom>
          <a:solidFill>
            <a:srgbClr val="3FC2E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37" name="Google Shape;137;p41"/>
          <p:cNvSpPr txBox="1">
            <a:spLocks noGrp="1"/>
          </p:cNvSpPr>
          <p:nvPr>
            <p:ph type="sldNum" idx="12"/>
          </p:nvPr>
        </p:nvSpPr>
        <p:spPr>
          <a:xfrm>
            <a:off x="7252897" y="10393101"/>
            <a:ext cx="416471" cy="46437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000">
                <a:solidFill>
                  <a:srgbClr val="41296C"/>
                </a:solidFill>
                <a:latin typeface="Calibri"/>
                <a:ea typeface="Calibri"/>
                <a:cs typeface="Calibri"/>
                <a:sym typeface="Calibri"/>
              </a:defRPr>
            </a:lvl1pPr>
            <a:lvl2pPr marL="0" lvl="1" indent="0" algn="r">
              <a:spcBef>
                <a:spcPts val="0"/>
              </a:spcBef>
              <a:buNone/>
              <a:defRPr sz="1000">
                <a:solidFill>
                  <a:srgbClr val="41296C"/>
                </a:solidFill>
                <a:latin typeface="Calibri"/>
                <a:ea typeface="Calibri"/>
                <a:cs typeface="Calibri"/>
                <a:sym typeface="Calibri"/>
              </a:defRPr>
            </a:lvl2pPr>
            <a:lvl3pPr marL="0" lvl="2" indent="0" algn="r">
              <a:spcBef>
                <a:spcPts val="0"/>
              </a:spcBef>
              <a:buNone/>
              <a:defRPr sz="1000">
                <a:solidFill>
                  <a:srgbClr val="41296C"/>
                </a:solidFill>
                <a:latin typeface="Calibri"/>
                <a:ea typeface="Calibri"/>
                <a:cs typeface="Calibri"/>
                <a:sym typeface="Calibri"/>
              </a:defRPr>
            </a:lvl3pPr>
            <a:lvl4pPr marL="0" lvl="3" indent="0" algn="r">
              <a:spcBef>
                <a:spcPts val="0"/>
              </a:spcBef>
              <a:buNone/>
              <a:defRPr sz="1000">
                <a:solidFill>
                  <a:srgbClr val="41296C"/>
                </a:solidFill>
                <a:latin typeface="Calibri"/>
                <a:ea typeface="Calibri"/>
                <a:cs typeface="Calibri"/>
                <a:sym typeface="Calibri"/>
              </a:defRPr>
            </a:lvl4pPr>
            <a:lvl5pPr marL="0" lvl="4" indent="0" algn="r">
              <a:spcBef>
                <a:spcPts val="0"/>
              </a:spcBef>
              <a:buNone/>
              <a:defRPr sz="1000">
                <a:solidFill>
                  <a:srgbClr val="41296C"/>
                </a:solidFill>
                <a:latin typeface="Calibri"/>
                <a:ea typeface="Calibri"/>
                <a:cs typeface="Calibri"/>
                <a:sym typeface="Calibri"/>
              </a:defRPr>
            </a:lvl5pPr>
            <a:lvl6pPr marL="0" lvl="5" indent="0" algn="r">
              <a:spcBef>
                <a:spcPts val="0"/>
              </a:spcBef>
              <a:buNone/>
              <a:defRPr sz="1000">
                <a:solidFill>
                  <a:srgbClr val="41296C"/>
                </a:solidFill>
                <a:latin typeface="Calibri"/>
                <a:ea typeface="Calibri"/>
                <a:cs typeface="Calibri"/>
                <a:sym typeface="Calibri"/>
              </a:defRPr>
            </a:lvl6pPr>
            <a:lvl7pPr marL="0" lvl="6" indent="0" algn="r">
              <a:spcBef>
                <a:spcPts val="0"/>
              </a:spcBef>
              <a:buNone/>
              <a:defRPr sz="1000">
                <a:solidFill>
                  <a:srgbClr val="41296C"/>
                </a:solidFill>
                <a:latin typeface="Calibri"/>
                <a:ea typeface="Calibri"/>
                <a:cs typeface="Calibri"/>
                <a:sym typeface="Calibri"/>
              </a:defRPr>
            </a:lvl7pPr>
            <a:lvl8pPr marL="0" lvl="7" indent="0" algn="r">
              <a:spcBef>
                <a:spcPts val="0"/>
              </a:spcBef>
              <a:buNone/>
              <a:defRPr sz="1000">
                <a:solidFill>
                  <a:srgbClr val="41296C"/>
                </a:solidFill>
                <a:latin typeface="Calibri"/>
                <a:ea typeface="Calibri"/>
                <a:cs typeface="Calibri"/>
                <a:sym typeface="Calibri"/>
              </a:defRPr>
            </a:lvl8pPr>
            <a:lvl9pPr marL="0" lvl="8" indent="0" algn="r">
              <a:spcBef>
                <a:spcPts val="0"/>
              </a:spcBef>
              <a:buNone/>
              <a:defRPr sz="1000">
                <a:solidFill>
                  <a:srgbClr val="41296C"/>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2" name="Text Placeholder 32">
            <a:extLst>
              <a:ext uri="{FF2B5EF4-FFF2-40B4-BE49-F238E27FC236}">
                <a16:creationId xmlns:a16="http://schemas.microsoft.com/office/drawing/2014/main" id="{AC960F3C-E0F1-A9E2-2AE6-AB2BA6E4FFBC}"/>
              </a:ext>
            </a:extLst>
          </p:cNvPr>
          <p:cNvSpPr>
            <a:spLocks noGrp="1"/>
          </p:cNvSpPr>
          <p:nvPr>
            <p:ph type="body" sz="quarter" idx="10" hasCustomPrompt="1"/>
          </p:nvPr>
        </p:nvSpPr>
        <p:spPr>
          <a:xfrm rot="16200000">
            <a:off x="-746963" y="2409630"/>
            <a:ext cx="4225188" cy="2341470"/>
          </a:xfrm>
          <a:prstGeom prst="rect">
            <a:avLst/>
          </a:prstGeom>
        </p:spPr>
        <p:txBody>
          <a:bodyPr anchor="t">
            <a:noAutofit/>
          </a:bodyPr>
          <a:lstStyle>
            <a:lvl1pPr marL="0" indent="0" algn="r">
              <a:lnSpc>
                <a:spcPct val="100000"/>
              </a:lnSpc>
              <a:spcBef>
                <a:spcPts val="0"/>
              </a:spcBef>
              <a:buNone/>
              <a:defRPr sz="70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CONTENTS</a:t>
            </a:r>
            <a:endParaRPr lang="en-US" dirty="0"/>
          </a:p>
        </p:txBody>
      </p:sp>
      <p:sp>
        <p:nvSpPr>
          <p:cNvPr id="3" name="Text Placeholder 32">
            <a:extLst>
              <a:ext uri="{FF2B5EF4-FFF2-40B4-BE49-F238E27FC236}">
                <a16:creationId xmlns:a16="http://schemas.microsoft.com/office/drawing/2014/main" id="{06513CE5-6D9C-C4A0-CB92-B37C4A3D22EE}"/>
              </a:ext>
            </a:extLst>
          </p:cNvPr>
          <p:cNvSpPr>
            <a:spLocks noGrp="1"/>
          </p:cNvSpPr>
          <p:nvPr>
            <p:ph type="body" sz="quarter" idx="11" hasCustomPrompt="1"/>
          </p:nvPr>
        </p:nvSpPr>
        <p:spPr>
          <a:xfrm>
            <a:off x="2602503" y="2000967"/>
            <a:ext cx="648000" cy="348400"/>
          </a:xfrm>
          <a:prstGeom prst="rect">
            <a:avLst/>
          </a:prstGeom>
          <a:ln>
            <a:noFill/>
          </a:ln>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01</a:t>
            </a:r>
            <a:endParaRPr lang="en-US" dirty="0"/>
          </a:p>
        </p:txBody>
      </p:sp>
      <p:sp>
        <p:nvSpPr>
          <p:cNvPr id="4" name="Text Placeholder 32">
            <a:extLst>
              <a:ext uri="{FF2B5EF4-FFF2-40B4-BE49-F238E27FC236}">
                <a16:creationId xmlns:a16="http://schemas.microsoft.com/office/drawing/2014/main" id="{B4C92447-5990-4238-031F-465E0140B247}"/>
              </a:ext>
            </a:extLst>
          </p:cNvPr>
          <p:cNvSpPr>
            <a:spLocks noGrp="1"/>
          </p:cNvSpPr>
          <p:nvPr>
            <p:ph type="body" sz="quarter" idx="49" hasCustomPrompt="1"/>
          </p:nvPr>
        </p:nvSpPr>
        <p:spPr>
          <a:xfrm>
            <a:off x="3305459" y="2000967"/>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Introduction</a:t>
            </a:r>
            <a:endParaRPr lang="en-US" dirty="0"/>
          </a:p>
        </p:txBody>
      </p:sp>
      <p:sp>
        <p:nvSpPr>
          <p:cNvPr id="5" name="Text Placeholder 32">
            <a:extLst>
              <a:ext uri="{FF2B5EF4-FFF2-40B4-BE49-F238E27FC236}">
                <a16:creationId xmlns:a16="http://schemas.microsoft.com/office/drawing/2014/main" id="{66726539-A98D-5B90-1225-081005CD6285}"/>
              </a:ext>
            </a:extLst>
          </p:cNvPr>
          <p:cNvSpPr>
            <a:spLocks noGrp="1"/>
          </p:cNvSpPr>
          <p:nvPr>
            <p:ph type="body" sz="quarter" idx="13" hasCustomPrompt="1"/>
          </p:nvPr>
        </p:nvSpPr>
        <p:spPr>
          <a:xfrm>
            <a:off x="2602503" y="2476209"/>
            <a:ext cx="648000" cy="348400"/>
          </a:xfrm>
          <a:prstGeom prst="rect">
            <a:avLst/>
          </a:prstGeom>
          <a:ln>
            <a:noFill/>
          </a:ln>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02</a:t>
            </a:r>
            <a:endParaRPr lang="en-US" dirty="0"/>
          </a:p>
        </p:txBody>
      </p:sp>
      <p:sp>
        <p:nvSpPr>
          <p:cNvPr id="6" name="Text Placeholder 32">
            <a:extLst>
              <a:ext uri="{FF2B5EF4-FFF2-40B4-BE49-F238E27FC236}">
                <a16:creationId xmlns:a16="http://schemas.microsoft.com/office/drawing/2014/main" id="{AC59D636-7F58-9556-C160-94028C5215CF}"/>
              </a:ext>
            </a:extLst>
          </p:cNvPr>
          <p:cNvSpPr>
            <a:spLocks noGrp="1"/>
          </p:cNvSpPr>
          <p:nvPr>
            <p:ph type="body" sz="quarter" idx="14" hasCustomPrompt="1"/>
          </p:nvPr>
        </p:nvSpPr>
        <p:spPr>
          <a:xfrm>
            <a:off x="3305459" y="2476209"/>
            <a:ext cx="3544003" cy="349200"/>
          </a:xfrm>
          <a:prstGeom prst="rect">
            <a:avLst/>
          </a:prstGeom>
        </p:spPr>
        <p:txBody>
          <a:bodyPr anchor="ctr">
            <a:noAutofit/>
          </a:bodyPr>
          <a:lstStyle>
            <a:lvl1pPr marL="0" marR="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marL="0" marR="0" lvl="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a:pPr>
            <a:r>
              <a:rPr lang="en-GB" dirty="0"/>
              <a:t>About us</a:t>
            </a:r>
            <a:endParaRPr lang="en-US" dirty="0"/>
          </a:p>
        </p:txBody>
      </p:sp>
      <p:sp>
        <p:nvSpPr>
          <p:cNvPr id="7" name="Text Placeholder 32">
            <a:extLst>
              <a:ext uri="{FF2B5EF4-FFF2-40B4-BE49-F238E27FC236}">
                <a16:creationId xmlns:a16="http://schemas.microsoft.com/office/drawing/2014/main" id="{83720756-ABC8-48CA-4C0D-80F1E20A55FA}"/>
              </a:ext>
            </a:extLst>
          </p:cNvPr>
          <p:cNvSpPr>
            <a:spLocks noGrp="1"/>
          </p:cNvSpPr>
          <p:nvPr>
            <p:ph type="body" sz="quarter" idx="15" hasCustomPrompt="1"/>
          </p:nvPr>
        </p:nvSpPr>
        <p:spPr>
          <a:xfrm>
            <a:off x="2602503" y="2977343"/>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03</a:t>
            </a:r>
            <a:endParaRPr lang="en-US" dirty="0"/>
          </a:p>
        </p:txBody>
      </p:sp>
      <p:sp>
        <p:nvSpPr>
          <p:cNvPr id="8" name="Text Placeholder 32">
            <a:extLst>
              <a:ext uri="{FF2B5EF4-FFF2-40B4-BE49-F238E27FC236}">
                <a16:creationId xmlns:a16="http://schemas.microsoft.com/office/drawing/2014/main" id="{E1C06928-A776-E0DD-1D11-650A59737415}"/>
              </a:ext>
            </a:extLst>
          </p:cNvPr>
          <p:cNvSpPr>
            <a:spLocks noGrp="1"/>
          </p:cNvSpPr>
          <p:nvPr>
            <p:ph type="body" sz="quarter" idx="19" hasCustomPrompt="1"/>
          </p:nvPr>
        </p:nvSpPr>
        <p:spPr>
          <a:xfrm>
            <a:off x="3305459" y="2977343"/>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The Project</a:t>
            </a:r>
            <a:endParaRPr lang="en-US" dirty="0"/>
          </a:p>
        </p:txBody>
      </p:sp>
      <p:sp>
        <p:nvSpPr>
          <p:cNvPr id="9" name="Text Placeholder 32">
            <a:extLst>
              <a:ext uri="{FF2B5EF4-FFF2-40B4-BE49-F238E27FC236}">
                <a16:creationId xmlns:a16="http://schemas.microsoft.com/office/drawing/2014/main" id="{2D834DA9-02EB-BB8A-3312-46B5413D30DD}"/>
              </a:ext>
            </a:extLst>
          </p:cNvPr>
          <p:cNvSpPr>
            <a:spLocks noGrp="1"/>
          </p:cNvSpPr>
          <p:nvPr>
            <p:ph type="body" sz="quarter" idx="17" hasCustomPrompt="1"/>
          </p:nvPr>
        </p:nvSpPr>
        <p:spPr>
          <a:xfrm>
            <a:off x="2602503" y="3478298"/>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04</a:t>
            </a:r>
            <a:endParaRPr lang="en-US" dirty="0"/>
          </a:p>
        </p:txBody>
      </p:sp>
      <p:sp>
        <p:nvSpPr>
          <p:cNvPr id="10" name="Text Placeholder 32">
            <a:extLst>
              <a:ext uri="{FF2B5EF4-FFF2-40B4-BE49-F238E27FC236}">
                <a16:creationId xmlns:a16="http://schemas.microsoft.com/office/drawing/2014/main" id="{1C9EA312-7BCC-06E1-512A-9FF4A874C73D}"/>
              </a:ext>
            </a:extLst>
          </p:cNvPr>
          <p:cNvSpPr>
            <a:spLocks noGrp="1"/>
          </p:cNvSpPr>
          <p:nvPr>
            <p:ph type="body" sz="quarter" idx="20" hasCustomPrompt="1"/>
          </p:nvPr>
        </p:nvSpPr>
        <p:spPr>
          <a:xfrm>
            <a:off x="3305459" y="3478298"/>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Gallery</a:t>
            </a:r>
            <a:endParaRPr lang="en-US" dirty="0"/>
          </a:p>
        </p:txBody>
      </p:sp>
      <p:sp>
        <p:nvSpPr>
          <p:cNvPr id="11" name="Text Placeholder 32">
            <a:extLst>
              <a:ext uri="{FF2B5EF4-FFF2-40B4-BE49-F238E27FC236}">
                <a16:creationId xmlns:a16="http://schemas.microsoft.com/office/drawing/2014/main" id="{AB1878A5-5C76-7446-91C5-8F3901C019DF}"/>
              </a:ext>
            </a:extLst>
          </p:cNvPr>
          <p:cNvSpPr>
            <a:spLocks noGrp="1"/>
          </p:cNvSpPr>
          <p:nvPr>
            <p:ph type="body" sz="quarter" idx="21" hasCustomPrompt="1"/>
          </p:nvPr>
        </p:nvSpPr>
        <p:spPr>
          <a:xfrm>
            <a:off x="2602503" y="3980088"/>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05</a:t>
            </a:r>
            <a:endParaRPr lang="en-US" dirty="0"/>
          </a:p>
        </p:txBody>
      </p:sp>
      <p:sp>
        <p:nvSpPr>
          <p:cNvPr id="12" name="Text Placeholder 32">
            <a:extLst>
              <a:ext uri="{FF2B5EF4-FFF2-40B4-BE49-F238E27FC236}">
                <a16:creationId xmlns:a16="http://schemas.microsoft.com/office/drawing/2014/main" id="{2D297D47-52B6-A6F9-6E76-4951B46BF7E8}"/>
              </a:ext>
            </a:extLst>
          </p:cNvPr>
          <p:cNvSpPr>
            <a:spLocks noGrp="1"/>
          </p:cNvSpPr>
          <p:nvPr>
            <p:ph type="body" sz="quarter" idx="22" hasCustomPrompt="1"/>
          </p:nvPr>
        </p:nvSpPr>
        <p:spPr>
          <a:xfrm>
            <a:off x="3305459" y="3980088"/>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Our Team</a:t>
            </a:r>
            <a:endParaRPr lang="en-US" dirty="0"/>
          </a:p>
        </p:txBody>
      </p:sp>
      <p:sp>
        <p:nvSpPr>
          <p:cNvPr id="13" name="Text Placeholder 32">
            <a:extLst>
              <a:ext uri="{FF2B5EF4-FFF2-40B4-BE49-F238E27FC236}">
                <a16:creationId xmlns:a16="http://schemas.microsoft.com/office/drawing/2014/main" id="{844D32AC-6F0B-C311-146A-0A9751225666}"/>
              </a:ext>
            </a:extLst>
          </p:cNvPr>
          <p:cNvSpPr>
            <a:spLocks noGrp="1"/>
          </p:cNvSpPr>
          <p:nvPr>
            <p:ph type="body" sz="quarter" idx="51" hasCustomPrompt="1"/>
          </p:nvPr>
        </p:nvSpPr>
        <p:spPr>
          <a:xfrm>
            <a:off x="2612143" y="4509284"/>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06</a:t>
            </a:r>
            <a:endParaRPr lang="en-US" dirty="0"/>
          </a:p>
        </p:txBody>
      </p:sp>
      <p:sp>
        <p:nvSpPr>
          <p:cNvPr id="14" name="Text Placeholder 32">
            <a:extLst>
              <a:ext uri="{FF2B5EF4-FFF2-40B4-BE49-F238E27FC236}">
                <a16:creationId xmlns:a16="http://schemas.microsoft.com/office/drawing/2014/main" id="{D464C347-4571-E4BF-F59A-DAD841358C33}"/>
              </a:ext>
            </a:extLst>
          </p:cNvPr>
          <p:cNvSpPr>
            <a:spLocks noGrp="1"/>
          </p:cNvSpPr>
          <p:nvPr>
            <p:ph type="body" sz="quarter" idx="52" hasCustomPrompt="1"/>
          </p:nvPr>
        </p:nvSpPr>
        <p:spPr>
          <a:xfrm>
            <a:off x="3315099" y="4509284"/>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Question and Answers</a:t>
            </a:r>
            <a:endParaRPr lang="en-US" dirty="0"/>
          </a:p>
        </p:txBody>
      </p:sp>
      <p:sp>
        <p:nvSpPr>
          <p:cNvPr id="15" name="Text Placeholder 32">
            <a:extLst>
              <a:ext uri="{FF2B5EF4-FFF2-40B4-BE49-F238E27FC236}">
                <a16:creationId xmlns:a16="http://schemas.microsoft.com/office/drawing/2014/main" id="{E791A225-D230-EE32-9E02-006AEB1CF64D}"/>
              </a:ext>
            </a:extLst>
          </p:cNvPr>
          <p:cNvSpPr>
            <a:spLocks noGrp="1"/>
          </p:cNvSpPr>
          <p:nvPr>
            <p:ph type="body" sz="quarter" idx="53" hasCustomPrompt="1"/>
          </p:nvPr>
        </p:nvSpPr>
        <p:spPr>
          <a:xfrm>
            <a:off x="2612143" y="4999516"/>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07</a:t>
            </a:r>
            <a:endParaRPr lang="en-US" dirty="0"/>
          </a:p>
        </p:txBody>
      </p:sp>
      <p:sp>
        <p:nvSpPr>
          <p:cNvPr id="16" name="Text Placeholder 32">
            <a:extLst>
              <a:ext uri="{FF2B5EF4-FFF2-40B4-BE49-F238E27FC236}">
                <a16:creationId xmlns:a16="http://schemas.microsoft.com/office/drawing/2014/main" id="{7FD898A5-7188-67AD-7795-75A0C3F7CC7F}"/>
              </a:ext>
            </a:extLst>
          </p:cNvPr>
          <p:cNvSpPr>
            <a:spLocks noGrp="1"/>
          </p:cNvSpPr>
          <p:nvPr>
            <p:ph type="body" sz="quarter" idx="54" hasCustomPrompt="1"/>
          </p:nvPr>
        </p:nvSpPr>
        <p:spPr>
          <a:xfrm>
            <a:off x="3315099" y="4999516"/>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Conclusion</a:t>
            </a:r>
            <a:endParaRPr lang="en-US" dirty="0"/>
          </a:p>
        </p:txBody>
      </p:sp>
      <p:sp>
        <p:nvSpPr>
          <p:cNvPr id="25" name="Google Shape;113;p41">
            <a:extLst>
              <a:ext uri="{FF2B5EF4-FFF2-40B4-BE49-F238E27FC236}">
                <a16:creationId xmlns:a16="http://schemas.microsoft.com/office/drawing/2014/main" id="{BAE05E5E-B404-0CA8-AF59-AED085B8019D}"/>
              </a:ext>
            </a:extLst>
          </p:cNvPr>
          <p:cNvSpPr/>
          <p:nvPr userDrawn="1"/>
        </p:nvSpPr>
        <p:spPr>
          <a:xfrm>
            <a:off x="3554509" y="8517976"/>
            <a:ext cx="3491383" cy="369291"/>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1A3966"/>
              </a:buClr>
              <a:buSzPts val="600"/>
              <a:buFont typeface="Calibri"/>
              <a:buNone/>
            </a:pPr>
            <a:r>
              <a:rPr lang="en-US" sz="600">
                <a:solidFill>
                  <a:srgbClr val="1A3966"/>
                </a:solidFill>
                <a:latin typeface="Calibri"/>
                <a:ea typeface="Calibri"/>
                <a:cs typeface="Calibri"/>
                <a:sym typeface="Calibri"/>
              </a:rPr>
              <a:t>The European Commission support for the production of this publication does not constitute an endorsement of the contents which reflects the views only of the authors, and the Commission cannot be held responsi­ble for any use which may be made of the information contained therein</a:t>
            </a:r>
            <a:endParaRPr/>
          </a:p>
        </p:txBody>
      </p:sp>
      <p:pic>
        <p:nvPicPr>
          <p:cNvPr id="26" name="Google Shape;114;p41">
            <a:extLst>
              <a:ext uri="{FF2B5EF4-FFF2-40B4-BE49-F238E27FC236}">
                <a16:creationId xmlns:a16="http://schemas.microsoft.com/office/drawing/2014/main" id="{C7A78134-D515-A5C3-AA4C-C24B78407C5B}"/>
              </a:ext>
            </a:extLst>
          </p:cNvPr>
          <p:cNvPicPr preferRelativeResize="0"/>
          <p:nvPr userDrawn="1"/>
        </p:nvPicPr>
        <p:blipFill rotWithShape="1">
          <a:blip r:embed="rId2">
            <a:alphaModFix/>
          </a:blip>
          <a:srcRect r="44449"/>
          <a:stretch/>
        </p:blipFill>
        <p:spPr>
          <a:xfrm>
            <a:off x="2095708" y="8576425"/>
            <a:ext cx="1280061" cy="293943"/>
          </a:xfrm>
          <a:prstGeom prst="rect">
            <a:avLst/>
          </a:prstGeom>
          <a:noFill/>
          <a:ln>
            <a:noFill/>
          </a:ln>
        </p:spPr>
      </p:pic>
    </p:spTree>
    <p:extLst>
      <p:ext uri="{BB962C8B-B14F-4D97-AF65-F5344CB8AC3E}">
        <p14:creationId xmlns:p14="http://schemas.microsoft.com/office/powerpoint/2010/main" val="26709717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grpSp>
        <p:nvGrpSpPr>
          <p:cNvPr id="11" name="Google Shape;11;p38"/>
          <p:cNvGrpSpPr/>
          <p:nvPr/>
        </p:nvGrpSpPr>
        <p:grpSpPr>
          <a:xfrm>
            <a:off x="7337763" y="6373793"/>
            <a:ext cx="265889" cy="4141248"/>
            <a:chOff x="7279918" y="6143104"/>
            <a:chExt cx="265889" cy="4141247"/>
          </a:xfrm>
        </p:grpSpPr>
        <p:sp>
          <p:nvSpPr>
            <p:cNvPr id="12" name="Google Shape;12;p38"/>
            <p:cNvSpPr txBox="1"/>
            <p:nvPr/>
          </p:nvSpPr>
          <p:spPr>
            <a:xfrm rot="-5400000">
              <a:off x="5374212" y="8103200"/>
              <a:ext cx="4104859" cy="18466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600" b="0" i="0" u="none" strike="noStrike" cap="none">
                  <a:solidFill>
                    <a:srgbClr val="1A3966"/>
                  </a:solidFill>
                  <a:latin typeface="Calibri"/>
                  <a:ea typeface="Calibri"/>
                  <a:cs typeface="Calibri"/>
                  <a:sym typeface="Calibri"/>
                </a:rPr>
                <a:t>Engineering Education for a Sustainable Future</a:t>
              </a:r>
              <a:endParaRPr/>
            </a:p>
          </p:txBody>
        </p:sp>
        <p:cxnSp>
          <p:nvCxnSpPr>
            <p:cNvPr id="13" name="Google Shape;13;p38"/>
            <p:cNvCxnSpPr/>
            <p:nvPr/>
          </p:nvCxnSpPr>
          <p:spPr>
            <a:xfrm>
              <a:off x="7279918" y="10284351"/>
              <a:ext cx="265889" cy="0"/>
            </a:xfrm>
            <a:prstGeom prst="straightConnector1">
              <a:avLst/>
            </a:prstGeom>
            <a:noFill/>
            <a:ln w="9525" cap="flat" cmpd="sng">
              <a:solidFill>
                <a:srgbClr val="0E6E61"/>
              </a:solidFill>
              <a:prstDash val="solid"/>
              <a:miter lim="800000"/>
              <a:headEnd type="none" w="sm" len="sm"/>
              <a:tailEnd type="none" w="sm" len="sm"/>
            </a:ln>
          </p:spPr>
        </p:cxnSp>
      </p:grpSp>
      <p:sp>
        <p:nvSpPr>
          <p:cNvPr id="2" name="Slide Number Placeholder 5">
            <a:extLst>
              <a:ext uri="{FF2B5EF4-FFF2-40B4-BE49-F238E27FC236}">
                <a16:creationId xmlns:a16="http://schemas.microsoft.com/office/drawing/2014/main" id="{2E2EAA41-C1BB-946E-970F-19B84C081DDA}"/>
              </a:ext>
            </a:extLst>
          </p:cNvPr>
          <p:cNvSpPr txBox="1">
            <a:spLocks/>
          </p:cNvSpPr>
          <p:nvPr userDrawn="1"/>
        </p:nvSpPr>
        <p:spPr>
          <a:xfrm>
            <a:off x="7334151" y="10551431"/>
            <a:ext cx="300669" cy="266594"/>
          </a:xfrm>
          <a:prstGeom prst="rect">
            <a:avLst/>
          </a:prstGeom>
        </p:spPr>
        <p:txBody>
          <a:bodyPr vert="horz" lIns="91440" tIns="45720" rIns="91440" bIns="45720" rtlCol="0" anchor="ctr"/>
          <a:lstStyle>
            <a:defPPr>
              <a:defRPr lang="en-US"/>
            </a:defPPr>
            <a:lvl1pPr marL="0" algn="r" defTabSz="457200" rtl="0" eaLnBrk="1" latinLnBrk="0" hangingPunct="1">
              <a:defRPr sz="700" b="0" i="0" kern="1200">
                <a:solidFill>
                  <a:srgbClr val="404040"/>
                </a:solidFill>
                <a:latin typeface="Calibri" panose="020F0502020204030204" pitchFamily="34" charset="0"/>
                <a:ea typeface="+mn-ea"/>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CB2079F2-58AF-ED44-82D7-E04B2F6FD686}" type="slidenum">
              <a:rPr lang="en-US" smtClean="0">
                <a:solidFill>
                  <a:srgbClr val="1A3966"/>
                </a:solidFill>
              </a:rPr>
              <a:pPr algn="r"/>
              <a:t>‹#›</a:t>
            </a:fld>
            <a:endParaRPr lang="en-US">
              <a:solidFill>
                <a:srgbClr val="1A3966"/>
              </a:solidFill>
            </a:endParaRPr>
          </a:p>
        </p:txBody>
      </p:sp>
    </p:spTree>
  </p:cSld>
  <p:clrMap bg1="lt1" tx1="dk1" bg2="dk2" tx2="lt2" accent1="accent1" accent2="accent2" accent3="accent3" accent4="accent4" accent5="accent5" accent6="accent6" hlink="hlink" folHlink="folHlink"/>
  <p:sldLayoutIdLst>
    <p:sldLayoutId id="2147483653" r:id="rId1"/>
    <p:sldLayoutId id="2147483658" r:id="rId2"/>
    <p:sldLayoutId id="2147483654" r:id="rId3"/>
    <p:sldLayoutId id="2147483660" r:id="rId4"/>
    <p:sldLayoutId id="2147483661" r:id="rId5"/>
    <p:sldLayoutId id="2147483662" r:id="rId6"/>
    <p:sldLayoutId id="2147483663" r:id="rId7"/>
    <p:sldLayoutId id="2147483657" r:id="rId8"/>
    <p:sldLayoutId id="2147483659" r:id="rId9"/>
    <p:sldLayoutId id="2147483664" r:id="rId10"/>
    <p:sldLayoutId id="2147483665" r:id="rId11"/>
    <p:sldLayoutId id="2147483666" r:id="rId12"/>
    <p:sldLayoutId id="2147483667" r:id="rId13"/>
    <p:sldLayoutId id="2147483668" r:id="rId14"/>
    <p:sldLayoutId id="2147483669" r:id="rId15"/>
    <p:sldLayoutId id="2147483670" r:id="rId16"/>
    <p:sldLayoutId id="2147483671" r:id="rId17"/>
    <p:sldLayoutId id="2147483672" r:id="rId18"/>
    <p:sldLayoutId id="2147483673" r:id="rId19"/>
  </p:sldLayoutIdLst>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3435">
          <p15:clr>
            <a:srgbClr val="F26B43"/>
          </p15:clr>
        </p15:guide>
        <p15:guide id="2" pos="2449">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8" Type="http://schemas.openxmlformats.org/officeDocument/2006/relationships/hyperlink" Target="https://www.researchgate.net/publication/323740623" TargetMode="External"/><Relationship Id="rId13" Type="http://schemas.openxmlformats.org/officeDocument/2006/relationships/hyperlink" Target="https://unhabitat.org/topic/mobility" TargetMode="External"/><Relationship Id="rId3" Type="http://schemas.openxmlformats.org/officeDocument/2006/relationships/hyperlink" Target="https://instituteprojectmanagement.com/blog/sustainability-in-project-management-a-complete-guide/" TargetMode="External"/><Relationship Id="rId7" Type="http://schemas.openxmlformats.org/officeDocument/2006/relationships/hyperlink" Target="https://epc.ac.uk/toolkit/case-study-from-plastic-waste-to-infrastructure-understanding-circular-business-models-in-context/" TargetMode="External"/><Relationship Id="rId12" Type="http://schemas.openxmlformats.org/officeDocument/2006/relationships/hyperlink" Target="https://www.oecd.org/cfe/green-infrastructure.htm" TargetMode="External"/><Relationship Id="rId2" Type="http://schemas.openxmlformats.org/officeDocument/2006/relationships/notesSlide" Target="../notesSlides/notesSlide9.xml"/><Relationship Id="rId1" Type="http://schemas.openxmlformats.org/officeDocument/2006/relationships/slideLayout" Target="../slideLayouts/slideLayout6.xml"/><Relationship Id="rId6" Type="http://schemas.openxmlformats.org/officeDocument/2006/relationships/hyperlink" Target="https://www.epa.gov/greeningepa/federal-sustainability-requirements-and-guidelines" TargetMode="External"/><Relationship Id="rId11" Type="http://schemas.openxmlformats.org/officeDocument/2006/relationships/hyperlink" Target="https://doi.org/10.1108/BEPAM-10-2022-0153" TargetMode="External"/><Relationship Id="rId5" Type="http://schemas.openxmlformats.org/officeDocument/2006/relationships/hyperlink" Target="https://www.lythouse.com/blog/what-is-a-sustainability-coordinator" TargetMode="External"/><Relationship Id="rId10" Type="http://schemas.openxmlformats.org/officeDocument/2006/relationships/hyperlink" Target="https://www.kialo-edu.com/" TargetMode="External"/><Relationship Id="rId4" Type="http://schemas.openxmlformats.org/officeDocument/2006/relationships/hyperlink" Target="https://instituteprojectmanagement.com/blog/sustainable-project-management-the-key-to-long-term-success/" TargetMode="External"/><Relationship Id="rId9" Type="http://schemas.openxmlformats.org/officeDocument/2006/relationships/hyperlink" Target="https://www.knowledgetrain.co.uk/project-management/sustainable-project-management" TargetMode="External"/></Relationships>
</file>

<file path=ppt/slides/_rels/slide16.xml.rels><?xml version="1.0" encoding="UTF-8" standalone="yes"?>
<Relationships xmlns="http://schemas.openxmlformats.org/package/2006/relationships"><Relationship Id="rId8" Type="http://schemas.openxmlformats.org/officeDocument/2006/relationships/hyperlink" Target="https://epc.ac.uk/resources/toolkit/sustainability-toolkit/sustainability-toolkit-teaching-tools/" TargetMode="External"/><Relationship Id="rId3" Type="http://schemas.openxmlformats.org/officeDocument/2006/relationships/hyperlink" Target="https://www.pmi.org/learning/library/fundamentals-project-sustainability-9369" TargetMode="External"/><Relationship Id="rId7" Type="http://schemas.openxmlformats.org/officeDocument/2006/relationships/hyperlink" Target="https://doi.org/10.1016/j.ijproman.2017.04.015" TargetMode="External"/><Relationship Id="rId12" Type="http://schemas.openxmlformats.org/officeDocument/2006/relationships/hyperlink" Target="https://sdgs.un.org/2030agenda" TargetMode="External"/><Relationship Id="rId2" Type="http://schemas.openxmlformats.org/officeDocument/2006/relationships/notesSlide" Target="../notesSlides/notesSlide10.xml"/><Relationship Id="rId1" Type="http://schemas.openxmlformats.org/officeDocument/2006/relationships/slideLayout" Target="../slideLayouts/slideLayout6.xml"/><Relationship Id="rId6" Type="http://schemas.openxmlformats.org/officeDocument/2006/relationships/hyperlink" Target="https://www.theenvironmentalblog.org/2025/03/a-simple-guide-to-compliance-for-small-eco-conscious-businesses/" TargetMode="External"/><Relationship Id="rId11" Type="http://schemas.openxmlformats.org/officeDocument/2006/relationships/hyperlink" Target="https://doi.org/10.1016/j.ijproman.2016.04.004" TargetMode="External"/><Relationship Id="rId5" Type="http://schemas.openxmlformats.org/officeDocument/2006/relationships/hyperlink" Target="https://www.mckinsey.com/capabilities/sustainability/our-insights/organizing-for-sustainability-success-where-and-how-leaders-can-start" TargetMode="External"/><Relationship Id="rId10" Type="http://schemas.openxmlformats.org/officeDocument/2006/relationships/hyperlink" Target="https://doi.org/10.1016/j.ijproman.2016.11.006" TargetMode="External"/><Relationship Id="rId4" Type="http://schemas.openxmlformats.org/officeDocument/2006/relationships/hyperlink" Target="https://www2.deloitte.com/content/dam/Deloitte/my/Documents/risk/my-risk-sdg12-sustainability-risk-management.pdf" TargetMode="External"/><Relationship Id="rId9" Type="http://schemas.openxmlformats.org/officeDocument/2006/relationships/hyperlink" Target="https://www.unepfi.org/psi/wp-content/uploads/2020/07/Sustainability_Risk_Framework_Brochure_en.pdf" TargetMode="Externa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5.xml"/><Relationship Id="rId4" Type="http://schemas.openxmlformats.org/officeDocument/2006/relationships/hyperlink" Target="https://creativecommons.org/licenses/by-sa/4.0/" TargetMode="External"/></Relationships>
</file>

<file path=ppt/slides/_rels/slide20.xml.rels><?xml version="1.0" encoding="UTF-8" standalone="yes"?>
<Relationships xmlns="http://schemas.openxmlformats.org/package/2006/relationships"><Relationship Id="rId3" Type="http://schemas.openxmlformats.org/officeDocument/2006/relationships/hyperlink" Target="https://www.renderforest.com/es/watch-96607983?queue_id=130249656&amp;quality=0&#180;" TargetMode="External"/><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hyperlink" Target="https://www.renderforest.com/es/watch-96607983?queue_id=130249656&amp;quality=0&#180;" TargetMode="External"/><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hyperlink" Target="https://www.renderforest.com/es/watch-96607983?queue_id=130249656&amp;quality=0&#180;" TargetMode="External"/><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8" Type="http://schemas.openxmlformats.org/officeDocument/2006/relationships/hyperlink" Target="https://www.deloitte.com/ch/en/services/risk-advisory/perspectives/tcfd-and-why-does-it-matter.html" TargetMode="External"/><Relationship Id="rId3" Type="http://schemas.openxmlformats.org/officeDocument/2006/relationships/hyperlink" Target="https://online.hbs.edu/blog/post/ethical-decision-making-process" TargetMode="External"/><Relationship Id="rId7" Type="http://schemas.openxmlformats.org/officeDocument/2006/relationships/hyperlink" Target="https://www.iso.org/publication/PUB100375.html" TargetMode="External"/><Relationship Id="rId2" Type="http://schemas.openxmlformats.org/officeDocument/2006/relationships/notesSlide" Target="../notesSlides/notesSlide18.xml"/><Relationship Id="rId1" Type="http://schemas.openxmlformats.org/officeDocument/2006/relationships/slideLayout" Target="../slideLayouts/slideLayout6.xml"/><Relationship Id="rId6" Type="http://schemas.openxmlformats.org/officeDocument/2006/relationships/hyperlink" Target="https://www.forbes.com/councils/forbesbusinessdevelopmentcouncil/2022/02/07/three-key-principles-to-guide-ethical-decision-making-in-the-digital-era/" TargetMode="External"/><Relationship Id="rId11" Type="http://schemas.openxmlformats.org/officeDocument/2006/relationships/hyperlink" Target="https://finance.ec.europa.eu/document/download/0f2cfde1-12b0-4860-b548-0393ac5b592b_en?filename=2023-sfdr-implementation-summary-of-responses_en.pdf" TargetMode="External"/><Relationship Id="rId5" Type="http://schemas.openxmlformats.org/officeDocument/2006/relationships/hyperlink" Target="https://finance.ec.europa.eu/sustainable-finance/overview-sustainable-finance_en#:~:text=Sustainable%20finance%20refers%20to%20the,sustainable%20economic%20activities%20and%20projects" TargetMode="External"/><Relationship Id="rId10" Type="http://schemas.openxmlformats.org/officeDocument/2006/relationships/hyperlink" Target="https://www.iso.org/iso-26000-social-responsibility.html" TargetMode="External"/><Relationship Id="rId4" Type="http://schemas.openxmlformats.org/officeDocument/2006/relationships/hyperlink" Target="https://unglobalcompact.org/what-is-gc/mission/principles" TargetMode="External"/><Relationship Id="rId9" Type="http://schemas.openxmlformats.org/officeDocument/2006/relationships/hyperlink" Target="https://www.pmi.org/-/media/pmi/documents/public/pdf/ethics/ethical-decision-making-framework.pdf"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s://online.hbs.edu/blog/post/what-is-the-triple-bottom-line" TargetMode="External"/><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hyperlink" Target="https://www.renderforest.com/es/watch-96607983?queue_id=130249656&amp;quality=0&#180;" TargetMode="External"/><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3" Type="http://schemas.openxmlformats.org/officeDocument/2006/relationships/hyperlink" Target="https://www.renderforest.com/es/watch-96607983?queue_id=130249656&amp;quality=0&#180;" TargetMode="External"/><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hyperlink" Target="https://www.renderforest.com/es/watch-96607983?queue_id=130249656&amp;quality=0&#180;" TargetMode="External"/><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8" Type="http://schemas.openxmlformats.org/officeDocument/2006/relationships/hyperlink" Target="https://knowledge4policy.ec.europa.eu/foresight/topic/reference-foresight-scenarios_en" TargetMode="External"/><Relationship Id="rId3" Type="http://schemas.openxmlformats.org/officeDocument/2006/relationships/hyperlink" Target="https://www.undp.org/publications/foresight-manual-empowered-futures" TargetMode="External"/><Relationship Id="rId7" Type="http://schemas.openxmlformats.org/officeDocument/2006/relationships/hyperlink" Target="https://unesdoc.unesco.org/ark:/48223/pf0000264644" TargetMode="External"/><Relationship Id="rId2" Type="http://schemas.openxmlformats.org/officeDocument/2006/relationships/notesSlide" Target="../notesSlides/notesSlide26.xml"/><Relationship Id="rId1" Type="http://schemas.openxmlformats.org/officeDocument/2006/relationships/slideLayout" Target="../slideLayouts/slideLayout6.xml"/><Relationship Id="rId6" Type="http://schemas.openxmlformats.org/officeDocument/2006/relationships/hyperlink" Target="https://www.youtube.com/watch?v=p90ZTg0svmM" TargetMode="External"/><Relationship Id="rId5" Type="http://schemas.openxmlformats.org/officeDocument/2006/relationships/hyperlink" Target="https://www.oecd.org/en/publications/global-scenarios-2035_df7ebc33-en.html" TargetMode="External"/><Relationship Id="rId4" Type="http://schemas.openxmlformats.org/officeDocument/2006/relationships/hyperlink" Target="https://www.youtube.com/watch?v=mTUv5c6w07s" TargetMode="External"/></Relationships>
</file>

<file path=ppt/slides/_rels/slide33.xml.rels><?xml version="1.0" encoding="UTF-8" standalone="yes"?>
<Relationships xmlns="http://schemas.openxmlformats.org/package/2006/relationships"><Relationship Id="rId3" Type="http://schemas.openxmlformats.org/officeDocument/2006/relationships/hyperlink" Target="https://www.weforum.org/publications/global-risks-report-2023/" TargetMode="External"/><Relationship Id="rId2" Type="http://schemas.openxmlformats.org/officeDocument/2006/relationships/notesSlide" Target="../notesSlides/notesSlide27.xml"/><Relationship Id="rId1" Type="http://schemas.openxmlformats.org/officeDocument/2006/relationships/slideLayout" Target="../slideLayouts/slideLayout6.xml"/><Relationship Id="rId4" Type="http://schemas.openxmlformats.org/officeDocument/2006/relationships/hyperlink" Target="https://www.gov.uk/government/publications/futures-toolkit-for-policy-makers-and-analysts" TargetMode="Externa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13">
          <a:extLst>
            <a:ext uri="{FF2B5EF4-FFF2-40B4-BE49-F238E27FC236}">
              <a16:creationId xmlns:a16="http://schemas.microsoft.com/office/drawing/2014/main" id="{45C33A54-88ED-F85C-2D0D-4E21C522724E}"/>
            </a:ext>
          </a:extLst>
        </p:cNvPr>
        <p:cNvGrpSpPr/>
        <p:nvPr/>
      </p:nvGrpSpPr>
      <p:grpSpPr>
        <a:xfrm>
          <a:off x="0" y="0"/>
          <a:ext cx="0" cy="0"/>
          <a:chOff x="0" y="0"/>
          <a:chExt cx="0" cy="0"/>
        </a:xfrm>
      </p:grpSpPr>
      <p:sp>
        <p:nvSpPr>
          <p:cNvPr id="1416" name="Google Shape;1416;p5">
            <a:extLst>
              <a:ext uri="{FF2B5EF4-FFF2-40B4-BE49-F238E27FC236}">
                <a16:creationId xmlns:a16="http://schemas.microsoft.com/office/drawing/2014/main" id="{15C84678-ED14-F675-DBAC-A226389DB63D}"/>
              </a:ext>
            </a:extLst>
          </p:cNvPr>
          <p:cNvSpPr txBox="1">
            <a:spLocks noGrp="1"/>
          </p:cNvSpPr>
          <p:nvPr>
            <p:ph type="body" sz="quarter" idx="16"/>
          </p:nvPr>
        </p:nvSpPr>
        <p:spPr>
          <a:xfrm>
            <a:off x="697493" y="4772215"/>
            <a:ext cx="4357586" cy="1303122"/>
          </a:xfrm>
          <a:prstGeom prst="rect">
            <a:avLst/>
          </a:prstGeom>
          <a:noFill/>
          <a:ln>
            <a:noFill/>
          </a:ln>
        </p:spPr>
        <p:txBody>
          <a:bodyPr spcFirstLastPara="1" wrap="square" lIns="91425" tIns="45700" rIns="91425" bIns="45700" anchor="t" anchorCtr="0">
            <a:noAutofit/>
          </a:bodyPr>
          <a:lstStyle/>
          <a:p>
            <a:pPr marL="0" lvl="0" indent="0" algn="l" rtl="0">
              <a:lnSpc>
                <a:spcPts val="3040"/>
              </a:lnSpc>
              <a:spcBef>
                <a:spcPts val="0"/>
              </a:spcBef>
              <a:spcAft>
                <a:spcPts val="0"/>
              </a:spcAft>
              <a:buClr>
                <a:schemeClr val="lt1"/>
              </a:buClr>
              <a:buSzPts val="3600"/>
              <a:buNone/>
            </a:pPr>
            <a:r>
              <a:rPr lang="en-GB" sz="3000" b="0" i="1" noProof="0" dirty="0"/>
              <a:t>Transversal Skills for Sustainable Engineering Leadership</a:t>
            </a:r>
          </a:p>
        </p:txBody>
      </p:sp>
      <p:sp>
        <p:nvSpPr>
          <p:cNvPr id="10" name="Text Placeholder 9">
            <a:extLst>
              <a:ext uri="{FF2B5EF4-FFF2-40B4-BE49-F238E27FC236}">
                <a16:creationId xmlns:a16="http://schemas.microsoft.com/office/drawing/2014/main" id="{C8F6F261-6041-E57C-CDDB-77292129FD35}"/>
              </a:ext>
            </a:extLst>
          </p:cNvPr>
          <p:cNvSpPr>
            <a:spLocks noGrp="1"/>
          </p:cNvSpPr>
          <p:nvPr>
            <p:ph type="body" sz="quarter" idx="19"/>
          </p:nvPr>
        </p:nvSpPr>
        <p:spPr>
          <a:xfrm>
            <a:off x="771434" y="3747711"/>
            <a:ext cx="3029914" cy="841604"/>
          </a:xfrm>
        </p:spPr>
        <p:txBody>
          <a:bodyPr/>
          <a:lstStyle/>
          <a:p>
            <a:r>
              <a:rPr lang="en-GB" sz="3400" b="1" noProof="0" dirty="0"/>
              <a:t>Module 1</a:t>
            </a:r>
          </a:p>
        </p:txBody>
      </p:sp>
      <p:cxnSp>
        <p:nvCxnSpPr>
          <p:cNvPr id="1418" name="Google Shape;1418;p5">
            <a:extLst>
              <a:ext uri="{FF2B5EF4-FFF2-40B4-BE49-F238E27FC236}">
                <a16:creationId xmlns:a16="http://schemas.microsoft.com/office/drawing/2014/main" id="{042F78D1-8E6E-F065-7F30-33180A513F26}"/>
              </a:ext>
            </a:extLst>
          </p:cNvPr>
          <p:cNvCxnSpPr/>
          <p:nvPr/>
        </p:nvCxnSpPr>
        <p:spPr>
          <a:xfrm>
            <a:off x="-42318" y="4456903"/>
            <a:ext cx="3853808" cy="0"/>
          </a:xfrm>
          <a:prstGeom prst="straightConnector1">
            <a:avLst/>
          </a:prstGeom>
          <a:noFill/>
          <a:ln w="38100" cap="flat" cmpd="sng">
            <a:solidFill>
              <a:srgbClr val="0E6E61"/>
            </a:solidFill>
            <a:prstDash val="solid"/>
            <a:miter lim="800000"/>
            <a:headEnd type="none" w="sm" len="sm"/>
            <a:tailEnd type="none" w="sm" len="sm"/>
          </a:ln>
        </p:spPr>
      </p:cxnSp>
      <p:sp>
        <p:nvSpPr>
          <p:cNvPr id="2" name="Google Shape;1416;p5">
            <a:extLst>
              <a:ext uri="{FF2B5EF4-FFF2-40B4-BE49-F238E27FC236}">
                <a16:creationId xmlns:a16="http://schemas.microsoft.com/office/drawing/2014/main" id="{9692FB35-F2F8-4DD3-A5B3-920710846504}"/>
              </a:ext>
            </a:extLst>
          </p:cNvPr>
          <p:cNvSpPr txBox="1">
            <a:spLocks/>
          </p:cNvSpPr>
          <p:nvPr/>
        </p:nvSpPr>
        <p:spPr>
          <a:xfrm>
            <a:off x="697493" y="6637800"/>
            <a:ext cx="3359500" cy="1303122"/>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0" marR="0" lvl="0" indent="0" algn="l" rtl="0">
              <a:lnSpc>
                <a:spcPts val="3940"/>
              </a:lnSpc>
              <a:spcBef>
                <a:spcPts val="0"/>
              </a:spcBef>
              <a:spcAft>
                <a:spcPts val="0"/>
              </a:spcAft>
              <a:buClr>
                <a:srgbClr val="000000"/>
              </a:buClr>
              <a:buFont typeface="Arial"/>
              <a:buNone/>
              <a:defRPr sz="3800" b="1" i="0" u="none" strike="noStrike" cap="none">
                <a:solidFill>
                  <a:schemeClr val="bg1"/>
                </a:solidFill>
                <a:latin typeface="Calibri" panose="020F0502020204030204" pitchFamily="34" charset="0"/>
                <a:ea typeface="Open Sans" panose="020B0606030504020204" pitchFamily="34" charset="0"/>
                <a:cs typeface="Calibri" panose="020F0502020204030204" pitchFamily="34" charset="0"/>
                <a:sym typeface="Arial"/>
              </a:defRPr>
            </a:lvl1pPr>
            <a:lvl2pPr marL="377967" marR="0" lvl="1" indent="0" algn="l" rtl="0">
              <a:lnSpc>
                <a:spcPct val="100000"/>
              </a:lnSpc>
              <a:spcBef>
                <a:spcPts val="0"/>
              </a:spcBef>
              <a:spcAft>
                <a:spcPts val="0"/>
              </a:spcAft>
              <a:buClr>
                <a:srgbClr val="000000"/>
              </a:buClr>
              <a:buFont typeface="Arial"/>
              <a:buNone/>
              <a:defRPr sz="3200" b="0" i="0" u="none" strike="noStrike" cap="none">
                <a:solidFill>
                  <a:srgbClr val="011E3B"/>
                </a:solidFill>
                <a:latin typeface="Montserrat" pitchFamily="2" charset="77"/>
                <a:ea typeface="Arial"/>
                <a:cs typeface="Arial"/>
                <a:sym typeface="Arial"/>
              </a:defRPr>
            </a:lvl2pPr>
            <a:lvl3pPr marL="755934" marR="0" lvl="2" indent="0" algn="l" rtl="0">
              <a:lnSpc>
                <a:spcPct val="100000"/>
              </a:lnSpc>
              <a:spcBef>
                <a:spcPts val="0"/>
              </a:spcBef>
              <a:spcAft>
                <a:spcPts val="0"/>
              </a:spcAft>
              <a:buClr>
                <a:srgbClr val="000000"/>
              </a:buClr>
              <a:buFont typeface="Arial"/>
              <a:buNone/>
              <a:defRPr sz="3200" b="0" i="0" u="none" strike="noStrike" cap="none">
                <a:solidFill>
                  <a:srgbClr val="011E3B"/>
                </a:solidFill>
                <a:latin typeface="Montserrat" pitchFamily="2" charset="77"/>
                <a:ea typeface="Arial"/>
                <a:cs typeface="Arial"/>
                <a:sym typeface="Arial"/>
              </a:defRPr>
            </a:lvl3pPr>
            <a:lvl4pPr marL="1133901" marR="0" lvl="3" indent="0" algn="l" rtl="0">
              <a:lnSpc>
                <a:spcPct val="100000"/>
              </a:lnSpc>
              <a:spcBef>
                <a:spcPts val="0"/>
              </a:spcBef>
              <a:spcAft>
                <a:spcPts val="0"/>
              </a:spcAft>
              <a:buClr>
                <a:srgbClr val="000000"/>
              </a:buClr>
              <a:buFont typeface="Arial"/>
              <a:buNone/>
              <a:defRPr sz="3200" b="0" i="0" u="none" strike="noStrike" cap="none">
                <a:solidFill>
                  <a:srgbClr val="011E3B"/>
                </a:solidFill>
                <a:latin typeface="Montserrat" pitchFamily="2" charset="77"/>
                <a:ea typeface="Arial"/>
                <a:cs typeface="Arial"/>
                <a:sym typeface="Arial"/>
              </a:defRPr>
            </a:lvl4pPr>
            <a:lvl5pPr marL="1511869" marR="0" lvl="4" indent="0" algn="l" rtl="0">
              <a:lnSpc>
                <a:spcPct val="100000"/>
              </a:lnSpc>
              <a:spcBef>
                <a:spcPts val="0"/>
              </a:spcBef>
              <a:spcAft>
                <a:spcPts val="0"/>
              </a:spcAft>
              <a:buClr>
                <a:srgbClr val="000000"/>
              </a:buClr>
              <a:buFont typeface="Arial"/>
              <a:buNone/>
              <a:defRPr sz="3200" b="0" i="0" u="none" strike="noStrike" cap="none">
                <a:solidFill>
                  <a:srgbClr val="011E3B"/>
                </a:solidFill>
                <a:latin typeface="Montserrat" pitchFamily="2" charset="77"/>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ct val="100000"/>
              </a:lnSpc>
              <a:buClr>
                <a:schemeClr val="lt1"/>
              </a:buClr>
              <a:buSzPts val="3600"/>
            </a:pPr>
            <a:r>
              <a:rPr lang="en-GB" sz="2000" b="0" i="1" noProof="0" dirty="0"/>
              <a:t>Atlantic Technological University (ATU)</a:t>
            </a:r>
          </a:p>
        </p:txBody>
      </p:sp>
      <p:pic>
        <p:nvPicPr>
          <p:cNvPr id="3" name="Picture 2">
            <a:extLst>
              <a:ext uri="{FF2B5EF4-FFF2-40B4-BE49-F238E27FC236}">
                <a16:creationId xmlns:a16="http://schemas.microsoft.com/office/drawing/2014/main" id="{6AD28C04-9D3F-C360-1A3A-542BC9EA61C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05880" y="10467179"/>
            <a:ext cx="675029" cy="2361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709988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E977B6-F12A-973E-AD54-1FD1EDB00537}"/>
            </a:ext>
          </a:extLst>
        </p:cNvPr>
        <p:cNvGrpSpPr/>
        <p:nvPr/>
      </p:nvGrpSpPr>
      <p:grpSpPr>
        <a:xfrm>
          <a:off x="0" y="0"/>
          <a:ext cx="0" cy="0"/>
          <a:chOff x="0" y="0"/>
          <a:chExt cx="0" cy="0"/>
        </a:xfrm>
      </p:grpSpPr>
      <p:grpSp>
        <p:nvGrpSpPr>
          <p:cNvPr id="4" name="Group 3">
            <a:extLst>
              <a:ext uri="{FF2B5EF4-FFF2-40B4-BE49-F238E27FC236}">
                <a16:creationId xmlns:a16="http://schemas.microsoft.com/office/drawing/2014/main" id="{EF22F009-BD53-0900-F351-77B98EFF1C52}"/>
              </a:ext>
            </a:extLst>
          </p:cNvPr>
          <p:cNvGrpSpPr/>
          <p:nvPr/>
        </p:nvGrpSpPr>
        <p:grpSpPr>
          <a:xfrm>
            <a:off x="632678" y="4589"/>
            <a:ext cx="7206111" cy="1687885"/>
            <a:chOff x="632678" y="4589"/>
            <a:chExt cx="7206111" cy="1687885"/>
          </a:xfrm>
        </p:grpSpPr>
        <p:grpSp>
          <p:nvGrpSpPr>
            <p:cNvPr id="5" name="Group 4">
              <a:extLst>
                <a:ext uri="{FF2B5EF4-FFF2-40B4-BE49-F238E27FC236}">
                  <a16:creationId xmlns:a16="http://schemas.microsoft.com/office/drawing/2014/main" id="{D670A965-6B25-8149-1F75-91B2183B91D5}"/>
                </a:ext>
              </a:extLst>
            </p:cNvPr>
            <p:cNvGrpSpPr/>
            <p:nvPr/>
          </p:nvGrpSpPr>
          <p:grpSpPr>
            <a:xfrm>
              <a:off x="879243" y="4589"/>
              <a:ext cx="6959546" cy="1670099"/>
              <a:chOff x="1505149" y="-412626"/>
              <a:chExt cx="7631626" cy="1831381"/>
            </a:xfrm>
          </p:grpSpPr>
          <p:sp>
            <p:nvSpPr>
              <p:cNvPr id="12" name="Rectangle 107">
                <a:extLst>
                  <a:ext uri="{FF2B5EF4-FFF2-40B4-BE49-F238E27FC236}">
                    <a16:creationId xmlns:a16="http://schemas.microsoft.com/office/drawing/2014/main" id="{BC54C616-247A-A7AE-CD78-E9D21D6AA024}"/>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3" name="Text Placeholder 1">
                <a:extLst>
                  <a:ext uri="{FF2B5EF4-FFF2-40B4-BE49-F238E27FC236}">
                    <a16:creationId xmlns:a16="http://schemas.microsoft.com/office/drawing/2014/main" id="{245D7DE8-CD02-B30D-9CCC-C19A83580A10}"/>
                  </a:ext>
                </a:extLst>
              </p:cNvPr>
              <p:cNvSpPr txBox="1">
                <a:spLocks/>
              </p:cNvSpPr>
              <p:nvPr/>
            </p:nvSpPr>
            <p:spPr>
              <a:xfrm>
                <a:off x="1505149" y="365504"/>
                <a:ext cx="5787287"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69BCAC"/>
                    </a:solidFill>
                  </a:rPr>
                  <a:t>C07:  Sustainable Projects Management</a:t>
                </a:r>
              </a:p>
              <a:p>
                <a:pPr algn="r">
                  <a:lnSpc>
                    <a:spcPts val="2380"/>
                  </a:lnSpc>
                  <a:spcBef>
                    <a:spcPts val="0"/>
                  </a:spcBef>
                </a:pPr>
                <a:endParaRPr lang="en-GB" sz="2700" noProof="0" dirty="0">
                  <a:solidFill>
                    <a:srgbClr val="69BCAC"/>
                  </a:solidFill>
                </a:endParaRPr>
              </a:p>
            </p:txBody>
          </p:sp>
        </p:grpSp>
        <p:sp>
          <p:nvSpPr>
            <p:cNvPr id="8" name="Text Placeholder 32">
              <a:extLst>
                <a:ext uri="{FF2B5EF4-FFF2-40B4-BE49-F238E27FC236}">
                  <a16:creationId xmlns:a16="http://schemas.microsoft.com/office/drawing/2014/main" id="{F02A6F9A-80CC-3EAD-E9C3-C822ECD451F8}"/>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0" name="Straight Connector 9">
              <a:extLst>
                <a:ext uri="{FF2B5EF4-FFF2-40B4-BE49-F238E27FC236}">
                  <a16:creationId xmlns:a16="http://schemas.microsoft.com/office/drawing/2014/main" id="{5E422D1B-1E51-B44E-C48F-916AA950BB5B}"/>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11" name="Text Placeholder 32">
              <a:extLst>
                <a:ext uri="{FF2B5EF4-FFF2-40B4-BE49-F238E27FC236}">
                  <a16:creationId xmlns:a16="http://schemas.microsoft.com/office/drawing/2014/main" id="{891C6ED4-4BE6-9B30-110A-63B1BD7404DF}"/>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1</a:t>
              </a:r>
            </a:p>
          </p:txBody>
        </p:sp>
      </p:grpSp>
      <p:sp>
        <p:nvSpPr>
          <p:cNvPr id="21" name="Text Placeholder 4">
            <a:extLst>
              <a:ext uri="{FF2B5EF4-FFF2-40B4-BE49-F238E27FC236}">
                <a16:creationId xmlns:a16="http://schemas.microsoft.com/office/drawing/2014/main" id="{65D29911-6C2A-53C0-723A-E27B2C336A55}"/>
              </a:ext>
            </a:extLst>
          </p:cNvPr>
          <p:cNvSpPr txBox="1">
            <a:spLocks/>
          </p:cNvSpPr>
          <p:nvPr/>
        </p:nvSpPr>
        <p:spPr>
          <a:xfrm>
            <a:off x="843002" y="1701573"/>
            <a:ext cx="6686214" cy="597372"/>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chemeClr val="bg1"/>
                </a:solidFill>
                <a:highlight>
                  <a:srgbClr val="0E6E61"/>
                </a:highlight>
                <a:latin typeface="Calibri" panose="020F0502020204030204" pitchFamily="34" charset="0"/>
                <a:cs typeface="Calibri" panose="020F0502020204030204" pitchFamily="34" charset="0"/>
              </a:rPr>
              <a:t> Learning Outcomes</a:t>
            </a:r>
            <a:r>
              <a:rPr lang="en-GB" sz="2200" b="1" noProof="0" dirty="0">
                <a:solidFill>
                  <a:srgbClr val="0E6E61"/>
                </a:solidFill>
                <a:highlight>
                  <a:srgbClr val="0E6E61"/>
                </a:highlight>
                <a:latin typeface="Calibri" panose="020F0502020204030204" pitchFamily="34" charset="0"/>
                <a:cs typeface="Calibri" panose="020F0502020204030204" pitchFamily="34" charset="0"/>
              </a:rPr>
              <a:t>.</a:t>
            </a:r>
          </a:p>
        </p:txBody>
      </p:sp>
      <p:sp>
        <p:nvSpPr>
          <p:cNvPr id="22" name="Text Placeholder 6">
            <a:extLst>
              <a:ext uri="{FF2B5EF4-FFF2-40B4-BE49-F238E27FC236}">
                <a16:creationId xmlns:a16="http://schemas.microsoft.com/office/drawing/2014/main" id="{D1E3C37E-B98C-21EB-A094-278BF749C1B6}"/>
              </a:ext>
            </a:extLst>
          </p:cNvPr>
          <p:cNvSpPr txBox="1">
            <a:spLocks/>
          </p:cNvSpPr>
          <p:nvPr/>
        </p:nvSpPr>
        <p:spPr>
          <a:xfrm>
            <a:off x="879244" y="2182368"/>
            <a:ext cx="6356916" cy="1762108"/>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gn="l">
              <a:lnSpc>
                <a:spcPts val="1480"/>
              </a:lnSpc>
            </a:pPr>
            <a:r>
              <a:rPr lang="en-GB" sz="1400" b="1" i="1" noProof="0" dirty="0">
                <a:latin typeface="Calibri" panose="020F0502020204030204" pitchFamily="34" charset="0"/>
                <a:cs typeface="Calibri" panose="020F0502020204030204" pitchFamily="34" charset="0"/>
              </a:rPr>
              <a:t>Upon completion of this module, students will be able to effectively manage sustainability-focused projects by developing strategic plans, identifying and mitigating potential risks, coordinating sustainability initiatives, and ensuring compliance with relevant sustainability policies, regulations, and certifications. </a:t>
            </a:r>
          </a:p>
          <a:p>
            <a:pPr algn="l">
              <a:lnSpc>
                <a:spcPts val="1480"/>
              </a:lnSpc>
            </a:pPr>
            <a:endParaRPr lang="en-GB" sz="1400" b="1" i="1" noProof="0" dirty="0">
              <a:latin typeface="Calibri" panose="020F0502020204030204" pitchFamily="34" charset="0"/>
              <a:cs typeface="Calibri" panose="020F0502020204030204" pitchFamily="34" charset="0"/>
            </a:endParaRPr>
          </a:p>
          <a:p>
            <a:pPr algn="l">
              <a:lnSpc>
                <a:spcPts val="1480"/>
              </a:lnSpc>
            </a:pPr>
            <a:r>
              <a:rPr lang="en-GB" sz="1400" b="1" i="1" noProof="0" dirty="0">
                <a:latin typeface="Calibri" panose="020F0502020204030204" pitchFamily="34" charset="0"/>
                <a:cs typeface="Calibri" panose="020F0502020204030204" pitchFamily="34" charset="0"/>
              </a:rPr>
              <a:t>They will demonstrate the ability to integrate environmental, social, and economic considerations into project management practices, engage stakeholders, and apply adaptive strategies to achieve long-term sustainability goals.</a:t>
            </a:r>
          </a:p>
          <a:p>
            <a:pPr algn="l">
              <a:lnSpc>
                <a:spcPts val="1480"/>
              </a:lnSpc>
            </a:pPr>
            <a:endParaRPr lang="en-GB" sz="1400" b="1" i="1" noProof="0" dirty="0">
              <a:latin typeface="Calibri" panose="020F0502020204030204" pitchFamily="34" charset="0"/>
              <a:cs typeface="Calibri" panose="020F0502020204030204" pitchFamily="34" charset="0"/>
            </a:endParaRPr>
          </a:p>
          <a:p>
            <a:pPr algn="l">
              <a:lnSpc>
                <a:spcPts val="1480"/>
              </a:lnSpc>
            </a:pPr>
            <a:endParaRPr lang="en-GB" sz="1400" b="1" i="1" noProof="0" dirty="0">
              <a:latin typeface="Calibri" panose="020F0502020204030204" pitchFamily="34" charset="0"/>
              <a:cs typeface="Calibri" panose="020F0502020204030204" pitchFamily="34" charset="0"/>
            </a:endParaRPr>
          </a:p>
        </p:txBody>
      </p:sp>
      <p:cxnSp>
        <p:nvCxnSpPr>
          <p:cNvPr id="325" name="Straight Connector 324">
            <a:extLst>
              <a:ext uri="{FF2B5EF4-FFF2-40B4-BE49-F238E27FC236}">
                <a16:creationId xmlns:a16="http://schemas.microsoft.com/office/drawing/2014/main" id="{D20A9946-EB64-8210-C2EE-2D3F670C1E56}"/>
              </a:ext>
            </a:extLst>
          </p:cNvPr>
          <p:cNvCxnSpPr>
            <a:cxnSpLocks/>
          </p:cNvCxnSpPr>
          <p:nvPr/>
        </p:nvCxnSpPr>
        <p:spPr>
          <a:xfrm flipH="1">
            <a:off x="596644" y="4566511"/>
            <a:ext cx="7178931" cy="0"/>
          </a:xfrm>
          <a:prstGeom prst="line">
            <a:avLst/>
          </a:prstGeom>
          <a:ln w="28575">
            <a:solidFill>
              <a:srgbClr val="FF9300"/>
            </a:solidFill>
            <a:prstDash val="sysDot"/>
          </a:ln>
        </p:spPr>
        <p:style>
          <a:lnRef idx="1">
            <a:schemeClr val="accent1"/>
          </a:lnRef>
          <a:fillRef idx="0">
            <a:schemeClr val="accent1"/>
          </a:fillRef>
          <a:effectRef idx="0">
            <a:schemeClr val="accent1"/>
          </a:effectRef>
          <a:fontRef idx="minor">
            <a:schemeClr val="tx1"/>
          </a:fontRef>
        </p:style>
      </p:cxnSp>
      <p:sp>
        <p:nvSpPr>
          <p:cNvPr id="326" name="TextBox 325">
            <a:extLst>
              <a:ext uri="{FF2B5EF4-FFF2-40B4-BE49-F238E27FC236}">
                <a16:creationId xmlns:a16="http://schemas.microsoft.com/office/drawing/2014/main" id="{616481BB-63F3-1F89-6A4D-9C2449C8DE7E}"/>
              </a:ext>
            </a:extLst>
          </p:cNvPr>
          <p:cNvSpPr txBox="1"/>
          <p:nvPr/>
        </p:nvSpPr>
        <p:spPr>
          <a:xfrm>
            <a:off x="1468758" y="4374324"/>
            <a:ext cx="4688114" cy="369332"/>
          </a:xfrm>
          <a:prstGeom prst="rect">
            <a:avLst/>
          </a:prstGeom>
          <a:noFill/>
        </p:spPr>
        <p:txBody>
          <a:bodyPr wrap="square" rtlCol="0">
            <a:spAutoFit/>
          </a:bodyPr>
          <a:lstStyle/>
          <a:p>
            <a:pPr algn="ctr"/>
            <a:r>
              <a:rPr lang="en-GB" sz="1800" b="1" noProof="0" dirty="0">
                <a:solidFill>
                  <a:schemeClr val="bg1"/>
                </a:solidFill>
                <a:highlight>
                  <a:srgbClr val="FF9300"/>
                </a:highlight>
                <a:latin typeface="Calibri" panose="020F0502020204030204" pitchFamily="34" charset="0"/>
                <a:cs typeface="Calibri" panose="020F0502020204030204" pitchFamily="34" charset="0"/>
              </a:rPr>
              <a:t> Transversal Skills/Soft</a:t>
            </a:r>
            <a:r>
              <a:rPr lang="en-GB" sz="1800" b="1" noProof="0" dirty="0">
                <a:solidFill>
                  <a:srgbClr val="FF9300"/>
                </a:solidFill>
                <a:highlight>
                  <a:srgbClr val="FF9300"/>
                </a:highlight>
                <a:latin typeface="Calibri" panose="020F0502020204030204" pitchFamily="34" charset="0"/>
                <a:cs typeface="Calibri" panose="020F0502020204030204" pitchFamily="34" charset="0"/>
              </a:rPr>
              <a:t>.</a:t>
            </a:r>
          </a:p>
        </p:txBody>
      </p:sp>
      <p:grpSp>
        <p:nvGrpSpPr>
          <p:cNvPr id="392" name="Group 391">
            <a:extLst>
              <a:ext uri="{FF2B5EF4-FFF2-40B4-BE49-F238E27FC236}">
                <a16:creationId xmlns:a16="http://schemas.microsoft.com/office/drawing/2014/main" id="{D8F613A7-42B4-015C-496B-AE666FC29718}"/>
              </a:ext>
            </a:extLst>
          </p:cNvPr>
          <p:cNvGrpSpPr/>
          <p:nvPr/>
        </p:nvGrpSpPr>
        <p:grpSpPr>
          <a:xfrm>
            <a:off x="759996" y="8696679"/>
            <a:ext cx="1786282" cy="1256967"/>
            <a:chOff x="5509970" y="5194460"/>
            <a:chExt cx="1786282" cy="1256967"/>
          </a:xfrm>
        </p:grpSpPr>
        <p:sp>
          <p:nvSpPr>
            <p:cNvPr id="393" name="Google Shape;1042;p3">
              <a:extLst>
                <a:ext uri="{FF2B5EF4-FFF2-40B4-BE49-F238E27FC236}">
                  <a16:creationId xmlns:a16="http://schemas.microsoft.com/office/drawing/2014/main" id="{3B0FA8C1-A997-8EE9-6BAF-8D29D451CFE1}"/>
                </a:ext>
              </a:extLst>
            </p:cNvPr>
            <p:cNvSpPr/>
            <p:nvPr/>
          </p:nvSpPr>
          <p:spPr>
            <a:xfrm>
              <a:off x="5945911" y="5194460"/>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394" name="TextBox 393">
              <a:extLst>
                <a:ext uri="{FF2B5EF4-FFF2-40B4-BE49-F238E27FC236}">
                  <a16:creationId xmlns:a16="http://schemas.microsoft.com/office/drawing/2014/main" id="{7CF2FF63-5AFD-C900-2962-44F65F51F6B3}"/>
                </a:ext>
              </a:extLst>
            </p:cNvPr>
            <p:cNvSpPr txBox="1"/>
            <p:nvPr/>
          </p:nvSpPr>
          <p:spPr>
            <a:xfrm>
              <a:off x="5509970" y="6143650"/>
              <a:ext cx="1786282" cy="307777"/>
            </a:xfrm>
            <a:prstGeom prst="rect">
              <a:avLst/>
            </a:prstGeom>
            <a:noFill/>
          </p:spPr>
          <p:txBody>
            <a:bodyPr wrap="square" rtlCol="0">
              <a:spAutoFit/>
            </a:bodyPr>
            <a:lstStyle/>
            <a:p>
              <a:pPr algn="ctr"/>
              <a:r>
                <a:rPr lang="en-GB" noProof="0" dirty="0">
                  <a:solidFill>
                    <a:srgbClr val="1A3966"/>
                  </a:solidFill>
                  <a:latin typeface="Calibri" panose="020F0502020204030204" pitchFamily="34" charset="0"/>
                  <a:cs typeface="Calibri" panose="020F0502020204030204" pitchFamily="34" charset="0"/>
                </a:rPr>
                <a:t>BEST PRACTICES</a:t>
              </a:r>
            </a:p>
          </p:txBody>
        </p:sp>
        <p:grpSp>
          <p:nvGrpSpPr>
            <p:cNvPr id="395" name="Google Shape;1399;p4">
              <a:extLst>
                <a:ext uri="{FF2B5EF4-FFF2-40B4-BE49-F238E27FC236}">
                  <a16:creationId xmlns:a16="http://schemas.microsoft.com/office/drawing/2014/main" id="{394EE94E-575F-7DD9-252C-F72F48B18BE3}"/>
                </a:ext>
              </a:extLst>
            </p:cNvPr>
            <p:cNvGrpSpPr/>
            <p:nvPr/>
          </p:nvGrpSpPr>
          <p:grpSpPr>
            <a:xfrm>
              <a:off x="6038113" y="5415851"/>
              <a:ext cx="729996" cy="523718"/>
              <a:chOff x="3454400" y="159975"/>
              <a:chExt cx="4578885" cy="3280548"/>
            </a:xfrm>
          </p:grpSpPr>
          <p:sp>
            <p:nvSpPr>
              <p:cNvPr id="396" name="Google Shape;1400;p4">
                <a:extLst>
                  <a:ext uri="{FF2B5EF4-FFF2-40B4-BE49-F238E27FC236}">
                    <a16:creationId xmlns:a16="http://schemas.microsoft.com/office/drawing/2014/main" id="{7EAB2946-4179-3485-FD59-8B8CA197D303}"/>
                  </a:ext>
                </a:extLst>
              </p:cNvPr>
              <p:cNvSpPr/>
              <p:nvPr/>
            </p:nvSpPr>
            <p:spPr>
              <a:xfrm>
                <a:off x="4917909" y="815474"/>
                <a:ext cx="1818990" cy="1732303"/>
              </a:xfrm>
              <a:custGeom>
                <a:avLst/>
                <a:gdLst/>
                <a:ahLst/>
                <a:cxnLst/>
                <a:rect l="l" t="t" r="r" b="b"/>
                <a:pathLst>
                  <a:path w="1818990" h="1732303" extrusionOk="0">
                    <a:moveTo>
                      <a:pt x="779311" y="202057"/>
                    </a:moveTo>
                    <a:cubicBezTo>
                      <a:pt x="773924" y="176912"/>
                      <a:pt x="788289" y="146379"/>
                      <a:pt x="821509" y="146379"/>
                    </a:cubicBezTo>
                    <a:cubicBezTo>
                      <a:pt x="825998" y="146379"/>
                      <a:pt x="830487" y="147277"/>
                      <a:pt x="834078" y="148175"/>
                    </a:cubicBezTo>
                    <a:cubicBezTo>
                      <a:pt x="860115" y="102376"/>
                      <a:pt x="881663" y="52984"/>
                      <a:pt x="908598" y="0"/>
                    </a:cubicBezTo>
                    <a:cubicBezTo>
                      <a:pt x="920269" y="21553"/>
                      <a:pt x="928350" y="35921"/>
                      <a:pt x="935532" y="49392"/>
                    </a:cubicBezTo>
                    <a:cubicBezTo>
                      <a:pt x="1010949" y="201159"/>
                      <a:pt x="1086367" y="353825"/>
                      <a:pt x="1159988" y="506490"/>
                    </a:cubicBezTo>
                    <a:cubicBezTo>
                      <a:pt x="1180638" y="549595"/>
                      <a:pt x="1212960" y="572944"/>
                      <a:pt x="1259647" y="579231"/>
                    </a:cubicBezTo>
                    <a:cubicBezTo>
                      <a:pt x="1348531" y="590905"/>
                      <a:pt x="1436518" y="603477"/>
                      <a:pt x="1525402" y="616948"/>
                    </a:cubicBezTo>
                    <a:cubicBezTo>
                      <a:pt x="1620572" y="630418"/>
                      <a:pt x="1716639" y="644787"/>
                      <a:pt x="1818991" y="660053"/>
                    </a:cubicBezTo>
                    <a:cubicBezTo>
                      <a:pt x="1803728" y="676218"/>
                      <a:pt x="1794749" y="686994"/>
                      <a:pt x="1783976" y="696873"/>
                    </a:cubicBezTo>
                    <a:cubicBezTo>
                      <a:pt x="1662770" y="815413"/>
                      <a:pt x="1541563" y="934851"/>
                      <a:pt x="1418561" y="1052493"/>
                    </a:cubicBezTo>
                    <a:cubicBezTo>
                      <a:pt x="1383546" y="1086619"/>
                      <a:pt x="1367386" y="1124336"/>
                      <a:pt x="1376364" y="1172829"/>
                    </a:cubicBezTo>
                    <a:cubicBezTo>
                      <a:pt x="1393422" y="1265327"/>
                      <a:pt x="1408685" y="1357824"/>
                      <a:pt x="1424846" y="1450321"/>
                    </a:cubicBezTo>
                    <a:cubicBezTo>
                      <a:pt x="1440109" y="1541921"/>
                      <a:pt x="1455372" y="1633520"/>
                      <a:pt x="1472431" y="1731405"/>
                    </a:cubicBezTo>
                    <a:cubicBezTo>
                      <a:pt x="1450883" y="1720629"/>
                      <a:pt x="1436518" y="1714343"/>
                      <a:pt x="1422153" y="1706261"/>
                    </a:cubicBezTo>
                    <a:cubicBezTo>
                      <a:pt x="1274910" y="1629030"/>
                      <a:pt x="1126769" y="1551799"/>
                      <a:pt x="979526" y="1472772"/>
                    </a:cubicBezTo>
                    <a:cubicBezTo>
                      <a:pt x="931941" y="1446729"/>
                      <a:pt x="889743" y="1444933"/>
                      <a:pt x="841261" y="1471874"/>
                    </a:cubicBezTo>
                    <a:cubicBezTo>
                      <a:pt x="714668" y="1541022"/>
                      <a:pt x="586279" y="1606579"/>
                      <a:pt x="457890" y="1673931"/>
                    </a:cubicBezTo>
                    <a:cubicBezTo>
                      <a:pt x="422875" y="1691892"/>
                      <a:pt x="387860" y="1710751"/>
                      <a:pt x="345662" y="1732303"/>
                    </a:cubicBezTo>
                    <a:cubicBezTo>
                      <a:pt x="377086" y="1545513"/>
                      <a:pt x="405816" y="1366804"/>
                      <a:pt x="439036" y="1188096"/>
                    </a:cubicBezTo>
                    <a:cubicBezTo>
                      <a:pt x="449810" y="1130622"/>
                      <a:pt x="437240" y="1087516"/>
                      <a:pt x="395042" y="1048003"/>
                    </a:cubicBezTo>
                    <a:cubicBezTo>
                      <a:pt x="273836" y="933055"/>
                      <a:pt x="155324" y="815413"/>
                      <a:pt x="35913" y="698669"/>
                    </a:cubicBezTo>
                    <a:cubicBezTo>
                      <a:pt x="25139" y="687892"/>
                      <a:pt x="14365" y="677116"/>
                      <a:pt x="0" y="661849"/>
                    </a:cubicBezTo>
                    <a:cubicBezTo>
                      <a:pt x="21548" y="657359"/>
                      <a:pt x="35015" y="654665"/>
                      <a:pt x="47585" y="652869"/>
                    </a:cubicBezTo>
                    <a:cubicBezTo>
                      <a:pt x="206499" y="629520"/>
                      <a:pt x="365414" y="601681"/>
                      <a:pt x="525227" y="585517"/>
                    </a:cubicBezTo>
                    <a:cubicBezTo>
                      <a:pt x="582688" y="579231"/>
                      <a:pt x="620396" y="557678"/>
                      <a:pt x="648229" y="521757"/>
                    </a:cubicBezTo>
                    <a:cubicBezTo>
                      <a:pt x="623090" y="497510"/>
                      <a:pt x="632966" y="442730"/>
                      <a:pt x="677857" y="442730"/>
                    </a:cubicBezTo>
                    <a:cubicBezTo>
                      <a:pt x="680551" y="442730"/>
                      <a:pt x="683244" y="442730"/>
                      <a:pt x="685937" y="443628"/>
                    </a:cubicBezTo>
                  </a:path>
                </a:pathLst>
              </a:custGeom>
              <a:solidFill>
                <a:srgbClr val="3FC2E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grpSp>
            <p:nvGrpSpPr>
              <p:cNvPr id="397" name="Google Shape;1401;p4">
                <a:extLst>
                  <a:ext uri="{FF2B5EF4-FFF2-40B4-BE49-F238E27FC236}">
                    <a16:creationId xmlns:a16="http://schemas.microsoft.com/office/drawing/2014/main" id="{F0ED136B-E851-15B3-1952-6F7581588ADE}"/>
                  </a:ext>
                </a:extLst>
              </p:cNvPr>
              <p:cNvGrpSpPr/>
              <p:nvPr/>
            </p:nvGrpSpPr>
            <p:grpSpPr>
              <a:xfrm>
                <a:off x="3454400" y="159975"/>
                <a:ext cx="4578885" cy="3280548"/>
                <a:chOff x="3454400" y="159975"/>
                <a:chExt cx="4578885" cy="3280548"/>
              </a:xfrm>
            </p:grpSpPr>
            <p:sp>
              <p:nvSpPr>
                <p:cNvPr id="398" name="Google Shape;1402;p4">
                  <a:extLst>
                    <a:ext uri="{FF2B5EF4-FFF2-40B4-BE49-F238E27FC236}">
                      <a16:creationId xmlns:a16="http://schemas.microsoft.com/office/drawing/2014/main" id="{C5B409A4-C61E-6894-10F3-B877C9F438BF}"/>
                    </a:ext>
                  </a:extLst>
                </p:cNvPr>
                <p:cNvSpPr/>
                <p:nvPr/>
              </p:nvSpPr>
              <p:spPr>
                <a:xfrm>
                  <a:off x="3454400" y="163639"/>
                  <a:ext cx="2024310" cy="3276884"/>
                </a:xfrm>
                <a:custGeom>
                  <a:avLst/>
                  <a:gdLst/>
                  <a:ahLst/>
                  <a:cxnLst/>
                  <a:rect l="l" t="t" r="r" b="b"/>
                  <a:pathLst>
                    <a:path w="2024310" h="3276884" extrusionOk="0">
                      <a:moveTo>
                        <a:pt x="0" y="1615139"/>
                      </a:moveTo>
                      <a:cubicBezTo>
                        <a:pt x="140958" y="1478638"/>
                        <a:pt x="305260" y="1410388"/>
                        <a:pt x="502781" y="1456187"/>
                      </a:cubicBezTo>
                      <a:cubicBezTo>
                        <a:pt x="556651" y="1468760"/>
                        <a:pt x="606031" y="1497497"/>
                        <a:pt x="659003" y="1519948"/>
                      </a:cubicBezTo>
                      <a:cubicBezTo>
                        <a:pt x="659003" y="1454391"/>
                        <a:pt x="659003" y="1385243"/>
                        <a:pt x="659003" y="1316094"/>
                      </a:cubicBezTo>
                      <a:cubicBezTo>
                        <a:pt x="296282" y="1369976"/>
                        <a:pt x="107739" y="1079014"/>
                        <a:pt x="106841" y="815891"/>
                      </a:cubicBezTo>
                      <a:cubicBezTo>
                        <a:pt x="106841" y="759315"/>
                        <a:pt x="119411" y="739558"/>
                        <a:pt x="173280" y="726986"/>
                      </a:cubicBezTo>
                      <a:cubicBezTo>
                        <a:pt x="388758" y="674002"/>
                        <a:pt x="578198" y="711719"/>
                        <a:pt x="723646" y="893122"/>
                      </a:cubicBezTo>
                      <a:cubicBezTo>
                        <a:pt x="725442" y="894918"/>
                        <a:pt x="728135" y="895816"/>
                        <a:pt x="734420" y="899408"/>
                      </a:cubicBezTo>
                      <a:cubicBezTo>
                        <a:pt x="751478" y="853608"/>
                        <a:pt x="769435" y="807809"/>
                        <a:pt x="783800" y="762009"/>
                      </a:cubicBezTo>
                      <a:cubicBezTo>
                        <a:pt x="786494" y="753029"/>
                        <a:pt x="781107" y="738660"/>
                        <a:pt x="774822" y="730578"/>
                      </a:cubicBezTo>
                      <a:cubicBezTo>
                        <a:pt x="614111" y="533011"/>
                        <a:pt x="653616" y="228578"/>
                        <a:pt x="916678" y="59748"/>
                      </a:cubicBezTo>
                      <a:cubicBezTo>
                        <a:pt x="954387" y="35501"/>
                        <a:pt x="994789" y="14846"/>
                        <a:pt x="1036986" y="2274"/>
                      </a:cubicBezTo>
                      <a:cubicBezTo>
                        <a:pt x="1057636" y="-4012"/>
                        <a:pt x="1095345" y="3172"/>
                        <a:pt x="1107914" y="18438"/>
                      </a:cubicBezTo>
                      <a:cubicBezTo>
                        <a:pt x="1279399" y="220496"/>
                        <a:pt x="1301844" y="551869"/>
                        <a:pt x="1050454" y="728782"/>
                      </a:cubicBezTo>
                      <a:cubicBezTo>
                        <a:pt x="1025315" y="746742"/>
                        <a:pt x="997482" y="764703"/>
                        <a:pt x="967854" y="771887"/>
                      </a:cubicBezTo>
                      <a:cubicBezTo>
                        <a:pt x="923861" y="782664"/>
                        <a:pt x="907700" y="810502"/>
                        <a:pt x="893335" y="849118"/>
                      </a:cubicBezTo>
                      <a:cubicBezTo>
                        <a:pt x="572812" y="1731883"/>
                        <a:pt x="1046862" y="2697267"/>
                        <a:pt x="1940197" y="2981944"/>
                      </a:cubicBezTo>
                      <a:cubicBezTo>
                        <a:pt x="2011125" y="3004394"/>
                        <a:pt x="2033571" y="3031335"/>
                        <a:pt x="2021001" y="3077135"/>
                      </a:cubicBezTo>
                      <a:cubicBezTo>
                        <a:pt x="2008431" y="3122036"/>
                        <a:pt x="1969825" y="3135507"/>
                        <a:pt x="1901591" y="3110362"/>
                      </a:cubicBezTo>
                      <a:cubicBezTo>
                        <a:pt x="1792954" y="3069951"/>
                        <a:pt x="1686113" y="3025947"/>
                        <a:pt x="1574783" y="2981944"/>
                      </a:cubicBezTo>
                      <a:cubicBezTo>
                        <a:pt x="1575681" y="2980147"/>
                        <a:pt x="1571191" y="2983739"/>
                        <a:pt x="1569396" y="2989128"/>
                      </a:cubicBezTo>
                      <a:cubicBezTo>
                        <a:pt x="1494876" y="3197471"/>
                        <a:pt x="1272216" y="3326788"/>
                        <a:pt x="1010052" y="3258537"/>
                      </a:cubicBezTo>
                      <a:cubicBezTo>
                        <a:pt x="960671" y="3245067"/>
                        <a:pt x="913087" y="3220820"/>
                        <a:pt x="865502" y="3200165"/>
                      </a:cubicBezTo>
                      <a:cubicBezTo>
                        <a:pt x="823304" y="3181306"/>
                        <a:pt x="810735" y="3147181"/>
                        <a:pt x="823304" y="3104076"/>
                      </a:cubicBezTo>
                      <a:cubicBezTo>
                        <a:pt x="878969" y="2910999"/>
                        <a:pt x="987606" y="2769110"/>
                        <a:pt x="1190514" y="2715228"/>
                      </a:cubicBezTo>
                      <a:cubicBezTo>
                        <a:pt x="1195901" y="2713432"/>
                        <a:pt x="1200390" y="2709840"/>
                        <a:pt x="1207573" y="2707146"/>
                      </a:cubicBezTo>
                      <a:cubicBezTo>
                        <a:pt x="1151010" y="2645182"/>
                        <a:pt x="1096243" y="2585013"/>
                        <a:pt x="1040578" y="2523947"/>
                      </a:cubicBezTo>
                      <a:cubicBezTo>
                        <a:pt x="961569" y="2619139"/>
                        <a:pt x="861013" y="2677511"/>
                        <a:pt x="738011" y="2686491"/>
                      </a:cubicBezTo>
                      <a:cubicBezTo>
                        <a:pt x="548570" y="2699961"/>
                        <a:pt x="401327" y="2616445"/>
                        <a:pt x="285508" y="2471861"/>
                      </a:cubicBezTo>
                      <a:cubicBezTo>
                        <a:pt x="263960" y="2445818"/>
                        <a:pt x="271143" y="2415285"/>
                        <a:pt x="289997" y="2389243"/>
                      </a:cubicBezTo>
                      <a:cubicBezTo>
                        <a:pt x="416590" y="2215024"/>
                        <a:pt x="579096" y="2117139"/>
                        <a:pt x="802654" y="2151264"/>
                      </a:cubicBezTo>
                      <a:cubicBezTo>
                        <a:pt x="805348" y="2151264"/>
                        <a:pt x="808041" y="2150366"/>
                        <a:pt x="812530" y="2148570"/>
                      </a:cubicBezTo>
                      <a:cubicBezTo>
                        <a:pt x="783800" y="2069543"/>
                        <a:pt x="755070" y="1991414"/>
                        <a:pt x="725442" y="1910591"/>
                      </a:cubicBezTo>
                      <a:cubicBezTo>
                        <a:pt x="694916" y="1926756"/>
                        <a:pt x="667981" y="1944717"/>
                        <a:pt x="638353" y="1957289"/>
                      </a:cubicBezTo>
                      <a:cubicBezTo>
                        <a:pt x="439036" y="2043500"/>
                        <a:pt x="216375" y="1977944"/>
                        <a:pt x="76315" y="1790255"/>
                      </a:cubicBezTo>
                      <a:cubicBezTo>
                        <a:pt x="48482" y="1752538"/>
                        <a:pt x="25139" y="1711229"/>
                        <a:pt x="0" y="1670817"/>
                      </a:cubicBezTo>
                      <a:cubicBezTo>
                        <a:pt x="0" y="1651060"/>
                        <a:pt x="0" y="1633100"/>
                        <a:pt x="0" y="1615139"/>
                      </a:cubicBezTo>
                      <a:close/>
                      <a:moveTo>
                        <a:pt x="1036986" y="148653"/>
                      </a:moveTo>
                      <a:cubicBezTo>
                        <a:pt x="862809" y="223190"/>
                        <a:pt x="773026" y="412675"/>
                        <a:pt x="832283" y="578810"/>
                      </a:cubicBezTo>
                      <a:cubicBezTo>
                        <a:pt x="860115" y="656939"/>
                        <a:pt x="905006" y="671308"/>
                        <a:pt x="971445" y="623712"/>
                      </a:cubicBezTo>
                      <a:cubicBezTo>
                        <a:pt x="1120484" y="516846"/>
                        <a:pt x="1150112" y="309401"/>
                        <a:pt x="1036986" y="148653"/>
                      </a:cubicBezTo>
                      <a:close/>
                      <a:moveTo>
                        <a:pt x="966956" y="3096892"/>
                      </a:moveTo>
                      <a:cubicBezTo>
                        <a:pt x="1133053" y="3189389"/>
                        <a:pt x="1335962" y="3137303"/>
                        <a:pt x="1425744" y="2982841"/>
                      </a:cubicBezTo>
                      <a:cubicBezTo>
                        <a:pt x="1476920" y="2893936"/>
                        <a:pt x="1444598" y="2836462"/>
                        <a:pt x="1341349" y="2833768"/>
                      </a:cubicBezTo>
                      <a:cubicBezTo>
                        <a:pt x="1167171" y="2827482"/>
                        <a:pt x="1021723" y="2929858"/>
                        <a:pt x="966956" y="3096892"/>
                      </a:cubicBezTo>
                      <a:close/>
                      <a:moveTo>
                        <a:pt x="428262" y="2426960"/>
                      </a:moveTo>
                      <a:cubicBezTo>
                        <a:pt x="552162" y="2575135"/>
                        <a:pt x="774822" y="2593096"/>
                        <a:pt x="910393" y="2466473"/>
                      </a:cubicBezTo>
                      <a:cubicBezTo>
                        <a:pt x="964263" y="2416184"/>
                        <a:pt x="959774" y="2369486"/>
                        <a:pt x="898722" y="2329074"/>
                      </a:cubicBezTo>
                      <a:cubicBezTo>
                        <a:pt x="886152" y="2320992"/>
                        <a:pt x="873582" y="2313808"/>
                        <a:pt x="859217" y="2308420"/>
                      </a:cubicBezTo>
                      <a:cubicBezTo>
                        <a:pt x="702098" y="2241067"/>
                        <a:pt x="535103" y="2286867"/>
                        <a:pt x="428262" y="2426960"/>
                      </a:cubicBezTo>
                      <a:close/>
                      <a:moveTo>
                        <a:pt x="242412" y="851812"/>
                      </a:moveTo>
                      <a:cubicBezTo>
                        <a:pt x="246004" y="873365"/>
                        <a:pt x="247799" y="892223"/>
                        <a:pt x="251391" y="911980"/>
                      </a:cubicBezTo>
                      <a:cubicBezTo>
                        <a:pt x="285508" y="1083504"/>
                        <a:pt x="431853" y="1201146"/>
                        <a:pt x="594359" y="1187676"/>
                      </a:cubicBezTo>
                      <a:cubicBezTo>
                        <a:pt x="658105" y="1182288"/>
                        <a:pt x="680550" y="1150857"/>
                        <a:pt x="666185" y="1087994"/>
                      </a:cubicBezTo>
                      <a:cubicBezTo>
                        <a:pt x="623090" y="906592"/>
                        <a:pt x="427364" y="795236"/>
                        <a:pt x="242412" y="851812"/>
                      </a:cubicBezTo>
                      <a:close/>
                      <a:moveTo>
                        <a:pt x="154426" y="1659143"/>
                      </a:moveTo>
                      <a:cubicBezTo>
                        <a:pt x="225354" y="1812706"/>
                        <a:pt x="405816" y="1893529"/>
                        <a:pt x="560242" y="1841443"/>
                      </a:cubicBezTo>
                      <a:cubicBezTo>
                        <a:pt x="604235" y="1826177"/>
                        <a:pt x="643740" y="1805522"/>
                        <a:pt x="653616" y="1755232"/>
                      </a:cubicBezTo>
                      <a:cubicBezTo>
                        <a:pt x="663492" y="1704942"/>
                        <a:pt x="630272" y="1674409"/>
                        <a:pt x="597053" y="1646570"/>
                      </a:cubicBezTo>
                      <a:cubicBezTo>
                        <a:pt x="477642" y="1549583"/>
                        <a:pt x="281019" y="1555869"/>
                        <a:pt x="154426" y="1659143"/>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399" name="Google Shape;1403;p4">
                  <a:extLst>
                    <a:ext uri="{FF2B5EF4-FFF2-40B4-BE49-F238E27FC236}">
                      <a16:creationId xmlns:a16="http://schemas.microsoft.com/office/drawing/2014/main" id="{FCA1527B-F28F-DBE7-4431-1C9958481AF6}"/>
                    </a:ext>
                  </a:extLst>
                </p:cNvPr>
                <p:cNvSpPr/>
                <p:nvPr/>
              </p:nvSpPr>
              <p:spPr>
                <a:xfrm>
                  <a:off x="6010295" y="159975"/>
                  <a:ext cx="2022990" cy="3267374"/>
                </a:xfrm>
                <a:custGeom>
                  <a:avLst/>
                  <a:gdLst/>
                  <a:ahLst/>
                  <a:cxnLst/>
                  <a:rect l="l" t="t" r="r" b="b"/>
                  <a:pathLst>
                    <a:path w="2022990" h="3267374" extrusionOk="0">
                      <a:moveTo>
                        <a:pt x="1289483" y="907562"/>
                      </a:moveTo>
                      <a:cubicBezTo>
                        <a:pt x="1306542" y="887805"/>
                        <a:pt x="1319111" y="872539"/>
                        <a:pt x="1332579" y="857272"/>
                      </a:cubicBezTo>
                      <a:cubicBezTo>
                        <a:pt x="1468150" y="709995"/>
                        <a:pt x="1687219" y="675870"/>
                        <a:pt x="1868579" y="737834"/>
                      </a:cubicBezTo>
                      <a:cubicBezTo>
                        <a:pt x="1888332" y="744120"/>
                        <a:pt x="1912573" y="775551"/>
                        <a:pt x="1913471" y="796206"/>
                      </a:cubicBezTo>
                      <a:cubicBezTo>
                        <a:pt x="1925142" y="1002753"/>
                        <a:pt x="1810221" y="1266775"/>
                        <a:pt x="1539976" y="1318861"/>
                      </a:cubicBezTo>
                      <a:cubicBezTo>
                        <a:pt x="1511246" y="1324249"/>
                        <a:pt x="1480720" y="1326045"/>
                        <a:pt x="1451091" y="1326045"/>
                      </a:cubicBezTo>
                      <a:cubicBezTo>
                        <a:pt x="1423259" y="1326045"/>
                        <a:pt x="1394529" y="1322453"/>
                        <a:pt x="1364002" y="1319759"/>
                      </a:cubicBezTo>
                      <a:cubicBezTo>
                        <a:pt x="1364002" y="1388009"/>
                        <a:pt x="1364002" y="1457158"/>
                        <a:pt x="1364002" y="1532592"/>
                      </a:cubicBezTo>
                      <a:cubicBezTo>
                        <a:pt x="1436726" y="1483200"/>
                        <a:pt x="1512143" y="1451769"/>
                        <a:pt x="1597437" y="1447279"/>
                      </a:cubicBezTo>
                      <a:cubicBezTo>
                        <a:pt x="1751862" y="1439197"/>
                        <a:pt x="1882944" y="1493079"/>
                        <a:pt x="1996968" y="1594556"/>
                      </a:cubicBezTo>
                      <a:cubicBezTo>
                        <a:pt x="2021209" y="1616109"/>
                        <a:pt x="2030188" y="1643050"/>
                        <a:pt x="2016720" y="1675379"/>
                      </a:cubicBezTo>
                      <a:cubicBezTo>
                        <a:pt x="1945792" y="1839719"/>
                        <a:pt x="1767126" y="2016631"/>
                        <a:pt x="1525611" y="1995977"/>
                      </a:cubicBezTo>
                      <a:cubicBezTo>
                        <a:pt x="1443909" y="1988792"/>
                        <a:pt x="1369389" y="1960055"/>
                        <a:pt x="1299359" y="1909766"/>
                      </a:cubicBezTo>
                      <a:cubicBezTo>
                        <a:pt x="1269731" y="1991486"/>
                        <a:pt x="1240103" y="2069615"/>
                        <a:pt x="1212270" y="2145050"/>
                      </a:cubicBezTo>
                      <a:cubicBezTo>
                        <a:pt x="1275118" y="2148642"/>
                        <a:pt x="1340659" y="2145050"/>
                        <a:pt x="1403507" y="2157622"/>
                      </a:cubicBezTo>
                      <a:cubicBezTo>
                        <a:pt x="1548056" y="2187257"/>
                        <a:pt x="1656693" y="2274367"/>
                        <a:pt x="1734804" y="2396499"/>
                      </a:cubicBezTo>
                      <a:cubicBezTo>
                        <a:pt x="1747373" y="2415358"/>
                        <a:pt x="1748271" y="2456667"/>
                        <a:pt x="1735702" y="2473730"/>
                      </a:cubicBezTo>
                      <a:cubicBezTo>
                        <a:pt x="1585765" y="2674889"/>
                        <a:pt x="1279607" y="2784448"/>
                        <a:pt x="1040786" y="2585086"/>
                      </a:cubicBezTo>
                      <a:cubicBezTo>
                        <a:pt x="1020136" y="2568023"/>
                        <a:pt x="1001282" y="2549164"/>
                        <a:pt x="978836" y="2529407"/>
                      </a:cubicBezTo>
                      <a:cubicBezTo>
                        <a:pt x="926763" y="2585984"/>
                        <a:pt x="871995" y="2646152"/>
                        <a:pt x="815432" y="2708116"/>
                      </a:cubicBezTo>
                      <a:cubicBezTo>
                        <a:pt x="823513" y="2711708"/>
                        <a:pt x="829797" y="2716198"/>
                        <a:pt x="837878" y="2718892"/>
                      </a:cubicBezTo>
                      <a:cubicBezTo>
                        <a:pt x="1038990" y="2776366"/>
                        <a:pt x="1147627" y="2919153"/>
                        <a:pt x="1200599" y="3113128"/>
                      </a:cubicBezTo>
                      <a:cubicBezTo>
                        <a:pt x="1210475" y="3150846"/>
                        <a:pt x="1199701" y="3182277"/>
                        <a:pt x="1163788" y="3199339"/>
                      </a:cubicBezTo>
                      <a:cubicBezTo>
                        <a:pt x="1112612" y="3222688"/>
                        <a:pt x="1060538" y="3246037"/>
                        <a:pt x="1007567" y="3263100"/>
                      </a:cubicBezTo>
                      <a:cubicBezTo>
                        <a:pt x="963573" y="3277468"/>
                        <a:pt x="925865" y="3254119"/>
                        <a:pt x="916886" y="3215504"/>
                      </a:cubicBezTo>
                      <a:cubicBezTo>
                        <a:pt x="908806" y="3178685"/>
                        <a:pt x="931252" y="3147254"/>
                        <a:pt x="975245" y="3133783"/>
                      </a:cubicBezTo>
                      <a:cubicBezTo>
                        <a:pt x="1002180" y="3125701"/>
                        <a:pt x="1028216" y="3116720"/>
                        <a:pt x="1055151" y="3107740"/>
                      </a:cubicBezTo>
                      <a:cubicBezTo>
                        <a:pt x="1027319" y="2926338"/>
                        <a:pt x="800169" y="2793429"/>
                        <a:pt x="634072" y="2859883"/>
                      </a:cubicBezTo>
                      <a:cubicBezTo>
                        <a:pt x="584692" y="2879640"/>
                        <a:pt x="564939" y="2915561"/>
                        <a:pt x="590977" y="2963157"/>
                      </a:cubicBezTo>
                      <a:cubicBezTo>
                        <a:pt x="616115" y="3008956"/>
                        <a:pt x="655620" y="3046674"/>
                        <a:pt x="688839" y="3087983"/>
                      </a:cubicBezTo>
                      <a:cubicBezTo>
                        <a:pt x="694226" y="3094269"/>
                        <a:pt x="703204" y="3097862"/>
                        <a:pt x="711285" y="3103250"/>
                      </a:cubicBezTo>
                      <a:cubicBezTo>
                        <a:pt x="752585" y="3131987"/>
                        <a:pt x="764256" y="3167010"/>
                        <a:pt x="742709" y="3201135"/>
                      </a:cubicBezTo>
                      <a:cubicBezTo>
                        <a:pt x="721161" y="3236159"/>
                        <a:pt x="681656" y="3241547"/>
                        <a:pt x="636765" y="3214606"/>
                      </a:cubicBezTo>
                      <a:cubicBezTo>
                        <a:pt x="560450" y="3167908"/>
                        <a:pt x="504785" y="3104148"/>
                        <a:pt x="467975" y="3023325"/>
                      </a:cubicBezTo>
                      <a:cubicBezTo>
                        <a:pt x="461690" y="3009854"/>
                        <a:pt x="456303" y="2996384"/>
                        <a:pt x="449120" y="2978423"/>
                      </a:cubicBezTo>
                      <a:cubicBezTo>
                        <a:pt x="412309" y="2996384"/>
                        <a:pt x="378192" y="3016141"/>
                        <a:pt x="341381" y="3030509"/>
                      </a:cubicBezTo>
                      <a:cubicBezTo>
                        <a:pt x="264168" y="3061940"/>
                        <a:pt x="186956" y="3092474"/>
                        <a:pt x="107947" y="3120313"/>
                      </a:cubicBezTo>
                      <a:cubicBezTo>
                        <a:pt x="54078" y="3139171"/>
                        <a:pt x="16369" y="3123905"/>
                        <a:pt x="3800" y="3083493"/>
                      </a:cubicBezTo>
                      <a:cubicBezTo>
                        <a:pt x="-9668" y="3040388"/>
                        <a:pt x="12778" y="3008956"/>
                        <a:pt x="69341" y="2990996"/>
                      </a:cubicBezTo>
                      <a:cubicBezTo>
                        <a:pt x="513764" y="2850903"/>
                        <a:pt x="846856" y="2574309"/>
                        <a:pt x="1055151" y="2158520"/>
                      </a:cubicBezTo>
                      <a:cubicBezTo>
                        <a:pt x="1269731" y="1730159"/>
                        <a:pt x="1286790" y="1287430"/>
                        <a:pt x="1122488" y="836618"/>
                      </a:cubicBezTo>
                      <a:cubicBezTo>
                        <a:pt x="1112612" y="809677"/>
                        <a:pt x="1099145" y="793512"/>
                        <a:pt x="1069516" y="783634"/>
                      </a:cubicBezTo>
                      <a:cubicBezTo>
                        <a:pt x="839674" y="703709"/>
                        <a:pt x="727446" y="451362"/>
                        <a:pt x="815432" y="204403"/>
                      </a:cubicBezTo>
                      <a:cubicBezTo>
                        <a:pt x="836980" y="143337"/>
                        <a:pt x="874689" y="88557"/>
                        <a:pt x="907908" y="31981"/>
                      </a:cubicBezTo>
                      <a:cubicBezTo>
                        <a:pt x="924967" y="4142"/>
                        <a:pt x="953697" y="-7532"/>
                        <a:pt x="986019" y="5040"/>
                      </a:cubicBezTo>
                      <a:cubicBezTo>
                        <a:pt x="1170970" y="77781"/>
                        <a:pt x="1302951" y="199015"/>
                        <a:pt x="1337966" y="402868"/>
                      </a:cubicBezTo>
                      <a:cubicBezTo>
                        <a:pt x="1358616" y="522306"/>
                        <a:pt x="1328090" y="630968"/>
                        <a:pt x="1254468" y="726160"/>
                      </a:cubicBezTo>
                      <a:cubicBezTo>
                        <a:pt x="1238307" y="746814"/>
                        <a:pt x="1235614" y="762979"/>
                        <a:pt x="1245490" y="786328"/>
                      </a:cubicBezTo>
                      <a:cubicBezTo>
                        <a:pt x="1260753" y="824045"/>
                        <a:pt x="1273323" y="863558"/>
                        <a:pt x="1289483" y="907562"/>
                      </a:cubicBezTo>
                      <a:close/>
                      <a:moveTo>
                        <a:pt x="1870375" y="1665501"/>
                      </a:moveTo>
                      <a:cubicBezTo>
                        <a:pt x="1729417" y="1546961"/>
                        <a:pt x="1529202" y="1553247"/>
                        <a:pt x="1395426" y="1677175"/>
                      </a:cubicBezTo>
                      <a:cubicBezTo>
                        <a:pt x="1332579" y="1736445"/>
                        <a:pt x="1339761" y="1786735"/>
                        <a:pt x="1417872" y="1826249"/>
                      </a:cubicBezTo>
                      <a:cubicBezTo>
                        <a:pt x="1582174" y="1908867"/>
                        <a:pt x="1770716" y="1842413"/>
                        <a:pt x="1870375" y="1665501"/>
                      </a:cubicBezTo>
                      <a:close/>
                      <a:moveTo>
                        <a:pt x="984223" y="147827"/>
                      </a:moveTo>
                      <a:cubicBezTo>
                        <a:pt x="968960" y="181054"/>
                        <a:pt x="950106" y="213383"/>
                        <a:pt x="938434" y="247509"/>
                      </a:cubicBezTo>
                      <a:cubicBezTo>
                        <a:pt x="886360" y="395684"/>
                        <a:pt x="939332" y="558228"/>
                        <a:pt x="1060538" y="632764"/>
                      </a:cubicBezTo>
                      <a:cubicBezTo>
                        <a:pt x="1117999" y="667788"/>
                        <a:pt x="1162890" y="655215"/>
                        <a:pt x="1184438" y="594149"/>
                      </a:cubicBezTo>
                      <a:cubicBezTo>
                        <a:pt x="1247285" y="410950"/>
                        <a:pt x="1173664" y="245713"/>
                        <a:pt x="984223" y="147827"/>
                      </a:cubicBezTo>
                      <a:close/>
                      <a:moveTo>
                        <a:pt x="1594743" y="2428828"/>
                      </a:moveTo>
                      <a:cubicBezTo>
                        <a:pt x="1529202" y="2347107"/>
                        <a:pt x="1447500" y="2292327"/>
                        <a:pt x="1340659" y="2281551"/>
                      </a:cubicBezTo>
                      <a:cubicBezTo>
                        <a:pt x="1245490" y="2272570"/>
                        <a:pt x="1161992" y="2299511"/>
                        <a:pt x="1092860" y="2367762"/>
                      </a:cubicBezTo>
                      <a:cubicBezTo>
                        <a:pt x="1067721" y="2392907"/>
                        <a:pt x="1065925" y="2413561"/>
                        <a:pt x="1089269" y="2443196"/>
                      </a:cubicBezTo>
                      <a:cubicBezTo>
                        <a:pt x="1209577" y="2595862"/>
                        <a:pt x="1468150" y="2590474"/>
                        <a:pt x="1594743" y="2428828"/>
                      </a:cubicBezTo>
                      <a:close/>
                      <a:moveTo>
                        <a:pt x="1777900" y="855476"/>
                      </a:moveTo>
                      <a:cubicBezTo>
                        <a:pt x="1598335" y="795308"/>
                        <a:pt x="1388244" y="917440"/>
                        <a:pt x="1354127" y="1103333"/>
                      </a:cubicBezTo>
                      <a:cubicBezTo>
                        <a:pt x="1343353" y="1159909"/>
                        <a:pt x="1364900" y="1186850"/>
                        <a:pt x="1424157" y="1191340"/>
                      </a:cubicBezTo>
                      <a:cubicBezTo>
                        <a:pt x="1610904" y="1207505"/>
                        <a:pt x="1773410" y="1053941"/>
                        <a:pt x="1777900" y="85547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400" name="Google Shape;1404;p4">
                  <a:extLst>
                    <a:ext uri="{FF2B5EF4-FFF2-40B4-BE49-F238E27FC236}">
                      <a16:creationId xmlns:a16="http://schemas.microsoft.com/office/drawing/2014/main" id="{66E4C757-344A-E394-A07C-861B03476038}"/>
                    </a:ext>
                  </a:extLst>
                </p:cNvPr>
                <p:cNvSpPr/>
                <p:nvPr/>
              </p:nvSpPr>
              <p:spPr>
                <a:xfrm>
                  <a:off x="4658969" y="648132"/>
                  <a:ext cx="2164692" cy="2067396"/>
                </a:xfrm>
                <a:custGeom>
                  <a:avLst/>
                  <a:gdLst/>
                  <a:ahLst/>
                  <a:cxnLst/>
                  <a:rect l="l" t="t" r="r" b="b"/>
                  <a:pathLst>
                    <a:path w="2164692" h="2067396" extrusionOk="0">
                      <a:moveTo>
                        <a:pt x="1994377" y="835194"/>
                      </a:moveTo>
                      <a:cubicBezTo>
                        <a:pt x="1892025" y="819927"/>
                        <a:pt x="1795958" y="805559"/>
                        <a:pt x="1700788" y="792088"/>
                      </a:cubicBezTo>
                      <a:cubicBezTo>
                        <a:pt x="1612802" y="779516"/>
                        <a:pt x="1523917" y="766943"/>
                        <a:pt x="1435033" y="754371"/>
                      </a:cubicBezTo>
                      <a:cubicBezTo>
                        <a:pt x="1388346" y="748084"/>
                        <a:pt x="1356024" y="724736"/>
                        <a:pt x="1335374" y="681630"/>
                      </a:cubicBezTo>
                      <a:cubicBezTo>
                        <a:pt x="1260855" y="528965"/>
                        <a:pt x="1185437" y="377197"/>
                        <a:pt x="1110918" y="224532"/>
                      </a:cubicBezTo>
                      <a:cubicBezTo>
                        <a:pt x="1103735" y="210163"/>
                        <a:pt x="1095655" y="196693"/>
                        <a:pt x="1083983" y="175140"/>
                      </a:cubicBezTo>
                      <a:cubicBezTo>
                        <a:pt x="1053458" y="237104"/>
                        <a:pt x="1029216" y="293680"/>
                        <a:pt x="995997" y="345766"/>
                      </a:cubicBezTo>
                      <a:cubicBezTo>
                        <a:pt x="983427" y="365523"/>
                        <a:pt x="950208" y="383484"/>
                        <a:pt x="928660" y="381688"/>
                      </a:cubicBezTo>
                      <a:cubicBezTo>
                        <a:pt x="908908" y="379891"/>
                        <a:pt x="885564" y="353849"/>
                        <a:pt x="873893" y="332296"/>
                      </a:cubicBezTo>
                      <a:cubicBezTo>
                        <a:pt x="866710" y="319723"/>
                        <a:pt x="875688" y="294578"/>
                        <a:pt x="882871" y="277516"/>
                      </a:cubicBezTo>
                      <a:cubicBezTo>
                        <a:pt x="916090" y="205673"/>
                        <a:pt x="952003" y="135627"/>
                        <a:pt x="987018" y="64682"/>
                      </a:cubicBezTo>
                      <a:cubicBezTo>
                        <a:pt x="1006771" y="23373"/>
                        <a:pt x="1038194" y="-874"/>
                        <a:pt x="1084881" y="24"/>
                      </a:cubicBezTo>
                      <a:cubicBezTo>
                        <a:pt x="1131568" y="24"/>
                        <a:pt x="1162094" y="25169"/>
                        <a:pt x="1181846" y="66478"/>
                      </a:cubicBezTo>
                      <a:cubicBezTo>
                        <a:pt x="1266242" y="237104"/>
                        <a:pt x="1350637" y="407730"/>
                        <a:pt x="1433237" y="579255"/>
                      </a:cubicBezTo>
                      <a:cubicBezTo>
                        <a:pt x="1447602" y="609788"/>
                        <a:pt x="1466456" y="623258"/>
                        <a:pt x="1498778" y="627748"/>
                      </a:cubicBezTo>
                      <a:cubicBezTo>
                        <a:pt x="1686423" y="653791"/>
                        <a:pt x="1873170" y="682528"/>
                        <a:pt x="2059918" y="708571"/>
                      </a:cubicBezTo>
                      <a:cubicBezTo>
                        <a:pt x="2108400" y="715755"/>
                        <a:pt x="2144313" y="736410"/>
                        <a:pt x="2159576" y="784904"/>
                      </a:cubicBezTo>
                      <a:cubicBezTo>
                        <a:pt x="2174839" y="832500"/>
                        <a:pt x="2154189" y="868421"/>
                        <a:pt x="2120970" y="900750"/>
                      </a:cubicBezTo>
                      <a:cubicBezTo>
                        <a:pt x="1987194" y="1030964"/>
                        <a:pt x="1855214" y="1161179"/>
                        <a:pt x="1719643" y="1289598"/>
                      </a:cubicBezTo>
                      <a:cubicBezTo>
                        <a:pt x="1691810" y="1316539"/>
                        <a:pt x="1683730" y="1340785"/>
                        <a:pt x="1690014" y="1378503"/>
                      </a:cubicBezTo>
                      <a:cubicBezTo>
                        <a:pt x="1723234" y="1559007"/>
                        <a:pt x="1752862" y="1739512"/>
                        <a:pt x="1784286" y="1920016"/>
                      </a:cubicBezTo>
                      <a:cubicBezTo>
                        <a:pt x="1793264" y="1968510"/>
                        <a:pt x="1791468" y="2012513"/>
                        <a:pt x="1749271" y="2045740"/>
                      </a:cubicBezTo>
                      <a:cubicBezTo>
                        <a:pt x="1705277" y="2079866"/>
                        <a:pt x="1661284" y="2069089"/>
                        <a:pt x="1615495" y="2044842"/>
                      </a:cubicBezTo>
                      <a:cubicBezTo>
                        <a:pt x="1450295" y="1956835"/>
                        <a:pt x="1283300" y="1870624"/>
                        <a:pt x="1118101" y="1781719"/>
                      </a:cubicBezTo>
                      <a:cubicBezTo>
                        <a:pt x="1091166" y="1767351"/>
                        <a:pt x="1070516" y="1768249"/>
                        <a:pt x="1044479" y="1782617"/>
                      </a:cubicBezTo>
                      <a:cubicBezTo>
                        <a:pt x="879280" y="1870624"/>
                        <a:pt x="712284" y="1956835"/>
                        <a:pt x="547085" y="2044842"/>
                      </a:cubicBezTo>
                      <a:cubicBezTo>
                        <a:pt x="501296" y="2069089"/>
                        <a:pt x="458200" y="2078968"/>
                        <a:pt x="414207" y="2044842"/>
                      </a:cubicBezTo>
                      <a:cubicBezTo>
                        <a:pt x="372009" y="2011615"/>
                        <a:pt x="371111" y="1967612"/>
                        <a:pt x="379192" y="1919118"/>
                      </a:cubicBezTo>
                      <a:cubicBezTo>
                        <a:pt x="411513" y="1734124"/>
                        <a:pt x="442040" y="1549129"/>
                        <a:pt x="475259" y="1365032"/>
                      </a:cubicBezTo>
                      <a:cubicBezTo>
                        <a:pt x="480646" y="1336295"/>
                        <a:pt x="474361" y="1319233"/>
                        <a:pt x="453711" y="1299476"/>
                      </a:cubicBezTo>
                      <a:cubicBezTo>
                        <a:pt x="316344" y="1167465"/>
                        <a:pt x="179875" y="1033659"/>
                        <a:pt x="43406" y="900750"/>
                      </a:cubicBezTo>
                      <a:cubicBezTo>
                        <a:pt x="13778" y="872013"/>
                        <a:pt x="-5077" y="840582"/>
                        <a:pt x="1208" y="798374"/>
                      </a:cubicBezTo>
                      <a:cubicBezTo>
                        <a:pt x="9288" y="750779"/>
                        <a:pt x="43406" y="719347"/>
                        <a:pt x="96377" y="711265"/>
                      </a:cubicBezTo>
                      <a:cubicBezTo>
                        <a:pt x="282227" y="684324"/>
                        <a:pt x="467178" y="656485"/>
                        <a:pt x="653028" y="630442"/>
                      </a:cubicBezTo>
                      <a:cubicBezTo>
                        <a:pt x="690737" y="625054"/>
                        <a:pt x="718569" y="616972"/>
                        <a:pt x="734730" y="576561"/>
                      </a:cubicBezTo>
                      <a:cubicBezTo>
                        <a:pt x="751789" y="534353"/>
                        <a:pt x="791293" y="522679"/>
                        <a:pt x="826308" y="540639"/>
                      </a:cubicBezTo>
                      <a:cubicBezTo>
                        <a:pt x="861323" y="558600"/>
                        <a:pt x="870301" y="593623"/>
                        <a:pt x="854141" y="636729"/>
                      </a:cubicBezTo>
                      <a:cubicBezTo>
                        <a:pt x="826308" y="709469"/>
                        <a:pt x="784110" y="752575"/>
                        <a:pt x="698817" y="761555"/>
                      </a:cubicBezTo>
                      <a:cubicBezTo>
                        <a:pt x="539004" y="777720"/>
                        <a:pt x="380090" y="805559"/>
                        <a:pt x="221175" y="828907"/>
                      </a:cubicBezTo>
                      <a:cubicBezTo>
                        <a:pt x="207708" y="830704"/>
                        <a:pt x="195138" y="834296"/>
                        <a:pt x="173590" y="837888"/>
                      </a:cubicBezTo>
                      <a:cubicBezTo>
                        <a:pt x="188853" y="853154"/>
                        <a:pt x="198729" y="863931"/>
                        <a:pt x="209503" y="874707"/>
                      </a:cubicBezTo>
                      <a:cubicBezTo>
                        <a:pt x="328914" y="991451"/>
                        <a:pt x="447426" y="1108195"/>
                        <a:pt x="568633" y="1224041"/>
                      </a:cubicBezTo>
                      <a:cubicBezTo>
                        <a:pt x="610830" y="1264453"/>
                        <a:pt x="623400" y="1307558"/>
                        <a:pt x="612626" y="1364134"/>
                      </a:cubicBezTo>
                      <a:cubicBezTo>
                        <a:pt x="579406" y="1541945"/>
                        <a:pt x="550676" y="1721551"/>
                        <a:pt x="519252" y="1908342"/>
                      </a:cubicBezTo>
                      <a:cubicBezTo>
                        <a:pt x="561450" y="1886789"/>
                        <a:pt x="596465" y="1868828"/>
                        <a:pt x="631480" y="1849970"/>
                      </a:cubicBezTo>
                      <a:cubicBezTo>
                        <a:pt x="758971" y="1782617"/>
                        <a:pt x="888258" y="1717061"/>
                        <a:pt x="1014851" y="1647912"/>
                      </a:cubicBezTo>
                      <a:cubicBezTo>
                        <a:pt x="1063333" y="1620972"/>
                        <a:pt x="1105531" y="1622767"/>
                        <a:pt x="1153116" y="1648811"/>
                      </a:cubicBezTo>
                      <a:cubicBezTo>
                        <a:pt x="1299461" y="1727837"/>
                        <a:pt x="1447602" y="1804170"/>
                        <a:pt x="1595743" y="1882299"/>
                      </a:cubicBezTo>
                      <a:cubicBezTo>
                        <a:pt x="1610108" y="1889483"/>
                        <a:pt x="1624473" y="1896667"/>
                        <a:pt x="1646021" y="1907444"/>
                      </a:cubicBezTo>
                      <a:cubicBezTo>
                        <a:pt x="1629860" y="1809558"/>
                        <a:pt x="1614597" y="1717959"/>
                        <a:pt x="1598436" y="1626360"/>
                      </a:cubicBezTo>
                      <a:cubicBezTo>
                        <a:pt x="1582276" y="1533862"/>
                        <a:pt x="1567012" y="1441365"/>
                        <a:pt x="1549954" y="1348868"/>
                      </a:cubicBezTo>
                      <a:cubicBezTo>
                        <a:pt x="1540976" y="1300374"/>
                        <a:pt x="1557136" y="1262657"/>
                        <a:pt x="1592152" y="1228532"/>
                      </a:cubicBezTo>
                      <a:cubicBezTo>
                        <a:pt x="1714256" y="1110889"/>
                        <a:pt x="1835462" y="991451"/>
                        <a:pt x="1957566" y="872911"/>
                      </a:cubicBezTo>
                      <a:cubicBezTo>
                        <a:pt x="1969238" y="862135"/>
                        <a:pt x="1979113" y="851358"/>
                        <a:pt x="1994377" y="835194"/>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401" name="Google Shape;1405;p4">
                  <a:extLst>
                    <a:ext uri="{FF2B5EF4-FFF2-40B4-BE49-F238E27FC236}">
                      <a16:creationId xmlns:a16="http://schemas.microsoft.com/office/drawing/2014/main" id="{6525B777-3B83-18B2-55A0-9DF036C4237D}"/>
                    </a:ext>
                  </a:extLst>
                </p:cNvPr>
                <p:cNvSpPr/>
                <p:nvPr/>
              </p:nvSpPr>
              <p:spPr>
                <a:xfrm>
                  <a:off x="5871887" y="168271"/>
                  <a:ext cx="159266" cy="311931"/>
                </a:xfrm>
                <a:custGeom>
                  <a:avLst/>
                  <a:gdLst/>
                  <a:ahLst/>
                  <a:cxnLst/>
                  <a:rect l="l" t="t" r="r" b="b"/>
                  <a:pathLst>
                    <a:path w="159266" h="311931" extrusionOk="0">
                      <a:moveTo>
                        <a:pt x="159267" y="74873"/>
                      </a:moveTo>
                      <a:cubicBezTo>
                        <a:pt x="150288" y="134143"/>
                        <a:pt x="143106" y="197005"/>
                        <a:pt x="130536" y="259867"/>
                      </a:cubicBezTo>
                      <a:cubicBezTo>
                        <a:pt x="123354" y="296687"/>
                        <a:pt x="95521" y="316443"/>
                        <a:pt x="57812" y="311055"/>
                      </a:cubicBezTo>
                      <a:cubicBezTo>
                        <a:pt x="21002" y="305667"/>
                        <a:pt x="-3239" y="280522"/>
                        <a:pt x="352" y="243703"/>
                      </a:cubicBezTo>
                      <a:cubicBezTo>
                        <a:pt x="6637" y="179045"/>
                        <a:pt x="16512" y="113488"/>
                        <a:pt x="29082" y="49728"/>
                      </a:cubicBezTo>
                      <a:cubicBezTo>
                        <a:pt x="36265" y="12909"/>
                        <a:pt x="65893" y="-5052"/>
                        <a:pt x="103601" y="1234"/>
                      </a:cubicBezTo>
                      <a:cubicBezTo>
                        <a:pt x="140412" y="7521"/>
                        <a:pt x="157471" y="32665"/>
                        <a:pt x="159267" y="74873"/>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402" name="Google Shape;1406;p4">
                  <a:extLst>
                    <a:ext uri="{FF2B5EF4-FFF2-40B4-BE49-F238E27FC236}">
                      <a16:creationId xmlns:a16="http://schemas.microsoft.com/office/drawing/2014/main" id="{0E12D4CE-2FE7-DCFB-5EFD-D8ADBE052689}"/>
                    </a:ext>
                  </a:extLst>
                </p:cNvPr>
                <p:cNvSpPr/>
                <p:nvPr/>
              </p:nvSpPr>
              <p:spPr>
                <a:xfrm>
                  <a:off x="5466801" y="166889"/>
                  <a:ext cx="160355" cy="313885"/>
                </a:xfrm>
                <a:custGeom>
                  <a:avLst/>
                  <a:gdLst/>
                  <a:ahLst/>
                  <a:cxnLst/>
                  <a:rect l="l" t="t" r="r" b="b"/>
                  <a:pathLst>
                    <a:path w="160355" h="313885" extrusionOk="0">
                      <a:moveTo>
                        <a:pt x="160332" y="237003"/>
                      </a:moveTo>
                      <a:cubicBezTo>
                        <a:pt x="161229" y="278312"/>
                        <a:pt x="136988" y="307947"/>
                        <a:pt x="101973" y="313335"/>
                      </a:cubicBezTo>
                      <a:cubicBezTo>
                        <a:pt x="67856" y="317825"/>
                        <a:pt x="34637" y="294477"/>
                        <a:pt x="27454" y="256759"/>
                      </a:cubicBezTo>
                      <a:cubicBezTo>
                        <a:pt x="16680" y="196591"/>
                        <a:pt x="7702" y="136423"/>
                        <a:pt x="519" y="75357"/>
                      </a:cubicBezTo>
                      <a:cubicBezTo>
                        <a:pt x="-3970" y="36742"/>
                        <a:pt x="21169" y="6208"/>
                        <a:pt x="56184" y="820"/>
                      </a:cubicBezTo>
                      <a:cubicBezTo>
                        <a:pt x="92097" y="-4568"/>
                        <a:pt x="125316" y="16985"/>
                        <a:pt x="132499" y="53804"/>
                      </a:cubicBezTo>
                      <a:cubicBezTo>
                        <a:pt x="144171" y="116666"/>
                        <a:pt x="151354" y="178631"/>
                        <a:pt x="160332" y="237003"/>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403" name="Google Shape;1407;p4">
                  <a:extLst>
                    <a:ext uri="{FF2B5EF4-FFF2-40B4-BE49-F238E27FC236}">
                      <a16:creationId xmlns:a16="http://schemas.microsoft.com/office/drawing/2014/main" id="{7F13E95D-2FBB-15D7-A9C6-FAC4CACDB7C3}"/>
                    </a:ext>
                  </a:extLst>
                </p:cNvPr>
                <p:cNvSpPr/>
                <p:nvPr/>
              </p:nvSpPr>
              <p:spPr>
                <a:xfrm>
                  <a:off x="6187892" y="371009"/>
                  <a:ext cx="231121" cy="281339"/>
                </a:xfrm>
                <a:custGeom>
                  <a:avLst/>
                  <a:gdLst/>
                  <a:ahLst/>
                  <a:cxnLst/>
                  <a:rect l="l" t="t" r="r" b="b"/>
                  <a:pathLst>
                    <a:path w="231121" h="281339" extrusionOk="0">
                      <a:moveTo>
                        <a:pt x="231122" y="58925"/>
                      </a:moveTo>
                      <a:cubicBezTo>
                        <a:pt x="222144" y="81376"/>
                        <a:pt x="218552" y="96642"/>
                        <a:pt x="210472" y="108317"/>
                      </a:cubicBezTo>
                      <a:cubicBezTo>
                        <a:pt x="183537" y="154116"/>
                        <a:pt x="155705" y="199916"/>
                        <a:pt x="126077" y="244818"/>
                      </a:cubicBezTo>
                      <a:cubicBezTo>
                        <a:pt x="101835" y="281637"/>
                        <a:pt x="66820" y="290617"/>
                        <a:pt x="33601" y="271759"/>
                      </a:cubicBezTo>
                      <a:cubicBezTo>
                        <a:pt x="-517" y="252002"/>
                        <a:pt x="-10393" y="213386"/>
                        <a:pt x="12053" y="174771"/>
                      </a:cubicBezTo>
                      <a:cubicBezTo>
                        <a:pt x="40783" y="126277"/>
                        <a:pt x="70411" y="77784"/>
                        <a:pt x="101835" y="31086"/>
                      </a:cubicBezTo>
                      <a:cubicBezTo>
                        <a:pt x="120690" y="2349"/>
                        <a:pt x="151215" y="-7529"/>
                        <a:pt x="179946" y="5941"/>
                      </a:cubicBezTo>
                      <a:cubicBezTo>
                        <a:pt x="200596" y="16717"/>
                        <a:pt x="214961" y="41862"/>
                        <a:pt x="231122" y="58925"/>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404" name="Google Shape;1408;p4">
                  <a:extLst>
                    <a:ext uri="{FF2B5EF4-FFF2-40B4-BE49-F238E27FC236}">
                      <a16:creationId xmlns:a16="http://schemas.microsoft.com/office/drawing/2014/main" id="{E15B8EAD-0BA8-F0F8-0580-4D2A58A886B9}"/>
                    </a:ext>
                  </a:extLst>
                </p:cNvPr>
                <p:cNvSpPr/>
                <p:nvPr/>
              </p:nvSpPr>
              <p:spPr>
                <a:xfrm>
                  <a:off x="5084914" y="370440"/>
                  <a:ext cx="227981" cy="276684"/>
                </a:xfrm>
                <a:custGeom>
                  <a:avLst/>
                  <a:gdLst/>
                  <a:ahLst/>
                  <a:cxnLst/>
                  <a:rect l="l" t="t" r="r" b="b"/>
                  <a:pathLst>
                    <a:path w="227981" h="276684" extrusionOk="0">
                      <a:moveTo>
                        <a:pt x="227981" y="229223"/>
                      </a:moveTo>
                      <a:cubicBezTo>
                        <a:pt x="215412" y="241795"/>
                        <a:pt x="201046" y="269634"/>
                        <a:pt x="180396" y="275022"/>
                      </a:cubicBezTo>
                      <a:cubicBezTo>
                        <a:pt x="159747" y="280410"/>
                        <a:pt x="122038" y="272328"/>
                        <a:pt x="110366" y="256164"/>
                      </a:cubicBezTo>
                      <a:cubicBezTo>
                        <a:pt x="71760" y="205874"/>
                        <a:pt x="39438" y="150196"/>
                        <a:pt x="8014" y="94518"/>
                      </a:cubicBezTo>
                      <a:cubicBezTo>
                        <a:pt x="-8147" y="65781"/>
                        <a:pt x="832" y="35248"/>
                        <a:pt x="28664" y="15491"/>
                      </a:cubicBezTo>
                      <a:cubicBezTo>
                        <a:pt x="55599" y="-4266"/>
                        <a:pt x="91512" y="-6960"/>
                        <a:pt x="110366" y="18185"/>
                      </a:cubicBezTo>
                      <a:cubicBezTo>
                        <a:pt x="152564" y="75659"/>
                        <a:pt x="186681" y="138521"/>
                        <a:pt x="223492" y="198690"/>
                      </a:cubicBezTo>
                      <a:cubicBezTo>
                        <a:pt x="225288" y="204078"/>
                        <a:pt x="224390" y="211262"/>
                        <a:pt x="227981" y="229223"/>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grpSp>
        </p:grpSp>
      </p:grpSp>
      <p:cxnSp>
        <p:nvCxnSpPr>
          <p:cNvPr id="405" name="Straight Connector 404">
            <a:extLst>
              <a:ext uri="{FF2B5EF4-FFF2-40B4-BE49-F238E27FC236}">
                <a16:creationId xmlns:a16="http://schemas.microsoft.com/office/drawing/2014/main" id="{0E0C31F9-3421-5D91-54E9-543B6745C621}"/>
              </a:ext>
            </a:extLst>
          </p:cNvPr>
          <p:cNvCxnSpPr>
            <a:cxnSpLocks/>
          </p:cNvCxnSpPr>
          <p:nvPr/>
        </p:nvCxnSpPr>
        <p:spPr>
          <a:xfrm flipH="1">
            <a:off x="862726" y="8321259"/>
            <a:ext cx="6903578" cy="0"/>
          </a:xfrm>
          <a:prstGeom prst="line">
            <a:avLst/>
          </a:prstGeom>
          <a:ln w="28575">
            <a:solidFill>
              <a:srgbClr val="3FC2E0"/>
            </a:solidFill>
            <a:prstDash val="sysDot"/>
          </a:ln>
        </p:spPr>
        <p:style>
          <a:lnRef idx="1">
            <a:schemeClr val="accent1"/>
          </a:lnRef>
          <a:fillRef idx="0">
            <a:schemeClr val="accent1"/>
          </a:fillRef>
          <a:effectRef idx="0">
            <a:schemeClr val="accent1"/>
          </a:effectRef>
          <a:fontRef idx="minor">
            <a:schemeClr val="tx1"/>
          </a:fontRef>
        </p:style>
      </p:cxnSp>
      <p:sp>
        <p:nvSpPr>
          <p:cNvPr id="406" name="TextBox 405">
            <a:extLst>
              <a:ext uri="{FF2B5EF4-FFF2-40B4-BE49-F238E27FC236}">
                <a16:creationId xmlns:a16="http://schemas.microsoft.com/office/drawing/2014/main" id="{9E7AC561-A141-0B2F-9FF3-71D49972DAD2}"/>
              </a:ext>
            </a:extLst>
          </p:cNvPr>
          <p:cNvSpPr txBox="1"/>
          <p:nvPr/>
        </p:nvSpPr>
        <p:spPr>
          <a:xfrm>
            <a:off x="1434861" y="8156468"/>
            <a:ext cx="5370285" cy="369332"/>
          </a:xfrm>
          <a:prstGeom prst="rect">
            <a:avLst/>
          </a:prstGeom>
          <a:noFill/>
        </p:spPr>
        <p:txBody>
          <a:bodyPr wrap="square" rtlCol="0">
            <a:spAutoFit/>
          </a:bodyPr>
          <a:lstStyle/>
          <a:p>
            <a:pPr algn="ctr"/>
            <a:r>
              <a:rPr lang="en-GB" sz="1800" noProof="0" dirty="0">
                <a:solidFill>
                  <a:schemeClr val="bg1"/>
                </a:solidFill>
                <a:highlight>
                  <a:srgbClr val="3FC2E0"/>
                </a:highlight>
                <a:latin typeface="Calibri" panose="020F0502020204030204" pitchFamily="34" charset="0"/>
                <a:cs typeface="Calibri" panose="020F0502020204030204" pitchFamily="34" charset="0"/>
              </a:rPr>
              <a:t> Knowledge and Understanding</a:t>
            </a:r>
            <a:r>
              <a:rPr lang="en-GB" sz="1800" noProof="0" dirty="0">
                <a:solidFill>
                  <a:srgbClr val="3FC2E0"/>
                </a:solidFill>
                <a:highlight>
                  <a:srgbClr val="3FC2E0"/>
                </a:highlight>
                <a:latin typeface="Calibri" panose="020F0502020204030204" pitchFamily="34" charset="0"/>
                <a:cs typeface="Calibri" panose="020F0502020204030204" pitchFamily="34" charset="0"/>
              </a:rPr>
              <a:t>.</a:t>
            </a:r>
          </a:p>
        </p:txBody>
      </p:sp>
      <p:grpSp>
        <p:nvGrpSpPr>
          <p:cNvPr id="407" name="Group 406">
            <a:extLst>
              <a:ext uri="{FF2B5EF4-FFF2-40B4-BE49-F238E27FC236}">
                <a16:creationId xmlns:a16="http://schemas.microsoft.com/office/drawing/2014/main" id="{9E6F13C9-311B-A2FD-B4B0-D1AA56D6C41C}"/>
              </a:ext>
            </a:extLst>
          </p:cNvPr>
          <p:cNvGrpSpPr/>
          <p:nvPr/>
        </p:nvGrpSpPr>
        <p:grpSpPr>
          <a:xfrm>
            <a:off x="2251390" y="8731974"/>
            <a:ext cx="1786282" cy="1256967"/>
            <a:chOff x="2139090" y="1881282"/>
            <a:chExt cx="1786282" cy="1256967"/>
          </a:xfrm>
        </p:grpSpPr>
        <p:sp>
          <p:nvSpPr>
            <p:cNvPr id="408" name="Google Shape;1042;p3">
              <a:extLst>
                <a:ext uri="{FF2B5EF4-FFF2-40B4-BE49-F238E27FC236}">
                  <a16:creationId xmlns:a16="http://schemas.microsoft.com/office/drawing/2014/main" id="{677C7E76-B0F4-1D73-0529-99D863D70BC9}"/>
                </a:ext>
              </a:extLst>
            </p:cNvPr>
            <p:cNvSpPr/>
            <p:nvPr/>
          </p:nvSpPr>
          <p:spPr>
            <a:xfrm>
              <a:off x="2575031" y="1881282"/>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409" name="TextBox 408">
              <a:extLst>
                <a:ext uri="{FF2B5EF4-FFF2-40B4-BE49-F238E27FC236}">
                  <a16:creationId xmlns:a16="http://schemas.microsoft.com/office/drawing/2014/main" id="{649E7333-2019-2CF3-919A-8B606EE701BC}"/>
                </a:ext>
              </a:extLst>
            </p:cNvPr>
            <p:cNvSpPr txBox="1"/>
            <p:nvPr/>
          </p:nvSpPr>
          <p:spPr>
            <a:xfrm>
              <a:off x="2139090" y="2830472"/>
              <a:ext cx="1786282" cy="307777"/>
            </a:xfrm>
            <a:prstGeom prst="rect">
              <a:avLst/>
            </a:prstGeom>
            <a:noFill/>
          </p:spPr>
          <p:txBody>
            <a:bodyPr wrap="square" rtlCol="0">
              <a:spAutoFit/>
            </a:bodyPr>
            <a:lstStyle/>
            <a:p>
              <a:pPr algn="ctr"/>
              <a:r>
                <a:rPr lang="en-GB" noProof="0" dirty="0">
                  <a:solidFill>
                    <a:srgbClr val="1A3966"/>
                  </a:solidFill>
                  <a:latin typeface="Calibri" panose="020F0502020204030204" pitchFamily="34" charset="0"/>
                  <a:cs typeface="Calibri" panose="020F0502020204030204" pitchFamily="34" charset="0"/>
                </a:rPr>
                <a:t>CULTURE</a:t>
              </a:r>
            </a:p>
          </p:txBody>
        </p:sp>
        <p:grpSp>
          <p:nvGrpSpPr>
            <p:cNvPr id="410" name="Google Shape;1259;p4">
              <a:extLst>
                <a:ext uri="{FF2B5EF4-FFF2-40B4-BE49-F238E27FC236}">
                  <a16:creationId xmlns:a16="http://schemas.microsoft.com/office/drawing/2014/main" id="{2D4B2BD1-822C-5E9A-81A4-09371FA8043D}"/>
                </a:ext>
              </a:extLst>
            </p:cNvPr>
            <p:cNvGrpSpPr/>
            <p:nvPr/>
          </p:nvGrpSpPr>
          <p:grpSpPr>
            <a:xfrm>
              <a:off x="2728099" y="2011716"/>
              <a:ext cx="625195" cy="594563"/>
              <a:chOff x="5700273" y="5386353"/>
              <a:chExt cx="766016" cy="767823"/>
            </a:xfrm>
          </p:grpSpPr>
          <p:grpSp>
            <p:nvGrpSpPr>
              <p:cNvPr id="411" name="Google Shape;1260;p4">
                <a:extLst>
                  <a:ext uri="{FF2B5EF4-FFF2-40B4-BE49-F238E27FC236}">
                    <a16:creationId xmlns:a16="http://schemas.microsoft.com/office/drawing/2014/main" id="{D7C363E2-4082-514A-CD7E-1FC0B873DC75}"/>
                  </a:ext>
                </a:extLst>
              </p:cNvPr>
              <p:cNvGrpSpPr/>
              <p:nvPr/>
            </p:nvGrpSpPr>
            <p:grpSpPr>
              <a:xfrm>
                <a:off x="5844804" y="5531788"/>
                <a:ext cx="476954" cy="420947"/>
                <a:chOff x="5844804" y="5531788"/>
                <a:chExt cx="476954" cy="420947"/>
              </a:xfrm>
            </p:grpSpPr>
            <p:sp>
              <p:nvSpPr>
                <p:cNvPr id="427" name="Google Shape;1261;p4">
                  <a:extLst>
                    <a:ext uri="{FF2B5EF4-FFF2-40B4-BE49-F238E27FC236}">
                      <a16:creationId xmlns:a16="http://schemas.microsoft.com/office/drawing/2014/main" id="{0316EDE1-BA39-82A7-572B-D9FB2A6F6DE2}"/>
                    </a:ext>
                  </a:extLst>
                </p:cNvPr>
                <p:cNvSpPr/>
                <p:nvPr/>
              </p:nvSpPr>
              <p:spPr>
                <a:xfrm>
                  <a:off x="5844804" y="5531788"/>
                  <a:ext cx="238476" cy="420044"/>
                </a:xfrm>
                <a:custGeom>
                  <a:avLst/>
                  <a:gdLst/>
                  <a:ahLst/>
                  <a:cxnLst/>
                  <a:rect l="l" t="t" r="r" b="b"/>
                  <a:pathLst>
                    <a:path w="238476" h="420044" extrusionOk="0">
                      <a:moveTo>
                        <a:pt x="238477" y="55102"/>
                      </a:moveTo>
                      <a:lnTo>
                        <a:pt x="238477" y="420044"/>
                      </a:lnTo>
                      <a:cubicBezTo>
                        <a:pt x="205054" y="402881"/>
                        <a:pt x="170728" y="389331"/>
                        <a:pt x="133691" y="381201"/>
                      </a:cubicBezTo>
                      <a:cubicBezTo>
                        <a:pt x="89429" y="370362"/>
                        <a:pt x="32520" y="368555"/>
                        <a:pt x="0" y="368555"/>
                      </a:cubicBezTo>
                      <a:lnTo>
                        <a:pt x="0" y="304419"/>
                      </a:lnTo>
                      <a:lnTo>
                        <a:pt x="23486" y="282739"/>
                      </a:lnTo>
                      <a:cubicBezTo>
                        <a:pt x="23486" y="282739"/>
                        <a:pt x="24390" y="281836"/>
                        <a:pt x="24390" y="280933"/>
                      </a:cubicBezTo>
                      <a:cubicBezTo>
                        <a:pt x="64136" y="228540"/>
                        <a:pt x="38843" y="175245"/>
                        <a:pt x="37940" y="173437"/>
                      </a:cubicBezTo>
                      <a:cubicBezTo>
                        <a:pt x="36133" y="169824"/>
                        <a:pt x="33423" y="168018"/>
                        <a:pt x="29809" y="167114"/>
                      </a:cubicBezTo>
                      <a:cubicBezTo>
                        <a:pt x="26196" y="166211"/>
                        <a:pt x="22583" y="167114"/>
                        <a:pt x="19873" y="169824"/>
                      </a:cubicBezTo>
                      <a:lnTo>
                        <a:pt x="0" y="186084"/>
                      </a:lnTo>
                      <a:lnTo>
                        <a:pt x="0" y="0"/>
                      </a:lnTo>
                      <a:cubicBezTo>
                        <a:pt x="31616" y="0"/>
                        <a:pt x="86719" y="1806"/>
                        <a:pt x="128272" y="11743"/>
                      </a:cubicBezTo>
                    </a:path>
                  </a:pathLst>
                </a:custGeom>
                <a:solidFill>
                  <a:srgbClr val="3FC2E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428" name="Google Shape;1262;p4">
                  <a:extLst>
                    <a:ext uri="{FF2B5EF4-FFF2-40B4-BE49-F238E27FC236}">
                      <a16:creationId xmlns:a16="http://schemas.microsoft.com/office/drawing/2014/main" id="{7D410EA5-9BAD-C32C-C5D4-69B634006AF5}"/>
                    </a:ext>
                  </a:extLst>
                </p:cNvPr>
                <p:cNvSpPr/>
                <p:nvPr/>
              </p:nvSpPr>
              <p:spPr>
                <a:xfrm>
                  <a:off x="6102251" y="5533101"/>
                  <a:ext cx="219507" cy="419634"/>
                </a:xfrm>
                <a:custGeom>
                  <a:avLst/>
                  <a:gdLst/>
                  <a:ahLst/>
                  <a:cxnLst/>
                  <a:rect l="l" t="t" r="r" b="b"/>
                  <a:pathLst>
                    <a:path w="219507" h="419634" extrusionOk="0">
                      <a:moveTo>
                        <a:pt x="187891" y="168511"/>
                      </a:moveTo>
                      <a:cubicBezTo>
                        <a:pt x="184278" y="169415"/>
                        <a:pt x="181568" y="171221"/>
                        <a:pt x="179761" y="174835"/>
                      </a:cubicBezTo>
                      <a:cubicBezTo>
                        <a:pt x="178858" y="176641"/>
                        <a:pt x="152661" y="229034"/>
                        <a:pt x="193311" y="282330"/>
                      </a:cubicBezTo>
                      <a:cubicBezTo>
                        <a:pt x="194214" y="283233"/>
                        <a:pt x="194214" y="283233"/>
                        <a:pt x="195117" y="284136"/>
                      </a:cubicBezTo>
                      <a:lnTo>
                        <a:pt x="219507" y="306719"/>
                      </a:lnTo>
                      <a:lnTo>
                        <a:pt x="219507" y="369049"/>
                      </a:lnTo>
                      <a:cubicBezTo>
                        <a:pt x="190601" y="366338"/>
                        <a:pt x="160791" y="366338"/>
                        <a:pt x="131885" y="370855"/>
                      </a:cubicBezTo>
                      <a:cubicBezTo>
                        <a:pt x="85816" y="378082"/>
                        <a:pt x="39746" y="394341"/>
                        <a:pt x="0" y="419635"/>
                      </a:cubicBezTo>
                      <a:lnTo>
                        <a:pt x="0" y="56500"/>
                      </a:lnTo>
                      <a:cubicBezTo>
                        <a:pt x="40649" y="28496"/>
                        <a:pt x="87622" y="9526"/>
                        <a:pt x="136402" y="3204"/>
                      </a:cubicBezTo>
                      <a:cubicBezTo>
                        <a:pt x="164405" y="-410"/>
                        <a:pt x="192407" y="-1313"/>
                        <a:pt x="219507" y="2300"/>
                      </a:cubicBezTo>
                      <a:lnTo>
                        <a:pt x="219507" y="189288"/>
                      </a:lnTo>
                      <a:lnTo>
                        <a:pt x="198731" y="172124"/>
                      </a:lnTo>
                      <a:cubicBezTo>
                        <a:pt x="195117" y="168511"/>
                        <a:pt x="191504" y="167608"/>
                        <a:pt x="187891" y="168511"/>
                      </a:cubicBezTo>
                      <a:close/>
                    </a:path>
                  </a:pathLst>
                </a:custGeom>
                <a:solidFill>
                  <a:srgbClr val="3FC2E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grpSp>
          <p:grpSp>
            <p:nvGrpSpPr>
              <p:cNvPr id="412" name="Google Shape;1263;p4">
                <a:extLst>
                  <a:ext uri="{FF2B5EF4-FFF2-40B4-BE49-F238E27FC236}">
                    <a16:creationId xmlns:a16="http://schemas.microsoft.com/office/drawing/2014/main" id="{E9AFD679-C51F-C461-26DF-1CE0F93ED97A}"/>
                  </a:ext>
                </a:extLst>
              </p:cNvPr>
              <p:cNvGrpSpPr/>
              <p:nvPr/>
            </p:nvGrpSpPr>
            <p:grpSpPr>
              <a:xfrm>
                <a:off x="5700273" y="5386353"/>
                <a:ext cx="766016" cy="767823"/>
                <a:chOff x="5700273" y="5386353"/>
                <a:chExt cx="766016" cy="767823"/>
              </a:xfrm>
            </p:grpSpPr>
            <p:sp>
              <p:nvSpPr>
                <p:cNvPr id="413" name="Google Shape;1264;p4">
                  <a:extLst>
                    <a:ext uri="{FF2B5EF4-FFF2-40B4-BE49-F238E27FC236}">
                      <a16:creationId xmlns:a16="http://schemas.microsoft.com/office/drawing/2014/main" id="{ED83C8C0-7943-A737-B7DC-AD43588AA23C}"/>
                    </a:ext>
                  </a:extLst>
                </p:cNvPr>
                <p:cNvSpPr/>
                <p:nvPr/>
              </p:nvSpPr>
              <p:spPr>
                <a:xfrm>
                  <a:off x="5876421" y="5437842"/>
                  <a:ext cx="25293" cy="18969"/>
                </a:xfrm>
                <a:custGeom>
                  <a:avLst/>
                  <a:gdLst/>
                  <a:ahLst/>
                  <a:cxnLst/>
                  <a:rect l="l" t="t" r="r" b="b"/>
                  <a:pathLst>
                    <a:path w="25293" h="18969" extrusionOk="0">
                      <a:moveTo>
                        <a:pt x="0" y="0"/>
                      </a:moveTo>
                      <a:lnTo>
                        <a:pt x="25293" y="0"/>
                      </a:lnTo>
                      <a:lnTo>
                        <a:pt x="25293" y="18970"/>
                      </a:lnTo>
                      <a:lnTo>
                        <a:pt x="0" y="18970"/>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414" name="Google Shape;1265;p4">
                  <a:extLst>
                    <a:ext uri="{FF2B5EF4-FFF2-40B4-BE49-F238E27FC236}">
                      <a16:creationId xmlns:a16="http://schemas.microsoft.com/office/drawing/2014/main" id="{C5810E83-36C4-EDE4-3141-450DEC901E70}"/>
                    </a:ext>
                  </a:extLst>
                </p:cNvPr>
                <p:cNvSpPr/>
                <p:nvPr/>
              </p:nvSpPr>
              <p:spPr>
                <a:xfrm>
                  <a:off x="6258526" y="5638380"/>
                  <a:ext cx="25293" cy="25293"/>
                </a:xfrm>
                <a:custGeom>
                  <a:avLst/>
                  <a:gdLst/>
                  <a:ahLst/>
                  <a:cxnLst/>
                  <a:rect l="l" t="t" r="r" b="b"/>
                  <a:pathLst>
                    <a:path w="25293" h="25293" extrusionOk="0">
                      <a:moveTo>
                        <a:pt x="0" y="0"/>
                      </a:moveTo>
                      <a:lnTo>
                        <a:pt x="25293" y="0"/>
                      </a:lnTo>
                      <a:lnTo>
                        <a:pt x="25293" y="25293"/>
                      </a:lnTo>
                      <a:lnTo>
                        <a:pt x="0" y="25293"/>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415" name="Google Shape;1266;p4">
                  <a:extLst>
                    <a:ext uri="{FF2B5EF4-FFF2-40B4-BE49-F238E27FC236}">
                      <a16:creationId xmlns:a16="http://schemas.microsoft.com/office/drawing/2014/main" id="{6B18EEC1-A087-58E8-0A9D-5A50EE5C276A}"/>
                    </a:ext>
                  </a:extLst>
                </p:cNvPr>
                <p:cNvSpPr/>
                <p:nvPr/>
              </p:nvSpPr>
              <p:spPr>
                <a:xfrm>
                  <a:off x="6334405" y="5437842"/>
                  <a:ext cx="18969" cy="18969"/>
                </a:xfrm>
                <a:custGeom>
                  <a:avLst/>
                  <a:gdLst/>
                  <a:ahLst/>
                  <a:cxnLst/>
                  <a:rect l="l" t="t" r="r" b="b"/>
                  <a:pathLst>
                    <a:path w="18969" h="18969" extrusionOk="0">
                      <a:moveTo>
                        <a:pt x="0" y="0"/>
                      </a:moveTo>
                      <a:lnTo>
                        <a:pt x="18970" y="0"/>
                      </a:lnTo>
                      <a:lnTo>
                        <a:pt x="18970" y="18970"/>
                      </a:lnTo>
                      <a:lnTo>
                        <a:pt x="0" y="18970"/>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416" name="Google Shape;1267;p4">
                  <a:extLst>
                    <a:ext uri="{FF2B5EF4-FFF2-40B4-BE49-F238E27FC236}">
                      <a16:creationId xmlns:a16="http://schemas.microsoft.com/office/drawing/2014/main" id="{214A092D-1273-6EDA-434A-B86CF0275B02}"/>
                    </a:ext>
                  </a:extLst>
                </p:cNvPr>
                <p:cNvSpPr/>
                <p:nvPr/>
              </p:nvSpPr>
              <p:spPr>
                <a:xfrm>
                  <a:off x="5700273" y="5669996"/>
                  <a:ext cx="18969" cy="25293"/>
                </a:xfrm>
                <a:custGeom>
                  <a:avLst/>
                  <a:gdLst/>
                  <a:ahLst/>
                  <a:cxnLst/>
                  <a:rect l="l" t="t" r="r" b="b"/>
                  <a:pathLst>
                    <a:path w="18969" h="25293" extrusionOk="0">
                      <a:moveTo>
                        <a:pt x="0" y="0"/>
                      </a:moveTo>
                      <a:lnTo>
                        <a:pt x="18970" y="0"/>
                      </a:lnTo>
                      <a:lnTo>
                        <a:pt x="18970" y="25293"/>
                      </a:lnTo>
                      <a:lnTo>
                        <a:pt x="0" y="25293"/>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417" name="Google Shape;1268;p4">
                  <a:extLst>
                    <a:ext uri="{FF2B5EF4-FFF2-40B4-BE49-F238E27FC236}">
                      <a16:creationId xmlns:a16="http://schemas.microsoft.com/office/drawing/2014/main" id="{A8636F29-5E7E-4613-33E6-7D05C1DA7C69}"/>
                    </a:ext>
                  </a:extLst>
                </p:cNvPr>
                <p:cNvSpPr/>
                <p:nvPr/>
              </p:nvSpPr>
              <p:spPr>
                <a:xfrm>
                  <a:off x="6045342" y="6083717"/>
                  <a:ext cx="25293" cy="18969"/>
                </a:xfrm>
                <a:custGeom>
                  <a:avLst/>
                  <a:gdLst/>
                  <a:ahLst/>
                  <a:cxnLst/>
                  <a:rect l="l" t="t" r="r" b="b"/>
                  <a:pathLst>
                    <a:path w="25293" h="18969" extrusionOk="0">
                      <a:moveTo>
                        <a:pt x="0" y="0"/>
                      </a:moveTo>
                      <a:lnTo>
                        <a:pt x="25293" y="0"/>
                      </a:lnTo>
                      <a:lnTo>
                        <a:pt x="25293" y="18970"/>
                      </a:lnTo>
                      <a:lnTo>
                        <a:pt x="0" y="18970"/>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418" name="Google Shape;1269;p4">
                  <a:extLst>
                    <a:ext uri="{FF2B5EF4-FFF2-40B4-BE49-F238E27FC236}">
                      <a16:creationId xmlns:a16="http://schemas.microsoft.com/office/drawing/2014/main" id="{CA3D8AF1-D254-813E-2972-417DDF63FFFA}"/>
                    </a:ext>
                  </a:extLst>
                </p:cNvPr>
                <p:cNvSpPr/>
                <p:nvPr/>
              </p:nvSpPr>
              <p:spPr>
                <a:xfrm>
                  <a:off x="5926103" y="5996095"/>
                  <a:ext cx="81329" cy="88524"/>
                </a:xfrm>
                <a:custGeom>
                  <a:avLst/>
                  <a:gdLst/>
                  <a:ahLst/>
                  <a:cxnLst/>
                  <a:rect l="l" t="t" r="r" b="b"/>
                  <a:pathLst>
                    <a:path w="81329" h="88524" extrusionOk="0">
                      <a:moveTo>
                        <a:pt x="40649" y="62328"/>
                      </a:moveTo>
                      <a:cubicBezTo>
                        <a:pt x="30713" y="62328"/>
                        <a:pt x="23486" y="54199"/>
                        <a:pt x="23486" y="43359"/>
                      </a:cubicBezTo>
                      <a:cubicBezTo>
                        <a:pt x="23486" y="32519"/>
                        <a:pt x="31616" y="24389"/>
                        <a:pt x="40649" y="24389"/>
                      </a:cubicBezTo>
                      <a:cubicBezTo>
                        <a:pt x="49683" y="24389"/>
                        <a:pt x="57813" y="32519"/>
                        <a:pt x="57813" y="43359"/>
                      </a:cubicBezTo>
                      <a:cubicBezTo>
                        <a:pt x="57813" y="54199"/>
                        <a:pt x="50586" y="62328"/>
                        <a:pt x="40649" y="62328"/>
                      </a:cubicBezTo>
                      <a:close/>
                      <a:moveTo>
                        <a:pt x="40649" y="0"/>
                      </a:moveTo>
                      <a:cubicBezTo>
                        <a:pt x="18066" y="0"/>
                        <a:pt x="0" y="19873"/>
                        <a:pt x="0" y="44262"/>
                      </a:cubicBezTo>
                      <a:cubicBezTo>
                        <a:pt x="0" y="68652"/>
                        <a:pt x="18066" y="88525"/>
                        <a:pt x="40649" y="88525"/>
                      </a:cubicBezTo>
                      <a:cubicBezTo>
                        <a:pt x="63233" y="88525"/>
                        <a:pt x="81299" y="68652"/>
                        <a:pt x="81299" y="44262"/>
                      </a:cubicBezTo>
                      <a:cubicBezTo>
                        <a:pt x="82202" y="19873"/>
                        <a:pt x="63233" y="0"/>
                        <a:pt x="40649" y="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419" name="Google Shape;1270;p4">
                  <a:extLst>
                    <a:ext uri="{FF2B5EF4-FFF2-40B4-BE49-F238E27FC236}">
                      <a16:creationId xmlns:a16="http://schemas.microsoft.com/office/drawing/2014/main" id="{0E9FF657-E3BB-B7B7-5082-738246C08EBC}"/>
                    </a:ext>
                  </a:extLst>
                </p:cNvPr>
                <p:cNvSpPr/>
                <p:nvPr/>
              </p:nvSpPr>
              <p:spPr>
                <a:xfrm>
                  <a:off x="5731889" y="5412549"/>
                  <a:ext cx="88525" cy="81298"/>
                </a:xfrm>
                <a:custGeom>
                  <a:avLst/>
                  <a:gdLst/>
                  <a:ahLst/>
                  <a:cxnLst/>
                  <a:rect l="l" t="t" r="r" b="b"/>
                  <a:pathLst>
                    <a:path w="88525" h="81298" extrusionOk="0">
                      <a:moveTo>
                        <a:pt x="44263" y="23486"/>
                      </a:moveTo>
                      <a:cubicBezTo>
                        <a:pt x="54199" y="23486"/>
                        <a:pt x="63233" y="31616"/>
                        <a:pt x="63233" y="40649"/>
                      </a:cubicBezTo>
                      <a:cubicBezTo>
                        <a:pt x="63233" y="49683"/>
                        <a:pt x="55103" y="57812"/>
                        <a:pt x="44263" y="57812"/>
                      </a:cubicBezTo>
                      <a:cubicBezTo>
                        <a:pt x="33423" y="57812"/>
                        <a:pt x="25293" y="49683"/>
                        <a:pt x="25293" y="40649"/>
                      </a:cubicBezTo>
                      <a:cubicBezTo>
                        <a:pt x="25293" y="31616"/>
                        <a:pt x="33423" y="23486"/>
                        <a:pt x="44263" y="23486"/>
                      </a:cubicBezTo>
                      <a:close/>
                      <a:moveTo>
                        <a:pt x="44263" y="81299"/>
                      </a:moveTo>
                      <a:cubicBezTo>
                        <a:pt x="68652" y="81299"/>
                        <a:pt x="88525" y="63233"/>
                        <a:pt x="88525" y="40649"/>
                      </a:cubicBezTo>
                      <a:cubicBezTo>
                        <a:pt x="88525" y="18066"/>
                        <a:pt x="68652" y="0"/>
                        <a:pt x="44263" y="0"/>
                      </a:cubicBezTo>
                      <a:cubicBezTo>
                        <a:pt x="19873" y="0"/>
                        <a:pt x="0" y="18066"/>
                        <a:pt x="0" y="40649"/>
                      </a:cubicBezTo>
                      <a:cubicBezTo>
                        <a:pt x="0" y="63233"/>
                        <a:pt x="19873" y="81299"/>
                        <a:pt x="44263" y="8129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420" name="Google Shape;1271;p4">
                  <a:extLst>
                    <a:ext uri="{FF2B5EF4-FFF2-40B4-BE49-F238E27FC236}">
                      <a16:creationId xmlns:a16="http://schemas.microsoft.com/office/drawing/2014/main" id="{06CCE53F-54DD-271A-6C8F-D4D3A28FDBD3}"/>
                    </a:ext>
                  </a:extLst>
                </p:cNvPr>
                <p:cNvSpPr/>
                <p:nvPr/>
              </p:nvSpPr>
              <p:spPr>
                <a:xfrm>
                  <a:off x="6020049" y="5386353"/>
                  <a:ext cx="146338" cy="146338"/>
                </a:xfrm>
                <a:custGeom>
                  <a:avLst/>
                  <a:gdLst/>
                  <a:ahLst/>
                  <a:cxnLst/>
                  <a:rect l="l" t="t" r="r" b="b"/>
                  <a:pathLst>
                    <a:path w="146338" h="146338" extrusionOk="0">
                      <a:moveTo>
                        <a:pt x="56909" y="62329"/>
                      </a:moveTo>
                      <a:cubicBezTo>
                        <a:pt x="58716" y="61426"/>
                        <a:pt x="60523" y="59620"/>
                        <a:pt x="61426" y="57813"/>
                      </a:cubicBezTo>
                      <a:lnTo>
                        <a:pt x="72266" y="37940"/>
                      </a:lnTo>
                      <a:lnTo>
                        <a:pt x="83106" y="57813"/>
                      </a:lnTo>
                      <a:cubicBezTo>
                        <a:pt x="84009" y="59620"/>
                        <a:pt x="85816" y="61426"/>
                        <a:pt x="87622" y="62329"/>
                      </a:cubicBezTo>
                      <a:lnTo>
                        <a:pt x="107495" y="73169"/>
                      </a:lnTo>
                      <a:lnTo>
                        <a:pt x="87622" y="84009"/>
                      </a:lnTo>
                      <a:cubicBezTo>
                        <a:pt x="85816" y="84912"/>
                        <a:pt x="84009" y="86719"/>
                        <a:pt x="83106" y="88525"/>
                      </a:cubicBezTo>
                      <a:lnTo>
                        <a:pt x="72266" y="108399"/>
                      </a:lnTo>
                      <a:lnTo>
                        <a:pt x="61426" y="88525"/>
                      </a:lnTo>
                      <a:cubicBezTo>
                        <a:pt x="60523" y="86719"/>
                        <a:pt x="58716" y="84912"/>
                        <a:pt x="56909" y="84009"/>
                      </a:cubicBezTo>
                      <a:lnTo>
                        <a:pt x="37036" y="73169"/>
                      </a:lnTo>
                      <a:lnTo>
                        <a:pt x="56909" y="62329"/>
                      </a:lnTo>
                      <a:close/>
                      <a:moveTo>
                        <a:pt x="6323" y="84009"/>
                      </a:moveTo>
                      <a:lnTo>
                        <a:pt x="42456" y="103882"/>
                      </a:lnTo>
                      <a:lnTo>
                        <a:pt x="62329" y="140015"/>
                      </a:lnTo>
                      <a:cubicBezTo>
                        <a:pt x="64136" y="143628"/>
                        <a:pt x="68652" y="146338"/>
                        <a:pt x="73169" y="146338"/>
                      </a:cubicBezTo>
                      <a:cubicBezTo>
                        <a:pt x="77686" y="146338"/>
                        <a:pt x="81299" y="143628"/>
                        <a:pt x="84009" y="140015"/>
                      </a:cubicBezTo>
                      <a:lnTo>
                        <a:pt x="103882" y="103882"/>
                      </a:lnTo>
                      <a:lnTo>
                        <a:pt x="140015" y="84009"/>
                      </a:lnTo>
                      <a:cubicBezTo>
                        <a:pt x="143628" y="82203"/>
                        <a:pt x="146338" y="77686"/>
                        <a:pt x="146338" y="73169"/>
                      </a:cubicBezTo>
                      <a:cubicBezTo>
                        <a:pt x="146338" y="68653"/>
                        <a:pt x="143628" y="65039"/>
                        <a:pt x="140015" y="62329"/>
                      </a:cubicBezTo>
                      <a:lnTo>
                        <a:pt x="103882" y="42456"/>
                      </a:lnTo>
                      <a:lnTo>
                        <a:pt x="84009" y="6323"/>
                      </a:lnTo>
                      <a:cubicBezTo>
                        <a:pt x="82202" y="2710"/>
                        <a:pt x="77686" y="0"/>
                        <a:pt x="73169" y="0"/>
                      </a:cubicBezTo>
                      <a:cubicBezTo>
                        <a:pt x="68652" y="0"/>
                        <a:pt x="65039" y="2710"/>
                        <a:pt x="62329" y="6323"/>
                      </a:cubicBezTo>
                      <a:lnTo>
                        <a:pt x="42456" y="42456"/>
                      </a:lnTo>
                      <a:lnTo>
                        <a:pt x="6323" y="62329"/>
                      </a:lnTo>
                      <a:cubicBezTo>
                        <a:pt x="2710" y="64136"/>
                        <a:pt x="0" y="68653"/>
                        <a:pt x="0" y="73169"/>
                      </a:cubicBezTo>
                      <a:cubicBezTo>
                        <a:pt x="903" y="77686"/>
                        <a:pt x="2710" y="82203"/>
                        <a:pt x="6323" y="8400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421" name="Google Shape;1272;p4">
                  <a:extLst>
                    <a:ext uri="{FF2B5EF4-FFF2-40B4-BE49-F238E27FC236}">
                      <a16:creationId xmlns:a16="http://schemas.microsoft.com/office/drawing/2014/main" id="{34D549E2-C4E6-CC4E-47DD-3BA98CF9D3AA}"/>
                    </a:ext>
                  </a:extLst>
                </p:cNvPr>
                <p:cNvSpPr/>
                <p:nvPr/>
              </p:nvSpPr>
              <p:spPr>
                <a:xfrm>
                  <a:off x="6137480" y="6007838"/>
                  <a:ext cx="146338" cy="146338"/>
                </a:xfrm>
                <a:custGeom>
                  <a:avLst/>
                  <a:gdLst/>
                  <a:ahLst/>
                  <a:cxnLst/>
                  <a:rect l="l" t="t" r="r" b="b"/>
                  <a:pathLst>
                    <a:path w="146338" h="146338" extrusionOk="0">
                      <a:moveTo>
                        <a:pt x="89429" y="83106"/>
                      </a:moveTo>
                      <a:cubicBezTo>
                        <a:pt x="87622" y="84009"/>
                        <a:pt x="85816" y="85816"/>
                        <a:pt x="84912" y="87623"/>
                      </a:cubicBezTo>
                      <a:lnTo>
                        <a:pt x="74072" y="107495"/>
                      </a:lnTo>
                      <a:lnTo>
                        <a:pt x="63233" y="87623"/>
                      </a:lnTo>
                      <a:cubicBezTo>
                        <a:pt x="62329" y="85816"/>
                        <a:pt x="60523" y="84009"/>
                        <a:pt x="58716" y="83106"/>
                      </a:cubicBezTo>
                      <a:lnTo>
                        <a:pt x="38843" y="72266"/>
                      </a:lnTo>
                      <a:lnTo>
                        <a:pt x="58716" y="61426"/>
                      </a:lnTo>
                      <a:cubicBezTo>
                        <a:pt x="60523" y="60523"/>
                        <a:pt x="62329" y="58716"/>
                        <a:pt x="63233" y="56910"/>
                      </a:cubicBezTo>
                      <a:lnTo>
                        <a:pt x="74072" y="37036"/>
                      </a:lnTo>
                      <a:lnTo>
                        <a:pt x="84912" y="56910"/>
                      </a:lnTo>
                      <a:cubicBezTo>
                        <a:pt x="85816" y="58716"/>
                        <a:pt x="87622" y="60523"/>
                        <a:pt x="89429" y="61426"/>
                      </a:cubicBezTo>
                      <a:lnTo>
                        <a:pt x="109302" y="72266"/>
                      </a:lnTo>
                      <a:lnTo>
                        <a:pt x="89429" y="83106"/>
                      </a:lnTo>
                      <a:close/>
                      <a:moveTo>
                        <a:pt x="140015" y="62329"/>
                      </a:moveTo>
                      <a:lnTo>
                        <a:pt x="103882" y="42457"/>
                      </a:lnTo>
                      <a:lnTo>
                        <a:pt x="84009" y="6324"/>
                      </a:lnTo>
                      <a:cubicBezTo>
                        <a:pt x="82202" y="2710"/>
                        <a:pt x="77686" y="0"/>
                        <a:pt x="73169" y="0"/>
                      </a:cubicBezTo>
                      <a:cubicBezTo>
                        <a:pt x="68652" y="0"/>
                        <a:pt x="65039" y="2710"/>
                        <a:pt x="62329" y="6324"/>
                      </a:cubicBezTo>
                      <a:lnTo>
                        <a:pt x="42456" y="42457"/>
                      </a:lnTo>
                      <a:lnTo>
                        <a:pt x="6323" y="62329"/>
                      </a:lnTo>
                      <a:cubicBezTo>
                        <a:pt x="2710" y="64136"/>
                        <a:pt x="0" y="68652"/>
                        <a:pt x="0" y="73169"/>
                      </a:cubicBezTo>
                      <a:cubicBezTo>
                        <a:pt x="0" y="77685"/>
                        <a:pt x="2710" y="81299"/>
                        <a:pt x="6323" y="84009"/>
                      </a:cubicBezTo>
                      <a:lnTo>
                        <a:pt x="42456" y="103882"/>
                      </a:lnTo>
                      <a:lnTo>
                        <a:pt x="62329" y="140015"/>
                      </a:lnTo>
                      <a:cubicBezTo>
                        <a:pt x="64136" y="143628"/>
                        <a:pt x="68652" y="146339"/>
                        <a:pt x="73169" y="146339"/>
                      </a:cubicBezTo>
                      <a:cubicBezTo>
                        <a:pt x="77686" y="146339"/>
                        <a:pt x="81299" y="143628"/>
                        <a:pt x="84009" y="140015"/>
                      </a:cubicBezTo>
                      <a:lnTo>
                        <a:pt x="103882" y="103882"/>
                      </a:lnTo>
                      <a:lnTo>
                        <a:pt x="140015" y="84009"/>
                      </a:lnTo>
                      <a:cubicBezTo>
                        <a:pt x="143628" y="82202"/>
                        <a:pt x="146338" y="77685"/>
                        <a:pt x="146338" y="73169"/>
                      </a:cubicBezTo>
                      <a:cubicBezTo>
                        <a:pt x="146338" y="68652"/>
                        <a:pt x="143628" y="64136"/>
                        <a:pt x="140015" y="6232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422" name="Google Shape;1273;p4">
                  <a:extLst>
                    <a:ext uri="{FF2B5EF4-FFF2-40B4-BE49-F238E27FC236}">
                      <a16:creationId xmlns:a16="http://schemas.microsoft.com/office/drawing/2014/main" id="{4F921B90-CCCF-3363-7718-622B7C0BEE0A}"/>
                    </a:ext>
                  </a:extLst>
                </p:cNvPr>
                <p:cNvSpPr/>
                <p:nvPr/>
              </p:nvSpPr>
              <p:spPr>
                <a:xfrm>
                  <a:off x="5702983" y="5494074"/>
                  <a:ext cx="763306" cy="658295"/>
                </a:xfrm>
                <a:custGeom>
                  <a:avLst/>
                  <a:gdLst/>
                  <a:ahLst/>
                  <a:cxnLst/>
                  <a:rect l="l" t="t" r="r" b="b"/>
                  <a:pathLst>
                    <a:path w="763306" h="658295" extrusionOk="0">
                      <a:moveTo>
                        <a:pt x="537476" y="27778"/>
                      </a:moveTo>
                      <a:cubicBezTo>
                        <a:pt x="564576" y="24164"/>
                        <a:pt x="591676" y="23261"/>
                        <a:pt x="619679" y="26874"/>
                      </a:cubicBezTo>
                      <a:lnTo>
                        <a:pt x="619679" y="214765"/>
                      </a:lnTo>
                      <a:lnTo>
                        <a:pt x="598902" y="197602"/>
                      </a:lnTo>
                      <a:cubicBezTo>
                        <a:pt x="596192" y="195795"/>
                        <a:pt x="592579" y="194892"/>
                        <a:pt x="588966" y="194892"/>
                      </a:cubicBezTo>
                      <a:cubicBezTo>
                        <a:pt x="585352" y="195795"/>
                        <a:pt x="582642" y="197602"/>
                        <a:pt x="580836" y="201215"/>
                      </a:cubicBezTo>
                      <a:cubicBezTo>
                        <a:pt x="579933" y="203021"/>
                        <a:pt x="553736" y="256317"/>
                        <a:pt x="594386" y="308711"/>
                      </a:cubicBezTo>
                      <a:cubicBezTo>
                        <a:pt x="594386" y="309614"/>
                        <a:pt x="595289" y="309614"/>
                        <a:pt x="595289" y="310517"/>
                      </a:cubicBezTo>
                      <a:lnTo>
                        <a:pt x="619679" y="333100"/>
                      </a:lnTo>
                      <a:lnTo>
                        <a:pt x="619679" y="395429"/>
                      </a:lnTo>
                      <a:cubicBezTo>
                        <a:pt x="590772" y="392719"/>
                        <a:pt x="562769" y="392719"/>
                        <a:pt x="533863" y="397235"/>
                      </a:cubicBezTo>
                      <a:cubicBezTo>
                        <a:pt x="488697" y="404462"/>
                        <a:pt x="444434" y="420723"/>
                        <a:pt x="404688" y="446015"/>
                      </a:cubicBezTo>
                      <a:lnTo>
                        <a:pt x="404688" y="81977"/>
                      </a:lnTo>
                      <a:moveTo>
                        <a:pt x="654908" y="386396"/>
                      </a:moveTo>
                      <a:cubicBezTo>
                        <a:pt x="651295" y="387299"/>
                        <a:pt x="647682" y="388202"/>
                        <a:pt x="643165" y="390913"/>
                      </a:cubicBezTo>
                      <a:lnTo>
                        <a:pt x="643165" y="354780"/>
                      </a:lnTo>
                      <a:lnTo>
                        <a:pt x="654908" y="365619"/>
                      </a:lnTo>
                      <a:lnTo>
                        <a:pt x="654908" y="386396"/>
                      </a:lnTo>
                      <a:close/>
                      <a:moveTo>
                        <a:pt x="426368" y="490278"/>
                      </a:moveTo>
                      <a:cubicBezTo>
                        <a:pt x="420044" y="495698"/>
                        <a:pt x="416431" y="502925"/>
                        <a:pt x="416431" y="511055"/>
                      </a:cubicBezTo>
                      <a:lnTo>
                        <a:pt x="416431" y="515571"/>
                      </a:lnTo>
                      <a:lnTo>
                        <a:pt x="368555" y="515571"/>
                      </a:lnTo>
                      <a:lnTo>
                        <a:pt x="368555" y="511958"/>
                      </a:lnTo>
                      <a:cubicBezTo>
                        <a:pt x="368555" y="502022"/>
                        <a:pt x="363135" y="492988"/>
                        <a:pt x="354102" y="488472"/>
                      </a:cubicBezTo>
                      <a:cubicBezTo>
                        <a:pt x="317066" y="468598"/>
                        <a:pt x="243897" y="436982"/>
                        <a:pt x="154468" y="442401"/>
                      </a:cubicBezTo>
                      <a:cubicBezTo>
                        <a:pt x="152662" y="434272"/>
                        <a:pt x="149951" y="426142"/>
                        <a:pt x="146338" y="419818"/>
                      </a:cubicBezTo>
                      <a:cubicBezTo>
                        <a:pt x="178858" y="419818"/>
                        <a:pt x="230347" y="422529"/>
                        <a:pt x="269190" y="431562"/>
                      </a:cubicBezTo>
                      <a:cubicBezTo>
                        <a:pt x="309839" y="441498"/>
                        <a:pt x="348682" y="456856"/>
                        <a:pt x="385718" y="477631"/>
                      </a:cubicBezTo>
                      <a:cubicBezTo>
                        <a:pt x="387525" y="478534"/>
                        <a:pt x="389332" y="479439"/>
                        <a:pt x="392042" y="479439"/>
                      </a:cubicBezTo>
                      <a:cubicBezTo>
                        <a:pt x="393848" y="479439"/>
                        <a:pt x="396558" y="478534"/>
                        <a:pt x="398365" y="477631"/>
                      </a:cubicBezTo>
                      <a:cubicBezTo>
                        <a:pt x="398365" y="477631"/>
                        <a:pt x="399268" y="477631"/>
                        <a:pt x="399268" y="476728"/>
                      </a:cubicBezTo>
                      <a:cubicBezTo>
                        <a:pt x="440821" y="446918"/>
                        <a:pt x="487794" y="427045"/>
                        <a:pt x="537476" y="419818"/>
                      </a:cubicBezTo>
                      <a:cubicBezTo>
                        <a:pt x="562769" y="416206"/>
                        <a:pt x="588966" y="415302"/>
                        <a:pt x="614259" y="418012"/>
                      </a:cubicBezTo>
                      <a:cubicBezTo>
                        <a:pt x="610645" y="425239"/>
                        <a:pt x="607936" y="432465"/>
                        <a:pt x="605225" y="441498"/>
                      </a:cubicBezTo>
                      <a:cubicBezTo>
                        <a:pt x="575416" y="437885"/>
                        <a:pt x="495924" y="434272"/>
                        <a:pt x="426368" y="490278"/>
                      </a:cubicBezTo>
                      <a:close/>
                      <a:moveTo>
                        <a:pt x="104785" y="366523"/>
                      </a:moveTo>
                      <a:lnTo>
                        <a:pt x="117432" y="354780"/>
                      </a:lnTo>
                      <a:lnTo>
                        <a:pt x="117432" y="391816"/>
                      </a:lnTo>
                      <a:cubicBezTo>
                        <a:pt x="112915" y="390009"/>
                        <a:pt x="108399" y="388202"/>
                        <a:pt x="104785" y="387299"/>
                      </a:cubicBezTo>
                      <a:lnTo>
                        <a:pt x="104785" y="366523"/>
                      </a:lnTo>
                      <a:close/>
                      <a:moveTo>
                        <a:pt x="165308" y="309614"/>
                      </a:moveTo>
                      <a:cubicBezTo>
                        <a:pt x="165308" y="309614"/>
                        <a:pt x="166211" y="308711"/>
                        <a:pt x="166211" y="307807"/>
                      </a:cubicBezTo>
                      <a:cubicBezTo>
                        <a:pt x="205957" y="254511"/>
                        <a:pt x="180664" y="202118"/>
                        <a:pt x="179761" y="200312"/>
                      </a:cubicBezTo>
                      <a:cubicBezTo>
                        <a:pt x="177954" y="196698"/>
                        <a:pt x="175245" y="194892"/>
                        <a:pt x="171631" y="193988"/>
                      </a:cubicBezTo>
                      <a:cubicBezTo>
                        <a:pt x="168018" y="193085"/>
                        <a:pt x="164405" y="193988"/>
                        <a:pt x="161695" y="196698"/>
                      </a:cubicBezTo>
                      <a:lnTo>
                        <a:pt x="141822" y="212959"/>
                      </a:lnTo>
                      <a:lnTo>
                        <a:pt x="141822" y="26874"/>
                      </a:lnTo>
                      <a:cubicBezTo>
                        <a:pt x="173438" y="26874"/>
                        <a:pt x="228541" y="28681"/>
                        <a:pt x="270093" y="38617"/>
                      </a:cubicBezTo>
                      <a:cubicBezTo>
                        <a:pt x="308936" y="47650"/>
                        <a:pt x="345972" y="62103"/>
                        <a:pt x="380298" y="81977"/>
                      </a:cubicBezTo>
                      <a:lnTo>
                        <a:pt x="380298" y="447822"/>
                      </a:lnTo>
                      <a:cubicBezTo>
                        <a:pt x="346876" y="430659"/>
                        <a:pt x="311646" y="417109"/>
                        <a:pt x="275513" y="408979"/>
                      </a:cubicBezTo>
                      <a:cubicBezTo>
                        <a:pt x="231250" y="398140"/>
                        <a:pt x="174341" y="396332"/>
                        <a:pt x="140918" y="396332"/>
                      </a:cubicBezTo>
                      <a:lnTo>
                        <a:pt x="140918" y="332197"/>
                      </a:lnTo>
                      <a:lnTo>
                        <a:pt x="165308" y="309614"/>
                      </a:lnTo>
                      <a:close/>
                      <a:moveTo>
                        <a:pt x="82202" y="262641"/>
                      </a:moveTo>
                      <a:lnTo>
                        <a:pt x="46069" y="292450"/>
                      </a:lnTo>
                      <a:lnTo>
                        <a:pt x="82202" y="221088"/>
                      </a:lnTo>
                      <a:lnTo>
                        <a:pt x="82202" y="262641"/>
                      </a:lnTo>
                      <a:close/>
                      <a:moveTo>
                        <a:pt x="117432" y="60297"/>
                      </a:moveTo>
                      <a:lnTo>
                        <a:pt x="117432" y="232831"/>
                      </a:lnTo>
                      <a:lnTo>
                        <a:pt x="105689" y="242768"/>
                      </a:lnTo>
                      <a:lnTo>
                        <a:pt x="105689" y="55781"/>
                      </a:lnTo>
                      <a:lnTo>
                        <a:pt x="117432" y="60297"/>
                      </a:lnTo>
                      <a:close/>
                      <a:moveTo>
                        <a:pt x="654908" y="55781"/>
                      </a:moveTo>
                      <a:lnTo>
                        <a:pt x="654908" y="242768"/>
                      </a:lnTo>
                      <a:lnTo>
                        <a:pt x="643165" y="232831"/>
                      </a:lnTo>
                      <a:lnTo>
                        <a:pt x="643165" y="59394"/>
                      </a:lnTo>
                      <a:lnTo>
                        <a:pt x="654908" y="55781"/>
                      </a:lnTo>
                      <a:close/>
                      <a:moveTo>
                        <a:pt x="714527" y="292450"/>
                      </a:moveTo>
                      <a:lnTo>
                        <a:pt x="678394" y="262641"/>
                      </a:lnTo>
                      <a:lnTo>
                        <a:pt x="678394" y="221088"/>
                      </a:lnTo>
                      <a:lnTo>
                        <a:pt x="714527" y="292450"/>
                      </a:lnTo>
                      <a:close/>
                      <a:moveTo>
                        <a:pt x="761500" y="332197"/>
                      </a:moveTo>
                      <a:lnTo>
                        <a:pt x="679298" y="167793"/>
                      </a:lnTo>
                      <a:lnTo>
                        <a:pt x="679298" y="39520"/>
                      </a:lnTo>
                      <a:cubicBezTo>
                        <a:pt x="679298" y="35907"/>
                        <a:pt x="677491" y="32294"/>
                        <a:pt x="674781" y="29584"/>
                      </a:cubicBezTo>
                      <a:cubicBezTo>
                        <a:pt x="672071" y="27778"/>
                        <a:pt x="667555" y="26874"/>
                        <a:pt x="663941" y="27778"/>
                      </a:cubicBezTo>
                      <a:lnTo>
                        <a:pt x="644068" y="34101"/>
                      </a:lnTo>
                      <a:lnTo>
                        <a:pt x="644068" y="15131"/>
                      </a:lnTo>
                      <a:cubicBezTo>
                        <a:pt x="644068" y="8807"/>
                        <a:pt x="639552" y="4291"/>
                        <a:pt x="634132" y="3387"/>
                      </a:cubicBezTo>
                      <a:cubicBezTo>
                        <a:pt x="600709" y="-1129"/>
                        <a:pt x="567286" y="-1129"/>
                        <a:pt x="534766" y="3387"/>
                      </a:cubicBezTo>
                      <a:cubicBezTo>
                        <a:pt x="484180" y="10614"/>
                        <a:pt x="435401" y="30487"/>
                        <a:pt x="392945" y="60297"/>
                      </a:cubicBezTo>
                      <a:cubicBezTo>
                        <a:pt x="356812" y="40423"/>
                        <a:pt x="317969" y="25067"/>
                        <a:pt x="277320" y="15131"/>
                      </a:cubicBezTo>
                      <a:cubicBezTo>
                        <a:pt x="226734" y="3387"/>
                        <a:pt x="159888" y="1581"/>
                        <a:pt x="130982" y="2484"/>
                      </a:cubicBezTo>
                      <a:cubicBezTo>
                        <a:pt x="124659" y="2484"/>
                        <a:pt x="119239" y="7904"/>
                        <a:pt x="119239" y="14228"/>
                      </a:cubicBezTo>
                      <a:lnTo>
                        <a:pt x="119239" y="33198"/>
                      </a:lnTo>
                      <a:lnTo>
                        <a:pt x="99365" y="26874"/>
                      </a:lnTo>
                      <a:cubicBezTo>
                        <a:pt x="95752" y="25970"/>
                        <a:pt x="92139" y="25970"/>
                        <a:pt x="88526" y="28681"/>
                      </a:cubicBezTo>
                      <a:cubicBezTo>
                        <a:pt x="84912" y="31390"/>
                        <a:pt x="84009" y="34101"/>
                        <a:pt x="84009" y="38617"/>
                      </a:cubicBezTo>
                      <a:lnTo>
                        <a:pt x="84009" y="166888"/>
                      </a:lnTo>
                      <a:lnTo>
                        <a:pt x="903" y="331294"/>
                      </a:lnTo>
                      <a:cubicBezTo>
                        <a:pt x="0" y="333100"/>
                        <a:pt x="0" y="334907"/>
                        <a:pt x="0" y="336713"/>
                      </a:cubicBezTo>
                      <a:lnTo>
                        <a:pt x="0" y="658296"/>
                      </a:lnTo>
                      <a:lnTo>
                        <a:pt x="23486" y="658296"/>
                      </a:lnTo>
                      <a:lnTo>
                        <a:pt x="23486" y="342133"/>
                      </a:lnTo>
                      <a:lnTo>
                        <a:pt x="165308" y="225604"/>
                      </a:lnTo>
                      <a:cubicBezTo>
                        <a:pt x="168921" y="240961"/>
                        <a:pt x="168921" y="266254"/>
                        <a:pt x="149951" y="292450"/>
                      </a:cubicBezTo>
                      <a:lnTo>
                        <a:pt x="86719" y="351166"/>
                      </a:lnTo>
                      <a:cubicBezTo>
                        <a:pt x="84009" y="352974"/>
                        <a:pt x="83106" y="356586"/>
                        <a:pt x="83106" y="360199"/>
                      </a:cubicBezTo>
                      <a:lnTo>
                        <a:pt x="83106" y="396332"/>
                      </a:lnTo>
                      <a:cubicBezTo>
                        <a:pt x="83106" y="402656"/>
                        <a:pt x="88526" y="408076"/>
                        <a:pt x="94849" y="408076"/>
                      </a:cubicBezTo>
                      <a:cubicBezTo>
                        <a:pt x="94849" y="408076"/>
                        <a:pt x="110205" y="408076"/>
                        <a:pt x="121948" y="422529"/>
                      </a:cubicBezTo>
                      <a:cubicBezTo>
                        <a:pt x="136402" y="439692"/>
                        <a:pt x="139112" y="471308"/>
                        <a:pt x="130982" y="512861"/>
                      </a:cubicBezTo>
                      <a:lnTo>
                        <a:pt x="154468" y="517378"/>
                      </a:lnTo>
                      <a:cubicBezTo>
                        <a:pt x="158081" y="498408"/>
                        <a:pt x="159888" y="481245"/>
                        <a:pt x="159888" y="465889"/>
                      </a:cubicBezTo>
                      <a:cubicBezTo>
                        <a:pt x="167114" y="465889"/>
                        <a:pt x="173438" y="464985"/>
                        <a:pt x="180664" y="464985"/>
                      </a:cubicBezTo>
                      <a:cubicBezTo>
                        <a:pt x="180664" y="491181"/>
                        <a:pt x="177051" y="558027"/>
                        <a:pt x="127368" y="574287"/>
                      </a:cubicBezTo>
                      <a:cubicBezTo>
                        <a:pt x="122852" y="576094"/>
                        <a:pt x="119239" y="580610"/>
                        <a:pt x="119239" y="586030"/>
                      </a:cubicBezTo>
                      <a:lnTo>
                        <a:pt x="119239" y="657392"/>
                      </a:lnTo>
                      <a:lnTo>
                        <a:pt x="142725" y="657392"/>
                      </a:lnTo>
                      <a:lnTo>
                        <a:pt x="142725" y="594160"/>
                      </a:lnTo>
                      <a:cubicBezTo>
                        <a:pt x="171631" y="581513"/>
                        <a:pt x="191504" y="553510"/>
                        <a:pt x="199634" y="512861"/>
                      </a:cubicBezTo>
                      <a:cubicBezTo>
                        <a:pt x="203247" y="494795"/>
                        <a:pt x="204151" y="477631"/>
                        <a:pt x="204151" y="465889"/>
                      </a:cubicBezTo>
                      <a:cubicBezTo>
                        <a:pt x="266480" y="471308"/>
                        <a:pt x="317066" y="492988"/>
                        <a:pt x="345069" y="508344"/>
                      </a:cubicBezTo>
                      <a:cubicBezTo>
                        <a:pt x="345972" y="509247"/>
                        <a:pt x="346876" y="510151"/>
                        <a:pt x="346876" y="511055"/>
                      </a:cubicBezTo>
                      <a:lnTo>
                        <a:pt x="346876" y="526411"/>
                      </a:lnTo>
                      <a:cubicBezTo>
                        <a:pt x="346876" y="532734"/>
                        <a:pt x="352295" y="538154"/>
                        <a:pt x="358619" y="538154"/>
                      </a:cubicBezTo>
                      <a:lnTo>
                        <a:pt x="429981" y="538154"/>
                      </a:lnTo>
                      <a:cubicBezTo>
                        <a:pt x="436304" y="538154"/>
                        <a:pt x="441724" y="532734"/>
                        <a:pt x="441724" y="526411"/>
                      </a:cubicBezTo>
                      <a:lnTo>
                        <a:pt x="441724" y="509247"/>
                      </a:lnTo>
                      <a:cubicBezTo>
                        <a:pt x="441724" y="508344"/>
                        <a:pt x="441724" y="507441"/>
                        <a:pt x="442628" y="506538"/>
                      </a:cubicBezTo>
                      <a:cubicBezTo>
                        <a:pt x="482374" y="474922"/>
                        <a:pt x="525733" y="464985"/>
                        <a:pt x="559156" y="462275"/>
                      </a:cubicBezTo>
                      <a:cubicBezTo>
                        <a:pt x="558253" y="492988"/>
                        <a:pt x="563673" y="567963"/>
                        <a:pt x="620582" y="593257"/>
                      </a:cubicBezTo>
                      <a:lnTo>
                        <a:pt x="620582" y="656489"/>
                      </a:lnTo>
                      <a:lnTo>
                        <a:pt x="644068" y="656489"/>
                      </a:lnTo>
                      <a:lnTo>
                        <a:pt x="644068" y="585127"/>
                      </a:lnTo>
                      <a:cubicBezTo>
                        <a:pt x="644068" y="579707"/>
                        <a:pt x="640455" y="575190"/>
                        <a:pt x="635939" y="573383"/>
                      </a:cubicBezTo>
                      <a:cubicBezTo>
                        <a:pt x="586256" y="557124"/>
                        <a:pt x="582642" y="487568"/>
                        <a:pt x="583546" y="461372"/>
                      </a:cubicBezTo>
                      <a:cubicBezTo>
                        <a:pt x="591676" y="461372"/>
                        <a:pt x="598902" y="462275"/>
                        <a:pt x="604322" y="463178"/>
                      </a:cubicBezTo>
                      <a:cubicBezTo>
                        <a:pt x="603419" y="478534"/>
                        <a:pt x="605225" y="496601"/>
                        <a:pt x="608839" y="515571"/>
                      </a:cubicBezTo>
                      <a:lnTo>
                        <a:pt x="632325" y="511055"/>
                      </a:lnTo>
                      <a:cubicBezTo>
                        <a:pt x="624195" y="469501"/>
                        <a:pt x="626905" y="438789"/>
                        <a:pt x="641358" y="420723"/>
                      </a:cubicBezTo>
                      <a:cubicBezTo>
                        <a:pt x="653102" y="406269"/>
                        <a:pt x="668458" y="406269"/>
                        <a:pt x="668458" y="406269"/>
                      </a:cubicBezTo>
                      <a:cubicBezTo>
                        <a:pt x="674781" y="406269"/>
                        <a:pt x="680201" y="400849"/>
                        <a:pt x="680201" y="394526"/>
                      </a:cubicBezTo>
                      <a:lnTo>
                        <a:pt x="680201" y="358393"/>
                      </a:lnTo>
                      <a:cubicBezTo>
                        <a:pt x="680201" y="354780"/>
                        <a:pt x="679298" y="352069"/>
                        <a:pt x="676588" y="349360"/>
                      </a:cubicBezTo>
                      <a:lnTo>
                        <a:pt x="613356" y="290644"/>
                      </a:lnTo>
                      <a:cubicBezTo>
                        <a:pt x="594386" y="264448"/>
                        <a:pt x="595289" y="239154"/>
                        <a:pt x="597999" y="223798"/>
                      </a:cubicBezTo>
                      <a:lnTo>
                        <a:pt x="739821" y="340327"/>
                      </a:lnTo>
                      <a:lnTo>
                        <a:pt x="739821" y="656489"/>
                      </a:lnTo>
                      <a:lnTo>
                        <a:pt x="763307" y="656489"/>
                      </a:lnTo>
                      <a:lnTo>
                        <a:pt x="763307" y="336713"/>
                      </a:lnTo>
                      <a:cubicBezTo>
                        <a:pt x="762404" y="334907"/>
                        <a:pt x="762404" y="333100"/>
                        <a:pt x="761500" y="332197"/>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423" name="Google Shape;1274;p4">
                  <a:extLst>
                    <a:ext uri="{FF2B5EF4-FFF2-40B4-BE49-F238E27FC236}">
                      <a16:creationId xmlns:a16="http://schemas.microsoft.com/office/drawing/2014/main" id="{3060D7A2-7350-6C66-95DA-AAAF1A99EB4D}"/>
                    </a:ext>
                  </a:extLst>
                </p:cNvPr>
                <p:cNvSpPr/>
                <p:nvPr/>
              </p:nvSpPr>
              <p:spPr>
                <a:xfrm>
                  <a:off x="5876421" y="5588448"/>
                  <a:ext cx="175244" cy="62577"/>
                </a:xfrm>
                <a:custGeom>
                  <a:avLst/>
                  <a:gdLst/>
                  <a:ahLst/>
                  <a:cxnLst/>
                  <a:rect l="l" t="t" r="r" b="b"/>
                  <a:pathLst>
                    <a:path w="175244" h="62577" extrusionOk="0">
                      <a:moveTo>
                        <a:pt x="163501" y="62578"/>
                      </a:moveTo>
                      <a:lnTo>
                        <a:pt x="175244" y="40898"/>
                      </a:lnTo>
                      <a:cubicBezTo>
                        <a:pt x="88525" y="-10591"/>
                        <a:pt x="3613" y="1152"/>
                        <a:pt x="0" y="1152"/>
                      </a:cubicBezTo>
                      <a:lnTo>
                        <a:pt x="3613" y="26445"/>
                      </a:lnTo>
                      <a:cubicBezTo>
                        <a:pt x="4517" y="26445"/>
                        <a:pt x="84009" y="14702"/>
                        <a:pt x="163501" y="62578"/>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424" name="Google Shape;1275;p4">
                  <a:extLst>
                    <a:ext uri="{FF2B5EF4-FFF2-40B4-BE49-F238E27FC236}">
                      <a16:creationId xmlns:a16="http://schemas.microsoft.com/office/drawing/2014/main" id="{7B420758-5C47-7835-B8FF-7206955ACE7F}"/>
                    </a:ext>
                  </a:extLst>
                </p:cNvPr>
                <p:cNvSpPr/>
                <p:nvPr/>
              </p:nvSpPr>
              <p:spPr>
                <a:xfrm>
                  <a:off x="5876421" y="5650223"/>
                  <a:ext cx="175244" cy="56809"/>
                </a:xfrm>
                <a:custGeom>
                  <a:avLst/>
                  <a:gdLst/>
                  <a:ahLst/>
                  <a:cxnLst/>
                  <a:rect l="l" t="t" r="r" b="b"/>
                  <a:pathLst>
                    <a:path w="175244" h="56809" extrusionOk="0">
                      <a:moveTo>
                        <a:pt x="163501" y="56810"/>
                      </a:moveTo>
                      <a:lnTo>
                        <a:pt x="175244" y="36936"/>
                      </a:lnTo>
                      <a:cubicBezTo>
                        <a:pt x="88525" y="-10036"/>
                        <a:pt x="3613" y="803"/>
                        <a:pt x="0" y="1706"/>
                      </a:cubicBezTo>
                      <a:lnTo>
                        <a:pt x="3613" y="24289"/>
                      </a:lnTo>
                      <a:cubicBezTo>
                        <a:pt x="4517" y="24289"/>
                        <a:pt x="84009" y="14353"/>
                        <a:pt x="163501" y="5681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425" name="Google Shape;1276;p4">
                  <a:extLst>
                    <a:ext uri="{FF2B5EF4-FFF2-40B4-BE49-F238E27FC236}">
                      <a16:creationId xmlns:a16="http://schemas.microsoft.com/office/drawing/2014/main" id="{760EAD2D-1A41-C726-2DB1-DEDA2E23F075}"/>
                    </a:ext>
                  </a:extLst>
                </p:cNvPr>
                <p:cNvSpPr/>
                <p:nvPr/>
              </p:nvSpPr>
              <p:spPr>
                <a:xfrm>
                  <a:off x="6121221" y="5826603"/>
                  <a:ext cx="175244" cy="62899"/>
                </a:xfrm>
                <a:custGeom>
                  <a:avLst/>
                  <a:gdLst/>
                  <a:ahLst/>
                  <a:cxnLst/>
                  <a:rect l="l" t="t" r="r" b="b"/>
                  <a:pathLst>
                    <a:path w="175244" h="62899" extrusionOk="0">
                      <a:moveTo>
                        <a:pt x="0" y="41220"/>
                      </a:moveTo>
                      <a:lnTo>
                        <a:pt x="11743" y="62900"/>
                      </a:lnTo>
                      <a:cubicBezTo>
                        <a:pt x="91236" y="15023"/>
                        <a:pt x="171631" y="26767"/>
                        <a:pt x="171631" y="26767"/>
                      </a:cubicBezTo>
                      <a:lnTo>
                        <a:pt x="175244" y="2378"/>
                      </a:lnTo>
                      <a:cubicBezTo>
                        <a:pt x="171631" y="570"/>
                        <a:pt x="85816" y="-11172"/>
                        <a:pt x="0" y="4122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426" name="Google Shape;1277;p4">
                  <a:extLst>
                    <a:ext uri="{FF2B5EF4-FFF2-40B4-BE49-F238E27FC236}">
                      <a16:creationId xmlns:a16="http://schemas.microsoft.com/office/drawing/2014/main" id="{B7DE47ED-F76F-5FD4-71EC-13AD50213A16}"/>
                    </a:ext>
                  </a:extLst>
                </p:cNvPr>
                <p:cNvSpPr/>
                <p:nvPr/>
              </p:nvSpPr>
              <p:spPr>
                <a:xfrm>
                  <a:off x="6121221" y="5582167"/>
                  <a:ext cx="175244" cy="56212"/>
                </a:xfrm>
                <a:custGeom>
                  <a:avLst/>
                  <a:gdLst/>
                  <a:ahLst/>
                  <a:cxnLst/>
                  <a:rect l="l" t="t" r="r" b="b"/>
                  <a:pathLst>
                    <a:path w="175244" h="56212" extrusionOk="0">
                      <a:moveTo>
                        <a:pt x="0" y="36340"/>
                      </a:moveTo>
                      <a:lnTo>
                        <a:pt x="11743" y="56212"/>
                      </a:lnTo>
                      <a:cubicBezTo>
                        <a:pt x="91236" y="13757"/>
                        <a:pt x="171631" y="23693"/>
                        <a:pt x="171631" y="23693"/>
                      </a:cubicBezTo>
                      <a:lnTo>
                        <a:pt x="175244" y="1110"/>
                      </a:lnTo>
                      <a:cubicBezTo>
                        <a:pt x="171631" y="1110"/>
                        <a:pt x="85816" y="-9730"/>
                        <a:pt x="0" y="3634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grpSp>
        </p:grpSp>
      </p:grpSp>
      <p:grpSp>
        <p:nvGrpSpPr>
          <p:cNvPr id="429" name="Group 428">
            <a:extLst>
              <a:ext uri="{FF2B5EF4-FFF2-40B4-BE49-F238E27FC236}">
                <a16:creationId xmlns:a16="http://schemas.microsoft.com/office/drawing/2014/main" id="{66A41DD2-5999-5CE8-AB69-55AD92A317A4}"/>
              </a:ext>
            </a:extLst>
          </p:cNvPr>
          <p:cNvGrpSpPr/>
          <p:nvPr/>
        </p:nvGrpSpPr>
        <p:grpSpPr>
          <a:xfrm>
            <a:off x="3861706" y="8726103"/>
            <a:ext cx="1786282" cy="1256967"/>
            <a:chOff x="5509970" y="1881282"/>
            <a:chExt cx="1786282" cy="1256967"/>
          </a:xfrm>
        </p:grpSpPr>
        <p:sp>
          <p:nvSpPr>
            <p:cNvPr id="430" name="Google Shape;1042;p3">
              <a:extLst>
                <a:ext uri="{FF2B5EF4-FFF2-40B4-BE49-F238E27FC236}">
                  <a16:creationId xmlns:a16="http://schemas.microsoft.com/office/drawing/2014/main" id="{885E8BC4-9630-2A75-679F-D469AAE141E4}"/>
                </a:ext>
              </a:extLst>
            </p:cNvPr>
            <p:cNvSpPr/>
            <p:nvPr/>
          </p:nvSpPr>
          <p:spPr>
            <a:xfrm>
              <a:off x="5945911" y="1881282"/>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431" name="TextBox 430">
              <a:extLst>
                <a:ext uri="{FF2B5EF4-FFF2-40B4-BE49-F238E27FC236}">
                  <a16:creationId xmlns:a16="http://schemas.microsoft.com/office/drawing/2014/main" id="{2B9369E6-AC83-62E1-ADF7-0C0B88E93D86}"/>
                </a:ext>
              </a:extLst>
            </p:cNvPr>
            <p:cNvSpPr txBox="1"/>
            <p:nvPr/>
          </p:nvSpPr>
          <p:spPr>
            <a:xfrm>
              <a:off x="5509970" y="2830472"/>
              <a:ext cx="1786282" cy="307777"/>
            </a:xfrm>
            <a:prstGeom prst="rect">
              <a:avLst/>
            </a:prstGeom>
            <a:noFill/>
          </p:spPr>
          <p:txBody>
            <a:bodyPr wrap="square" rtlCol="0">
              <a:spAutoFit/>
            </a:bodyPr>
            <a:lstStyle/>
            <a:p>
              <a:pPr algn="ctr"/>
              <a:r>
                <a:rPr lang="en-GB" noProof="0" dirty="0">
                  <a:solidFill>
                    <a:srgbClr val="1A3966"/>
                  </a:solidFill>
                  <a:latin typeface="Calibri" panose="020F0502020204030204" pitchFamily="34" charset="0"/>
                  <a:cs typeface="Calibri" panose="020F0502020204030204" pitchFamily="34" charset="0"/>
                </a:rPr>
                <a:t>SDGs</a:t>
              </a:r>
            </a:p>
          </p:txBody>
        </p:sp>
        <p:grpSp>
          <p:nvGrpSpPr>
            <p:cNvPr id="432" name="Group 431">
              <a:extLst>
                <a:ext uri="{FF2B5EF4-FFF2-40B4-BE49-F238E27FC236}">
                  <a16:creationId xmlns:a16="http://schemas.microsoft.com/office/drawing/2014/main" id="{4DDD41F7-145B-DE94-AE3F-FEF534F76AB2}"/>
                </a:ext>
              </a:extLst>
            </p:cNvPr>
            <p:cNvGrpSpPr/>
            <p:nvPr/>
          </p:nvGrpSpPr>
          <p:grpSpPr>
            <a:xfrm>
              <a:off x="6056067" y="1991763"/>
              <a:ext cx="711021" cy="711022"/>
              <a:chOff x="3304857" y="4668043"/>
              <a:chExt cx="1146809" cy="1146810"/>
            </a:xfrm>
            <a:noFill/>
          </p:grpSpPr>
          <p:sp>
            <p:nvSpPr>
              <p:cNvPr id="433" name="Freeform 1465">
                <a:extLst>
                  <a:ext uri="{FF2B5EF4-FFF2-40B4-BE49-F238E27FC236}">
                    <a16:creationId xmlns:a16="http://schemas.microsoft.com/office/drawing/2014/main" id="{F6004E03-69AB-3B73-840D-18E58290BC14}"/>
                  </a:ext>
                </a:extLst>
              </p:cNvPr>
              <p:cNvSpPr/>
              <p:nvPr/>
            </p:nvSpPr>
            <p:spPr>
              <a:xfrm>
                <a:off x="3375341" y="4827111"/>
                <a:ext cx="275272" cy="250507"/>
              </a:xfrm>
              <a:custGeom>
                <a:avLst/>
                <a:gdLst>
                  <a:gd name="connsiteX0" fmla="*/ 223838 w 275272"/>
                  <a:gd name="connsiteY0" fmla="*/ 250507 h 250507"/>
                  <a:gd name="connsiteX1" fmla="*/ 275273 w 275272"/>
                  <a:gd name="connsiteY1" fmla="*/ 184785 h 250507"/>
                  <a:gd name="connsiteX2" fmla="*/ 106680 w 275272"/>
                  <a:gd name="connsiteY2" fmla="*/ 0 h 250507"/>
                  <a:gd name="connsiteX3" fmla="*/ 0 w 275272"/>
                  <a:gd name="connsiteY3" fmla="*/ 139065 h 250507"/>
                  <a:gd name="connsiteX4" fmla="*/ 223838 w 275272"/>
                  <a:gd name="connsiteY4" fmla="*/ 250507 h 2505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 h="250507">
                    <a:moveTo>
                      <a:pt x="223838" y="250507"/>
                    </a:moveTo>
                    <a:cubicBezTo>
                      <a:pt x="238125" y="226695"/>
                      <a:pt x="255270" y="203835"/>
                      <a:pt x="275273" y="184785"/>
                    </a:cubicBezTo>
                    <a:lnTo>
                      <a:pt x="106680" y="0"/>
                    </a:lnTo>
                    <a:cubicBezTo>
                      <a:pt x="63817" y="40957"/>
                      <a:pt x="28575" y="87630"/>
                      <a:pt x="0" y="139065"/>
                    </a:cubicBezTo>
                    <a:lnTo>
                      <a:pt x="223838" y="250507"/>
                    </a:lnTo>
                    <a:close/>
                  </a:path>
                </a:pathLst>
              </a:custGeom>
              <a:grpFill/>
              <a:ln w="9525" cap="flat">
                <a:solidFill>
                  <a:srgbClr val="1A3966"/>
                </a:solid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434" name="Freeform 1466">
                <a:extLst>
                  <a:ext uri="{FF2B5EF4-FFF2-40B4-BE49-F238E27FC236}">
                    <a16:creationId xmlns:a16="http://schemas.microsoft.com/office/drawing/2014/main" id="{592E3869-16D0-5507-C80E-FC7580C7D342}"/>
                  </a:ext>
                </a:extLst>
              </p:cNvPr>
              <p:cNvSpPr/>
              <p:nvPr/>
            </p:nvSpPr>
            <p:spPr>
              <a:xfrm>
                <a:off x="4012564" y="4712811"/>
                <a:ext cx="239077" cy="278129"/>
              </a:xfrm>
              <a:custGeom>
                <a:avLst/>
                <a:gdLst>
                  <a:gd name="connsiteX0" fmla="*/ 0 w 239077"/>
                  <a:gd name="connsiteY0" fmla="*/ 234315 h 278129"/>
                  <a:gd name="connsiteX1" fmla="*/ 70485 w 239077"/>
                  <a:gd name="connsiteY1" fmla="*/ 278130 h 278129"/>
                  <a:gd name="connsiteX2" fmla="*/ 239078 w 239077"/>
                  <a:gd name="connsiteY2" fmla="*/ 93345 h 278129"/>
                  <a:gd name="connsiteX3" fmla="*/ 89535 w 239077"/>
                  <a:gd name="connsiteY3" fmla="*/ 0 h 278129"/>
                  <a:gd name="connsiteX4" fmla="*/ 0 w 239077"/>
                  <a:gd name="connsiteY4" fmla="*/ 233363 h 2781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9077" h="278129">
                    <a:moveTo>
                      <a:pt x="0" y="234315"/>
                    </a:moveTo>
                    <a:cubicBezTo>
                      <a:pt x="25717" y="245745"/>
                      <a:pt x="49530" y="260985"/>
                      <a:pt x="70485" y="278130"/>
                    </a:cubicBezTo>
                    <a:lnTo>
                      <a:pt x="239078" y="93345"/>
                    </a:lnTo>
                    <a:cubicBezTo>
                      <a:pt x="194310" y="55245"/>
                      <a:pt x="143828" y="22860"/>
                      <a:pt x="89535" y="0"/>
                    </a:cubicBezTo>
                    <a:lnTo>
                      <a:pt x="0" y="233363"/>
                    </a:lnTo>
                    <a:close/>
                  </a:path>
                </a:pathLst>
              </a:custGeom>
              <a:solidFill>
                <a:srgbClr val="3FC2E0"/>
              </a:solidFill>
              <a:ln w="9525" cap="flat">
                <a:solidFill>
                  <a:srgbClr val="1A3966"/>
                </a:solid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435" name="Freeform 1467">
                <a:extLst>
                  <a:ext uri="{FF2B5EF4-FFF2-40B4-BE49-F238E27FC236}">
                    <a16:creationId xmlns:a16="http://schemas.microsoft.com/office/drawing/2014/main" id="{DF765E8D-17E9-0523-D506-120C28088EB8}"/>
                  </a:ext>
                </a:extLst>
              </p:cNvPr>
              <p:cNvSpPr/>
              <p:nvPr/>
            </p:nvSpPr>
            <p:spPr>
              <a:xfrm>
                <a:off x="4175442" y="5001418"/>
                <a:ext cx="272414" cy="191452"/>
              </a:xfrm>
              <a:custGeom>
                <a:avLst/>
                <a:gdLst>
                  <a:gd name="connsiteX0" fmla="*/ 223838 w 272414"/>
                  <a:gd name="connsiteY0" fmla="*/ 953 h 191452"/>
                  <a:gd name="connsiteX1" fmla="*/ 0 w 272414"/>
                  <a:gd name="connsiteY1" fmla="*/ 112395 h 191452"/>
                  <a:gd name="connsiteX2" fmla="*/ 22860 w 272414"/>
                  <a:gd name="connsiteY2" fmla="*/ 191453 h 191452"/>
                  <a:gd name="connsiteX3" fmla="*/ 272415 w 272414"/>
                  <a:gd name="connsiteY3" fmla="*/ 167640 h 191452"/>
                  <a:gd name="connsiteX4" fmla="*/ 224790 w 272414"/>
                  <a:gd name="connsiteY4" fmla="*/ 0 h 191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2414" h="191452">
                    <a:moveTo>
                      <a:pt x="223838" y="953"/>
                    </a:moveTo>
                    <a:lnTo>
                      <a:pt x="0" y="112395"/>
                    </a:lnTo>
                    <a:cubicBezTo>
                      <a:pt x="10477" y="137160"/>
                      <a:pt x="18097" y="163830"/>
                      <a:pt x="22860" y="191453"/>
                    </a:cubicBezTo>
                    <a:lnTo>
                      <a:pt x="272415" y="167640"/>
                    </a:lnTo>
                    <a:cubicBezTo>
                      <a:pt x="264795" y="108585"/>
                      <a:pt x="248602" y="52388"/>
                      <a:pt x="224790" y="0"/>
                    </a:cubicBezTo>
                  </a:path>
                </a:pathLst>
              </a:custGeom>
              <a:grpFill/>
              <a:ln w="9525" cap="flat">
                <a:solidFill>
                  <a:srgbClr val="1A3966"/>
                </a:solid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436" name="Freeform 1468">
                <a:extLst>
                  <a:ext uri="{FF2B5EF4-FFF2-40B4-BE49-F238E27FC236}">
                    <a16:creationId xmlns:a16="http://schemas.microsoft.com/office/drawing/2014/main" id="{1CE55384-A964-A57F-51EC-BC9ED3BF445F}"/>
                  </a:ext>
                </a:extLst>
              </p:cNvPr>
              <p:cNvSpPr/>
              <p:nvPr/>
            </p:nvSpPr>
            <p:spPr>
              <a:xfrm>
                <a:off x="4109719" y="4831873"/>
                <a:ext cx="273367" cy="250507"/>
              </a:xfrm>
              <a:custGeom>
                <a:avLst/>
                <a:gdLst>
                  <a:gd name="connsiteX0" fmla="*/ 49530 w 273367"/>
                  <a:gd name="connsiteY0" fmla="*/ 250507 h 250507"/>
                  <a:gd name="connsiteX1" fmla="*/ 273368 w 273367"/>
                  <a:gd name="connsiteY1" fmla="*/ 139065 h 250507"/>
                  <a:gd name="connsiteX2" fmla="*/ 168593 w 273367"/>
                  <a:gd name="connsiteY2" fmla="*/ 0 h 250507"/>
                  <a:gd name="connsiteX3" fmla="*/ 0 w 273367"/>
                  <a:gd name="connsiteY3" fmla="*/ 184785 h 250507"/>
                  <a:gd name="connsiteX4" fmla="*/ 49530 w 273367"/>
                  <a:gd name="connsiteY4" fmla="*/ 250507 h 2505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3367" h="250507">
                    <a:moveTo>
                      <a:pt x="49530" y="250507"/>
                    </a:moveTo>
                    <a:lnTo>
                      <a:pt x="273368" y="139065"/>
                    </a:lnTo>
                    <a:cubicBezTo>
                      <a:pt x="245745" y="87630"/>
                      <a:pt x="210503" y="40957"/>
                      <a:pt x="168593" y="0"/>
                    </a:cubicBezTo>
                    <a:lnTo>
                      <a:pt x="0" y="184785"/>
                    </a:lnTo>
                    <a:cubicBezTo>
                      <a:pt x="19050" y="204788"/>
                      <a:pt x="36195" y="226695"/>
                      <a:pt x="49530" y="250507"/>
                    </a:cubicBezTo>
                  </a:path>
                </a:pathLst>
              </a:custGeom>
              <a:grpFill/>
              <a:ln w="9525" cap="flat">
                <a:solidFill>
                  <a:srgbClr val="1A3966"/>
                </a:solid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437" name="Freeform 1469">
                <a:extLst>
                  <a:ext uri="{FF2B5EF4-FFF2-40B4-BE49-F238E27FC236}">
                    <a16:creationId xmlns:a16="http://schemas.microsoft.com/office/drawing/2014/main" id="{8553757B-11F3-A359-AC6F-3A8F08166FA5}"/>
                  </a:ext>
                </a:extLst>
              </p:cNvPr>
              <p:cNvSpPr/>
              <p:nvPr/>
            </p:nvSpPr>
            <p:spPr>
              <a:xfrm>
                <a:off x="3304857" y="5204300"/>
                <a:ext cx="258127" cy="176212"/>
              </a:xfrm>
              <a:custGeom>
                <a:avLst/>
                <a:gdLst>
                  <a:gd name="connsiteX0" fmla="*/ 250508 w 258127"/>
                  <a:gd name="connsiteY0" fmla="*/ 37148 h 176212"/>
                  <a:gd name="connsiteX1" fmla="*/ 250508 w 258127"/>
                  <a:gd name="connsiteY1" fmla="*/ 21908 h 176212"/>
                  <a:gd name="connsiteX2" fmla="*/ 952 w 258127"/>
                  <a:gd name="connsiteY2" fmla="*/ 0 h 176212"/>
                  <a:gd name="connsiteX3" fmla="*/ 0 w 258127"/>
                  <a:gd name="connsiteY3" fmla="*/ 37148 h 176212"/>
                  <a:gd name="connsiteX4" fmla="*/ 17145 w 258127"/>
                  <a:gd name="connsiteY4" fmla="*/ 176213 h 176212"/>
                  <a:gd name="connsiteX5" fmla="*/ 258127 w 258127"/>
                  <a:gd name="connsiteY5" fmla="*/ 107633 h 176212"/>
                  <a:gd name="connsiteX6" fmla="*/ 250508 w 258127"/>
                  <a:gd name="connsiteY6" fmla="*/ 38100 h 1762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8127" h="176212">
                    <a:moveTo>
                      <a:pt x="250508" y="37148"/>
                    </a:moveTo>
                    <a:cubicBezTo>
                      <a:pt x="250508" y="32385"/>
                      <a:pt x="250508" y="26670"/>
                      <a:pt x="250508" y="21908"/>
                    </a:cubicBezTo>
                    <a:lnTo>
                      <a:pt x="952" y="0"/>
                    </a:lnTo>
                    <a:cubicBezTo>
                      <a:pt x="952" y="12383"/>
                      <a:pt x="0" y="24765"/>
                      <a:pt x="0" y="37148"/>
                    </a:cubicBezTo>
                    <a:cubicBezTo>
                      <a:pt x="0" y="84773"/>
                      <a:pt x="5715" y="131445"/>
                      <a:pt x="17145" y="176213"/>
                    </a:cubicBezTo>
                    <a:lnTo>
                      <a:pt x="258127" y="107633"/>
                    </a:lnTo>
                    <a:cubicBezTo>
                      <a:pt x="253365" y="84773"/>
                      <a:pt x="250508" y="61913"/>
                      <a:pt x="250508" y="38100"/>
                    </a:cubicBezTo>
                  </a:path>
                </a:pathLst>
              </a:custGeom>
              <a:grpFill/>
              <a:ln w="9525" cap="flat">
                <a:solidFill>
                  <a:srgbClr val="1A3966"/>
                </a:solid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438" name="Freeform 1470">
                <a:extLst>
                  <a:ext uri="{FF2B5EF4-FFF2-40B4-BE49-F238E27FC236}">
                    <a16:creationId xmlns:a16="http://schemas.microsoft.com/office/drawing/2014/main" id="{0C8F6117-57E6-9399-3387-DC233C53F438}"/>
                  </a:ext>
                </a:extLst>
              </p:cNvPr>
              <p:cNvSpPr/>
              <p:nvPr/>
            </p:nvSpPr>
            <p:spPr>
              <a:xfrm>
                <a:off x="4066856" y="5446236"/>
                <a:ext cx="260032" cy="270509"/>
              </a:xfrm>
              <a:custGeom>
                <a:avLst/>
                <a:gdLst>
                  <a:gd name="connsiteX0" fmla="*/ 60960 w 260032"/>
                  <a:gd name="connsiteY0" fmla="*/ 0 h 270509"/>
                  <a:gd name="connsiteX1" fmla="*/ 0 w 260032"/>
                  <a:gd name="connsiteY1" fmla="*/ 57150 h 270509"/>
                  <a:gd name="connsiteX2" fmla="*/ 131445 w 260032"/>
                  <a:gd name="connsiteY2" fmla="*/ 270510 h 270509"/>
                  <a:gd name="connsiteX3" fmla="*/ 260033 w 260032"/>
                  <a:gd name="connsiteY3" fmla="*/ 150495 h 270509"/>
                  <a:gd name="connsiteX4" fmla="*/ 60008 w 260032"/>
                  <a:gd name="connsiteY4" fmla="*/ 0 h 2705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0032" h="270509">
                    <a:moveTo>
                      <a:pt x="60960" y="0"/>
                    </a:moveTo>
                    <a:cubicBezTo>
                      <a:pt x="42863" y="21907"/>
                      <a:pt x="22860" y="40957"/>
                      <a:pt x="0" y="57150"/>
                    </a:cubicBezTo>
                    <a:lnTo>
                      <a:pt x="131445" y="270510"/>
                    </a:lnTo>
                    <a:cubicBezTo>
                      <a:pt x="180023" y="237172"/>
                      <a:pt x="223838" y="197167"/>
                      <a:pt x="260033" y="150495"/>
                    </a:cubicBezTo>
                    <a:lnTo>
                      <a:pt x="60008" y="0"/>
                    </a:lnTo>
                    <a:close/>
                  </a:path>
                </a:pathLst>
              </a:custGeom>
              <a:grpFill/>
              <a:ln w="9525" cap="flat">
                <a:solidFill>
                  <a:srgbClr val="1A3966"/>
                </a:solid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439" name="Freeform 1031">
                <a:extLst>
                  <a:ext uri="{FF2B5EF4-FFF2-40B4-BE49-F238E27FC236}">
                    <a16:creationId xmlns:a16="http://schemas.microsoft.com/office/drawing/2014/main" id="{EC0A89AA-CB6E-F3B5-2663-D6FFC7F04102}"/>
                  </a:ext>
                </a:extLst>
              </p:cNvPr>
              <p:cNvSpPr/>
              <p:nvPr/>
            </p:nvSpPr>
            <p:spPr>
              <a:xfrm>
                <a:off x="4193539" y="5206206"/>
                <a:ext cx="258127" cy="173355"/>
              </a:xfrm>
              <a:custGeom>
                <a:avLst/>
                <a:gdLst>
                  <a:gd name="connsiteX0" fmla="*/ 7620 w 258127"/>
                  <a:gd name="connsiteY0" fmla="*/ 35243 h 173355"/>
                  <a:gd name="connsiteX1" fmla="*/ 0 w 258127"/>
                  <a:gd name="connsiteY1" fmla="*/ 103822 h 173355"/>
                  <a:gd name="connsiteX2" fmla="*/ 240982 w 258127"/>
                  <a:gd name="connsiteY2" fmla="*/ 173355 h 173355"/>
                  <a:gd name="connsiteX3" fmla="*/ 258128 w 258127"/>
                  <a:gd name="connsiteY3" fmla="*/ 35243 h 173355"/>
                  <a:gd name="connsiteX4" fmla="*/ 257175 w 258127"/>
                  <a:gd name="connsiteY4" fmla="*/ 0 h 173355"/>
                  <a:gd name="connsiteX5" fmla="*/ 7620 w 258127"/>
                  <a:gd name="connsiteY5" fmla="*/ 23813 h 173355"/>
                  <a:gd name="connsiteX6" fmla="*/ 7620 w 258127"/>
                  <a:gd name="connsiteY6" fmla="*/ 35243 h 173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8127" h="173355">
                    <a:moveTo>
                      <a:pt x="7620" y="35243"/>
                    </a:moveTo>
                    <a:cubicBezTo>
                      <a:pt x="7620" y="59055"/>
                      <a:pt x="4763" y="81915"/>
                      <a:pt x="0" y="103822"/>
                    </a:cubicBezTo>
                    <a:lnTo>
                      <a:pt x="240982" y="173355"/>
                    </a:lnTo>
                    <a:cubicBezTo>
                      <a:pt x="252413" y="129540"/>
                      <a:pt x="258128" y="82868"/>
                      <a:pt x="258128" y="35243"/>
                    </a:cubicBezTo>
                    <a:cubicBezTo>
                      <a:pt x="258128" y="-12382"/>
                      <a:pt x="258128" y="11430"/>
                      <a:pt x="257175" y="0"/>
                    </a:cubicBezTo>
                    <a:lnTo>
                      <a:pt x="7620" y="23813"/>
                    </a:lnTo>
                    <a:cubicBezTo>
                      <a:pt x="7620" y="27622"/>
                      <a:pt x="7620" y="31432"/>
                      <a:pt x="7620" y="35243"/>
                    </a:cubicBezTo>
                  </a:path>
                </a:pathLst>
              </a:custGeom>
              <a:grpFill/>
              <a:ln w="9525" cap="flat">
                <a:solidFill>
                  <a:srgbClr val="1A3966"/>
                </a:solid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440" name="Freeform 1038">
                <a:extLst>
                  <a:ext uri="{FF2B5EF4-FFF2-40B4-BE49-F238E27FC236}">
                    <a16:creationId xmlns:a16="http://schemas.microsoft.com/office/drawing/2014/main" id="{B0A66834-93AD-601F-BACC-71539BED6F90}"/>
                  </a:ext>
                </a:extLst>
              </p:cNvPr>
              <p:cNvSpPr/>
              <p:nvPr/>
            </p:nvSpPr>
            <p:spPr>
              <a:xfrm>
                <a:off x="3433444" y="5450998"/>
                <a:ext cx="261937" cy="269557"/>
              </a:xfrm>
              <a:custGeom>
                <a:avLst/>
                <a:gdLst>
                  <a:gd name="connsiteX0" fmla="*/ 199073 w 261937"/>
                  <a:gd name="connsiteY0" fmla="*/ 0 h 269557"/>
                  <a:gd name="connsiteX1" fmla="*/ 0 w 261937"/>
                  <a:gd name="connsiteY1" fmla="*/ 151447 h 269557"/>
                  <a:gd name="connsiteX2" fmla="*/ 130493 w 261937"/>
                  <a:gd name="connsiteY2" fmla="*/ 269557 h 269557"/>
                  <a:gd name="connsiteX3" fmla="*/ 261938 w 261937"/>
                  <a:gd name="connsiteY3" fmla="*/ 57150 h 269557"/>
                  <a:gd name="connsiteX4" fmla="*/ 199073 w 261937"/>
                  <a:gd name="connsiteY4" fmla="*/ 952 h 2695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1937" h="269557">
                    <a:moveTo>
                      <a:pt x="199073" y="0"/>
                    </a:moveTo>
                    <a:lnTo>
                      <a:pt x="0" y="151447"/>
                    </a:lnTo>
                    <a:cubicBezTo>
                      <a:pt x="37148" y="197167"/>
                      <a:pt x="80963" y="237172"/>
                      <a:pt x="130493" y="269557"/>
                    </a:cubicBezTo>
                    <a:lnTo>
                      <a:pt x="261938" y="57150"/>
                    </a:lnTo>
                    <a:cubicBezTo>
                      <a:pt x="239078" y="40957"/>
                      <a:pt x="218123" y="21907"/>
                      <a:pt x="199073" y="952"/>
                    </a:cubicBezTo>
                  </a:path>
                </a:pathLst>
              </a:custGeom>
              <a:grpFill/>
              <a:ln w="9525" cap="flat">
                <a:solidFill>
                  <a:srgbClr val="1A3966"/>
                </a:solid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441" name="Freeform 1039">
                <a:extLst>
                  <a:ext uri="{FF2B5EF4-FFF2-40B4-BE49-F238E27FC236}">
                    <a16:creationId xmlns:a16="http://schemas.microsoft.com/office/drawing/2014/main" id="{C0AB2CC7-CB80-7D68-A89F-4B1016AC1B85}"/>
                  </a:ext>
                </a:extLst>
              </p:cNvPr>
              <p:cNvSpPr/>
              <p:nvPr/>
            </p:nvSpPr>
            <p:spPr>
              <a:xfrm>
                <a:off x="3309619" y="4998561"/>
                <a:ext cx="273367" cy="191452"/>
              </a:xfrm>
              <a:custGeom>
                <a:avLst/>
                <a:gdLst>
                  <a:gd name="connsiteX0" fmla="*/ 249555 w 273367"/>
                  <a:gd name="connsiteY0" fmla="*/ 191452 h 191452"/>
                  <a:gd name="connsiteX1" fmla="*/ 273367 w 273367"/>
                  <a:gd name="connsiteY1" fmla="*/ 111442 h 191452"/>
                  <a:gd name="connsiteX2" fmla="*/ 49530 w 273367"/>
                  <a:gd name="connsiteY2" fmla="*/ 0 h 191452"/>
                  <a:gd name="connsiteX3" fmla="*/ 0 w 273367"/>
                  <a:gd name="connsiteY3" fmla="*/ 169545 h 191452"/>
                  <a:gd name="connsiteX4" fmla="*/ 249555 w 273367"/>
                  <a:gd name="connsiteY4" fmla="*/ 191452 h 191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3367" h="191452">
                    <a:moveTo>
                      <a:pt x="249555" y="191452"/>
                    </a:moveTo>
                    <a:cubicBezTo>
                      <a:pt x="254317" y="162877"/>
                      <a:pt x="261937" y="136207"/>
                      <a:pt x="273367" y="111442"/>
                    </a:cubicBezTo>
                    <a:lnTo>
                      <a:pt x="49530" y="0"/>
                    </a:lnTo>
                    <a:cubicBezTo>
                      <a:pt x="24765" y="52388"/>
                      <a:pt x="7620" y="109538"/>
                      <a:pt x="0" y="169545"/>
                    </a:cubicBezTo>
                    <a:lnTo>
                      <a:pt x="249555" y="191452"/>
                    </a:lnTo>
                    <a:close/>
                  </a:path>
                </a:pathLst>
              </a:custGeom>
              <a:grpFill/>
              <a:ln w="9525" cap="flat">
                <a:solidFill>
                  <a:srgbClr val="1A3966"/>
                </a:solid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442" name="Freeform 1040">
                <a:extLst>
                  <a:ext uri="{FF2B5EF4-FFF2-40B4-BE49-F238E27FC236}">
                    <a16:creationId xmlns:a16="http://schemas.microsoft.com/office/drawing/2014/main" id="{4611C939-549D-7341-916A-BF308DDAD0E7}"/>
                  </a:ext>
                </a:extLst>
              </p:cNvPr>
              <p:cNvSpPr/>
              <p:nvPr/>
            </p:nvSpPr>
            <p:spPr>
              <a:xfrm>
                <a:off x="3960177" y="5523388"/>
                <a:ext cx="208597" cy="277177"/>
              </a:xfrm>
              <a:custGeom>
                <a:avLst/>
                <a:gdLst>
                  <a:gd name="connsiteX0" fmla="*/ 208597 w 208597"/>
                  <a:gd name="connsiteY0" fmla="*/ 212408 h 277177"/>
                  <a:gd name="connsiteX1" fmla="*/ 77153 w 208597"/>
                  <a:gd name="connsiteY1" fmla="*/ 0 h 277177"/>
                  <a:gd name="connsiteX2" fmla="*/ 0 w 208597"/>
                  <a:gd name="connsiteY2" fmla="*/ 31433 h 277177"/>
                  <a:gd name="connsiteX3" fmla="*/ 46672 w 208597"/>
                  <a:gd name="connsiteY3" fmla="*/ 277178 h 277177"/>
                  <a:gd name="connsiteX4" fmla="*/ 208597 w 208597"/>
                  <a:gd name="connsiteY4" fmla="*/ 212408 h 2771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8597" h="277177">
                    <a:moveTo>
                      <a:pt x="208597" y="212408"/>
                    </a:moveTo>
                    <a:lnTo>
                      <a:pt x="77153" y="0"/>
                    </a:lnTo>
                    <a:cubicBezTo>
                      <a:pt x="53340" y="13335"/>
                      <a:pt x="27622" y="23813"/>
                      <a:pt x="0" y="31433"/>
                    </a:cubicBezTo>
                    <a:lnTo>
                      <a:pt x="46672" y="277178"/>
                    </a:lnTo>
                    <a:cubicBezTo>
                      <a:pt x="104775" y="263843"/>
                      <a:pt x="159067" y="241935"/>
                      <a:pt x="208597" y="212408"/>
                    </a:cubicBezTo>
                  </a:path>
                </a:pathLst>
              </a:custGeom>
              <a:grpFill/>
              <a:ln w="9525" cap="flat">
                <a:solidFill>
                  <a:srgbClr val="1A3966"/>
                </a:solid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443" name="Freeform 1041">
                <a:extLst>
                  <a:ext uri="{FF2B5EF4-FFF2-40B4-BE49-F238E27FC236}">
                    <a16:creationId xmlns:a16="http://schemas.microsoft.com/office/drawing/2014/main" id="{E96658BB-1485-ECC5-9FF0-E5FCCCDCB7CC}"/>
                  </a:ext>
                </a:extLst>
              </p:cNvPr>
              <p:cNvSpPr/>
              <p:nvPr/>
            </p:nvSpPr>
            <p:spPr>
              <a:xfrm>
                <a:off x="4149724" y="5344318"/>
                <a:ext cx="275272" cy="222884"/>
              </a:xfrm>
              <a:custGeom>
                <a:avLst/>
                <a:gdLst>
                  <a:gd name="connsiteX0" fmla="*/ 35243 w 275272"/>
                  <a:gd name="connsiteY0" fmla="*/ 0 h 222884"/>
                  <a:gd name="connsiteX1" fmla="*/ 0 w 275272"/>
                  <a:gd name="connsiteY1" fmla="*/ 72390 h 222884"/>
                  <a:gd name="connsiteX2" fmla="*/ 200025 w 275272"/>
                  <a:gd name="connsiteY2" fmla="*/ 222885 h 222884"/>
                  <a:gd name="connsiteX3" fmla="*/ 275272 w 275272"/>
                  <a:gd name="connsiteY3" fmla="*/ 69532 h 222884"/>
                  <a:gd name="connsiteX4" fmla="*/ 35243 w 275272"/>
                  <a:gd name="connsiteY4" fmla="*/ 0 h 2228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 h="222884">
                    <a:moveTo>
                      <a:pt x="35243" y="0"/>
                    </a:moveTo>
                    <a:cubicBezTo>
                      <a:pt x="26670" y="25718"/>
                      <a:pt x="14288" y="49530"/>
                      <a:pt x="0" y="72390"/>
                    </a:cubicBezTo>
                    <a:lnTo>
                      <a:pt x="200025" y="222885"/>
                    </a:lnTo>
                    <a:cubicBezTo>
                      <a:pt x="232410" y="176213"/>
                      <a:pt x="258128" y="124778"/>
                      <a:pt x="275272" y="69532"/>
                    </a:cubicBezTo>
                    <a:lnTo>
                      <a:pt x="35243" y="0"/>
                    </a:lnTo>
                    <a:close/>
                  </a:path>
                </a:pathLst>
              </a:custGeom>
              <a:grpFill/>
              <a:ln w="9525" cap="flat">
                <a:solidFill>
                  <a:srgbClr val="1A3966"/>
                </a:solid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444" name="Freeform 1042">
                <a:extLst>
                  <a:ext uri="{FF2B5EF4-FFF2-40B4-BE49-F238E27FC236}">
                    <a16:creationId xmlns:a16="http://schemas.microsoft.com/office/drawing/2014/main" id="{A3E6453D-A98B-3A51-BC2C-FE3E4E3E7CA5}"/>
                  </a:ext>
                </a:extLst>
              </p:cNvPr>
              <p:cNvSpPr/>
              <p:nvPr/>
            </p:nvSpPr>
            <p:spPr>
              <a:xfrm>
                <a:off x="3793489" y="5561488"/>
                <a:ext cx="177165" cy="253365"/>
              </a:xfrm>
              <a:custGeom>
                <a:avLst/>
                <a:gdLst>
                  <a:gd name="connsiteX0" fmla="*/ 131445 w 177165"/>
                  <a:gd name="connsiteY0" fmla="*/ 0 h 253365"/>
                  <a:gd name="connsiteX1" fmla="*/ 84772 w 177165"/>
                  <a:gd name="connsiteY1" fmla="*/ 3810 h 253365"/>
                  <a:gd name="connsiteX2" fmla="*/ 46672 w 177165"/>
                  <a:gd name="connsiteY2" fmla="*/ 1905 h 253365"/>
                  <a:gd name="connsiteX3" fmla="*/ 0 w 177165"/>
                  <a:gd name="connsiteY3" fmla="*/ 247650 h 253365"/>
                  <a:gd name="connsiteX4" fmla="*/ 83820 w 177165"/>
                  <a:gd name="connsiteY4" fmla="*/ 253365 h 253365"/>
                  <a:gd name="connsiteX5" fmla="*/ 177165 w 177165"/>
                  <a:gd name="connsiteY5" fmla="*/ 245745 h 253365"/>
                  <a:gd name="connsiteX6" fmla="*/ 130492 w 177165"/>
                  <a:gd name="connsiteY6" fmla="*/ 0 h 2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7165" h="253365">
                    <a:moveTo>
                      <a:pt x="131445" y="0"/>
                    </a:moveTo>
                    <a:cubicBezTo>
                      <a:pt x="116205" y="1905"/>
                      <a:pt x="100965" y="3810"/>
                      <a:pt x="84772" y="3810"/>
                    </a:cubicBezTo>
                    <a:cubicBezTo>
                      <a:pt x="68580" y="3810"/>
                      <a:pt x="59055" y="3810"/>
                      <a:pt x="46672" y="1905"/>
                    </a:cubicBezTo>
                    <a:lnTo>
                      <a:pt x="0" y="247650"/>
                    </a:lnTo>
                    <a:cubicBezTo>
                      <a:pt x="27622" y="251460"/>
                      <a:pt x="55245" y="253365"/>
                      <a:pt x="83820" y="253365"/>
                    </a:cubicBezTo>
                    <a:cubicBezTo>
                      <a:pt x="112395" y="253365"/>
                      <a:pt x="146685" y="250508"/>
                      <a:pt x="177165" y="245745"/>
                    </a:cubicBezTo>
                    <a:lnTo>
                      <a:pt x="130492" y="0"/>
                    </a:lnTo>
                    <a:close/>
                  </a:path>
                </a:pathLst>
              </a:custGeom>
              <a:grpFill/>
              <a:ln w="9525" cap="flat">
                <a:solidFill>
                  <a:srgbClr val="1A3966"/>
                </a:solid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445" name="Freeform 1043">
                <a:extLst>
                  <a:ext uri="{FF2B5EF4-FFF2-40B4-BE49-F238E27FC236}">
                    <a16:creationId xmlns:a16="http://schemas.microsoft.com/office/drawing/2014/main" id="{5BADFCA2-DEA4-BFA3-8FD7-C2C2F806724D}"/>
                  </a:ext>
                </a:extLst>
              </p:cNvPr>
              <p:cNvSpPr/>
              <p:nvPr/>
            </p:nvSpPr>
            <p:spPr>
              <a:xfrm>
                <a:off x="3899217" y="4668043"/>
                <a:ext cx="169544" cy="265747"/>
              </a:xfrm>
              <a:custGeom>
                <a:avLst/>
                <a:gdLst>
                  <a:gd name="connsiteX0" fmla="*/ 0 w 169544"/>
                  <a:gd name="connsiteY0" fmla="*/ 250507 h 265747"/>
                  <a:gd name="connsiteX1" fmla="*/ 80010 w 169544"/>
                  <a:gd name="connsiteY1" fmla="*/ 265747 h 265747"/>
                  <a:gd name="connsiteX2" fmla="*/ 169545 w 169544"/>
                  <a:gd name="connsiteY2" fmla="*/ 32385 h 265747"/>
                  <a:gd name="connsiteX3" fmla="*/ 0 w 169544"/>
                  <a:gd name="connsiteY3" fmla="*/ 0 h 265747"/>
                  <a:gd name="connsiteX4" fmla="*/ 0 w 169544"/>
                  <a:gd name="connsiteY4" fmla="*/ 250507 h 2657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9544" h="265747">
                    <a:moveTo>
                      <a:pt x="0" y="250507"/>
                    </a:moveTo>
                    <a:cubicBezTo>
                      <a:pt x="27622" y="252413"/>
                      <a:pt x="54292" y="257175"/>
                      <a:pt x="80010" y="265747"/>
                    </a:cubicBezTo>
                    <a:lnTo>
                      <a:pt x="169545" y="32385"/>
                    </a:lnTo>
                    <a:cubicBezTo>
                      <a:pt x="116205" y="13335"/>
                      <a:pt x="59055" y="1905"/>
                      <a:pt x="0" y="0"/>
                    </a:cubicBezTo>
                    <a:lnTo>
                      <a:pt x="0" y="250507"/>
                    </a:lnTo>
                    <a:close/>
                  </a:path>
                </a:pathLst>
              </a:custGeom>
              <a:grpFill/>
              <a:ln w="9525" cap="flat">
                <a:solidFill>
                  <a:srgbClr val="1A3966"/>
                </a:solid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446" name="Freeform 1044">
                <a:extLst>
                  <a:ext uri="{FF2B5EF4-FFF2-40B4-BE49-F238E27FC236}">
                    <a16:creationId xmlns:a16="http://schemas.microsoft.com/office/drawing/2014/main" id="{A57BF8DB-4B25-E971-4B75-12CEFC099AE3}"/>
                  </a:ext>
                </a:extLst>
              </p:cNvPr>
              <p:cNvSpPr/>
              <p:nvPr/>
            </p:nvSpPr>
            <p:spPr>
              <a:xfrm>
                <a:off x="3594417" y="5525293"/>
                <a:ext cx="211454" cy="276225"/>
              </a:xfrm>
              <a:custGeom>
                <a:avLst/>
                <a:gdLst>
                  <a:gd name="connsiteX0" fmla="*/ 210502 w 211454"/>
                  <a:gd name="connsiteY0" fmla="*/ 30480 h 276225"/>
                  <a:gd name="connsiteX1" fmla="*/ 131445 w 211454"/>
                  <a:gd name="connsiteY1" fmla="*/ 0 h 276225"/>
                  <a:gd name="connsiteX2" fmla="*/ 0 w 211454"/>
                  <a:gd name="connsiteY2" fmla="*/ 213360 h 276225"/>
                  <a:gd name="connsiteX3" fmla="*/ 164782 w 211454"/>
                  <a:gd name="connsiteY3" fmla="*/ 276225 h 276225"/>
                  <a:gd name="connsiteX4" fmla="*/ 211455 w 211454"/>
                  <a:gd name="connsiteY4" fmla="*/ 30480 h 2762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1454" h="276225">
                    <a:moveTo>
                      <a:pt x="210502" y="30480"/>
                    </a:moveTo>
                    <a:cubicBezTo>
                      <a:pt x="182880" y="23813"/>
                      <a:pt x="156210" y="13335"/>
                      <a:pt x="131445" y="0"/>
                    </a:cubicBezTo>
                    <a:lnTo>
                      <a:pt x="0" y="213360"/>
                    </a:lnTo>
                    <a:cubicBezTo>
                      <a:pt x="50482" y="241935"/>
                      <a:pt x="105727" y="263843"/>
                      <a:pt x="164782" y="276225"/>
                    </a:cubicBezTo>
                    <a:lnTo>
                      <a:pt x="211455" y="30480"/>
                    </a:lnTo>
                    <a:close/>
                  </a:path>
                </a:pathLst>
              </a:custGeom>
              <a:grpFill/>
              <a:ln w="9525" cap="flat">
                <a:solidFill>
                  <a:srgbClr val="1A3966"/>
                </a:solid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447" name="Freeform 1045">
                <a:extLst>
                  <a:ext uri="{FF2B5EF4-FFF2-40B4-BE49-F238E27FC236}">
                    <a16:creationId xmlns:a16="http://schemas.microsoft.com/office/drawing/2014/main" id="{F191F7B2-7BC8-0BC3-CB01-4D757DD5D183}"/>
                  </a:ext>
                </a:extLst>
              </p:cNvPr>
              <p:cNvSpPr/>
              <p:nvPr/>
            </p:nvSpPr>
            <p:spPr>
              <a:xfrm>
                <a:off x="3690619" y="4668043"/>
                <a:ext cx="172402" cy="264794"/>
              </a:xfrm>
              <a:custGeom>
                <a:avLst/>
                <a:gdLst>
                  <a:gd name="connsiteX0" fmla="*/ 90488 w 172402"/>
                  <a:gd name="connsiteY0" fmla="*/ 264795 h 264794"/>
                  <a:gd name="connsiteX1" fmla="*/ 172403 w 172402"/>
                  <a:gd name="connsiteY1" fmla="*/ 250507 h 264794"/>
                  <a:gd name="connsiteX2" fmla="*/ 172403 w 172402"/>
                  <a:gd name="connsiteY2" fmla="*/ 0 h 264794"/>
                  <a:gd name="connsiteX3" fmla="*/ 0 w 172402"/>
                  <a:gd name="connsiteY3" fmla="*/ 31432 h 264794"/>
                  <a:gd name="connsiteX4" fmla="*/ 90488 w 172402"/>
                  <a:gd name="connsiteY4" fmla="*/ 264795 h 2647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402" h="264794">
                    <a:moveTo>
                      <a:pt x="90488" y="264795"/>
                    </a:moveTo>
                    <a:cubicBezTo>
                      <a:pt x="116205" y="256222"/>
                      <a:pt x="143828" y="251460"/>
                      <a:pt x="172403" y="250507"/>
                    </a:cubicBezTo>
                    <a:lnTo>
                      <a:pt x="172403" y="0"/>
                    </a:lnTo>
                    <a:cubicBezTo>
                      <a:pt x="112395" y="1905"/>
                      <a:pt x="54293" y="12382"/>
                      <a:pt x="0" y="31432"/>
                    </a:cubicBezTo>
                    <a:lnTo>
                      <a:pt x="90488" y="264795"/>
                    </a:lnTo>
                    <a:close/>
                  </a:path>
                </a:pathLst>
              </a:custGeom>
              <a:grpFill/>
              <a:ln w="9525" cap="flat">
                <a:solidFill>
                  <a:srgbClr val="1A3966"/>
                </a:solid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448" name="Freeform 1046">
                <a:extLst>
                  <a:ext uri="{FF2B5EF4-FFF2-40B4-BE49-F238E27FC236}">
                    <a16:creationId xmlns:a16="http://schemas.microsoft.com/office/drawing/2014/main" id="{F8BB03E5-5124-7408-3D47-369C9C22EAF0}"/>
                  </a:ext>
                </a:extLst>
              </p:cNvPr>
              <p:cNvSpPr/>
              <p:nvPr/>
            </p:nvSpPr>
            <p:spPr>
              <a:xfrm>
                <a:off x="3331527" y="5346223"/>
                <a:ext cx="279082" cy="227647"/>
              </a:xfrm>
              <a:custGeom>
                <a:avLst/>
                <a:gdLst>
                  <a:gd name="connsiteX0" fmla="*/ 279082 w 279082"/>
                  <a:gd name="connsiteY0" fmla="*/ 76200 h 227647"/>
                  <a:gd name="connsiteX1" fmla="*/ 240982 w 279082"/>
                  <a:gd name="connsiteY1" fmla="*/ 0 h 227647"/>
                  <a:gd name="connsiteX2" fmla="*/ 0 w 279082"/>
                  <a:gd name="connsiteY2" fmla="*/ 68580 h 227647"/>
                  <a:gd name="connsiteX3" fmla="*/ 79057 w 279082"/>
                  <a:gd name="connsiteY3" fmla="*/ 227647 h 227647"/>
                  <a:gd name="connsiteX4" fmla="*/ 278130 w 279082"/>
                  <a:gd name="connsiteY4" fmla="*/ 76200 h 2276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9082" h="227647">
                    <a:moveTo>
                      <a:pt x="279082" y="76200"/>
                    </a:moveTo>
                    <a:cubicBezTo>
                      <a:pt x="262890" y="52388"/>
                      <a:pt x="250507" y="26670"/>
                      <a:pt x="240982" y="0"/>
                    </a:cubicBezTo>
                    <a:lnTo>
                      <a:pt x="0" y="68580"/>
                    </a:lnTo>
                    <a:cubicBezTo>
                      <a:pt x="18097" y="125730"/>
                      <a:pt x="44767" y="179070"/>
                      <a:pt x="79057" y="227647"/>
                    </a:cubicBezTo>
                    <a:lnTo>
                      <a:pt x="278130" y="76200"/>
                    </a:lnTo>
                    <a:close/>
                  </a:path>
                </a:pathLst>
              </a:custGeom>
              <a:solidFill>
                <a:srgbClr val="3FC2E0"/>
              </a:solidFill>
              <a:ln w="9525" cap="flat">
                <a:solidFill>
                  <a:srgbClr val="1A3966"/>
                </a:solid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449" name="Freeform 1047">
                <a:extLst>
                  <a:ext uri="{FF2B5EF4-FFF2-40B4-BE49-F238E27FC236}">
                    <a16:creationId xmlns:a16="http://schemas.microsoft.com/office/drawing/2014/main" id="{95F7451F-A53B-56BE-F919-6D129F2C3E1A}"/>
                  </a:ext>
                </a:extLst>
              </p:cNvPr>
              <p:cNvSpPr/>
              <p:nvPr/>
            </p:nvSpPr>
            <p:spPr>
              <a:xfrm>
                <a:off x="3509644" y="4711858"/>
                <a:ext cx="238125" cy="275272"/>
              </a:xfrm>
              <a:custGeom>
                <a:avLst/>
                <a:gdLst>
                  <a:gd name="connsiteX0" fmla="*/ 168593 w 238125"/>
                  <a:gd name="connsiteY0" fmla="*/ 275272 h 275272"/>
                  <a:gd name="connsiteX1" fmla="*/ 238125 w 238125"/>
                  <a:gd name="connsiteY1" fmla="*/ 233363 h 275272"/>
                  <a:gd name="connsiteX2" fmla="*/ 147638 w 238125"/>
                  <a:gd name="connsiteY2" fmla="*/ 0 h 275272"/>
                  <a:gd name="connsiteX3" fmla="*/ 0 w 238125"/>
                  <a:gd name="connsiteY3" fmla="*/ 90488 h 275272"/>
                  <a:gd name="connsiteX4" fmla="*/ 168593 w 238125"/>
                  <a:gd name="connsiteY4" fmla="*/ 275272 h 2752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8125" h="275272">
                    <a:moveTo>
                      <a:pt x="168593" y="275272"/>
                    </a:moveTo>
                    <a:cubicBezTo>
                      <a:pt x="189548" y="258128"/>
                      <a:pt x="213360" y="244792"/>
                      <a:pt x="238125" y="233363"/>
                    </a:cubicBezTo>
                    <a:lnTo>
                      <a:pt x="147638" y="0"/>
                    </a:lnTo>
                    <a:cubicBezTo>
                      <a:pt x="93345" y="22860"/>
                      <a:pt x="43815" y="53340"/>
                      <a:pt x="0" y="90488"/>
                    </a:cubicBezTo>
                    <a:lnTo>
                      <a:pt x="168593" y="275272"/>
                    </a:lnTo>
                    <a:close/>
                  </a:path>
                </a:pathLst>
              </a:custGeom>
              <a:grpFill/>
              <a:ln w="9525" cap="flat">
                <a:solidFill>
                  <a:srgbClr val="1A3966"/>
                </a:solid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grpSp>
      </p:grpSp>
      <p:grpSp>
        <p:nvGrpSpPr>
          <p:cNvPr id="450" name="Group 449">
            <a:extLst>
              <a:ext uri="{FF2B5EF4-FFF2-40B4-BE49-F238E27FC236}">
                <a16:creationId xmlns:a16="http://schemas.microsoft.com/office/drawing/2014/main" id="{F8B4F043-E5EE-8198-48A8-D7674AC9707B}"/>
              </a:ext>
            </a:extLst>
          </p:cNvPr>
          <p:cNvGrpSpPr/>
          <p:nvPr/>
        </p:nvGrpSpPr>
        <p:grpSpPr>
          <a:xfrm>
            <a:off x="5440607" y="8736681"/>
            <a:ext cx="1786282" cy="1256967"/>
            <a:chOff x="5492050" y="7929853"/>
            <a:chExt cx="1786282" cy="1256967"/>
          </a:xfrm>
        </p:grpSpPr>
        <p:sp>
          <p:nvSpPr>
            <p:cNvPr id="451" name="Google Shape;1042;p3">
              <a:extLst>
                <a:ext uri="{FF2B5EF4-FFF2-40B4-BE49-F238E27FC236}">
                  <a16:creationId xmlns:a16="http://schemas.microsoft.com/office/drawing/2014/main" id="{41A2016F-A6EA-6046-1778-D2A0827CD5C0}"/>
                </a:ext>
              </a:extLst>
            </p:cNvPr>
            <p:cNvSpPr/>
            <p:nvPr/>
          </p:nvSpPr>
          <p:spPr>
            <a:xfrm>
              <a:off x="5927991" y="7929853"/>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452" name="TextBox 451">
              <a:extLst>
                <a:ext uri="{FF2B5EF4-FFF2-40B4-BE49-F238E27FC236}">
                  <a16:creationId xmlns:a16="http://schemas.microsoft.com/office/drawing/2014/main" id="{D530A6C5-EA8E-2221-AA63-131EE9CF25E1}"/>
                </a:ext>
              </a:extLst>
            </p:cNvPr>
            <p:cNvSpPr txBox="1"/>
            <p:nvPr/>
          </p:nvSpPr>
          <p:spPr>
            <a:xfrm>
              <a:off x="5492050" y="8879043"/>
              <a:ext cx="1786282" cy="307777"/>
            </a:xfrm>
            <a:prstGeom prst="rect">
              <a:avLst/>
            </a:prstGeom>
            <a:noFill/>
          </p:spPr>
          <p:txBody>
            <a:bodyPr wrap="square" rtlCol="0">
              <a:spAutoFit/>
            </a:bodyPr>
            <a:lstStyle/>
            <a:p>
              <a:pPr algn="ctr"/>
              <a:r>
                <a:rPr lang="en-GB" noProof="0" dirty="0">
                  <a:solidFill>
                    <a:srgbClr val="1A3966"/>
                  </a:solidFill>
                  <a:latin typeface="Calibri" panose="020F0502020204030204" pitchFamily="34" charset="0"/>
                  <a:cs typeface="Calibri" panose="020F0502020204030204" pitchFamily="34" charset="0"/>
                </a:rPr>
                <a:t>ENVIRONMENTAL</a:t>
              </a:r>
            </a:p>
          </p:txBody>
        </p:sp>
        <p:grpSp>
          <p:nvGrpSpPr>
            <p:cNvPr id="453" name="Group 452">
              <a:extLst>
                <a:ext uri="{FF2B5EF4-FFF2-40B4-BE49-F238E27FC236}">
                  <a16:creationId xmlns:a16="http://schemas.microsoft.com/office/drawing/2014/main" id="{CE0C21B7-A6FE-EF50-5AD6-6C58D6834EA0}"/>
                </a:ext>
              </a:extLst>
            </p:cNvPr>
            <p:cNvGrpSpPr/>
            <p:nvPr/>
          </p:nvGrpSpPr>
          <p:grpSpPr>
            <a:xfrm>
              <a:off x="6110147" y="8087433"/>
              <a:ext cx="586217" cy="585950"/>
              <a:chOff x="5195667" y="9160686"/>
              <a:chExt cx="993327" cy="992875"/>
            </a:xfrm>
          </p:grpSpPr>
          <p:sp>
            <p:nvSpPr>
              <p:cNvPr id="454" name="Freeform 37">
                <a:extLst>
                  <a:ext uri="{FF2B5EF4-FFF2-40B4-BE49-F238E27FC236}">
                    <a16:creationId xmlns:a16="http://schemas.microsoft.com/office/drawing/2014/main" id="{35388A7B-C6F5-694B-E20F-0D453931F28F}"/>
                  </a:ext>
                </a:extLst>
              </p:cNvPr>
              <p:cNvSpPr/>
              <p:nvPr/>
            </p:nvSpPr>
            <p:spPr>
              <a:xfrm>
                <a:off x="5195667" y="9160686"/>
                <a:ext cx="993327" cy="992875"/>
              </a:xfrm>
              <a:custGeom>
                <a:avLst/>
                <a:gdLst>
                  <a:gd name="connsiteX0" fmla="*/ 571109 w 993327"/>
                  <a:gd name="connsiteY0" fmla="*/ 415189 h 992875"/>
                  <a:gd name="connsiteX1" fmla="*/ 589650 w 993327"/>
                  <a:gd name="connsiteY1" fmla="*/ 504906 h 992875"/>
                  <a:gd name="connsiteX2" fmla="*/ 641126 w 993327"/>
                  <a:gd name="connsiteY2" fmla="*/ 528067 h 992875"/>
                  <a:gd name="connsiteX3" fmla="*/ 792624 w 993327"/>
                  <a:gd name="connsiteY3" fmla="*/ 567562 h 992875"/>
                  <a:gd name="connsiteX4" fmla="*/ 816532 w 993327"/>
                  <a:gd name="connsiteY4" fmla="*/ 646308 h 992875"/>
                  <a:gd name="connsiteX5" fmla="*/ 829950 w 993327"/>
                  <a:gd name="connsiteY5" fmla="*/ 683121 h 992875"/>
                  <a:gd name="connsiteX6" fmla="*/ 905822 w 993327"/>
                  <a:gd name="connsiteY6" fmla="*/ 653134 h 992875"/>
                  <a:gd name="connsiteX7" fmla="*/ 984132 w 993327"/>
                  <a:gd name="connsiteY7" fmla="*/ 759429 h 992875"/>
                  <a:gd name="connsiteX8" fmla="*/ 843612 w 993327"/>
                  <a:gd name="connsiteY8" fmla="*/ 865968 h 992875"/>
                  <a:gd name="connsiteX9" fmla="*/ 567694 w 993327"/>
                  <a:gd name="connsiteY9" fmla="*/ 992742 h 992875"/>
                  <a:gd name="connsiteX10" fmla="*/ 375210 w 993327"/>
                  <a:gd name="connsiteY10" fmla="*/ 933500 h 992875"/>
                  <a:gd name="connsiteX11" fmla="*/ 207610 w 993327"/>
                  <a:gd name="connsiteY11" fmla="*/ 893030 h 992875"/>
                  <a:gd name="connsiteX12" fmla="*/ 167356 w 993327"/>
                  <a:gd name="connsiteY12" fmla="*/ 968119 h 992875"/>
                  <a:gd name="connsiteX13" fmla="*/ 58062 w 993327"/>
                  <a:gd name="connsiteY13" fmla="*/ 973239 h 992875"/>
                  <a:gd name="connsiteX14" fmla="*/ 16102 w 993327"/>
                  <a:gd name="connsiteY14" fmla="*/ 912533 h 992875"/>
                  <a:gd name="connsiteX15" fmla="*/ 0 w 993327"/>
                  <a:gd name="connsiteY15" fmla="*/ 633143 h 992875"/>
                  <a:gd name="connsiteX16" fmla="*/ 31959 w 993327"/>
                  <a:gd name="connsiteY16" fmla="*/ 588041 h 992875"/>
                  <a:gd name="connsiteX17" fmla="*/ 145156 w 993327"/>
                  <a:gd name="connsiteY17" fmla="*/ 578533 h 992875"/>
                  <a:gd name="connsiteX18" fmla="*/ 191264 w 993327"/>
                  <a:gd name="connsiteY18" fmla="*/ 636068 h 992875"/>
                  <a:gd name="connsiteX19" fmla="*/ 302998 w 993327"/>
                  <a:gd name="connsiteY19" fmla="*/ 615102 h 992875"/>
                  <a:gd name="connsiteX20" fmla="*/ 400094 w 993327"/>
                  <a:gd name="connsiteY20" fmla="*/ 512951 h 992875"/>
                  <a:gd name="connsiteX21" fmla="*/ 479136 w 993327"/>
                  <a:gd name="connsiteY21" fmla="*/ 521972 h 992875"/>
                  <a:gd name="connsiteX22" fmla="*/ 533783 w 993327"/>
                  <a:gd name="connsiteY22" fmla="*/ 504419 h 992875"/>
                  <a:gd name="connsiteX23" fmla="*/ 549641 w 993327"/>
                  <a:gd name="connsiteY23" fmla="*/ 500030 h 992875"/>
                  <a:gd name="connsiteX24" fmla="*/ 518658 w 993327"/>
                  <a:gd name="connsiteY24" fmla="*/ 386909 h 992875"/>
                  <a:gd name="connsiteX25" fmla="*/ 247619 w 993327"/>
                  <a:gd name="connsiteY25" fmla="*/ 301336 h 992875"/>
                  <a:gd name="connsiteX26" fmla="*/ 163453 w 993327"/>
                  <a:gd name="connsiteY26" fmla="*/ 33404 h 992875"/>
                  <a:gd name="connsiteX27" fmla="*/ 182970 w 993327"/>
                  <a:gd name="connsiteY27" fmla="*/ 4 h 992875"/>
                  <a:gd name="connsiteX28" fmla="*/ 273235 w 993327"/>
                  <a:gd name="connsiteY28" fmla="*/ 14632 h 992875"/>
                  <a:gd name="connsiteX29" fmla="*/ 558423 w 993327"/>
                  <a:gd name="connsiteY29" fmla="*/ 172368 h 992875"/>
                  <a:gd name="connsiteX30" fmla="*/ 721876 w 993327"/>
                  <a:gd name="connsiteY30" fmla="*/ 105080 h 992875"/>
                  <a:gd name="connsiteX31" fmla="*/ 956565 w 993327"/>
                  <a:gd name="connsiteY31" fmla="*/ 112394 h 992875"/>
                  <a:gd name="connsiteX32" fmla="*/ 965835 w 993327"/>
                  <a:gd name="connsiteY32" fmla="*/ 162373 h 992875"/>
                  <a:gd name="connsiteX33" fmla="*/ 745540 w 993327"/>
                  <a:gd name="connsiteY33" fmla="*/ 436156 h 992875"/>
                  <a:gd name="connsiteX34" fmla="*/ 571353 w 993327"/>
                  <a:gd name="connsiteY34" fmla="*/ 414702 h 992875"/>
                  <a:gd name="connsiteX35" fmla="*/ 308121 w 993327"/>
                  <a:gd name="connsiteY35" fmla="*/ 152621 h 992875"/>
                  <a:gd name="connsiteX36" fmla="*/ 330809 w 993327"/>
                  <a:gd name="connsiteY36" fmla="*/ 148476 h 992875"/>
                  <a:gd name="connsiteX37" fmla="*/ 390091 w 993327"/>
                  <a:gd name="connsiteY37" fmla="*/ 187240 h 992875"/>
                  <a:gd name="connsiteX38" fmla="*/ 523049 w 993327"/>
                  <a:gd name="connsiteY38" fmla="*/ 322303 h 992875"/>
                  <a:gd name="connsiteX39" fmla="*/ 450349 w 993327"/>
                  <a:gd name="connsiteY39" fmla="*/ 117758 h 992875"/>
                  <a:gd name="connsiteX40" fmla="*/ 202486 w 993327"/>
                  <a:gd name="connsiteY40" fmla="*/ 42669 h 992875"/>
                  <a:gd name="connsiteX41" fmla="*/ 274454 w 993327"/>
                  <a:gd name="connsiteY41" fmla="*/ 272568 h 992875"/>
                  <a:gd name="connsiteX42" fmla="*/ 498653 w 993327"/>
                  <a:gd name="connsiteY42" fmla="*/ 354972 h 992875"/>
                  <a:gd name="connsiteX43" fmla="*/ 356181 w 993327"/>
                  <a:gd name="connsiteY43" fmla="*/ 209669 h 992875"/>
                  <a:gd name="connsiteX44" fmla="*/ 308121 w 993327"/>
                  <a:gd name="connsiteY44" fmla="*/ 153108 h 992875"/>
                  <a:gd name="connsiteX45" fmla="*/ 927778 w 993327"/>
                  <a:gd name="connsiteY45" fmla="*/ 147257 h 992875"/>
                  <a:gd name="connsiteX46" fmla="*/ 674060 w 993327"/>
                  <a:gd name="connsiteY46" fmla="*/ 153596 h 992875"/>
                  <a:gd name="connsiteX47" fmla="*/ 573793 w 993327"/>
                  <a:gd name="connsiteY47" fmla="*/ 214301 h 992875"/>
                  <a:gd name="connsiteX48" fmla="*/ 568670 w 993327"/>
                  <a:gd name="connsiteY48" fmla="*/ 308163 h 992875"/>
                  <a:gd name="connsiteX49" fmla="*/ 698700 w 993327"/>
                  <a:gd name="connsiteY49" fmla="*/ 241119 h 992875"/>
                  <a:gd name="connsiteX50" fmla="*/ 790184 w 993327"/>
                  <a:gd name="connsiteY50" fmla="*/ 218446 h 992875"/>
                  <a:gd name="connsiteX51" fmla="*/ 789697 w 993327"/>
                  <a:gd name="connsiteY51" fmla="*/ 252577 h 992875"/>
                  <a:gd name="connsiteX52" fmla="*/ 726755 w 993327"/>
                  <a:gd name="connsiteY52" fmla="*/ 271349 h 992875"/>
                  <a:gd name="connsiteX53" fmla="*/ 577696 w 993327"/>
                  <a:gd name="connsiteY53" fmla="*/ 348633 h 992875"/>
                  <a:gd name="connsiteX54" fmla="*/ 561595 w 993327"/>
                  <a:gd name="connsiteY54" fmla="*/ 362773 h 992875"/>
                  <a:gd name="connsiteX55" fmla="*/ 697724 w 993327"/>
                  <a:gd name="connsiteY55" fmla="*/ 410313 h 992875"/>
                  <a:gd name="connsiteX56" fmla="*/ 888500 w 993327"/>
                  <a:gd name="connsiteY56" fmla="*/ 227954 h 992875"/>
                  <a:gd name="connsiteX57" fmla="*/ 927778 w 993327"/>
                  <a:gd name="connsiteY57" fmla="*/ 147257 h 992875"/>
                  <a:gd name="connsiteX58" fmla="*/ 794576 w 993327"/>
                  <a:gd name="connsiteY58" fmla="*/ 701650 h 992875"/>
                  <a:gd name="connsiteX59" fmla="*/ 781890 w 993327"/>
                  <a:gd name="connsiteY59" fmla="*/ 667031 h 992875"/>
                  <a:gd name="connsiteX60" fmla="*/ 759690 w 993327"/>
                  <a:gd name="connsiteY60" fmla="*/ 589016 h 992875"/>
                  <a:gd name="connsiteX61" fmla="*/ 649664 w 993327"/>
                  <a:gd name="connsiteY61" fmla="*/ 570975 h 992875"/>
                  <a:gd name="connsiteX62" fmla="*/ 562327 w 993327"/>
                  <a:gd name="connsiteY62" fmla="*/ 540013 h 992875"/>
                  <a:gd name="connsiteX63" fmla="*/ 488163 w 993327"/>
                  <a:gd name="connsiteY63" fmla="*/ 560004 h 992875"/>
                  <a:gd name="connsiteX64" fmla="*/ 397166 w 993327"/>
                  <a:gd name="connsiteY64" fmla="*/ 553178 h 992875"/>
                  <a:gd name="connsiteX65" fmla="*/ 340323 w 993327"/>
                  <a:gd name="connsiteY65" fmla="*/ 614614 h 992875"/>
                  <a:gd name="connsiteX66" fmla="*/ 346910 w 993327"/>
                  <a:gd name="connsiteY66" fmla="*/ 619734 h 992875"/>
                  <a:gd name="connsiteX67" fmla="*/ 553544 w 993327"/>
                  <a:gd name="connsiteY67" fmla="*/ 662642 h 992875"/>
                  <a:gd name="connsiteX68" fmla="*/ 653811 w 993327"/>
                  <a:gd name="connsiteY68" fmla="*/ 709207 h 992875"/>
                  <a:gd name="connsiteX69" fmla="*/ 681622 w 993327"/>
                  <a:gd name="connsiteY69" fmla="*/ 753578 h 992875"/>
                  <a:gd name="connsiteX70" fmla="*/ 794332 w 993327"/>
                  <a:gd name="connsiteY70" fmla="*/ 702137 h 992875"/>
                  <a:gd name="connsiteX71" fmla="*/ 145888 w 993327"/>
                  <a:gd name="connsiteY71" fmla="*/ 620953 h 992875"/>
                  <a:gd name="connsiteX72" fmla="*/ 126859 w 993327"/>
                  <a:gd name="connsiteY72" fmla="*/ 615346 h 992875"/>
                  <a:gd name="connsiteX73" fmla="*/ 54647 w 993327"/>
                  <a:gd name="connsiteY73" fmla="*/ 620222 h 992875"/>
                  <a:gd name="connsiteX74" fmla="*/ 37570 w 993327"/>
                  <a:gd name="connsiteY74" fmla="*/ 638263 h 992875"/>
                  <a:gd name="connsiteX75" fmla="*/ 55866 w 993327"/>
                  <a:gd name="connsiteY75" fmla="*/ 921798 h 992875"/>
                  <a:gd name="connsiteX76" fmla="*/ 70992 w 993327"/>
                  <a:gd name="connsiteY76" fmla="*/ 936913 h 992875"/>
                  <a:gd name="connsiteX77" fmla="*/ 154426 w 993327"/>
                  <a:gd name="connsiteY77" fmla="*/ 931793 h 992875"/>
                  <a:gd name="connsiteX78" fmla="*/ 169552 w 993327"/>
                  <a:gd name="connsiteY78" fmla="*/ 914240 h 992875"/>
                  <a:gd name="connsiteX79" fmla="*/ 153694 w 993327"/>
                  <a:gd name="connsiteY79" fmla="*/ 651671 h 992875"/>
                  <a:gd name="connsiteX80" fmla="*/ 145888 w 993327"/>
                  <a:gd name="connsiteY80" fmla="*/ 620953 h 992875"/>
                  <a:gd name="connsiteX81" fmla="*/ 202486 w 993327"/>
                  <a:gd name="connsiteY81" fmla="*/ 853291 h 992875"/>
                  <a:gd name="connsiteX82" fmla="*/ 323002 w 993327"/>
                  <a:gd name="connsiteY82" fmla="*/ 866943 h 992875"/>
                  <a:gd name="connsiteX83" fmla="*/ 587942 w 993327"/>
                  <a:gd name="connsiteY83" fmla="*/ 953004 h 992875"/>
                  <a:gd name="connsiteX84" fmla="*/ 753591 w 993327"/>
                  <a:gd name="connsiteY84" fmla="*/ 876208 h 992875"/>
                  <a:gd name="connsiteX85" fmla="*/ 937049 w 993327"/>
                  <a:gd name="connsiteY85" fmla="*/ 756748 h 992875"/>
                  <a:gd name="connsiteX86" fmla="*/ 909481 w 993327"/>
                  <a:gd name="connsiteY86" fmla="*/ 691898 h 992875"/>
                  <a:gd name="connsiteX87" fmla="*/ 677475 w 993327"/>
                  <a:gd name="connsiteY87" fmla="*/ 795755 h 992875"/>
                  <a:gd name="connsiteX88" fmla="*/ 455960 w 993327"/>
                  <a:gd name="connsiteY88" fmla="*/ 796974 h 992875"/>
                  <a:gd name="connsiteX89" fmla="*/ 466450 w 993327"/>
                  <a:gd name="connsiteY89" fmla="*/ 760648 h 992875"/>
                  <a:gd name="connsiteX90" fmla="*/ 594041 w 993327"/>
                  <a:gd name="connsiteY90" fmla="*/ 805751 h 992875"/>
                  <a:gd name="connsiteX91" fmla="*/ 625268 w 993327"/>
                  <a:gd name="connsiteY91" fmla="*/ 735050 h 992875"/>
                  <a:gd name="connsiteX92" fmla="*/ 306413 w 993327"/>
                  <a:gd name="connsiteY92" fmla="*/ 653134 h 992875"/>
                  <a:gd name="connsiteX93" fmla="*/ 193460 w 993327"/>
                  <a:gd name="connsiteY93" fmla="*/ 676782 h 992875"/>
                  <a:gd name="connsiteX94" fmla="*/ 202486 w 993327"/>
                  <a:gd name="connsiteY94" fmla="*/ 853535 h 99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l="l" t="t" r="r" b="b"/>
                <a:pathLst>
                  <a:path w="993327" h="992875">
                    <a:moveTo>
                      <a:pt x="571109" y="415189"/>
                    </a:moveTo>
                    <a:lnTo>
                      <a:pt x="589650" y="504906"/>
                    </a:lnTo>
                    <a:cubicBezTo>
                      <a:pt x="609167" y="507100"/>
                      <a:pt x="623561" y="521484"/>
                      <a:pt x="641126" y="528067"/>
                    </a:cubicBezTo>
                    <a:cubicBezTo>
                      <a:pt x="693820" y="547814"/>
                      <a:pt x="742612" y="512220"/>
                      <a:pt x="792624" y="567562"/>
                    </a:cubicBezTo>
                    <a:cubicBezTo>
                      <a:pt x="819704" y="597549"/>
                      <a:pt x="811409" y="611445"/>
                      <a:pt x="816532" y="646308"/>
                    </a:cubicBezTo>
                    <a:cubicBezTo>
                      <a:pt x="818484" y="660204"/>
                      <a:pt x="827998" y="669469"/>
                      <a:pt x="829950" y="683121"/>
                    </a:cubicBezTo>
                    <a:cubicBezTo>
                      <a:pt x="833122" y="685803"/>
                      <a:pt x="893379" y="654597"/>
                      <a:pt x="905822" y="653134"/>
                    </a:cubicBezTo>
                    <a:cubicBezTo>
                      <a:pt x="969739" y="644601"/>
                      <a:pt x="1013164" y="700187"/>
                      <a:pt x="984132" y="759429"/>
                    </a:cubicBezTo>
                    <a:cubicBezTo>
                      <a:pt x="969495" y="789416"/>
                      <a:pt x="875570" y="845977"/>
                      <a:pt x="843612" y="865968"/>
                    </a:cubicBezTo>
                    <a:cubicBezTo>
                      <a:pt x="784330" y="903269"/>
                      <a:pt x="634295" y="996887"/>
                      <a:pt x="567694" y="992742"/>
                    </a:cubicBezTo>
                    <a:cubicBezTo>
                      <a:pt x="514754" y="989573"/>
                      <a:pt x="425221" y="954466"/>
                      <a:pt x="375210" y="933500"/>
                    </a:cubicBezTo>
                    <a:cubicBezTo>
                      <a:pt x="325198" y="912533"/>
                      <a:pt x="270063" y="873526"/>
                      <a:pt x="207610" y="893030"/>
                    </a:cubicBezTo>
                    <a:cubicBezTo>
                      <a:pt x="211269" y="924479"/>
                      <a:pt x="199803" y="957879"/>
                      <a:pt x="167356" y="968119"/>
                    </a:cubicBezTo>
                    <a:cubicBezTo>
                      <a:pt x="151011" y="973239"/>
                      <a:pt x="73920" y="977871"/>
                      <a:pt x="58062" y="973239"/>
                    </a:cubicBezTo>
                    <a:cubicBezTo>
                      <a:pt x="29763" y="964950"/>
                      <a:pt x="19273" y="939351"/>
                      <a:pt x="16102" y="912533"/>
                    </a:cubicBezTo>
                    <a:cubicBezTo>
                      <a:pt x="5611" y="821841"/>
                      <a:pt x="8539" y="724566"/>
                      <a:pt x="0" y="633143"/>
                    </a:cubicBezTo>
                    <a:cubicBezTo>
                      <a:pt x="2195" y="614858"/>
                      <a:pt x="15125" y="595842"/>
                      <a:pt x="31959" y="588041"/>
                    </a:cubicBezTo>
                    <a:cubicBezTo>
                      <a:pt x="49036" y="579995"/>
                      <a:pt x="125639" y="575363"/>
                      <a:pt x="145156" y="578533"/>
                    </a:cubicBezTo>
                    <a:cubicBezTo>
                      <a:pt x="172479" y="583165"/>
                      <a:pt x="188581" y="610470"/>
                      <a:pt x="191264" y="636068"/>
                    </a:cubicBezTo>
                    <a:cubicBezTo>
                      <a:pt x="228346" y="629730"/>
                      <a:pt x="264696" y="613639"/>
                      <a:pt x="302998" y="615102"/>
                    </a:cubicBezTo>
                    <a:cubicBezTo>
                      <a:pt x="299338" y="559760"/>
                      <a:pt x="347154" y="516852"/>
                      <a:pt x="400094" y="512951"/>
                    </a:cubicBezTo>
                    <a:cubicBezTo>
                      <a:pt x="428149" y="511001"/>
                      <a:pt x="452057" y="523922"/>
                      <a:pt x="479136" y="521972"/>
                    </a:cubicBezTo>
                    <a:cubicBezTo>
                      <a:pt x="498653" y="520509"/>
                      <a:pt x="515242" y="509782"/>
                      <a:pt x="533783" y="504419"/>
                    </a:cubicBezTo>
                    <a:cubicBezTo>
                      <a:pt x="552324" y="499055"/>
                      <a:pt x="548909" y="504419"/>
                      <a:pt x="549641" y="500030"/>
                    </a:cubicBezTo>
                    <a:cubicBezTo>
                      <a:pt x="544517" y="461267"/>
                      <a:pt x="536467" y="421772"/>
                      <a:pt x="518658" y="386909"/>
                    </a:cubicBezTo>
                    <a:cubicBezTo>
                      <a:pt x="406193" y="437131"/>
                      <a:pt x="309584" y="404950"/>
                      <a:pt x="247619" y="301336"/>
                    </a:cubicBezTo>
                    <a:cubicBezTo>
                      <a:pt x="208830" y="236243"/>
                      <a:pt x="169308" y="108981"/>
                      <a:pt x="163453" y="33404"/>
                    </a:cubicBezTo>
                    <a:cubicBezTo>
                      <a:pt x="162233" y="17070"/>
                      <a:pt x="161745" y="248"/>
                      <a:pt x="182970" y="4"/>
                    </a:cubicBezTo>
                    <a:cubicBezTo>
                      <a:pt x="204682" y="-240"/>
                      <a:pt x="250058" y="10000"/>
                      <a:pt x="273235" y="14632"/>
                    </a:cubicBezTo>
                    <a:cubicBezTo>
                      <a:pt x="376430" y="35598"/>
                      <a:pt x="504020" y="75093"/>
                      <a:pt x="558423" y="172368"/>
                    </a:cubicBezTo>
                    <a:cubicBezTo>
                      <a:pt x="601604" y="130923"/>
                      <a:pt x="663326" y="111907"/>
                      <a:pt x="721876" y="105080"/>
                    </a:cubicBezTo>
                    <a:cubicBezTo>
                      <a:pt x="780426" y="98254"/>
                      <a:pt x="894843" y="97523"/>
                      <a:pt x="956565" y="112394"/>
                    </a:cubicBezTo>
                    <a:cubicBezTo>
                      <a:pt x="988768" y="120196"/>
                      <a:pt x="974862" y="141162"/>
                      <a:pt x="965835" y="162373"/>
                    </a:cubicBezTo>
                    <a:cubicBezTo>
                      <a:pt x="927778" y="251114"/>
                      <a:pt x="837269" y="398123"/>
                      <a:pt x="745540" y="436156"/>
                    </a:cubicBezTo>
                    <a:cubicBezTo>
                      <a:pt x="686502" y="460535"/>
                      <a:pt x="624292" y="447126"/>
                      <a:pt x="571353" y="414702"/>
                    </a:cubicBezTo>
                    <a:close/>
                    <a:moveTo>
                      <a:pt x="308121" y="152621"/>
                    </a:moveTo>
                    <a:cubicBezTo>
                      <a:pt x="313000" y="146770"/>
                      <a:pt x="323734" y="146282"/>
                      <a:pt x="330809" y="148476"/>
                    </a:cubicBezTo>
                    <a:cubicBezTo>
                      <a:pt x="343495" y="152377"/>
                      <a:pt x="377893" y="177975"/>
                      <a:pt x="390091" y="187240"/>
                    </a:cubicBezTo>
                    <a:cubicBezTo>
                      <a:pt x="440591" y="225516"/>
                      <a:pt x="483284" y="273056"/>
                      <a:pt x="523049" y="322303"/>
                    </a:cubicBezTo>
                    <a:cubicBezTo>
                      <a:pt x="558423" y="236243"/>
                      <a:pt x="527928" y="163835"/>
                      <a:pt x="450349" y="117758"/>
                    </a:cubicBezTo>
                    <a:cubicBezTo>
                      <a:pt x="377405" y="74606"/>
                      <a:pt x="285433" y="55834"/>
                      <a:pt x="202486" y="42669"/>
                    </a:cubicBezTo>
                    <a:cubicBezTo>
                      <a:pt x="218588" y="120196"/>
                      <a:pt x="235665" y="202599"/>
                      <a:pt x="274454" y="272568"/>
                    </a:cubicBezTo>
                    <a:cubicBezTo>
                      <a:pt x="325198" y="364480"/>
                      <a:pt x="397410" y="394710"/>
                      <a:pt x="498653" y="354972"/>
                    </a:cubicBezTo>
                    <a:cubicBezTo>
                      <a:pt x="458888" y="300605"/>
                      <a:pt x="411072" y="248920"/>
                      <a:pt x="356181" y="209669"/>
                    </a:cubicBezTo>
                    <a:cubicBezTo>
                      <a:pt x="340079" y="198211"/>
                      <a:pt x="287872" y="177000"/>
                      <a:pt x="308121" y="153108"/>
                    </a:cubicBezTo>
                    <a:close/>
                    <a:moveTo>
                      <a:pt x="927778" y="147257"/>
                    </a:moveTo>
                    <a:cubicBezTo>
                      <a:pt x="844832" y="139943"/>
                      <a:pt x="755299" y="132386"/>
                      <a:pt x="674060" y="153596"/>
                    </a:cubicBezTo>
                    <a:cubicBezTo>
                      <a:pt x="634295" y="163835"/>
                      <a:pt x="599408" y="181389"/>
                      <a:pt x="573793" y="214301"/>
                    </a:cubicBezTo>
                    <a:cubicBezTo>
                      <a:pt x="575989" y="246238"/>
                      <a:pt x="577452" y="276957"/>
                      <a:pt x="568670" y="308163"/>
                    </a:cubicBezTo>
                    <a:cubicBezTo>
                      <a:pt x="610874" y="283539"/>
                      <a:pt x="653079" y="258916"/>
                      <a:pt x="698700" y="241119"/>
                    </a:cubicBezTo>
                    <a:cubicBezTo>
                      <a:pt x="744321" y="223322"/>
                      <a:pt x="774571" y="211863"/>
                      <a:pt x="790184" y="218446"/>
                    </a:cubicBezTo>
                    <a:cubicBezTo>
                      <a:pt x="803359" y="223809"/>
                      <a:pt x="803114" y="245995"/>
                      <a:pt x="789697" y="252577"/>
                    </a:cubicBezTo>
                    <a:cubicBezTo>
                      <a:pt x="776279" y="259160"/>
                      <a:pt x="744808" y="264767"/>
                      <a:pt x="726755" y="271349"/>
                    </a:cubicBezTo>
                    <a:cubicBezTo>
                      <a:pt x="678452" y="288659"/>
                      <a:pt x="619901" y="319133"/>
                      <a:pt x="577696" y="348633"/>
                    </a:cubicBezTo>
                    <a:cubicBezTo>
                      <a:pt x="574525" y="350827"/>
                      <a:pt x="560863" y="359360"/>
                      <a:pt x="561595" y="362773"/>
                    </a:cubicBezTo>
                    <a:cubicBezTo>
                      <a:pt x="599165" y="392516"/>
                      <a:pt x="648444" y="415433"/>
                      <a:pt x="697724" y="410313"/>
                    </a:cubicBezTo>
                    <a:cubicBezTo>
                      <a:pt x="777255" y="402024"/>
                      <a:pt x="851663" y="292072"/>
                      <a:pt x="888500" y="227954"/>
                    </a:cubicBezTo>
                    <a:cubicBezTo>
                      <a:pt x="893379" y="219665"/>
                      <a:pt x="930950" y="150183"/>
                      <a:pt x="927778" y="147257"/>
                    </a:cubicBezTo>
                    <a:close/>
                    <a:moveTo>
                      <a:pt x="794576" y="701650"/>
                    </a:moveTo>
                    <a:cubicBezTo>
                      <a:pt x="797747" y="696530"/>
                      <a:pt x="784085" y="674832"/>
                      <a:pt x="781890" y="667031"/>
                    </a:cubicBezTo>
                    <a:cubicBezTo>
                      <a:pt x="773839" y="637775"/>
                      <a:pt x="786769" y="612908"/>
                      <a:pt x="759690" y="589016"/>
                    </a:cubicBezTo>
                    <a:cubicBezTo>
                      <a:pt x="732610" y="565124"/>
                      <a:pt x="688453" y="578776"/>
                      <a:pt x="649664" y="570975"/>
                    </a:cubicBezTo>
                    <a:cubicBezTo>
                      <a:pt x="617217" y="564392"/>
                      <a:pt x="594773" y="540013"/>
                      <a:pt x="562327" y="540013"/>
                    </a:cubicBezTo>
                    <a:cubicBezTo>
                      <a:pt x="529880" y="540013"/>
                      <a:pt x="514267" y="557566"/>
                      <a:pt x="488163" y="560004"/>
                    </a:cubicBezTo>
                    <a:cubicBezTo>
                      <a:pt x="455229" y="563173"/>
                      <a:pt x="426929" y="550008"/>
                      <a:pt x="397166" y="553178"/>
                    </a:cubicBezTo>
                    <a:cubicBezTo>
                      <a:pt x="366915" y="556347"/>
                      <a:pt x="338128" y="582677"/>
                      <a:pt x="340323" y="614614"/>
                    </a:cubicBezTo>
                    <a:lnTo>
                      <a:pt x="346910" y="619734"/>
                    </a:lnTo>
                    <a:cubicBezTo>
                      <a:pt x="416195" y="627536"/>
                      <a:pt x="487187" y="640701"/>
                      <a:pt x="553544" y="662642"/>
                    </a:cubicBezTo>
                    <a:cubicBezTo>
                      <a:pt x="581356" y="671907"/>
                      <a:pt x="632343" y="690679"/>
                      <a:pt x="653811" y="709207"/>
                    </a:cubicBezTo>
                    <a:cubicBezTo>
                      <a:pt x="675280" y="727736"/>
                      <a:pt x="674792" y="736269"/>
                      <a:pt x="681622" y="753578"/>
                    </a:cubicBezTo>
                    <a:lnTo>
                      <a:pt x="794332" y="702137"/>
                    </a:lnTo>
                    <a:close/>
                    <a:moveTo>
                      <a:pt x="145888" y="620953"/>
                    </a:moveTo>
                    <a:cubicBezTo>
                      <a:pt x="141252" y="616565"/>
                      <a:pt x="132958" y="615590"/>
                      <a:pt x="126859" y="615346"/>
                    </a:cubicBezTo>
                    <a:cubicBezTo>
                      <a:pt x="109050" y="614858"/>
                      <a:pt x="72456" y="617540"/>
                      <a:pt x="54647" y="620222"/>
                    </a:cubicBezTo>
                    <a:cubicBezTo>
                      <a:pt x="36838" y="622904"/>
                      <a:pt x="39034" y="629486"/>
                      <a:pt x="37570" y="638263"/>
                    </a:cubicBezTo>
                    <a:lnTo>
                      <a:pt x="55866" y="921798"/>
                    </a:lnTo>
                    <a:cubicBezTo>
                      <a:pt x="56355" y="928868"/>
                      <a:pt x="64405" y="935694"/>
                      <a:pt x="70992" y="936913"/>
                    </a:cubicBezTo>
                    <a:cubicBezTo>
                      <a:pt x="93192" y="941057"/>
                      <a:pt x="130763" y="931306"/>
                      <a:pt x="154426" y="931793"/>
                    </a:cubicBezTo>
                    <a:cubicBezTo>
                      <a:pt x="162721" y="929112"/>
                      <a:pt x="167844" y="922529"/>
                      <a:pt x="169552" y="914240"/>
                    </a:cubicBezTo>
                    <a:cubicBezTo>
                      <a:pt x="160525" y="827205"/>
                      <a:pt x="161989" y="738463"/>
                      <a:pt x="153694" y="651671"/>
                    </a:cubicBezTo>
                    <a:cubicBezTo>
                      <a:pt x="145400" y="564880"/>
                      <a:pt x="151499" y="626073"/>
                      <a:pt x="145888" y="620953"/>
                    </a:cubicBezTo>
                    <a:close/>
                    <a:moveTo>
                      <a:pt x="202486" y="853291"/>
                    </a:moveTo>
                    <a:cubicBezTo>
                      <a:pt x="246887" y="847440"/>
                      <a:pt x="281773" y="849634"/>
                      <a:pt x="323002" y="866943"/>
                    </a:cubicBezTo>
                    <a:cubicBezTo>
                      <a:pt x="387408" y="894005"/>
                      <a:pt x="520121" y="962268"/>
                      <a:pt x="587942" y="953004"/>
                    </a:cubicBezTo>
                    <a:cubicBezTo>
                      <a:pt x="631611" y="946909"/>
                      <a:pt x="713581" y="899368"/>
                      <a:pt x="753591" y="876208"/>
                    </a:cubicBezTo>
                    <a:cubicBezTo>
                      <a:pt x="806774" y="845489"/>
                      <a:pt x="892647" y="796243"/>
                      <a:pt x="937049" y="756748"/>
                    </a:cubicBezTo>
                    <a:cubicBezTo>
                      <a:pt x="969983" y="727492"/>
                      <a:pt x="954857" y="683121"/>
                      <a:pt x="909481" y="691898"/>
                    </a:cubicBezTo>
                    <a:lnTo>
                      <a:pt x="677475" y="795755"/>
                    </a:lnTo>
                    <a:cubicBezTo>
                      <a:pt x="625268" y="891323"/>
                      <a:pt x="530368" y="815990"/>
                      <a:pt x="455960" y="796974"/>
                    </a:cubicBezTo>
                    <a:cubicBezTo>
                      <a:pt x="436687" y="786491"/>
                      <a:pt x="443274" y="757967"/>
                      <a:pt x="466450" y="760648"/>
                    </a:cubicBezTo>
                    <a:lnTo>
                      <a:pt x="594041" y="805751"/>
                    </a:lnTo>
                    <a:cubicBezTo>
                      <a:pt x="635514" y="813308"/>
                      <a:pt x="662838" y="760648"/>
                      <a:pt x="625268" y="735050"/>
                    </a:cubicBezTo>
                    <a:cubicBezTo>
                      <a:pt x="563546" y="692873"/>
                      <a:pt x="381552" y="654597"/>
                      <a:pt x="306413" y="653134"/>
                    </a:cubicBezTo>
                    <a:cubicBezTo>
                      <a:pt x="269331" y="652403"/>
                      <a:pt x="229322" y="668737"/>
                      <a:pt x="193460" y="676782"/>
                    </a:cubicBezTo>
                    <a:lnTo>
                      <a:pt x="202486" y="853535"/>
                    </a:lnTo>
                    <a:close/>
                  </a:path>
                </a:pathLst>
              </a:custGeom>
              <a:solidFill>
                <a:srgbClr val="1A3966"/>
              </a:solidFill>
              <a:ln w="2439"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455" name="Freeform 38">
                <a:extLst>
                  <a:ext uri="{FF2B5EF4-FFF2-40B4-BE49-F238E27FC236}">
                    <a16:creationId xmlns:a16="http://schemas.microsoft.com/office/drawing/2014/main" id="{3A78C0B8-9777-DE55-1311-589B49EB7977}"/>
                  </a:ext>
                </a:extLst>
              </p:cNvPr>
              <p:cNvSpPr/>
              <p:nvPr/>
            </p:nvSpPr>
            <p:spPr>
              <a:xfrm>
                <a:off x="5398153" y="9202867"/>
                <a:ext cx="335238" cy="329531"/>
              </a:xfrm>
              <a:custGeom>
                <a:avLst/>
                <a:gdLst>
                  <a:gd name="connsiteX0" fmla="*/ 105635 w 335238"/>
                  <a:gd name="connsiteY0" fmla="*/ 110440 h 329531"/>
                  <a:gd name="connsiteX1" fmla="*/ 153694 w 335238"/>
                  <a:gd name="connsiteY1" fmla="*/ 167000 h 329531"/>
                  <a:gd name="connsiteX2" fmla="*/ 296167 w 335238"/>
                  <a:gd name="connsiteY2" fmla="*/ 312303 h 329531"/>
                  <a:gd name="connsiteX3" fmla="*/ 71968 w 335238"/>
                  <a:gd name="connsiteY3" fmla="*/ 229900 h 329531"/>
                  <a:gd name="connsiteX4" fmla="*/ 0 w 335238"/>
                  <a:gd name="connsiteY4" fmla="*/ 0 h 329531"/>
                  <a:gd name="connsiteX5" fmla="*/ 247863 w 335238"/>
                  <a:gd name="connsiteY5" fmla="*/ 75089 h 329531"/>
                  <a:gd name="connsiteX6" fmla="*/ 320562 w 335238"/>
                  <a:gd name="connsiteY6" fmla="*/ 279634 h 329531"/>
                  <a:gd name="connsiteX7" fmla="*/ 187605 w 335238"/>
                  <a:gd name="connsiteY7" fmla="*/ 144571 h 329531"/>
                  <a:gd name="connsiteX8" fmla="*/ 128323 w 335238"/>
                  <a:gd name="connsiteY8" fmla="*/ 105808 h 329531"/>
                  <a:gd name="connsiteX9" fmla="*/ 105635 w 335238"/>
                  <a:gd name="connsiteY9" fmla="*/ 109952 h 329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35238" h="329531">
                    <a:moveTo>
                      <a:pt x="105635" y="110440"/>
                    </a:moveTo>
                    <a:cubicBezTo>
                      <a:pt x="85386" y="134332"/>
                      <a:pt x="137593" y="155542"/>
                      <a:pt x="153694" y="167000"/>
                    </a:cubicBezTo>
                    <a:cubicBezTo>
                      <a:pt x="208585" y="206252"/>
                      <a:pt x="256402" y="258180"/>
                      <a:pt x="296167" y="312303"/>
                    </a:cubicBezTo>
                    <a:cubicBezTo>
                      <a:pt x="194923" y="352285"/>
                      <a:pt x="122712" y="321811"/>
                      <a:pt x="71968" y="229900"/>
                    </a:cubicBezTo>
                    <a:cubicBezTo>
                      <a:pt x="33179" y="159930"/>
                      <a:pt x="16102" y="77527"/>
                      <a:pt x="0" y="0"/>
                    </a:cubicBezTo>
                    <a:cubicBezTo>
                      <a:pt x="82946" y="13165"/>
                      <a:pt x="174919" y="31694"/>
                      <a:pt x="247863" y="75089"/>
                    </a:cubicBezTo>
                    <a:cubicBezTo>
                      <a:pt x="325686" y="121167"/>
                      <a:pt x="355937" y="193574"/>
                      <a:pt x="320562" y="279634"/>
                    </a:cubicBezTo>
                    <a:cubicBezTo>
                      <a:pt x="280798" y="230387"/>
                      <a:pt x="238105" y="182847"/>
                      <a:pt x="187605" y="144571"/>
                    </a:cubicBezTo>
                    <a:cubicBezTo>
                      <a:pt x="137105" y="106295"/>
                      <a:pt x="141009" y="109952"/>
                      <a:pt x="128323" y="105808"/>
                    </a:cubicBezTo>
                    <a:cubicBezTo>
                      <a:pt x="115637" y="101663"/>
                      <a:pt x="110514" y="104101"/>
                      <a:pt x="105635" y="109952"/>
                    </a:cubicBezTo>
                    <a:close/>
                  </a:path>
                </a:pathLst>
              </a:custGeom>
              <a:solidFill>
                <a:srgbClr val="3FC2E0"/>
              </a:solidFill>
              <a:ln w="2439"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456" name="Freeform 39">
                <a:extLst>
                  <a:ext uri="{FF2B5EF4-FFF2-40B4-BE49-F238E27FC236}">
                    <a16:creationId xmlns:a16="http://schemas.microsoft.com/office/drawing/2014/main" id="{607874F8-6F92-04E4-4916-0886422F1042}"/>
                  </a:ext>
                </a:extLst>
              </p:cNvPr>
              <p:cNvSpPr/>
              <p:nvPr/>
            </p:nvSpPr>
            <p:spPr>
              <a:xfrm>
                <a:off x="5757232" y="9300504"/>
                <a:ext cx="366429" cy="271213"/>
              </a:xfrm>
              <a:custGeom>
                <a:avLst/>
                <a:gdLst>
                  <a:gd name="connsiteX0" fmla="*/ 366212 w 366429"/>
                  <a:gd name="connsiteY0" fmla="*/ 7439 h 271213"/>
                  <a:gd name="connsiteX1" fmla="*/ 326935 w 366429"/>
                  <a:gd name="connsiteY1" fmla="*/ 88135 h 271213"/>
                  <a:gd name="connsiteX2" fmla="*/ 136158 w 366429"/>
                  <a:gd name="connsiteY2" fmla="*/ 270495 h 271213"/>
                  <a:gd name="connsiteX3" fmla="*/ 29 w 366429"/>
                  <a:gd name="connsiteY3" fmla="*/ 222955 h 271213"/>
                  <a:gd name="connsiteX4" fmla="*/ 16130 w 366429"/>
                  <a:gd name="connsiteY4" fmla="*/ 208815 h 271213"/>
                  <a:gd name="connsiteX5" fmla="*/ 165189 w 366429"/>
                  <a:gd name="connsiteY5" fmla="*/ 131531 h 271213"/>
                  <a:gd name="connsiteX6" fmla="*/ 228131 w 366429"/>
                  <a:gd name="connsiteY6" fmla="*/ 112759 h 271213"/>
                  <a:gd name="connsiteX7" fmla="*/ 228619 w 366429"/>
                  <a:gd name="connsiteY7" fmla="*/ 78627 h 271213"/>
                  <a:gd name="connsiteX8" fmla="*/ 137134 w 366429"/>
                  <a:gd name="connsiteY8" fmla="*/ 101300 h 271213"/>
                  <a:gd name="connsiteX9" fmla="*/ 7104 w 366429"/>
                  <a:gd name="connsiteY9" fmla="*/ 168344 h 271213"/>
                  <a:gd name="connsiteX10" fmla="*/ 12227 w 366429"/>
                  <a:gd name="connsiteY10" fmla="*/ 74483 h 271213"/>
                  <a:gd name="connsiteX11" fmla="*/ 112494 w 366429"/>
                  <a:gd name="connsiteY11" fmla="*/ 13778 h 271213"/>
                  <a:gd name="connsiteX12" fmla="*/ 366212 w 366429"/>
                  <a:gd name="connsiteY12" fmla="*/ 7439 h 271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66429" h="271213">
                    <a:moveTo>
                      <a:pt x="366212" y="7439"/>
                    </a:moveTo>
                    <a:cubicBezTo>
                      <a:pt x="369627" y="10608"/>
                      <a:pt x="331814" y="79846"/>
                      <a:pt x="326935" y="88135"/>
                    </a:cubicBezTo>
                    <a:cubicBezTo>
                      <a:pt x="290097" y="152254"/>
                      <a:pt x="215689" y="261962"/>
                      <a:pt x="136158" y="270495"/>
                    </a:cubicBezTo>
                    <a:cubicBezTo>
                      <a:pt x="86879" y="275615"/>
                      <a:pt x="37599" y="252698"/>
                      <a:pt x="29" y="222955"/>
                    </a:cubicBezTo>
                    <a:cubicBezTo>
                      <a:pt x="-703" y="219542"/>
                      <a:pt x="12715" y="211009"/>
                      <a:pt x="16130" y="208815"/>
                    </a:cubicBezTo>
                    <a:cubicBezTo>
                      <a:pt x="58336" y="179315"/>
                      <a:pt x="116642" y="149085"/>
                      <a:pt x="165189" y="131531"/>
                    </a:cubicBezTo>
                    <a:cubicBezTo>
                      <a:pt x="183243" y="124949"/>
                      <a:pt x="213493" y="119829"/>
                      <a:pt x="228131" y="112759"/>
                    </a:cubicBezTo>
                    <a:cubicBezTo>
                      <a:pt x="242768" y="105689"/>
                      <a:pt x="241793" y="83991"/>
                      <a:pt x="228619" y="78627"/>
                    </a:cubicBezTo>
                    <a:cubicBezTo>
                      <a:pt x="213006" y="72045"/>
                      <a:pt x="154943" y="94230"/>
                      <a:pt x="137134" y="101300"/>
                    </a:cubicBezTo>
                    <a:cubicBezTo>
                      <a:pt x="91514" y="119098"/>
                      <a:pt x="49309" y="143721"/>
                      <a:pt x="7104" y="168344"/>
                    </a:cubicBezTo>
                    <a:cubicBezTo>
                      <a:pt x="15886" y="137139"/>
                      <a:pt x="14423" y="106420"/>
                      <a:pt x="12227" y="74483"/>
                    </a:cubicBezTo>
                    <a:cubicBezTo>
                      <a:pt x="37843" y="41814"/>
                      <a:pt x="72729" y="24017"/>
                      <a:pt x="112494" y="13778"/>
                    </a:cubicBezTo>
                    <a:cubicBezTo>
                      <a:pt x="193977" y="-7189"/>
                      <a:pt x="283510" y="125"/>
                      <a:pt x="366212" y="7439"/>
                    </a:cubicBezTo>
                    <a:close/>
                  </a:path>
                </a:pathLst>
              </a:custGeom>
              <a:solidFill>
                <a:srgbClr val="3FC2E0"/>
              </a:solidFill>
              <a:ln w="2439"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457" name="Freeform 41">
                <a:extLst>
                  <a:ext uri="{FF2B5EF4-FFF2-40B4-BE49-F238E27FC236}">
                    <a16:creationId xmlns:a16="http://schemas.microsoft.com/office/drawing/2014/main" id="{9F40E008-59DC-57A1-1D18-6F1F4B030A9E}"/>
                  </a:ext>
                </a:extLst>
              </p:cNvPr>
              <p:cNvSpPr/>
              <p:nvPr/>
            </p:nvSpPr>
            <p:spPr>
              <a:xfrm>
                <a:off x="5233236" y="9775974"/>
                <a:ext cx="131982" cy="322549"/>
              </a:xfrm>
              <a:custGeom>
                <a:avLst/>
                <a:gdLst>
                  <a:gd name="connsiteX0" fmla="*/ 108318 w 131982"/>
                  <a:gd name="connsiteY0" fmla="*/ 5665 h 322549"/>
                  <a:gd name="connsiteX1" fmla="*/ 116125 w 131982"/>
                  <a:gd name="connsiteY1" fmla="*/ 36383 h 322549"/>
                  <a:gd name="connsiteX2" fmla="*/ 131982 w 131982"/>
                  <a:gd name="connsiteY2" fmla="*/ 298952 h 322549"/>
                  <a:gd name="connsiteX3" fmla="*/ 116857 w 131982"/>
                  <a:gd name="connsiteY3" fmla="*/ 316505 h 322549"/>
                  <a:gd name="connsiteX4" fmla="*/ 33423 w 131982"/>
                  <a:gd name="connsiteY4" fmla="*/ 321625 h 322549"/>
                  <a:gd name="connsiteX5" fmla="*/ 18297 w 131982"/>
                  <a:gd name="connsiteY5" fmla="*/ 306510 h 322549"/>
                  <a:gd name="connsiteX6" fmla="*/ 0 w 131982"/>
                  <a:gd name="connsiteY6" fmla="*/ 22975 h 322549"/>
                  <a:gd name="connsiteX7" fmla="*/ 17077 w 131982"/>
                  <a:gd name="connsiteY7" fmla="*/ 4934 h 322549"/>
                  <a:gd name="connsiteX8" fmla="*/ 89289 w 131982"/>
                  <a:gd name="connsiteY8" fmla="*/ 58 h 322549"/>
                  <a:gd name="connsiteX9" fmla="*/ 108318 w 131982"/>
                  <a:gd name="connsiteY9" fmla="*/ 5665 h 322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31982" h="322549">
                    <a:moveTo>
                      <a:pt x="108318" y="5665"/>
                    </a:moveTo>
                    <a:cubicBezTo>
                      <a:pt x="113930" y="10785"/>
                      <a:pt x="115149" y="28094"/>
                      <a:pt x="116125" y="36383"/>
                    </a:cubicBezTo>
                    <a:cubicBezTo>
                      <a:pt x="124419" y="123419"/>
                      <a:pt x="123200" y="212160"/>
                      <a:pt x="131982" y="298952"/>
                    </a:cubicBezTo>
                    <a:cubicBezTo>
                      <a:pt x="130275" y="307485"/>
                      <a:pt x="125151" y="314067"/>
                      <a:pt x="116857" y="316505"/>
                    </a:cubicBezTo>
                    <a:cubicBezTo>
                      <a:pt x="93193" y="315774"/>
                      <a:pt x="55623" y="325526"/>
                      <a:pt x="33423" y="321625"/>
                    </a:cubicBezTo>
                    <a:cubicBezTo>
                      <a:pt x="26836" y="320406"/>
                      <a:pt x="18785" y="313580"/>
                      <a:pt x="18297" y="306510"/>
                    </a:cubicBezTo>
                    <a:lnTo>
                      <a:pt x="0" y="22975"/>
                    </a:lnTo>
                    <a:cubicBezTo>
                      <a:pt x="1708" y="14198"/>
                      <a:pt x="8051" y="6397"/>
                      <a:pt x="17077" y="4934"/>
                    </a:cubicBezTo>
                    <a:cubicBezTo>
                      <a:pt x="34886" y="2252"/>
                      <a:pt x="71480" y="-430"/>
                      <a:pt x="89289" y="58"/>
                    </a:cubicBezTo>
                    <a:cubicBezTo>
                      <a:pt x="107099" y="545"/>
                      <a:pt x="103683" y="1277"/>
                      <a:pt x="108318" y="5665"/>
                    </a:cubicBezTo>
                    <a:close/>
                  </a:path>
                </a:pathLst>
              </a:custGeom>
              <a:solidFill>
                <a:srgbClr val="3FC2E0"/>
              </a:solidFill>
              <a:ln w="2439"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grpSp>
      </p:grpSp>
      <p:grpSp>
        <p:nvGrpSpPr>
          <p:cNvPr id="498" name="Group 497">
            <a:extLst>
              <a:ext uri="{FF2B5EF4-FFF2-40B4-BE49-F238E27FC236}">
                <a16:creationId xmlns:a16="http://schemas.microsoft.com/office/drawing/2014/main" id="{47FFF7F4-B612-A343-CB9B-E59DF14C845C}"/>
              </a:ext>
            </a:extLst>
          </p:cNvPr>
          <p:cNvGrpSpPr/>
          <p:nvPr/>
        </p:nvGrpSpPr>
        <p:grpSpPr>
          <a:xfrm>
            <a:off x="4800194" y="4914535"/>
            <a:ext cx="1786282" cy="1256967"/>
            <a:chOff x="526236" y="5113194"/>
            <a:chExt cx="1786282" cy="1256967"/>
          </a:xfrm>
        </p:grpSpPr>
        <p:sp>
          <p:nvSpPr>
            <p:cNvPr id="499" name="Google Shape;1042;p3">
              <a:extLst>
                <a:ext uri="{FF2B5EF4-FFF2-40B4-BE49-F238E27FC236}">
                  <a16:creationId xmlns:a16="http://schemas.microsoft.com/office/drawing/2014/main" id="{FF90112D-9946-2F50-D0C9-21E2A36E7325}"/>
                </a:ext>
              </a:extLst>
            </p:cNvPr>
            <p:cNvSpPr/>
            <p:nvPr/>
          </p:nvSpPr>
          <p:spPr>
            <a:xfrm>
              <a:off x="962177" y="5113194"/>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500" name="TextBox 499">
              <a:extLst>
                <a:ext uri="{FF2B5EF4-FFF2-40B4-BE49-F238E27FC236}">
                  <a16:creationId xmlns:a16="http://schemas.microsoft.com/office/drawing/2014/main" id="{457FA247-EB7F-E679-24CD-DA316DC448B1}"/>
                </a:ext>
              </a:extLst>
            </p:cNvPr>
            <p:cNvSpPr txBox="1"/>
            <p:nvPr/>
          </p:nvSpPr>
          <p:spPr>
            <a:xfrm>
              <a:off x="526236" y="6062384"/>
              <a:ext cx="1786282" cy="307777"/>
            </a:xfrm>
            <a:prstGeom prst="rect">
              <a:avLst/>
            </a:prstGeom>
            <a:noFill/>
          </p:spPr>
          <p:txBody>
            <a:bodyPr wrap="square" rtlCol="0">
              <a:spAutoFit/>
            </a:bodyPr>
            <a:lstStyle/>
            <a:p>
              <a:pPr algn="ctr"/>
              <a:r>
                <a:rPr lang="en-GB" noProof="0" dirty="0">
                  <a:solidFill>
                    <a:srgbClr val="FF9300"/>
                  </a:solidFill>
                  <a:latin typeface="Calibri" panose="020F0502020204030204" pitchFamily="34" charset="0"/>
                  <a:cs typeface="Calibri" panose="020F0502020204030204" pitchFamily="34" charset="0"/>
                </a:rPr>
                <a:t>COMMUNICATIVE</a:t>
              </a:r>
            </a:p>
          </p:txBody>
        </p:sp>
        <p:grpSp>
          <p:nvGrpSpPr>
            <p:cNvPr id="501" name="Google Shape;1179;p3">
              <a:extLst>
                <a:ext uri="{FF2B5EF4-FFF2-40B4-BE49-F238E27FC236}">
                  <a16:creationId xmlns:a16="http://schemas.microsoft.com/office/drawing/2014/main" id="{AD0AED0F-D55E-FA2D-5058-13E9C1B3BED4}"/>
                </a:ext>
              </a:extLst>
            </p:cNvPr>
            <p:cNvGrpSpPr/>
            <p:nvPr/>
          </p:nvGrpSpPr>
          <p:grpSpPr>
            <a:xfrm>
              <a:off x="1117046" y="5257207"/>
              <a:ext cx="620269" cy="608702"/>
              <a:chOff x="5632524" y="3887743"/>
              <a:chExt cx="867188" cy="794922"/>
            </a:xfrm>
          </p:grpSpPr>
          <p:sp>
            <p:nvSpPr>
              <p:cNvPr id="502" name="Google Shape;1180;p3">
                <a:extLst>
                  <a:ext uri="{FF2B5EF4-FFF2-40B4-BE49-F238E27FC236}">
                    <a16:creationId xmlns:a16="http://schemas.microsoft.com/office/drawing/2014/main" id="{8761D168-BAEF-9C1E-4B87-96AF56F8B3B9}"/>
                  </a:ext>
                </a:extLst>
              </p:cNvPr>
              <p:cNvSpPr/>
              <p:nvPr/>
            </p:nvSpPr>
            <p:spPr>
              <a:xfrm>
                <a:off x="6219683" y="3963622"/>
                <a:ext cx="173437" cy="160791"/>
              </a:xfrm>
              <a:custGeom>
                <a:avLst/>
                <a:gdLst/>
                <a:ahLst/>
                <a:cxnLst/>
                <a:rect l="l" t="t" r="r" b="b"/>
                <a:pathLst>
                  <a:path w="173437" h="160791" extrusionOk="0">
                    <a:moveTo>
                      <a:pt x="158985" y="0"/>
                    </a:moveTo>
                    <a:cubicBezTo>
                      <a:pt x="167114" y="0"/>
                      <a:pt x="173438" y="6323"/>
                      <a:pt x="173438" y="14453"/>
                    </a:cubicBezTo>
                    <a:lnTo>
                      <a:pt x="173438" y="101172"/>
                    </a:lnTo>
                    <a:cubicBezTo>
                      <a:pt x="173438" y="109302"/>
                      <a:pt x="167114" y="115625"/>
                      <a:pt x="158985" y="115625"/>
                    </a:cubicBezTo>
                    <a:cubicBezTo>
                      <a:pt x="150855" y="115625"/>
                      <a:pt x="144531" y="121948"/>
                      <a:pt x="144531" y="130079"/>
                    </a:cubicBezTo>
                    <a:lnTo>
                      <a:pt x="144531" y="160791"/>
                    </a:lnTo>
                    <a:lnTo>
                      <a:pt x="80396" y="118335"/>
                    </a:lnTo>
                    <a:cubicBezTo>
                      <a:pt x="77686" y="116529"/>
                      <a:pt x="74976" y="115625"/>
                      <a:pt x="72266" y="115625"/>
                    </a:cubicBezTo>
                    <a:lnTo>
                      <a:pt x="14453" y="115625"/>
                    </a:lnTo>
                    <a:cubicBezTo>
                      <a:pt x="6323" y="115625"/>
                      <a:pt x="0" y="109302"/>
                      <a:pt x="0" y="101172"/>
                    </a:cubicBezTo>
                    <a:lnTo>
                      <a:pt x="0" y="89429"/>
                    </a:lnTo>
                    <a:lnTo>
                      <a:pt x="4517" y="86719"/>
                    </a:lnTo>
                    <a:lnTo>
                      <a:pt x="57813" y="86719"/>
                    </a:lnTo>
                    <a:cubicBezTo>
                      <a:pt x="81299" y="86719"/>
                      <a:pt x="101172" y="66846"/>
                      <a:pt x="101172" y="43359"/>
                    </a:cubicBezTo>
                    <a:lnTo>
                      <a:pt x="101172" y="0"/>
                    </a:lnTo>
                    <a:lnTo>
                      <a:pt x="158985" y="0"/>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503" name="Google Shape;1181;p3">
                <a:extLst>
                  <a:ext uri="{FF2B5EF4-FFF2-40B4-BE49-F238E27FC236}">
                    <a16:creationId xmlns:a16="http://schemas.microsoft.com/office/drawing/2014/main" id="{2D8E0928-27C8-66CE-CF83-614C5291A8C8}"/>
                  </a:ext>
                </a:extLst>
              </p:cNvPr>
              <p:cNvSpPr/>
              <p:nvPr/>
            </p:nvSpPr>
            <p:spPr>
              <a:xfrm>
                <a:off x="6118511" y="3905809"/>
                <a:ext cx="173437" cy="160791"/>
              </a:xfrm>
              <a:custGeom>
                <a:avLst/>
                <a:gdLst/>
                <a:ahLst/>
                <a:cxnLst/>
                <a:rect l="l" t="t" r="r" b="b"/>
                <a:pathLst>
                  <a:path w="173437" h="160791" extrusionOk="0">
                    <a:moveTo>
                      <a:pt x="0" y="14453"/>
                    </a:moveTo>
                    <a:cubicBezTo>
                      <a:pt x="0" y="6323"/>
                      <a:pt x="6323" y="0"/>
                      <a:pt x="14453" y="0"/>
                    </a:cubicBezTo>
                    <a:lnTo>
                      <a:pt x="158985" y="0"/>
                    </a:lnTo>
                    <a:cubicBezTo>
                      <a:pt x="167114" y="0"/>
                      <a:pt x="173438" y="6323"/>
                      <a:pt x="173438" y="14453"/>
                    </a:cubicBezTo>
                    <a:lnTo>
                      <a:pt x="173438" y="28906"/>
                    </a:lnTo>
                    <a:lnTo>
                      <a:pt x="115625" y="28906"/>
                    </a:lnTo>
                    <a:cubicBezTo>
                      <a:pt x="92139" y="28906"/>
                      <a:pt x="72266" y="48779"/>
                      <a:pt x="72266" y="72266"/>
                    </a:cubicBezTo>
                    <a:lnTo>
                      <a:pt x="72266" y="131885"/>
                    </a:lnTo>
                    <a:lnTo>
                      <a:pt x="28906" y="160791"/>
                    </a:lnTo>
                    <a:lnTo>
                      <a:pt x="28906" y="130078"/>
                    </a:lnTo>
                    <a:cubicBezTo>
                      <a:pt x="28906" y="121948"/>
                      <a:pt x="22583" y="115625"/>
                      <a:pt x="14453" y="115625"/>
                    </a:cubicBezTo>
                    <a:cubicBezTo>
                      <a:pt x="6323" y="115625"/>
                      <a:pt x="0" y="109302"/>
                      <a:pt x="0" y="101172"/>
                    </a:cubicBezTo>
                    <a:lnTo>
                      <a:pt x="0" y="14453"/>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504" name="Google Shape;1182;p3">
                <a:extLst>
                  <a:ext uri="{FF2B5EF4-FFF2-40B4-BE49-F238E27FC236}">
                    <a16:creationId xmlns:a16="http://schemas.microsoft.com/office/drawing/2014/main" id="{2CEAED3B-7943-156B-7861-71CEBBEC4157}"/>
                  </a:ext>
                </a:extLst>
              </p:cNvPr>
              <p:cNvSpPr/>
              <p:nvPr/>
            </p:nvSpPr>
            <p:spPr>
              <a:xfrm>
                <a:off x="5699369" y="3949169"/>
                <a:ext cx="202343" cy="160791"/>
              </a:xfrm>
              <a:custGeom>
                <a:avLst/>
                <a:gdLst/>
                <a:ahLst/>
                <a:cxnLst/>
                <a:rect l="l" t="t" r="r" b="b"/>
                <a:pathLst>
                  <a:path w="202343" h="160791" extrusionOk="0">
                    <a:moveTo>
                      <a:pt x="0" y="14453"/>
                    </a:moveTo>
                    <a:cubicBezTo>
                      <a:pt x="0" y="6323"/>
                      <a:pt x="6323" y="0"/>
                      <a:pt x="14453" y="0"/>
                    </a:cubicBezTo>
                    <a:lnTo>
                      <a:pt x="187891" y="0"/>
                    </a:lnTo>
                    <a:cubicBezTo>
                      <a:pt x="196021" y="0"/>
                      <a:pt x="202344" y="6323"/>
                      <a:pt x="202344" y="14453"/>
                    </a:cubicBezTo>
                    <a:lnTo>
                      <a:pt x="202344" y="101172"/>
                    </a:lnTo>
                    <a:cubicBezTo>
                      <a:pt x="202344" y="109302"/>
                      <a:pt x="196021" y="115625"/>
                      <a:pt x="187891" y="115625"/>
                    </a:cubicBezTo>
                    <a:lnTo>
                      <a:pt x="115625" y="115625"/>
                    </a:lnTo>
                    <a:cubicBezTo>
                      <a:pt x="112915" y="115625"/>
                      <a:pt x="110205" y="116528"/>
                      <a:pt x="107495" y="118335"/>
                    </a:cubicBezTo>
                    <a:lnTo>
                      <a:pt x="43360" y="160791"/>
                    </a:lnTo>
                    <a:lnTo>
                      <a:pt x="43360" y="130078"/>
                    </a:lnTo>
                    <a:cubicBezTo>
                      <a:pt x="43360" y="121948"/>
                      <a:pt x="37036" y="115625"/>
                      <a:pt x="28906" y="115625"/>
                    </a:cubicBezTo>
                    <a:lnTo>
                      <a:pt x="14453" y="115625"/>
                    </a:lnTo>
                    <a:cubicBezTo>
                      <a:pt x="6323" y="115625"/>
                      <a:pt x="0" y="109302"/>
                      <a:pt x="0" y="101172"/>
                    </a:cubicBezTo>
                    <a:lnTo>
                      <a:pt x="0" y="14453"/>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grpSp>
            <p:nvGrpSpPr>
              <p:cNvPr id="505" name="Google Shape;1183;p3">
                <a:extLst>
                  <a:ext uri="{FF2B5EF4-FFF2-40B4-BE49-F238E27FC236}">
                    <a16:creationId xmlns:a16="http://schemas.microsoft.com/office/drawing/2014/main" id="{846642CC-3E03-58C6-C19B-C95433AABFF2}"/>
                  </a:ext>
                </a:extLst>
              </p:cNvPr>
              <p:cNvGrpSpPr/>
              <p:nvPr/>
            </p:nvGrpSpPr>
            <p:grpSpPr>
              <a:xfrm>
                <a:off x="5632524" y="3887743"/>
                <a:ext cx="867188" cy="794922"/>
                <a:chOff x="5632524" y="3887743"/>
                <a:chExt cx="867188" cy="794922"/>
              </a:xfrm>
            </p:grpSpPr>
            <p:sp>
              <p:nvSpPr>
                <p:cNvPr id="506" name="Google Shape;1184;p3">
                  <a:extLst>
                    <a:ext uri="{FF2B5EF4-FFF2-40B4-BE49-F238E27FC236}">
                      <a16:creationId xmlns:a16="http://schemas.microsoft.com/office/drawing/2014/main" id="{07E46976-864F-827C-736A-63FDB987FD71}"/>
                    </a:ext>
                  </a:extLst>
                </p:cNvPr>
                <p:cNvSpPr/>
                <p:nvPr/>
              </p:nvSpPr>
              <p:spPr>
                <a:xfrm>
                  <a:off x="5632524" y="4290624"/>
                  <a:ext cx="867188" cy="392041"/>
                </a:xfrm>
                <a:custGeom>
                  <a:avLst/>
                  <a:gdLst/>
                  <a:ahLst/>
                  <a:cxnLst/>
                  <a:rect l="l" t="t" r="r" b="b"/>
                  <a:pathLst>
                    <a:path w="867188" h="392041" extrusionOk="0">
                      <a:moveTo>
                        <a:pt x="823829" y="30713"/>
                      </a:moveTo>
                      <a:cubicBezTo>
                        <a:pt x="804860" y="30713"/>
                        <a:pt x="790406" y="43359"/>
                        <a:pt x="785890" y="47876"/>
                      </a:cubicBezTo>
                      <a:lnTo>
                        <a:pt x="719044" y="88525"/>
                      </a:lnTo>
                      <a:lnTo>
                        <a:pt x="664845" y="88525"/>
                      </a:lnTo>
                      <a:cubicBezTo>
                        <a:pt x="656715" y="88525"/>
                        <a:pt x="650391" y="94849"/>
                        <a:pt x="650391" y="102979"/>
                      </a:cubicBezTo>
                      <a:lnTo>
                        <a:pt x="650391" y="131885"/>
                      </a:lnTo>
                      <a:lnTo>
                        <a:pt x="619679" y="131885"/>
                      </a:lnTo>
                      <a:lnTo>
                        <a:pt x="607032" y="56909"/>
                      </a:lnTo>
                      <a:cubicBezTo>
                        <a:pt x="606129" y="48780"/>
                        <a:pt x="597999" y="43359"/>
                        <a:pt x="590772" y="45166"/>
                      </a:cubicBezTo>
                      <a:cubicBezTo>
                        <a:pt x="582642" y="46069"/>
                        <a:pt x="577222" y="54199"/>
                        <a:pt x="579029" y="61426"/>
                      </a:cubicBezTo>
                      <a:lnTo>
                        <a:pt x="590772" y="130982"/>
                      </a:lnTo>
                      <a:lnTo>
                        <a:pt x="548316" y="130982"/>
                      </a:lnTo>
                      <a:lnTo>
                        <a:pt x="537476" y="56909"/>
                      </a:lnTo>
                      <a:cubicBezTo>
                        <a:pt x="535670" y="42456"/>
                        <a:pt x="526636" y="30713"/>
                        <a:pt x="513990" y="24390"/>
                      </a:cubicBezTo>
                      <a:lnTo>
                        <a:pt x="469727" y="1807"/>
                      </a:lnTo>
                      <a:cubicBezTo>
                        <a:pt x="467920" y="903"/>
                        <a:pt x="465211" y="0"/>
                        <a:pt x="463404" y="0"/>
                      </a:cubicBezTo>
                      <a:lnTo>
                        <a:pt x="405591" y="0"/>
                      </a:lnTo>
                      <a:cubicBezTo>
                        <a:pt x="403785" y="0"/>
                        <a:pt x="401075" y="903"/>
                        <a:pt x="399268" y="1807"/>
                      </a:cubicBezTo>
                      <a:lnTo>
                        <a:pt x="355005" y="24390"/>
                      </a:lnTo>
                      <a:cubicBezTo>
                        <a:pt x="342359" y="30713"/>
                        <a:pt x="333326" y="43359"/>
                        <a:pt x="331519" y="56909"/>
                      </a:cubicBezTo>
                      <a:lnTo>
                        <a:pt x="320679" y="130982"/>
                      </a:lnTo>
                      <a:lnTo>
                        <a:pt x="278223" y="130982"/>
                      </a:lnTo>
                      <a:lnTo>
                        <a:pt x="289966" y="61426"/>
                      </a:lnTo>
                      <a:cubicBezTo>
                        <a:pt x="290870" y="53296"/>
                        <a:pt x="286353" y="46069"/>
                        <a:pt x="278223" y="45166"/>
                      </a:cubicBezTo>
                      <a:cubicBezTo>
                        <a:pt x="270093" y="44263"/>
                        <a:pt x="262867" y="48780"/>
                        <a:pt x="261963" y="56909"/>
                      </a:cubicBezTo>
                      <a:cubicBezTo>
                        <a:pt x="261963" y="56909"/>
                        <a:pt x="261963" y="56909"/>
                        <a:pt x="261963" y="56909"/>
                      </a:cubicBezTo>
                      <a:lnTo>
                        <a:pt x="249317" y="131885"/>
                      </a:lnTo>
                      <a:lnTo>
                        <a:pt x="216797" y="131885"/>
                      </a:lnTo>
                      <a:lnTo>
                        <a:pt x="216797" y="102979"/>
                      </a:lnTo>
                      <a:cubicBezTo>
                        <a:pt x="216797" y="94849"/>
                        <a:pt x="210474" y="88525"/>
                        <a:pt x="202344" y="88525"/>
                      </a:cubicBezTo>
                      <a:lnTo>
                        <a:pt x="148145" y="88525"/>
                      </a:lnTo>
                      <a:lnTo>
                        <a:pt x="81299" y="47876"/>
                      </a:lnTo>
                      <a:cubicBezTo>
                        <a:pt x="76782" y="43359"/>
                        <a:pt x="62329" y="30713"/>
                        <a:pt x="43359" y="30713"/>
                      </a:cubicBezTo>
                      <a:cubicBezTo>
                        <a:pt x="19873" y="30713"/>
                        <a:pt x="0" y="50586"/>
                        <a:pt x="0" y="74072"/>
                      </a:cubicBezTo>
                      <a:lnTo>
                        <a:pt x="0" y="247510"/>
                      </a:lnTo>
                      <a:cubicBezTo>
                        <a:pt x="0" y="253833"/>
                        <a:pt x="3613" y="259253"/>
                        <a:pt x="9937" y="261060"/>
                      </a:cubicBezTo>
                      <a:lnTo>
                        <a:pt x="14453" y="262866"/>
                      </a:lnTo>
                      <a:lnTo>
                        <a:pt x="14453" y="363135"/>
                      </a:lnTo>
                      <a:lnTo>
                        <a:pt x="0" y="363135"/>
                      </a:lnTo>
                      <a:lnTo>
                        <a:pt x="0" y="392042"/>
                      </a:lnTo>
                      <a:lnTo>
                        <a:pt x="867189" y="392042"/>
                      </a:lnTo>
                      <a:lnTo>
                        <a:pt x="867189" y="363135"/>
                      </a:lnTo>
                      <a:lnTo>
                        <a:pt x="852735" y="363135"/>
                      </a:lnTo>
                      <a:lnTo>
                        <a:pt x="852735" y="233960"/>
                      </a:lnTo>
                      <a:lnTo>
                        <a:pt x="858155" y="231250"/>
                      </a:lnTo>
                      <a:cubicBezTo>
                        <a:pt x="863575" y="228540"/>
                        <a:pt x="867189" y="224024"/>
                        <a:pt x="867189" y="217700"/>
                      </a:cubicBezTo>
                      <a:lnTo>
                        <a:pt x="867189" y="73169"/>
                      </a:lnTo>
                      <a:cubicBezTo>
                        <a:pt x="867189" y="50586"/>
                        <a:pt x="848219" y="30713"/>
                        <a:pt x="823829" y="30713"/>
                      </a:cubicBezTo>
                      <a:close/>
                      <a:moveTo>
                        <a:pt x="693751" y="303516"/>
                      </a:moveTo>
                      <a:lnTo>
                        <a:pt x="727174" y="363135"/>
                      </a:lnTo>
                      <a:lnTo>
                        <a:pt x="693751" y="363135"/>
                      </a:lnTo>
                      <a:lnTo>
                        <a:pt x="693751" y="303516"/>
                      </a:lnTo>
                      <a:close/>
                      <a:moveTo>
                        <a:pt x="693751" y="160791"/>
                      </a:moveTo>
                      <a:lnTo>
                        <a:pt x="737110" y="160791"/>
                      </a:lnTo>
                      <a:cubicBezTo>
                        <a:pt x="738917" y="160791"/>
                        <a:pt x="741627" y="159888"/>
                        <a:pt x="743433" y="158984"/>
                      </a:cubicBezTo>
                      <a:lnTo>
                        <a:pt x="780470" y="140918"/>
                      </a:lnTo>
                      <a:lnTo>
                        <a:pt x="780470" y="167114"/>
                      </a:lnTo>
                      <a:lnTo>
                        <a:pt x="693751" y="221314"/>
                      </a:lnTo>
                      <a:lnTo>
                        <a:pt x="693751" y="160791"/>
                      </a:lnTo>
                      <a:close/>
                      <a:moveTo>
                        <a:pt x="359522" y="62329"/>
                      </a:moveTo>
                      <a:cubicBezTo>
                        <a:pt x="360425" y="57813"/>
                        <a:pt x="363135" y="53296"/>
                        <a:pt x="367652" y="51489"/>
                      </a:cubicBezTo>
                      <a:lnTo>
                        <a:pt x="409205" y="30713"/>
                      </a:lnTo>
                      <a:lnTo>
                        <a:pt x="459791" y="30713"/>
                      </a:lnTo>
                      <a:lnTo>
                        <a:pt x="501343" y="51489"/>
                      </a:lnTo>
                      <a:cubicBezTo>
                        <a:pt x="505860" y="53296"/>
                        <a:pt x="508570" y="57813"/>
                        <a:pt x="509473" y="62329"/>
                      </a:cubicBezTo>
                      <a:lnTo>
                        <a:pt x="519410" y="131885"/>
                      </a:lnTo>
                      <a:lnTo>
                        <a:pt x="492310" y="131885"/>
                      </a:lnTo>
                      <a:lnTo>
                        <a:pt x="492310" y="74072"/>
                      </a:lnTo>
                      <a:cubicBezTo>
                        <a:pt x="492310" y="65942"/>
                        <a:pt x="485987" y="59619"/>
                        <a:pt x="477857" y="59619"/>
                      </a:cubicBezTo>
                      <a:lnTo>
                        <a:pt x="391138" y="59619"/>
                      </a:lnTo>
                      <a:cubicBezTo>
                        <a:pt x="383008" y="59619"/>
                        <a:pt x="376685" y="65942"/>
                        <a:pt x="376685" y="74072"/>
                      </a:cubicBezTo>
                      <a:lnTo>
                        <a:pt x="376685" y="131885"/>
                      </a:lnTo>
                      <a:lnTo>
                        <a:pt x="349586" y="131885"/>
                      </a:lnTo>
                      <a:lnTo>
                        <a:pt x="359522" y="62329"/>
                      </a:lnTo>
                      <a:close/>
                      <a:moveTo>
                        <a:pt x="462501" y="131885"/>
                      </a:moveTo>
                      <a:lnTo>
                        <a:pt x="404688" y="131885"/>
                      </a:lnTo>
                      <a:lnTo>
                        <a:pt x="404688" y="88525"/>
                      </a:lnTo>
                      <a:lnTo>
                        <a:pt x="462501" y="88525"/>
                      </a:lnTo>
                      <a:lnTo>
                        <a:pt x="462501" y="131885"/>
                      </a:lnTo>
                      <a:close/>
                      <a:moveTo>
                        <a:pt x="664845" y="160791"/>
                      </a:moveTo>
                      <a:lnTo>
                        <a:pt x="664845" y="189698"/>
                      </a:lnTo>
                      <a:lnTo>
                        <a:pt x="202344" y="189698"/>
                      </a:lnTo>
                      <a:lnTo>
                        <a:pt x="202344" y="160791"/>
                      </a:lnTo>
                      <a:lnTo>
                        <a:pt x="664845" y="160791"/>
                      </a:lnTo>
                      <a:close/>
                      <a:moveTo>
                        <a:pt x="520313" y="221314"/>
                      </a:moveTo>
                      <a:lnTo>
                        <a:pt x="520313" y="218604"/>
                      </a:lnTo>
                      <a:lnTo>
                        <a:pt x="607032" y="218604"/>
                      </a:lnTo>
                      <a:lnTo>
                        <a:pt x="607032" y="363135"/>
                      </a:lnTo>
                      <a:lnTo>
                        <a:pt x="478760" y="363135"/>
                      </a:lnTo>
                      <a:lnTo>
                        <a:pt x="490503" y="268287"/>
                      </a:lnTo>
                      <a:lnTo>
                        <a:pt x="507667" y="251123"/>
                      </a:lnTo>
                      <a:cubicBezTo>
                        <a:pt x="515797" y="243897"/>
                        <a:pt x="520313" y="233057"/>
                        <a:pt x="520313" y="221314"/>
                      </a:cubicBezTo>
                      <a:close/>
                      <a:moveTo>
                        <a:pt x="359522" y="252027"/>
                      </a:moveTo>
                      <a:lnTo>
                        <a:pt x="376685" y="269190"/>
                      </a:lnTo>
                      <a:lnTo>
                        <a:pt x="388428" y="364038"/>
                      </a:lnTo>
                      <a:lnTo>
                        <a:pt x="260156" y="364038"/>
                      </a:lnTo>
                      <a:lnTo>
                        <a:pt x="260156" y="219507"/>
                      </a:lnTo>
                      <a:lnTo>
                        <a:pt x="346875" y="219507"/>
                      </a:lnTo>
                      <a:lnTo>
                        <a:pt x="346875" y="222217"/>
                      </a:lnTo>
                      <a:cubicBezTo>
                        <a:pt x="346875" y="233057"/>
                        <a:pt x="351392" y="243897"/>
                        <a:pt x="359522" y="252027"/>
                      </a:cubicBezTo>
                      <a:close/>
                      <a:moveTo>
                        <a:pt x="173438" y="279127"/>
                      </a:moveTo>
                      <a:lnTo>
                        <a:pt x="158081" y="228540"/>
                      </a:lnTo>
                      <a:cubicBezTo>
                        <a:pt x="157178" y="224927"/>
                        <a:pt x="154468" y="222217"/>
                        <a:pt x="151758" y="220411"/>
                      </a:cubicBezTo>
                      <a:lnTo>
                        <a:pt x="86719" y="181567"/>
                      </a:lnTo>
                      <a:lnTo>
                        <a:pt x="86719" y="140918"/>
                      </a:lnTo>
                      <a:lnTo>
                        <a:pt x="123755" y="158984"/>
                      </a:lnTo>
                      <a:cubicBezTo>
                        <a:pt x="125562" y="159888"/>
                        <a:pt x="128272" y="160791"/>
                        <a:pt x="130078" y="160791"/>
                      </a:cubicBezTo>
                      <a:lnTo>
                        <a:pt x="173438" y="160791"/>
                      </a:lnTo>
                      <a:lnTo>
                        <a:pt x="173438" y="279127"/>
                      </a:lnTo>
                      <a:close/>
                      <a:moveTo>
                        <a:pt x="43359" y="272803"/>
                      </a:moveTo>
                      <a:lnTo>
                        <a:pt x="89429" y="288160"/>
                      </a:lnTo>
                      <a:lnTo>
                        <a:pt x="111108" y="363135"/>
                      </a:lnTo>
                      <a:lnTo>
                        <a:pt x="43359" y="363135"/>
                      </a:lnTo>
                      <a:lnTo>
                        <a:pt x="43359" y="272803"/>
                      </a:lnTo>
                      <a:close/>
                      <a:moveTo>
                        <a:pt x="140918" y="363135"/>
                      </a:moveTo>
                      <a:lnTo>
                        <a:pt x="114722" y="272803"/>
                      </a:lnTo>
                      <a:cubicBezTo>
                        <a:pt x="113819" y="268287"/>
                        <a:pt x="110205" y="264673"/>
                        <a:pt x="105689" y="262866"/>
                      </a:cubicBezTo>
                      <a:lnTo>
                        <a:pt x="28906" y="237573"/>
                      </a:lnTo>
                      <a:lnTo>
                        <a:pt x="28906" y="74976"/>
                      </a:lnTo>
                      <a:cubicBezTo>
                        <a:pt x="28906" y="66846"/>
                        <a:pt x="35229" y="60523"/>
                        <a:pt x="43359" y="60523"/>
                      </a:cubicBezTo>
                      <a:cubicBezTo>
                        <a:pt x="50586" y="60523"/>
                        <a:pt x="59619" y="67749"/>
                        <a:pt x="61426" y="70459"/>
                      </a:cubicBezTo>
                      <a:cubicBezTo>
                        <a:pt x="62329" y="71363"/>
                        <a:pt x="63233" y="72266"/>
                        <a:pt x="65039" y="73169"/>
                      </a:cubicBezTo>
                      <a:lnTo>
                        <a:pt x="137305" y="116529"/>
                      </a:lnTo>
                      <a:cubicBezTo>
                        <a:pt x="139111" y="117432"/>
                        <a:pt x="141822" y="118335"/>
                        <a:pt x="144531" y="118335"/>
                      </a:cubicBezTo>
                      <a:lnTo>
                        <a:pt x="187891" y="118335"/>
                      </a:lnTo>
                      <a:lnTo>
                        <a:pt x="187891" y="132788"/>
                      </a:lnTo>
                      <a:lnTo>
                        <a:pt x="133691" y="132788"/>
                      </a:lnTo>
                      <a:lnTo>
                        <a:pt x="78589" y="105689"/>
                      </a:lnTo>
                      <a:cubicBezTo>
                        <a:pt x="71362" y="102075"/>
                        <a:pt x="62329" y="104785"/>
                        <a:pt x="59619" y="112012"/>
                      </a:cubicBezTo>
                      <a:cubicBezTo>
                        <a:pt x="58716" y="113818"/>
                        <a:pt x="57813" y="116529"/>
                        <a:pt x="57813" y="118335"/>
                      </a:cubicBezTo>
                      <a:lnTo>
                        <a:pt x="57813" y="190601"/>
                      </a:lnTo>
                      <a:cubicBezTo>
                        <a:pt x="57813" y="196021"/>
                        <a:pt x="60523" y="200537"/>
                        <a:pt x="65039" y="203247"/>
                      </a:cubicBezTo>
                      <a:lnTo>
                        <a:pt x="132788" y="243897"/>
                      </a:lnTo>
                      <a:lnTo>
                        <a:pt x="168921" y="364038"/>
                      </a:lnTo>
                      <a:lnTo>
                        <a:pt x="140918" y="364038"/>
                      </a:lnTo>
                      <a:close/>
                      <a:moveTo>
                        <a:pt x="202344" y="363135"/>
                      </a:moveTo>
                      <a:lnTo>
                        <a:pt x="202344" y="218604"/>
                      </a:lnTo>
                      <a:lnTo>
                        <a:pt x="231250" y="218604"/>
                      </a:lnTo>
                      <a:lnTo>
                        <a:pt x="231250" y="363135"/>
                      </a:lnTo>
                      <a:lnTo>
                        <a:pt x="202344" y="363135"/>
                      </a:lnTo>
                      <a:close/>
                      <a:moveTo>
                        <a:pt x="417335" y="363135"/>
                      </a:moveTo>
                      <a:lnTo>
                        <a:pt x="404688" y="260156"/>
                      </a:lnTo>
                      <a:cubicBezTo>
                        <a:pt x="404688" y="256544"/>
                        <a:pt x="402881" y="253833"/>
                        <a:pt x="400171" y="252027"/>
                      </a:cubicBezTo>
                      <a:lnTo>
                        <a:pt x="379395" y="231250"/>
                      </a:lnTo>
                      <a:cubicBezTo>
                        <a:pt x="376685" y="228540"/>
                        <a:pt x="374878" y="224927"/>
                        <a:pt x="374878" y="221314"/>
                      </a:cubicBezTo>
                      <a:lnTo>
                        <a:pt x="374878" y="218604"/>
                      </a:lnTo>
                      <a:lnTo>
                        <a:pt x="490503" y="218604"/>
                      </a:lnTo>
                      <a:lnTo>
                        <a:pt x="490503" y="221314"/>
                      </a:lnTo>
                      <a:cubicBezTo>
                        <a:pt x="490503" y="224927"/>
                        <a:pt x="488697" y="228540"/>
                        <a:pt x="485987" y="231250"/>
                      </a:cubicBezTo>
                      <a:lnTo>
                        <a:pt x="465211" y="252027"/>
                      </a:lnTo>
                      <a:cubicBezTo>
                        <a:pt x="462501" y="254737"/>
                        <a:pt x="461597" y="257447"/>
                        <a:pt x="460694" y="260156"/>
                      </a:cubicBezTo>
                      <a:lnTo>
                        <a:pt x="448048" y="363135"/>
                      </a:lnTo>
                      <a:lnTo>
                        <a:pt x="417335" y="363135"/>
                      </a:lnTo>
                      <a:close/>
                      <a:moveTo>
                        <a:pt x="635938" y="363135"/>
                      </a:moveTo>
                      <a:lnTo>
                        <a:pt x="635938" y="218604"/>
                      </a:lnTo>
                      <a:lnTo>
                        <a:pt x="664845" y="218604"/>
                      </a:lnTo>
                      <a:lnTo>
                        <a:pt x="664845" y="363135"/>
                      </a:lnTo>
                      <a:lnTo>
                        <a:pt x="635938" y="363135"/>
                      </a:lnTo>
                      <a:close/>
                      <a:moveTo>
                        <a:pt x="760597" y="363135"/>
                      </a:moveTo>
                      <a:lnTo>
                        <a:pt x="699171" y="252930"/>
                      </a:lnTo>
                      <a:lnTo>
                        <a:pt x="803053" y="187891"/>
                      </a:lnTo>
                      <a:cubicBezTo>
                        <a:pt x="807569" y="185181"/>
                        <a:pt x="810279" y="180664"/>
                        <a:pt x="810279" y="175245"/>
                      </a:cubicBezTo>
                      <a:lnTo>
                        <a:pt x="810279" y="117432"/>
                      </a:lnTo>
                      <a:cubicBezTo>
                        <a:pt x="810279" y="109302"/>
                        <a:pt x="803956" y="102979"/>
                        <a:pt x="795826" y="102979"/>
                      </a:cubicBezTo>
                      <a:cubicBezTo>
                        <a:pt x="794020" y="102979"/>
                        <a:pt x="791310" y="103882"/>
                        <a:pt x="789503" y="104785"/>
                      </a:cubicBezTo>
                      <a:lnTo>
                        <a:pt x="734400" y="131885"/>
                      </a:lnTo>
                      <a:lnTo>
                        <a:pt x="680201" y="131885"/>
                      </a:lnTo>
                      <a:lnTo>
                        <a:pt x="680201" y="117432"/>
                      </a:lnTo>
                      <a:lnTo>
                        <a:pt x="723561" y="117432"/>
                      </a:lnTo>
                      <a:cubicBezTo>
                        <a:pt x="726270" y="117432"/>
                        <a:pt x="728981" y="116529"/>
                        <a:pt x="730787" y="115625"/>
                      </a:cubicBezTo>
                      <a:lnTo>
                        <a:pt x="803053" y="72266"/>
                      </a:lnTo>
                      <a:cubicBezTo>
                        <a:pt x="803956" y="71363"/>
                        <a:pt x="805763" y="70459"/>
                        <a:pt x="806666" y="69556"/>
                      </a:cubicBezTo>
                      <a:cubicBezTo>
                        <a:pt x="808473" y="67749"/>
                        <a:pt x="816603" y="59619"/>
                        <a:pt x="824732" y="59619"/>
                      </a:cubicBezTo>
                      <a:cubicBezTo>
                        <a:pt x="832863" y="59619"/>
                        <a:pt x="839186" y="65942"/>
                        <a:pt x="839186" y="74072"/>
                      </a:cubicBezTo>
                      <a:lnTo>
                        <a:pt x="839186" y="208667"/>
                      </a:lnTo>
                      <a:lnTo>
                        <a:pt x="747047" y="248413"/>
                      </a:lnTo>
                      <a:cubicBezTo>
                        <a:pt x="740724" y="251123"/>
                        <a:pt x="737110" y="258350"/>
                        <a:pt x="738917" y="265577"/>
                      </a:cubicBezTo>
                      <a:lnTo>
                        <a:pt x="763307" y="363135"/>
                      </a:lnTo>
                      <a:lnTo>
                        <a:pt x="760597" y="363135"/>
                      </a:lnTo>
                      <a:close/>
                      <a:moveTo>
                        <a:pt x="823829" y="363135"/>
                      </a:moveTo>
                      <a:lnTo>
                        <a:pt x="791310" y="363135"/>
                      </a:lnTo>
                      <a:lnTo>
                        <a:pt x="767823" y="270093"/>
                      </a:lnTo>
                      <a:lnTo>
                        <a:pt x="822926" y="246607"/>
                      </a:lnTo>
                      <a:lnTo>
                        <a:pt x="822926" y="363135"/>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507" name="Google Shape;1185;p3">
                  <a:extLst>
                    <a:ext uri="{FF2B5EF4-FFF2-40B4-BE49-F238E27FC236}">
                      <a16:creationId xmlns:a16="http://schemas.microsoft.com/office/drawing/2014/main" id="{6900BBCF-65A2-364F-D4BB-38BAE37179AD}"/>
                    </a:ext>
                  </a:extLst>
                </p:cNvPr>
                <p:cNvSpPr/>
                <p:nvPr/>
              </p:nvSpPr>
              <p:spPr>
                <a:xfrm>
                  <a:off x="6080571" y="3887743"/>
                  <a:ext cx="332422" cy="288861"/>
                </a:xfrm>
                <a:custGeom>
                  <a:avLst/>
                  <a:gdLst/>
                  <a:ahLst/>
                  <a:cxnLst/>
                  <a:rect l="l" t="t" r="r" b="b"/>
                  <a:pathLst>
                    <a:path w="332422" h="288861" extrusionOk="0">
                      <a:moveTo>
                        <a:pt x="28906" y="170727"/>
                      </a:moveTo>
                      <a:lnTo>
                        <a:pt x="28906" y="216797"/>
                      </a:lnTo>
                      <a:cubicBezTo>
                        <a:pt x="28906" y="224927"/>
                        <a:pt x="35229" y="231250"/>
                        <a:pt x="43359" y="231250"/>
                      </a:cubicBezTo>
                      <a:cubicBezTo>
                        <a:pt x="46069" y="231250"/>
                        <a:pt x="48779" y="230347"/>
                        <a:pt x="51489" y="228540"/>
                      </a:cubicBezTo>
                      <a:lnTo>
                        <a:pt x="102075" y="195117"/>
                      </a:lnTo>
                      <a:cubicBezTo>
                        <a:pt x="105688" y="215894"/>
                        <a:pt x="123755" y="231250"/>
                        <a:pt x="144531" y="231250"/>
                      </a:cubicBezTo>
                      <a:lnTo>
                        <a:pt x="197827" y="231250"/>
                      </a:lnTo>
                      <a:lnTo>
                        <a:pt x="280933" y="286352"/>
                      </a:lnTo>
                      <a:cubicBezTo>
                        <a:pt x="287256" y="290869"/>
                        <a:pt x="296289" y="289063"/>
                        <a:pt x="300806" y="282740"/>
                      </a:cubicBezTo>
                      <a:cubicBezTo>
                        <a:pt x="302613" y="280030"/>
                        <a:pt x="303516" y="277319"/>
                        <a:pt x="303516" y="274609"/>
                      </a:cubicBezTo>
                      <a:lnTo>
                        <a:pt x="303516" y="228540"/>
                      </a:lnTo>
                      <a:cubicBezTo>
                        <a:pt x="320679" y="222217"/>
                        <a:pt x="332422" y="205957"/>
                        <a:pt x="332422" y="187891"/>
                      </a:cubicBezTo>
                      <a:lnTo>
                        <a:pt x="332422" y="101172"/>
                      </a:lnTo>
                      <a:cubicBezTo>
                        <a:pt x="332422" y="77685"/>
                        <a:pt x="312549" y="57812"/>
                        <a:pt x="289063" y="57812"/>
                      </a:cubicBezTo>
                      <a:lnTo>
                        <a:pt x="231250" y="57812"/>
                      </a:lnTo>
                      <a:lnTo>
                        <a:pt x="231250" y="43359"/>
                      </a:lnTo>
                      <a:cubicBezTo>
                        <a:pt x="231250" y="19873"/>
                        <a:pt x="211377" y="0"/>
                        <a:pt x="187891" y="0"/>
                      </a:cubicBezTo>
                      <a:lnTo>
                        <a:pt x="43359" y="0"/>
                      </a:lnTo>
                      <a:cubicBezTo>
                        <a:pt x="19873" y="0"/>
                        <a:pt x="0" y="19873"/>
                        <a:pt x="0" y="43359"/>
                      </a:cubicBezTo>
                      <a:lnTo>
                        <a:pt x="0" y="130078"/>
                      </a:lnTo>
                      <a:cubicBezTo>
                        <a:pt x="0" y="148144"/>
                        <a:pt x="11743" y="165308"/>
                        <a:pt x="28906" y="170727"/>
                      </a:cubicBezTo>
                      <a:close/>
                      <a:moveTo>
                        <a:pt x="289063" y="86719"/>
                      </a:moveTo>
                      <a:cubicBezTo>
                        <a:pt x="297193" y="86719"/>
                        <a:pt x="303516" y="93042"/>
                        <a:pt x="303516" y="101172"/>
                      </a:cubicBezTo>
                      <a:lnTo>
                        <a:pt x="303516" y="187891"/>
                      </a:lnTo>
                      <a:cubicBezTo>
                        <a:pt x="303516" y="196020"/>
                        <a:pt x="297193" y="202344"/>
                        <a:pt x="289063" y="202344"/>
                      </a:cubicBezTo>
                      <a:cubicBezTo>
                        <a:pt x="280933" y="202344"/>
                        <a:pt x="274610" y="208667"/>
                        <a:pt x="274610" y="216797"/>
                      </a:cubicBezTo>
                      <a:lnTo>
                        <a:pt x="274610" y="247510"/>
                      </a:lnTo>
                      <a:lnTo>
                        <a:pt x="210474" y="205054"/>
                      </a:lnTo>
                      <a:cubicBezTo>
                        <a:pt x="207764" y="203247"/>
                        <a:pt x="205054" y="202344"/>
                        <a:pt x="202344" y="202344"/>
                      </a:cubicBezTo>
                      <a:lnTo>
                        <a:pt x="144531" y="202344"/>
                      </a:lnTo>
                      <a:cubicBezTo>
                        <a:pt x="136402" y="202344"/>
                        <a:pt x="130078" y="196020"/>
                        <a:pt x="130078" y="187891"/>
                      </a:cubicBezTo>
                      <a:lnTo>
                        <a:pt x="130078" y="176148"/>
                      </a:lnTo>
                      <a:lnTo>
                        <a:pt x="134595" y="173437"/>
                      </a:lnTo>
                      <a:lnTo>
                        <a:pt x="187891" y="173437"/>
                      </a:lnTo>
                      <a:cubicBezTo>
                        <a:pt x="211377" y="173437"/>
                        <a:pt x="231250" y="153565"/>
                        <a:pt x="231250" y="130078"/>
                      </a:cubicBezTo>
                      <a:lnTo>
                        <a:pt x="231250" y="86719"/>
                      </a:lnTo>
                      <a:lnTo>
                        <a:pt x="289063" y="86719"/>
                      </a:lnTo>
                      <a:close/>
                      <a:moveTo>
                        <a:pt x="130078" y="144531"/>
                      </a:moveTo>
                      <a:lnTo>
                        <a:pt x="130078" y="101172"/>
                      </a:lnTo>
                      <a:cubicBezTo>
                        <a:pt x="130078" y="93042"/>
                        <a:pt x="136402" y="86719"/>
                        <a:pt x="144531" y="86719"/>
                      </a:cubicBezTo>
                      <a:lnTo>
                        <a:pt x="202344" y="86719"/>
                      </a:lnTo>
                      <a:lnTo>
                        <a:pt x="202344" y="130078"/>
                      </a:lnTo>
                      <a:cubicBezTo>
                        <a:pt x="202344" y="138208"/>
                        <a:pt x="196021" y="144531"/>
                        <a:pt x="187891" y="144531"/>
                      </a:cubicBezTo>
                      <a:lnTo>
                        <a:pt x="130078" y="144531"/>
                      </a:lnTo>
                      <a:close/>
                      <a:moveTo>
                        <a:pt x="28906" y="43359"/>
                      </a:moveTo>
                      <a:cubicBezTo>
                        <a:pt x="28906" y="35229"/>
                        <a:pt x="35229" y="28906"/>
                        <a:pt x="43359" y="28906"/>
                      </a:cubicBezTo>
                      <a:lnTo>
                        <a:pt x="187891" y="28906"/>
                      </a:lnTo>
                      <a:cubicBezTo>
                        <a:pt x="196021" y="28906"/>
                        <a:pt x="202344" y="35229"/>
                        <a:pt x="202344" y="43359"/>
                      </a:cubicBezTo>
                      <a:lnTo>
                        <a:pt x="202344" y="57812"/>
                      </a:lnTo>
                      <a:lnTo>
                        <a:pt x="144531" y="57812"/>
                      </a:lnTo>
                      <a:cubicBezTo>
                        <a:pt x="121045" y="57812"/>
                        <a:pt x="101172" y="77685"/>
                        <a:pt x="101172" y="101172"/>
                      </a:cubicBezTo>
                      <a:lnTo>
                        <a:pt x="101172" y="160791"/>
                      </a:lnTo>
                      <a:lnTo>
                        <a:pt x="57813" y="189698"/>
                      </a:lnTo>
                      <a:lnTo>
                        <a:pt x="57813" y="158984"/>
                      </a:lnTo>
                      <a:cubicBezTo>
                        <a:pt x="57813" y="150854"/>
                        <a:pt x="51489" y="144531"/>
                        <a:pt x="43359" y="144531"/>
                      </a:cubicBezTo>
                      <a:cubicBezTo>
                        <a:pt x="35229" y="144531"/>
                        <a:pt x="28906" y="138208"/>
                        <a:pt x="28906" y="130078"/>
                      </a:cubicBezTo>
                      <a:lnTo>
                        <a:pt x="28906" y="43359"/>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508" name="Google Shape;1186;p3">
                  <a:extLst>
                    <a:ext uri="{FF2B5EF4-FFF2-40B4-BE49-F238E27FC236}">
                      <a16:creationId xmlns:a16="http://schemas.microsoft.com/office/drawing/2014/main" id="{2D7A2220-2E36-EBC9-EBB4-501704D7E0AA}"/>
                    </a:ext>
                  </a:extLst>
                </p:cNvPr>
                <p:cNvSpPr/>
                <p:nvPr/>
              </p:nvSpPr>
              <p:spPr>
                <a:xfrm>
                  <a:off x="5661430" y="3931102"/>
                  <a:ext cx="260156" cy="231250"/>
                </a:xfrm>
                <a:custGeom>
                  <a:avLst/>
                  <a:gdLst/>
                  <a:ahLst/>
                  <a:cxnLst/>
                  <a:rect l="l" t="t" r="r" b="b"/>
                  <a:pathLst>
                    <a:path w="260156" h="231250" extrusionOk="0">
                      <a:moveTo>
                        <a:pt x="43359" y="173438"/>
                      </a:moveTo>
                      <a:lnTo>
                        <a:pt x="43359" y="216797"/>
                      </a:lnTo>
                      <a:cubicBezTo>
                        <a:pt x="43359" y="224927"/>
                        <a:pt x="49683" y="231250"/>
                        <a:pt x="57813" y="231250"/>
                      </a:cubicBezTo>
                      <a:cubicBezTo>
                        <a:pt x="60522" y="231250"/>
                        <a:pt x="63233" y="230347"/>
                        <a:pt x="65942" y="228540"/>
                      </a:cubicBezTo>
                      <a:lnTo>
                        <a:pt x="149048" y="173438"/>
                      </a:lnTo>
                      <a:lnTo>
                        <a:pt x="216797" y="173438"/>
                      </a:lnTo>
                      <a:cubicBezTo>
                        <a:pt x="240283" y="173438"/>
                        <a:pt x="260156" y="153565"/>
                        <a:pt x="260156" y="130078"/>
                      </a:cubicBezTo>
                      <a:lnTo>
                        <a:pt x="260156" y="43359"/>
                      </a:lnTo>
                      <a:cubicBezTo>
                        <a:pt x="260156" y="19873"/>
                        <a:pt x="240283" y="0"/>
                        <a:pt x="216797" y="0"/>
                      </a:cubicBezTo>
                      <a:lnTo>
                        <a:pt x="43359" y="0"/>
                      </a:lnTo>
                      <a:cubicBezTo>
                        <a:pt x="19873" y="0"/>
                        <a:pt x="0" y="19873"/>
                        <a:pt x="0" y="43359"/>
                      </a:cubicBezTo>
                      <a:lnTo>
                        <a:pt x="0" y="130078"/>
                      </a:lnTo>
                      <a:cubicBezTo>
                        <a:pt x="0" y="154468"/>
                        <a:pt x="19873" y="173438"/>
                        <a:pt x="43359" y="173438"/>
                      </a:cubicBezTo>
                      <a:close/>
                      <a:moveTo>
                        <a:pt x="28906" y="43359"/>
                      </a:moveTo>
                      <a:cubicBezTo>
                        <a:pt x="28906" y="35229"/>
                        <a:pt x="35229" y="28906"/>
                        <a:pt x="43359" y="28906"/>
                      </a:cubicBezTo>
                      <a:lnTo>
                        <a:pt x="216797" y="28906"/>
                      </a:lnTo>
                      <a:cubicBezTo>
                        <a:pt x="224927" y="28906"/>
                        <a:pt x="231250" y="35229"/>
                        <a:pt x="231250" y="43359"/>
                      </a:cubicBezTo>
                      <a:lnTo>
                        <a:pt x="231250" y="130078"/>
                      </a:lnTo>
                      <a:cubicBezTo>
                        <a:pt x="231250" y="138208"/>
                        <a:pt x="224927" y="144531"/>
                        <a:pt x="216797" y="144531"/>
                      </a:cubicBezTo>
                      <a:lnTo>
                        <a:pt x="144531" y="144531"/>
                      </a:lnTo>
                      <a:cubicBezTo>
                        <a:pt x="141821" y="144531"/>
                        <a:pt x="139111" y="145435"/>
                        <a:pt x="136401" y="147241"/>
                      </a:cubicBezTo>
                      <a:lnTo>
                        <a:pt x="72266" y="189698"/>
                      </a:lnTo>
                      <a:lnTo>
                        <a:pt x="72266" y="158984"/>
                      </a:lnTo>
                      <a:cubicBezTo>
                        <a:pt x="72266" y="150855"/>
                        <a:pt x="65942" y="144531"/>
                        <a:pt x="57813" y="144531"/>
                      </a:cubicBezTo>
                      <a:lnTo>
                        <a:pt x="43359" y="144531"/>
                      </a:lnTo>
                      <a:cubicBezTo>
                        <a:pt x="35229" y="144531"/>
                        <a:pt x="28906" y="138208"/>
                        <a:pt x="28906" y="130078"/>
                      </a:cubicBezTo>
                      <a:lnTo>
                        <a:pt x="28906" y="43359"/>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509" name="Google Shape;1187;p3">
                  <a:extLst>
                    <a:ext uri="{FF2B5EF4-FFF2-40B4-BE49-F238E27FC236}">
                      <a16:creationId xmlns:a16="http://schemas.microsoft.com/office/drawing/2014/main" id="{7F59B918-1A39-AA64-55D4-57C15AD9F8B0}"/>
                    </a:ext>
                  </a:extLst>
                </p:cNvPr>
                <p:cNvSpPr/>
                <p:nvPr/>
              </p:nvSpPr>
              <p:spPr>
                <a:xfrm>
                  <a:off x="5719243" y="4003368"/>
                  <a:ext cx="28906" cy="28906"/>
                </a:xfrm>
                <a:custGeom>
                  <a:avLst/>
                  <a:gdLst/>
                  <a:ahLst/>
                  <a:cxnLst/>
                  <a:rect l="l" t="t" r="r" b="b"/>
                  <a:pathLst>
                    <a:path w="28906" h="28906" extrusionOk="0">
                      <a:moveTo>
                        <a:pt x="0" y="0"/>
                      </a:moveTo>
                      <a:lnTo>
                        <a:pt x="28906" y="0"/>
                      </a:lnTo>
                      <a:lnTo>
                        <a:pt x="28906" y="28907"/>
                      </a:lnTo>
                      <a:lnTo>
                        <a:pt x="0" y="28907"/>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510" name="Google Shape;1188;p3">
                  <a:extLst>
                    <a:ext uri="{FF2B5EF4-FFF2-40B4-BE49-F238E27FC236}">
                      <a16:creationId xmlns:a16="http://schemas.microsoft.com/office/drawing/2014/main" id="{864E3965-F689-97C8-CD80-5CE5081592FA}"/>
                    </a:ext>
                  </a:extLst>
                </p:cNvPr>
                <p:cNvSpPr/>
                <p:nvPr/>
              </p:nvSpPr>
              <p:spPr>
                <a:xfrm>
                  <a:off x="5777055" y="4003368"/>
                  <a:ext cx="28906" cy="28906"/>
                </a:xfrm>
                <a:custGeom>
                  <a:avLst/>
                  <a:gdLst/>
                  <a:ahLst/>
                  <a:cxnLst/>
                  <a:rect l="l" t="t" r="r" b="b"/>
                  <a:pathLst>
                    <a:path w="28906" h="28906" extrusionOk="0">
                      <a:moveTo>
                        <a:pt x="0" y="0"/>
                      </a:moveTo>
                      <a:lnTo>
                        <a:pt x="28906" y="0"/>
                      </a:lnTo>
                      <a:lnTo>
                        <a:pt x="28906" y="28907"/>
                      </a:lnTo>
                      <a:lnTo>
                        <a:pt x="0" y="28907"/>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511" name="Google Shape;1189;p3">
                  <a:extLst>
                    <a:ext uri="{FF2B5EF4-FFF2-40B4-BE49-F238E27FC236}">
                      <a16:creationId xmlns:a16="http://schemas.microsoft.com/office/drawing/2014/main" id="{009AB6A9-EC08-C0FD-7797-AFF17A7EBF07}"/>
                    </a:ext>
                  </a:extLst>
                </p:cNvPr>
                <p:cNvSpPr/>
                <p:nvPr/>
              </p:nvSpPr>
              <p:spPr>
                <a:xfrm>
                  <a:off x="5834868" y="4003368"/>
                  <a:ext cx="28906" cy="28906"/>
                </a:xfrm>
                <a:custGeom>
                  <a:avLst/>
                  <a:gdLst/>
                  <a:ahLst/>
                  <a:cxnLst/>
                  <a:rect l="l" t="t" r="r" b="b"/>
                  <a:pathLst>
                    <a:path w="28906" h="28906" extrusionOk="0">
                      <a:moveTo>
                        <a:pt x="0" y="0"/>
                      </a:moveTo>
                      <a:lnTo>
                        <a:pt x="28906" y="0"/>
                      </a:lnTo>
                      <a:lnTo>
                        <a:pt x="28906" y="28907"/>
                      </a:lnTo>
                      <a:lnTo>
                        <a:pt x="0" y="28907"/>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512" name="Google Shape;1190;p3">
                  <a:extLst>
                    <a:ext uri="{FF2B5EF4-FFF2-40B4-BE49-F238E27FC236}">
                      <a16:creationId xmlns:a16="http://schemas.microsoft.com/office/drawing/2014/main" id="{B4FE6C65-24E8-B61B-0953-1518DEDD45C9}"/>
                    </a:ext>
                  </a:extLst>
                </p:cNvPr>
                <p:cNvSpPr/>
                <p:nvPr/>
              </p:nvSpPr>
              <p:spPr>
                <a:xfrm>
                  <a:off x="6008306" y="4162352"/>
                  <a:ext cx="115625" cy="115625"/>
                </a:xfrm>
                <a:custGeom>
                  <a:avLst/>
                  <a:gdLst/>
                  <a:ahLst/>
                  <a:cxnLst/>
                  <a:rect l="l" t="t" r="r" b="b"/>
                  <a:pathLst>
                    <a:path w="115625" h="115625" extrusionOk="0">
                      <a:moveTo>
                        <a:pt x="57813" y="115625"/>
                      </a:moveTo>
                      <a:cubicBezTo>
                        <a:pt x="89429" y="115625"/>
                        <a:pt x="115625" y="89429"/>
                        <a:pt x="115625" y="57813"/>
                      </a:cubicBezTo>
                      <a:cubicBezTo>
                        <a:pt x="115625" y="26197"/>
                        <a:pt x="89429" y="0"/>
                        <a:pt x="57813" y="0"/>
                      </a:cubicBezTo>
                      <a:cubicBezTo>
                        <a:pt x="26196" y="0"/>
                        <a:pt x="0" y="26197"/>
                        <a:pt x="0" y="57813"/>
                      </a:cubicBezTo>
                      <a:cubicBezTo>
                        <a:pt x="0" y="89429"/>
                        <a:pt x="26196" y="115625"/>
                        <a:pt x="57813" y="115625"/>
                      </a:cubicBezTo>
                      <a:close/>
                      <a:moveTo>
                        <a:pt x="57813" y="28906"/>
                      </a:moveTo>
                      <a:cubicBezTo>
                        <a:pt x="74072" y="28906"/>
                        <a:pt x="86719" y="41553"/>
                        <a:pt x="86719" y="57813"/>
                      </a:cubicBezTo>
                      <a:cubicBezTo>
                        <a:pt x="86719" y="74072"/>
                        <a:pt x="74072" y="86719"/>
                        <a:pt x="57813" y="86719"/>
                      </a:cubicBezTo>
                      <a:cubicBezTo>
                        <a:pt x="41553" y="86719"/>
                        <a:pt x="28906" y="74072"/>
                        <a:pt x="28906" y="57813"/>
                      </a:cubicBezTo>
                      <a:cubicBezTo>
                        <a:pt x="28906" y="41553"/>
                        <a:pt x="41553" y="28906"/>
                        <a:pt x="57813" y="2890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513" name="Google Shape;1191;p3">
                  <a:extLst>
                    <a:ext uri="{FF2B5EF4-FFF2-40B4-BE49-F238E27FC236}">
                      <a16:creationId xmlns:a16="http://schemas.microsoft.com/office/drawing/2014/main" id="{F9B42706-5108-A24B-B75F-14C29DFA9FCB}"/>
                    </a:ext>
                  </a:extLst>
                </p:cNvPr>
                <p:cNvSpPr/>
                <p:nvPr/>
              </p:nvSpPr>
              <p:spPr>
                <a:xfrm>
                  <a:off x="6384087" y="4191259"/>
                  <a:ext cx="115625" cy="115625"/>
                </a:xfrm>
                <a:custGeom>
                  <a:avLst/>
                  <a:gdLst/>
                  <a:ahLst/>
                  <a:cxnLst/>
                  <a:rect l="l" t="t" r="r" b="b"/>
                  <a:pathLst>
                    <a:path w="115625" h="115625" extrusionOk="0">
                      <a:moveTo>
                        <a:pt x="0" y="57813"/>
                      </a:moveTo>
                      <a:cubicBezTo>
                        <a:pt x="0" y="89429"/>
                        <a:pt x="26196" y="115625"/>
                        <a:pt x="57813" y="115625"/>
                      </a:cubicBezTo>
                      <a:cubicBezTo>
                        <a:pt x="89429" y="115625"/>
                        <a:pt x="115625" y="89429"/>
                        <a:pt x="115625" y="57813"/>
                      </a:cubicBezTo>
                      <a:cubicBezTo>
                        <a:pt x="115625" y="26197"/>
                        <a:pt x="89429" y="0"/>
                        <a:pt x="57813" y="0"/>
                      </a:cubicBezTo>
                      <a:cubicBezTo>
                        <a:pt x="26196" y="0"/>
                        <a:pt x="0" y="26197"/>
                        <a:pt x="0" y="57813"/>
                      </a:cubicBezTo>
                      <a:close/>
                      <a:moveTo>
                        <a:pt x="57813" y="28906"/>
                      </a:moveTo>
                      <a:cubicBezTo>
                        <a:pt x="74072" y="28906"/>
                        <a:pt x="86719" y="41553"/>
                        <a:pt x="86719" y="57813"/>
                      </a:cubicBezTo>
                      <a:cubicBezTo>
                        <a:pt x="86719" y="74072"/>
                        <a:pt x="74072" y="86719"/>
                        <a:pt x="57813" y="86719"/>
                      </a:cubicBezTo>
                      <a:cubicBezTo>
                        <a:pt x="41553" y="86719"/>
                        <a:pt x="28906" y="74072"/>
                        <a:pt x="28906" y="57813"/>
                      </a:cubicBezTo>
                      <a:cubicBezTo>
                        <a:pt x="28906" y="41553"/>
                        <a:pt x="41553" y="28906"/>
                        <a:pt x="57813" y="2890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514" name="Google Shape;1192;p3">
                  <a:extLst>
                    <a:ext uri="{FF2B5EF4-FFF2-40B4-BE49-F238E27FC236}">
                      <a16:creationId xmlns:a16="http://schemas.microsoft.com/office/drawing/2014/main" id="{B59C5FDD-BD6D-E0F0-02EF-2B0575332AA9}"/>
                    </a:ext>
                  </a:extLst>
                </p:cNvPr>
                <p:cNvSpPr/>
                <p:nvPr/>
              </p:nvSpPr>
              <p:spPr>
                <a:xfrm>
                  <a:off x="5632524" y="4191259"/>
                  <a:ext cx="115625" cy="115625"/>
                </a:xfrm>
                <a:custGeom>
                  <a:avLst/>
                  <a:gdLst/>
                  <a:ahLst/>
                  <a:cxnLst/>
                  <a:rect l="l" t="t" r="r" b="b"/>
                  <a:pathLst>
                    <a:path w="115625" h="115625" extrusionOk="0">
                      <a:moveTo>
                        <a:pt x="57813" y="115625"/>
                      </a:moveTo>
                      <a:cubicBezTo>
                        <a:pt x="89429" y="115625"/>
                        <a:pt x="115625" y="89429"/>
                        <a:pt x="115625" y="57813"/>
                      </a:cubicBezTo>
                      <a:cubicBezTo>
                        <a:pt x="115625" y="26197"/>
                        <a:pt x="89429" y="0"/>
                        <a:pt x="57813" y="0"/>
                      </a:cubicBezTo>
                      <a:cubicBezTo>
                        <a:pt x="26196" y="0"/>
                        <a:pt x="0" y="26197"/>
                        <a:pt x="0" y="57813"/>
                      </a:cubicBezTo>
                      <a:cubicBezTo>
                        <a:pt x="0" y="89429"/>
                        <a:pt x="26196" y="115625"/>
                        <a:pt x="57813" y="115625"/>
                      </a:cubicBezTo>
                      <a:close/>
                      <a:moveTo>
                        <a:pt x="57813" y="28906"/>
                      </a:moveTo>
                      <a:cubicBezTo>
                        <a:pt x="74072" y="28906"/>
                        <a:pt x="86719" y="41553"/>
                        <a:pt x="86719" y="57813"/>
                      </a:cubicBezTo>
                      <a:cubicBezTo>
                        <a:pt x="86719" y="74072"/>
                        <a:pt x="74072" y="86719"/>
                        <a:pt x="57813" y="86719"/>
                      </a:cubicBezTo>
                      <a:cubicBezTo>
                        <a:pt x="41553" y="86719"/>
                        <a:pt x="28906" y="74072"/>
                        <a:pt x="28906" y="57813"/>
                      </a:cubicBezTo>
                      <a:cubicBezTo>
                        <a:pt x="28906" y="41553"/>
                        <a:pt x="41553" y="28906"/>
                        <a:pt x="57813" y="2890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grpSp>
        </p:grpSp>
      </p:grpSp>
      <p:grpSp>
        <p:nvGrpSpPr>
          <p:cNvPr id="515" name="Group 514">
            <a:extLst>
              <a:ext uri="{FF2B5EF4-FFF2-40B4-BE49-F238E27FC236}">
                <a16:creationId xmlns:a16="http://schemas.microsoft.com/office/drawing/2014/main" id="{C4F76EFA-0BBC-57EF-E264-12EBB9A8083F}"/>
              </a:ext>
            </a:extLst>
          </p:cNvPr>
          <p:cNvGrpSpPr/>
          <p:nvPr/>
        </p:nvGrpSpPr>
        <p:grpSpPr>
          <a:xfrm>
            <a:off x="1610977" y="4914535"/>
            <a:ext cx="1786282" cy="1256967"/>
            <a:chOff x="503917" y="3385457"/>
            <a:chExt cx="1786282" cy="1256967"/>
          </a:xfrm>
        </p:grpSpPr>
        <p:sp>
          <p:nvSpPr>
            <p:cNvPr id="516" name="Google Shape;1042;p3">
              <a:extLst>
                <a:ext uri="{FF2B5EF4-FFF2-40B4-BE49-F238E27FC236}">
                  <a16:creationId xmlns:a16="http://schemas.microsoft.com/office/drawing/2014/main" id="{F15A4C7D-DC5B-E578-2019-7C5AC661BE59}"/>
                </a:ext>
              </a:extLst>
            </p:cNvPr>
            <p:cNvSpPr/>
            <p:nvPr/>
          </p:nvSpPr>
          <p:spPr>
            <a:xfrm>
              <a:off x="939858" y="3385457"/>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517" name="TextBox 516">
              <a:extLst>
                <a:ext uri="{FF2B5EF4-FFF2-40B4-BE49-F238E27FC236}">
                  <a16:creationId xmlns:a16="http://schemas.microsoft.com/office/drawing/2014/main" id="{889DC3CF-3281-863F-7ED0-C88C2158FBA9}"/>
                </a:ext>
              </a:extLst>
            </p:cNvPr>
            <p:cNvSpPr txBox="1"/>
            <p:nvPr/>
          </p:nvSpPr>
          <p:spPr>
            <a:xfrm>
              <a:off x="503917" y="4334647"/>
              <a:ext cx="1786282" cy="307777"/>
            </a:xfrm>
            <a:prstGeom prst="rect">
              <a:avLst/>
            </a:prstGeom>
            <a:noFill/>
          </p:spPr>
          <p:txBody>
            <a:bodyPr wrap="square" rtlCol="0">
              <a:spAutoFit/>
            </a:bodyPr>
            <a:lstStyle/>
            <a:p>
              <a:pPr algn="ctr"/>
              <a:r>
                <a:rPr lang="en-GB" noProof="0" dirty="0">
                  <a:solidFill>
                    <a:srgbClr val="FF9300"/>
                  </a:solidFill>
                  <a:latin typeface="Calibri" panose="020F0502020204030204" pitchFamily="34" charset="0"/>
                  <a:cs typeface="Calibri" panose="020F0502020204030204" pitchFamily="34" charset="0"/>
                </a:rPr>
                <a:t>MULTIDISCIPLINARITY</a:t>
              </a:r>
            </a:p>
          </p:txBody>
        </p:sp>
        <p:grpSp>
          <p:nvGrpSpPr>
            <p:cNvPr id="518" name="Google Shape;1067;p3">
              <a:extLst>
                <a:ext uri="{FF2B5EF4-FFF2-40B4-BE49-F238E27FC236}">
                  <a16:creationId xmlns:a16="http://schemas.microsoft.com/office/drawing/2014/main" id="{FB9CF549-78DB-98F5-72A1-90CFBDE498B9}"/>
                </a:ext>
              </a:extLst>
            </p:cNvPr>
            <p:cNvGrpSpPr/>
            <p:nvPr/>
          </p:nvGrpSpPr>
          <p:grpSpPr>
            <a:xfrm>
              <a:off x="1061360" y="3476175"/>
              <a:ext cx="663353" cy="663353"/>
              <a:chOff x="3907180" y="2351193"/>
              <a:chExt cx="889771" cy="889771"/>
            </a:xfrm>
          </p:grpSpPr>
          <p:sp>
            <p:nvSpPr>
              <p:cNvPr id="519" name="Google Shape;1068;p3">
                <a:extLst>
                  <a:ext uri="{FF2B5EF4-FFF2-40B4-BE49-F238E27FC236}">
                    <a16:creationId xmlns:a16="http://schemas.microsoft.com/office/drawing/2014/main" id="{2370D462-CDDE-3C2D-8206-CEB15EB8D29D}"/>
                  </a:ext>
                </a:extLst>
              </p:cNvPr>
              <p:cNvSpPr/>
              <p:nvPr/>
            </p:nvSpPr>
            <p:spPr>
              <a:xfrm>
                <a:off x="4263992" y="2615866"/>
                <a:ext cx="177051" cy="177051"/>
              </a:xfrm>
              <a:custGeom>
                <a:avLst/>
                <a:gdLst/>
                <a:ahLst/>
                <a:cxnLst/>
                <a:rect l="l" t="t" r="r" b="b"/>
                <a:pathLst>
                  <a:path w="177051" h="177051" extrusionOk="0">
                    <a:moveTo>
                      <a:pt x="177051" y="93043"/>
                    </a:moveTo>
                    <a:lnTo>
                      <a:pt x="161694" y="100269"/>
                    </a:lnTo>
                    <a:cubicBezTo>
                      <a:pt x="158081" y="102076"/>
                      <a:pt x="155371" y="105689"/>
                      <a:pt x="154468" y="109302"/>
                    </a:cubicBezTo>
                    <a:cubicBezTo>
                      <a:pt x="153565" y="112915"/>
                      <a:pt x="151758" y="116529"/>
                      <a:pt x="149951" y="120142"/>
                    </a:cubicBezTo>
                    <a:cubicBezTo>
                      <a:pt x="148145" y="123755"/>
                      <a:pt x="148145" y="127369"/>
                      <a:pt x="149048" y="131885"/>
                    </a:cubicBezTo>
                    <a:lnTo>
                      <a:pt x="154468" y="148145"/>
                    </a:lnTo>
                    <a:cubicBezTo>
                      <a:pt x="152661" y="149952"/>
                      <a:pt x="149951" y="152662"/>
                      <a:pt x="148145" y="154468"/>
                    </a:cubicBezTo>
                    <a:lnTo>
                      <a:pt x="131885" y="149048"/>
                    </a:lnTo>
                    <a:cubicBezTo>
                      <a:pt x="128272" y="148145"/>
                      <a:pt x="123755" y="148145"/>
                      <a:pt x="120142" y="149952"/>
                    </a:cubicBezTo>
                    <a:cubicBezTo>
                      <a:pt x="116528" y="151758"/>
                      <a:pt x="112915" y="153565"/>
                      <a:pt x="109302" y="154468"/>
                    </a:cubicBezTo>
                    <a:cubicBezTo>
                      <a:pt x="105689" y="155371"/>
                      <a:pt x="102075" y="158081"/>
                      <a:pt x="100269" y="161695"/>
                    </a:cubicBezTo>
                    <a:lnTo>
                      <a:pt x="93042" y="177051"/>
                    </a:lnTo>
                    <a:lnTo>
                      <a:pt x="84009" y="177051"/>
                    </a:lnTo>
                    <a:lnTo>
                      <a:pt x="76782" y="161695"/>
                    </a:lnTo>
                    <a:cubicBezTo>
                      <a:pt x="74976" y="158081"/>
                      <a:pt x="71362" y="155371"/>
                      <a:pt x="67749" y="154468"/>
                    </a:cubicBezTo>
                    <a:cubicBezTo>
                      <a:pt x="64136" y="153565"/>
                      <a:pt x="60523" y="151758"/>
                      <a:pt x="56909" y="149952"/>
                    </a:cubicBezTo>
                    <a:cubicBezTo>
                      <a:pt x="53296" y="148145"/>
                      <a:pt x="49683" y="148145"/>
                      <a:pt x="45166" y="149048"/>
                    </a:cubicBezTo>
                    <a:lnTo>
                      <a:pt x="28906" y="154468"/>
                    </a:lnTo>
                    <a:cubicBezTo>
                      <a:pt x="27100" y="152662"/>
                      <a:pt x="24390" y="149952"/>
                      <a:pt x="22583" y="148145"/>
                    </a:cubicBezTo>
                    <a:lnTo>
                      <a:pt x="28003" y="131885"/>
                    </a:lnTo>
                    <a:cubicBezTo>
                      <a:pt x="28906" y="128272"/>
                      <a:pt x="28906" y="123755"/>
                      <a:pt x="27100" y="120142"/>
                    </a:cubicBezTo>
                    <a:cubicBezTo>
                      <a:pt x="25293" y="116529"/>
                      <a:pt x="23486" y="112915"/>
                      <a:pt x="22583" y="109302"/>
                    </a:cubicBezTo>
                    <a:cubicBezTo>
                      <a:pt x="21680" y="105689"/>
                      <a:pt x="18970" y="102076"/>
                      <a:pt x="15356" y="100269"/>
                    </a:cubicBezTo>
                    <a:lnTo>
                      <a:pt x="0" y="93043"/>
                    </a:lnTo>
                    <a:lnTo>
                      <a:pt x="0" y="84009"/>
                    </a:lnTo>
                    <a:lnTo>
                      <a:pt x="15356" y="76782"/>
                    </a:lnTo>
                    <a:cubicBezTo>
                      <a:pt x="18970" y="74976"/>
                      <a:pt x="21680" y="71363"/>
                      <a:pt x="22583" y="67749"/>
                    </a:cubicBezTo>
                    <a:cubicBezTo>
                      <a:pt x="23486" y="64136"/>
                      <a:pt x="25293" y="60523"/>
                      <a:pt x="27100" y="56910"/>
                    </a:cubicBezTo>
                    <a:cubicBezTo>
                      <a:pt x="28906" y="53296"/>
                      <a:pt x="28906" y="49683"/>
                      <a:pt x="28003" y="45166"/>
                    </a:cubicBezTo>
                    <a:lnTo>
                      <a:pt x="22583" y="28906"/>
                    </a:lnTo>
                    <a:cubicBezTo>
                      <a:pt x="24390" y="27100"/>
                      <a:pt x="27100" y="24390"/>
                      <a:pt x="28906" y="22583"/>
                    </a:cubicBezTo>
                    <a:lnTo>
                      <a:pt x="45166" y="28003"/>
                    </a:lnTo>
                    <a:cubicBezTo>
                      <a:pt x="48779" y="28906"/>
                      <a:pt x="53296" y="28906"/>
                      <a:pt x="56909" y="27100"/>
                    </a:cubicBezTo>
                    <a:cubicBezTo>
                      <a:pt x="60523" y="25293"/>
                      <a:pt x="64136" y="23487"/>
                      <a:pt x="67749" y="22583"/>
                    </a:cubicBezTo>
                    <a:cubicBezTo>
                      <a:pt x="71362" y="21680"/>
                      <a:pt x="74976" y="18970"/>
                      <a:pt x="76782" y="15357"/>
                    </a:cubicBezTo>
                    <a:lnTo>
                      <a:pt x="84009" y="0"/>
                    </a:lnTo>
                    <a:lnTo>
                      <a:pt x="93042" y="0"/>
                    </a:lnTo>
                    <a:lnTo>
                      <a:pt x="100269" y="15357"/>
                    </a:lnTo>
                    <a:cubicBezTo>
                      <a:pt x="102075" y="18970"/>
                      <a:pt x="105689" y="21680"/>
                      <a:pt x="109302" y="22583"/>
                    </a:cubicBezTo>
                    <a:cubicBezTo>
                      <a:pt x="112915" y="23487"/>
                      <a:pt x="116528" y="25293"/>
                      <a:pt x="120142" y="27100"/>
                    </a:cubicBezTo>
                    <a:cubicBezTo>
                      <a:pt x="123755" y="28906"/>
                      <a:pt x="127368" y="28906"/>
                      <a:pt x="131885" y="28003"/>
                    </a:cubicBezTo>
                    <a:lnTo>
                      <a:pt x="148145" y="22583"/>
                    </a:lnTo>
                    <a:cubicBezTo>
                      <a:pt x="149951" y="24390"/>
                      <a:pt x="152661" y="27100"/>
                      <a:pt x="154468" y="28906"/>
                    </a:cubicBezTo>
                    <a:lnTo>
                      <a:pt x="149048" y="45166"/>
                    </a:lnTo>
                    <a:cubicBezTo>
                      <a:pt x="148145" y="48780"/>
                      <a:pt x="148145" y="53296"/>
                      <a:pt x="149951" y="56910"/>
                    </a:cubicBezTo>
                    <a:cubicBezTo>
                      <a:pt x="151758" y="60523"/>
                      <a:pt x="153565" y="64136"/>
                      <a:pt x="154468" y="67749"/>
                    </a:cubicBezTo>
                    <a:cubicBezTo>
                      <a:pt x="155371" y="71363"/>
                      <a:pt x="158081" y="74976"/>
                      <a:pt x="161694" y="76782"/>
                    </a:cubicBezTo>
                    <a:lnTo>
                      <a:pt x="177051" y="84009"/>
                    </a:lnTo>
                    <a:lnTo>
                      <a:pt x="177051" y="93043"/>
                    </a:lnTo>
                    <a:lnTo>
                      <a:pt x="177051" y="93043"/>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grpSp>
            <p:nvGrpSpPr>
              <p:cNvPr id="520" name="Google Shape;1069;p3">
                <a:extLst>
                  <a:ext uri="{FF2B5EF4-FFF2-40B4-BE49-F238E27FC236}">
                    <a16:creationId xmlns:a16="http://schemas.microsoft.com/office/drawing/2014/main" id="{8E0125C7-973B-F887-9B5D-400A94CF6CDC}"/>
                  </a:ext>
                </a:extLst>
              </p:cNvPr>
              <p:cNvGrpSpPr/>
              <p:nvPr/>
            </p:nvGrpSpPr>
            <p:grpSpPr>
              <a:xfrm>
                <a:off x="3907180" y="2351193"/>
                <a:ext cx="889771" cy="889771"/>
                <a:chOff x="3907180" y="2351193"/>
                <a:chExt cx="889771" cy="889771"/>
              </a:xfrm>
            </p:grpSpPr>
            <p:grpSp>
              <p:nvGrpSpPr>
                <p:cNvPr id="521" name="Google Shape;1070;p3">
                  <a:extLst>
                    <a:ext uri="{FF2B5EF4-FFF2-40B4-BE49-F238E27FC236}">
                      <a16:creationId xmlns:a16="http://schemas.microsoft.com/office/drawing/2014/main" id="{C18E42A2-2581-0CE3-40AD-BE044F5261FE}"/>
                    </a:ext>
                  </a:extLst>
                </p:cNvPr>
                <p:cNvGrpSpPr/>
                <p:nvPr/>
              </p:nvGrpSpPr>
              <p:grpSpPr>
                <a:xfrm>
                  <a:off x="3907180" y="2351193"/>
                  <a:ext cx="889771" cy="889771"/>
                  <a:chOff x="3907180" y="2351193"/>
                  <a:chExt cx="889771" cy="889771"/>
                </a:xfrm>
              </p:grpSpPr>
              <p:sp>
                <p:nvSpPr>
                  <p:cNvPr id="523" name="Google Shape;1071;p3">
                    <a:extLst>
                      <a:ext uri="{FF2B5EF4-FFF2-40B4-BE49-F238E27FC236}">
                        <a16:creationId xmlns:a16="http://schemas.microsoft.com/office/drawing/2014/main" id="{E907048E-79B4-919E-17E9-E5716A98DF4F}"/>
                      </a:ext>
                    </a:extLst>
                  </p:cNvPr>
                  <p:cNvSpPr/>
                  <p:nvPr/>
                </p:nvSpPr>
                <p:spPr>
                  <a:xfrm>
                    <a:off x="4263088" y="2943656"/>
                    <a:ext cx="160962" cy="294598"/>
                  </a:xfrm>
                  <a:custGeom>
                    <a:avLst/>
                    <a:gdLst/>
                    <a:ahLst/>
                    <a:cxnLst/>
                    <a:rect l="l" t="t" r="r" b="b"/>
                    <a:pathLst>
                      <a:path w="160962" h="294598" extrusionOk="0">
                        <a:moveTo>
                          <a:pt x="130982" y="66059"/>
                        </a:moveTo>
                        <a:cubicBezTo>
                          <a:pt x="133692" y="56122"/>
                          <a:pt x="134595" y="46185"/>
                          <a:pt x="130982" y="36249"/>
                        </a:cubicBezTo>
                        <a:cubicBezTo>
                          <a:pt x="125562" y="19086"/>
                          <a:pt x="112012" y="6439"/>
                          <a:pt x="94849" y="1923"/>
                        </a:cubicBezTo>
                        <a:cubicBezTo>
                          <a:pt x="78589" y="-2594"/>
                          <a:pt x="61426" y="1019"/>
                          <a:pt x="48779" y="10956"/>
                        </a:cubicBezTo>
                        <a:cubicBezTo>
                          <a:pt x="36133" y="19989"/>
                          <a:pt x="29810" y="34442"/>
                          <a:pt x="29810" y="49799"/>
                        </a:cubicBezTo>
                        <a:cubicBezTo>
                          <a:pt x="29810" y="55219"/>
                          <a:pt x="30713" y="59735"/>
                          <a:pt x="32520" y="65155"/>
                        </a:cubicBezTo>
                        <a:cubicBezTo>
                          <a:pt x="13550" y="70575"/>
                          <a:pt x="903" y="86835"/>
                          <a:pt x="0" y="106708"/>
                        </a:cubicBezTo>
                        <a:lnTo>
                          <a:pt x="0" y="191620"/>
                        </a:lnTo>
                        <a:cubicBezTo>
                          <a:pt x="0" y="199750"/>
                          <a:pt x="6323" y="206074"/>
                          <a:pt x="14453" y="206074"/>
                        </a:cubicBezTo>
                        <a:cubicBezTo>
                          <a:pt x="14453" y="206074"/>
                          <a:pt x="14453" y="206074"/>
                          <a:pt x="14453" y="206074"/>
                        </a:cubicBezTo>
                        <a:lnTo>
                          <a:pt x="28906" y="206074"/>
                        </a:lnTo>
                        <a:lnTo>
                          <a:pt x="28906" y="280146"/>
                        </a:lnTo>
                        <a:cubicBezTo>
                          <a:pt x="28906" y="288276"/>
                          <a:pt x="35230" y="294599"/>
                          <a:pt x="43359" y="294599"/>
                        </a:cubicBezTo>
                        <a:cubicBezTo>
                          <a:pt x="43359" y="294599"/>
                          <a:pt x="43359" y="294599"/>
                          <a:pt x="43359" y="294599"/>
                        </a:cubicBezTo>
                        <a:lnTo>
                          <a:pt x="117432" y="294599"/>
                        </a:lnTo>
                        <a:cubicBezTo>
                          <a:pt x="125562" y="294599"/>
                          <a:pt x="131885" y="288276"/>
                          <a:pt x="131885" y="280146"/>
                        </a:cubicBezTo>
                        <a:cubicBezTo>
                          <a:pt x="131885" y="280146"/>
                          <a:pt x="131885" y="280146"/>
                          <a:pt x="131885" y="280146"/>
                        </a:cubicBezTo>
                        <a:lnTo>
                          <a:pt x="131885" y="206074"/>
                        </a:lnTo>
                        <a:lnTo>
                          <a:pt x="146338" y="206074"/>
                        </a:lnTo>
                        <a:cubicBezTo>
                          <a:pt x="154468" y="206074"/>
                          <a:pt x="160791" y="199750"/>
                          <a:pt x="160791" y="191620"/>
                        </a:cubicBezTo>
                        <a:cubicBezTo>
                          <a:pt x="160791" y="191620"/>
                          <a:pt x="160791" y="191620"/>
                          <a:pt x="160791" y="191620"/>
                        </a:cubicBezTo>
                        <a:lnTo>
                          <a:pt x="160791" y="106708"/>
                        </a:lnTo>
                        <a:cubicBezTo>
                          <a:pt x="162598" y="88642"/>
                          <a:pt x="149951" y="71478"/>
                          <a:pt x="130982" y="66059"/>
                        </a:cubicBezTo>
                        <a:close/>
                        <a:moveTo>
                          <a:pt x="133692" y="178070"/>
                        </a:moveTo>
                        <a:lnTo>
                          <a:pt x="119239" y="178070"/>
                        </a:lnTo>
                        <a:cubicBezTo>
                          <a:pt x="111109" y="178070"/>
                          <a:pt x="104785" y="184394"/>
                          <a:pt x="104785" y="192524"/>
                        </a:cubicBezTo>
                        <a:cubicBezTo>
                          <a:pt x="104785" y="192524"/>
                          <a:pt x="104785" y="192524"/>
                          <a:pt x="104785" y="192524"/>
                        </a:cubicBezTo>
                        <a:lnTo>
                          <a:pt x="104785" y="266596"/>
                        </a:lnTo>
                        <a:lnTo>
                          <a:pt x="59619" y="266596"/>
                        </a:lnTo>
                        <a:lnTo>
                          <a:pt x="59619" y="192524"/>
                        </a:lnTo>
                        <a:cubicBezTo>
                          <a:pt x="59619" y="184394"/>
                          <a:pt x="53296" y="178070"/>
                          <a:pt x="45166" y="178070"/>
                        </a:cubicBezTo>
                        <a:cubicBezTo>
                          <a:pt x="45166" y="178070"/>
                          <a:pt x="45166" y="178070"/>
                          <a:pt x="45166" y="178070"/>
                        </a:cubicBezTo>
                        <a:lnTo>
                          <a:pt x="30713" y="178070"/>
                        </a:lnTo>
                        <a:lnTo>
                          <a:pt x="30713" y="107611"/>
                        </a:lnTo>
                        <a:cubicBezTo>
                          <a:pt x="30713" y="99482"/>
                          <a:pt x="37940" y="94061"/>
                          <a:pt x="45166" y="94061"/>
                        </a:cubicBezTo>
                        <a:lnTo>
                          <a:pt x="60523" y="94061"/>
                        </a:lnTo>
                        <a:cubicBezTo>
                          <a:pt x="68652" y="94061"/>
                          <a:pt x="74976" y="87738"/>
                          <a:pt x="74976" y="79608"/>
                        </a:cubicBezTo>
                        <a:cubicBezTo>
                          <a:pt x="74976" y="75092"/>
                          <a:pt x="72266" y="70575"/>
                          <a:pt x="68652" y="67865"/>
                        </a:cubicBezTo>
                        <a:cubicBezTo>
                          <a:pt x="59619" y="61542"/>
                          <a:pt x="56909" y="49799"/>
                          <a:pt x="63233" y="40766"/>
                        </a:cubicBezTo>
                        <a:cubicBezTo>
                          <a:pt x="64136" y="38959"/>
                          <a:pt x="65942" y="37152"/>
                          <a:pt x="67749" y="36249"/>
                        </a:cubicBezTo>
                        <a:cubicBezTo>
                          <a:pt x="74072" y="31733"/>
                          <a:pt x="81299" y="29926"/>
                          <a:pt x="88526" y="32636"/>
                        </a:cubicBezTo>
                        <a:cubicBezTo>
                          <a:pt x="95752" y="34442"/>
                          <a:pt x="101172" y="39862"/>
                          <a:pt x="103882" y="46185"/>
                        </a:cubicBezTo>
                        <a:cubicBezTo>
                          <a:pt x="106592" y="54316"/>
                          <a:pt x="102979" y="63349"/>
                          <a:pt x="95752" y="68769"/>
                        </a:cubicBezTo>
                        <a:cubicBezTo>
                          <a:pt x="89429" y="73285"/>
                          <a:pt x="87622" y="83221"/>
                          <a:pt x="92139" y="89545"/>
                        </a:cubicBezTo>
                        <a:cubicBezTo>
                          <a:pt x="94849" y="93158"/>
                          <a:pt x="99365" y="95868"/>
                          <a:pt x="103882" y="95868"/>
                        </a:cubicBezTo>
                        <a:lnTo>
                          <a:pt x="119239" y="95868"/>
                        </a:lnTo>
                        <a:cubicBezTo>
                          <a:pt x="127368" y="95868"/>
                          <a:pt x="133692" y="101288"/>
                          <a:pt x="133692" y="109418"/>
                        </a:cubicBezTo>
                        <a:lnTo>
                          <a:pt x="133692" y="178070"/>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524" name="Google Shape;1072;p3">
                    <a:extLst>
                      <a:ext uri="{FF2B5EF4-FFF2-40B4-BE49-F238E27FC236}">
                        <a16:creationId xmlns:a16="http://schemas.microsoft.com/office/drawing/2014/main" id="{EA0000F4-9B7C-CEB8-D32D-FC5E836E9867}"/>
                      </a:ext>
                    </a:extLst>
                  </p:cNvPr>
                  <p:cNvSpPr/>
                  <p:nvPr/>
                </p:nvSpPr>
                <p:spPr>
                  <a:xfrm>
                    <a:off x="3907180" y="3003330"/>
                    <a:ext cx="267383" cy="237634"/>
                  </a:xfrm>
                  <a:custGeom>
                    <a:avLst/>
                    <a:gdLst/>
                    <a:ahLst/>
                    <a:cxnLst/>
                    <a:rect l="l" t="t" r="r" b="b"/>
                    <a:pathLst>
                      <a:path w="267383" h="237634" extrusionOk="0">
                        <a:moveTo>
                          <a:pt x="267383" y="14514"/>
                        </a:moveTo>
                        <a:cubicBezTo>
                          <a:pt x="267383" y="6385"/>
                          <a:pt x="261060" y="61"/>
                          <a:pt x="252930" y="61"/>
                        </a:cubicBezTo>
                        <a:cubicBezTo>
                          <a:pt x="204151" y="-842"/>
                          <a:pt x="171631" y="8191"/>
                          <a:pt x="149951" y="29871"/>
                        </a:cubicBezTo>
                        <a:cubicBezTo>
                          <a:pt x="143628" y="36194"/>
                          <a:pt x="138208" y="43421"/>
                          <a:pt x="133692" y="51551"/>
                        </a:cubicBezTo>
                        <a:cubicBezTo>
                          <a:pt x="129175" y="43421"/>
                          <a:pt x="124658" y="36194"/>
                          <a:pt x="117432" y="29871"/>
                        </a:cubicBezTo>
                        <a:cubicBezTo>
                          <a:pt x="95752" y="9095"/>
                          <a:pt x="63233" y="-842"/>
                          <a:pt x="14453" y="61"/>
                        </a:cubicBezTo>
                        <a:cubicBezTo>
                          <a:pt x="6323" y="61"/>
                          <a:pt x="0" y="6385"/>
                          <a:pt x="0" y="14514"/>
                        </a:cubicBezTo>
                        <a:cubicBezTo>
                          <a:pt x="0" y="65101"/>
                          <a:pt x="9033" y="96717"/>
                          <a:pt x="30713" y="118396"/>
                        </a:cubicBezTo>
                        <a:cubicBezTo>
                          <a:pt x="49683" y="137366"/>
                          <a:pt x="77686" y="146400"/>
                          <a:pt x="118335" y="148206"/>
                        </a:cubicBezTo>
                        <a:lnTo>
                          <a:pt x="118335" y="237635"/>
                        </a:lnTo>
                        <a:lnTo>
                          <a:pt x="148145" y="237635"/>
                        </a:lnTo>
                        <a:lnTo>
                          <a:pt x="148145" y="148206"/>
                        </a:lnTo>
                        <a:cubicBezTo>
                          <a:pt x="188794" y="147303"/>
                          <a:pt x="216797" y="137366"/>
                          <a:pt x="235767" y="118396"/>
                        </a:cubicBezTo>
                        <a:cubicBezTo>
                          <a:pt x="258350" y="97620"/>
                          <a:pt x="267383" y="65101"/>
                          <a:pt x="267383" y="14514"/>
                        </a:cubicBezTo>
                        <a:close/>
                        <a:moveTo>
                          <a:pt x="51489" y="97620"/>
                        </a:moveTo>
                        <a:cubicBezTo>
                          <a:pt x="37939" y="84070"/>
                          <a:pt x="30713" y="62391"/>
                          <a:pt x="29810" y="29871"/>
                        </a:cubicBezTo>
                        <a:cubicBezTo>
                          <a:pt x="61426" y="30774"/>
                          <a:pt x="83106" y="38001"/>
                          <a:pt x="96655" y="50647"/>
                        </a:cubicBezTo>
                        <a:lnTo>
                          <a:pt x="96655" y="50647"/>
                        </a:lnTo>
                        <a:cubicBezTo>
                          <a:pt x="110205" y="64197"/>
                          <a:pt x="117432" y="85877"/>
                          <a:pt x="118335" y="118396"/>
                        </a:cubicBezTo>
                        <a:cubicBezTo>
                          <a:pt x="86719" y="117493"/>
                          <a:pt x="65039" y="111170"/>
                          <a:pt x="51489" y="97620"/>
                        </a:cubicBezTo>
                        <a:close/>
                        <a:moveTo>
                          <a:pt x="149048" y="118396"/>
                        </a:moveTo>
                        <a:cubicBezTo>
                          <a:pt x="149951" y="85877"/>
                          <a:pt x="157178" y="64197"/>
                          <a:pt x="170728" y="50647"/>
                        </a:cubicBezTo>
                        <a:lnTo>
                          <a:pt x="170728" y="50647"/>
                        </a:lnTo>
                        <a:cubicBezTo>
                          <a:pt x="184278" y="37097"/>
                          <a:pt x="205957" y="30774"/>
                          <a:pt x="237574" y="29871"/>
                        </a:cubicBezTo>
                        <a:cubicBezTo>
                          <a:pt x="236670" y="62391"/>
                          <a:pt x="229444" y="84070"/>
                          <a:pt x="215894" y="97620"/>
                        </a:cubicBezTo>
                        <a:cubicBezTo>
                          <a:pt x="202344" y="111170"/>
                          <a:pt x="180664" y="117493"/>
                          <a:pt x="149048" y="11839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525" name="Google Shape;1073;p3">
                    <a:extLst>
                      <a:ext uri="{FF2B5EF4-FFF2-40B4-BE49-F238E27FC236}">
                        <a16:creationId xmlns:a16="http://schemas.microsoft.com/office/drawing/2014/main" id="{6015D5A3-3F5D-282F-72B6-41AC367397F7}"/>
                      </a:ext>
                    </a:extLst>
                  </p:cNvPr>
                  <p:cNvSpPr/>
                  <p:nvPr/>
                </p:nvSpPr>
                <p:spPr>
                  <a:xfrm>
                    <a:off x="4308254" y="2662839"/>
                    <a:ext cx="88525" cy="88525"/>
                  </a:xfrm>
                  <a:custGeom>
                    <a:avLst/>
                    <a:gdLst/>
                    <a:ahLst/>
                    <a:cxnLst/>
                    <a:rect l="l" t="t" r="r" b="b"/>
                    <a:pathLst>
                      <a:path w="88525" h="88525" extrusionOk="0">
                        <a:moveTo>
                          <a:pt x="44263" y="0"/>
                        </a:moveTo>
                        <a:cubicBezTo>
                          <a:pt x="19873" y="0"/>
                          <a:pt x="0" y="19873"/>
                          <a:pt x="0" y="44263"/>
                        </a:cubicBezTo>
                        <a:cubicBezTo>
                          <a:pt x="0" y="68653"/>
                          <a:pt x="19873" y="88525"/>
                          <a:pt x="44263" y="88525"/>
                        </a:cubicBezTo>
                        <a:cubicBezTo>
                          <a:pt x="68652" y="88525"/>
                          <a:pt x="88526" y="68653"/>
                          <a:pt x="88526" y="44263"/>
                        </a:cubicBezTo>
                        <a:cubicBezTo>
                          <a:pt x="88526" y="19873"/>
                          <a:pt x="68652" y="0"/>
                          <a:pt x="44263" y="0"/>
                        </a:cubicBezTo>
                        <a:close/>
                        <a:moveTo>
                          <a:pt x="44263" y="58716"/>
                        </a:moveTo>
                        <a:cubicBezTo>
                          <a:pt x="36133" y="58716"/>
                          <a:pt x="29810" y="52393"/>
                          <a:pt x="29810" y="44263"/>
                        </a:cubicBezTo>
                        <a:cubicBezTo>
                          <a:pt x="29810" y="36133"/>
                          <a:pt x="36133" y="29809"/>
                          <a:pt x="44263" y="29809"/>
                        </a:cubicBezTo>
                        <a:cubicBezTo>
                          <a:pt x="52393" y="29809"/>
                          <a:pt x="58716" y="36133"/>
                          <a:pt x="58716" y="44263"/>
                        </a:cubicBezTo>
                        <a:cubicBezTo>
                          <a:pt x="58716" y="52393"/>
                          <a:pt x="52393" y="58716"/>
                          <a:pt x="44263" y="58716"/>
                        </a:cubicBez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526" name="Google Shape;1074;p3">
                    <a:extLst>
                      <a:ext uri="{FF2B5EF4-FFF2-40B4-BE49-F238E27FC236}">
                        <a16:creationId xmlns:a16="http://schemas.microsoft.com/office/drawing/2014/main" id="{25CE5316-DFDE-5A74-5A5A-776A9D7E82DD}"/>
                      </a:ext>
                    </a:extLst>
                  </p:cNvPr>
                  <p:cNvSpPr/>
                  <p:nvPr/>
                </p:nvSpPr>
                <p:spPr>
                  <a:xfrm>
                    <a:off x="4232375" y="2588766"/>
                    <a:ext cx="238476" cy="237573"/>
                  </a:xfrm>
                  <a:custGeom>
                    <a:avLst/>
                    <a:gdLst/>
                    <a:ahLst/>
                    <a:cxnLst/>
                    <a:rect l="l" t="t" r="r" b="b"/>
                    <a:pathLst>
                      <a:path w="238476" h="237573" extrusionOk="0">
                        <a:moveTo>
                          <a:pt x="230347" y="91236"/>
                        </a:moveTo>
                        <a:lnTo>
                          <a:pt x="212281" y="82203"/>
                        </a:lnTo>
                        <a:cubicBezTo>
                          <a:pt x="211377" y="81299"/>
                          <a:pt x="211377" y="79493"/>
                          <a:pt x="210474" y="78589"/>
                        </a:cubicBezTo>
                        <a:lnTo>
                          <a:pt x="216797" y="60523"/>
                        </a:lnTo>
                        <a:cubicBezTo>
                          <a:pt x="218604" y="56006"/>
                          <a:pt x="217701" y="50586"/>
                          <a:pt x="214087" y="46973"/>
                        </a:cubicBezTo>
                        <a:cubicBezTo>
                          <a:pt x="207764" y="38843"/>
                          <a:pt x="199634" y="30713"/>
                          <a:pt x="191504" y="24390"/>
                        </a:cubicBezTo>
                        <a:cubicBezTo>
                          <a:pt x="187891" y="21680"/>
                          <a:pt x="182471" y="20777"/>
                          <a:pt x="177954" y="21680"/>
                        </a:cubicBezTo>
                        <a:lnTo>
                          <a:pt x="159888" y="28003"/>
                        </a:lnTo>
                        <a:cubicBezTo>
                          <a:pt x="158985" y="27100"/>
                          <a:pt x="157178" y="27100"/>
                          <a:pt x="156275" y="26197"/>
                        </a:cubicBezTo>
                        <a:lnTo>
                          <a:pt x="147241" y="8130"/>
                        </a:lnTo>
                        <a:cubicBezTo>
                          <a:pt x="144531" y="2710"/>
                          <a:pt x="140015" y="0"/>
                          <a:pt x="133692" y="0"/>
                        </a:cubicBezTo>
                        <a:lnTo>
                          <a:pt x="105689" y="0"/>
                        </a:lnTo>
                        <a:cubicBezTo>
                          <a:pt x="100269" y="0"/>
                          <a:pt x="94849" y="3614"/>
                          <a:pt x="92139" y="8130"/>
                        </a:cubicBezTo>
                        <a:lnTo>
                          <a:pt x="83106" y="26197"/>
                        </a:lnTo>
                        <a:cubicBezTo>
                          <a:pt x="82202" y="27100"/>
                          <a:pt x="80396" y="27100"/>
                          <a:pt x="79492" y="28003"/>
                        </a:cubicBezTo>
                        <a:lnTo>
                          <a:pt x="61426" y="21680"/>
                        </a:lnTo>
                        <a:cubicBezTo>
                          <a:pt x="56909" y="19873"/>
                          <a:pt x="51489" y="20777"/>
                          <a:pt x="47876" y="24390"/>
                        </a:cubicBezTo>
                        <a:cubicBezTo>
                          <a:pt x="39746" y="30713"/>
                          <a:pt x="31616" y="38843"/>
                          <a:pt x="25293" y="46973"/>
                        </a:cubicBezTo>
                        <a:cubicBezTo>
                          <a:pt x="22583" y="50586"/>
                          <a:pt x="21680" y="56006"/>
                          <a:pt x="22583" y="60523"/>
                        </a:cubicBezTo>
                        <a:lnTo>
                          <a:pt x="28003" y="78589"/>
                        </a:lnTo>
                        <a:cubicBezTo>
                          <a:pt x="27100" y="79493"/>
                          <a:pt x="27100" y="81299"/>
                          <a:pt x="26196" y="82203"/>
                        </a:cubicBezTo>
                        <a:lnTo>
                          <a:pt x="8130" y="91236"/>
                        </a:lnTo>
                        <a:cubicBezTo>
                          <a:pt x="2710" y="93946"/>
                          <a:pt x="0" y="98462"/>
                          <a:pt x="0" y="104786"/>
                        </a:cubicBezTo>
                        <a:lnTo>
                          <a:pt x="0" y="132788"/>
                        </a:lnTo>
                        <a:cubicBezTo>
                          <a:pt x="0" y="138209"/>
                          <a:pt x="3613" y="143628"/>
                          <a:pt x="8130" y="146338"/>
                        </a:cubicBezTo>
                        <a:lnTo>
                          <a:pt x="26196" y="155371"/>
                        </a:lnTo>
                        <a:cubicBezTo>
                          <a:pt x="27100" y="156275"/>
                          <a:pt x="27100" y="158081"/>
                          <a:pt x="28003" y="158985"/>
                        </a:cubicBezTo>
                        <a:lnTo>
                          <a:pt x="21680" y="177051"/>
                        </a:lnTo>
                        <a:cubicBezTo>
                          <a:pt x="19873" y="181568"/>
                          <a:pt x="20776" y="186988"/>
                          <a:pt x="24390" y="190601"/>
                        </a:cubicBezTo>
                        <a:cubicBezTo>
                          <a:pt x="30713" y="198731"/>
                          <a:pt x="38843" y="206861"/>
                          <a:pt x="46973" y="213184"/>
                        </a:cubicBezTo>
                        <a:cubicBezTo>
                          <a:pt x="50586" y="215894"/>
                          <a:pt x="56006" y="216797"/>
                          <a:pt x="60523" y="215894"/>
                        </a:cubicBezTo>
                        <a:lnTo>
                          <a:pt x="78589" y="209571"/>
                        </a:lnTo>
                        <a:cubicBezTo>
                          <a:pt x="79492" y="210474"/>
                          <a:pt x="81299" y="210474"/>
                          <a:pt x="82202" y="211377"/>
                        </a:cubicBezTo>
                        <a:lnTo>
                          <a:pt x="91236" y="229444"/>
                        </a:lnTo>
                        <a:cubicBezTo>
                          <a:pt x="93945" y="234864"/>
                          <a:pt x="98462" y="237574"/>
                          <a:pt x="104785" y="237574"/>
                        </a:cubicBezTo>
                        <a:lnTo>
                          <a:pt x="132788" y="237574"/>
                        </a:lnTo>
                        <a:cubicBezTo>
                          <a:pt x="138208" y="237574"/>
                          <a:pt x="143628" y="233960"/>
                          <a:pt x="146338" y="229444"/>
                        </a:cubicBezTo>
                        <a:lnTo>
                          <a:pt x="155371" y="211377"/>
                        </a:lnTo>
                        <a:cubicBezTo>
                          <a:pt x="156275" y="210474"/>
                          <a:pt x="158081" y="210474"/>
                          <a:pt x="158985" y="209571"/>
                        </a:cubicBezTo>
                        <a:lnTo>
                          <a:pt x="177051" y="215894"/>
                        </a:lnTo>
                        <a:cubicBezTo>
                          <a:pt x="181568" y="217701"/>
                          <a:pt x="186988" y="216797"/>
                          <a:pt x="190601" y="213184"/>
                        </a:cubicBezTo>
                        <a:cubicBezTo>
                          <a:pt x="198731" y="206861"/>
                          <a:pt x="206861" y="198731"/>
                          <a:pt x="213184" y="190601"/>
                        </a:cubicBezTo>
                        <a:cubicBezTo>
                          <a:pt x="215894" y="186988"/>
                          <a:pt x="216797" y="181568"/>
                          <a:pt x="215894" y="177051"/>
                        </a:cubicBezTo>
                        <a:lnTo>
                          <a:pt x="210474" y="158985"/>
                        </a:lnTo>
                        <a:cubicBezTo>
                          <a:pt x="211377" y="158081"/>
                          <a:pt x="211377" y="156275"/>
                          <a:pt x="212281" y="155371"/>
                        </a:cubicBezTo>
                        <a:lnTo>
                          <a:pt x="230347" y="146338"/>
                        </a:lnTo>
                        <a:cubicBezTo>
                          <a:pt x="235767" y="143628"/>
                          <a:pt x="238477" y="139112"/>
                          <a:pt x="238477" y="132788"/>
                        </a:cubicBezTo>
                        <a:lnTo>
                          <a:pt x="238477" y="104786"/>
                        </a:lnTo>
                        <a:cubicBezTo>
                          <a:pt x="238477" y="98462"/>
                          <a:pt x="234864" y="93043"/>
                          <a:pt x="230347" y="91236"/>
                        </a:cubicBezTo>
                        <a:close/>
                        <a:moveTo>
                          <a:pt x="208667" y="122852"/>
                        </a:moveTo>
                        <a:lnTo>
                          <a:pt x="193311" y="130079"/>
                        </a:lnTo>
                        <a:cubicBezTo>
                          <a:pt x="189698" y="131885"/>
                          <a:pt x="186988" y="135498"/>
                          <a:pt x="186084" y="139112"/>
                        </a:cubicBezTo>
                        <a:cubicBezTo>
                          <a:pt x="185181" y="142725"/>
                          <a:pt x="183374" y="146338"/>
                          <a:pt x="181568" y="149952"/>
                        </a:cubicBezTo>
                        <a:cubicBezTo>
                          <a:pt x="179761" y="153565"/>
                          <a:pt x="179761" y="157178"/>
                          <a:pt x="180664" y="161695"/>
                        </a:cubicBezTo>
                        <a:lnTo>
                          <a:pt x="186084" y="177954"/>
                        </a:lnTo>
                        <a:cubicBezTo>
                          <a:pt x="184278" y="179761"/>
                          <a:pt x="181568" y="182471"/>
                          <a:pt x="179761" y="184278"/>
                        </a:cubicBezTo>
                        <a:lnTo>
                          <a:pt x="163501" y="178858"/>
                        </a:lnTo>
                        <a:cubicBezTo>
                          <a:pt x="159888" y="177954"/>
                          <a:pt x="155371" y="177954"/>
                          <a:pt x="151758" y="179761"/>
                        </a:cubicBezTo>
                        <a:cubicBezTo>
                          <a:pt x="148145" y="181568"/>
                          <a:pt x="144531" y="183375"/>
                          <a:pt x="140918" y="184278"/>
                        </a:cubicBezTo>
                        <a:cubicBezTo>
                          <a:pt x="137305" y="185181"/>
                          <a:pt x="133692" y="187891"/>
                          <a:pt x="131885" y="191504"/>
                        </a:cubicBezTo>
                        <a:lnTo>
                          <a:pt x="124658" y="206861"/>
                        </a:lnTo>
                        <a:lnTo>
                          <a:pt x="115625" y="206861"/>
                        </a:lnTo>
                        <a:lnTo>
                          <a:pt x="108399" y="191504"/>
                        </a:lnTo>
                        <a:cubicBezTo>
                          <a:pt x="106592" y="187891"/>
                          <a:pt x="102979" y="185181"/>
                          <a:pt x="99365" y="184278"/>
                        </a:cubicBezTo>
                        <a:cubicBezTo>
                          <a:pt x="95752" y="183375"/>
                          <a:pt x="92139" y="181568"/>
                          <a:pt x="88526" y="179761"/>
                        </a:cubicBezTo>
                        <a:cubicBezTo>
                          <a:pt x="84912" y="177954"/>
                          <a:pt x="81299" y="177954"/>
                          <a:pt x="76782" y="178858"/>
                        </a:cubicBezTo>
                        <a:lnTo>
                          <a:pt x="60523" y="184278"/>
                        </a:lnTo>
                        <a:cubicBezTo>
                          <a:pt x="58716" y="182471"/>
                          <a:pt x="56006" y="179761"/>
                          <a:pt x="54199" y="177954"/>
                        </a:cubicBezTo>
                        <a:lnTo>
                          <a:pt x="59619" y="161695"/>
                        </a:lnTo>
                        <a:cubicBezTo>
                          <a:pt x="60523" y="158081"/>
                          <a:pt x="60523" y="153565"/>
                          <a:pt x="58716" y="149952"/>
                        </a:cubicBezTo>
                        <a:cubicBezTo>
                          <a:pt x="56909" y="146338"/>
                          <a:pt x="55103" y="142725"/>
                          <a:pt x="54199" y="139112"/>
                        </a:cubicBezTo>
                        <a:cubicBezTo>
                          <a:pt x="53296" y="135498"/>
                          <a:pt x="50586" y="131885"/>
                          <a:pt x="46973" y="130079"/>
                        </a:cubicBezTo>
                        <a:lnTo>
                          <a:pt x="31616" y="122852"/>
                        </a:lnTo>
                        <a:lnTo>
                          <a:pt x="31616" y="113819"/>
                        </a:lnTo>
                        <a:lnTo>
                          <a:pt x="46973" y="106592"/>
                        </a:lnTo>
                        <a:cubicBezTo>
                          <a:pt x="50586" y="104786"/>
                          <a:pt x="53296" y="101172"/>
                          <a:pt x="54199" y="97559"/>
                        </a:cubicBezTo>
                        <a:cubicBezTo>
                          <a:pt x="55103" y="93946"/>
                          <a:pt x="56909" y="90332"/>
                          <a:pt x="58716" y="86719"/>
                        </a:cubicBezTo>
                        <a:cubicBezTo>
                          <a:pt x="60523" y="83106"/>
                          <a:pt x="60523" y="79493"/>
                          <a:pt x="59619" y="74976"/>
                        </a:cubicBezTo>
                        <a:lnTo>
                          <a:pt x="54199" y="58716"/>
                        </a:lnTo>
                        <a:cubicBezTo>
                          <a:pt x="56006" y="56910"/>
                          <a:pt x="58716" y="54199"/>
                          <a:pt x="60523" y="52393"/>
                        </a:cubicBezTo>
                        <a:lnTo>
                          <a:pt x="76782" y="57813"/>
                        </a:lnTo>
                        <a:cubicBezTo>
                          <a:pt x="80396" y="58716"/>
                          <a:pt x="84912" y="58716"/>
                          <a:pt x="88526" y="56910"/>
                        </a:cubicBezTo>
                        <a:cubicBezTo>
                          <a:pt x="92139" y="55103"/>
                          <a:pt x="95752" y="53296"/>
                          <a:pt x="99365" y="52393"/>
                        </a:cubicBezTo>
                        <a:cubicBezTo>
                          <a:pt x="102979" y="51489"/>
                          <a:pt x="106592" y="48780"/>
                          <a:pt x="108399" y="45166"/>
                        </a:cubicBezTo>
                        <a:lnTo>
                          <a:pt x="115625" y="29810"/>
                        </a:lnTo>
                        <a:lnTo>
                          <a:pt x="124658" y="29810"/>
                        </a:lnTo>
                        <a:lnTo>
                          <a:pt x="131885" y="45166"/>
                        </a:lnTo>
                        <a:cubicBezTo>
                          <a:pt x="133692" y="48780"/>
                          <a:pt x="137305" y="51489"/>
                          <a:pt x="140918" y="52393"/>
                        </a:cubicBezTo>
                        <a:cubicBezTo>
                          <a:pt x="144531" y="53296"/>
                          <a:pt x="148145" y="55103"/>
                          <a:pt x="151758" y="56910"/>
                        </a:cubicBezTo>
                        <a:cubicBezTo>
                          <a:pt x="155371" y="58716"/>
                          <a:pt x="158985" y="58716"/>
                          <a:pt x="163501" y="57813"/>
                        </a:cubicBezTo>
                        <a:lnTo>
                          <a:pt x="179761" y="52393"/>
                        </a:lnTo>
                        <a:cubicBezTo>
                          <a:pt x="181568" y="54199"/>
                          <a:pt x="184278" y="56910"/>
                          <a:pt x="186084" y="58716"/>
                        </a:cubicBezTo>
                        <a:lnTo>
                          <a:pt x="180664" y="74976"/>
                        </a:lnTo>
                        <a:cubicBezTo>
                          <a:pt x="179761" y="78589"/>
                          <a:pt x="179761" y="83106"/>
                          <a:pt x="181568" y="86719"/>
                        </a:cubicBezTo>
                        <a:cubicBezTo>
                          <a:pt x="183374" y="90332"/>
                          <a:pt x="185181" y="93946"/>
                          <a:pt x="186084" y="97559"/>
                        </a:cubicBezTo>
                        <a:cubicBezTo>
                          <a:pt x="186988" y="101172"/>
                          <a:pt x="189698" y="104786"/>
                          <a:pt x="193311" y="106592"/>
                        </a:cubicBezTo>
                        <a:lnTo>
                          <a:pt x="208667" y="113819"/>
                        </a:lnTo>
                        <a:lnTo>
                          <a:pt x="208667" y="122852"/>
                        </a:lnTo>
                        <a:lnTo>
                          <a:pt x="208667" y="122852"/>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527" name="Google Shape;1075;p3">
                    <a:extLst>
                      <a:ext uri="{FF2B5EF4-FFF2-40B4-BE49-F238E27FC236}">
                        <a16:creationId xmlns:a16="http://schemas.microsoft.com/office/drawing/2014/main" id="{46C92B1C-5074-41F1-64BE-3B35C08FBC48}"/>
                      </a:ext>
                    </a:extLst>
                  </p:cNvPr>
                  <p:cNvSpPr/>
                  <p:nvPr/>
                </p:nvSpPr>
                <p:spPr>
                  <a:xfrm>
                    <a:off x="4026418" y="2855246"/>
                    <a:ext cx="667554" cy="88525"/>
                  </a:xfrm>
                  <a:custGeom>
                    <a:avLst/>
                    <a:gdLst/>
                    <a:ahLst/>
                    <a:cxnLst/>
                    <a:rect l="l" t="t" r="r" b="b"/>
                    <a:pathLst>
                      <a:path w="667554" h="88525" extrusionOk="0">
                        <a:moveTo>
                          <a:pt x="652198" y="14453"/>
                        </a:moveTo>
                        <a:cubicBezTo>
                          <a:pt x="652198" y="14453"/>
                          <a:pt x="652198" y="14453"/>
                          <a:pt x="652198" y="14453"/>
                        </a:cubicBezTo>
                        <a:lnTo>
                          <a:pt x="340552" y="14453"/>
                        </a:lnTo>
                        <a:lnTo>
                          <a:pt x="340552" y="0"/>
                        </a:lnTo>
                        <a:lnTo>
                          <a:pt x="310743" y="0"/>
                        </a:lnTo>
                        <a:lnTo>
                          <a:pt x="310743" y="14453"/>
                        </a:lnTo>
                        <a:lnTo>
                          <a:pt x="14453" y="14453"/>
                        </a:lnTo>
                        <a:cubicBezTo>
                          <a:pt x="6323" y="14453"/>
                          <a:pt x="0" y="20777"/>
                          <a:pt x="0" y="28906"/>
                        </a:cubicBezTo>
                        <a:cubicBezTo>
                          <a:pt x="0" y="28906"/>
                          <a:pt x="0" y="28906"/>
                          <a:pt x="0" y="28906"/>
                        </a:cubicBezTo>
                        <a:lnTo>
                          <a:pt x="0" y="88526"/>
                        </a:lnTo>
                        <a:lnTo>
                          <a:pt x="29810" y="88526"/>
                        </a:lnTo>
                        <a:lnTo>
                          <a:pt x="29810" y="44263"/>
                        </a:lnTo>
                        <a:lnTo>
                          <a:pt x="311646" y="44263"/>
                        </a:lnTo>
                        <a:lnTo>
                          <a:pt x="311646" y="58716"/>
                        </a:lnTo>
                        <a:lnTo>
                          <a:pt x="341456" y="58716"/>
                        </a:lnTo>
                        <a:lnTo>
                          <a:pt x="341456" y="44263"/>
                        </a:lnTo>
                        <a:lnTo>
                          <a:pt x="637745" y="44263"/>
                        </a:lnTo>
                        <a:lnTo>
                          <a:pt x="637745" y="58716"/>
                        </a:lnTo>
                        <a:lnTo>
                          <a:pt x="667555" y="58716"/>
                        </a:lnTo>
                        <a:lnTo>
                          <a:pt x="667555" y="28906"/>
                        </a:lnTo>
                        <a:cubicBezTo>
                          <a:pt x="666651" y="21680"/>
                          <a:pt x="660328" y="14453"/>
                          <a:pt x="652198" y="14453"/>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528" name="Google Shape;1076;p3">
                    <a:extLst>
                      <a:ext uri="{FF2B5EF4-FFF2-40B4-BE49-F238E27FC236}">
                        <a16:creationId xmlns:a16="http://schemas.microsoft.com/office/drawing/2014/main" id="{E4E2CD89-BDEC-C38B-0ED1-2F9CD61E937D}"/>
                      </a:ext>
                    </a:extLst>
                  </p:cNvPr>
                  <p:cNvSpPr/>
                  <p:nvPr/>
                </p:nvSpPr>
                <p:spPr>
                  <a:xfrm>
                    <a:off x="4338064" y="2351193"/>
                    <a:ext cx="192407" cy="206860"/>
                  </a:xfrm>
                  <a:custGeom>
                    <a:avLst/>
                    <a:gdLst/>
                    <a:ahLst/>
                    <a:cxnLst/>
                    <a:rect l="l" t="t" r="r" b="b"/>
                    <a:pathLst>
                      <a:path w="192407" h="206860" extrusionOk="0">
                        <a:moveTo>
                          <a:pt x="177051" y="14453"/>
                        </a:moveTo>
                        <a:cubicBezTo>
                          <a:pt x="177051" y="14453"/>
                          <a:pt x="177051" y="14453"/>
                          <a:pt x="177051" y="14453"/>
                        </a:cubicBezTo>
                        <a:lnTo>
                          <a:pt x="132788" y="14453"/>
                        </a:lnTo>
                        <a:cubicBezTo>
                          <a:pt x="132788" y="6323"/>
                          <a:pt x="126465" y="0"/>
                          <a:pt x="118335" y="0"/>
                        </a:cubicBezTo>
                        <a:cubicBezTo>
                          <a:pt x="118335" y="0"/>
                          <a:pt x="118335" y="0"/>
                          <a:pt x="118335" y="0"/>
                        </a:cubicBezTo>
                        <a:lnTo>
                          <a:pt x="14453" y="0"/>
                        </a:lnTo>
                        <a:cubicBezTo>
                          <a:pt x="6323" y="0"/>
                          <a:pt x="0" y="6323"/>
                          <a:pt x="0" y="14453"/>
                        </a:cubicBezTo>
                        <a:cubicBezTo>
                          <a:pt x="0" y="14453"/>
                          <a:pt x="0" y="14453"/>
                          <a:pt x="0" y="14453"/>
                        </a:cubicBezTo>
                        <a:lnTo>
                          <a:pt x="0" y="206861"/>
                        </a:lnTo>
                        <a:lnTo>
                          <a:pt x="29810" y="206861"/>
                        </a:lnTo>
                        <a:lnTo>
                          <a:pt x="29810" y="118335"/>
                        </a:lnTo>
                        <a:lnTo>
                          <a:pt x="103882" y="118335"/>
                        </a:lnTo>
                        <a:cubicBezTo>
                          <a:pt x="103882" y="126465"/>
                          <a:pt x="110205" y="132788"/>
                          <a:pt x="118335" y="132788"/>
                        </a:cubicBezTo>
                        <a:cubicBezTo>
                          <a:pt x="118335" y="132788"/>
                          <a:pt x="118335" y="132788"/>
                          <a:pt x="118335" y="132788"/>
                        </a:cubicBezTo>
                        <a:lnTo>
                          <a:pt x="177954" y="132788"/>
                        </a:lnTo>
                        <a:cubicBezTo>
                          <a:pt x="186084" y="132788"/>
                          <a:pt x="192408" y="126465"/>
                          <a:pt x="192408" y="118335"/>
                        </a:cubicBezTo>
                        <a:cubicBezTo>
                          <a:pt x="192408" y="118335"/>
                          <a:pt x="192408" y="118335"/>
                          <a:pt x="192408" y="118335"/>
                        </a:cubicBezTo>
                        <a:lnTo>
                          <a:pt x="192408" y="29809"/>
                        </a:lnTo>
                        <a:cubicBezTo>
                          <a:pt x="192408" y="21680"/>
                          <a:pt x="185181" y="14453"/>
                          <a:pt x="177051" y="14453"/>
                        </a:cubicBezTo>
                        <a:close/>
                        <a:moveTo>
                          <a:pt x="102979" y="89429"/>
                        </a:moveTo>
                        <a:lnTo>
                          <a:pt x="28906" y="89429"/>
                        </a:lnTo>
                        <a:lnTo>
                          <a:pt x="28906" y="29809"/>
                        </a:lnTo>
                        <a:lnTo>
                          <a:pt x="102979" y="29809"/>
                        </a:lnTo>
                        <a:lnTo>
                          <a:pt x="102979" y="89429"/>
                        </a:lnTo>
                        <a:close/>
                        <a:moveTo>
                          <a:pt x="162598" y="103882"/>
                        </a:moveTo>
                        <a:lnTo>
                          <a:pt x="132788" y="103882"/>
                        </a:lnTo>
                        <a:lnTo>
                          <a:pt x="132788" y="44263"/>
                        </a:lnTo>
                        <a:lnTo>
                          <a:pt x="162598" y="44263"/>
                        </a:lnTo>
                        <a:lnTo>
                          <a:pt x="162598" y="103882"/>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529" name="Google Shape;1077;p3">
                    <a:extLst>
                      <a:ext uri="{FF2B5EF4-FFF2-40B4-BE49-F238E27FC236}">
                        <a16:creationId xmlns:a16="http://schemas.microsoft.com/office/drawing/2014/main" id="{BB975537-9F0F-2288-8A47-1D1BB69D55AD}"/>
                      </a:ext>
                    </a:extLst>
                  </p:cNvPr>
                  <p:cNvSpPr/>
                  <p:nvPr/>
                </p:nvSpPr>
                <p:spPr>
                  <a:xfrm>
                    <a:off x="4026418" y="2973581"/>
                    <a:ext cx="29809" cy="29809"/>
                  </a:xfrm>
                  <a:custGeom>
                    <a:avLst/>
                    <a:gdLst/>
                    <a:ahLst/>
                    <a:cxnLst/>
                    <a:rect l="l" t="t" r="r" b="b"/>
                    <a:pathLst>
                      <a:path w="29809" h="29809" extrusionOk="0">
                        <a:moveTo>
                          <a:pt x="0" y="0"/>
                        </a:moveTo>
                        <a:lnTo>
                          <a:pt x="29810" y="0"/>
                        </a:lnTo>
                        <a:lnTo>
                          <a:pt x="29810" y="29810"/>
                        </a:lnTo>
                        <a:lnTo>
                          <a:pt x="0" y="29810"/>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530" name="Google Shape;1078;p3">
                    <a:extLst>
                      <a:ext uri="{FF2B5EF4-FFF2-40B4-BE49-F238E27FC236}">
                        <a16:creationId xmlns:a16="http://schemas.microsoft.com/office/drawing/2014/main" id="{CF810319-E0C2-D64D-79EE-B01057881AFB}"/>
                      </a:ext>
                    </a:extLst>
                  </p:cNvPr>
                  <p:cNvSpPr/>
                  <p:nvPr/>
                </p:nvSpPr>
                <p:spPr>
                  <a:xfrm>
                    <a:off x="4663260" y="2943772"/>
                    <a:ext cx="29809" cy="29809"/>
                  </a:xfrm>
                  <a:custGeom>
                    <a:avLst/>
                    <a:gdLst/>
                    <a:ahLst/>
                    <a:cxnLst/>
                    <a:rect l="l" t="t" r="r" b="b"/>
                    <a:pathLst>
                      <a:path w="29809" h="29809" extrusionOk="0">
                        <a:moveTo>
                          <a:pt x="0" y="0"/>
                        </a:moveTo>
                        <a:lnTo>
                          <a:pt x="29810" y="0"/>
                        </a:lnTo>
                        <a:lnTo>
                          <a:pt x="29810" y="29810"/>
                        </a:lnTo>
                        <a:lnTo>
                          <a:pt x="0" y="29810"/>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531" name="Google Shape;1079;p3">
                    <a:extLst>
                      <a:ext uri="{FF2B5EF4-FFF2-40B4-BE49-F238E27FC236}">
                        <a16:creationId xmlns:a16="http://schemas.microsoft.com/office/drawing/2014/main" id="{C4138F98-7876-2F1E-DAB7-BA29BB06FCBA}"/>
                      </a:ext>
                    </a:extLst>
                  </p:cNvPr>
                  <p:cNvSpPr/>
                  <p:nvPr/>
                </p:nvSpPr>
                <p:spPr>
                  <a:xfrm>
                    <a:off x="4560281" y="3003391"/>
                    <a:ext cx="236670" cy="236670"/>
                  </a:xfrm>
                  <a:custGeom>
                    <a:avLst/>
                    <a:gdLst/>
                    <a:ahLst/>
                    <a:cxnLst/>
                    <a:rect l="l" t="t" r="r" b="b"/>
                    <a:pathLst>
                      <a:path w="236670" h="236670" extrusionOk="0">
                        <a:moveTo>
                          <a:pt x="118335" y="0"/>
                        </a:moveTo>
                        <a:cubicBezTo>
                          <a:pt x="53296" y="0"/>
                          <a:pt x="0" y="53296"/>
                          <a:pt x="0" y="118335"/>
                        </a:cubicBezTo>
                        <a:cubicBezTo>
                          <a:pt x="0" y="183374"/>
                          <a:pt x="53296" y="236670"/>
                          <a:pt x="118335" y="236670"/>
                        </a:cubicBezTo>
                        <a:cubicBezTo>
                          <a:pt x="183374" y="236670"/>
                          <a:pt x="236670" y="183374"/>
                          <a:pt x="236670" y="118335"/>
                        </a:cubicBezTo>
                        <a:cubicBezTo>
                          <a:pt x="236670" y="53296"/>
                          <a:pt x="183374" y="0"/>
                          <a:pt x="118335" y="0"/>
                        </a:cubicBezTo>
                        <a:close/>
                        <a:moveTo>
                          <a:pt x="132788" y="205957"/>
                        </a:moveTo>
                        <a:lnTo>
                          <a:pt x="132788" y="176148"/>
                        </a:lnTo>
                        <a:cubicBezTo>
                          <a:pt x="122852" y="178858"/>
                          <a:pt x="113818" y="177954"/>
                          <a:pt x="102979" y="176148"/>
                        </a:cubicBezTo>
                        <a:cubicBezTo>
                          <a:pt x="102979" y="176148"/>
                          <a:pt x="102979" y="176148"/>
                          <a:pt x="102979" y="176148"/>
                        </a:cubicBezTo>
                        <a:lnTo>
                          <a:pt x="102979" y="205957"/>
                        </a:lnTo>
                        <a:cubicBezTo>
                          <a:pt x="60523" y="198731"/>
                          <a:pt x="28906" y="161695"/>
                          <a:pt x="28906" y="118335"/>
                        </a:cubicBezTo>
                        <a:cubicBezTo>
                          <a:pt x="28906" y="74976"/>
                          <a:pt x="60523" y="37940"/>
                          <a:pt x="102979" y="30713"/>
                        </a:cubicBezTo>
                        <a:lnTo>
                          <a:pt x="102979" y="47876"/>
                        </a:lnTo>
                        <a:cubicBezTo>
                          <a:pt x="102979" y="47876"/>
                          <a:pt x="102979" y="47876"/>
                          <a:pt x="102979" y="47876"/>
                        </a:cubicBezTo>
                        <a:cubicBezTo>
                          <a:pt x="111109" y="46069"/>
                          <a:pt x="119238" y="46069"/>
                          <a:pt x="127368" y="47876"/>
                        </a:cubicBezTo>
                        <a:cubicBezTo>
                          <a:pt x="129175" y="48780"/>
                          <a:pt x="130981" y="49683"/>
                          <a:pt x="132788" y="50586"/>
                        </a:cubicBezTo>
                        <a:lnTo>
                          <a:pt x="132788" y="30713"/>
                        </a:lnTo>
                        <a:cubicBezTo>
                          <a:pt x="181568" y="38843"/>
                          <a:pt x="214087" y="84912"/>
                          <a:pt x="205957" y="132788"/>
                        </a:cubicBezTo>
                        <a:cubicBezTo>
                          <a:pt x="199634" y="170728"/>
                          <a:pt x="169824" y="199634"/>
                          <a:pt x="132788" y="205957"/>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grpSp>
            <p:sp>
              <p:nvSpPr>
                <p:cNvPr id="522" name="Google Shape;1080;p3">
                  <a:extLst>
                    <a:ext uri="{FF2B5EF4-FFF2-40B4-BE49-F238E27FC236}">
                      <a16:creationId xmlns:a16="http://schemas.microsoft.com/office/drawing/2014/main" id="{E0859189-8EAC-FF30-2363-BC944552EB37}"/>
                    </a:ext>
                  </a:extLst>
                </p:cNvPr>
                <p:cNvSpPr/>
                <p:nvPr/>
              </p:nvSpPr>
              <p:spPr>
                <a:xfrm>
                  <a:off x="4606351" y="3049460"/>
                  <a:ext cx="111108" cy="144531"/>
                </a:xfrm>
                <a:custGeom>
                  <a:avLst/>
                  <a:gdLst/>
                  <a:ahLst/>
                  <a:cxnLst/>
                  <a:rect l="l" t="t" r="r" b="b"/>
                  <a:pathLst>
                    <a:path w="111108" h="144531" extrusionOk="0">
                      <a:moveTo>
                        <a:pt x="111109" y="136402"/>
                      </a:moveTo>
                      <a:cubicBezTo>
                        <a:pt x="103882" y="140918"/>
                        <a:pt x="91236" y="144531"/>
                        <a:pt x="77686" y="144531"/>
                      </a:cubicBezTo>
                      <a:cubicBezTo>
                        <a:pt x="56909" y="144531"/>
                        <a:pt x="37036" y="135498"/>
                        <a:pt x="25293" y="120142"/>
                      </a:cubicBezTo>
                      <a:cubicBezTo>
                        <a:pt x="19873" y="112915"/>
                        <a:pt x="15357" y="103882"/>
                        <a:pt x="13550" y="92139"/>
                      </a:cubicBezTo>
                      <a:lnTo>
                        <a:pt x="0" y="92139"/>
                      </a:lnTo>
                      <a:lnTo>
                        <a:pt x="0" y="76782"/>
                      </a:lnTo>
                      <a:lnTo>
                        <a:pt x="11743" y="76782"/>
                      </a:lnTo>
                      <a:cubicBezTo>
                        <a:pt x="11743" y="75879"/>
                        <a:pt x="11743" y="74072"/>
                        <a:pt x="11743" y="73169"/>
                      </a:cubicBezTo>
                      <a:cubicBezTo>
                        <a:pt x="11743" y="71363"/>
                        <a:pt x="11743" y="68653"/>
                        <a:pt x="11743" y="66846"/>
                      </a:cubicBezTo>
                      <a:lnTo>
                        <a:pt x="0" y="66846"/>
                      </a:lnTo>
                      <a:lnTo>
                        <a:pt x="0" y="51489"/>
                      </a:lnTo>
                      <a:lnTo>
                        <a:pt x="14453" y="51489"/>
                      </a:lnTo>
                      <a:cubicBezTo>
                        <a:pt x="17163" y="39746"/>
                        <a:pt x="22583" y="29810"/>
                        <a:pt x="28906" y="21680"/>
                      </a:cubicBezTo>
                      <a:cubicBezTo>
                        <a:pt x="41553" y="8130"/>
                        <a:pt x="58716" y="0"/>
                        <a:pt x="78589" y="0"/>
                      </a:cubicBezTo>
                      <a:cubicBezTo>
                        <a:pt x="92139" y="0"/>
                        <a:pt x="102979" y="2710"/>
                        <a:pt x="111109" y="6323"/>
                      </a:cubicBezTo>
                      <a:lnTo>
                        <a:pt x="104785" y="30713"/>
                      </a:lnTo>
                      <a:cubicBezTo>
                        <a:pt x="99365" y="28003"/>
                        <a:pt x="90332" y="25293"/>
                        <a:pt x="81299" y="25293"/>
                      </a:cubicBezTo>
                      <a:cubicBezTo>
                        <a:pt x="71362" y="25293"/>
                        <a:pt x="61426" y="28906"/>
                        <a:pt x="55103" y="37037"/>
                      </a:cubicBezTo>
                      <a:cubicBezTo>
                        <a:pt x="52393" y="40649"/>
                        <a:pt x="49683" y="45166"/>
                        <a:pt x="47876" y="50586"/>
                      </a:cubicBezTo>
                      <a:lnTo>
                        <a:pt x="101172" y="50586"/>
                      </a:lnTo>
                      <a:lnTo>
                        <a:pt x="101172" y="65943"/>
                      </a:lnTo>
                      <a:lnTo>
                        <a:pt x="44263" y="65943"/>
                      </a:lnTo>
                      <a:cubicBezTo>
                        <a:pt x="44263" y="67749"/>
                        <a:pt x="44263" y="70460"/>
                        <a:pt x="44263" y="72266"/>
                      </a:cubicBezTo>
                      <a:cubicBezTo>
                        <a:pt x="44263" y="73169"/>
                        <a:pt x="44263" y="74072"/>
                        <a:pt x="44263" y="75879"/>
                      </a:cubicBezTo>
                      <a:lnTo>
                        <a:pt x="101172" y="75879"/>
                      </a:lnTo>
                      <a:lnTo>
                        <a:pt x="101172" y="91236"/>
                      </a:lnTo>
                      <a:lnTo>
                        <a:pt x="46973" y="91236"/>
                      </a:lnTo>
                      <a:cubicBezTo>
                        <a:pt x="48779" y="97559"/>
                        <a:pt x="50586" y="102979"/>
                        <a:pt x="54199" y="106592"/>
                      </a:cubicBezTo>
                      <a:cubicBezTo>
                        <a:pt x="61426" y="114722"/>
                        <a:pt x="71362" y="117432"/>
                        <a:pt x="82202" y="117432"/>
                      </a:cubicBezTo>
                      <a:cubicBezTo>
                        <a:pt x="92139" y="117432"/>
                        <a:pt x="102075" y="113819"/>
                        <a:pt x="106592" y="112012"/>
                      </a:cubicBezTo>
                      <a:lnTo>
                        <a:pt x="111109" y="136402"/>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grpSp>
        </p:grpSp>
      </p:grpSp>
      <p:grpSp>
        <p:nvGrpSpPr>
          <p:cNvPr id="532" name="Group 531">
            <a:extLst>
              <a:ext uri="{FF2B5EF4-FFF2-40B4-BE49-F238E27FC236}">
                <a16:creationId xmlns:a16="http://schemas.microsoft.com/office/drawing/2014/main" id="{D02BE62E-A7B3-C98A-DB10-69FA9662B805}"/>
              </a:ext>
            </a:extLst>
          </p:cNvPr>
          <p:cNvGrpSpPr/>
          <p:nvPr/>
        </p:nvGrpSpPr>
        <p:grpSpPr>
          <a:xfrm>
            <a:off x="3225151" y="4914535"/>
            <a:ext cx="1786282" cy="1256967"/>
            <a:chOff x="5560237" y="3385457"/>
            <a:chExt cx="1786282" cy="1256967"/>
          </a:xfrm>
        </p:grpSpPr>
        <p:sp>
          <p:nvSpPr>
            <p:cNvPr id="533" name="Google Shape;1042;p3">
              <a:extLst>
                <a:ext uri="{FF2B5EF4-FFF2-40B4-BE49-F238E27FC236}">
                  <a16:creationId xmlns:a16="http://schemas.microsoft.com/office/drawing/2014/main" id="{5F31E591-3641-E042-BA82-3F6BB2295043}"/>
                </a:ext>
              </a:extLst>
            </p:cNvPr>
            <p:cNvSpPr/>
            <p:nvPr/>
          </p:nvSpPr>
          <p:spPr>
            <a:xfrm>
              <a:off x="5996178" y="3385457"/>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534" name="TextBox 533">
              <a:extLst>
                <a:ext uri="{FF2B5EF4-FFF2-40B4-BE49-F238E27FC236}">
                  <a16:creationId xmlns:a16="http://schemas.microsoft.com/office/drawing/2014/main" id="{A4C35CF5-07F6-D937-EE15-B37C509BE3C4}"/>
                </a:ext>
              </a:extLst>
            </p:cNvPr>
            <p:cNvSpPr txBox="1"/>
            <p:nvPr/>
          </p:nvSpPr>
          <p:spPr>
            <a:xfrm>
              <a:off x="5560237" y="4334647"/>
              <a:ext cx="1786282" cy="307777"/>
            </a:xfrm>
            <a:prstGeom prst="rect">
              <a:avLst/>
            </a:prstGeom>
            <a:noFill/>
          </p:spPr>
          <p:txBody>
            <a:bodyPr wrap="square" rtlCol="0">
              <a:spAutoFit/>
            </a:bodyPr>
            <a:lstStyle/>
            <a:p>
              <a:pPr algn="ctr"/>
              <a:r>
                <a:rPr lang="en-GB" noProof="0" dirty="0">
                  <a:solidFill>
                    <a:srgbClr val="FF9300"/>
                  </a:solidFill>
                  <a:latin typeface="Calibri" panose="020F0502020204030204" pitchFamily="34" charset="0"/>
                  <a:cs typeface="Calibri" panose="020F0502020204030204" pitchFamily="34" charset="0"/>
                </a:rPr>
                <a:t>MANAGER</a:t>
              </a:r>
            </a:p>
          </p:txBody>
        </p:sp>
        <p:grpSp>
          <p:nvGrpSpPr>
            <p:cNvPr id="535" name="Google Shape;1139;p3">
              <a:extLst>
                <a:ext uri="{FF2B5EF4-FFF2-40B4-BE49-F238E27FC236}">
                  <a16:creationId xmlns:a16="http://schemas.microsoft.com/office/drawing/2014/main" id="{0F29BEE4-A3D5-A3CF-AEAD-2A57DC5E783C}"/>
                </a:ext>
              </a:extLst>
            </p:cNvPr>
            <p:cNvGrpSpPr/>
            <p:nvPr/>
          </p:nvGrpSpPr>
          <p:grpSpPr>
            <a:xfrm>
              <a:off x="6209540" y="3544452"/>
              <a:ext cx="513936" cy="583259"/>
              <a:chOff x="8823055" y="3850915"/>
              <a:chExt cx="751563" cy="867883"/>
            </a:xfrm>
          </p:grpSpPr>
          <p:sp>
            <p:nvSpPr>
              <p:cNvPr id="536" name="Google Shape;1140;p3">
                <a:extLst>
                  <a:ext uri="{FF2B5EF4-FFF2-40B4-BE49-F238E27FC236}">
                    <a16:creationId xmlns:a16="http://schemas.microsoft.com/office/drawing/2014/main" id="{305908CE-8B96-9217-C08C-D404D3DDB794}"/>
                  </a:ext>
                </a:extLst>
              </p:cNvPr>
              <p:cNvSpPr/>
              <p:nvPr/>
            </p:nvSpPr>
            <p:spPr>
              <a:xfrm>
                <a:off x="9039852" y="3869676"/>
                <a:ext cx="346875" cy="361328"/>
              </a:xfrm>
              <a:custGeom>
                <a:avLst/>
                <a:gdLst/>
                <a:ahLst/>
                <a:cxnLst/>
                <a:rect l="l" t="t" r="r" b="b"/>
                <a:pathLst>
                  <a:path w="346875" h="361328" extrusionOk="0">
                    <a:moveTo>
                      <a:pt x="0" y="173437"/>
                    </a:moveTo>
                    <a:cubicBezTo>
                      <a:pt x="0" y="77685"/>
                      <a:pt x="77685" y="0"/>
                      <a:pt x="173438" y="0"/>
                    </a:cubicBezTo>
                    <a:cubicBezTo>
                      <a:pt x="269190" y="0"/>
                      <a:pt x="346875" y="77685"/>
                      <a:pt x="346875" y="173437"/>
                    </a:cubicBezTo>
                    <a:cubicBezTo>
                      <a:pt x="346875" y="242993"/>
                      <a:pt x="304419" y="306226"/>
                      <a:pt x="240283" y="333325"/>
                    </a:cubicBezTo>
                    <a:cubicBezTo>
                      <a:pt x="234864" y="335132"/>
                      <a:pt x="231250" y="340552"/>
                      <a:pt x="231250" y="346875"/>
                    </a:cubicBezTo>
                    <a:lnTo>
                      <a:pt x="231250" y="361329"/>
                    </a:lnTo>
                    <a:lnTo>
                      <a:pt x="115625" y="361329"/>
                    </a:lnTo>
                    <a:lnTo>
                      <a:pt x="115625" y="346875"/>
                    </a:lnTo>
                    <a:cubicBezTo>
                      <a:pt x="115625" y="341455"/>
                      <a:pt x="112012" y="336035"/>
                      <a:pt x="106592" y="333325"/>
                    </a:cubicBezTo>
                    <a:cubicBezTo>
                      <a:pt x="42456" y="307129"/>
                      <a:pt x="0" y="243897"/>
                      <a:pt x="0" y="173437"/>
                    </a:cubicBez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grpSp>
            <p:nvGrpSpPr>
              <p:cNvPr id="537" name="Google Shape;1141;p3">
                <a:extLst>
                  <a:ext uri="{FF2B5EF4-FFF2-40B4-BE49-F238E27FC236}">
                    <a16:creationId xmlns:a16="http://schemas.microsoft.com/office/drawing/2014/main" id="{483E1875-AF51-134C-C6C3-FF028E6BD06C}"/>
                  </a:ext>
                </a:extLst>
              </p:cNvPr>
              <p:cNvGrpSpPr/>
              <p:nvPr/>
            </p:nvGrpSpPr>
            <p:grpSpPr>
              <a:xfrm>
                <a:off x="8823055" y="3850915"/>
                <a:ext cx="751563" cy="867883"/>
                <a:chOff x="8823055" y="3850915"/>
                <a:chExt cx="751563" cy="867883"/>
              </a:xfrm>
            </p:grpSpPr>
            <p:sp>
              <p:nvSpPr>
                <p:cNvPr id="538" name="Google Shape;1142;p3">
                  <a:extLst>
                    <a:ext uri="{FF2B5EF4-FFF2-40B4-BE49-F238E27FC236}">
                      <a16:creationId xmlns:a16="http://schemas.microsoft.com/office/drawing/2014/main" id="{9951B2A4-7A5C-0F0C-3BBA-36F64E1934CD}"/>
                    </a:ext>
                  </a:extLst>
                </p:cNvPr>
                <p:cNvSpPr/>
                <p:nvPr/>
              </p:nvSpPr>
              <p:spPr>
                <a:xfrm>
                  <a:off x="9444540" y="4039501"/>
                  <a:ext cx="72265" cy="28906"/>
                </a:xfrm>
                <a:custGeom>
                  <a:avLst/>
                  <a:gdLst/>
                  <a:ahLst/>
                  <a:cxnLst/>
                  <a:rect l="l" t="t" r="r" b="b"/>
                  <a:pathLst>
                    <a:path w="72265" h="28906" extrusionOk="0">
                      <a:moveTo>
                        <a:pt x="57813" y="28906"/>
                      </a:moveTo>
                      <a:lnTo>
                        <a:pt x="14453" y="28906"/>
                      </a:lnTo>
                      <a:cubicBezTo>
                        <a:pt x="6323" y="28906"/>
                        <a:pt x="0" y="22583"/>
                        <a:pt x="0" y="14453"/>
                      </a:cubicBezTo>
                      <a:cubicBezTo>
                        <a:pt x="0" y="6323"/>
                        <a:pt x="6323" y="0"/>
                        <a:pt x="14453" y="0"/>
                      </a:cubicBezTo>
                      <a:lnTo>
                        <a:pt x="57813" y="0"/>
                      </a:lnTo>
                      <a:cubicBezTo>
                        <a:pt x="65942" y="0"/>
                        <a:pt x="72266" y="6323"/>
                        <a:pt x="72266" y="14453"/>
                      </a:cubicBezTo>
                      <a:cubicBezTo>
                        <a:pt x="72266" y="22583"/>
                        <a:pt x="65942" y="28906"/>
                        <a:pt x="57813" y="2890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539" name="Google Shape;1143;p3">
                  <a:extLst>
                    <a:ext uri="{FF2B5EF4-FFF2-40B4-BE49-F238E27FC236}">
                      <a16:creationId xmlns:a16="http://schemas.microsoft.com/office/drawing/2014/main" id="{DBE56025-815D-510D-2F41-EA9264738A09}"/>
                    </a:ext>
                  </a:extLst>
                </p:cNvPr>
                <p:cNvSpPr/>
                <p:nvPr/>
              </p:nvSpPr>
              <p:spPr>
                <a:xfrm>
                  <a:off x="9413827" y="3902196"/>
                  <a:ext cx="66846" cy="50585"/>
                </a:xfrm>
                <a:custGeom>
                  <a:avLst/>
                  <a:gdLst/>
                  <a:ahLst/>
                  <a:cxnLst/>
                  <a:rect l="l" t="t" r="r" b="b"/>
                  <a:pathLst>
                    <a:path w="66846" h="50585" extrusionOk="0">
                      <a:moveTo>
                        <a:pt x="14453" y="50586"/>
                      </a:moveTo>
                      <a:cubicBezTo>
                        <a:pt x="6323" y="50586"/>
                        <a:pt x="0" y="44263"/>
                        <a:pt x="0" y="36133"/>
                      </a:cubicBezTo>
                      <a:cubicBezTo>
                        <a:pt x="0" y="30713"/>
                        <a:pt x="2710" y="26197"/>
                        <a:pt x="7227" y="23486"/>
                      </a:cubicBezTo>
                      <a:lnTo>
                        <a:pt x="45166" y="1807"/>
                      </a:lnTo>
                      <a:cubicBezTo>
                        <a:pt x="52393" y="-1807"/>
                        <a:pt x="60523" y="0"/>
                        <a:pt x="65039" y="7226"/>
                      </a:cubicBezTo>
                      <a:cubicBezTo>
                        <a:pt x="68653" y="14453"/>
                        <a:pt x="66846" y="22583"/>
                        <a:pt x="59620" y="27100"/>
                      </a:cubicBezTo>
                      <a:lnTo>
                        <a:pt x="21680" y="48780"/>
                      </a:lnTo>
                      <a:cubicBezTo>
                        <a:pt x="19873" y="49683"/>
                        <a:pt x="17163" y="50586"/>
                        <a:pt x="14453" y="5058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540" name="Google Shape;1144;p3">
                  <a:extLst>
                    <a:ext uri="{FF2B5EF4-FFF2-40B4-BE49-F238E27FC236}">
                      <a16:creationId xmlns:a16="http://schemas.microsoft.com/office/drawing/2014/main" id="{EBE1C4FF-C923-BAD2-C875-5EEC6449CF36}"/>
                    </a:ext>
                  </a:extLst>
                </p:cNvPr>
                <p:cNvSpPr/>
                <p:nvPr/>
              </p:nvSpPr>
              <p:spPr>
                <a:xfrm>
                  <a:off x="8880867" y="4039501"/>
                  <a:ext cx="72265" cy="28906"/>
                </a:xfrm>
                <a:custGeom>
                  <a:avLst/>
                  <a:gdLst/>
                  <a:ahLst/>
                  <a:cxnLst/>
                  <a:rect l="l" t="t" r="r" b="b"/>
                  <a:pathLst>
                    <a:path w="72265" h="28906" extrusionOk="0">
                      <a:moveTo>
                        <a:pt x="57813" y="28906"/>
                      </a:moveTo>
                      <a:lnTo>
                        <a:pt x="14453" y="28906"/>
                      </a:lnTo>
                      <a:cubicBezTo>
                        <a:pt x="6323" y="28906"/>
                        <a:pt x="0" y="22583"/>
                        <a:pt x="0" y="14453"/>
                      </a:cubicBezTo>
                      <a:cubicBezTo>
                        <a:pt x="0" y="6323"/>
                        <a:pt x="6323" y="0"/>
                        <a:pt x="14453" y="0"/>
                      </a:cubicBezTo>
                      <a:lnTo>
                        <a:pt x="57813" y="0"/>
                      </a:lnTo>
                      <a:cubicBezTo>
                        <a:pt x="65943" y="0"/>
                        <a:pt x="72266" y="6323"/>
                        <a:pt x="72266" y="14453"/>
                      </a:cubicBezTo>
                      <a:cubicBezTo>
                        <a:pt x="72266" y="22583"/>
                        <a:pt x="65943" y="28906"/>
                        <a:pt x="57813" y="2890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541" name="Google Shape;1145;p3">
                  <a:extLst>
                    <a:ext uri="{FF2B5EF4-FFF2-40B4-BE49-F238E27FC236}">
                      <a16:creationId xmlns:a16="http://schemas.microsoft.com/office/drawing/2014/main" id="{81296BF5-11E4-6F3F-90CA-EFE596B6809D}"/>
                    </a:ext>
                  </a:extLst>
                </p:cNvPr>
                <p:cNvSpPr/>
                <p:nvPr/>
              </p:nvSpPr>
              <p:spPr>
                <a:xfrm>
                  <a:off x="8917904" y="3902196"/>
                  <a:ext cx="66845" cy="50585"/>
                </a:xfrm>
                <a:custGeom>
                  <a:avLst/>
                  <a:gdLst/>
                  <a:ahLst/>
                  <a:cxnLst/>
                  <a:rect l="l" t="t" r="r" b="b"/>
                  <a:pathLst>
                    <a:path w="66845" h="50585" extrusionOk="0">
                      <a:moveTo>
                        <a:pt x="52393" y="50586"/>
                      </a:moveTo>
                      <a:cubicBezTo>
                        <a:pt x="49683" y="50586"/>
                        <a:pt x="46973" y="49683"/>
                        <a:pt x="45166" y="48780"/>
                      </a:cubicBezTo>
                      <a:lnTo>
                        <a:pt x="7226" y="27100"/>
                      </a:lnTo>
                      <a:cubicBezTo>
                        <a:pt x="0" y="23486"/>
                        <a:pt x="-1807" y="14453"/>
                        <a:pt x="1807" y="7226"/>
                      </a:cubicBezTo>
                      <a:cubicBezTo>
                        <a:pt x="5420" y="0"/>
                        <a:pt x="14453" y="-1807"/>
                        <a:pt x="21679" y="1807"/>
                      </a:cubicBezTo>
                      <a:lnTo>
                        <a:pt x="59619" y="23486"/>
                      </a:lnTo>
                      <a:cubicBezTo>
                        <a:pt x="66845" y="27100"/>
                        <a:pt x="68652" y="36133"/>
                        <a:pt x="65039" y="43359"/>
                      </a:cubicBezTo>
                      <a:cubicBezTo>
                        <a:pt x="62329" y="47876"/>
                        <a:pt x="56909" y="50586"/>
                        <a:pt x="52393" y="5058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542" name="Google Shape;1146;p3">
                  <a:extLst>
                    <a:ext uri="{FF2B5EF4-FFF2-40B4-BE49-F238E27FC236}">
                      <a16:creationId xmlns:a16="http://schemas.microsoft.com/office/drawing/2014/main" id="{4FF6B5DB-73A3-FBDE-2595-16F53DD81498}"/>
                    </a:ext>
                  </a:extLst>
                </p:cNvPr>
                <p:cNvSpPr/>
                <p:nvPr/>
              </p:nvSpPr>
              <p:spPr>
                <a:xfrm>
                  <a:off x="8917904" y="4155126"/>
                  <a:ext cx="66845" cy="50585"/>
                </a:xfrm>
                <a:custGeom>
                  <a:avLst/>
                  <a:gdLst/>
                  <a:ahLst/>
                  <a:cxnLst/>
                  <a:rect l="l" t="t" r="r" b="b"/>
                  <a:pathLst>
                    <a:path w="66845" h="50585" extrusionOk="0">
                      <a:moveTo>
                        <a:pt x="14453" y="50586"/>
                      </a:moveTo>
                      <a:cubicBezTo>
                        <a:pt x="6323" y="50586"/>
                        <a:pt x="0" y="44263"/>
                        <a:pt x="0" y="36133"/>
                      </a:cubicBezTo>
                      <a:cubicBezTo>
                        <a:pt x="0" y="30713"/>
                        <a:pt x="2710" y="26197"/>
                        <a:pt x="7226" y="23486"/>
                      </a:cubicBezTo>
                      <a:lnTo>
                        <a:pt x="45166" y="1807"/>
                      </a:lnTo>
                      <a:cubicBezTo>
                        <a:pt x="52393" y="-1807"/>
                        <a:pt x="60523" y="0"/>
                        <a:pt x="65039" y="7226"/>
                      </a:cubicBezTo>
                      <a:cubicBezTo>
                        <a:pt x="68652" y="14453"/>
                        <a:pt x="66845" y="22583"/>
                        <a:pt x="59619" y="27100"/>
                      </a:cubicBezTo>
                      <a:lnTo>
                        <a:pt x="21679" y="48780"/>
                      </a:lnTo>
                      <a:cubicBezTo>
                        <a:pt x="19873" y="49683"/>
                        <a:pt x="17163" y="50586"/>
                        <a:pt x="14453" y="5058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543" name="Google Shape;1147;p3">
                  <a:extLst>
                    <a:ext uri="{FF2B5EF4-FFF2-40B4-BE49-F238E27FC236}">
                      <a16:creationId xmlns:a16="http://schemas.microsoft.com/office/drawing/2014/main" id="{63C5DF16-B5C8-E3D8-C535-F0DAF0CFAD05}"/>
                    </a:ext>
                  </a:extLst>
                </p:cNvPr>
                <p:cNvSpPr/>
                <p:nvPr/>
              </p:nvSpPr>
              <p:spPr>
                <a:xfrm>
                  <a:off x="9213290" y="3952782"/>
                  <a:ext cx="130155" cy="202344"/>
                </a:xfrm>
                <a:custGeom>
                  <a:avLst/>
                  <a:gdLst/>
                  <a:ahLst/>
                  <a:cxnLst/>
                  <a:rect l="l" t="t" r="r" b="b"/>
                  <a:pathLst>
                    <a:path w="130155" h="202344" extrusionOk="0">
                      <a:moveTo>
                        <a:pt x="43359" y="202344"/>
                      </a:moveTo>
                      <a:cubicBezTo>
                        <a:pt x="18970" y="202344"/>
                        <a:pt x="0" y="183375"/>
                        <a:pt x="0" y="158985"/>
                      </a:cubicBezTo>
                      <a:lnTo>
                        <a:pt x="0" y="43360"/>
                      </a:lnTo>
                      <a:cubicBezTo>
                        <a:pt x="0" y="18970"/>
                        <a:pt x="18970" y="0"/>
                        <a:pt x="43359" y="0"/>
                      </a:cubicBezTo>
                      <a:cubicBezTo>
                        <a:pt x="67749" y="0"/>
                        <a:pt x="86719" y="18970"/>
                        <a:pt x="86719" y="43360"/>
                      </a:cubicBezTo>
                      <a:cubicBezTo>
                        <a:pt x="86719" y="44263"/>
                        <a:pt x="86719" y="44263"/>
                        <a:pt x="86719" y="45166"/>
                      </a:cubicBezTo>
                      <a:cubicBezTo>
                        <a:pt x="117432" y="53296"/>
                        <a:pt x="136401" y="84912"/>
                        <a:pt x="128271" y="115626"/>
                      </a:cubicBezTo>
                      <a:cubicBezTo>
                        <a:pt x="122852" y="136402"/>
                        <a:pt x="107495" y="151758"/>
                        <a:pt x="86719" y="157178"/>
                      </a:cubicBezTo>
                      <a:cubicBezTo>
                        <a:pt x="86719" y="158081"/>
                        <a:pt x="86719" y="158081"/>
                        <a:pt x="86719" y="158985"/>
                      </a:cubicBezTo>
                      <a:cubicBezTo>
                        <a:pt x="86719" y="183375"/>
                        <a:pt x="67749" y="202344"/>
                        <a:pt x="43359" y="202344"/>
                      </a:cubicBezTo>
                      <a:close/>
                      <a:moveTo>
                        <a:pt x="43359" y="28906"/>
                      </a:moveTo>
                      <a:cubicBezTo>
                        <a:pt x="35229" y="28906"/>
                        <a:pt x="28906" y="35230"/>
                        <a:pt x="28906" y="43360"/>
                      </a:cubicBezTo>
                      <a:lnTo>
                        <a:pt x="28906" y="158985"/>
                      </a:lnTo>
                      <a:cubicBezTo>
                        <a:pt x="28906" y="167114"/>
                        <a:pt x="35229" y="173438"/>
                        <a:pt x="43359" y="173438"/>
                      </a:cubicBezTo>
                      <a:cubicBezTo>
                        <a:pt x="51489" y="173438"/>
                        <a:pt x="57812" y="167114"/>
                        <a:pt x="57812" y="158985"/>
                      </a:cubicBezTo>
                      <a:cubicBezTo>
                        <a:pt x="57812" y="156275"/>
                        <a:pt x="56909" y="153565"/>
                        <a:pt x="56005" y="151758"/>
                      </a:cubicBezTo>
                      <a:cubicBezTo>
                        <a:pt x="51489" y="144531"/>
                        <a:pt x="54199" y="136402"/>
                        <a:pt x="60522" y="131885"/>
                      </a:cubicBezTo>
                      <a:cubicBezTo>
                        <a:pt x="64136" y="130079"/>
                        <a:pt x="67749" y="129175"/>
                        <a:pt x="71362" y="130079"/>
                      </a:cubicBezTo>
                      <a:cubicBezTo>
                        <a:pt x="87622" y="130079"/>
                        <a:pt x="101172" y="117432"/>
                        <a:pt x="101172" y="101172"/>
                      </a:cubicBezTo>
                      <a:cubicBezTo>
                        <a:pt x="101172" y="101172"/>
                        <a:pt x="101172" y="101172"/>
                        <a:pt x="101172" y="101172"/>
                      </a:cubicBezTo>
                      <a:cubicBezTo>
                        <a:pt x="101172" y="84912"/>
                        <a:pt x="88525" y="72266"/>
                        <a:pt x="72266" y="72266"/>
                      </a:cubicBezTo>
                      <a:cubicBezTo>
                        <a:pt x="66845" y="73169"/>
                        <a:pt x="60522" y="71363"/>
                        <a:pt x="56909" y="66846"/>
                      </a:cubicBezTo>
                      <a:cubicBezTo>
                        <a:pt x="53296" y="62329"/>
                        <a:pt x="53296" y="56006"/>
                        <a:pt x="56005" y="50586"/>
                      </a:cubicBezTo>
                      <a:cubicBezTo>
                        <a:pt x="56909" y="48780"/>
                        <a:pt x="57812" y="46070"/>
                        <a:pt x="57812" y="43360"/>
                      </a:cubicBezTo>
                      <a:cubicBezTo>
                        <a:pt x="57812" y="35230"/>
                        <a:pt x="51489" y="28906"/>
                        <a:pt x="43359" y="2890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544" name="Google Shape;1148;p3">
                  <a:extLst>
                    <a:ext uri="{FF2B5EF4-FFF2-40B4-BE49-F238E27FC236}">
                      <a16:creationId xmlns:a16="http://schemas.microsoft.com/office/drawing/2014/main" id="{A15AAC5E-59E6-D035-C348-EFEACC483DA8}"/>
                    </a:ext>
                  </a:extLst>
                </p:cNvPr>
                <p:cNvSpPr/>
                <p:nvPr/>
              </p:nvSpPr>
              <p:spPr>
                <a:xfrm>
                  <a:off x="9054227" y="3952782"/>
                  <a:ext cx="130156" cy="202344"/>
                </a:xfrm>
                <a:custGeom>
                  <a:avLst/>
                  <a:gdLst/>
                  <a:ahLst/>
                  <a:cxnLst/>
                  <a:rect l="l" t="t" r="r" b="b"/>
                  <a:pathLst>
                    <a:path w="130156" h="202344" extrusionOk="0">
                      <a:moveTo>
                        <a:pt x="86797" y="202344"/>
                      </a:moveTo>
                      <a:cubicBezTo>
                        <a:pt x="62407" y="202344"/>
                        <a:pt x="43437" y="183375"/>
                        <a:pt x="43437" y="158985"/>
                      </a:cubicBezTo>
                      <a:cubicBezTo>
                        <a:pt x="43437" y="158081"/>
                        <a:pt x="43437" y="158081"/>
                        <a:pt x="43437" y="157178"/>
                      </a:cubicBezTo>
                      <a:cubicBezTo>
                        <a:pt x="12725" y="149048"/>
                        <a:pt x="-6245" y="117432"/>
                        <a:pt x="1885" y="86719"/>
                      </a:cubicBezTo>
                      <a:cubicBezTo>
                        <a:pt x="7304" y="65943"/>
                        <a:pt x="22661" y="50586"/>
                        <a:pt x="43437" y="45166"/>
                      </a:cubicBezTo>
                      <a:cubicBezTo>
                        <a:pt x="43437" y="44263"/>
                        <a:pt x="43437" y="44263"/>
                        <a:pt x="43437" y="43360"/>
                      </a:cubicBezTo>
                      <a:cubicBezTo>
                        <a:pt x="43437" y="18970"/>
                        <a:pt x="62407" y="0"/>
                        <a:pt x="86797" y="0"/>
                      </a:cubicBezTo>
                      <a:cubicBezTo>
                        <a:pt x="111186" y="0"/>
                        <a:pt x="130156" y="18970"/>
                        <a:pt x="130156" y="43360"/>
                      </a:cubicBezTo>
                      <a:lnTo>
                        <a:pt x="130156" y="158985"/>
                      </a:lnTo>
                      <a:cubicBezTo>
                        <a:pt x="130156" y="183375"/>
                        <a:pt x="111186" y="202344"/>
                        <a:pt x="86797" y="202344"/>
                      </a:cubicBezTo>
                      <a:close/>
                      <a:moveTo>
                        <a:pt x="61504" y="130079"/>
                      </a:moveTo>
                      <a:cubicBezTo>
                        <a:pt x="66020" y="130079"/>
                        <a:pt x="70537" y="131885"/>
                        <a:pt x="73247" y="136402"/>
                      </a:cubicBezTo>
                      <a:cubicBezTo>
                        <a:pt x="76860" y="140918"/>
                        <a:pt x="76860" y="147242"/>
                        <a:pt x="74150" y="152662"/>
                      </a:cubicBezTo>
                      <a:cubicBezTo>
                        <a:pt x="73247" y="154468"/>
                        <a:pt x="72344" y="157178"/>
                        <a:pt x="72344" y="159888"/>
                      </a:cubicBezTo>
                      <a:cubicBezTo>
                        <a:pt x="72344" y="168018"/>
                        <a:pt x="78667" y="174341"/>
                        <a:pt x="86797" y="174341"/>
                      </a:cubicBezTo>
                      <a:cubicBezTo>
                        <a:pt x="94927" y="174341"/>
                        <a:pt x="101250" y="168018"/>
                        <a:pt x="101250" y="159888"/>
                      </a:cubicBezTo>
                      <a:lnTo>
                        <a:pt x="101250" y="44263"/>
                      </a:lnTo>
                      <a:cubicBezTo>
                        <a:pt x="101250" y="36133"/>
                        <a:pt x="94927" y="29810"/>
                        <a:pt x="86797" y="29810"/>
                      </a:cubicBezTo>
                      <a:cubicBezTo>
                        <a:pt x="78667" y="29810"/>
                        <a:pt x="72344" y="36133"/>
                        <a:pt x="72344" y="44263"/>
                      </a:cubicBezTo>
                      <a:cubicBezTo>
                        <a:pt x="72344" y="46973"/>
                        <a:pt x="73247" y="49683"/>
                        <a:pt x="74150" y="51489"/>
                      </a:cubicBezTo>
                      <a:cubicBezTo>
                        <a:pt x="78667" y="58716"/>
                        <a:pt x="75957" y="66846"/>
                        <a:pt x="69634" y="71363"/>
                      </a:cubicBezTo>
                      <a:cubicBezTo>
                        <a:pt x="66020" y="73169"/>
                        <a:pt x="62407" y="74072"/>
                        <a:pt x="58794" y="73169"/>
                      </a:cubicBezTo>
                      <a:cubicBezTo>
                        <a:pt x="42534" y="73169"/>
                        <a:pt x="28984" y="85816"/>
                        <a:pt x="28984" y="102076"/>
                      </a:cubicBezTo>
                      <a:cubicBezTo>
                        <a:pt x="28984" y="102076"/>
                        <a:pt x="28984" y="102076"/>
                        <a:pt x="28984" y="102076"/>
                      </a:cubicBezTo>
                      <a:cubicBezTo>
                        <a:pt x="28984" y="118335"/>
                        <a:pt x="41631" y="130982"/>
                        <a:pt x="57891" y="130982"/>
                      </a:cubicBezTo>
                      <a:cubicBezTo>
                        <a:pt x="58794" y="130079"/>
                        <a:pt x="60601" y="130079"/>
                        <a:pt x="61504" y="13007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545" name="Google Shape;1149;p3">
                  <a:extLst>
                    <a:ext uri="{FF2B5EF4-FFF2-40B4-BE49-F238E27FC236}">
                      <a16:creationId xmlns:a16="http://schemas.microsoft.com/office/drawing/2014/main" id="{F302805D-1B72-8572-EB0C-4051F1C666A8}"/>
                    </a:ext>
                  </a:extLst>
                </p:cNvPr>
                <p:cNvSpPr/>
                <p:nvPr/>
              </p:nvSpPr>
              <p:spPr>
                <a:xfrm>
                  <a:off x="9413426" y="4155126"/>
                  <a:ext cx="67247" cy="50585"/>
                </a:xfrm>
                <a:custGeom>
                  <a:avLst/>
                  <a:gdLst/>
                  <a:ahLst/>
                  <a:cxnLst/>
                  <a:rect l="l" t="t" r="r" b="b"/>
                  <a:pathLst>
                    <a:path w="67247" h="50585" extrusionOk="0">
                      <a:moveTo>
                        <a:pt x="7628" y="27100"/>
                      </a:moveTo>
                      <a:lnTo>
                        <a:pt x="45567" y="48780"/>
                      </a:lnTo>
                      <a:cubicBezTo>
                        <a:pt x="52794" y="52393"/>
                        <a:pt x="60924" y="50586"/>
                        <a:pt x="65441" y="43359"/>
                      </a:cubicBezTo>
                      <a:cubicBezTo>
                        <a:pt x="69054" y="36133"/>
                        <a:pt x="67247" y="28003"/>
                        <a:pt x="60021" y="23486"/>
                      </a:cubicBezTo>
                      <a:lnTo>
                        <a:pt x="22081" y="1807"/>
                      </a:lnTo>
                      <a:cubicBezTo>
                        <a:pt x="14855" y="-1807"/>
                        <a:pt x="6725" y="0"/>
                        <a:pt x="2208" y="7226"/>
                      </a:cubicBezTo>
                      <a:cubicBezTo>
                        <a:pt x="-2308" y="14453"/>
                        <a:pt x="401" y="22583"/>
                        <a:pt x="7628" y="27100"/>
                      </a:cubicBezTo>
                      <a:cubicBezTo>
                        <a:pt x="7628" y="27100"/>
                        <a:pt x="7628" y="27100"/>
                        <a:pt x="7628" y="2710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546" name="Google Shape;1150;p3">
                  <a:extLst>
                    <a:ext uri="{FF2B5EF4-FFF2-40B4-BE49-F238E27FC236}">
                      <a16:creationId xmlns:a16="http://schemas.microsoft.com/office/drawing/2014/main" id="{65E43D8F-D3CA-8464-2C4E-DB89B20CDCAB}"/>
                    </a:ext>
                  </a:extLst>
                </p:cNvPr>
                <p:cNvSpPr/>
                <p:nvPr/>
              </p:nvSpPr>
              <p:spPr>
                <a:xfrm>
                  <a:off x="8823055" y="3850915"/>
                  <a:ext cx="751563" cy="867883"/>
                </a:xfrm>
                <a:custGeom>
                  <a:avLst/>
                  <a:gdLst/>
                  <a:ahLst/>
                  <a:cxnLst/>
                  <a:rect l="l" t="t" r="r" b="b"/>
                  <a:pathLst>
                    <a:path w="751563" h="867883" extrusionOk="0">
                      <a:moveTo>
                        <a:pt x="653101" y="546301"/>
                      </a:moveTo>
                      <a:lnTo>
                        <a:pt x="519410" y="512878"/>
                      </a:lnTo>
                      <a:lnTo>
                        <a:pt x="520313" y="509265"/>
                      </a:lnTo>
                      <a:cubicBezTo>
                        <a:pt x="522120" y="502038"/>
                        <a:pt x="517603" y="493908"/>
                        <a:pt x="509473" y="492101"/>
                      </a:cubicBezTo>
                      <a:lnTo>
                        <a:pt x="462501" y="480358"/>
                      </a:lnTo>
                      <a:lnTo>
                        <a:pt x="462501" y="476745"/>
                      </a:lnTo>
                      <a:lnTo>
                        <a:pt x="476954" y="476745"/>
                      </a:lnTo>
                      <a:cubicBezTo>
                        <a:pt x="485084" y="476745"/>
                        <a:pt x="491407" y="470422"/>
                        <a:pt x="491407" y="462292"/>
                      </a:cubicBezTo>
                      <a:lnTo>
                        <a:pt x="491407" y="404479"/>
                      </a:lnTo>
                      <a:cubicBezTo>
                        <a:pt x="491407" y="396349"/>
                        <a:pt x="485084" y="390026"/>
                        <a:pt x="476954" y="390026"/>
                      </a:cubicBezTo>
                      <a:lnTo>
                        <a:pt x="462501" y="390026"/>
                      </a:lnTo>
                      <a:lnTo>
                        <a:pt x="462501" y="384606"/>
                      </a:lnTo>
                      <a:cubicBezTo>
                        <a:pt x="563672" y="336730"/>
                        <a:pt x="606129" y="215685"/>
                        <a:pt x="558253" y="115416"/>
                      </a:cubicBezTo>
                      <a:cubicBezTo>
                        <a:pt x="510377" y="14244"/>
                        <a:pt x="389331" y="-28212"/>
                        <a:pt x="289063" y="19664"/>
                      </a:cubicBezTo>
                      <a:cubicBezTo>
                        <a:pt x="187891" y="67540"/>
                        <a:pt x="145435" y="188585"/>
                        <a:pt x="193310" y="288854"/>
                      </a:cubicBezTo>
                      <a:cubicBezTo>
                        <a:pt x="213184" y="331310"/>
                        <a:pt x="247510" y="364733"/>
                        <a:pt x="289063" y="384606"/>
                      </a:cubicBezTo>
                      <a:lnTo>
                        <a:pt x="289063" y="390026"/>
                      </a:lnTo>
                      <a:lnTo>
                        <a:pt x="274609" y="390026"/>
                      </a:lnTo>
                      <a:cubicBezTo>
                        <a:pt x="266480" y="390026"/>
                        <a:pt x="260156" y="396349"/>
                        <a:pt x="260156" y="404479"/>
                      </a:cubicBezTo>
                      <a:lnTo>
                        <a:pt x="260156" y="462292"/>
                      </a:lnTo>
                      <a:cubicBezTo>
                        <a:pt x="260156" y="470422"/>
                        <a:pt x="266480" y="476745"/>
                        <a:pt x="274609" y="476745"/>
                      </a:cubicBezTo>
                      <a:lnTo>
                        <a:pt x="289063" y="476745"/>
                      </a:lnTo>
                      <a:lnTo>
                        <a:pt x="289063" y="480358"/>
                      </a:lnTo>
                      <a:lnTo>
                        <a:pt x="242090" y="492101"/>
                      </a:lnTo>
                      <a:cubicBezTo>
                        <a:pt x="234864" y="493908"/>
                        <a:pt x="229443" y="501134"/>
                        <a:pt x="231250" y="509265"/>
                      </a:cubicBezTo>
                      <a:lnTo>
                        <a:pt x="232154" y="512878"/>
                      </a:lnTo>
                      <a:lnTo>
                        <a:pt x="98462" y="546301"/>
                      </a:lnTo>
                      <a:cubicBezTo>
                        <a:pt x="40649" y="560754"/>
                        <a:pt x="0" y="613147"/>
                        <a:pt x="0" y="672766"/>
                      </a:cubicBezTo>
                      <a:lnTo>
                        <a:pt x="0" y="853430"/>
                      </a:lnTo>
                      <a:cubicBezTo>
                        <a:pt x="0" y="861560"/>
                        <a:pt x="6323" y="867883"/>
                        <a:pt x="14453" y="867883"/>
                      </a:cubicBezTo>
                      <a:lnTo>
                        <a:pt x="737110" y="867883"/>
                      </a:lnTo>
                      <a:cubicBezTo>
                        <a:pt x="745240" y="867883"/>
                        <a:pt x="751564" y="861560"/>
                        <a:pt x="751564" y="853430"/>
                      </a:cubicBezTo>
                      <a:lnTo>
                        <a:pt x="751564" y="672766"/>
                      </a:lnTo>
                      <a:cubicBezTo>
                        <a:pt x="751564" y="613147"/>
                        <a:pt x="710914" y="560754"/>
                        <a:pt x="653101" y="546301"/>
                      </a:cubicBezTo>
                      <a:close/>
                      <a:moveTo>
                        <a:pt x="488697" y="517394"/>
                      </a:moveTo>
                      <a:lnTo>
                        <a:pt x="475147" y="582433"/>
                      </a:lnTo>
                      <a:lnTo>
                        <a:pt x="401978" y="558044"/>
                      </a:lnTo>
                      <a:lnTo>
                        <a:pt x="451661" y="508361"/>
                      </a:lnTo>
                      <a:lnTo>
                        <a:pt x="488697" y="517394"/>
                      </a:lnTo>
                      <a:close/>
                      <a:moveTo>
                        <a:pt x="375782" y="544494"/>
                      </a:moveTo>
                      <a:lnTo>
                        <a:pt x="317969" y="486682"/>
                      </a:lnTo>
                      <a:lnTo>
                        <a:pt x="317969" y="478551"/>
                      </a:lnTo>
                      <a:lnTo>
                        <a:pt x="433594" y="478551"/>
                      </a:lnTo>
                      <a:lnTo>
                        <a:pt x="433594" y="486682"/>
                      </a:lnTo>
                      <a:lnTo>
                        <a:pt x="375782" y="544494"/>
                      </a:lnTo>
                      <a:close/>
                      <a:moveTo>
                        <a:pt x="395655" y="614953"/>
                      </a:moveTo>
                      <a:lnTo>
                        <a:pt x="376685" y="621276"/>
                      </a:lnTo>
                      <a:lnTo>
                        <a:pt x="356812" y="614953"/>
                      </a:lnTo>
                      <a:lnTo>
                        <a:pt x="359522" y="585143"/>
                      </a:lnTo>
                      <a:lnTo>
                        <a:pt x="375782" y="579724"/>
                      </a:lnTo>
                      <a:lnTo>
                        <a:pt x="392041" y="585143"/>
                      </a:lnTo>
                      <a:lnTo>
                        <a:pt x="395655" y="614953"/>
                      </a:lnTo>
                      <a:close/>
                      <a:moveTo>
                        <a:pt x="202344" y="203038"/>
                      </a:moveTo>
                      <a:cubicBezTo>
                        <a:pt x="202344" y="107286"/>
                        <a:pt x="280030" y="29601"/>
                        <a:pt x="375782" y="29601"/>
                      </a:cubicBezTo>
                      <a:cubicBezTo>
                        <a:pt x="471534" y="29601"/>
                        <a:pt x="549219" y="107286"/>
                        <a:pt x="549219" y="203038"/>
                      </a:cubicBezTo>
                      <a:cubicBezTo>
                        <a:pt x="549219" y="272594"/>
                        <a:pt x="506763" y="335827"/>
                        <a:pt x="442628" y="362926"/>
                      </a:cubicBezTo>
                      <a:cubicBezTo>
                        <a:pt x="437207" y="364733"/>
                        <a:pt x="433594" y="370153"/>
                        <a:pt x="433594" y="376476"/>
                      </a:cubicBezTo>
                      <a:lnTo>
                        <a:pt x="433594" y="390929"/>
                      </a:lnTo>
                      <a:lnTo>
                        <a:pt x="317969" y="390929"/>
                      </a:lnTo>
                      <a:lnTo>
                        <a:pt x="317969" y="376476"/>
                      </a:lnTo>
                      <a:cubicBezTo>
                        <a:pt x="317969" y="371056"/>
                        <a:pt x="314356" y="365636"/>
                        <a:pt x="308936" y="362926"/>
                      </a:cubicBezTo>
                      <a:cubicBezTo>
                        <a:pt x="244800" y="336730"/>
                        <a:pt x="202344" y="273497"/>
                        <a:pt x="202344" y="203038"/>
                      </a:cubicBezTo>
                      <a:close/>
                      <a:moveTo>
                        <a:pt x="289063" y="419836"/>
                      </a:moveTo>
                      <a:lnTo>
                        <a:pt x="462501" y="419836"/>
                      </a:lnTo>
                      <a:lnTo>
                        <a:pt x="462501" y="448742"/>
                      </a:lnTo>
                      <a:lnTo>
                        <a:pt x="289063" y="448742"/>
                      </a:lnTo>
                      <a:lnTo>
                        <a:pt x="289063" y="419836"/>
                      </a:lnTo>
                      <a:close/>
                      <a:moveTo>
                        <a:pt x="298999" y="508361"/>
                      </a:moveTo>
                      <a:lnTo>
                        <a:pt x="348682" y="558044"/>
                      </a:lnTo>
                      <a:lnTo>
                        <a:pt x="275513" y="582433"/>
                      </a:lnTo>
                      <a:lnTo>
                        <a:pt x="261963" y="517394"/>
                      </a:lnTo>
                      <a:lnTo>
                        <a:pt x="298999" y="508361"/>
                      </a:lnTo>
                      <a:close/>
                      <a:moveTo>
                        <a:pt x="173438" y="838977"/>
                      </a:moveTo>
                      <a:lnTo>
                        <a:pt x="173438" y="708898"/>
                      </a:lnTo>
                      <a:cubicBezTo>
                        <a:pt x="173438" y="700769"/>
                        <a:pt x="167114" y="694445"/>
                        <a:pt x="158984" y="694445"/>
                      </a:cubicBezTo>
                      <a:cubicBezTo>
                        <a:pt x="150855" y="694445"/>
                        <a:pt x="144531" y="700769"/>
                        <a:pt x="144531" y="708898"/>
                      </a:cubicBezTo>
                      <a:lnTo>
                        <a:pt x="144531" y="838977"/>
                      </a:lnTo>
                      <a:lnTo>
                        <a:pt x="28906" y="838977"/>
                      </a:lnTo>
                      <a:lnTo>
                        <a:pt x="28906" y="672766"/>
                      </a:lnTo>
                      <a:cubicBezTo>
                        <a:pt x="28906" y="626696"/>
                        <a:pt x="60523" y="586047"/>
                        <a:pt x="105689" y="574304"/>
                      </a:cubicBezTo>
                      <a:lnTo>
                        <a:pt x="225830" y="544494"/>
                      </a:lnTo>
                      <a:lnTo>
                        <a:pt x="176148" y="614050"/>
                      </a:lnTo>
                      <a:cubicBezTo>
                        <a:pt x="171631" y="619470"/>
                        <a:pt x="172534" y="627599"/>
                        <a:pt x="177954" y="633020"/>
                      </a:cubicBezTo>
                      <a:lnTo>
                        <a:pt x="225830" y="680896"/>
                      </a:lnTo>
                      <a:lnTo>
                        <a:pt x="206860" y="699865"/>
                      </a:lnTo>
                      <a:cubicBezTo>
                        <a:pt x="203247" y="703479"/>
                        <a:pt x="201441" y="708898"/>
                        <a:pt x="203247" y="714319"/>
                      </a:cubicBezTo>
                      <a:lnTo>
                        <a:pt x="241187" y="839880"/>
                      </a:lnTo>
                      <a:lnTo>
                        <a:pt x="173438" y="839880"/>
                      </a:lnTo>
                      <a:close/>
                      <a:moveTo>
                        <a:pt x="270996" y="838977"/>
                      </a:moveTo>
                      <a:lnTo>
                        <a:pt x="233057" y="712512"/>
                      </a:lnTo>
                      <a:lnTo>
                        <a:pt x="255640" y="689929"/>
                      </a:lnTo>
                      <a:cubicBezTo>
                        <a:pt x="261060" y="684509"/>
                        <a:pt x="261060" y="675475"/>
                        <a:pt x="255640" y="669153"/>
                      </a:cubicBezTo>
                      <a:lnTo>
                        <a:pt x="206860" y="620373"/>
                      </a:lnTo>
                      <a:lnTo>
                        <a:pt x="243897" y="568884"/>
                      </a:lnTo>
                      <a:lnTo>
                        <a:pt x="299903" y="838977"/>
                      </a:lnTo>
                      <a:lnTo>
                        <a:pt x="270996" y="838977"/>
                      </a:lnTo>
                      <a:close/>
                      <a:moveTo>
                        <a:pt x="313453" y="758581"/>
                      </a:moveTo>
                      <a:lnTo>
                        <a:pt x="282740" y="611340"/>
                      </a:lnTo>
                      <a:lnTo>
                        <a:pt x="329712" y="595983"/>
                      </a:lnTo>
                      <a:lnTo>
                        <a:pt x="313453" y="758581"/>
                      </a:lnTo>
                      <a:close/>
                      <a:moveTo>
                        <a:pt x="334229" y="838977"/>
                      </a:moveTo>
                      <a:lnTo>
                        <a:pt x="353198" y="644763"/>
                      </a:lnTo>
                      <a:lnTo>
                        <a:pt x="371265" y="651086"/>
                      </a:lnTo>
                      <a:cubicBezTo>
                        <a:pt x="373072" y="651086"/>
                        <a:pt x="373975" y="651989"/>
                        <a:pt x="375782" y="651989"/>
                      </a:cubicBezTo>
                      <a:cubicBezTo>
                        <a:pt x="377588" y="651989"/>
                        <a:pt x="378491" y="651989"/>
                        <a:pt x="380298" y="651086"/>
                      </a:cubicBezTo>
                      <a:lnTo>
                        <a:pt x="398365" y="644763"/>
                      </a:lnTo>
                      <a:lnTo>
                        <a:pt x="417335" y="838977"/>
                      </a:lnTo>
                      <a:lnTo>
                        <a:pt x="334229" y="838977"/>
                      </a:lnTo>
                      <a:close/>
                      <a:moveTo>
                        <a:pt x="422754" y="595080"/>
                      </a:moveTo>
                      <a:lnTo>
                        <a:pt x="469727" y="610437"/>
                      </a:lnTo>
                      <a:lnTo>
                        <a:pt x="439014" y="758581"/>
                      </a:lnTo>
                      <a:lnTo>
                        <a:pt x="422754" y="595080"/>
                      </a:lnTo>
                      <a:close/>
                      <a:moveTo>
                        <a:pt x="451661" y="838977"/>
                      </a:moveTo>
                      <a:lnTo>
                        <a:pt x="507667" y="568884"/>
                      </a:lnTo>
                      <a:lnTo>
                        <a:pt x="544703" y="620373"/>
                      </a:lnTo>
                      <a:lnTo>
                        <a:pt x="495923" y="669153"/>
                      </a:lnTo>
                      <a:cubicBezTo>
                        <a:pt x="490503" y="674572"/>
                        <a:pt x="490503" y="683606"/>
                        <a:pt x="495923" y="689929"/>
                      </a:cubicBezTo>
                      <a:lnTo>
                        <a:pt x="518506" y="712512"/>
                      </a:lnTo>
                      <a:lnTo>
                        <a:pt x="480567" y="838977"/>
                      </a:lnTo>
                      <a:lnTo>
                        <a:pt x="451661" y="838977"/>
                      </a:lnTo>
                      <a:close/>
                      <a:moveTo>
                        <a:pt x="722657" y="838977"/>
                      </a:moveTo>
                      <a:lnTo>
                        <a:pt x="607032" y="838977"/>
                      </a:lnTo>
                      <a:lnTo>
                        <a:pt x="607032" y="708898"/>
                      </a:lnTo>
                      <a:cubicBezTo>
                        <a:pt x="607032" y="700769"/>
                        <a:pt x="600709" y="694445"/>
                        <a:pt x="592579" y="694445"/>
                      </a:cubicBezTo>
                      <a:cubicBezTo>
                        <a:pt x="584449" y="694445"/>
                        <a:pt x="578126" y="700769"/>
                        <a:pt x="578126" y="708898"/>
                      </a:cubicBezTo>
                      <a:lnTo>
                        <a:pt x="578126" y="838977"/>
                      </a:lnTo>
                      <a:lnTo>
                        <a:pt x="510377" y="838977"/>
                      </a:lnTo>
                      <a:lnTo>
                        <a:pt x="548316" y="713415"/>
                      </a:lnTo>
                      <a:cubicBezTo>
                        <a:pt x="550122" y="707995"/>
                        <a:pt x="548316" y="702575"/>
                        <a:pt x="544703" y="698962"/>
                      </a:cubicBezTo>
                      <a:lnTo>
                        <a:pt x="525733" y="679992"/>
                      </a:lnTo>
                      <a:lnTo>
                        <a:pt x="573609" y="632116"/>
                      </a:lnTo>
                      <a:cubicBezTo>
                        <a:pt x="579029" y="626696"/>
                        <a:pt x="579029" y="619470"/>
                        <a:pt x="575416" y="613147"/>
                      </a:cubicBezTo>
                      <a:lnTo>
                        <a:pt x="525733" y="543591"/>
                      </a:lnTo>
                      <a:lnTo>
                        <a:pt x="645875" y="573400"/>
                      </a:lnTo>
                      <a:cubicBezTo>
                        <a:pt x="691041" y="584240"/>
                        <a:pt x="722657" y="624890"/>
                        <a:pt x="722657" y="671862"/>
                      </a:cubicBezTo>
                      <a:lnTo>
                        <a:pt x="722657" y="838977"/>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grpSp>
        </p:grpSp>
      </p:grpSp>
      <p:grpSp>
        <p:nvGrpSpPr>
          <p:cNvPr id="2" name="Group 1">
            <a:extLst>
              <a:ext uri="{FF2B5EF4-FFF2-40B4-BE49-F238E27FC236}">
                <a16:creationId xmlns:a16="http://schemas.microsoft.com/office/drawing/2014/main" id="{CDFB9218-C6D4-FC3C-BCAD-EE95C8AFD42F}"/>
              </a:ext>
            </a:extLst>
          </p:cNvPr>
          <p:cNvGrpSpPr/>
          <p:nvPr/>
        </p:nvGrpSpPr>
        <p:grpSpPr>
          <a:xfrm>
            <a:off x="5449878" y="6401569"/>
            <a:ext cx="1786282" cy="1256967"/>
            <a:chOff x="2211676" y="5113194"/>
            <a:chExt cx="1786282" cy="1256967"/>
          </a:xfrm>
        </p:grpSpPr>
        <p:sp>
          <p:nvSpPr>
            <p:cNvPr id="6" name="Google Shape;1042;p3">
              <a:extLst>
                <a:ext uri="{FF2B5EF4-FFF2-40B4-BE49-F238E27FC236}">
                  <a16:creationId xmlns:a16="http://schemas.microsoft.com/office/drawing/2014/main" id="{A3DEA7F7-03E7-D3D1-63DA-950E8DF4769E}"/>
                </a:ext>
              </a:extLst>
            </p:cNvPr>
            <p:cNvSpPr/>
            <p:nvPr/>
          </p:nvSpPr>
          <p:spPr>
            <a:xfrm>
              <a:off x="2647617" y="5113194"/>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7" name="TextBox 6">
              <a:extLst>
                <a:ext uri="{FF2B5EF4-FFF2-40B4-BE49-F238E27FC236}">
                  <a16:creationId xmlns:a16="http://schemas.microsoft.com/office/drawing/2014/main" id="{4EF7F4CE-DB11-EE08-7CF7-CD955D79A646}"/>
                </a:ext>
              </a:extLst>
            </p:cNvPr>
            <p:cNvSpPr txBox="1"/>
            <p:nvPr/>
          </p:nvSpPr>
          <p:spPr>
            <a:xfrm>
              <a:off x="2211676" y="6062384"/>
              <a:ext cx="1786282" cy="307777"/>
            </a:xfrm>
            <a:prstGeom prst="rect">
              <a:avLst/>
            </a:prstGeom>
            <a:noFill/>
          </p:spPr>
          <p:txBody>
            <a:bodyPr wrap="square" rtlCol="0">
              <a:spAutoFit/>
            </a:bodyPr>
            <a:lstStyle/>
            <a:p>
              <a:pPr algn="ctr"/>
              <a:r>
                <a:rPr lang="en-GB" noProof="0" dirty="0">
                  <a:solidFill>
                    <a:srgbClr val="FF9300"/>
                  </a:solidFill>
                  <a:latin typeface="Calibri" panose="020F0502020204030204" pitchFamily="34" charset="0"/>
                  <a:cs typeface="Calibri" panose="020F0502020204030204" pitchFamily="34" charset="0"/>
                </a:rPr>
                <a:t>PROBLEM-SOLVING</a:t>
              </a:r>
            </a:p>
          </p:txBody>
        </p:sp>
        <p:grpSp>
          <p:nvGrpSpPr>
            <p:cNvPr id="9" name="Group 8">
              <a:extLst>
                <a:ext uri="{FF2B5EF4-FFF2-40B4-BE49-F238E27FC236}">
                  <a16:creationId xmlns:a16="http://schemas.microsoft.com/office/drawing/2014/main" id="{879BB7DD-FE80-C679-6183-3EFD2DEE59DC}"/>
                </a:ext>
              </a:extLst>
            </p:cNvPr>
            <p:cNvGrpSpPr/>
            <p:nvPr/>
          </p:nvGrpSpPr>
          <p:grpSpPr>
            <a:xfrm>
              <a:off x="2835927" y="5255070"/>
              <a:ext cx="590672" cy="622690"/>
              <a:chOff x="2351203" y="3814469"/>
              <a:chExt cx="3178926" cy="3351246"/>
            </a:xfrm>
          </p:grpSpPr>
          <p:sp>
            <p:nvSpPr>
              <p:cNvPr id="14" name="Freeform 1396">
                <a:extLst>
                  <a:ext uri="{FF2B5EF4-FFF2-40B4-BE49-F238E27FC236}">
                    <a16:creationId xmlns:a16="http://schemas.microsoft.com/office/drawing/2014/main" id="{05C2BCD5-351B-7C6B-3F89-E634B8491E3A}"/>
                  </a:ext>
                </a:extLst>
              </p:cNvPr>
              <p:cNvSpPr/>
              <p:nvPr/>
            </p:nvSpPr>
            <p:spPr>
              <a:xfrm>
                <a:off x="2876898" y="4351622"/>
                <a:ext cx="2130944" cy="2814093"/>
              </a:xfrm>
              <a:custGeom>
                <a:avLst/>
                <a:gdLst>
                  <a:gd name="connsiteX0" fmla="*/ 1016604 w 2130944"/>
                  <a:gd name="connsiteY0" fmla="*/ 692658 h 2814093"/>
                  <a:gd name="connsiteX1" fmla="*/ 1071849 w 2130944"/>
                  <a:gd name="connsiteY1" fmla="*/ 656463 h 2814093"/>
                  <a:gd name="connsiteX2" fmla="*/ 1204246 w 2130944"/>
                  <a:gd name="connsiteY2" fmla="*/ 727901 h 2814093"/>
                  <a:gd name="connsiteX3" fmla="*/ 1186149 w 2130944"/>
                  <a:gd name="connsiteY3" fmla="*/ 396431 h 2814093"/>
                  <a:gd name="connsiteX4" fmla="*/ 1020414 w 2130944"/>
                  <a:gd name="connsiteY4" fmla="*/ 433578 h 2814093"/>
                  <a:gd name="connsiteX5" fmla="*/ 1020414 w 2130944"/>
                  <a:gd name="connsiteY5" fmla="*/ 27813 h 2814093"/>
                  <a:gd name="connsiteX6" fmla="*/ 1138524 w 2130944"/>
                  <a:gd name="connsiteY6" fmla="*/ 1143 h 2814093"/>
                  <a:gd name="connsiteX7" fmla="*/ 1983391 w 2130944"/>
                  <a:gd name="connsiteY7" fmla="*/ 1610868 h 2814093"/>
                  <a:gd name="connsiteX8" fmla="*/ 1603344 w 2130944"/>
                  <a:gd name="connsiteY8" fmla="*/ 1984248 h 2814093"/>
                  <a:gd name="connsiteX9" fmla="*/ 1397604 w 2130944"/>
                  <a:gd name="connsiteY9" fmla="*/ 2541461 h 2814093"/>
                  <a:gd name="connsiteX10" fmla="*/ 1164241 w 2130944"/>
                  <a:gd name="connsiteY10" fmla="*/ 2809113 h 2814093"/>
                  <a:gd name="connsiteX11" fmla="*/ 733711 w 2130944"/>
                  <a:gd name="connsiteY11" fmla="*/ 2541461 h 2814093"/>
                  <a:gd name="connsiteX12" fmla="*/ 596551 w 2130944"/>
                  <a:gd name="connsiteY12" fmla="*/ 2098548 h 2814093"/>
                  <a:gd name="connsiteX13" fmla="*/ 437484 w 2130944"/>
                  <a:gd name="connsiteY13" fmla="*/ 1924240 h 2814093"/>
                  <a:gd name="connsiteX14" fmla="*/ 286 w 2130944"/>
                  <a:gd name="connsiteY14" fmla="*/ 1117473 h 2814093"/>
                  <a:gd name="connsiteX15" fmla="*/ 56484 w 2130944"/>
                  <a:gd name="connsiteY15" fmla="*/ 1008888 h 2814093"/>
                  <a:gd name="connsiteX16" fmla="*/ 308896 w 2130944"/>
                  <a:gd name="connsiteY16" fmla="*/ 1008888 h 2814093"/>
                  <a:gd name="connsiteX17" fmla="*/ 541306 w 2130944"/>
                  <a:gd name="connsiteY17" fmla="*/ 628841 h 2814093"/>
                  <a:gd name="connsiteX18" fmla="*/ 813721 w 2130944"/>
                  <a:gd name="connsiteY18" fmla="*/ 1008888 h 2814093"/>
                  <a:gd name="connsiteX19" fmla="*/ 1016604 w 2130944"/>
                  <a:gd name="connsiteY19" fmla="*/ 1008888 h 2814093"/>
                  <a:gd name="connsiteX20" fmla="*/ 1016604 w 2130944"/>
                  <a:gd name="connsiteY20" fmla="*/ 691706 h 2814093"/>
                  <a:gd name="connsiteX21" fmla="*/ 2026254 w 2130944"/>
                  <a:gd name="connsiteY21" fmla="*/ 1009841 h 2814093"/>
                  <a:gd name="connsiteX22" fmla="*/ 1121379 w 2130944"/>
                  <a:gd name="connsiteY22" fmla="*/ 106871 h 2814093"/>
                  <a:gd name="connsiteX23" fmla="*/ 1121379 w 2130944"/>
                  <a:gd name="connsiteY23" fmla="*/ 309753 h 2814093"/>
                  <a:gd name="connsiteX24" fmla="*/ 1485234 w 2130944"/>
                  <a:gd name="connsiteY24" fmla="*/ 460248 h 2814093"/>
                  <a:gd name="connsiteX25" fmla="*/ 1121379 w 2130944"/>
                  <a:gd name="connsiteY25" fmla="*/ 813626 h 2814093"/>
                  <a:gd name="connsiteX26" fmla="*/ 1121379 w 2130944"/>
                  <a:gd name="connsiteY26" fmla="*/ 1009841 h 2814093"/>
                  <a:gd name="connsiteX27" fmla="*/ 1419511 w 2130944"/>
                  <a:gd name="connsiteY27" fmla="*/ 1009841 h 2814093"/>
                  <a:gd name="connsiteX28" fmla="*/ 1475709 w 2130944"/>
                  <a:gd name="connsiteY28" fmla="*/ 1065086 h 2814093"/>
                  <a:gd name="connsiteX29" fmla="*/ 1412844 w 2130944"/>
                  <a:gd name="connsiteY29" fmla="*/ 1172718 h 2814093"/>
                  <a:gd name="connsiteX30" fmla="*/ 1744314 w 2130944"/>
                  <a:gd name="connsiteY30" fmla="*/ 1234631 h 2814093"/>
                  <a:gd name="connsiteX31" fmla="*/ 1671924 w 2130944"/>
                  <a:gd name="connsiteY31" fmla="*/ 1065086 h 2814093"/>
                  <a:gd name="connsiteX32" fmla="*/ 1728121 w 2130944"/>
                  <a:gd name="connsiteY32" fmla="*/ 1009841 h 2814093"/>
                  <a:gd name="connsiteX33" fmla="*/ 2026254 w 2130944"/>
                  <a:gd name="connsiteY33" fmla="*/ 1009841 h 2814093"/>
                  <a:gd name="connsiteX34" fmla="*/ 1016604 w 2130944"/>
                  <a:gd name="connsiteY34" fmla="*/ 1317498 h 2814093"/>
                  <a:gd name="connsiteX35" fmla="*/ 1016604 w 2130944"/>
                  <a:gd name="connsiteY35" fmla="*/ 1124141 h 2814093"/>
                  <a:gd name="connsiteX36" fmla="*/ 1007079 w 2130944"/>
                  <a:gd name="connsiteY36" fmla="*/ 1114616 h 2814093"/>
                  <a:gd name="connsiteX37" fmla="*/ 692754 w 2130944"/>
                  <a:gd name="connsiteY37" fmla="*/ 1114616 h 2814093"/>
                  <a:gd name="connsiteX38" fmla="*/ 657511 w 2130944"/>
                  <a:gd name="connsiteY38" fmla="*/ 1066038 h 2814093"/>
                  <a:gd name="connsiteX39" fmla="*/ 726091 w 2130944"/>
                  <a:gd name="connsiteY39" fmla="*/ 945071 h 2814093"/>
                  <a:gd name="connsiteX40" fmla="*/ 397479 w 2130944"/>
                  <a:gd name="connsiteY40" fmla="*/ 951738 h 2814093"/>
                  <a:gd name="connsiteX41" fmla="*/ 455581 w 2130944"/>
                  <a:gd name="connsiteY41" fmla="*/ 1093661 h 2814093"/>
                  <a:gd name="connsiteX42" fmla="*/ 430816 w 2130944"/>
                  <a:gd name="connsiteY42" fmla="*/ 1114616 h 2814093"/>
                  <a:gd name="connsiteX43" fmla="*/ 116491 w 2130944"/>
                  <a:gd name="connsiteY43" fmla="*/ 1114616 h 2814093"/>
                  <a:gd name="connsiteX44" fmla="*/ 113634 w 2130944"/>
                  <a:gd name="connsiteY44" fmla="*/ 1182243 h 2814093"/>
                  <a:gd name="connsiteX45" fmla="*/ 487014 w 2130944"/>
                  <a:gd name="connsiteY45" fmla="*/ 1830896 h 2814093"/>
                  <a:gd name="connsiteX46" fmla="*/ 703231 w 2130944"/>
                  <a:gd name="connsiteY46" fmla="*/ 2073783 h 2814093"/>
                  <a:gd name="connsiteX47" fmla="*/ 703231 w 2130944"/>
                  <a:gd name="connsiteY47" fmla="*/ 2201418 h 2814093"/>
                  <a:gd name="connsiteX48" fmla="*/ 1017556 w 2130944"/>
                  <a:gd name="connsiteY48" fmla="*/ 2201418 h 2814093"/>
                  <a:gd name="connsiteX49" fmla="*/ 1017556 w 2130944"/>
                  <a:gd name="connsiteY49" fmla="*/ 1821371 h 2814093"/>
                  <a:gd name="connsiteX50" fmla="*/ 640366 w 2130944"/>
                  <a:gd name="connsiteY50" fmla="*/ 1500378 h 2814093"/>
                  <a:gd name="connsiteX51" fmla="*/ 1017556 w 2130944"/>
                  <a:gd name="connsiteY51" fmla="*/ 1317498 h 2814093"/>
                  <a:gd name="connsiteX52" fmla="*/ 1317594 w 2130944"/>
                  <a:gd name="connsiteY52" fmla="*/ 1114616 h 2814093"/>
                  <a:gd name="connsiteX53" fmla="*/ 1120426 w 2130944"/>
                  <a:gd name="connsiteY53" fmla="*/ 1114616 h 2814093"/>
                  <a:gd name="connsiteX54" fmla="*/ 1120426 w 2130944"/>
                  <a:gd name="connsiteY54" fmla="*/ 1425131 h 2814093"/>
                  <a:gd name="connsiteX55" fmla="*/ 1065181 w 2130944"/>
                  <a:gd name="connsiteY55" fmla="*/ 1473708 h 2814093"/>
                  <a:gd name="connsiteX56" fmla="*/ 1001364 w 2130944"/>
                  <a:gd name="connsiteY56" fmla="*/ 1431798 h 2814093"/>
                  <a:gd name="connsiteX57" fmla="*/ 769906 w 2130944"/>
                  <a:gd name="connsiteY57" fmla="*/ 1676591 h 2814093"/>
                  <a:gd name="connsiteX58" fmla="*/ 1007079 w 2130944"/>
                  <a:gd name="connsiteY58" fmla="*/ 1705166 h 2814093"/>
                  <a:gd name="connsiteX59" fmla="*/ 1096614 w 2130944"/>
                  <a:gd name="connsiteY59" fmla="*/ 1678496 h 2814093"/>
                  <a:gd name="connsiteX60" fmla="*/ 1120426 w 2130944"/>
                  <a:gd name="connsiteY60" fmla="*/ 1713738 h 2814093"/>
                  <a:gd name="connsiteX61" fmla="*/ 1120426 w 2130944"/>
                  <a:gd name="connsiteY61" fmla="*/ 2201418 h 2814093"/>
                  <a:gd name="connsiteX62" fmla="*/ 1429036 w 2130944"/>
                  <a:gd name="connsiteY62" fmla="*/ 2201418 h 2814093"/>
                  <a:gd name="connsiteX63" fmla="*/ 1429036 w 2130944"/>
                  <a:gd name="connsiteY63" fmla="*/ 2099501 h 2814093"/>
                  <a:gd name="connsiteX64" fmla="*/ 1714786 w 2130944"/>
                  <a:gd name="connsiteY64" fmla="*/ 1775651 h 2814093"/>
                  <a:gd name="connsiteX65" fmla="*/ 2026254 w 2130944"/>
                  <a:gd name="connsiteY65" fmla="*/ 1114616 h 2814093"/>
                  <a:gd name="connsiteX66" fmla="*/ 1829086 w 2130944"/>
                  <a:gd name="connsiteY66" fmla="*/ 1114616 h 2814093"/>
                  <a:gd name="connsiteX67" fmla="*/ 1823371 w 2130944"/>
                  <a:gd name="connsiteY67" fmla="*/ 1341311 h 2814093"/>
                  <a:gd name="connsiteX68" fmla="*/ 1331881 w 2130944"/>
                  <a:gd name="connsiteY68" fmla="*/ 1358456 h 2814093"/>
                  <a:gd name="connsiteX69" fmla="*/ 1317594 w 2130944"/>
                  <a:gd name="connsiteY69" fmla="*/ 1114616 h 2814093"/>
                  <a:gd name="connsiteX70" fmla="*/ 1429036 w 2130944"/>
                  <a:gd name="connsiteY70" fmla="*/ 2306193 h 2814093"/>
                  <a:gd name="connsiteX71" fmla="*/ 701326 w 2130944"/>
                  <a:gd name="connsiteY71" fmla="*/ 2306193 h 2814093"/>
                  <a:gd name="connsiteX72" fmla="*/ 783241 w 2130944"/>
                  <a:gd name="connsiteY72" fmla="*/ 2444306 h 2814093"/>
                  <a:gd name="connsiteX73" fmla="*/ 1365219 w 2130944"/>
                  <a:gd name="connsiteY73" fmla="*/ 2442401 h 2814093"/>
                  <a:gd name="connsiteX74" fmla="*/ 1429036 w 2130944"/>
                  <a:gd name="connsiteY74" fmla="*/ 2306193 h 2814093"/>
                  <a:gd name="connsiteX75" fmla="*/ 1291876 w 2130944"/>
                  <a:gd name="connsiteY75" fmla="*/ 2548128 h 2814093"/>
                  <a:gd name="connsiteX76" fmla="*/ 839439 w 2130944"/>
                  <a:gd name="connsiteY76" fmla="*/ 2548128 h 2814093"/>
                  <a:gd name="connsiteX77" fmla="*/ 992791 w 2130944"/>
                  <a:gd name="connsiteY77" fmla="*/ 2705291 h 2814093"/>
                  <a:gd name="connsiteX78" fmla="*/ 1291876 w 2130944"/>
                  <a:gd name="connsiteY78" fmla="*/ 2548128 h 2814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Lst>
                <a:rect l="l" t="t" r="r" b="b"/>
                <a:pathLst>
                  <a:path w="2130944" h="2814093">
                    <a:moveTo>
                      <a:pt x="1016604" y="692658"/>
                    </a:moveTo>
                    <a:cubicBezTo>
                      <a:pt x="1021366" y="672656"/>
                      <a:pt x="1051846" y="655511"/>
                      <a:pt x="1071849" y="656463"/>
                    </a:cubicBezTo>
                    <a:cubicBezTo>
                      <a:pt x="1091851" y="657416"/>
                      <a:pt x="1145191" y="720281"/>
                      <a:pt x="1204246" y="727901"/>
                    </a:cubicBezTo>
                    <a:cubicBezTo>
                      <a:pt x="1475709" y="763143"/>
                      <a:pt x="1447134" y="327851"/>
                      <a:pt x="1186149" y="396431"/>
                    </a:cubicBezTo>
                    <a:cubicBezTo>
                      <a:pt x="1117569" y="414528"/>
                      <a:pt x="1083279" y="503111"/>
                      <a:pt x="1020414" y="433578"/>
                    </a:cubicBezTo>
                    <a:lnTo>
                      <a:pt x="1020414" y="27813"/>
                    </a:lnTo>
                    <a:cubicBezTo>
                      <a:pt x="1035654" y="-6477"/>
                      <a:pt x="1107091" y="191"/>
                      <a:pt x="1138524" y="1143"/>
                    </a:cubicBezTo>
                    <a:cubicBezTo>
                      <a:pt x="1926241" y="38291"/>
                      <a:pt x="2383441" y="935546"/>
                      <a:pt x="1983391" y="1610868"/>
                    </a:cubicBezTo>
                    <a:cubicBezTo>
                      <a:pt x="1869091" y="1804226"/>
                      <a:pt x="1767174" y="1853756"/>
                      <a:pt x="1603344" y="1984248"/>
                    </a:cubicBezTo>
                    <a:cubicBezTo>
                      <a:pt x="1431894" y="2122361"/>
                      <a:pt x="1661446" y="2464308"/>
                      <a:pt x="1397604" y="2541461"/>
                    </a:cubicBezTo>
                    <a:cubicBezTo>
                      <a:pt x="1404271" y="2675763"/>
                      <a:pt x="1297591" y="2795778"/>
                      <a:pt x="1164241" y="2809113"/>
                    </a:cubicBezTo>
                    <a:cubicBezTo>
                      <a:pt x="950881" y="2830068"/>
                      <a:pt x="750856" y="2792921"/>
                      <a:pt x="733711" y="2541461"/>
                    </a:cubicBezTo>
                    <a:cubicBezTo>
                      <a:pt x="535591" y="2475738"/>
                      <a:pt x="612744" y="2255711"/>
                      <a:pt x="596551" y="2098548"/>
                    </a:cubicBezTo>
                    <a:cubicBezTo>
                      <a:pt x="586074" y="1994726"/>
                      <a:pt x="507969" y="1977581"/>
                      <a:pt x="437484" y="1924240"/>
                    </a:cubicBezTo>
                    <a:cubicBezTo>
                      <a:pt x="186976" y="1736598"/>
                      <a:pt x="10764" y="1435608"/>
                      <a:pt x="286" y="1117473"/>
                    </a:cubicBezTo>
                    <a:cubicBezTo>
                      <a:pt x="-666" y="1076516"/>
                      <a:pt x="-2571" y="1008888"/>
                      <a:pt x="56484" y="1008888"/>
                    </a:cubicBezTo>
                    <a:lnTo>
                      <a:pt x="308896" y="1008888"/>
                    </a:lnTo>
                    <a:cubicBezTo>
                      <a:pt x="236506" y="836486"/>
                      <a:pt x="352711" y="640271"/>
                      <a:pt x="541306" y="628841"/>
                    </a:cubicBezTo>
                    <a:cubicBezTo>
                      <a:pt x="747999" y="616458"/>
                      <a:pt x="888969" y="817436"/>
                      <a:pt x="813721" y="1008888"/>
                    </a:cubicBezTo>
                    <a:lnTo>
                      <a:pt x="1016604" y="1008888"/>
                    </a:lnTo>
                    <a:lnTo>
                      <a:pt x="1016604" y="691706"/>
                    </a:lnTo>
                    <a:close/>
                    <a:moveTo>
                      <a:pt x="2026254" y="1009841"/>
                    </a:moveTo>
                    <a:cubicBezTo>
                      <a:pt x="2003394" y="528828"/>
                      <a:pt x="1602391" y="132588"/>
                      <a:pt x="1121379" y="106871"/>
                    </a:cubicBezTo>
                    <a:lnTo>
                      <a:pt x="1121379" y="309753"/>
                    </a:lnTo>
                    <a:cubicBezTo>
                      <a:pt x="1260444" y="244031"/>
                      <a:pt x="1431894" y="317373"/>
                      <a:pt x="1485234" y="460248"/>
                    </a:cubicBezTo>
                    <a:cubicBezTo>
                      <a:pt x="1570959" y="691706"/>
                      <a:pt x="1347121" y="900303"/>
                      <a:pt x="1121379" y="813626"/>
                    </a:cubicBezTo>
                    <a:lnTo>
                      <a:pt x="1121379" y="1009841"/>
                    </a:lnTo>
                    <a:lnTo>
                      <a:pt x="1419511" y="1009841"/>
                    </a:lnTo>
                    <a:cubicBezTo>
                      <a:pt x="1445229" y="1009841"/>
                      <a:pt x="1475709" y="1038416"/>
                      <a:pt x="1475709" y="1065086"/>
                    </a:cubicBezTo>
                    <a:cubicBezTo>
                      <a:pt x="1475709" y="1091756"/>
                      <a:pt x="1425226" y="1135571"/>
                      <a:pt x="1412844" y="1172718"/>
                    </a:cubicBezTo>
                    <a:cubicBezTo>
                      <a:pt x="1331881" y="1415606"/>
                      <a:pt x="1729074" y="1487996"/>
                      <a:pt x="1744314" y="1234631"/>
                    </a:cubicBezTo>
                    <a:cubicBezTo>
                      <a:pt x="1749076" y="1150811"/>
                      <a:pt x="1671924" y="1101281"/>
                      <a:pt x="1671924" y="1065086"/>
                    </a:cubicBezTo>
                    <a:cubicBezTo>
                      <a:pt x="1671924" y="1028891"/>
                      <a:pt x="1702404" y="1009841"/>
                      <a:pt x="1728121" y="1009841"/>
                    </a:cubicBezTo>
                    <a:lnTo>
                      <a:pt x="2026254" y="1009841"/>
                    </a:lnTo>
                    <a:close/>
                    <a:moveTo>
                      <a:pt x="1016604" y="1317498"/>
                    </a:moveTo>
                    <a:lnTo>
                      <a:pt x="1016604" y="1124141"/>
                    </a:lnTo>
                    <a:lnTo>
                      <a:pt x="1007079" y="1114616"/>
                    </a:lnTo>
                    <a:lnTo>
                      <a:pt x="692754" y="1114616"/>
                    </a:lnTo>
                    <a:cubicBezTo>
                      <a:pt x="679419" y="1114616"/>
                      <a:pt x="657511" y="1079373"/>
                      <a:pt x="657511" y="1066038"/>
                    </a:cubicBezTo>
                    <a:cubicBezTo>
                      <a:pt x="657511" y="1036511"/>
                      <a:pt x="715614" y="993648"/>
                      <a:pt x="726091" y="945071"/>
                    </a:cubicBezTo>
                    <a:cubicBezTo>
                      <a:pt x="783241" y="667893"/>
                      <a:pt x="336519" y="665036"/>
                      <a:pt x="397479" y="951738"/>
                    </a:cubicBezTo>
                    <a:cubicBezTo>
                      <a:pt x="408909" y="1006983"/>
                      <a:pt x="483204" y="1033653"/>
                      <a:pt x="455581" y="1093661"/>
                    </a:cubicBezTo>
                    <a:cubicBezTo>
                      <a:pt x="427959" y="1153668"/>
                      <a:pt x="436531" y="1114616"/>
                      <a:pt x="430816" y="1114616"/>
                    </a:cubicBezTo>
                    <a:lnTo>
                      <a:pt x="116491" y="1114616"/>
                    </a:lnTo>
                    <a:cubicBezTo>
                      <a:pt x="104109" y="1126998"/>
                      <a:pt x="111729" y="1163193"/>
                      <a:pt x="113634" y="1182243"/>
                    </a:cubicBezTo>
                    <a:cubicBezTo>
                      <a:pt x="140304" y="1431798"/>
                      <a:pt x="289846" y="1679448"/>
                      <a:pt x="487014" y="1830896"/>
                    </a:cubicBezTo>
                    <a:cubicBezTo>
                      <a:pt x="564166" y="1889951"/>
                      <a:pt x="703231" y="1954721"/>
                      <a:pt x="703231" y="2073783"/>
                    </a:cubicBezTo>
                    <a:lnTo>
                      <a:pt x="703231" y="2201418"/>
                    </a:lnTo>
                    <a:lnTo>
                      <a:pt x="1017556" y="2201418"/>
                    </a:lnTo>
                    <a:lnTo>
                      <a:pt x="1017556" y="1821371"/>
                    </a:lnTo>
                    <a:cubicBezTo>
                      <a:pt x="805149" y="1910906"/>
                      <a:pt x="583216" y="1728026"/>
                      <a:pt x="640366" y="1500378"/>
                    </a:cubicBezTo>
                    <a:cubicBezTo>
                      <a:pt x="697516" y="1272731"/>
                      <a:pt x="862299" y="1257491"/>
                      <a:pt x="1017556" y="1317498"/>
                    </a:cubicBezTo>
                    <a:close/>
                    <a:moveTo>
                      <a:pt x="1317594" y="1114616"/>
                    </a:moveTo>
                    <a:lnTo>
                      <a:pt x="1120426" y="1114616"/>
                    </a:lnTo>
                    <a:lnTo>
                      <a:pt x="1120426" y="1425131"/>
                    </a:lnTo>
                    <a:cubicBezTo>
                      <a:pt x="1120426" y="1445133"/>
                      <a:pt x="1088041" y="1474661"/>
                      <a:pt x="1065181" y="1473708"/>
                    </a:cubicBezTo>
                    <a:cubicBezTo>
                      <a:pt x="1032796" y="1472756"/>
                      <a:pt x="1023271" y="1446086"/>
                      <a:pt x="1001364" y="1431798"/>
                    </a:cubicBezTo>
                    <a:cubicBezTo>
                      <a:pt x="839439" y="1323213"/>
                      <a:pt x="650844" y="1521333"/>
                      <a:pt x="769906" y="1676591"/>
                    </a:cubicBezTo>
                    <a:cubicBezTo>
                      <a:pt x="830866" y="1755648"/>
                      <a:pt x="927069" y="1755648"/>
                      <a:pt x="1007079" y="1705166"/>
                    </a:cubicBezTo>
                    <a:cubicBezTo>
                      <a:pt x="1035654" y="1687068"/>
                      <a:pt x="1052799" y="1649921"/>
                      <a:pt x="1096614" y="1678496"/>
                    </a:cubicBezTo>
                    <a:cubicBezTo>
                      <a:pt x="1140429" y="1707071"/>
                      <a:pt x="1120426" y="1710881"/>
                      <a:pt x="1120426" y="1713738"/>
                    </a:cubicBezTo>
                    <a:lnTo>
                      <a:pt x="1120426" y="2201418"/>
                    </a:lnTo>
                    <a:lnTo>
                      <a:pt x="1429036" y="2201418"/>
                    </a:lnTo>
                    <a:lnTo>
                      <a:pt x="1429036" y="2099501"/>
                    </a:lnTo>
                    <a:cubicBezTo>
                      <a:pt x="1429036" y="1930908"/>
                      <a:pt x="1610964" y="1870901"/>
                      <a:pt x="1714786" y="1775651"/>
                    </a:cubicBezTo>
                    <a:cubicBezTo>
                      <a:pt x="1896714" y="1609916"/>
                      <a:pt x="2013871" y="1361313"/>
                      <a:pt x="2026254" y="1114616"/>
                    </a:cubicBezTo>
                    <a:lnTo>
                      <a:pt x="1829086" y="1114616"/>
                    </a:lnTo>
                    <a:cubicBezTo>
                      <a:pt x="1850041" y="1196531"/>
                      <a:pt x="1859566" y="1261301"/>
                      <a:pt x="1823371" y="1341311"/>
                    </a:cubicBezTo>
                    <a:cubicBezTo>
                      <a:pt x="1731931" y="1545146"/>
                      <a:pt x="1436656" y="1555623"/>
                      <a:pt x="1331881" y="1358456"/>
                    </a:cubicBezTo>
                    <a:cubicBezTo>
                      <a:pt x="1227106" y="1161288"/>
                      <a:pt x="1293781" y="1203198"/>
                      <a:pt x="1317594" y="1114616"/>
                    </a:cubicBezTo>
                    <a:close/>
                    <a:moveTo>
                      <a:pt x="1429036" y="2306193"/>
                    </a:moveTo>
                    <a:lnTo>
                      <a:pt x="701326" y="2306193"/>
                    </a:lnTo>
                    <a:cubicBezTo>
                      <a:pt x="696564" y="2371916"/>
                      <a:pt x="704184" y="2436686"/>
                      <a:pt x="783241" y="2444306"/>
                    </a:cubicBezTo>
                    <a:cubicBezTo>
                      <a:pt x="966121" y="2461451"/>
                      <a:pt x="1179481" y="2431923"/>
                      <a:pt x="1365219" y="2442401"/>
                    </a:cubicBezTo>
                    <a:cubicBezTo>
                      <a:pt x="1432846" y="2424303"/>
                      <a:pt x="1433799" y="2367153"/>
                      <a:pt x="1429036" y="2306193"/>
                    </a:cubicBezTo>
                    <a:close/>
                    <a:moveTo>
                      <a:pt x="1291876" y="2548128"/>
                    </a:moveTo>
                    <a:lnTo>
                      <a:pt x="839439" y="2548128"/>
                    </a:lnTo>
                    <a:cubicBezTo>
                      <a:pt x="844201" y="2640521"/>
                      <a:pt x="901351" y="2698623"/>
                      <a:pt x="992791" y="2705291"/>
                    </a:cubicBezTo>
                    <a:cubicBezTo>
                      <a:pt x="1123284" y="2714816"/>
                      <a:pt x="1287114" y="2718626"/>
                      <a:pt x="1291876" y="2548128"/>
                    </a:cubicBezTo>
                    <a:close/>
                  </a:path>
                </a:pathLst>
              </a:custGeom>
              <a:solidFill>
                <a:srgbClr val="1A3966"/>
              </a:solidFill>
              <a:ln w="9525"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15" name="Freeform 1397">
                <a:extLst>
                  <a:ext uri="{FF2B5EF4-FFF2-40B4-BE49-F238E27FC236}">
                    <a16:creationId xmlns:a16="http://schemas.microsoft.com/office/drawing/2014/main" id="{FB3A93D6-91DF-3DB0-02EC-C93D3ACA38B9}"/>
                  </a:ext>
                </a:extLst>
              </p:cNvPr>
              <p:cNvSpPr/>
              <p:nvPr/>
            </p:nvSpPr>
            <p:spPr>
              <a:xfrm>
                <a:off x="2351203" y="3823006"/>
                <a:ext cx="1507330" cy="1125475"/>
              </a:xfrm>
              <a:custGeom>
                <a:avLst/>
                <a:gdLst>
                  <a:gd name="connsiteX0" fmla="*/ 1122246 w 1507330"/>
                  <a:gd name="connsiteY0" fmla="*/ 307827 h 1125475"/>
                  <a:gd name="connsiteX1" fmla="*/ 1495626 w 1507330"/>
                  <a:gd name="connsiteY1" fmla="*/ 638345 h 1125475"/>
                  <a:gd name="connsiteX2" fmla="*/ 1122246 w 1507330"/>
                  <a:gd name="connsiteY2" fmla="*/ 811700 h 1125475"/>
                  <a:gd name="connsiteX3" fmla="*/ 1122246 w 1507330"/>
                  <a:gd name="connsiteY3" fmla="*/ 1076495 h 1125475"/>
                  <a:gd name="connsiteX4" fmla="*/ 1060334 w 1507330"/>
                  <a:gd name="connsiteY4" fmla="*/ 1119357 h 1125475"/>
                  <a:gd name="connsiteX5" fmla="*/ 731721 w 1507330"/>
                  <a:gd name="connsiteY5" fmla="*/ 1119357 h 1125475"/>
                  <a:gd name="connsiteX6" fmla="*/ 663141 w 1507330"/>
                  <a:gd name="connsiteY6" fmla="*/ 1050777 h 1125475"/>
                  <a:gd name="connsiteX7" fmla="*/ 724101 w 1507330"/>
                  <a:gd name="connsiteY7" fmla="*/ 954575 h 1125475"/>
                  <a:gd name="connsiteX8" fmla="*/ 393584 w 1507330"/>
                  <a:gd name="connsiteY8" fmla="*/ 886947 h 1125475"/>
                  <a:gd name="connsiteX9" fmla="*/ 452639 w 1507330"/>
                  <a:gd name="connsiteY9" fmla="*/ 1030775 h 1125475"/>
                  <a:gd name="connsiteX10" fmla="*/ 397394 w 1507330"/>
                  <a:gd name="connsiteY10" fmla="*/ 1119357 h 1125475"/>
                  <a:gd name="connsiteX11" fmla="*/ 56399 w 1507330"/>
                  <a:gd name="connsiteY11" fmla="*/ 1119357 h 1125475"/>
                  <a:gd name="connsiteX12" fmla="*/ 1154 w 1507330"/>
                  <a:gd name="connsiteY12" fmla="*/ 1057445 h 1125475"/>
                  <a:gd name="connsiteX13" fmla="*/ 1012709 w 1507330"/>
                  <a:gd name="connsiteY13" fmla="*/ 170 h 1125475"/>
                  <a:gd name="connsiteX14" fmla="*/ 1121294 w 1507330"/>
                  <a:gd name="connsiteY14" fmla="*/ 36365 h 1125475"/>
                  <a:gd name="connsiteX15" fmla="*/ 1121294 w 1507330"/>
                  <a:gd name="connsiteY15" fmla="*/ 307827 h 1125475"/>
                  <a:gd name="connsiteX16" fmla="*/ 1017471 w 1507330"/>
                  <a:gd name="connsiteY16" fmla="*/ 104945 h 1125475"/>
                  <a:gd name="connsiteX17" fmla="*/ 112596 w 1507330"/>
                  <a:gd name="connsiteY17" fmla="*/ 1014582 h 1125475"/>
                  <a:gd name="connsiteX18" fmla="*/ 309764 w 1507330"/>
                  <a:gd name="connsiteY18" fmla="*/ 1014582 h 1125475"/>
                  <a:gd name="connsiteX19" fmla="*/ 419301 w 1507330"/>
                  <a:gd name="connsiteY19" fmla="*/ 668825 h 1125475"/>
                  <a:gd name="connsiteX20" fmla="*/ 817446 w 1507330"/>
                  <a:gd name="connsiteY20" fmla="*/ 1001247 h 1125475"/>
                  <a:gd name="connsiteX21" fmla="*/ 824114 w 1507330"/>
                  <a:gd name="connsiteY21" fmla="*/ 1014582 h 1125475"/>
                  <a:gd name="connsiteX22" fmla="*/ 1017471 w 1507330"/>
                  <a:gd name="connsiteY22" fmla="*/ 1014582 h 1125475"/>
                  <a:gd name="connsiteX23" fmla="*/ 1017471 w 1507330"/>
                  <a:gd name="connsiteY23" fmla="*/ 697400 h 1125475"/>
                  <a:gd name="connsiteX24" fmla="*/ 1044141 w 1507330"/>
                  <a:gd name="connsiteY24" fmla="*/ 665015 h 1125475"/>
                  <a:gd name="connsiteX25" fmla="*/ 1155584 w 1507330"/>
                  <a:gd name="connsiteY25" fmla="*/ 709782 h 1125475"/>
                  <a:gd name="connsiteX26" fmla="*/ 1364181 w 1507330"/>
                  <a:gd name="connsiteY26" fmla="*/ 664062 h 1125475"/>
                  <a:gd name="connsiteX27" fmla="*/ 1146059 w 1507330"/>
                  <a:gd name="connsiteY27" fmla="*/ 413555 h 1125475"/>
                  <a:gd name="connsiteX28" fmla="*/ 1040331 w 1507330"/>
                  <a:gd name="connsiteY28" fmla="*/ 450702 h 1125475"/>
                  <a:gd name="connsiteX29" fmla="*/ 1016519 w 1507330"/>
                  <a:gd name="connsiteY29" fmla="*/ 422127 h 1125475"/>
                  <a:gd name="connsiteX30" fmla="*/ 1016519 w 1507330"/>
                  <a:gd name="connsiteY30" fmla="*/ 104945 h 1125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507330" h="1125475">
                    <a:moveTo>
                      <a:pt x="1122246" y="307827"/>
                    </a:moveTo>
                    <a:cubicBezTo>
                      <a:pt x="1338464" y="218292"/>
                      <a:pt x="1561349" y="409745"/>
                      <a:pt x="1495626" y="638345"/>
                    </a:cubicBezTo>
                    <a:cubicBezTo>
                      <a:pt x="1449906" y="796460"/>
                      <a:pt x="1273694" y="870755"/>
                      <a:pt x="1122246" y="811700"/>
                    </a:cubicBezTo>
                    <a:lnTo>
                      <a:pt x="1122246" y="1076495"/>
                    </a:lnTo>
                    <a:cubicBezTo>
                      <a:pt x="1122246" y="1098402"/>
                      <a:pt x="1080336" y="1116500"/>
                      <a:pt x="1060334" y="1119357"/>
                    </a:cubicBezTo>
                    <a:cubicBezTo>
                      <a:pt x="983181" y="1127930"/>
                      <a:pt x="810779" y="1126977"/>
                      <a:pt x="731721" y="1119357"/>
                    </a:cubicBezTo>
                    <a:cubicBezTo>
                      <a:pt x="652664" y="1111737"/>
                      <a:pt x="653616" y="1101260"/>
                      <a:pt x="663141" y="1050777"/>
                    </a:cubicBezTo>
                    <a:cubicBezTo>
                      <a:pt x="672666" y="1000295"/>
                      <a:pt x="712671" y="990770"/>
                      <a:pt x="724101" y="954575"/>
                    </a:cubicBezTo>
                    <a:cubicBezTo>
                      <a:pt x="801254" y="710735"/>
                      <a:pt x="409776" y="647870"/>
                      <a:pt x="393584" y="886947"/>
                    </a:cubicBezTo>
                    <a:cubicBezTo>
                      <a:pt x="387869" y="968862"/>
                      <a:pt x="416444" y="976482"/>
                      <a:pt x="452639" y="1030775"/>
                    </a:cubicBezTo>
                    <a:cubicBezTo>
                      <a:pt x="488834" y="1085067"/>
                      <a:pt x="448829" y="1114595"/>
                      <a:pt x="397394" y="1119357"/>
                    </a:cubicBezTo>
                    <a:cubicBezTo>
                      <a:pt x="323099" y="1126025"/>
                      <a:pt x="127836" y="1128882"/>
                      <a:pt x="56399" y="1119357"/>
                    </a:cubicBezTo>
                    <a:cubicBezTo>
                      <a:pt x="-15039" y="1109832"/>
                      <a:pt x="2106" y="1093640"/>
                      <a:pt x="1154" y="1057445"/>
                    </a:cubicBezTo>
                    <a:cubicBezTo>
                      <a:pt x="-12181" y="512615"/>
                      <a:pt x="471689" y="19220"/>
                      <a:pt x="1012709" y="170"/>
                    </a:cubicBezTo>
                    <a:cubicBezTo>
                      <a:pt x="1039379" y="170"/>
                      <a:pt x="1121294" y="-4593"/>
                      <a:pt x="1121294" y="36365"/>
                    </a:cubicBezTo>
                    <a:lnTo>
                      <a:pt x="1121294" y="307827"/>
                    </a:lnTo>
                    <a:close/>
                    <a:moveTo>
                      <a:pt x="1017471" y="104945"/>
                    </a:moveTo>
                    <a:cubicBezTo>
                      <a:pt x="536459" y="130662"/>
                      <a:pt x="126884" y="530712"/>
                      <a:pt x="112596" y="1014582"/>
                    </a:cubicBezTo>
                    <a:lnTo>
                      <a:pt x="309764" y="1014582"/>
                    </a:lnTo>
                    <a:cubicBezTo>
                      <a:pt x="263091" y="885042"/>
                      <a:pt x="299286" y="742167"/>
                      <a:pt x="419301" y="668825"/>
                    </a:cubicBezTo>
                    <a:cubicBezTo>
                      <a:pt x="645996" y="529760"/>
                      <a:pt x="914601" y="759312"/>
                      <a:pt x="817446" y="1001247"/>
                    </a:cubicBezTo>
                    <a:lnTo>
                      <a:pt x="824114" y="1014582"/>
                    </a:lnTo>
                    <a:lnTo>
                      <a:pt x="1017471" y="1014582"/>
                    </a:lnTo>
                    <a:lnTo>
                      <a:pt x="1017471" y="697400"/>
                    </a:lnTo>
                    <a:cubicBezTo>
                      <a:pt x="1017471" y="691685"/>
                      <a:pt x="1037474" y="669777"/>
                      <a:pt x="1044141" y="665015"/>
                    </a:cubicBezTo>
                    <a:cubicBezTo>
                      <a:pt x="1090814" y="633582"/>
                      <a:pt x="1119389" y="690732"/>
                      <a:pt x="1155584" y="709782"/>
                    </a:cubicBezTo>
                    <a:cubicBezTo>
                      <a:pt x="1227021" y="746930"/>
                      <a:pt x="1315604" y="725975"/>
                      <a:pt x="1364181" y="664062"/>
                    </a:cubicBezTo>
                    <a:cubicBezTo>
                      <a:pt x="1481339" y="517377"/>
                      <a:pt x="1312746" y="321162"/>
                      <a:pt x="1146059" y="413555"/>
                    </a:cubicBezTo>
                    <a:cubicBezTo>
                      <a:pt x="1110816" y="433557"/>
                      <a:pt x="1087956" y="477372"/>
                      <a:pt x="1040331" y="450702"/>
                    </a:cubicBezTo>
                    <a:cubicBezTo>
                      <a:pt x="992706" y="424032"/>
                      <a:pt x="1016519" y="426890"/>
                      <a:pt x="1016519" y="422127"/>
                    </a:cubicBezTo>
                    <a:lnTo>
                      <a:pt x="1016519" y="104945"/>
                    </a:lnTo>
                    <a:close/>
                  </a:path>
                </a:pathLst>
              </a:custGeom>
              <a:solidFill>
                <a:srgbClr val="1A3966"/>
              </a:solidFill>
              <a:ln w="9525"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16" name="Freeform 1398">
                <a:extLst>
                  <a:ext uri="{FF2B5EF4-FFF2-40B4-BE49-F238E27FC236}">
                    <a16:creationId xmlns:a16="http://schemas.microsoft.com/office/drawing/2014/main" id="{A0A88191-64DF-A9AB-CED2-D2B713F58A01}"/>
                  </a:ext>
                </a:extLst>
              </p:cNvPr>
              <p:cNvSpPr/>
              <p:nvPr/>
            </p:nvSpPr>
            <p:spPr>
              <a:xfrm>
                <a:off x="4527925" y="4030348"/>
                <a:ext cx="236385" cy="331011"/>
              </a:xfrm>
              <a:custGeom>
                <a:avLst/>
                <a:gdLst>
                  <a:gd name="connsiteX0" fmla="*/ 90429 w 236385"/>
                  <a:gd name="connsiteY0" fmla="*/ 314798 h 331011"/>
                  <a:gd name="connsiteX1" fmla="*/ 1847 w 236385"/>
                  <a:gd name="connsiteY1" fmla="*/ 263363 h 331011"/>
                  <a:gd name="connsiteX2" fmla="*/ 144722 w 236385"/>
                  <a:gd name="connsiteY2" fmla="*/ 14760 h 331011"/>
                  <a:gd name="connsiteX3" fmla="*/ 235209 w 236385"/>
                  <a:gd name="connsiteY3" fmla="*/ 64290 h 331011"/>
                  <a:gd name="connsiteX4" fmla="*/ 89477 w 236385"/>
                  <a:gd name="connsiteY4" fmla="*/ 315750 h 3310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6385" h="331011">
                    <a:moveTo>
                      <a:pt x="90429" y="314798"/>
                    </a:moveTo>
                    <a:cubicBezTo>
                      <a:pt x="50424" y="353850"/>
                      <a:pt x="-11488" y="316703"/>
                      <a:pt x="1847" y="263363"/>
                    </a:cubicBezTo>
                    <a:lnTo>
                      <a:pt x="144722" y="14760"/>
                    </a:lnTo>
                    <a:cubicBezTo>
                      <a:pt x="183774" y="-20482"/>
                      <a:pt x="245687" y="11903"/>
                      <a:pt x="235209" y="64290"/>
                    </a:cubicBezTo>
                    <a:lnTo>
                      <a:pt x="89477" y="315750"/>
                    </a:lnTo>
                    <a:close/>
                  </a:path>
                </a:pathLst>
              </a:custGeom>
              <a:solidFill>
                <a:srgbClr val="1A3966"/>
              </a:solidFill>
              <a:ln w="9525"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17" name="Freeform 1399">
                <a:extLst>
                  <a:ext uri="{FF2B5EF4-FFF2-40B4-BE49-F238E27FC236}">
                    <a16:creationId xmlns:a16="http://schemas.microsoft.com/office/drawing/2014/main" id="{C96DFD40-07D5-9A89-1BDF-F35D2F8A1594}"/>
                  </a:ext>
                </a:extLst>
              </p:cNvPr>
              <p:cNvSpPr/>
              <p:nvPr/>
            </p:nvSpPr>
            <p:spPr>
              <a:xfrm>
                <a:off x="4994302" y="4589747"/>
                <a:ext cx="331326" cy="236452"/>
              </a:xfrm>
              <a:custGeom>
                <a:avLst/>
                <a:gdLst>
                  <a:gd name="connsiteX0" fmla="*/ 267942 w 331326"/>
                  <a:gd name="connsiteY0" fmla="*/ 1144 h 236452"/>
                  <a:gd name="connsiteX1" fmla="*/ 306042 w 331326"/>
                  <a:gd name="connsiteY1" fmla="*/ 98299 h 236452"/>
                  <a:gd name="connsiteX2" fmla="*/ 73632 w 331326"/>
                  <a:gd name="connsiteY2" fmla="*/ 232601 h 236452"/>
                  <a:gd name="connsiteX3" fmla="*/ 17434 w 331326"/>
                  <a:gd name="connsiteY3" fmla="*/ 144019 h 236452"/>
                  <a:gd name="connsiteX4" fmla="*/ 268894 w 331326"/>
                  <a:gd name="connsiteY4" fmla="*/ 1144 h 236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1326" h="236452">
                    <a:moveTo>
                      <a:pt x="267942" y="1144"/>
                    </a:moveTo>
                    <a:cubicBezTo>
                      <a:pt x="323187" y="-9334"/>
                      <a:pt x="357477" y="54484"/>
                      <a:pt x="306042" y="98299"/>
                    </a:cubicBezTo>
                    <a:cubicBezTo>
                      <a:pt x="254607" y="142114"/>
                      <a:pt x="138402" y="184976"/>
                      <a:pt x="73632" y="232601"/>
                    </a:cubicBezTo>
                    <a:cubicBezTo>
                      <a:pt x="17434" y="253556"/>
                      <a:pt x="-25428" y="184024"/>
                      <a:pt x="17434" y="144019"/>
                    </a:cubicBezTo>
                    <a:lnTo>
                      <a:pt x="268894" y="1144"/>
                    </a:lnTo>
                    <a:close/>
                  </a:path>
                </a:pathLst>
              </a:custGeom>
              <a:solidFill>
                <a:srgbClr val="1A3966"/>
              </a:solidFill>
              <a:ln w="9525"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18" name="Freeform 1400">
                <a:extLst>
                  <a:ext uri="{FF2B5EF4-FFF2-40B4-BE49-F238E27FC236}">
                    <a16:creationId xmlns:a16="http://schemas.microsoft.com/office/drawing/2014/main" id="{72CF6659-0B5A-F315-14CD-00CBE3523146}"/>
                  </a:ext>
                </a:extLst>
              </p:cNvPr>
              <p:cNvSpPr/>
              <p:nvPr/>
            </p:nvSpPr>
            <p:spPr>
              <a:xfrm>
                <a:off x="2560565" y="5992389"/>
                <a:ext cx="332366" cy="235196"/>
              </a:xfrm>
              <a:custGeom>
                <a:avLst/>
                <a:gdLst>
                  <a:gd name="connsiteX0" fmla="*/ 16581 w 332366"/>
                  <a:gd name="connsiteY0" fmla="*/ 144409 h 235196"/>
                  <a:gd name="connsiteX1" fmla="*/ 265184 w 332366"/>
                  <a:gd name="connsiteY1" fmla="*/ 2487 h 235196"/>
                  <a:gd name="connsiteX2" fmla="*/ 315666 w 332366"/>
                  <a:gd name="connsiteY2" fmla="*/ 92974 h 235196"/>
                  <a:gd name="connsiteX3" fmla="*/ 73731 w 332366"/>
                  <a:gd name="connsiteY3" fmla="*/ 231086 h 235196"/>
                  <a:gd name="connsiteX4" fmla="*/ 16581 w 332366"/>
                  <a:gd name="connsiteY4" fmla="*/ 144409 h 2351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2366" h="235196">
                    <a:moveTo>
                      <a:pt x="16581" y="144409"/>
                    </a:moveTo>
                    <a:lnTo>
                      <a:pt x="265184" y="2487"/>
                    </a:lnTo>
                    <a:cubicBezTo>
                      <a:pt x="322334" y="-13706"/>
                      <a:pt x="353766" y="52969"/>
                      <a:pt x="315666" y="92974"/>
                    </a:cubicBezTo>
                    <a:lnTo>
                      <a:pt x="73731" y="231086"/>
                    </a:lnTo>
                    <a:cubicBezTo>
                      <a:pt x="16581" y="252042"/>
                      <a:pt x="-24376" y="188224"/>
                      <a:pt x="16581" y="144409"/>
                    </a:cubicBezTo>
                    <a:close/>
                  </a:path>
                </a:pathLst>
              </a:custGeom>
              <a:solidFill>
                <a:srgbClr val="1A3966"/>
              </a:solidFill>
              <a:ln w="9525"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19" name="Freeform 1401">
                <a:extLst>
                  <a:ext uri="{FF2B5EF4-FFF2-40B4-BE49-F238E27FC236}">
                    <a16:creationId xmlns:a16="http://schemas.microsoft.com/office/drawing/2014/main" id="{6960E917-3EB0-21D2-997C-653814EC968A}"/>
                  </a:ext>
                </a:extLst>
              </p:cNvPr>
              <p:cNvSpPr/>
              <p:nvPr/>
            </p:nvSpPr>
            <p:spPr>
              <a:xfrm>
                <a:off x="4995437" y="5990882"/>
                <a:ext cx="330962" cy="235180"/>
              </a:xfrm>
              <a:custGeom>
                <a:avLst/>
                <a:gdLst>
                  <a:gd name="connsiteX0" fmla="*/ 43922 w 330962"/>
                  <a:gd name="connsiteY0" fmla="*/ 183 h 235180"/>
                  <a:gd name="connsiteX1" fmla="*/ 311574 w 330962"/>
                  <a:gd name="connsiteY1" fmla="*/ 143058 h 235180"/>
                  <a:gd name="connsiteX2" fmla="*/ 255377 w 330962"/>
                  <a:gd name="connsiteY2" fmla="*/ 231641 h 235180"/>
                  <a:gd name="connsiteX3" fmla="*/ 22967 w 330962"/>
                  <a:gd name="connsiteY3" fmla="*/ 97339 h 235180"/>
                  <a:gd name="connsiteX4" fmla="*/ 43922 w 330962"/>
                  <a:gd name="connsiteY4" fmla="*/ 183 h 2351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0962" h="235180">
                    <a:moveTo>
                      <a:pt x="43922" y="183"/>
                    </a:moveTo>
                    <a:cubicBezTo>
                      <a:pt x="86784" y="-5531"/>
                      <a:pt x="260139" y="124008"/>
                      <a:pt x="311574" y="143058"/>
                    </a:cubicBezTo>
                    <a:cubicBezTo>
                      <a:pt x="354437" y="188779"/>
                      <a:pt x="322052" y="250691"/>
                      <a:pt x="255377" y="231641"/>
                    </a:cubicBezTo>
                    <a:cubicBezTo>
                      <a:pt x="188702" y="212591"/>
                      <a:pt x="37254" y="110674"/>
                      <a:pt x="22967" y="97339"/>
                    </a:cubicBezTo>
                    <a:cubicBezTo>
                      <a:pt x="-14181" y="64954"/>
                      <a:pt x="-5608" y="6851"/>
                      <a:pt x="43922" y="183"/>
                    </a:cubicBezTo>
                    <a:close/>
                  </a:path>
                </a:pathLst>
              </a:custGeom>
              <a:solidFill>
                <a:srgbClr val="1A3966"/>
              </a:solidFill>
              <a:ln w="9525"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20" name="Freeform 1402">
                <a:extLst>
                  <a:ext uri="{FF2B5EF4-FFF2-40B4-BE49-F238E27FC236}">
                    <a16:creationId xmlns:a16="http://schemas.microsoft.com/office/drawing/2014/main" id="{4829154D-23C4-F5E0-4F70-D2E2C001D648}"/>
                  </a:ext>
                </a:extLst>
              </p:cNvPr>
              <p:cNvSpPr/>
              <p:nvPr/>
            </p:nvSpPr>
            <p:spPr>
              <a:xfrm>
                <a:off x="3889206" y="3814469"/>
                <a:ext cx="113481" cy="375650"/>
              </a:xfrm>
              <a:custGeom>
                <a:avLst/>
                <a:gdLst>
                  <a:gd name="connsiteX0" fmla="*/ 93830 w 113481"/>
                  <a:gd name="connsiteY0" fmla="*/ 360179 h 375650"/>
                  <a:gd name="connsiteX1" fmla="*/ 4295 w 113481"/>
                  <a:gd name="connsiteY1" fmla="*/ 339224 h 375650"/>
                  <a:gd name="connsiteX2" fmla="*/ 4295 w 113481"/>
                  <a:gd name="connsiteY2" fmla="*/ 51569 h 375650"/>
                  <a:gd name="connsiteX3" fmla="*/ 108118 w 113481"/>
                  <a:gd name="connsiteY3" fmla="*/ 58237 h 375650"/>
                  <a:gd name="connsiteX4" fmla="*/ 108118 w 113481"/>
                  <a:gd name="connsiteY4" fmla="*/ 320174 h 375650"/>
                  <a:gd name="connsiteX5" fmla="*/ 92877 w 113481"/>
                  <a:gd name="connsiteY5" fmla="*/ 360179 h 375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481" h="375650">
                    <a:moveTo>
                      <a:pt x="93830" y="360179"/>
                    </a:moveTo>
                    <a:cubicBezTo>
                      <a:pt x="67160" y="388754"/>
                      <a:pt x="15725" y="375419"/>
                      <a:pt x="4295" y="339224"/>
                    </a:cubicBezTo>
                    <a:cubicBezTo>
                      <a:pt x="13820" y="251594"/>
                      <a:pt x="-9040" y="136342"/>
                      <a:pt x="4295" y="51569"/>
                    </a:cubicBezTo>
                    <a:cubicBezTo>
                      <a:pt x="17630" y="-33203"/>
                      <a:pt x="99545" y="-818"/>
                      <a:pt x="108118" y="58237"/>
                    </a:cubicBezTo>
                    <a:cubicBezTo>
                      <a:pt x="115738" y="105862"/>
                      <a:pt x="114785" y="269692"/>
                      <a:pt x="108118" y="320174"/>
                    </a:cubicBezTo>
                    <a:cubicBezTo>
                      <a:pt x="101450" y="370657"/>
                      <a:pt x="100498" y="351607"/>
                      <a:pt x="92877" y="360179"/>
                    </a:cubicBezTo>
                    <a:close/>
                  </a:path>
                </a:pathLst>
              </a:custGeom>
              <a:solidFill>
                <a:srgbClr val="1A3966"/>
              </a:solidFill>
              <a:ln w="9525"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23" name="Freeform 1403">
                <a:extLst>
                  <a:ext uri="{FF2B5EF4-FFF2-40B4-BE49-F238E27FC236}">
                    <a16:creationId xmlns:a16="http://schemas.microsoft.com/office/drawing/2014/main" id="{92112C83-D8D1-2868-3AFD-82EC25357AAB}"/>
                  </a:ext>
                </a:extLst>
              </p:cNvPr>
              <p:cNvSpPr/>
              <p:nvPr/>
            </p:nvSpPr>
            <p:spPr>
              <a:xfrm>
                <a:off x="2354431" y="5350582"/>
                <a:ext cx="369096" cy="114941"/>
              </a:xfrm>
              <a:custGeom>
                <a:avLst/>
                <a:gdLst>
                  <a:gd name="connsiteX0" fmla="*/ 356066 w 369096"/>
                  <a:gd name="connsiteY0" fmla="*/ 94701 h 114941"/>
                  <a:gd name="connsiteX1" fmla="*/ 321776 w 369096"/>
                  <a:gd name="connsiteY1" fmla="*/ 109941 h 114941"/>
                  <a:gd name="connsiteX2" fmla="*/ 39836 w 369096"/>
                  <a:gd name="connsiteY2" fmla="*/ 109941 h 114941"/>
                  <a:gd name="connsiteX3" fmla="*/ 53171 w 369096"/>
                  <a:gd name="connsiteY3" fmla="*/ 6119 h 114941"/>
                  <a:gd name="connsiteX4" fmla="*/ 314156 w 369096"/>
                  <a:gd name="connsiteY4" fmla="*/ 6119 h 114941"/>
                  <a:gd name="connsiteX5" fmla="*/ 355113 w 369096"/>
                  <a:gd name="connsiteY5" fmla="*/ 95654 h 1149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9096" h="114941">
                    <a:moveTo>
                      <a:pt x="356066" y="94701"/>
                    </a:moveTo>
                    <a:cubicBezTo>
                      <a:pt x="349398" y="102321"/>
                      <a:pt x="332253" y="108989"/>
                      <a:pt x="321776" y="109941"/>
                    </a:cubicBezTo>
                    <a:cubicBezTo>
                      <a:pt x="271293" y="116609"/>
                      <a:pt x="88413" y="116609"/>
                      <a:pt x="39836" y="109941"/>
                    </a:cubicBezTo>
                    <a:cubicBezTo>
                      <a:pt x="-13504" y="101369"/>
                      <a:pt x="-17314" y="15644"/>
                      <a:pt x="53171" y="6119"/>
                    </a:cubicBezTo>
                    <a:cubicBezTo>
                      <a:pt x="123656" y="-3406"/>
                      <a:pt x="264626" y="-549"/>
                      <a:pt x="314156" y="6119"/>
                    </a:cubicBezTo>
                    <a:cubicBezTo>
                      <a:pt x="363686" y="12786"/>
                      <a:pt x="385593" y="60411"/>
                      <a:pt x="355113" y="95654"/>
                    </a:cubicBezTo>
                    <a:close/>
                  </a:path>
                </a:pathLst>
              </a:custGeom>
              <a:solidFill>
                <a:srgbClr val="1A3966"/>
              </a:solidFill>
              <a:ln w="9525"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24" name="Freeform 1404">
                <a:extLst>
                  <a:ext uri="{FF2B5EF4-FFF2-40B4-BE49-F238E27FC236}">
                    <a16:creationId xmlns:a16="http://schemas.microsoft.com/office/drawing/2014/main" id="{17BFE45D-0694-2494-008F-ABE425B8475E}"/>
                  </a:ext>
                </a:extLst>
              </p:cNvPr>
              <p:cNvSpPr/>
              <p:nvPr/>
            </p:nvSpPr>
            <p:spPr>
              <a:xfrm>
                <a:off x="5169319" y="5350986"/>
                <a:ext cx="360810" cy="113124"/>
              </a:xfrm>
              <a:custGeom>
                <a:avLst/>
                <a:gdLst>
                  <a:gd name="connsiteX0" fmla="*/ 53873 w 360810"/>
                  <a:gd name="connsiteY0" fmla="*/ 5715 h 113124"/>
                  <a:gd name="connsiteX1" fmla="*/ 312952 w 360810"/>
                  <a:gd name="connsiteY1" fmla="*/ 5715 h 113124"/>
                  <a:gd name="connsiteX2" fmla="*/ 327240 w 360810"/>
                  <a:gd name="connsiteY2" fmla="*/ 108585 h 113124"/>
                  <a:gd name="connsiteX3" fmla="*/ 33870 w 360810"/>
                  <a:gd name="connsiteY3" fmla="*/ 107632 h 113124"/>
                  <a:gd name="connsiteX4" fmla="*/ 53873 w 360810"/>
                  <a:gd name="connsiteY4" fmla="*/ 5715 h 1131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810" h="113124">
                    <a:moveTo>
                      <a:pt x="53873" y="5715"/>
                    </a:moveTo>
                    <a:cubicBezTo>
                      <a:pt x="106260" y="-1905"/>
                      <a:pt x="259612" y="-1905"/>
                      <a:pt x="312952" y="5715"/>
                    </a:cubicBezTo>
                    <a:cubicBezTo>
                      <a:pt x="366292" y="13335"/>
                      <a:pt x="380580" y="100012"/>
                      <a:pt x="327240" y="108585"/>
                    </a:cubicBezTo>
                    <a:cubicBezTo>
                      <a:pt x="241515" y="121920"/>
                      <a:pt x="123405" y="100965"/>
                      <a:pt x="33870" y="107632"/>
                    </a:cubicBezTo>
                    <a:cubicBezTo>
                      <a:pt x="-13755" y="97155"/>
                      <a:pt x="-14708" y="16192"/>
                      <a:pt x="53873" y="5715"/>
                    </a:cubicBezTo>
                    <a:close/>
                  </a:path>
                </a:pathLst>
              </a:custGeom>
              <a:solidFill>
                <a:srgbClr val="1A3966"/>
              </a:solidFill>
              <a:ln w="9525"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25" name="Freeform 1405">
                <a:extLst>
                  <a:ext uri="{FF2B5EF4-FFF2-40B4-BE49-F238E27FC236}">
                    <a16:creationId xmlns:a16="http://schemas.microsoft.com/office/drawing/2014/main" id="{E1568365-769F-5DF4-88FE-6FC862442ADA}"/>
                  </a:ext>
                </a:extLst>
              </p:cNvPr>
              <p:cNvSpPr/>
              <p:nvPr/>
            </p:nvSpPr>
            <p:spPr>
              <a:xfrm>
                <a:off x="3577162" y="6657815"/>
                <a:ext cx="730456" cy="143592"/>
              </a:xfrm>
              <a:custGeom>
                <a:avLst/>
                <a:gdLst>
                  <a:gd name="connsiteX0" fmla="*/ 728772 w 730456"/>
                  <a:gd name="connsiteY0" fmla="*/ 0 h 143592"/>
                  <a:gd name="connsiteX1" fmla="*/ 664955 w 730456"/>
                  <a:gd name="connsiteY1" fmla="*/ 136208 h 143592"/>
                  <a:gd name="connsiteX2" fmla="*/ 82977 w 730456"/>
                  <a:gd name="connsiteY2" fmla="*/ 138113 h 143592"/>
                  <a:gd name="connsiteX3" fmla="*/ 1062 w 730456"/>
                  <a:gd name="connsiteY3" fmla="*/ 0 h 143592"/>
                  <a:gd name="connsiteX4" fmla="*/ 728772 w 730456"/>
                  <a:gd name="connsiteY4" fmla="*/ 0 h 1435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0456" h="143592">
                    <a:moveTo>
                      <a:pt x="728772" y="0"/>
                    </a:moveTo>
                    <a:cubicBezTo>
                      <a:pt x="733535" y="60960"/>
                      <a:pt x="732582" y="117158"/>
                      <a:pt x="664955" y="136208"/>
                    </a:cubicBezTo>
                    <a:cubicBezTo>
                      <a:pt x="478265" y="125730"/>
                      <a:pt x="265857" y="155258"/>
                      <a:pt x="82977" y="138113"/>
                    </a:cubicBezTo>
                    <a:cubicBezTo>
                      <a:pt x="4872" y="130493"/>
                      <a:pt x="-3700" y="66675"/>
                      <a:pt x="1062" y="0"/>
                    </a:cubicBezTo>
                    <a:lnTo>
                      <a:pt x="728772" y="0"/>
                    </a:lnTo>
                    <a:close/>
                  </a:path>
                </a:pathLst>
              </a:custGeom>
              <a:solidFill>
                <a:srgbClr val="FF9300"/>
              </a:solidFill>
              <a:ln w="9525"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26" name="Freeform 1406">
                <a:extLst>
                  <a:ext uri="{FF2B5EF4-FFF2-40B4-BE49-F238E27FC236}">
                    <a16:creationId xmlns:a16="http://schemas.microsoft.com/office/drawing/2014/main" id="{0C0679CE-4EA4-8C3D-5F57-5B6887615D2B}"/>
                  </a:ext>
                </a:extLst>
              </p:cNvPr>
              <p:cNvSpPr/>
              <p:nvPr/>
            </p:nvSpPr>
            <p:spPr>
              <a:xfrm>
                <a:off x="3716337" y="6899750"/>
                <a:ext cx="452437" cy="160847"/>
              </a:xfrm>
              <a:custGeom>
                <a:avLst/>
                <a:gdLst>
                  <a:gd name="connsiteX0" fmla="*/ 452438 w 452437"/>
                  <a:gd name="connsiteY0" fmla="*/ 0 h 160847"/>
                  <a:gd name="connsiteX1" fmla="*/ 153353 w 452437"/>
                  <a:gd name="connsiteY1" fmla="*/ 157163 h 160847"/>
                  <a:gd name="connsiteX2" fmla="*/ 0 w 452437"/>
                  <a:gd name="connsiteY2" fmla="*/ 0 h 160847"/>
                  <a:gd name="connsiteX3" fmla="*/ 452438 w 452437"/>
                  <a:gd name="connsiteY3" fmla="*/ 0 h 160847"/>
                </a:gdLst>
                <a:ahLst/>
                <a:cxnLst>
                  <a:cxn ang="0">
                    <a:pos x="connsiteX0" y="connsiteY0"/>
                  </a:cxn>
                  <a:cxn ang="0">
                    <a:pos x="connsiteX1" y="connsiteY1"/>
                  </a:cxn>
                  <a:cxn ang="0">
                    <a:pos x="connsiteX2" y="connsiteY2"/>
                  </a:cxn>
                  <a:cxn ang="0">
                    <a:pos x="connsiteX3" y="connsiteY3"/>
                  </a:cxn>
                </a:cxnLst>
                <a:rect l="l" t="t" r="r" b="b"/>
                <a:pathLst>
                  <a:path w="452437" h="160847">
                    <a:moveTo>
                      <a:pt x="452438" y="0"/>
                    </a:moveTo>
                    <a:cubicBezTo>
                      <a:pt x="448628" y="170498"/>
                      <a:pt x="284797" y="166688"/>
                      <a:pt x="153353" y="157163"/>
                    </a:cubicBezTo>
                    <a:cubicBezTo>
                      <a:pt x="21908" y="147638"/>
                      <a:pt x="4763" y="92393"/>
                      <a:pt x="0" y="0"/>
                    </a:cubicBezTo>
                    <a:lnTo>
                      <a:pt x="452438" y="0"/>
                    </a:lnTo>
                    <a:close/>
                  </a:path>
                </a:pathLst>
              </a:custGeom>
              <a:solidFill>
                <a:srgbClr val="FF9300"/>
              </a:solidFill>
              <a:ln w="9525"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27" name="Freeform 1407">
                <a:extLst>
                  <a:ext uri="{FF2B5EF4-FFF2-40B4-BE49-F238E27FC236}">
                    <a16:creationId xmlns:a16="http://schemas.microsoft.com/office/drawing/2014/main" id="{C753A972-23E5-0ABA-C5E0-958AFDCE7CD4}"/>
                  </a:ext>
                </a:extLst>
              </p:cNvPr>
              <p:cNvSpPr/>
              <p:nvPr/>
            </p:nvSpPr>
            <p:spPr>
              <a:xfrm>
                <a:off x="2464751" y="3927950"/>
                <a:ext cx="1290578" cy="909637"/>
              </a:xfrm>
              <a:custGeom>
                <a:avLst/>
                <a:gdLst>
                  <a:gd name="connsiteX0" fmla="*/ 903923 w 1290578"/>
                  <a:gd name="connsiteY0" fmla="*/ 0 h 909637"/>
                  <a:gd name="connsiteX1" fmla="*/ 903923 w 1290578"/>
                  <a:gd name="connsiteY1" fmla="*/ 317183 h 909637"/>
                  <a:gd name="connsiteX2" fmla="*/ 927735 w 1290578"/>
                  <a:gd name="connsiteY2" fmla="*/ 345758 h 909637"/>
                  <a:gd name="connsiteX3" fmla="*/ 1033463 w 1290578"/>
                  <a:gd name="connsiteY3" fmla="*/ 308610 h 909637"/>
                  <a:gd name="connsiteX4" fmla="*/ 1251585 w 1290578"/>
                  <a:gd name="connsiteY4" fmla="*/ 559118 h 909637"/>
                  <a:gd name="connsiteX5" fmla="*/ 1042988 w 1290578"/>
                  <a:gd name="connsiteY5" fmla="*/ 604838 h 909637"/>
                  <a:gd name="connsiteX6" fmla="*/ 931545 w 1290578"/>
                  <a:gd name="connsiteY6" fmla="*/ 560070 h 909637"/>
                  <a:gd name="connsiteX7" fmla="*/ 904875 w 1290578"/>
                  <a:gd name="connsiteY7" fmla="*/ 592455 h 909637"/>
                  <a:gd name="connsiteX8" fmla="*/ 904875 w 1290578"/>
                  <a:gd name="connsiteY8" fmla="*/ 909638 h 909637"/>
                  <a:gd name="connsiteX9" fmla="*/ 711518 w 1290578"/>
                  <a:gd name="connsiteY9" fmla="*/ 909638 h 909637"/>
                  <a:gd name="connsiteX10" fmla="*/ 704850 w 1290578"/>
                  <a:gd name="connsiteY10" fmla="*/ 896303 h 909637"/>
                  <a:gd name="connsiteX11" fmla="*/ 306705 w 1290578"/>
                  <a:gd name="connsiteY11" fmla="*/ 563880 h 909637"/>
                  <a:gd name="connsiteX12" fmla="*/ 197168 w 1290578"/>
                  <a:gd name="connsiteY12" fmla="*/ 909638 h 909637"/>
                  <a:gd name="connsiteX13" fmla="*/ 0 w 1290578"/>
                  <a:gd name="connsiteY13" fmla="*/ 909638 h 909637"/>
                  <a:gd name="connsiteX14" fmla="*/ 904875 w 1290578"/>
                  <a:gd name="connsiteY14" fmla="*/ 0 h 9096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90578" h="909637">
                    <a:moveTo>
                      <a:pt x="903923" y="0"/>
                    </a:moveTo>
                    <a:lnTo>
                      <a:pt x="903923" y="317183"/>
                    </a:lnTo>
                    <a:cubicBezTo>
                      <a:pt x="903923" y="321945"/>
                      <a:pt x="921068" y="341947"/>
                      <a:pt x="927735" y="345758"/>
                    </a:cubicBezTo>
                    <a:cubicBezTo>
                      <a:pt x="974407" y="372428"/>
                      <a:pt x="997268" y="328613"/>
                      <a:pt x="1033463" y="308610"/>
                    </a:cubicBezTo>
                    <a:cubicBezTo>
                      <a:pt x="1200150" y="216218"/>
                      <a:pt x="1368743" y="412433"/>
                      <a:pt x="1251585" y="559118"/>
                    </a:cubicBezTo>
                    <a:cubicBezTo>
                      <a:pt x="1202055" y="621030"/>
                      <a:pt x="1114425" y="641033"/>
                      <a:pt x="1042988" y="604838"/>
                    </a:cubicBezTo>
                    <a:cubicBezTo>
                      <a:pt x="971550" y="568643"/>
                      <a:pt x="978218" y="528638"/>
                      <a:pt x="931545" y="560070"/>
                    </a:cubicBezTo>
                    <a:cubicBezTo>
                      <a:pt x="884873" y="591503"/>
                      <a:pt x="904875" y="587693"/>
                      <a:pt x="904875" y="592455"/>
                    </a:cubicBezTo>
                    <a:lnTo>
                      <a:pt x="904875" y="909638"/>
                    </a:lnTo>
                    <a:lnTo>
                      <a:pt x="711518" y="909638"/>
                    </a:lnTo>
                    <a:lnTo>
                      <a:pt x="704850" y="896303"/>
                    </a:lnTo>
                    <a:cubicBezTo>
                      <a:pt x="802005" y="654368"/>
                      <a:pt x="533400" y="424815"/>
                      <a:pt x="306705" y="563880"/>
                    </a:cubicBezTo>
                    <a:cubicBezTo>
                      <a:pt x="186690" y="637223"/>
                      <a:pt x="150495" y="780098"/>
                      <a:pt x="197168" y="909638"/>
                    </a:cubicBezTo>
                    <a:lnTo>
                      <a:pt x="0" y="909638"/>
                    </a:lnTo>
                    <a:cubicBezTo>
                      <a:pt x="14288" y="425768"/>
                      <a:pt x="424815" y="25718"/>
                      <a:pt x="904875" y="0"/>
                    </a:cubicBezTo>
                    <a:close/>
                  </a:path>
                </a:pathLst>
              </a:custGeom>
              <a:solidFill>
                <a:srgbClr val="FF9300"/>
              </a:solidFill>
              <a:ln w="9525"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grpSp>
      </p:grpSp>
      <p:grpSp>
        <p:nvGrpSpPr>
          <p:cNvPr id="28" name="Group 27">
            <a:extLst>
              <a:ext uri="{FF2B5EF4-FFF2-40B4-BE49-F238E27FC236}">
                <a16:creationId xmlns:a16="http://schemas.microsoft.com/office/drawing/2014/main" id="{5B1C76CF-909E-9D4A-C557-3A3C76EB8B8E}"/>
              </a:ext>
            </a:extLst>
          </p:cNvPr>
          <p:cNvGrpSpPr/>
          <p:nvPr/>
        </p:nvGrpSpPr>
        <p:grpSpPr>
          <a:xfrm>
            <a:off x="3878574" y="6401569"/>
            <a:ext cx="1786282" cy="1256967"/>
            <a:chOff x="271593" y="1798592"/>
            <a:chExt cx="1786282" cy="1256967"/>
          </a:xfrm>
        </p:grpSpPr>
        <p:grpSp>
          <p:nvGrpSpPr>
            <p:cNvPr id="29" name="Group 28">
              <a:extLst>
                <a:ext uri="{FF2B5EF4-FFF2-40B4-BE49-F238E27FC236}">
                  <a16:creationId xmlns:a16="http://schemas.microsoft.com/office/drawing/2014/main" id="{60F8340F-F1EF-794B-CF48-C1F75F8FD33D}"/>
                </a:ext>
              </a:extLst>
            </p:cNvPr>
            <p:cNvGrpSpPr/>
            <p:nvPr/>
          </p:nvGrpSpPr>
          <p:grpSpPr>
            <a:xfrm>
              <a:off x="271593" y="1798592"/>
              <a:ext cx="1786282" cy="1256967"/>
              <a:chOff x="271593" y="1798592"/>
              <a:chExt cx="1786282" cy="1256967"/>
            </a:xfrm>
          </p:grpSpPr>
          <p:sp>
            <p:nvSpPr>
              <p:cNvPr id="36" name="Google Shape;1042;p3">
                <a:extLst>
                  <a:ext uri="{FF2B5EF4-FFF2-40B4-BE49-F238E27FC236}">
                    <a16:creationId xmlns:a16="http://schemas.microsoft.com/office/drawing/2014/main" id="{3AFB1008-9965-9DEB-FE29-8B9FF57262DD}"/>
                  </a:ext>
                </a:extLst>
              </p:cNvPr>
              <p:cNvSpPr/>
              <p:nvPr/>
            </p:nvSpPr>
            <p:spPr>
              <a:xfrm>
                <a:off x="707534" y="1798592"/>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37" name="TextBox 36">
                <a:extLst>
                  <a:ext uri="{FF2B5EF4-FFF2-40B4-BE49-F238E27FC236}">
                    <a16:creationId xmlns:a16="http://schemas.microsoft.com/office/drawing/2014/main" id="{418937AC-3F90-002C-3D80-FA99FD5FF605}"/>
                  </a:ext>
                </a:extLst>
              </p:cNvPr>
              <p:cNvSpPr txBox="1"/>
              <p:nvPr/>
            </p:nvSpPr>
            <p:spPr>
              <a:xfrm>
                <a:off x="271593" y="2747782"/>
                <a:ext cx="1786282" cy="307777"/>
              </a:xfrm>
              <a:prstGeom prst="rect">
                <a:avLst/>
              </a:prstGeom>
              <a:noFill/>
            </p:spPr>
            <p:txBody>
              <a:bodyPr wrap="square" rtlCol="0">
                <a:spAutoFit/>
              </a:bodyPr>
              <a:lstStyle/>
              <a:p>
                <a:pPr algn="ctr"/>
                <a:r>
                  <a:rPr lang="en-GB" noProof="0" dirty="0">
                    <a:solidFill>
                      <a:srgbClr val="FF9300"/>
                    </a:solidFill>
                    <a:latin typeface="Calibri" panose="020F0502020204030204" pitchFamily="34" charset="0"/>
                    <a:cs typeface="Calibri" panose="020F0502020204030204" pitchFamily="34" charset="0"/>
                  </a:rPr>
                  <a:t>CRITICAL</a:t>
                </a:r>
              </a:p>
            </p:txBody>
          </p:sp>
        </p:grpSp>
        <p:grpSp>
          <p:nvGrpSpPr>
            <p:cNvPr id="30" name="Google Shape;1043;p3">
              <a:extLst>
                <a:ext uri="{FF2B5EF4-FFF2-40B4-BE49-F238E27FC236}">
                  <a16:creationId xmlns:a16="http://schemas.microsoft.com/office/drawing/2014/main" id="{C030719A-978E-0C3C-3CED-3EBDD5370753}"/>
                </a:ext>
              </a:extLst>
            </p:cNvPr>
            <p:cNvGrpSpPr/>
            <p:nvPr/>
          </p:nvGrpSpPr>
          <p:grpSpPr>
            <a:xfrm>
              <a:off x="872575" y="1993106"/>
              <a:ext cx="559810" cy="559956"/>
              <a:chOff x="10376768" y="3823816"/>
              <a:chExt cx="923646" cy="923888"/>
            </a:xfrm>
          </p:grpSpPr>
          <p:sp>
            <p:nvSpPr>
              <p:cNvPr id="31" name="Google Shape;1044;p3">
                <a:extLst>
                  <a:ext uri="{FF2B5EF4-FFF2-40B4-BE49-F238E27FC236}">
                    <a16:creationId xmlns:a16="http://schemas.microsoft.com/office/drawing/2014/main" id="{31FCF073-92B2-4A2D-C277-9B2DE95DADA2}"/>
                  </a:ext>
                </a:extLst>
              </p:cNvPr>
              <p:cNvSpPr/>
              <p:nvPr/>
            </p:nvSpPr>
            <p:spPr>
              <a:xfrm>
                <a:off x="10872691" y="3846190"/>
                <a:ext cx="417334" cy="527539"/>
              </a:xfrm>
              <a:custGeom>
                <a:avLst/>
                <a:gdLst/>
                <a:ahLst/>
                <a:cxnLst/>
                <a:rect l="l" t="t" r="r" b="b"/>
                <a:pathLst>
                  <a:path w="417334" h="527539" extrusionOk="0">
                    <a:moveTo>
                      <a:pt x="386622" y="407398"/>
                    </a:moveTo>
                    <a:lnTo>
                      <a:pt x="341456" y="388428"/>
                    </a:lnTo>
                    <a:cubicBezTo>
                      <a:pt x="332423" y="384815"/>
                      <a:pt x="322486" y="387525"/>
                      <a:pt x="316163" y="394752"/>
                    </a:cubicBezTo>
                    <a:cubicBezTo>
                      <a:pt x="305323" y="408301"/>
                      <a:pt x="293579" y="420044"/>
                      <a:pt x="280030" y="430884"/>
                    </a:cubicBezTo>
                    <a:cubicBezTo>
                      <a:pt x="272803" y="437208"/>
                      <a:pt x="269190" y="447144"/>
                      <a:pt x="273707" y="456177"/>
                    </a:cubicBezTo>
                    <a:lnTo>
                      <a:pt x="292676" y="500440"/>
                    </a:lnTo>
                    <a:lnTo>
                      <a:pt x="227637" y="527540"/>
                    </a:lnTo>
                    <a:cubicBezTo>
                      <a:pt x="239380" y="497730"/>
                      <a:pt x="245704" y="465211"/>
                      <a:pt x="245704" y="431788"/>
                    </a:cubicBezTo>
                    <a:cubicBezTo>
                      <a:pt x="245704" y="419141"/>
                      <a:pt x="244800" y="407398"/>
                      <a:pt x="242994" y="395655"/>
                    </a:cubicBezTo>
                    <a:cubicBezTo>
                      <a:pt x="270996" y="375782"/>
                      <a:pt x="291773" y="346876"/>
                      <a:pt x="302613" y="314356"/>
                    </a:cubicBezTo>
                    <a:cubicBezTo>
                      <a:pt x="314356" y="278223"/>
                      <a:pt x="312550" y="238477"/>
                      <a:pt x="298096" y="203247"/>
                    </a:cubicBezTo>
                    <a:cubicBezTo>
                      <a:pt x="280030" y="159888"/>
                      <a:pt x="244800" y="127369"/>
                      <a:pt x="200537" y="112012"/>
                    </a:cubicBezTo>
                    <a:cubicBezTo>
                      <a:pt x="193311" y="109302"/>
                      <a:pt x="186085" y="113819"/>
                      <a:pt x="183375" y="120142"/>
                    </a:cubicBezTo>
                    <a:cubicBezTo>
                      <a:pt x="180664" y="127369"/>
                      <a:pt x="185181" y="134595"/>
                      <a:pt x="191504" y="137305"/>
                    </a:cubicBezTo>
                    <a:cubicBezTo>
                      <a:pt x="228541" y="149952"/>
                      <a:pt x="257447" y="177051"/>
                      <a:pt x="272803" y="213184"/>
                    </a:cubicBezTo>
                    <a:cubicBezTo>
                      <a:pt x="295386" y="267383"/>
                      <a:pt x="280030" y="327906"/>
                      <a:pt x="236670" y="365845"/>
                    </a:cubicBezTo>
                    <a:cubicBezTo>
                      <a:pt x="234864" y="357716"/>
                      <a:pt x="232154" y="349586"/>
                      <a:pt x="229444" y="342359"/>
                    </a:cubicBezTo>
                    <a:cubicBezTo>
                      <a:pt x="260157" y="310743"/>
                      <a:pt x="269190" y="263770"/>
                      <a:pt x="252027" y="222217"/>
                    </a:cubicBezTo>
                    <a:cubicBezTo>
                      <a:pt x="228541" y="165308"/>
                      <a:pt x="162598" y="138208"/>
                      <a:pt x="105689" y="161695"/>
                    </a:cubicBezTo>
                    <a:cubicBezTo>
                      <a:pt x="92139" y="167114"/>
                      <a:pt x="80396" y="175245"/>
                      <a:pt x="70460" y="185181"/>
                    </a:cubicBezTo>
                    <a:cubicBezTo>
                      <a:pt x="62329" y="182471"/>
                      <a:pt x="55103" y="179761"/>
                      <a:pt x="46973" y="177954"/>
                    </a:cubicBezTo>
                    <a:cubicBezTo>
                      <a:pt x="60523" y="162598"/>
                      <a:pt x="77686" y="149952"/>
                      <a:pt x="97559" y="141822"/>
                    </a:cubicBezTo>
                    <a:cubicBezTo>
                      <a:pt x="109302" y="137305"/>
                      <a:pt x="121948" y="133691"/>
                      <a:pt x="134595" y="132788"/>
                    </a:cubicBezTo>
                    <a:cubicBezTo>
                      <a:pt x="141822" y="131885"/>
                      <a:pt x="147242" y="125562"/>
                      <a:pt x="146338" y="118335"/>
                    </a:cubicBezTo>
                    <a:cubicBezTo>
                      <a:pt x="145435" y="111108"/>
                      <a:pt x="139112" y="105689"/>
                      <a:pt x="131885" y="106592"/>
                    </a:cubicBezTo>
                    <a:cubicBezTo>
                      <a:pt x="116529" y="108399"/>
                      <a:pt x="102076" y="112012"/>
                      <a:pt x="87622" y="118335"/>
                    </a:cubicBezTo>
                    <a:cubicBezTo>
                      <a:pt x="64136" y="128272"/>
                      <a:pt x="44263" y="142725"/>
                      <a:pt x="28003" y="160791"/>
                    </a:cubicBezTo>
                    <a:lnTo>
                      <a:pt x="28003" y="145435"/>
                    </a:lnTo>
                    <a:cubicBezTo>
                      <a:pt x="28003" y="130079"/>
                      <a:pt x="15357" y="117432"/>
                      <a:pt x="0" y="117432"/>
                    </a:cubicBezTo>
                    <a:cubicBezTo>
                      <a:pt x="6323" y="112012"/>
                      <a:pt x="11744" y="105689"/>
                      <a:pt x="18970" y="101172"/>
                    </a:cubicBezTo>
                    <a:cubicBezTo>
                      <a:pt x="26197" y="94849"/>
                      <a:pt x="29810" y="84912"/>
                      <a:pt x="25293" y="75879"/>
                    </a:cubicBezTo>
                    <a:lnTo>
                      <a:pt x="6323" y="31616"/>
                    </a:lnTo>
                    <a:lnTo>
                      <a:pt x="82203" y="0"/>
                    </a:lnTo>
                    <a:lnTo>
                      <a:pt x="101172" y="45166"/>
                    </a:lnTo>
                    <a:cubicBezTo>
                      <a:pt x="104786" y="54199"/>
                      <a:pt x="113819" y="59620"/>
                      <a:pt x="123755" y="58716"/>
                    </a:cubicBezTo>
                    <a:cubicBezTo>
                      <a:pt x="140918" y="56909"/>
                      <a:pt x="158081" y="56909"/>
                      <a:pt x="174341" y="58716"/>
                    </a:cubicBezTo>
                    <a:cubicBezTo>
                      <a:pt x="184278" y="59620"/>
                      <a:pt x="193311" y="54199"/>
                      <a:pt x="196925" y="45166"/>
                    </a:cubicBezTo>
                    <a:lnTo>
                      <a:pt x="215894" y="0"/>
                    </a:lnTo>
                    <a:lnTo>
                      <a:pt x="291773" y="31616"/>
                    </a:lnTo>
                    <a:lnTo>
                      <a:pt x="272803" y="75879"/>
                    </a:lnTo>
                    <a:cubicBezTo>
                      <a:pt x="269190" y="84912"/>
                      <a:pt x="271900" y="95752"/>
                      <a:pt x="279127" y="101172"/>
                    </a:cubicBezTo>
                    <a:cubicBezTo>
                      <a:pt x="292676" y="112012"/>
                      <a:pt x="304419" y="123755"/>
                      <a:pt x="315259" y="137305"/>
                    </a:cubicBezTo>
                    <a:cubicBezTo>
                      <a:pt x="321583" y="144531"/>
                      <a:pt x="331519" y="147241"/>
                      <a:pt x="340552" y="143628"/>
                    </a:cubicBezTo>
                    <a:lnTo>
                      <a:pt x="385718" y="124658"/>
                    </a:lnTo>
                    <a:lnTo>
                      <a:pt x="417335" y="200537"/>
                    </a:lnTo>
                    <a:lnTo>
                      <a:pt x="372169" y="218604"/>
                    </a:lnTo>
                    <a:cubicBezTo>
                      <a:pt x="363135" y="222217"/>
                      <a:pt x="357716" y="231251"/>
                      <a:pt x="358619" y="241187"/>
                    </a:cubicBezTo>
                    <a:cubicBezTo>
                      <a:pt x="360425" y="257447"/>
                      <a:pt x="360425" y="274610"/>
                      <a:pt x="358619" y="291773"/>
                    </a:cubicBezTo>
                    <a:cubicBezTo>
                      <a:pt x="357716" y="301710"/>
                      <a:pt x="363135" y="310743"/>
                      <a:pt x="372169" y="314356"/>
                    </a:cubicBezTo>
                    <a:lnTo>
                      <a:pt x="417335" y="333326"/>
                    </a:lnTo>
                    <a:lnTo>
                      <a:pt x="386622" y="407398"/>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grpSp>
            <p:nvGrpSpPr>
              <p:cNvPr id="32" name="Google Shape;1045;p3">
                <a:extLst>
                  <a:ext uri="{FF2B5EF4-FFF2-40B4-BE49-F238E27FC236}">
                    <a16:creationId xmlns:a16="http://schemas.microsoft.com/office/drawing/2014/main" id="{56463506-88CC-F73E-9CD8-7A8D29AAF509}"/>
                  </a:ext>
                </a:extLst>
              </p:cNvPr>
              <p:cNvGrpSpPr/>
              <p:nvPr/>
            </p:nvGrpSpPr>
            <p:grpSpPr>
              <a:xfrm>
                <a:off x="10376768" y="3823816"/>
                <a:ext cx="923646" cy="923888"/>
                <a:chOff x="10376768" y="3823816"/>
                <a:chExt cx="923646" cy="923888"/>
              </a:xfrm>
            </p:grpSpPr>
            <p:sp>
              <p:nvSpPr>
                <p:cNvPr id="33" name="Google Shape;1046;p3">
                  <a:extLst>
                    <a:ext uri="{FF2B5EF4-FFF2-40B4-BE49-F238E27FC236}">
                      <a16:creationId xmlns:a16="http://schemas.microsoft.com/office/drawing/2014/main" id="{7EB55320-2113-ED07-305A-EA9500029ABB}"/>
                    </a:ext>
                  </a:extLst>
                </p:cNvPr>
                <p:cNvSpPr/>
                <p:nvPr/>
              </p:nvSpPr>
              <p:spPr>
                <a:xfrm>
                  <a:off x="10376768" y="3823816"/>
                  <a:ext cx="923646" cy="923888"/>
                </a:xfrm>
                <a:custGeom>
                  <a:avLst/>
                  <a:gdLst/>
                  <a:ahLst/>
                  <a:cxnLst/>
                  <a:rect l="l" t="t" r="r" b="b"/>
                  <a:pathLst>
                    <a:path w="923646" h="923888" extrusionOk="0">
                      <a:moveTo>
                        <a:pt x="908741" y="338536"/>
                      </a:moveTo>
                      <a:lnTo>
                        <a:pt x="862672" y="319567"/>
                      </a:lnTo>
                      <a:cubicBezTo>
                        <a:pt x="864479" y="303307"/>
                        <a:pt x="864479" y="287047"/>
                        <a:pt x="862672" y="270787"/>
                      </a:cubicBezTo>
                      <a:lnTo>
                        <a:pt x="908741" y="251818"/>
                      </a:lnTo>
                      <a:cubicBezTo>
                        <a:pt x="914161" y="250011"/>
                        <a:pt x="918678" y="245494"/>
                        <a:pt x="920484" y="240074"/>
                      </a:cubicBezTo>
                      <a:cubicBezTo>
                        <a:pt x="922291" y="234654"/>
                        <a:pt x="922291" y="229235"/>
                        <a:pt x="920484" y="223814"/>
                      </a:cubicBezTo>
                      <a:lnTo>
                        <a:pt x="885255" y="137999"/>
                      </a:lnTo>
                      <a:cubicBezTo>
                        <a:pt x="883448" y="132579"/>
                        <a:pt x="878932" y="128062"/>
                        <a:pt x="873512" y="126256"/>
                      </a:cubicBezTo>
                      <a:cubicBezTo>
                        <a:pt x="868092" y="124449"/>
                        <a:pt x="861768" y="124449"/>
                        <a:pt x="857252" y="126256"/>
                      </a:cubicBezTo>
                      <a:lnTo>
                        <a:pt x="811183" y="145226"/>
                      </a:lnTo>
                      <a:cubicBezTo>
                        <a:pt x="801246" y="132579"/>
                        <a:pt x="789503" y="120836"/>
                        <a:pt x="776856" y="110899"/>
                      </a:cubicBezTo>
                      <a:lnTo>
                        <a:pt x="795826" y="64830"/>
                      </a:lnTo>
                      <a:cubicBezTo>
                        <a:pt x="797633" y="59410"/>
                        <a:pt x="797633" y="53990"/>
                        <a:pt x="795826" y="48570"/>
                      </a:cubicBezTo>
                      <a:cubicBezTo>
                        <a:pt x="794019" y="43150"/>
                        <a:pt x="789503" y="38633"/>
                        <a:pt x="784083" y="36827"/>
                      </a:cubicBezTo>
                      <a:lnTo>
                        <a:pt x="698267" y="1597"/>
                      </a:lnTo>
                      <a:cubicBezTo>
                        <a:pt x="687427" y="-2919"/>
                        <a:pt x="674781" y="2500"/>
                        <a:pt x="669361" y="13340"/>
                      </a:cubicBezTo>
                      <a:lnTo>
                        <a:pt x="650391" y="59410"/>
                      </a:lnTo>
                      <a:cubicBezTo>
                        <a:pt x="634132" y="57603"/>
                        <a:pt x="617872" y="57603"/>
                        <a:pt x="601612" y="59410"/>
                      </a:cubicBezTo>
                      <a:lnTo>
                        <a:pt x="582642" y="13340"/>
                      </a:lnTo>
                      <a:cubicBezTo>
                        <a:pt x="578126" y="2500"/>
                        <a:pt x="565479" y="-2919"/>
                        <a:pt x="554639" y="1597"/>
                      </a:cubicBezTo>
                      <a:lnTo>
                        <a:pt x="468824" y="36827"/>
                      </a:lnTo>
                      <a:cubicBezTo>
                        <a:pt x="463404" y="38633"/>
                        <a:pt x="458887" y="43150"/>
                        <a:pt x="457080" y="48570"/>
                      </a:cubicBezTo>
                      <a:cubicBezTo>
                        <a:pt x="455274" y="53990"/>
                        <a:pt x="455274" y="59410"/>
                        <a:pt x="457080" y="64830"/>
                      </a:cubicBezTo>
                      <a:lnTo>
                        <a:pt x="476051" y="110899"/>
                      </a:lnTo>
                      <a:cubicBezTo>
                        <a:pt x="463404" y="120836"/>
                        <a:pt x="451661" y="132579"/>
                        <a:pt x="441724" y="145226"/>
                      </a:cubicBezTo>
                      <a:lnTo>
                        <a:pt x="395655" y="126256"/>
                      </a:lnTo>
                      <a:cubicBezTo>
                        <a:pt x="390235" y="124449"/>
                        <a:pt x="383912" y="124449"/>
                        <a:pt x="379395" y="126256"/>
                      </a:cubicBezTo>
                      <a:cubicBezTo>
                        <a:pt x="373975" y="128062"/>
                        <a:pt x="369458" y="132579"/>
                        <a:pt x="367652" y="137999"/>
                      </a:cubicBezTo>
                      <a:lnTo>
                        <a:pt x="325196" y="239171"/>
                      </a:lnTo>
                      <a:cubicBezTo>
                        <a:pt x="308032" y="250011"/>
                        <a:pt x="291773" y="261754"/>
                        <a:pt x="277320" y="276207"/>
                      </a:cubicBezTo>
                      <a:cubicBezTo>
                        <a:pt x="241187" y="311437"/>
                        <a:pt x="217700" y="355700"/>
                        <a:pt x="206860" y="403575"/>
                      </a:cubicBezTo>
                      <a:cubicBezTo>
                        <a:pt x="199634" y="406285"/>
                        <a:pt x="192407" y="409899"/>
                        <a:pt x="186084" y="413512"/>
                      </a:cubicBezTo>
                      <a:lnTo>
                        <a:pt x="150855" y="378283"/>
                      </a:lnTo>
                      <a:cubicBezTo>
                        <a:pt x="146338" y="373766"/>
                        <a:pt x="140918" y="371959"/>
                        <a:pt x="135498" y="371959"/>
                      </a:cubicBezTo>
                      <a:cubicBezTo>
                        <a:pt x="130078" y="371959"/>
                        <a:pt x="124658" y="374669"/>
                        <a:pt x="120142" y="378283"/>
                      </a:cubicBezTo>
                      <a:lnTo>
                        <a:pt x="55102" y="444225"/>
                      </a:lnTo>
                      <a:cubicBezTo>
                        <a:pt x="46973" y="452355"/>
                        <a:pt x="46973" y="466808"/>
                        <a:pt x="55102" y="474938"/>
                      </a:cubicBezTo>
                      <a:lnTo>
                        <a:pt x="90332" y="510167"/>
                      </a:lnTo>
                      <a:cubicBezTo>
                        <a:pt x="82202" y="524621"/>
                        <a:pt x="75879" y="539977"/>
                        <a:pt x="71362" y="555333"/>
                      </a:cubicBezTo>
                      <a:lnTo>
                        <a:pt x="21679" y="555333"/>
                      </a:lnTo>
                      <a:cubicBezTo>
                        <a:pt x="9936" y="555333"/>
                        <a:pt x="0" y="565270"/>
                        <a:pt x="0" y="577013"/>
                      </a:cubicBezTo>
                      <a:lnTo>
                        <a:pt x="0" y="670055"/>
                      </a:lnTo>
                      <a:cubicBezTo>
                        <a:pt x="0" y="681798"/>
                        <a:pt x="9936" y="691735"/>
                        <a:pt x="21679" y="691735"/>
                      </a:cubicBezTo>
                      <a:lnTo>
                        <a:pt x="71362" y="691735"/>
                      </a:lnTo>
                      <a:cubicBezTo>
                        <a:pt x="75879" y="707091"/>
                        <a:pt x="82202" y="722448"/>
                        <a:pt x="90332" y="736901"/>
                      </a:cubicBezTo>
                      <a:lnTo>
                        <a:pt x="55102" y="772131"/>
                      </a:lnTo>
                      <a:cubicBezTo>
                        <a:pt x="46973" y="780261"/>
                        <a:pt x="46973" y="794714"/>
                        <a:pt x="55102" y="802844"/>
                      </a:cubicBezTo>
                      <a:lnTo>
                        <a:pt x="120142" y="868786"/>
                      </a:lnTo>
                      <a:cubicBezTo>
                        <a:pt x="124658" y="873303"/>
                        <a:pt x="130078" y="875109"/>
                        <a:pt x="135498" y="875109"/>
                      </a:cubicBezTo>
                      <a:cubicBezTo>
                        <a:pt x="140918" y="875109"/>
                        <a:pt x="146338" y="872400"/>
                        <a:pt x="150855" y="868786"/>
                      </a:cubicBezTo>
                      <a:lnTo>
                        <a:pt x="186084" y="833556"/>
                      </a:lnTo>
                      <a:cubicBezTo>
                        <a:pt x="200537" y="841686"/>
                        <a:pt x="215894" y="848010"/>
                        <a:pt x="231250" y="852526"/>
                      </a:cubicBezTo>
                      <a:lnTo>
                        <a:pt x="231250" y="902209"/>
                      </a:lnTo>
                      <a:cubicBezTo>
                        <a:pt x="231250" y="913952"/>
                        <a:pt x="241187" y="923888"/>
                        <a:pt x="252930" y="923888"/>
                      </a:cubicBezTo>
                      <a:lnTo>
                        <a:pt x="345069" y="923888"/>
                      </a:lnTo>
                      <a:cubicBezTo>
                        <a:pt x="356812" y="923888"/>
                        <a:pt x="366748" y="913952"/>
                        <a:pt x="366748" y="902209"/>
                      </a:cubicBezTo>
                      <a:lnTo>
                        <a:pt x="366748" y="852526"/>
                      </a:lnTo>
                      <a:cubicBezTo>
                        <a:pt x="382105" y="848010"/>
                        <a:pt x="397461" y="841686"/>
                        <a:pt x="411914" y="833556"/>
                      </a:cubicBezTo>
                      <a:lnTo>
                        <a:pt x="447144" y="868786"/>
                      </a:lnTo>
                      <a:cubicBezTo>
                        <a:pt x="451661" y="873303"/>
                        <a:pt x="457080" y="875109"/>
                        <a:pt x="462501" y="875109"/>
                      </a:cubicBezTo>
                      <a:cubicBezTo>
                        <a:pt x="467920" y="875109"/>
                        <a:pt x="473340" y="872400"/>
                        <a:pt x="477857" y="868786"/>
                      </a:cubicBezTo>
                      <a:lnTo>
                        <a:pt x="542896" y="802844"/>
                      </a:lnTo>
                      <a:cubicBezTo>
                        <a:pt x="551026" y="794714"/>
                        <a:pt x="551026" y="780261"/>
                        <a:pt x="542896" y="772131"/>
                      </a:cubicBezTo>
                      <a:lnTo>
                        <a:pt x="507667" y="736901"/>
                      </a:lnTo>
                      <a:cubicBezTo>
                        <a:pt x="511280" y="730578"/>
                        <a:pt x="513990" y="723351"/>
                        <a:pt x="517603" y="717028"/>
                      </a:cubicBezTo>
                      <a:cubicBezTo>
                        <a:pt x="547413" y="710705"/>
                        <a:pt x="575416" y="698962"/>
                        <a:pt x="600709" y="683605"/>
                      </a:cubicBezTo>
                      <a:cubicBezTo>
                        <a:pt x="607032" y="679992"/>
                        <a:pt x="608838" y="670958"/>
                        <a:pt x="605225" y="664636"/>
                      </a:cubicBezTo>
                      <a:cubicBezTo>
                        <a:pt x="601612" y="658312"/>
                        <a:pt x="592579" y="656505"/>
                        <a:pt x="586255" y="660119"/>
                      </a:cubicBezTo>
                      <a:cubicBezTo>
                        <a:pt x="549219" y="683605"/>
                        <a:pt x="505860" y="696252"/>
                        <a:pt x="461597" y="695348"/>
                      </a:cubicBezTo>
                      <a:cubicBezTo>
                        <a:pt x="332422" y="695348"/>
                        <a:pt x="227637" y="589659"/>
                        <a:pt x="227637" y="460485"/>
                      </a:cubicBezTo>
                      <a:cubicBezTo>
                        <a:pt x="227637" y="398156"/>
                        <a:pt x="252026" y="339440"/>
                        <a:pt x="297192" y="295177"/>
                      </a:cubicBezTo>
                      <a:cubicBezTo>
                        <a:pt x="341455" y="250914"/>
                        <a:pt x="400171" y="227428"/>
                        <a:pt x="462501" y="227428"/>
                      </a:cubicBezTo>
                      <a:cubicBezTo>
                        <a:pt x="462501" y="227428"/>
                        <a:pt x="463404" y="227428"/>
                        <a:pt x="463404" y="227428"/>
                      </a:cubicBezTo>
                      <a:cubicBezTo>
                        <a:pt x="592579" y="227428"/>
                        <a:pt x="697364" y="333116"/>
                        <a:pt x="697364" y="462291"/>
                      </a:cubicBezTo>
                      <a:cubicBezTo>
                        <a:pt x="697364" y="521910"/>
                        <a:pt x="674781" y="578820"/>
                        <a:pt x="633228" y="622179"/>
                      </a:cubicBezTo>
                      <a:cubicBezTo>
                        <a:pt x="627808" y="627599"/>
                        <a:pt x="628712" y="636632"/>
                        <a:pt x="634132" y="641149"/>
                      </a:cubicBezTo>
                      <a:cubicBezTo>
                        <a:pt x="639552" y="646569"/>
                        <a:pt x="648585" y="645666"/>
                        <a:pt x="653101" y="640246"/>
                      </a:cubicBezTo>
                      <a:cubicBezTo>
                        <a:pt x="666651" y="625792"/>
                        <a:pt x="678394" y="610436"/>
                        <a:pt x="688331" y="593273"/>
                      </a:cubicBezTo>
                      <a:lnTo>
                        <a:pt x="785890" y="553527"/>
                      </a:lnTo>
                      <a:cubicBezTo>
                        <a:pt x="791309" y="551720"/>
                        <a:pt x="795826" y="547204"/>
                        <a:pt x="797633" y="541784"/>
                      </a:cubicBezTo>
                      <a:cubicBezTo>
                        <a:pt x="799440" y="536364"/>
                        <a:pt x="799440" y="530040"/>
                        <a:pt x="797633" y="525524"/>
                      </a:cubicBezTo>
                      <a:lnTo>
                        <a:pt x="778663" y="479455"/>
                      </a:lnTo>
                      <a:cubicBezTo>
                        <a:pt x="791309" y="469518"/>
                        <a:pt x="803052" y="457775"/>
                        <a:pt x="812989" y="445128"/>
                      </a:cubicBezTo>
                      <a:lnTo>
                        <a:pt x="859059" y="464098"/>
                      </a:lnTo>
                      <a:cubicBezTo>
                        <a:pt x="864479" y="465905"/>
                        <a:pt x="869898" y="465905"/>
                        <a:pt x="875318" y="464098"/>
                      </a:cubicBezTo>
                      <a:cubicBezTo>
                        <a:pt x="880738" y="462291"/>
                        <a:pt x="885255" y="457775"/>
                        <a:pt x="887062" y="452355"/>
                      </a:cubicBezTo>
                      <a:lnTo>
                        <a:pt x="922291" y="366539"/>
                      </a:lnTo>
                      <a:cubicBezTo>
                        <a:pt x="924098" y="361119"/>
                        <a:pt x="924098" y="354796"/>
                        <a:pt x="922291" y="350279"/>
                      </a:cubicBezTo>
                      <a:cubicBezTo>
                        <a:pt x="917774" y="344860"/>
                        <a:pt x="914161" y="340343"/>
                        <a:pt x="908741" y="338536"/>
                      </a:cubicBezTo>
                      <a:lnTo>
                        <a:pt x="908741" y="338536"/>
                      </a:lnTo>
                      <a:close/>
                      <a:moveTo>
                        <a:pt x="404688" y="717028"/>
                      </a:moveTo>
                      <a:cubicBezTo>
                        <a:pt x="377588" y="748644"/>
                        <a:pt x="337842" y="767614"/>
                        <a:pt x="295386" y="767614"/>
                      </a:cubicBezTo>
                      <a:cubicBezTo>
                        <a:pt x="215894" y="767614"/>
                        <a:pt x="151758" y="702575"/>
                        <a:pt x="151758" y="623986"/>
                      </a:cubicBezTo>
                      <a:cubicBezTo>
                        <a:pt x="151758" y="581530"/>
                        <a:pt x="170727" y="541784"/>
                        <a:pt x="202344" y="514684"/>
                      </a:cubicBezTo>
                      <a:cubicBezTo>
                        <a:pt x="204150" y="522814"/>
                        <a:pt x="205957" y="530944"/>
                        <a:pt x="208667" y="539074"/>
                      </a:cubicBezTo>
                      <a:cubicBezTo>
                        <a:pt x="186084" y="561657"/>
                        <a:pt x="174341" y="592370"/>
                        <a:pt x="174341" y="623986"/>
                      </a:cubicBezTo>
                      <a:cubicBezTo>
                        <a:pt x="174341" y="690832"/>
                        <a:pt x="228540" y="745935"/>
                        <a:pt x="295386" y="745935"/>
                      </a:cubicBezTo>
                      <a:cubicBezTo>
                        <a:pt x="327002" y="745935"/>
                        <a:pt x="357715" y="733288"/>
                        <a:pt x="380298" y="711608"/>
                      </a:cubicBezTo>
                      <a:cubicBezTo>
                        <a:pt x="388428" y="713415"/>
                        <a:pt x="396558" y="715221"/>
                        <a:pt x="404688" y="717028"/>
                      </a:cubicBezTo>
                      <a:lnTo>
                        <a:pt x="404688" y="717028"/>
                      </a:lnTo>
                      <a:close/>
                      <a:moveTo>
                        <a:pt x="459790" y="723351"/>
                      </a:moveTo>
                      <a:cubicBezTo>
                        <a:pt x="467920" y="723351"/>
                        <a:pt x="475147" y="723351"/>
                        <a:pt x="482373" y="722448"/>
                      </a:cubicBezTo>
                      <a:cubicBezTo>
                        <a:pt x="481470" y="724255"/>
                        <a:pt x="480567" y="726061"/>
                        <a:pt x="479663" y="727868"/>
                      </a:cubicBezTo>
                      <a:cubicBezTo>
                        <a:pt x="475147" y="735998"/>
                        <a:pt x="476051" y="746838"/>
                        <a:pt x="483277" y="754064"/>
                      </a:cubicBezTo>
                      <a:lnTo>
                        <a:pt x="517603" y="788390"/>
                      </a:lnTo>
                      <a:lnTo>
                        <a:pt x="459790" y="846203"/>
                      </a:lnTo>
                      <a:lnTo>
                        <a:pt x="425464" y="811877"/>
                      </a:lnTo>
                      <a:cubicBezTo>
                        <a:pt x="418238" y="804650"/>
                        <a:pt x="407398" y="803747"/>
                        <a:pt x="399268" y="808263"/>
                      </a:cubicBezTo>
                      <a:cubicBezTo>
                        <a:pt x="384815" y="816393"/>
                        <a:pt x="368555" y="822717"/>
                        <a:pt x="352295" y="827233"/>
                      </a:cubicBezTo>
                      <a:cubicBezTo>
                        <a:pt x="343262" y="829943"/>
                        <a:pt x="336036" y="838073"/>
                        <a:pt x="336036" y="848010"/>
                      </a:cubicBezTo>
                      <a:lnTo>
                        <a:pt x="336036" y="896789"/>
                      </a:lnTo>
                      <a:lnTo>
                        <a:pt x="254737" y="896789"/>
                      </a:lnTo>
                      <a:lnTo>
                        <a:pt x="254737" y="848010"/>
                      </a:lnTo>
                      <a:cubicBezTo>
                        <a:pt x="254737" y="838073"/>
                        <a:pt x="248413" y="829943"/>
                        <a:pt x="238477" y="827233"/>
                      </a:cubicBezTo>
                      <a:cubicBezTo>
                        <a:pt x="222217" y="822717"/>
                        <a:pt x="206860" y="816393"/>
                        <a:pt x="191504" y="808263"/>
                      </a:cubicBezTo>
                      <a:cubicBezTo>
                        <a:pt x="183374" y="803747"/>
                        <a:pt x="172534" y="804650"/>
                        <a:pt x="165308" y="811877"/>
                      </a:cubicBezTo>
                      <a:lnTo>
                        <a:pt x="130982" y="846203"/>
                      </a:lnTo>
                      <a:lnTo>
                        <a:pt x="73169" y="788390"/>
                      </a:lnTo>
                      <a:lnTo>
                        <a:pt x="107495" y="754064"/>
                      </a:lnTo>
                      <a:cubicBezTo>
                        <a:pt x="114722" y="746838"/>
                        <a:pt x="115625" y="736901"/>
                        <a:pt x="111108" y="727868"/>
                      </a:cubicBezTo>
                      <a:cubicBezTo>
                        <a:pt x="102978" y="713415"/>
                        <a:pt x="96656" y="697155"/>
                        <a:pt x="92139" y="680895"/>
                      </a:cubicBezTo>
                      <a:cubicBezTo>
                        <a:pt x="89428" y="671862"/>
                        <a:pt x="81299" y="664636"/>
                        <a:pt x="71362" y="664636"/>
                      </a:cubicBezTo>
                      <a:lnTo>
                        <a:pt x="22583" y="664636"/>
                      </a:lnTo>
                      <a:lnTo>
                        <a:pt x="22583" y="582433"/>
                      </a:lnTo>
                      <a:lnTo>
                        <a:pt x="71362" y="582433"/>
                      </a:lnTo>
                      <a:cubicBezTo>
                        <a:pt x="81299" y="582433"/>
                        <a:pt x="89428" y="576110"/>
                        <a:pt x="92139" y="566173"/>
                      </a:cubicBezTo>
                      <a:cubicBezTo>
                        <a:pt x="96656" y="549914"/>
                        <a:pt x="102978" y="534557"/>
                        <a:pt x="111108" y="519200"/>
                      </a:cubicBezTo>
                      <a:cubicBezTo>
                        <a:pt x="115625" y="511071"/>
                        <a:pt x="114722" y="500231"/>
                        <a:pt x="107495" y="493005"/>
                      </a:cubicBezTo>
                      <a:lnTo>
                        <a:pt x="73169" y="458678"/>
                      </a:lnTo>
                      <a:lnTo>
                        <a:pt x="130982" y="400866"/>
                      </a:lnTo>
                      <a:lnTo>
                        <a:pt x="165308" y="435192"/>
                      </a:lnTo>
                      <a:cubicBezTo>
                        <a:pt x="172534" y="442418"/>
                        <a:pt x="183374" y="443322"/>
                        <a:pt x="191504" y="438805"/>
                      </a:cubicBezTo>
                      <a:cubicBezTo>
                        <a:pt x="193310" y="437902"/>
                        <a:pt x="196021" y="436095"/>
                        <a:pt x="197827" y="435192"/>
                      </a:cubicBezTo>
                      <a:cubicBezTo>
                        <a:pt x="196924" y="443322"/>
                        <a:pt x="196924" y="451451"/>
                        <a:pt x="196924" y="459581"/>
                      </a:cubicBezTo>
                      <a:cubicBezTo>
                        <a:pt x="196924" y="466808"/>
                        <a:pt x="196924" y="474938"/>
                        <a:pt x="197827" y="482165"/>
                      </a:cubicBezTo>
                      <a:cubicBezTo>
                        <a:pt x="151758" y="514684"/>
                        <a:pt x="124658" y="566173"/>
                        <a:pt x="124658" y="622179"/>
                      </a:cubicBezTo>
                      <a:cubicBezTo>
                        <a:pt x="124658" y="716124"/>
                        <a:pt x="201441" y="792907"/>
                        <a:pt x="295386" y="792907"/>
                      </a:cubicBezTo>
                      <a:cubicBezTo>
                        <a:pt x="351392" y="792907"/>
                        <a:pt x="402881" y="765807"/>
                        <a:pt x="434497" y="719738"/>
                      </a:cubicBezTo>
                      <a:cubicBezTo>
                        <a:pt x="443531" y="722448"/>
                        <a:pt x="450757" y="723351"/>
                        <a:pt x="459790" y="723351"/>
                      </a:cubicBezTo>
                      <a:cubicBezTo>
                        <a:pt x="458887" y="723351"/>
                        <a:pt x="458887" y="723351"/>
                        <a:pt x="459790" y="723351"/>
                      </a:cubicBezTo>
                      <a:lnTo>
                        <a:pt x="459790" y="723351"/>
                      </a:lnTo>
                      <a:close/>
                      <a:moveTo>
                        <a:pt x="352295" y="699865"/>
                      </a:moveTo>
                      <a:cubicBezTo>
                        <a:pt x="336036" y="711608"/>
                        <a:pt x="316163" y="717931"/>
                        <a:pt x="296289" y="717931"/>
                      </a:cubicBezTo>
                      <a:cubicBezTo>
                        <a:pt x="243897" y="717931"/>
                        <a:pt x="202344" y="675475"/>
                        <a:pt x="202344" y="623082"/>
                      </a:cubicBezTo>
                      <a:cubicBezTo>
                        <a:pt x="202344" y="602306"/>
                        <a:pt x="208667" y="582433"/>
                        <a:pt x="221314" y="567076"/>
                      </a:cubicBezTo>
                      <a:cubicBezTo>
                        <a:pt x="246607" y="625792"/>
                        <a:pt x="293579" y="673669"/>
                        <a:pt x="352295" y="699865"/>
                      </a:cubicBezTo>
                      <a:close/>
                      <a:moveTo>
                        <a:pt x="387525" y="153355"/>
                      </a:moveTo>
                      <a:lnTo>
                        <a:pt x="406495" y="160582"/>
                      </a:lnTo>
                      <a:cubicBezTo>
                        <a:pt x="404688" y="164195"/>
                        <a:pt x="402881" y="168712"/>
                        <a:pt x="402881" y="173228"/>
                      </a:cubicBezTo>
                      <a:lnTo>
                        <a:pt x="402881" y="205748"/>
                      </a:lnTo>
                      <a:cubicBezTo>
                        <a:pt x="388428" y="209361"/>
                        <a:pt x="373975" y="213878"/>
                        <a:pt x="359522" y="219298"/>
                      </a:cubicBezTo>
                      <a:lnTo>
                        <a:pt x="387525" y="153355"/>
                      </a:lnTo>
                      <a:close/>
                      <a:moveTo>
                        <a:pt x="458887" y="200328"/>
                      </a:moveTo>
                      <a:cubicBezTo>
                        <a:pt x="448951" y="200328"/>
                        <a:pt x="439014" y="201231"/>
                        <a:pt x="429981" y="202135"/>
                      </a:cubicBezTo>
                      <a:lnTo>
                        <a:pt x="429981" y="173228"/>
                      </a:lnTo>
                      <a:cubicBezTo>
                        <a:pt x="429981" y="172325"/>
                        <a:pt x="429981" y="172325"/>
                        <a:pt x="430884" y="172325"/>
                      </a:cubicBezTo>
                      <a:lnTo>
                        <a:pt x="475147" y="172325"/>
                      </a:lnTo>
                      <a:cubicBezTo>
                        <a:pt x="476051" y="172325"/>
                        <a:pt x="476051" y="172325"/>
                        <a:pt x="476051" y="173228"/>
                      </a:cubicBezTo>
                      <a:lnTo>
                        <a:pt x="476051" y="200328"/>
                      </a:lnTo>
                      <a:cubicBezTo>
                        <a:pt x="470630" y="200328"/>
                        <a:pt x="465211" y="200328"/>
                        <a:pt x="458887" y="200328"/>
                      </a:cubicBezTo>
                      <a:cubicBezTo>
                        <a:pt x="459790" y="200328"/>
                        <a:pt x="459790" y="200328"/>
                        <a:pt x="458887" y="200328"/>
                      </a:cubicBezTo>
                      <a:close/>
                      <a:moveTo>
                        <a:pt x="574512" y="226525"/>
                      </a:moveTo>
                      <a:cubicBezTo>
                        <a:pt x="579933" y="222911"/>
                        <a:pt x="586255" y="219298"/>
                        <a:pt x="592579" y="216588"/>
                      </a:cubicBezTo>
                      <a:cubicBezTo>
                        <a:pt x="635938" y="198521"/>
                        <a:pt x="685621" y="219298"/>
                        <a:pt x="703687" y="262658"/>
                      </a:cubicBezTo>
                      <a:cubicBezTo>
                        <a:pt x="715431" y="290660"/>
                        <a:pt x="710914" y="321373"/>
                        <a:pt x="693751" y="344860"/>
                      </a:cubicBezTo>
                      <a:cubicBezTo>
                        <a:pt x="667554" y="293370"/>
                        <a:pt x="626002" y="251818"/>
                        <a:pt x="574512" y="226525"/>
                      </a:cubicBezTo>
                      <a:lnTo>
                        <a:pt x="574512" y="226525"/>
                      </a:lnTo>
                      <a:close/>
                      <a:moveTo>
                        <a:pt x="861768" y="436998"/>
                      </a:moveTo>
                      <a:lnTo>
                        <a:pt x="816602" y="418028"/>
                      </a:lnTo>
                      <a:cubicBezTo>
                        <a:pt x="807569" y="414415"/>
                        <a:pt x="797633" y="417125"/>
                        <a:pt x="791309" y="424352"/>
                      </a:cubicBezTo>
                      <a:cubicBezTo>
                        <a:pt x="780469" y="437902"/>
                        <a:pt x="768726" y="449645"/>
                        <a:pt x="755177" y="460485"/>
                      </a:cubicBezTo>
                      <a:cubicBezTo>
                        <a:pt x="747950" y="466808"/>
                        <a:pt x="744337" y="476744"/>
                        <a:pt x="748853" y="485777"/>
                      </a:cubicBezTo>
                      <a:lnTo>
                        <a:pt x="767823" y="530040"/>
                      </a:lnTo>
                      <a:lnTo>
                        <a:pt x="702784" y="557140"/>
                      </a:lnTo>
                      <a:cubicBezTo>
                        <a:pt x="714527" y="527331"/>
                        <a:pt x="720850" y="494811"/>
                        <a:pt x="720850" y="461388"/>
                      </a:cubicBezTo>
                      <a:cubicBezTo>
                        <a:pt x="720850" y="448742"/>
                        <a:pt x="719947" y="436998"/>
                        <a:pt x="718141" y="425255"/>
                      </a:cubicBezTo>
                      <a:cubicBezTo>
                        <a:pt x="746143" y="405382"/>
                        <a:pt x="766920" y="376476"/>
                        <a:pt x="777760" y="343956"/>
                      </a:cubicBezTo>
                      <a:cubicBezTo>
                        <a:pt x="789503" y="307824"/>
                        <a:pt x="787696" y="268077"/>
                        <a:pt x="773243" y="232847"/>
                      </a:cubicBezTo>
                      <a:cubicBezTo>
                        <a:pt x="755177" y="189488"/>
                        <a:pt x="719947" y="156969"/>
                        <a:pt x="675684" y="141612"/>
                      </a:cubicBezTo>
                      <a:cubicBezTo>
                        <a:pt x="668458" y="138902"/>
                        <a:pt x="661231" y="143419"/>
                        <a:pt x="658521" y="149742"/>
                      </a:cubicBezTo>
                      <a:cubicBezTo>
                        <a:pt x="655811" y="156969"/>
                        <a:pt x="660328" y="164195"/>
                        <a:pt x="666651" y="166905"/>
                      </a:cubicBezTo>
                      <a:cubicBezTo>
                        <a:pt x="703687" y="179552"/>
                        <a:pt x="732594" y="206651"/>
                        <a:pt x="747950" y="242784"/>
                      </a:cubicBezTo>
                      <a:cubicBezTo>
                        <a:pt x="770533" y="296984"/>
                        <a:pt x="755177" y="357506"/>
                        <a:pt x="711817" y="395445"/>
                      </a:cubicBezTo>
                      <a:cubicBezTo>
                        <a:pt x="710010" y="387316"/>
                        <a:pt x="707301" y="379186"/>
                        <a:pt x="704591" y="371959"/>
                      </a:cubicBezTo>
                      <a:cubicBezTo>
                        <a:pt x="735303" y="340343"/>
                        <a:pt x="744337" y="293370"/>
                        <a:pt x="727174" y="251818"/>
                      </a:cubicBezTo>
                      <a:cubicBezTo>
                        <a:pt x="703687" y="194908"/>
                        <a:pt x="637745" y="167809"/>
                        <a:pt x="580836" y="191295"/>
                      </a:cubicBezTo>
                      <a:cubicBezTo>
                        <a:pt x="567286" y="196715"/>
                        <a:pt x="555543" y="204845"/>
                        <a:pt x="545606" y="214781"/>
                      </a:cubicBezTo>
                      <a:cubicBezTo>
                        <a:pt x="537476" y="212071"/>
                        <a:pt x="530250" y="209361"/>
                        <a:pt x="522120" y="207555"/>
                      </a:cubicBezTo>
                      <a:cubicBezTo>
                        <a:pt x="535670" y="192198"/>
                        <a:pt x="552833" y="179552"/>
                        <a:pt x="572706" y="171422"/>
                      </a:cubicBezTo>
                      <a:cubicBezTo>
                        <a:pt x="584449" y="166905"/>
                        <a:pt x="597095" y="163292"/>
                        <a:pt x="609742" y="162389"/>
                      </a:cubicBezTo>
                      <a:cubicBezTo>
                        <a:pt x="616968" y="161485"/>
                        <a:pt x="622388" y="155162"/>
                        <a:pt x="621485" y="147936"/>
                      </a:cubicBezTo>
                      <a:cubicBezTo>
                        <a:pt x="620582" y="140709"/>
                        <a:pt x="614259" y="135289"/>
                        <a:pt x="607032" y="136193"/>
                      </a:cubicBezTo>
                      <a:cubicBezTo>
                        <a:pt x="591676" y="137999"/>
                        <a:pt x="577222" y="141612"/>
                        <a:pt x="562769" y="147936"/>
                      </a:cubicBezTo>
                      <a:cubicBezTo>
                        <a:pt x="539283" y="157872"/>
                        <a:pt x="519410" y="172325"/>
                        <a:pt x="503150" y="190392"/>
                      </a:cubicBezTo>
                      <a:lnTo>
                        <a:pt x="503150" y="173228"/>
                      </a:lnTo>
                      <a:cubicBezTo>
                        <a:pt x="503150" y="157872"/>
                        <a:pt x="490503" y="145226"/>
                        <a:pt x="475147" y="145226"/>
                      </a:cubicBezTo>
                      <a:cubicBezTo>
                        <a:pt x="481470" y="139805"/>
                        <a:pt x="486890" y="133482"/>
                        <a:pt x="494117" y="128966"/>
                      </a:cubicBezTo>
                      <a:cubicBezTo>
                        <a:pt x="501343" y="122643"/>
                        <a:pt x="504956" y="112706"/>
                        <a:pt x="500440" y="103673"/>
                      </a:cubicBezTo>
                      <a:lnTo>
                        <a:pt x="481470" y="59410"/>
                      </a:lnTo>
                      <a:lnTo>
                        <a:pt x="557349" y="27794"/>
                      </a:lnTo>
                      <a:lnTo>
                        <a:pt x="576319" y="72960"/>
                      </a:lnTo>
                      <a:cubicBezTo>
                        <a:pt x="579933" y="81993"/>
                        <a:pt x="588966" y="87413"/>
                        <a:pt x="598902" y="86510"/>
                      </a:cubicBezTo>
                      <a:cubicBezTo>
                        <a:pt x="616065" y="84703"/>
                        <a:pt x="633228" y="84703"/>
                        <a:pt x="649488" y="86510"/>
                      </a:cubicBezTo>
                      <a:cubicBezTo>
                        <a:pt x="659425" y="87413"/>
                        <a:pt x="668458" y="81993"/>
                        <a:pt x="672071" y="72960"/>
                      </a:cubicBezTo>
                      <a:lnTo>
                        <a:pt x="691041" y="27794"/>
                      </a:lnTo>
                      <a:lnTo>
                        <a:pt x="766920" y="59410"/>
                      </a:lnTo>
                      <a:lnTo>
                        <a:pt x="747950" y="103673"/>
                      </a:lnTo>
                      <a:cubicBezTo>
                        <a:pt x="744337" y="112706"/>
                        <a:pt x="747047" y="123546"/>
                        <a:pt x="754273" y="128966"/>
                      </a:cubicBezTo>
                      <a:cubicBezTo>
                        <a:pt x="767823" y="139805"/>
                        <a:pt x="779566" y="151549"/>
                        <a:pt x="790406" y="165098"/>
                      </a:cubicBezTo>
                      <a:cubicBezTo>
                        <a:pt x="796730" y="172325"/>
                        <a:pt x="806666" y="175035"/>
                        <a:pt x="815699" y="171422"/>
                      </a:cubicBezTo>
                      <a:lnTo>
                        <a:pt x="860865" y="152452"/>
                      </a:lnTo>
                      <a:lnTo>
                        <a:pt x="892482" y="228331"/>
                      </a:lnTo>
                      <a:lnTo>
                        <a:pt x="847315" y="246397"/>
                      </a:lnTo>
                      <a:cubicBezTo>
                        <a:pt x="838282" y="250011"/>
                        <a:pt x="832863" y="259044"/>
                        <a:pt x="833766" y="268980"/>
                      </a:cubicBezTo>
                      <a:cubicBezTo>
                        <a:pt x="835572" y="285241"/>
                        <a:pt x="835572" y="302403"/>
                        <a:pt x="833766" y="319567"/>
                      </a:cubicBezTo>
                      <a:cubicBezTo>
                        <a:pt x="832863" y="329503"/>
                        <a:pt x="838282" y="338536"/>
                        <a:pt x="847315" y="342150"/>
                      </a:cubicBezTo>
                      <a:lnTo>
                        <a:pt x="892482" y="361119"/>
                      </a:lnTo>
                      <a:lnTo>
                        <a:pt x="861768" y="436998"/>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34" name="Google Shape;1047;p3">
                  <a:extLst>
                    <a:ext uri="{FF2B5EF4-FFF2-40B4-BE49-F238E27FC236}">
                      <a16:creationId xmlns:a16="http://schemas.microsoft.com/office/drawing/2014/main" id="{0839AEC7-A172-296A-744A-383711566FCD}"/>
                    </a:ext>
                  </a:extLst>
                </p:cNvPr>
                <p:cNvSpPr/>
                <p:nvPr/>
              </p:nvSpPr>
              <p:spPr>
                <a:xfrm>
                  <a:off x="10632408" y="4081957"/>
                  <a:ext cx="406494" cy="406494"/>
                </a:xfrm>
                <a:custGeom>
                  <a:avLst/>
                  <a:gdLst/>
                  <a:ahLst/>
                  <a:cxnLst/>
                  <a:rect l="l" t="t" r="r" b="b"/>
                  <a:pathLst>
                    <a:path w="406494" h="406494" extrusionOk="0">
                      <a:moveTo>
                        <a:pt x="203247" y="0"/>
                      </a:moveTo>
                      <a:cubicBezTo>
                        <a:pt x="91235" y="0"/>
                        <a:pt x="0" y="91235"/>
                        <a:pt x="0" y="203247"/>
                      </a:cubicBezTo>
                      <a:cubicBezTo>
                        <a:pt x="0" y="315259"/>
                        <a:pt x="91235" y="406495"/>
                        <a:pt x="203247" y="406495"/>
                      </a:cubicBezTo>
                      <a:cubicBezTo>
                        <a:pt x="315259" y="406495"/>
                        <a:pt x="406495" y="315259"/>
                        <a:pt x="406495" y="203247"/>
                      </a:cubicBezTo>
                      <a:cubicBezTo>
                        <a:pt x="406495" y="91235"/>
                        <a:pt x="316163" y="0"/>
                        <a:pt x="203247" y="0"/>
                      </a:cubicBezTo>
                      <a:close/>
                      <a:moveTo>
                        <a:pt x="303516" y="348682"/>
                      </a:moveTo>
                      <a:lnTo>
                        <a:pt x="290870" y="326099"/>
                      </a:lnTo>
                      <a:cubicBezTo>
                        <a:pt x="287256" y="319775"/>
                        <a:pt x="279127" y="317066"/>
                        <a:pt x="272803" y="321582"/>
                      </a:cubicBezTo>
                      <a:cubicBezTo>
                        <a:pt x="266480" y="325196"/>
                        <a:pt x="263770" y="333325"/>
                        <a:pt x="268287" y="339649"/>
                      </a:cubicBezTo>
                      <a:lnTo>
                        <a:pt x="280933" y="362232"/>
                      </a:lnTo>
                      <a:cubicBezTo>
                        <a:pt x="261963" y="371265"/>
                        <a:pt x="240283" y="377588"/>
                        <a:pt x="218604" y="379395"/>
                      </a:cubicBezTo>
                      <a:lnTo>
                        <a:pt x="218604" y="353198"/>
                      </a:lnTo>
                      <a:cubicBezTo>
                        <a:pt x="218604" y="345972"/>
                        <a:pt x="212281" y="339649"/>
                        <a:pt x="205054" y="339649"/>
                      </a:cubicBezTo>
                      <a:cubicBezTo>
                        <a:pt x="197828" y="339649"/>
                        <a:pt x="191504" y="345972"/>
                        <a:pt x="191504" y="353198"/>
                      </a:cubicBezTo>
                      <a:lnTo>
                        <a:pt x="191504" y="379395"/>
                      </a:lnTo>
                      <a:cubicBezTo>
                        <a:pt x="168921" y="377588"/>
                        <a:pt x="148145" y="372168"/>
                        <a:pt x="129175" y="362232"/>
                      </a:cubicBezTo>
                      <a:lnTo>
                        <a:pt x="141822" y="339649"/>
                      </a:lnTo>
                      <a:cubicBezTo>
                        <a:pt x="145435" y="333325"/>
                        <a:pt x="143628" y="325196"/>
                        <a:pt x="137305" y="321582"/>
                      </a:cubicBezTo>
                      <a:cubicBezTo>
                        <a:pt x="130982" y="317969"/>
                        <a:pt x="122852" y="319775"/>
                        <a:pt x="119239" y="326099"/>
                      </a:cubicBezTo>
                      <a:lnTo>
                        <a:pt x="103882" y="348682"/>
                      </a:lnTo>
                      <a:cubicBezTo>
                        <a:pt x="85816" y="336035"/>
                        <a:pt x="70459" y="320679"/>
                        <a:pt x="57813" y="302613"/>
                      </a:cubicBezTo>
                      <a:lnTo>
                        <a:pt x="80396" y="289966"/>
                      </a:lnTo>
                      <a:cubicBezTo>
                        <a:pt x="86719" y="286352"/>
                        <a:pt x="89429" y="278223"/>
                        <a:pt x="84912" y="271900"/>
                      </a:cubicBezTo>
                      <a:cubicBezTo>
                        <a:pt x="81299" y="265576"/>
                        <a:pt x="73169" y="262866"/>
                        <a:pt x="66846" y="267383"/>
                      </a:cubicBezTo>
                      <a:lnTo>
                        <a:pt x="44263" y="280030"/>
                      </a:lnTo>
                      <a:cubicBezTo>
                        <a:pt x="35230" y="261060"/>
                        <a:pt x="28906" y="239380"/>
                        <a:pt x="27100" y="217700"/>
                      </a:cubicBezTo>
                      <a:lnTo>
                        <a:pt x="53296" y="217700"/>
                      </a:lnTo>
                      <a:cubicBezTo>
                        <a:pt x="60523" y="217700"/>
                        <a:pt x="66846" y="211377"/>
                        <a:pt x="66846" y="204150"/>
                      </a:cubicBezTo>
                      <a:cubicBezTo>
                        <a:pt x="66846" y="196924"/>
                        <a:pt x="60523" y="190601"/>
                        <a:pt x="53296" y="190601"/>
                      </a:cubicBezTo>
                      <a:lnTo>
                        <a:pt x="27100" y="190601"/>
                      </a:lnTo>
                      <a:cubicBezTo>
                        <a:pt x="28906" y="168018"/>
                        <a:pt x="34326" y="147241"/>
                        <a:pt x="44263" y="128271"/>
                      </a:cubicBezTo>
                      <a:lnTo>
                        <a:pt x="66846" y="140918"/>
                      </a:lnTo>
                      <a:cubicBezTo>
                        <a:pt x="68652" y="141821"/>
                        <a:pt x="71363" y="142725"/>
                        <a:pt x="73169" y="142725"/>
                      </a:cubicBezTo>
                      <a:cubicBezTo>
                        <a:pt x="77685" y="142725"/>
                        <a:pt x="82202" y="140015"/>
                        <a:pt x="84912" y="135498"/>
                      </a:cubicBezTo>
                      <a:cubicBezTo>
                        <a:pt x="88525" y="129175"/>
                        <a:pt x="86719" y="121045"/>
                        <a:pt x="80396" y="117432"/>
                      </a:cubicBezTo>
                      <a:lnTo>
                        <a:pt x="57813" y="104785"/>
                      </a:lnTo>
                      <a:cubicBezTo>
                        <a:pt x="70459" y="86719"/>
                        <a:pt x="85816" y="71362"/>
                        <a:pt x="103882" y="58716"/>
                      </a:cubicBezTo>
                      <a:lnTo>
                        <a:pt x="116529" y="81299"/>
                      </a:lnTo>
                      <a:cubicBezTo>
                        <a:pt x="119239" y="85816"/>
                        <a:pt x="123755" y="88525"/>
                        <a:pt x="128272" y="88525"/>
                      </a:cubicBezTo>
                      <a:cubicBezTo>
                        <a:pt x="130982" y="88525"/>
                        <a:pt x="132788" y="87622"/>
                        <a:pt x="134595" y="86719"/>
                      </a:cubicBezTo>
                      <a:cubicBezTo>
                        <a:pt x="140918" y="83105"/>
                        <a:pt x="143628" y="74976"/>
                        <a:pt x="139112" y="68652"/>
                      </a:cubicBezTo>
                      <a:lnTo>
                        <a:pt x="126465" y="46069"/>
                      </a:lnTo>
                      <a:cubicBezTo>
                        <a:pt x="145435" y="37036"/>
                        <a:pt x="167114" y="30713"/>
                        <a:pt x="188794" y="28906"/>
                      </a:cubicBezTo>
                      <a:lnTo>
                        <a:pt x="188794" y="55102"/>
                      </a:lnTo>
                      <a:cubicBezTo>
                        <a:pt x="188794" y="62329"/>
                        <a:pt x="195117" y="68652"/>
                        <a:pt x="202344" y="68652"/>
                      </a:cubicBezTo>
                      <a:cubicBezTo>
                        <a:pt x="209571" y="68652"/>
                        <a:pt x="215894" y="62329"/>
                        <a:pt x="215894" y="55102"/>
                      </a:cubicBezTo>
                      <a:lnTo>
                        <a:pt x="215894" y="28906"/>
                      </a:lnTo>
                      <a:cubicBezTo>
                        <a:pt x="238477" y="30713"/>
                        <a:pt x="259253" y="36133"/>
                        <a:pt x="278223" y="46069"/>
                      </a:cubicBezTo>
                      <a:lnTo>
                        <a:pt x="265577" y="68652"/>
                      </a:lnTo>
                      <a:cubicBezTo>
                        <a:pt x="261963" y="74976"/>
                        <a:pt x="263770" y="83105"/>
                        <a:pt x="270093" y="86719"/>
                      </a:cubicBezTo>
                      <a:cubicBezTo>
                        <a:pt x="271900" y="87622"/>
                        <a:pt x="274610" y="88525"/>
                        <a:pt x="276416" y="88525"/>
                      </a:cubicBezTo>
                      <a:cubicBezTo>
                        <a:pt x="280933" y="88525"/>
                        <a:pt x="285449" y="85816"/>
                        <a:pt x="288160" y="81299"/>
                      </a:cubicBezTo>
                      <a:lnTo>
                        <a:pt x="300806" y="58716"/>
                      </a:lnTo>
                      <a:cubicBezTo>
                        <a:pt x="318872" y="71362"/>
                        <a:pt x="334229" y="86719"/>
                        <a:pt x="346876" y="104785"/>
                      </a:cubicBezTo>
                      <a:lnTo>
                        <a:pt x="324293" y="117432"/>
                      </a:lnTo>
                      <a:cubicBezTo>
                        <a:pt x="317969" y="121045"/>
                        <a:pt x="315259" y="129175"/>
                        <a:pt x="319776" y="135498"/>
                      </a:cubicBezTo>
                      <a:cubicBezTo>
                        <a:pt x="322486" y="140015"/>
                        <a:pt x="327002" y="142725"/>
                        <a:pt x="331519" y="142725"/>
                      </a:cubicBezTo>
                      <a:cubicBezTo>
                        <a:pt x="334229" y="142725"/>
                        <a:pt x="336036" y="141821"/>
                        <a:pt x="337842" y="140918"/>
                      </a:cubicBezTo>
                      <a:lnTo>
                        <a:pt x="360425" y="128271"/>
                      </a:lnTo>
                      <a:cubicBezTo>
                        <a:pt x="369459" y="147241"/>
                        <a:pt x="375782" y="168921"/>
                        <a:pt x="377588" y="190601"/>
                      </a:cubicBezTo>
                      <a:lnTo>
                        <a:pt x="351392" y="190601"/>
                      </a:lnTo>
                      <a:cubicBezTo>
                        <a:pt x="344165" y="190601"/>
                        <a:pt x="337842" y="196924"/>
                        <a:pt x="337842" y="204150"/>
                      </a:cubicBezTo>
                      <a:cubicBezTo>
                        <a:pt x="337842" y="211377"/>
                        <a:pt x="344165" y="217700"/>
                        <a:pt x="351392" y="217700"/>
                      </a:cubicBezTo>
                      <a:lnTo>
                        <a:pt x="377588" y="217700"/>
                      </a:lnTo>
                      <a:cubicBezTo>
                        <a:pt x="375782" y="240283"/>
                        <a:pt x="370362" y="261060"/>
                        <a:pt x="360425" y="280030"/>
                      </a:cubicBezTo>
                      <a:lnTo>
                        <a:pt x="337842" y="267383"/>
                      </a:lnTo>
                      <a:cubicBezTo>
                        <a:pt x="331519" y="263769"/>
                        <a:pt x="323389" y="265576"/>
                        <a:pt x="319776" y="271900"/>
                      </a:cubicBezTo>
                      <a:cubicBezTo>
                        <a:pt x="316163" y="278223"/>
                        <a:pt x="317969" y="286352"/>
                        <a:pt x="324293" y="289966"/>
                      </a:cubicBezTo>
                      <a:lnTo>
                        <a:pt x="346876" y="302613"/>
                      </a:lnTo>
                      <a:cubicBezTo>
                        <a:pt x="336939" y="320679"/>
                        <a:pt x="320679" y="336035"/>
                        <a:pt x="303516" y="348682"/>
                      </a:cubicBezTo>
                      <a:lnTo>
                        <a:pt x="303516" y="348682"/>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35" name="Google Shape;1048;p3">
                  <a:extLst>
                    <a:ext uri="{FF2B5EF4-FFF2-40B4-BE49-F238E27FC236}">
                      <a16:creationId xmlns:a16="http://schemas.microsoft.com/office/drawing/2014/main" id="{EDE47C67-86C0-5BD5-D6A4-11291577349B}"/>
                    </a:ext>
                  </a:extLst>
                </p:cNvPr>
                <p:cNvSpPr/>
                <p:nvPr/>
              </p:nvSpPr>
              <p:spPr>
                <a:xfrm>
                  <a:off x="10799522" y="4177709"/>
                  <a:ext cx="88977" cy="159888"/>
                </a:xfrm>
                <a:custGeom>
                  <a:avLst/>
                  <a:gdLst/>
                  <a:ahLst/>
                  <a:cxnLst/>
                  <a:rect l="l" t="t" r="r" b="b"/>
                  <a:pathLst>
                    <a:path w="88977" h="159888" extrusionOk="0">
                      <a:moveTo>
                        <a:pt x="69556" y="121948"/>
                      </a:moveTo>
                      <a:cubicBezTo>
                        <a:pt x="71363" y="117432"/>
                        <a:pt x="72266" y="112915"/>
                        <a:pt x="72266" y="108399"/>
                      </a:cubicBezTo>
                      <a:cubicBezTo>
                        <a:pt x="72266" y="93042"/>
                        <a:pt x="63233" y="80396"/>
                        <a:pt x="49683" y="74976"/>
                      </a:cubicBezTo>
                      <a:lnTo>
                        <a:pt x="49683" y="13550"/>
                      </a:lnTo>
                      <a:cubicBezTo>
                        <a:pt x="49683" y="6323"/>
                        <a:pt x="43359" y="0"/>
                        <a:pt x="36133" y="0"/>
                      </a:cubicBezTo>
                      <a:cubicBezTo>
                        <a:pt x="28906" y="0"/>
                        <a:pt x="22583" y="6323"/>
                        <a:pt x="22583" y="13550"/>
                      </a:cubicBezTo>
                      <a:lnTo>
                        <a:pt x="22583" y="74976"/>
                      </a:lnTo>
                      <a:cubicBezTo>
                        <a:pt x="9033" y="80396"/>
                        <a:pt x="0" y="93042"/>
                        <a:pt x="0" y="108399"/>
                      </a:cubicBezTo>
                      <a:cubicBezTo>
                        <a:pt x="0" y="128272"/>
                        <a:pt x="16260" y="144531"/>
                        <a:pt x="36133" y="144531"/>
                      </a:cubicBezTo>
                      <a:cubicBezTo>
                        <a:pt x="41553" y="144531"/>
                        <a:pt x="46069" y="143628"/>
                        <a:pt x="50586" y="141822"/>
                      </a:cubicBezTo>
                      <a:lnTo>
                        <a:pt x="65039" y="156275"/>
                      </a:lnTo>
                      <a:cubicBezTo>
                        <a:pt x="67749" y="158984"/>
                        <a:pt x="71363" y="159888"/>
                        <a:pt x="74976" y="159888"/>
                      </a:cubicBezTo>
                      <a:cubicBezTo>
                        <a:pt x="78589" y="159888"/>
                        <a:pt x="82202" y="158984"/>
                        <a:pt x="84912" y="156275"/>
                      </a:cubicBezTo>
                      <a:cubicBezTo>
                        <a:pt x="90332" y="150855"/>
                        <a:pt x="90332" y="142725"/>
                        <a:pt x="84912" y="137305"/>
                      </a:cubicBezTo>
                      <a:lnTo>
                        <a:pt x="69556" y="121948"/>
                      </a:lnTo>
                      <a:close/>
                      <a:moveTo>
                        <a:pt x="27100" y="107495"/>
                      </a:moveTo>
                      <a:cubicBezTo>
                        <a:pt x="27100" y="102075"/>
                        <a:pt x="30713" y="98462"/>
                        <a:pt x="36133" y="98462"/>
                      </a:cubicBezTo>
                      <a:cubicBezTo>
                        <a:pt x="41553" y="98462"/>
                        <a:pt x="45166" y="102075"/>
                        <a:pt x="45166" y="107495"/>
                      </a:cubicBezTo>
                      <a:cubicBezTo>
                        <a:pt x="45166" y="112915"/>
                        <a:pt x="41553" y="116529"/>
                        <a:pt x="36133" y="116529"/>
                      </a:cubicBezTo>
                      <a:cubicBezTo>
                        <a:pt x="30713" y="116529"/>
                        <a:pt x="27100" y="112915"/>
                        <a:pt x="27100" y="107495"/>
                      </a:cubicBezTo>
                      <a:lnTo>
                        <a:pt x="27100" y="107495"/>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grpSp>
        </p:grpSp>
      </p:grpSp>
      <p:grpSp>
        <p:nvGrpSpPr>
          <p:cNvPr id="38" name="Group 37">
            <a:extLst>
              <a:ext uri="{FF2B5EF4-FFF2-40B4-BE49-F238E27FC236}">
                <a16:creationId xmlns:a16="http://schemas.microsoft.com/office/drawing/2014/main" id="{C0875B2E-CE1B-CC49-448E-837C2825915A}"/>
              </a:ext>
            </a:extLst>
          </p:cNvPr>
          <p:cNvGrpSpPr/>
          <p:nvPr/>
        </p:nvGrpSpPr>
        <p:grpSpPr>
          <a:xfrm>
            <a:off x="2271916" y="6401569"/>
            <a:ext cx="1786282" cy="1256967"/>
            <a:chOff x="5905917" y="1929257"/>
            <a:chExt cx="1786282" cy="1256967"/>
          </a:xfrm>
        </p:grpSpPr>
        <p:sp>
          <p:nvSpPr>
            <p:cNvPr id="39" name="Google Shape;1042;p3">
              <a:extLst>
                <a:ext uri="{FF2B5EF4-FFF2-40B4-BE49-F238E27FC236}">
                  <a16:creationId xmlns:a16="http://schemas.microsoft.com/office/drawing/2014/main" id="{736AFD4C-9951-46AE-EA61-2831DA457424}"/>
                </a:ext>
              </a:extLst>
            </p:cNvPr>
            <p:cNvSpPr/>
            <p:nvPr/>
          </p:nvSpPr>
          <p:spPr>
            <a:xfrm>
              <a:off x="6341858" y="1929257"/>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40" name="TextBox 39">
              <a:extLst>
                <a:ext uri="{FF2B5EF4-FFF2-40B4-BE49-F238E27FC236}">
                  <a16:creationId xmlns:a16="http://schemas.microsoft.com/office/drawing/2014/main" id="{E8468021-4231-8BAF-9462-1D225DE19C87}"/>
                </a:ext>
              </a:extLst>
            </p:cNvPr>
            <p:cNvSpPr txBox="1"/>
            <p:nvPr/>
          </p:nvSpPr>
          <p:spPr>
            <a:xfrm>
              <a:off x="5905917" y="2878447"/>
              <a:ext cx="1786282" cy="307777"/>
            </a:xfrm>
            <a:prstGeom prst="rect">
              <a:avLst/>
            </a:prstGeom>
            <a:noFill/>
          </p:spPr>
          <p:txBody>
            <a:bodyPr wrap="square" rtlCol="0">
              <a:spAutoFit/>
            </a:bodyPr>
            <a:lstStyle/>
            <a:p>
              <a:pPr algn="ctr"/>
              <a:r>
                <a:rPr lang="en-GB" noProof="0" dirty="0">
                  <a:solidFill>
                    <a:srgbClr val="FF9300"/>
                  </a:solidFill>
                  <a:latin typeface="Calibri" panose="020F0502020204030204" pitchFamily="34" charset="0"/>
                  <a:cs typeface="Calibri" panose="020F0502020204030204" pitchFamily="34" charset="0"/>
                </a:rPr>
                <a:t>LEADERSHIP</a:t>
              </a:r>
            </a:p>
          </p:txBody>
        </p:sp>
        <p:grpSp>
          <p:nvGrpSpPr>
            <p:cNvPr id="41" name="Google Shape;1084;p3">
              <a:extLst>
                <a:ext uri="{FF2B5EF4-FFF2-40B4-BE49-F238E27FC236}">
                  <a16:creationId xmlns:a16="http://schemas.microsoft.com/office/drawing/2014/main" id="{7986B13A-E976-1144-4D5C-163993FE6D45}"/>
                </a:ext>
              </a:extLst>
            </p:cNvPr>
            <p:cNvGrpSpPr/>
            <p:nvPr/>
          </p:nvGrpSpPr>
          <p:grpSpPr>
            <a:xfrm>
              <a:off x="6484634" y="2128565"/>
              <a:ext cx="661118" cy="482451"/>
              <a:chOff x="8408232" y="3880051"/>
              <a:chExt cx="1097482" cy="800887"/>
            </a:xfrm>
          </p:grpSpPr>
          <p:sp>
            <p:nvSpPr>
              <p:cNvPr id="42" name="Google Shape;1085;p3">
                <a:extLst>
                  <a:ext uri="{FF2B5EF4-FFF2-40B4-BE49-F238E27FC236}">
                    <a16:creationId xmlns:a16="http://schemas.microsoft.com/office/drawing/2014/main" id="{A484E952-6C13-A541-EAB8-60AEC4DCF1BF}"/>
                  </a:ext>
                </a:extLst>
              </p:cNvPr>
              <p:cNvSpPr/>
              <p:nvPr/>
            </p:nvSpPr>
            <p:spPr>
              <a:xfrm>
                <a:off x="8493258" y="4565742"/>
                <a:ext cx="32912" cy="115195"/>
              </a:xfrm>
              <a:custGeom>
                <a:avLst/>
                <a:gdLst/>
                <a:ahLst/>
                <a:cxnLst/>
                <a:rect l="l" t="t" r="r" b="b"/>
                <a:pathLst>
                  <a:path w="32912" h="115195" extrusionOk="0">
                    <a:moveTo>
                      <a:pt x="16457" y="0"/>
                    </a:moveTo>
                    <a:cubicBezTo>
                      <a:pt x="8228" y="0"/>
                      <a:pt x="0" y="8228"/>
                      <a:pt x="0" y="16457"/>
                    </a:cubicBezTo>
                    <a:lnTo>
                      <a:pt x="0" y="98740"/>
                    </a:lnTo>
                    <a:cubicBezTo>
                      <a:pt x="0" y="106968"/>
                      <a:pt x="8228" y="115196"/>
                      <a:pt x="16457" y="115196"/>
                    </a:cubicBezTo>
                    <a:cubicBezTo>
                      <a:pt x="24685" y="115196"/>
                      <a:pt x="32913" y="106968"/>
                      <a:pt x="32913" y="98740"/>
                    </a:cubicBezTo>
                    <a:lnTo>
                      <a:pt x="32913" y="16457"/>
                    </a:lnTo>
                    <a:cubicBezTo>
                      <a:pt x="30171" y="8228"/>
                      <a:pt x="24685" y="0"/>
                      <a:pt x="16457" y="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grpSp>
            <p:nvGrpSpPr>
              <p:cNvPr id="43" name="Google Shape;1086;p3">
                <a:extLst>
                  <a:ext uri="{FF2B5EF4-FFF2-40B4-BE49-F238E27FC236}">
                    <a16:creationId xmlns:a16="http://schemas.microsoft.com/office/drawing/2014/main" id="{ACACA588-04F9-7AAF-4580-DAB0E58A7DB8}"/>
                  </a:ext>
                </a:extLst>
              </p:cNvPr>
              <p:cNvGrpSpPr/>
              <p:nvPr/>
            </p:nvGrpSpPr>
            <p:grpSpPr>
              <a:xfrm>
                <a:off x="8408232" y="3880051"/>
                <a:ext cx="1097482" cy="800887"/>
                <a:chOff x="8408232" y="3880051"/>
                <a:chExt cx="1097482" cy="800887"/>
              </a:xfrm>
            </p:grpSpPr>
            <p:sp>
              <p:nvSpPr>
                <p:cNvPr id="44" name="Google Shape;1087;p3">
                  <a:extLst>
                    <a:ext uri="{FF2B5EF4-FFF2-40B4-BE49-F238E27FC236}">
                      <a16:creationId xmlns:a16="http://schemas.microsoft.com/office/drawing/2014/main" id="{1109FD27-E2A2-D1B2-DBD0-D815CEDF55DC}"/>
                    </a:ext>
                  </a:extLst>
                </p:cNvPr>
                <p:cNvSpPr/>
                <p:nvPr/>
              </p:nvSpPr>
              <p:spPr>
                <a:xfrm>
                  <a:off x="8408232" y="3880051"/>
                  <a:ext cx="1097482" cy="800886"/>
                </a:xfrm>
                <a:custGeom>
                  <a:avLst/>
                  <a:gdLst/>
                  <a:ahLst/>
                  <a:cxnLst/>
                  <a:rect l="l" t="t" r="r" b="b"/>
                  <a:pathLst>
                    <a:path w="1097482" h="800886" extrusionOk="0">
                      <a:moveTo>
                        <a:pt x="1055965" y="586951"/>
                      </a:moveTo>
                      <a:lnTo>
                        <a:pt x="990139" y="567752"/>
                      </a:lnTo>
                      <a:cubicBezTo>
                        <a:pt x="987396" y="567752"/>
                        <a:pt x="984653" y="565009"/>
                        <a:pt x="984653" y="562266"/>
                      </a:cubicBezTo>
                      <a:lnTo>
                        <a:pt x="984653" y="540324"/>
                      </a:lnTo>
                      <a:cubicBezTo>
                        <a:pt x="990139" y="537582"/>
                        <a:pt x="995624" y="532096"/>
                        <a:pt x="1001110" y="526610"/>
                      </a:cubicBezTo>
                      <a:cubicBezTo>
                        <a:pt x="1023052" y="504668"/>
                        <a:pt x="1036766" y="474498"/>
                        <a:pt x="1036766" y="441585"/>
                      </a:cubicBezTo>
                      <a:lnTo>
                        <a:pt x="1036766" y="411414"/>
                      </a:lnTo>
                      <a:lnTo>
                        <a:pt x="1042252" y="397701"/>
                      </a:lnTo>
                      <a:cubicBezTo>
                        <a:pt x="1050480" y="383987"/>
                        <a:pt x="1053223" y="367530"/>
                        <a:pt x="1053223" y="353816"/>
                      </a:cubicBezTo>
                      <a:lnTo>
                        <a:pt x="1053223" y="271533"/>
                      </a:lnTo>
                      <a:cubicBezTo>
                        <a:pt x="1053223" y="263305"/>
                        <a:pt x="1044995" y="255077"/>
                        <a:pt x="1036766" y="255077"/>
                      </a:cubicBezTo>
                      <a:lnTo>
                        <a:pt x="883171" y="255077"/>
                      </a:lnTo>
                      <a:cubicBezTo>
                        <a:pt x="828316" y="255077"/>
                        <a:pt x="781689" y="301704"/>
                        <a:pt x="781689" y="356559"/>
                      </a:cubicBezTo>
                      <a:lnTo>
                        <a:pt x="781689" y="356559"/>
                      </a:lnTo>
                      <a:cubicBezTo>
                        <a:pt x="781689" y="370273"/>
                        <a:pt x="784432" y="381244"/>
                        <a:pt x="789917" y="394958"/>
                      </a:cubicBezTo>
                      <a:lnTo>
                        <a:pt x="798145" y="411414"/>
                      </a:lnTo>
                      <a:lnTo>
                        <a:pt x="798145" y="436099"/>
                      </a:lnTo>
                      <a:cubicBezTo>
                        <a:pt x="798145" y="477240"/>
                        <a:pt x="817344" y="515639"/>
                        <a:pt x="850258" y="537582"/>
                      </a:cubicBezTo>
                      <a:lnTo>
                        <a:pt x="850258" y="559523"/>
                      </a:lnTo>
                      <a:cubicBezTo>
                        <a:pt x="850258" y="562266"/>
                        <a:pt x="850258" y="565009"/>
                        <a:pt x="836544" y="567752"/>
                      </a:cubicBezTo>
                      <a:lnTo>
                        <a:pt x="803631" y="575980"/>
                      </a:lnTo>
                      <a:lnTo>
                        <a:pt x="710377" y="543067"/>
                      </a:lnTo>
                      <a:cubicBezTo>
                        <a:pt x="710377" y="537582"/>
                        <a:pt x="710377" y="534839"/>
                        <a:pt x="704892" y="532096"/>
                      </a:cubicBezTo>
                      <a:lnTo>
                        <a:pt x="674721" y="501926"/>
                      </a:lnTo>
                      <a:lnTo>
                        <a:pt x="674721" y="449813"/>
                      </a:lnTo>
                      <a:cubicBezTo>
                        <a:pt x="677464" y="447070"/>
                        <a:pt x="680206" y="444327"/>
                        <a:pt x="682949" y="441585"/>
                      </a:cubicBezTo>
                      <a:cubicBezTo>
                        <a:pt x="721348" y="405929"/>
                        <a:pt x="740547" y="356559"/>
                        <a:pt x="740547" y="304447"/>
                      </a:cubicBezTo>
                      <a:lnTo>
                        <a:pt x="740547" y="263305"/>
                      </a:lnTo>
                      <a:cubicBezTo>
                        <a:pt x="751518" y="238620"/>
                        <a:pt x="757004" y="213936"/>
                        <a:pt x="757004" y="186508"/>
                      </a:cubicBezTo>
                      <a:lnTo>
                        <a:pt x="757004" y="16457"/>
                      </a:lnTo>
                      <a:cubicBezTo>
                        <a:pt x="757004" y="8228"/>
                        <a:pt x="748775" y="0"/>
                        <a:pt x="740547" y="0"/>
                      </a:cubicBezTo>
                      <a:lnTo>
                        <a:pt x="501926" y="0"/>
                      </a:lnTo>
                      <a:cubicBezTo>
                        <a:pt x="416901" y="0"/>
                        <a:pt x="348332" y="68569"/>
                        <a:pt x="348332" y="153595"/>
                      </a:cubicBezTo>
                      <a:lnTo>
                        <a:pt x="348332" y="186508"/>
                      </a:lnTo>
                      <a:cubicBezTo>
                        <a:pt x="348332" y="213936"/>
                        <a:pt x="353817" y="238620"/>
                        <a:pt x="364788" y="263305"/>
                      </a:cubicBezTo>
                      <a:lnTo>
                        <a:pt x="364788" y="298961"/>
                      </a:lnTo>
                      <a:cubicBezTo>
                        <a:pt x="364788" y="359302"/>
                        <a:pt x="392215" y="411414"/>
                        <a:pt x="433357" y="447070"/>
                      </a:cubicBezTo>
                      <a:lnTo>
                        <a:pt x="433357" y="501926"/>
                      </a:lnTo>
                      <a:lnTo>
                        <a:pt x="403187" y="532096"/>
                      </a:lnTo>
                      <a:cubicBezTo>
                        <a:pt x="400444" y="534839"/>
                        <a:pt x="397701" y="540324"/>
                        <a:pt x="397701" y="543067"/>
                      </a:cubicBezTo>
                      <a:lnTo>
                        <a:pt x="298961" y="578723"/>
                      </a:lnTo>
                      <a:cubicBezTo>
                        <a:pt x="290734" y="581466"/>
                        <a:pt x="285248" y="584208"/>
                        <a:pt x="279763" y="589694"/>
                      </a:cubicBezTo>
                      <a:lnTo>
                        <a:pt x="263306" y="581466"/>
                      </a:lnTo>
                      <a:cubicBezTo>
                        <a:pt x="309932" y="562266"/>
                        <a:pt x="323646" y="532096"/>
                        <a:pt x="323646" y="532096"/>
                      </a:cubicBezTo>
                      <a:cubicBezTo>
                        <a:pt x="326389" y="526610"/>
                        <a:pt x="326389" y="521125"/>
                        <a:pt x="323646" y="518382"/>
                      </a:cubicBezTo>
                      <a:cubicBezTo>
                        <a:pt x="312675" y="496440"/>
                        <a:pt x="309932" y="452556"/>
                        <a:pt x="309932" y="419643"/>
                      </a:cubicBezTo>
                      <a:cubicBezTo>
                        <a:pt x="309932" y="408671"/>
                        <a:pt x="309932" y="397701"/>
                        <a:pt x="307190" y="389472"/>
                      </a:cubicBezTo>
                      <a:cubicBezTo>
                        <a:pt x="301704" y="312675"/>
                        <a:pt x="244106" y="255077"/>
                        <a:pt x="172794" y="255077"/>
                      </a:cubicBezTo>
                      <a:cubicBezTo>
                        <a:pt x="101483" y="255077"/>
                        <a:pt x="43884" y="312675"/>
                        <a:pt x="38399" y="389472"/>
                      </a:cubicBezTo>
                      <a:cubicBezTo>
                        <a:pt x="38399" y="397701"/>
                        <a:pt x="38399" y="408671"/>
                        <a:pt x="35656" y="419643"/>
                      </a:cubicBezTo>
                      <a:cubicBezTo>
                        <a:pt x="35656" y="452556"/>
                        <a:pt x="32914" y="496440"/>
                        <a:pt x="21942" y="518382"/>
                      </a:cubicBezTo>
                      <a:cubicBezTo>
                        <a:pt x="19200" y="523868"/>
                        <a:pt x="19200" y="529353"/>
                        <a:pt x="21942" y="532096"/>
                      </a:cubicBezTo>
                      <a:cubicBezTo>
                        <a:pt x="21942" y="534839"/>
                        <a:pt x="38399" y="562266"/>
                        <a:pt x="82283" y="581466"/>
                      </a:cubicBezTo>
                      <a:lnTo>
                        <a:pt x="38399" y="603408"/>
                      </a:lnTo>
                      <a:cubicBezTo>
                        <a:pt x="16457" y="614379"/>
                        <a:pt x="0" y="639064"/>
                        <a:pt x="0" y="663748"/>
                      </a:cubicBezTo>
                      <a:lnTo>
                        <a:pt x="0" y="781687"/>
                      </a:lnTo>
                      <a:cubicBezTo>
                        <a:pt x="0" y="789916"/>
                        <a:pt x="8228" y="798144"/>
                        <a:pt x="16457" y="798144"/>
                      </a:cubicBezTo>
                      <a:cubicBezTo>
                        <a:pt x="24685" y="798144"/>
                        <a:pt x="32914" y="789916"/>
                        <a:pt x="32914" y="781687"/>
                      </a:cubicBezTo>
                      <a:lnTo>
                        <a:pt x="32914" y="663748"/>
                      </a:lnTo>
                      <a:cubicBezTo>
                        <a:pt x="32914" y="650035"/>
                        <a:pt x="41142" y="639064"/>
                        <a:pt x="52112" y="633578"/>
                      </a:cubicBezTo>
                      <a:lnTo>
                        <a:pt x="104225" y="606151"/>
                      </a:lnTo>
                      <a:lnTo>
                        <a:pt x="123425" y="622607"/>
                      </a:lnTo>
                      <a:cubicBezTo>
                        <a:pt x="137138" y="633578"/>
                        <a:pt x="153595" y="641806"/>
                        <a:pt x="170052" y="641806"/>
                      </a:cubicBezTo>
                      <a:cubicBezTo>
                        <a:pt x="186508" y="641806"/>
                        <a:pt x="202965" y="636321"/>
                        <a:pt x="216678" y="622607"/>
                      </a:cubicBezTo>
                      <a:lnTo>
                        <a:pt x="235878" y="606151"/>
                      </a:lnTo>
                      <a:lnTo>
                        <a:pt x="252335" y="614379"/>
                      </a:lnTo>
                      <a:cubicBezTo>
                        <a:pt x="244106" y="628092"/>
                        <a:pt x="238621" y="641806"/>
                        <a:pt x="238621" y="658263"/>
                      </a:cubicBezTo>
                      <a:lnTo>
                        <a:pt x="238621" y="781687"/>
                      </a:lnTo>
                      <a:cubicBezTo>
                        <a:pt x="238621" y="789916"/>
                        <a:pt x="246849" y="798144"/>
                        <a:pt x="255077" y="798144"/>
                      </a:cubicBezTo>
                      <a:cubicBezTo>
                        <a:pt x="263306" y="798144"/>
                        <a:pt x="271534" y="789916"/>
                        <a:pt x="271534" y="781687"/>
                      </a:cubicBezTo>
                      <a:lnTo>
                        <a:pt x="271534" y="658263"/>
                      </a:lnTo>
                      <a:cubicBezTo>
                        <a:pt x="271534" y="636321"/>
                        <a:pt x="285248" y="617122"/>
                        <a:pt x="307190" y="608893"/>
                      </a:cubicBezTo>
                      <a:lnTo>
                        <a:pt x="411415" y="570495"/>
                      </a:lnTo>
                      <a:lnTo>
                        <a:pt x="455300" y="636321"/>
                      </a:lnTo>
                      <a:cubicBezTo>
                        <a:pt x="460785" y="644549"/>
                        <a:pt x="469013" y="650035"/>
                        <a:pt x="479984" y="650035"/>
                      </a:cubicBezTo>
                      <a:cubicBezTo>
                        <a:pt x="479984" y="650035"/>
                        <a:pt x="482727" y="650035"/>
                        <a:pt x="482727" y="650035"/>
                      </a:cubicBezTo>
                      <a:cubicBezTo>
                        <a:pt x="490955" y="650035"/>
                        <a:pt x="499184" y="647292"/>
                        <a:pt x="504669" y="639064"/>
                      </a:cubicBezTo>
                      <a:lnTo>
                        <a:pt x="532097" y="611636"/>
                      </a:lnTo>
                      <a:lnTo>
                        <a:pt x="532097" y="778944"/>
                      </a:lnTo>
                      <a:cubicBezTo>
                        <a:pt x="532097" y="787173"/>
                        <a:pt x="540326" y="795401"/>
                        <a:pt x="548553" y="795401"/>
                      </a:cubicBezTo>
                      <a:cubicBezTo>
                        <a:pt x="556781" y="795401"/>
                        <a:pt x="565010" y="787173"/>
                        <a:pt x="565010" y="778944"/>
                      </a:cubicBezTo>
                      <a:lnTo>
                        <a:pt x="565010" y="611636"/>
                      </a:lnTo>
                      <a:lnTo>
                        <a:pt x="592438" y="639064"/>
                      </a:lnTo>
                      <a:cubicBezTo>
                        <a:pt x="597923" y="644549"/>
                        <a:pt x="606152" y="650035"/>
                        <a:pt x="614380" y="650035"/>
                      </a:cubicBezTo>
                      <a:cubicBezTo>
                        <a:pt x="614380" y="650035"/>
                        <a:pt x="617123" y="650035"/>
                        <a:pt x="617123" y="650035"/>
                      </a:cubicBezTo>
                      <a:cubicBezTo>
                        <a:pt x="628094" y="650035"/>
                        <a:pt x="636322" y="644549"/>
                        <a:pt x="641807" y="636321"/>
                      </a:cubicBezTo>
                      <a:lnTo>
                        <a:pt x="685692" y="570495"/>
                      </a:lnTo>
                      <a:lnTo>
                        <a:pt x="789917" y="608893"/>
                      </a:lnTo>
                      <a:cubicBezTo>
                        <a:pt x="809116" y="617122"/>
                        <a:pt x="825573" y="636321"/>
                        <a:pt x="825573" y="658263"/>
                      </a:cubicBezTo>
                      <a:lnTo>
                        <a:pt x="825573" y="781687"/>
                      </a:lnTo>
                      <a:cubicBezTo>
                        <a:pt x="825573" y="789916"/>
                        <a:pt x="833801" y="798144"/>
                        <a:pt x="842030" y="798144"/>
                      </a:cubicBezTo>
                      <a:cubicBezTo>
                        <a:pt x="850258" y="798144"/>
                        <a:pt x="858486" y="789916"/>
                        <a:pt x="858486" y="781687"/>
                      </a:cubicBezTo>
                      <a:lnTo>
                        <a:pt x="858486" y="658263"/>
                      </a:lnTo>
                      <a:cubicBezTo>
                        <a:pt x="858486" y="636321"/>
                        <a:pt x="850258" y="614379"/>
                        <a:pt x="833801" y="600665"/>
                      </a:cubicBezTo>
                      <a:lnTo>
                        <a:pt x="836544" y="600665"/>
                      </a:lnTo>
                      <a:cubicBezTo>
                        <a:pt x="839287" y="600665"/>
                        <a:pt x="844772" y="597922"/>
                        <a:pt x="850258" y="595179"/>
                      </a:cubicBezTo>
                      <a:lnTo>
                        <a:pt x="891399" y="636321"/>
                      </a:lnTo>
                      <a:lnTo>
                        <a:pt x="891399" y="784430"/>
                      </a:lnTo>
                      <a:cubicBezTo>
                        <a:pt x="891399" y="792658"/>
                        <a:pt x="899627" y="800887"/>
                        <a:pt x="907856" y="800887"/>
                      </a:cubicBezTo>
                      <a:cubicBezTo>
                        <a:pt x="916084" y="800887"/>
                        <a:pt x="924313" y="792658"/>
                        <a:pt x="924313" y="784430"/>
                      </a:cubicBezTo>
                      <a:lnTo>
                        <a:pt x="924313" y="636321"/>
                      </a:lnTo>
                      <a:lnTo>
                        <a:pt x="965454" y="595179"/>
                      </a:lnTo>
                      <a:cubicBezTo>
                        <a:pt x="968197" y="595179"/>
                        <a:pt x="970940" y="597922"/>
                        <a:pt x="970940" y="597922"/>
                      </a:cubicBezTo>
                      <a:lnTo>
                        <a:pt x="1036766" y="617122"/>
                      </a:lnTo>
                      <a:cubicBezTo>
                        <a:pt x="1050480" y="622607"/>
                        <a:pt x="1061451" y="636321"/>
                        <a:pt x="1061451" y="650035"/>
                      </a:cubicBezTo>
                      <a:lnTo>
                        <a:pt x="1061451" y="781687"/>
                      </a:lnTo>
                      <a:cubicBezTo>
                        <a:pt x="1061451" y="789916"/>
                        <a:pt x="1069679" y="798144"/>
                        <a:pt x="1077907" y="798144"/>
                      </a:cubicBezTo>
                      <a:cubicBezTo>
                        <a:pt x="1086136" y="798144"/>
                        <a:pt x="1094364" y="789916"/>
                        <a:pt x="1094364" y="781687"/>
                      </a:cubicBezTo>
                      <a:lnTo>
                        <a:pt x="1094364" y="650035"/>
                      </a:lnTo>
                      <a:cubicBezTo>
                        <a:pt x="1105335" y="622607"/>
                        <a:pt x="1086136" y="595179"/>
                        <a:pt x="1055965" y="586951"/>
                      </a:cubicBezTo>
                      <a:close/>
                      <a:moveTo>
                        <a:pt x="117939" y="559523"/>
                      </a:moveTo>
                      <a:cubicBezTo>
                        <a:pt x="87769" y="548552"/>
                        <a:pt x="74055" y="534839"/>
                        <a:pt x="65826" y="526610"/>
                      </a:cubicBezTo>
                      <a:cubicBezTo>
                        <a:pt x="71312" y="515639"/>
                        <a:pt x="74055" y="501926"/>
                        <a:pt x="74055" y="488212"/>
                      </a:cubicBezTo>
                      <a:cubicBezTo>
                        <a:pt x="82283" y="510154"/>
                        <a:pt x="98740" y="526610"/>
                        <a:pt x="115197" y="540324"/>
                      </a:cubicBezTo>
                      <a:lnTo>
                        <a:pt x="115197" y="559523"/>
                      </a:lnTo>
                      <a:close/>
                      <a:moveTo>
                        <a:pt x="211193" y="603408"/>
                      </a:moveTo>
                      <a:cubicBezTo>
                        <a:pt x="197480" y="617122"/>
                        <a:pt x="175537" y="617122"/>
                        <a:pt x="161823" y="603408"/>
                      </a:cubicBezTo>
                      <a:lnTo>
                        <a:pt x="148109" y="589694"/>
                      </a:lnTo>
                      <a:cubicBezTo>
                        <a:pt x="150852" y="584208"/>
                        <a:pt x="150852" y="578723"/>
                        <a:pt x="150852" y="573237"/>
                      </a:cubicBezTo>
                      <a:lnTo>
                        <a:pt x="150852" y="556781"/>
                      </a:lnTo>
                      <a:cubicBezTo>
                        <a:pt x="161823" y="559523"/>
                        <a:pt x="172794" y="562266"/>
                        <a:pt x="186508" y="562266"/>
                      </a:cubicBezTo>
                      <a:cubicBezTo>
                        <a:pt x="197480" y="562266"/>
                        <a:pt x="211193" y="559523"/>
                        <a:pt x="222164" y="556781"/>
                      </a:cubicBezTo>
                      <a:lnTo>
                        <a:pt x="222164" y="573237"/>
                      </a:lnTo>
                      <a:cubicBezTo>
                        <a:pt x="222164" y="578723"/>
                        <a:pt x="224907" y="584208"/>
                        <a:pt x="224907" y="589694"/>
                      </a:cubicBezTo>
                      <a:lnTo>
                        <a:pt x="211193" y="603408"/>
                      </a:lnTo>
                      <a:close/>
                      <a:moveTo>
                        <a:pt x="186508" y="529353"/>
                      </a:moveTo>
                      <a:cubicBezTo>
                        <a:pt x="139881" y="529353"/>
                        <a:pt x="101483" y="490954"/>
                        <a:pt x="101483" y="444327"/>
                      </a:cubicBezTo>
                      <a:cubicBezTo>
                        <a:pt x="101483" y="436099"/>
                        <a:pt x="93254" y="427871"/>
                        <a:pt x="85026" y="427871"/>
                      </a:cubicBezTo>
                      <a:cubicBezTo>
                        <a:pt x="85026" y="427871"/>
                        <a:pt x="82283" y="427871"/>
                        <a:pt x="82283" y="427871"/>
                      </a:cubicBezTo>
                      <a:cubicBezTo>
                        <a:pt x="82283" y="427871"/>
                        <a:pt x="82283" y="425128"/>
                        <a:pt x="82283" y="425128"/>
                      </a:cubicBezTo>
                      <a:cubicBezTo>
                        <a:pt x="82283" y="414157"/>
                        <a:pt x="82283" y="403186"/>
                        <a:pt x="82283" y="394958"/>
                      </a:cubicBezTo>
                      <a:cubicBezTo>
                        <a:pt x="85026" y="367530"/>
                        <a:pt x="95997" y="340102"/>
                        <a:pt x="115197" y="320903"/>
                      </a:cubicBezTo>
                      <a:cubicBezTo>
                        <a:pt x="134395" y="301704"/>
                        <a:pt x="159080" y="290733"/>
                        <a:pt x="186508" y="290733"/>
                      </a:cubicBezTo>
                      <a:cubicBezTo>
                        <a:pt x="213936" y="290733"/>
                        <a:pt x="238621" y="301704"/>
                        <a:pt x="257820" y="320903"/>
                      </a:cubicBezTo>
                      <a:cubicBezTo>
                        <a:pt x="277020" y="340102"/>
                        <a:pt x="287991" y="367530"/>
                        <a:pt x="290734" y="394958"/>
                      </a:cubicBezTo>
                      <a:cubicBezTo>
                        <a:pt x="290734" y="403186"/>
                        <a:pt x="290734" y="414157"/>
                        <a:pt x="290734" y="425128"/>
                      </a:cubicBezTo>
                      <a:cubicBezTo>
                        <a:pt x="290734" y="425128"/>
                        <a:pt x="290734" y="427871"/>
                        <a:pt x="290734" y="427871"/>
                      </a:cubicBezTo>
                      <a:cubicBezTo>
                        <a:pt x="274277" y="400443"/>
                        <a:pt x="246849" y="381244"/>
                        <a:pt x="211193" y="370273"/>
                      </a:cubicBezTo>
                      <a:cubicBezTo>
                        <a:pt x="178280" y="359302"/>
                        <a:pt x="150852" y="359302"/>
                        <a:pt x="150852" y="359302"/>
                      </a:cubicBezTo>
                      <a:cubicBezTo>
                        <a:pt x="145366" y="359302"/>
                        <a:pt x="142624" y="362045"/>
                        <a:pt x="139881" y="364787"/>
                      </a:cubicBezTo>
                      <a:lnTo>
                        <a:pt x="112454" y="394958"/>
                      </a:lnTo>
                      <a:cubicBezTo>
                        <a:pt x="106968" y="400443"/>
                        <a:pt x="106968" y="411414"/>
                        <a:pt x="112454" y="416900"/>
                      </a:cubicBezTo>
                      <a:cubicBezTo>
                        <a:pt x="117939" y="422385"/>
                        <a:pt x="128910" y="422385"/>
                        <a:pt x="134395" y="416900"/>
                      </a:cubicBezTo>
                      <a:lnTo>
                        <a:pt x="159080" y="392215"/>
                      </a:lnTo>
                      <a:cubicBezTo>
                        <a:pt x="181023" y="392215"/>
                        <a:pt x="246849" y="400443"/>
                        <a:pt x="271534" y="458041"/>
                      </a:cubicBezTo>
                      <a:cubicBezTo>
                        <a:pt x="263306" y="496440"/>
                        <a:pt x="227649" y="529353"/>
                        <a:pt x="186508" y="529353"/>
                      </a:cubicBezTo>
                      <a:close/>
                      <a:moveTo>
                        <a:pt x="252335" y="559523"/>
                      </a:moveTo>
                      <a:lnTo>
                        <a:pt x="252335" y="540324"/>
                      </a:lnTo>
                      <a:cubicBezTo>
                        <a:pt x="271534" y="526610"/>
                        <a:pt x="285248" y="510154"/>
                        <a:pt x="293476" y="488212"/>
                      </a:cubicBezTo>
                      <a:cubicBezTo>
                        <a:pt x="296219" y="501926"/>
                        <a:pt x="298961" y="515639"/>
                        <a:pt x="301704" y="526610"/>
                      </a:cubicBezTo>
                      <a:cubicBezTo>
                        <a:pt x="298961" y="534839"/>
                        <a:pt x="282505" y="548552"/>
                        <a:pt x="252335" y="559523"/>
                      </a:cubicBezTo>
                      <a:close/>
                      <a:moveTo>
                        <a:pt x="405929" y="298961"/>
                      </a:moveTo>
                      <a:lnTo>
                        <a:pt x="405929" y="260562"/>
                      </a:lnTo>
                      <a:cubicBezTo>
                        <a:pt x="405929" y="257819"/>
                        <a:pt x="405929" y="255077"/>
                        <a:pt x="403187" y="252334"/>
                      </a:cubicBezTo>
                      <a:cubicBezTo>
                        <a:pt x="392215" y="230392"/>
                        <a:pt x="386730" y="208450"/>
                        <a:pt x="386730" y="186508"/>
                      </a:cubicBezTo>
                      <a:lnTo>
                        <a:pt x="386730" y="153595"/>
                      </a:lnTo>
                      <a:cubicBezTo>
                        <a:pt x="386730" y="87768"/>
                        <a:pt x="441586" y="32913"/>
                        <a:pt x="507412" y="32913"/>
                      </a:cubicBezTo>
                      <a:lnTo>
                        <a:pt x="729576" y="32913"/>
                      </a:lnTo>
                      <a:lnTo>
                        <a:pt x="729576" y="186508"/>
                      </a:lnTo>
                      <a:cubicBezTo>
                        <a:pt x="729576" y="208450"/>
                        <a:pt x="724090" y="233135"/>
                        <a:pt x="713120" y="252334"/>
                      </a:cubicBezTo>
                      <a:cubicBezTo>
                        <a:pt x="713120" y="255077"/>
                        <a:pt x="710377" y="257819"/>
                        <a:pt x="710377" y="260562"/>
                      </a:cubicBezTo>
                      <a:lnTo>
                        <a:pt x="710377" y="307189"/>
                      </a:lnTo>
                      <a:cubicBezTo>
                        <a:pt x="710377" y="351074"/>
                        <a:pt x="693920" y="389472"/>
                        <a:pt x="661007" y="419643"/>
                      </a:cubicBezTo>
                      <a:cubicBezTo>
                        <a:pt x="658264" y="422385"/>
                        <a:pt x="652778" y="427871"/>
                        <a:pt x="650036" y="430614"/>
                      </a:cubicBezTo>
                      <a:cubicBezTo>
                        <a:pt x="650036" y="430614"/>
                        <a:pt x="650036" y="430614"/>
                        <a:pt x="650036" y="430614"/>
                      </a:cubicBezTo>
                      <a:cubicBezTo>
                        <a:pt x="619866" y="452556"/>
                        <a:pt x="584209" y="463527"/>
                        <a:pt x="545811" y="460784"/>
                      </a:cubicBezTo>
                      <a:cubicBezTo>
                        <a:pt x="469013" y="455299"/>
                        <a:pt x="405929" y="383987"/>
                        <a:pt x="405929" y="298961"/>
                      </a:cubicBezTo>
                      <a:close/>
                      <a:moveTo>
                        <a:pt x="496441" y="619864"/>
                      </a:moveTo>
                      <a:cubicBezTo>
                        <a:pt x="496441" y="619864"/>
                        <a:pt x="496441" y="622607"/>
                        <a:pt x="496441" y="619864"/>
                      </a:cubicBezTo>
                      <a:cubicBezTo>
                        <a:pt x="493698" y="622607"/>
                        <a:pt x="493698" y="619864"/>
                        <a:pt x="496441" y="619864"/>
                      </a:cubicBezTo>
                      <a:lnTo>
                        <a:pt x="444329" y="545810"/>
                      </a:lnTo>
                      <a:lnTo>
                        <a:pt x="460785" y="529353"/>
                      </a:lnTo>
                      <a:lnTo>
                        <a:pt x="534840" y="581466"/>
                      </a:lnTo>
                      <a:lnTo>
                        <a:pt x="496441" y="619864"/>
                      </a:lnTo>
                      <a:close/>
                      <a:moveTo>
                        <a:pt x="559524" y="559523"/>
                      </a:moveTo>
                      <a:lnTo>
                        <a:pt x="474498" y="499183"/>
                      </a:lnTo>
                      <a:lnTo>
                        <a:pt x="474498" y="469013"/>
                      </a:lnTo>
                      <a:cubicBezTo>
                        <a:pt x="496441" y="479983"/>
                        <a:pt x="521126" y="488212"/>
                        <a:pt x="548553" y="490954"/>
                      </a:cubicBezTo>
                      <a:cubicBezTo>
                        <a:pt x="554039" y="490954"/>
                        <a:pt x="556781" y="490954"/>
                        <a:pt x="562267" y="490954"/>
                      </a:cubicBezTo>
                      <a:cubicBezTo>
                        <a:pt x="592438" y="490954"/>
                        <a:pt x="622609" y="482726"/>
                        <a:pt x="647293" y="469013"/>
                      </a:cubicBezTo>
                      <a:lnTo>
                        <a:pt x="647293" y="499183"/>
                      </a:lnTo>
                      <a:lnTo>
                        <a:pt x="559524" y="559523"/>
                      </a:lnTo>
                      <a:close/>
                      <a:moveTo>
                        <a:pt x="628094" y="619864"/>
                      </a:moveTo>
                      <a:cubicBezTo>
                        <a:pt x="628094" y="619864"/>
                        <a:pt x="628094" y="622607"/>
                        <a:pt x="628094" y="619864"/>
                      </a:cubicBezTo>
                      <a:cubicBezTo>
                        <a:pt x="625351" y="622607"/>
                        <a:pt x="625351" y="622607"/>
                        <a:pt x="628094" y="619864"/>
                      </a:cubicBezTo>
                      <a:lnTo>
                        <a:pt x="586952" y="581466"/>
                      </a:lnTo>
                      <a:lnTo>
                        <a:pt x="661007" y="529353"/>
                      </a:lnTo>
                      <a:lnTo>
                        <a:pt x="677464" y="545810"/>
                      </a:lnTo>
                      <a:lnTo>
                        <a:pt x="628094" y="619864"/>
                      </a:lnTo>
                      <a:close/>
                      <a:moveTo>
                        <a:pt x="918827" y="606151"/>
                      </a:moveTo>
                      <a:lnTo>
                        <a:pt x="883171" y="570495"/>
                      </a:lnTo>
                      <a:cubicBezTo>
                        <a:pt x="883171" y="567752"/>
                        <a:pt x="883171" y="565009"/>
                        <a:pt x="883171" y="562266"/>
                      </a:cubicBezTo>
                      <a:lnTo>
                        <a:pt x="883171" y="556781"/>
                      </a:lnTo>
                      <a:cubicBezTo>
                        <a:pt x="894142" y="559523"/>
                        <a:pt x="905113" y="562266"/>
                        <a:pt x="916084" y="562266"/>
                      </a:cubicBezTo>
                      <a:cubicBezTo>
                        <a:pt x="916084" y="562266"/>
                        <a:pt x="918827" y="562266"/>
                        <a:pt x="918827" y="562266"/>
                      </a:cubicBezTo>
                      <a:cubicBezTo>
                        <a:pt x="929798" y="562266"/>
                        <a:pt x="943512" y="559523"/>
                        <a:pt x="954483" y="556781"/>
                      </a:cubicBezTo>
                      <a:lnTo>
                        <a:pt x="954483" y="562266"/>
                      </a:lnTo>
                      <a:cubicBezTo>
                        <a:pt x="954483" y="565009"/>
                        <a:pt x="954483" y="567752"/>
                        <a:pt x="954483" y="570495"/>
                      </a:cubicBezTo>
                      <a:lnTo>
                        <a:pt x="918827" y="606151"/>
                      </a:lnTo>
                      <a:close/>
                      <a:moveTo>
                        <a:pt x="979168" y="504668"/>
                      </a:moveTo>
                      <a:cubicBezTo>
                        <a:pt x="962712" y="521125"/>
                        <a:pt x="940769" y="529353"/>
                        <a:pt x="916084" y="529353"/>
                      </a:cubicBezTo>
                      <a:cubicBezTo>
                        <a:pt x="869458" y="526610"/>
                        <a:pt x="831058" y="488212"/>
                        <a:pt x="831058" y="438842"/>
                      </a:cubicBezTo>
                      <a:lnTo>
                        <a:pt x="831058" y="408671"/>
                      </a:lnTo>
                      <a:cubicBezTo>
                        <a:pt x="831058" y="405929"/>
                        <a:pt x="831058" y="403186"/>
                        <a:pt x="828316" y="400443"/>
                      </a:cubicBezTo>
                      <a:lnTo>
                        <a:pt x="817344" y="381244"/>
                      </a:lnTo>
                      <a:cubicBezTo>
                        <a:pt x="814602" y="373016"/>
                        <a:pt x="811859" y="364787"/>
                        <a:pt x="811859" y="356559"/>
                      </a:cubicBezTo>
                      <a:lnTo>
                        <a:pt x="811859" y="356559"/>
                      </a:lnTo>
                      <a:cubicBezTo>
                        <a:pt x="811859" y="318161"/>
                        <a:pt x="842030" y="287990"/>
                        <a:pt x="880429" y="287990"/>
                      </a:cubicBezTo>
                      <a:lnTo>
                        <a:pt x="1017567" y="287990"/>
                      </a:lnTo>
                      <a:lnTo>
                        <a:pt x="1017567" y="353816"/>
                      </a:lnTo>
                      <a:cubicBezTo>
                        <a:pt x="1017567" y="364787"/>
                        <a:pt x="1014824" y="375758"/>
                        <a:pt x="1009338" y="383987"/>
                      </a:cubicBezTo>
                      <a:lnTo>
                        <a:pt x="1001110" y="400443"/>
                      </a:lnTo>
                      <a:cubicBezTo>
                        <a:pt x="1001110" y="403186"/>
                        <a:pt x="998367" y="405929"/>
                        <a:pt x="998367" y="408671"/>
                      </a:cubicBezTo>
                      <a:lnTo>
                        <a:pt x="998367" y="441585"/>
                      </a:lnTo>
                      <a:cubicBezTo>
                        <a:pt x="1003853" y="466270"/>
                        <a:pt x="995624" y="488212"/>
                        <a:pt x="979168" y="504668"/>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45" name="Google Shape;1088;p3">
                  <a:extLst>
                    <a:ext uri="{FF2B5EF4-FFF2-40B4-BE49-F238E27FC236}">
                      <a16:creationId xmlns:a16="http://schemas.microsoft.com/office/drawing/2014/main" id="{95A2ACFB-D28A-2327-1826-C46D1486C067}"/>
                    </a:ext>
                  </a:extLst>
                </p:cNvPr>
                <p:cNvSpPr/>
                <p:nvPr/>
              </p:nvSpPr>
              <p:spPr>
                <a:xfrm>
                  <a:off x="9258490" y="4220154"/>
                  <a:ext cx="135424" cy="52112"/>
                </a:xfrm>
                <a:custGeom>
                  <a:avLst/>
                  <a:gdLst/>
                  <a:ahLst/>
                  <a:cxnLst/>
                  <a:rect l="l" t="t" r="r" b="b"/>
                  <a:pathLst>
                    <a:path w="135424" h="52112" extrusionOk="0">
                      <a:moveTo>
                        <a:pt x="126167" y="19200"/>
                      </a:moveTo>
                      <a:cubicBezTo>
                        <a:pt x="87769" y="0"/>
                        <a:pt x="19200" y="0"/>
                        <a:pt x="16457" y="0"/>
                      </a:cubicBezTo>
                      <a:cubicBezTo>
                        <a:pt x="8228" y="0"/>
                        <a:pt x="0" y="8228"/>
                        <a:pt x="0" y="16457"/>
                      </a:cubicBezTo>
                      <a:cubicBezTo>
                        <a:pt x="0" y="24685"/>
                        <a:pt x="8228" y="32913"/>
                        <a:pt x="16457" y="32913"/>
                      </a:cubicBezTo>
                      <a:cubicBezTo>
                        <a:pt x="35656" y="32913"/>
                        <a:pt x="87769" y="35656"/>
                        <a:pt x="112454" y="49370"/>
                      </a:cubicBezTo>
                      <a:cubicBezTo>
                        <a:pt x="115197" y="49370"/>
                        <a:pt x="117939" y="52113"/>
                        <a:pt x="120682" y="52113"/>
                      </a:cubicBezTo>
                      <a:cubicBezTo>
                        <a:pt x="126167" y="52113"/>
                        <a:pt x="131653" y="49370"/>
                        <a:pt x="134395" y="43884"/>
                      </a:cubicBezTo>
                      <a:cubicBezTo>
                        <a:pt x="137138" y="32913"/>
                        <a:pt x="134395" y="24685"/>
                        <a:pt x="126167" y="1920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46" name="Google Shape;1089;p3">
                  <a:extLst>
                    <a:ext uri="{FF2B5EF4-FFF2-40B4-BE49-F238E27FC236}">
                      <a16:creationId xmlns:a16="http://schemas.microsoft.com/office/drawing/2014/main" id="{9A1F48A4-065C-CD79-F3B0-4C5A87BD3E86}"/>
                    </a:ext>
                  </a:extLst>
                </p:cNvPr>
                <p:cNvSpPr/>
                <p:nvPr/>
              </p:nvSpPr>
              <p:spPr>
                <a:xfrm>
                  <a:off x="8833361" y="4024394"/>
                  <a:ext cx="270162" cy="91535"/>
                </a:xfrm>
                <a:custGeom>
                  <a:avLst/>
                  <a:gdLst/>
                  <a:ahLst/>
                  <a:cxnLst/>
                  <a:rect l="l" t="t" r="r" b="b"/>
                  <a:pathLst>
                    <a:path w="270162" h="91535" extrusionOk="0">
                      <a:moveTo>
                        <a:pt x="266049" y="47651"/>
                      </a:moveTo>
                      <a:cubicBezTo>
                        <a:pt x="205708" y="-12690"/>
                        <a:pt x="79540" y="-1719"/>
                        <a:pt x="27428" y="6509"/>
                      </a:cubicBezTo>
                      <a:cubicBezTo>
                        <a:pt x="10971" y="9252"/>
                        <a:pt x="0" y="22966"/>
                        <a:pt x="0" y="39422"/>
                      </a:cubicBezTo>
                      <a:lnTo>
                        <a:pt x="0" y="75078"/>
                      </a:lnTo>
                      <a:cubicBezTo>
                        <a:pt x="0" y="83307"/>
                        <a:pt x="8228" y="91535"/>
                        <a:pt x="16457" y="91535"/>
                      </a:cubicBezTo>
                      <a:cubicBezTo>
                        <a:pt x="24685" y="91535"/>
                        <a:pt x="32914" y="83307"/>
                        <a:pt x="32914" y="75078"/>
                      </a:cubicBezTo>
                      <a:lnTo>
                        <a:pt x="32914" y="39422"/>
                      </a:lnTo>
                      <a:cubicBezTo>
                        <a:pt x="32914" y="39422"/>
                        <a:pt x="32914" y="39422"/>
                        <a:pt x="32914" y="39422"/>
                      </a:cubicBezTo>
                      <a:cubicBezTo>
                        <a:pt x="52112" y="36680"/>
                        <a:pt x="93254" y="31194"/>
                        <a:pt x="137138" y="33937"/>
                      </a:cubicBezTo>
                      <a:cubicBezTo>
                        <a:pt x="186508" y="36680"/>
                        <a:pt x="222164" y="50394"/>
                        <a:pt x="244106" y="72335"/>
                      </a:cubicBezTo>
                      <a:cubicBezTo>
                        <a:pt x="249592" y="77821"/>
                        <a:pt x="260563" y="77821"/>
                        <a:pt x="266049" y="72335"/>
                      </a:cubicBezTo>
                      <a:cubicBezTo>
                        <a:pt x="271534" y="64107"/>
                        <a:pt x="271534" y="53136"/>
                        <a:pt x="266049" y="47651"/>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47" name="Google Shape;1090;p3">
                  <a:extLst>
                    <a:ext uri="{FF2B5EF4-FFF2-40B4-BE49-F238E27FC236}">
                      <a16:creationId xmlns:a16="http://schemas.microsoft.com/office/drawing/2014/main" id="{6DF7F777-285B-7FA9-4170-B3190F27C1AF}"/>
                    </a:ext>
                  </a:extLst>
                </p:cNvPr>
                <p:cNvSpPr/>
                <p:nvPr/>
              </p:nvSpPr>
              <p:spPr>
                <a:xfrm>
                  <a:off x="8764792" y="4579456"/>
                  <a:ext cx="32913" cy="101482"/>
                </a:xfrm>
                <a:custGeom>
                  <a:avLst/>
                  <a:gdLst/>
                  <a:ahLst/>
                  <a:cxnLst/>
                  <a:rect l="l" t="t" r="r" b="b"/>
                  <a:pathLst>
                    <a:path w="32913" h="101482" extrusionOk="0">
                      <a:moveTo>
                        <a:pt x="16457" y="0"/>
                      </a:moveTo>
                      <a:cubicBezTo>
                        <a:pt x="8228" y="0"/>
                        <a:pt x="0" y="8228"/>
                        <a:pt x="0" y="16457"/>
                      </a:cubicBezTo>
                      <a:lnTo>
                        <a:pt x="0" y="85026"/>
                      </a:lnTo>
                      <a:cubicBezTo>
                        <a:pt x="0" y="93254"/>
                        <a:pt x="8228" y="101482"/>
                        <a:pt x="16457" y="101482"/>
                      </a:cubicBezTo>
                      <a:cubicBezTo>
                        <a:pt x="24685" y="101482"/>
                        <a:pt x="32914" y="93254"/>
                        <a:pt x="32914" y="85026"/>
                      </a:cubicBezTo>
                      <a:lnTo>
                        <a:pt x="32914" y="16457"/>
                      </a:lnTo>
                      <a:cubicBezTo>
                        <a:pt x="32914" y="8228"/>
                        <a:pt x="24685" y="0"/>
                        <a:pt x="16457" y="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48" name="Google Shape;1091;p3">
                  <a:extLst>
                    <a:ext uri="{FF2B5EF4-FFF2-40B4-BE49-F238E27FC236}">
                      <a16:creationId xmlns:a16="http://schemas.microsoft.com/office/drawing/2014/main" id="{FA36B4B1-B6C0-9528-0996-34C65A8CE150}"/>
                    </a:ext>
                  </a:extLst>
                </p:cNvPr>
                <p:cNvSpPr/>
                <p:nvPr/>
              </p:nvSpPr>
              <p:spPr>
                <a:xfrm>
                  <a:off x="9140551" y="4579456"/>
                  <a:ext cx="32912" cy="101482"/>
                </a:xfrm>
                <a:custGeom>
                  <a:avLst/>
                  <a:gdLst/>
                  <a:ahLst/>
                  <a:cxnLst/>
                  <a:rect l="l" t="t" r="r" b="b"/>
                  <a:pathLst>
                    <a:path w="32912" h="101482" extrusionOk="0">
                      <a:moveTo>
                        <a:pt x="16456" y="0"/>
                      </a:moveTo>
                      <a:cubicBezTo>
                        <a:pt x="8228" y="0"/>
                        <a:pt x="0" y="8228"/>
                        <a:pt x="0" y="16457"/>
                      </a:cubicBezTo>
                      <a:lnTo>
                        <a:pt x="0" y="85026"/>
                      </a:lnTo>
                      <a:cubicBezTo>
                        <a:pt x="0" y="93254"/>
                        <a:pt x="8228" y="101482"/>
                        <a:pt x="16456" y="101482"/>
                      </a:cubicBezTo>
                      <a:cubicBezTo>
                        <a:pt x="24685" y="101482"/>
                        <a:pt x="32913" y="93254"/>
                        <a:pt x="32913" y="85026"/>
                      </a:cubicBezTo>
                      <a:lnTo>
                        <a:pt x="32913" y="16457"/>
                      </a:lnTo>
                      <a:cubicBezTo>
                        <a:pt x="32913" y="8228"/>
                        <a:pt x="24685" y="0"/>
                        <a:pt x="16456" y="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49" name="Google Shape;1092;p3">
                  <a:extLst>
                    <a:ext uri="{FF2B5EF4-FFF2-40B4-BE49-F238E27FC236}">
                      <a16:creationId xmlns:a16="http://schemas.microsoft.com/office/drawing/2014/main" id="{E506C08F-4BAD-EF12-DDE9-40875E4EA3C2}"/>
                    </a:ext>
                  </a:extLst>
                </p:cNvPr>
                <p:cNvSpPr/>
                <p:nvPr/>
              </p:nvSpPr>
              <p:spPr>
                <a:xfrm>
                  <a:off x="8852561" y="4409405"/>
                  <a:ext cx="90510" cy="91730"/>
                </a:xfrm>
                <a:custGeom>
                  <a:avLst/>
                  <a:gdLst/>
                  <a:ahLst/>
                  <a:cxnLst/>
                  <a:rect l="l" t="t" r="r" b="b"/>
                  <a:pathLst>
                    <a:path w="90510" h="91730" extrusionOk="0">
                      <a:moveTo>
                        <a:pt x="52112" y="90511"/>
                      </a:moveTo>
                      <a:cubicBezTo>
                        <a:pt x="52112" y="90511"/>
                        <a:pt x="52112" y="93254"/>
                        <a:pt x="52112" y="90511"/>
                      </a:cubicBezTo>
                      <a:cubicBezTo>
                        <a:pt x="49369" y="93254"/>
                        <a:pt x="49369" y="90511"/>
                        <a:pt x="52112" y="90511"/>
                      </a:cubicBezTo>
                      <a:lnTo>
                        <a:pt x="0" y="16456"/>
                      </a:lnTo>
                      <a:lnTo>
                        <a:pt x="16456" y="0"/>
                      </a:lnTo>
                      <a:lnTo>
                        <a:pt x="90511" y="52112"/>
                      </a:lnTo>
                      <a:lnTo>
                        <a:pt x="52112" y="90511"/>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50" name="Google Shape;1093;p3">
                  <a:extLst>
                    <a:ext uri="{FF2B5EF4-FFF2-40B4-BE49-F238E27FC236}">
                      <a16:creationId xmlns:a16="http://schemas.microsoft.com/office/drawing/2014/main" id="{F35D0735-189F-E26D-DA80-472AB28941CB}"/>
                    </a:ext>
                  </a:extLst>
                </p:cNvPr>
                <p:cNvSpPr/>
                <p:nvPr/>
              </p:nvSpPr>
              <p:spPr>
                <a:xfrm>
                  <a:off x="8995184" y="4409405"/>
                  <a:ext cx="90511" cy="92568"/>
                </a:xfrm>
                <a:custGeom>
                  <a:avLst/>
                  <a:gdLst/>
                  <a:ahLst/>
                  <a:cxnLst/>
                  <a:rect l="l" t="t" r="r" b="b"/>
                  <a:pathLst>
                    <a:path w="90511" h="92568" extrusionOk="0">
                      <a:moveTo>
                        <a:pt x="41142" y="90511"/>
                      </a:moveTo>
                      <a:cubicBezTo>
                        <a:pt x="41142" y="90511"/>
                        <a:pt x="41142" y="93254"/>
                        <a:pt x="41142" y="90511"/>
                      </a:cubicBezTo>
                      <a:cubicBezTo>
                        <a:pt x="38399" y="93254"/>
                        <a:pt x="38399" y="93254"/>
                        <a:pt x="41142" y="90511"/>
                      </a:cubicBezTo>
                      <a:lnTo>
                        <a:pt x="0" y="52112"/>
                      </a:lnTo>
                      <a:lnTo>
                        <a:pt x="74055" y="0"/>
                      </a:lnTo>
                      <a:lnTo>
                        <a:pt x="90512" y="16456"/>
                      </a:lnTo>
                      <a:lnTo>
                        <a:pt x="41142" y="90511"/>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51" name="Google Shape;1094;p3">
                  <a:extLst>
                    <a:ext uri="{FF2B5EF4-FFF2-40B4-BE49-F238E27FC236}">
                      <a16:creationId xmlns:a16="http://schemas.microsoft.com/office/drawing/2014/main" id="{28FAE4E1-B252-FF5C-CE64-D2EEB12E54E3}"/>
                    </a:ext>
                  </a:extLst>
                </p:cNvPr>
                <p:cNvSpPr/>
                <p:nvPr/>
              </p:nvSpPr>
              <p:spPr>
                <a:xfrm>
                  <a:off x="9412085" y="4546543"/>
                  <a:ext cx="32912" cy="134395"/>
                </a:xfrm>
                <a:custGeom>
                  <a:avLst/>
                  <a:gdLst/>
                  <a:ahLst/>
                  <a:cxnLst/>
                  <a:rect l="l" t="t" r="r" b="b"/>
                  <a:pathLst>
                    <a:path w="32912" h="134395" extrusionOk="0">
                      <a:moveTo>
                        <a:pt x="16457" y="0"/>
                      </a:moveTo>
                      <a:cubicBezTo>
                        <a:pt x="8228" y="0"/>
                        <a:pt x="0" y="8228"/>
                        <a:pt x="0" y="16456"/>
                      </a:cubicBezTo>
                      <a:lnTo>
                        <a:pt x="0" y="117939"/>
                      </a:lnTo>
                      <a:cubicBezTo>
                        <a:pt x="0" y="126167"/>
                        <a:pt x="8228" y="134395"/>
                        <a:pt x="16457" y="134395"/>
                      </a:cubicBezTo>
                      <a:cubicBezTo>
                        <a:pt x="24685" y="134395"/>
                        <a:pt x="32913" y="126167"/>
                        <a:pt x="32913" y="117939"/>
                      </a:cubicBezTo>
                      <a:lnTo>
                        <a:pt x="32913" y="16456"/>
                      </a:lnTo>
                      <a:cubicBezTo>
                        <a:pt x="32913" y="5485"/>
                        <a:pt x="24685" y="0"/>
                        <a:pt x="16457" y="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grpSp>
        </p:grpSp>
      </p:grpSp>
      <p:grpSp>
        <p:nvGrpSpPr>
          <p:cNvPr id="52" name="Group 51">
            <a:extLst>
              <a:ext uri="{FF2B5EF4-FFF2-40B4-BE49-F238E27FC236}">
                <a16:creationId xmlns:a16="http://schemas.microsoft.com/office/drawing/2014/main" id="{389109A4-756F-2D41-0A0C-C25779F9DE01}"/>
              </a:ext>
            </a:extLst>
          </p:cNvPr>
          <p:cNvGrpSpPr/>
          <p:nvPr/>
        </p:nvGrpSpPr>
        <p:grpSpPr>
          <a:xfrm>
            <a:off x="784833" y="6401569"/>
            <a:ext cx="1786282" cy="1256967"/>
            <a:chOff x="2163898" y="5484039"/>
            <a:chExt cx="1786282" cy="1256967"/>
          </a:xfrm>
        </p:grpSpPr>
        <p:sp>
          <p:nvSpPr>
            <p:cNvPr id="53" name="Google Shape;1042;p3">
              <a:extLst>
                <a:ext uri="{FF2B5EF4-FFF2-40B4-BE49-F238E27FC236}">
                  <a16:creationId xmlns:a16="http://schemas.microsoft.com/office/drawing/2014/main" id="{6FC4F600-0523-0308-A71C-8CBB6B014A36}"/>
                </a:ext>
              </a:extLst>
            </p:cNvPr>
            <p:cNvSpPr/>
            <p:nvPr/>
          </p:nvSpPr>
          <p:spPr>
            <a:xfrm>
              <a:off x="2599839" y="5484039"/>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54" name="TextBox 53">
              <a:extLst>
                <a:ext uri="{FF2B5EF4-FFF2-40B4-BE49-F238E27FC236}">
                  <a16:creationId xmlns:a16="http://schemas.microsoft.com/office/drawing/2014/main" id="{61A7D9A7-E4D2-4B65-8971-90BC6030CD02}"/>
                </a:ext>
              </a:extLst>
            </p:cNvPr>
            <p:cNvSpPr txBox="1"/>
            <p:nvPr/>
          </p:nvSpPr>
          <p:spPr>
            <a:xfrm>
              <a:off x="2163898" y="6433229"/>
              <a:ext cx="1786282" cy="307777"/>
            </a:xfrm>
            <a:prstGeom prst="rect">
              <a:avLst/>
            </a:prstGeom>
            <a:noFill/>
          </p:spPr>
          <p:txBody>
            <a:bodyPr wrap="square" rtlCol="0">
              <a:spAutoFit/>
            </a:bodyPr>
            <a:lstStyle/>
            <a:p>
              <a:pPr algn="ctr"/>
              <a:r>
                <a:rPr lang="en-GB" noProof="0" dirty="0">
                  <a:solidFill>
                    <a:srgbClr val="FF9300"/>
                  </a:solidFill>
                  <a:latin typeface="Calibri" panose="020F0502020204030204" pitchFamily="34" charset="0"/>
                  <a:cs typeface="Calibri" panose="020F0502020204030204" pitchFamily="34" charset="0"/>
                </a:rPr>
                <a:t>RESILIENCE</a:t>
              </a:r>
            </a:p>
          </p:txBody>
        </p:sp>
        <p:grpSp>
          <p:nvGrpSpPr>
            <p:cNvPr id="55" name="Group 54">
              <a:extLst>
                <a:ext uri="{FF2B5EF4-FFF2-40B4-BE49-F238E27FC236}">
                  <a16:creationId xmlns:a16="http://schemas.microsoft.com/office/drawing/2014/main" id="{29E0F7CA-ACFE-BD33-6F65-3387235AFE82}"/>
                </a:ext>
              </a:extLst>
            </p:cNvPr>
            <p:cNvGrpSpPr/>
            <p:nvPr/>
          </p:nvGrpSpPr>
          <p:grpSpPr>
            <a:xfrm>
              <a:off x="2771285" y="5639099"/>
              <a:ext cx="599440" cy="666451"/>
              <a:chOff x="6676546" y="4796776"/>
              <a:chExt cx="776259" cy="863036"/>
            </a:xfrm>
          </p:grpSpPr>
          <p:sp>
            <p:nvSpPr>
              <p:cNvPr id="56" name="Freeform 1439">
                <a:extLst>
                  <a:ext uri="{FF2B5EF4-FFF2-40B4-BE49-F238E27FC236}">
                    <a16:creationId xmlns:a16="http://schemas.microsoft.com/office/drawing/2014/main" id="{C2CE6D19-A2AB-BEE0-611E-2FB5AADCDC1D}"/>
                  </a:ext>
                </a:extLst>
              </p:cNvPr>
              <p:cNvSpPr/>
              <p:nvPr/>
            </p:nvSpPr>
            <p:spPr>
              <a:xfrm>
                <a:off x="7216349" y="4822382"/>
                <a:ext cx="109066" cy="141118"/>
              </a:xfrm>
              <a:custGeom>
                <a:avLst/>
                <a:gdLst>
                  <a:gd name="connsiteX0" fmla="*/ 75471 w 109066"/>
                  <a:gd name="connsiteY0" fmla="*/ 54626 h 141118"/>
                  <a:gd name="connsiteX1" fmla="*/ 109066 w 109066"/>
                  <a:gd name="connsiteY1" fmla="*/ 67430 h 141118"/>
                  <a:gd name="connsiteX2" fmla="*/ 109066 w 109066"/>
                  <a:gd name="connsiteY2" fmla="*/ 71413 h 141118"/>
                  <a:gd name="connsiteX3" fmla="*/ 54403 w 109066"/>
                  <a:gd name="connsiteY3" fmla="*/ 141118 h 141118"/>
                  <a:gd name="connsiteX4" fmla="*/ 25 w 109066"/>
                  <a:gd name="connsiteY4" fmla="*/ 71413 h 141118"/>
                  <a:gd name="connsiteX5" fmla="*/ 26787 w 109066"/>
                  <a:gd name="connsiteY5" fmla="*/ 64869 h 141118"/>
                  <a:gd name="connsiteX6" fmla="*/ 33620 w 109066"/>
                  <a:gd name="connsiteY6" fmla="*/ 56334 h 141118"/>
                  <a:gd name="connsiteX7" fmla="*/ 33620 w 109066"/>
                  <a:gd name="connsiteY7" fmla="*/ 2561 h 141118"/>
                  <a:gd name="connsiteX8" fmla="*/ 36182 w 109066"/>
                  <a:gd name="connsiteY8" fmla="*/ 0 h 141118"/>
                  <a:gd name="connsiteX9" fmla="*/ 73193 w 109066"/>
                  <a:gd name="connsiteY9" fmla="*/ 0 h 141118"/>
                  <a:gd name="connsiteX10" fmla="*/ 75756 w 109066"/>
                  <a:gd name="connsiteY10" fmla="*/ 2561 h 141118"/>
                  <a:gd name="connsiteX11" fmla="*/ 75756 w 109066"/>
                  <a:gd name="connsiteY11" fmla="*/ 54626 h 141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9066" h="141118">
                    <a:moveTo>
                      <a:pt x="75471" y="54626"/>
                    </a:moveTo>
                    <a:cubicBezTo>
                      <a:pt x="78603" y="71982"/>
                      <a:pt x="97678" y="62308"/>
                      <a:pt x="109066" y="67430"/>
                    </a:cubicBezTo>
                    <a:lnTo>
                      <a:pt x="109066" y="71413"/>
                    </a:lnTo>
                    <a:cubicBezTo>
                      <a:pt x="109066" y="71413"/>
                      <a:pt x="54403" y="141118"/>
                      <a:pt x="54403" y="141118"/>
                    </a:cubicBezTo>
                    <a:lnTo>
                      <a:pt x="25" y="71413"/>
                    </a:lnTo>
                    <a:cubicBezTo>
                      <a:pt x="-830" y="62308"/>
                      <a:pt x="20808" y="67714"/>
                      <a:pt x="26787" y="64869"/>
                    </a:cubicBezTo>
                    <a:cubicBezTo>
                      <a:pt x="32765" y="62024"/>
                      <a:pt x="33620" y="57472"/>
                      <a:pt x="33620" y="56334"/>
                    </a:cubicBezTo>
                    <a:lnTo>
                      <a:pt x="33620" y="2561"/>
                    </a:lnTo>
                    <a:lnTo>
                      <a:pt x="36182" y="0"/>
                    </a:lnTo>
                    <a:lnTo>
                      <a:pt x="73193" y="0"/>
                    </a:lnTo>
                    <a:lnTo>
                      <a:pt x="75756" y="2561"/>
                    </a:lnTo>
                    <a:cubicBezTo>
                      <a:pt x="77749" y="18209"/>
                      <a:pt x="73193" y="40116"/>
                      <a:pt x="75756" y="54626"/>
                    </a:cubicBezTo>
                    <a:close/>
                  </a:path>
                </a:pathLst>
              </a:custGeom>
              <a:solidFill>
                <a:srgbClr val="FF9300"/>
              </a:solid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7" name="Freeform 1440">
                <a:extLst>
                  <a:ext uri="{FF2B5EF4-FFF2-40B4-BE49-F238E27FC236}">
                    <a16:creationId xmlns:a16="http://schemas.microsoft.com/office/drawing/2014/main" id="{B10FEDE3-C578-292B-2FDA-26E729A8D022}"/>
                  </a:ext>
                </a:extLst>
              </p:cNvPr>
              <p:cNvSpPr/>
              <p:nvPr/>
            </p:nvSpPr>
            <p:spPr>
              <a:xfrm>
                <a:off x="6803270" y="4822382"/>
                <a:ext cx="109343" cy="140833"/>
              </a:xfrm>
              <a:custGeom>
                <a:avLst/>
                <a:gdLst>
                  <a:gd name="connsiteX0" fmla="*/ 75731 w 109343"/>
                  <a:gd name="connsiteY0" fmla="*/ 56334 h 140833"/>
                  <a:gd name="connsiteX1" fmla="*/ 109326 w 109343"/>
                  <a:gd name="connsiteY1" fmla="*/ 71128 h 140833"/>
                  <a:gd name="connsiteX2" fmla="*/ 54947 w 109343"/>
                  <a:gd name="connsiteY2" fmla="*/ 140834 h 140833"/>
                  <a:gd name="connsiteX3" fmla="*/ 0 w 109343"/>
                  <a:gd name="connsiteY3" fmla="*/ 71128 h 140833"/>
                  <a:gd name="connsiteX4" fmla="*/ 0 w 109343"/>
                  <a:gd name="connsiteY4" fmla="*/ 67145 h 140833"/>
                  <a:gd name="connsiteX5" fmla="*/ 27047 w 109343"/>
                  <a:gd name="connsiteY5" fmla="*/ 64584 h 140833"/>
                  <a:gd name="connsiteX6" fmla="*/ 33879 w 109343"/>
                  <a:gd name="connsiteY6" fmla="*/ 54626 h 140833"/>
                  <a:gd name="connsiteX7" fmla="*/ 33879 w 109343"/>
                  <a:gd name="connsiteY7" fmla="*/ 2561 h 140833"/>
                  <a:gd name="connsiteX8" fmla="*/ 36441 w 109343"/>
                  <a:gd name="connsiteY8" fmla="*/ 0 h 140833"/>
                  <a:gd name="connsiteX9" fmla="*/ 73453 w 109343"/>
                  <a:gd name="connsiteY9" fmla="*/ 0 h 140833"/>
                  <a:gd name="connsiteX10" fmla="*/ 76016 w 109343"/>
                  <a:gd name="connsiteY10" fmla="*/ 2561 h 140833"/>
                  <a:gd name="connsiteX11" fmla="*/ 76016 w 109343"/>
                  <a:gd name="connsiteY11" fmla="*/ 56334 h 1408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9343" h="140833">
                    <a:moveTo>
                      <a:pt x="75731" y="56334"/>
                    </a:moveTo>
                    <a:cubicBezTo>
                      <a:pt x="79432" y="73404"/>
                      <a:pt x="110180" y="59463"/>
                      <a:pt x="109326" y="71128"/>
                    </a:cubicBezTo>
                    <a:lnTo>
                      <a:pt x="54947" y="140834"/>
                    </a:lnTo>
                    <a:lnTo>
                      <a:pt x="0" y="71128"/>
                    </a:lnTo>
                    <a:lnTo>
                      <a:pt x="0" y="67145"/>
                    </a:lnTo>
                    <a:cubicBezTo>
                      <a:pt x="7687" y="62877"/>
                      <a:pt x="19929" y="67714"/>
                      <a:pt x="27047" y="64584"/>
                    </a:cubicBezTo>
                    <a:cubicBezTo>
                      <a:pt x="34164" y="61455"/>
                      <a:pt x="33879" y="56334"/>
                      <a:pt x="33879" y="54626"/>
                    </a:cubicBezTo>
                    <a:lnTo>
                      <a:pt x="33879" y="2561"/>
                    </a:lnTo>
                    <a:lnTo>
                      <a:pt x="36441" y="0"/>
                    </a:lnTo>
                    <a:lnTo>
                      <a:pt x="73453" y="0"/>
                    </a:lnTo>
                    <a:lnTo>
                      <a:pt x="76016" y="2561"/>
                    </a:lnTo>
                    <a:cubicBezTo>
                      <a:pt x="78293" y="17924"/>
                      <a:pt x="72884" y="42392"/>
                      <a:pt x="76016" y="56334"/>
                    </a:cubicBezTo>
                    <a:close/>
                  </a:path>
                </a:pathLst>
              </a:custGeom>
              <a:solidFill>
                <a:srgbClr val="FF9300"/>
              </a:solid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8" name="Freeform 1441">
                <a:extLst>
                  <a:ext uri="{FF2B5EF4-FFF2-40B4-BE49-F238E27FC236}">
                    <a16:creationId xmlns:a16="http://schemas.microsoft.com/office/drawing/2014/main" id="{7BB9A041-6A0E-B970-9A71-40DB138F4CB7}"/>
                  </a:ext>
                </a:extLst>
              </p:cNvPr>
              <p:cNvSpPr/>
              <p:nvPr/>
            </p:nvSpPr>
            <p:spPr>
              <a:xfrm>
                <a:off x="7008232" y="4824658"/>
                <a:ext cx="109065" cy="168147"/>
              </a:xfrm>
              <a:custGeom>
                <a:avLst/>
                <a:gdLst>
                  <a:gd name="connsiteX0" fmla="*/ 75471 w 109065"/>
                  <a:gd name="connsiteY0" fmla="*/ 81655 h 168147"/>
                  <a:gd name="connsiteX1" fmla="*/ 109065 w 109065"/>
                  <a:gd name="connsiteY1" fmla="*/ 94458 h 168147"/>
                  <a:gd name="connsiteX2" fmla="*/ 109065 w 109065"/>
                  <a:gd name="connsiteY2" fmla="*/ 98441 h 168147"/>
                  <a:gd name="connsiteX3" fmla="*/ 54403 w 109065"/>
                  <a:gd name="connsiteY3" fmla="*/ 168147 h 168147"/>
                  <a:gd name="connsiteX4" fmla="*/ 25 w 109065"/>
                  <a:gd name="connsiteY4" fmla="*/ 98441 h 168147"/>
                  <a:gd name="connsiteX5" fmla="*/ 26786 w 109065"/>
                  <a:gd name="connsiteY5" fmla="*/ 91898 h 168147"/>
                  <a:gd name="connsiteX6" fmla="*/ 33619 w 109065"/>
                  <a:gd name="connsiteY6" fmla="*/ 83362 h 168147"/>
                  <a:gd name="connsiteX7" fmla="*/ 33619 w 109065"/>
                  <a:gd name="connsiteY7" fmla="*/ 29589 h 168147"/>
                  <a:gd name="connsiteX8" fmla="*/ 36182 w 109065"/>
                  <a:gd name="connsiteY8" fmla="*/ 0 h 168147"/>
                  <a:gd name="connsiteX9" fmla="*/ 73193 w 109065"/>
                  <a:gd name="connsiteY9" fmla="*/ 0 h 168147"/>
                  <a:gd name="connsiteX10" fmla="*/ 75755 w 109065"/>
                  <a:gd name="connsiteY10" fmla="*/ 29589 h 168147"/>
                  <a:gd name="connsiteX11" fmla="*/ 75755 w 109065"/>
                  <a:gd name="connsiteY11" fmla="*/ 81655 h 1681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9065" h="168147">
                    <a:moveTo>
                      <a:pt x="75471" y="81655"/>
                    </a:moveTo>
                    <a:cubicBezTo>
                      <a:pt x="78602" y="99010"/>
                      <a:pt x="97677" y="89337"/>
                      <a:pt x="109065" y="94458"/>
                    </a:cubicBezTo>
                    <a:lnTo>
                      <a:pt x="109065" y="98441"/>
                    </a:lnTo>
                    <a:cubicBezTo>
                      <a:pt x="109065" y="98441"/>
                      <a:pt x="54403" y="168147"/>
                      <a:pt x="54403" y="168147"/>
                    </a:cubicBezTo>
                    <a:lnTo>
                      <a:pt x="25" y="98441"/>
                    </a:lnTo>
                    <a:cubicBezTo>
                      <a:pt x="-830" y="89337"/>
                      <a:pt x="20807" y="94743"/>
                      <a:pt x="26786" y="91898"/>
                    </a:cubicBezTo>
                    <a:cubicBezTo>
                      <a:pt x="32765" y="89053"/>
                      <a:pt x="33619" y="84500"/>
                      <a:pt x="33619" y="83362"/>
                    </a:cubicBezTo>
                    <a:lnTo>
                      <a:pt x="33619" y="29589"/>
                    </a:lnTo>
                    <a:lnTo>
                      <a:pt x="36182" y="0"/>
                    </a:lnTo>
                    <a:lnTo>
                      <a:pt x="73193" y="0"/>
                    </a:lnTo>
                    <a:lnTo>
                      <a:pt x="75755" y="29589"/>
                    </a:lnTo>
                    <a:cubicBezTo>
                      <a:pt x="77748" y="45238"/>
                      <a:pt x="73193" y="67145"/>
                      <a:pt x="75755" y="81655"/>
                    </a:cubicBezTo>
                    <a:close/>
                  </a:path>
                </a:pathLst>
              </a:custGeom>
              <a:solidFill>
                <a:srgbClr val="FF9300"/>
              </a:solid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9" name="Freeform 1442">
                <a:extLst>
                  <a:ext uri="{FF2B5EF4-FFF2-40B4-BE49-F238E27FC236}">
                    <a16:creationId xmlns:a16="http://schemas.microsoft.com/office/drawing/2014/main" id="{EB47FF8C-44C9-4617-59A5-01AB52281DBA}"/>
                  </a:ext>
                </a:extLst>
              </p:cNvPr>
              <p:cNvSpPr/>
              <p:nvPr/>
            </p:nvSpPr>
            <p:spPr>
              <a:xfrm>
                <a:off x="6984197" y="4796776"/>
                <a:ext cx="160336" cy="224414"/>
              </a:xfrm>
              <a:custGeom>
                <a:avLst/>
                <a:gdLst>
                  <a:gd name="connsiteX0" fmla="*/ 103776 w 160336"/>
                  <a:gd name="connsiteY0" fmla="*/ 285 h 224414"/>
                  <a:gd name="connsiteX1" fmla="*/ 127406 w 160336"/>
                  <a:gd name="connsiteY1" fmla="*/ 101287 h 224414"/>
                  <a:gd name="connsiteX2" fmla="*/ 158154 w 160336"/>
                  <a:gd name="connsiteY2" fmla="*/ 141118 h 224414"/>
                  <a:gd name="connsiteX3" fmla="*/ 102352 w 160336"/>
                  <a:gd name="connsiteY3" fmla="*/ 215945 h 224414"/>
                  <a:gd name="connsiteX4" fmla="*/ 60500 w 160336"/>
                  <a:gd name="connsiteY4" fmla="*/ 217937 h 224414"/>
                  <a:gd name="connsiteX5" fmla="*/ 7830 w 160336"/>
                  <a:gd name="connsiteY5" fmla="*/ 149369 h 224414"/>
                  <a:gd name="connsiteX6" fmla="*/ 4414 w 160336"/>
                  <a:gd name="connsiteY6" fmla="*/ 114943 h 224414"/>
                  <a:gd name="connsiteX7" fmla="*/ 33453 w 160336"/>
                  <a:gd name="connsiteY7" fmla="*/ 101002 h 224414"/>
                  <a:gd name="connsiteX8" fmla="*/ 58792 w 160336"/>
                  <a:gd name="connsiteY8" fmla="*/ 93320 h 224414"/>
                  <a:gd name="connsiteX9" fmla="*/ 26906 w 160336"/>
                  <a:gd name="connsiteY9" fmla="*/ 126324 h 224414"/>
                  <a:gd name="connsiteX10" fmla="*/ 25767 w 160336"/>
                  <a:gd name="connsiteY10" fmla="*/ 130307 h 224414"/>
                  <a:gd name="connsiteX11" fmla="*/ 80145 w 160336"/>
                  <a:gd name="connsiteY11" fmla="*/ 200012 h 224414"/>
                  <a:gd name="connsiteX12" fmla="*/ 84131 w 160336"/>
                  <a:gd name="connsiteY12" fmla="*/ 197736 h 224414"/>
                  <a:gd name="connsiteX13" fmla="*/ 135662 w 160336"/>
                  <a:gd name="connsiteY13" fmla="*/ 130307 h 224414"/>
                  <a:gd name="connsiteX14" fmla="*/ 133670 w 160336"/>
                  <a:gd name="connsiteY14" fmla="*/ 126039 h 224414"/>
                  <a:gd name="connsiteX15" fmla="*/ 103491 w 160336"/>
                  <a:gd name="connsiteY15" fmla="*/ 117788 h 224414"/>
                  <a:gd name="connsiteX16" fmla="*/ 100929 w 160336"/>
                  <a:gd name="connsiteY16" fmla="*/ 25037 h 224414"/>
                  <a:gd name="connsiteX17" fmla="*/ 60500 w 160336"/>
                  <a:gd name="connsiteY17" fmla="*/ 25037 h 224414"/>
                  <a:gd name="connsiteX18" fmla="*/ 44557 w 160336"/>
                  <a:gd name="connsiteY18" fmla="*/ 48652 h 224414"/>
                  <a:gd name="connsiteX19" fmla="*/ 38863 w 160336"/>
                  <a:gd name="connsiteY19" fmla="*/ 12803 h 224414"/>
                  <a:gd name="connsiteX20" fmla="*/ 57084 w 160336"/>
                  <a:gd name="connsiteY20" fmla="*/ 0 h 224414"/>
                  <a:gd name="connsiteX21" fmla="*/ 104345 w 160336"/>
                  <a:gd name="connsiteY21" fmla="*/ 0 h 224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60336" h="224414">
                    <a:moveTo>
                      <a:pt x="103776" y="285"/>
                    </a:moveTo>
                    <a:cubicBezTo>
                      <a:pt x="143064" y="14226"/>
                      <a:pt x="121996" y="69137"/>
                      <a:pt x="127406" y="101287"/>
                    </a:cubicBezTo>
                    <a:cubicBezTo>
                      <a:pt x="150182" y="98157"/>
                      <a:pt x="166410" y="120064"/>
                      <a:pt x="158154" y="141118"/>
                    </a:cubicBezTo>
                    <a:cubicBezTo>
                      <a:pt x="149898" y="162172"/>
                      <a:pt x="110608" y="207694"/>
                      <a:pt x="102352" y="215945"/>
                    </a:cubicBezTo>
                    <a:cubicBezTo>
                      <a:pt x="94095" y="224196"/>
                      <a:pt x="73312" y="229033"/>
                      <a:pt x="60500" y="217937"/>
                    </a:cubicBezTo>
                    <a:cubicBezTo>
                      <a:pt x="47689" y="206841"/>
                      <a:pt x="15802" y="162457"/>
                      <a:pt x="7830" y="149369"/>
                    </a:cubicBezTo>
                    <a:cubicBezTo>
                      <a:pt x="-141" y="136282"/>
                      <a:pt x="-3273" y="128600"/>
                      <a:pt x="4414" y="114943"/>
                    </a:cubicBezTo>
                    <a:cubicBezTo>
                      <a:pt x="12101" y="101287"/>
                      <a:pt x="21496" y="99010"/>
                      <a:pt x="33453" y="101002"/>
                    </a:cubicBezTo>
                    <a:cubicBezTo>
                      <a:pt x="29753" y="83078"/>
                      <a:pt x="56515" y="75396"/>
                      <a:pt x="58792" y="93320"/>
                    </a:cubicBezTo>
                    <a:cubicBezTo>
                      <a:pt x="62494" y="122340"/>
                      <a:pt x="55945" y="128315"/>
                      <a:pt x="26906" y="126324"/>
                    </a:cubicBezTo>
                    <a:lnTo>
                      <a:pt x="25767" y="130307"/>
                    </a:lnTo>
                    <a:lnTo>
                      <a:pt x="80145" y="200012"/>
                    </a:lnTo>
                    <a:lnTo>
                      <a:pt x="84131" y="197736"/>
                    </a:lnTo>
                    <a:lnTo>
                      <a:pt x="135662" y="130307"/>
                    </a:lnTo>
                    <a:lnTo>
                      <a:pt x="133670" y="126039"/>
                    </a:lnTo>
                    <a:cubicBezTo>
                      <a:pt x="125128" y="126039"/>
                      <a:pt x="106907" y="128315"/>
                      <a:pt x="103491" y="117788"/>
                    </a:cubicBezTo>
                    <a:lnTo>
                      <a:pt x="100929" y="25037"/>
                    </a:lnTo>
                    <a:lnTo>
                      <a:pt x="60500" y="25037"/>
                    </a:lnTo>
                    <a:cubicBezTo>
                      <a:pt x="58508" y="35280"/>
                      <a:pt x="59647" y="50643"/>
                      <a:pt x="44557" y="48652"/>
                    </a:cubicBezTo>
                    <a:cubicBezTo>
                      <a:pt x="29468" y="46660"/>
                      <a:pt x="32600" y="22761"/>
                      <a:pt x="38863" y="12803"/>
                    </a:cubicBezTo>
                    <a:cubicBezTo>
                      <a:pt x="45127" y="2845"/>
                      <a:pt x="49966" y="3983"/>
                      <a:pt x="57084" y="0"/>
                    </a:cubicBezTo>
                    <a:lnTo>
                      <a:pt x="104345" y="0"/>
                    </a:lnTo>
                    <a:close/>
                  </a:path>
                </a:pathLst>
              </a:custGeom>
              <a:solidFill>
                <a:srgbClr val="1A3966"/>
              </a:solid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60" name="Freeform 1443">
                <a:extLst>
                  <a:ext uri="{FF2B5EF4-FFF2-40B4-BE49-F238E27FC236}">
                    <a16:creationId xmlns:a16="http://schemas.microsoft.com/office/drawing/2014/main" id="{245159A8-9814-F964-6A56-69C82F900340}"/>
                  </a:ext>
                </a:extLst>
              </p:cNvPr>
              <p:cNvSpPr/>
              <p:nvPr/>
            </p:nvSpPr>
            <p:spPr>
              <a:xfrm>
                <a:off x="7191398" y="4797060"/>
                <a:ext cx="159718" cy="191551"/>
              </a:xfrm>
              <a:custGeom>
                <a:avLst/>
                <a:gdLst>
                  <a:gd name="connsiteX0" fmla="*/ 103838 w 159718"/>
                  <a:gd name="connsiteY0" fmla="*/ 0 h 191551"/>
                  <a:gd name="connsiteX1" fmla="*/ 125761 w 159718"/>
                  <a:gd name="connsiteY1" fmla="*/ 65722 h 191551"/>
                  <a:gd name="connsiteX2" fmla="*/ 154231 w 159718"/>
                  <a:gd name="connsiteY2" fmla="*/ 113521 h 191551"/>
                  <a:gd name="connsiteX3" fmla="*/ 103269 w 159718"/>
                  <a:gd name="connsiteY3" fmla="*/ 180381 h 191551"/>
                  <a:gd name="connsiteX4" fmla="*/ 58570 w 159718"/>
                  <a:gd name="connsiteY4" fmla="*/ 182942 h 191551"/>
                  <a:gd name="connsiteX5" fmla="*/ 6755 w 159718"/>
                  <a:gd name="connsiteY5" fmla="*/ 115228 h 191551"/>
                  <a:gd name="connsiteX6" fmla="*/ 33232 w 159718"/>
                  <a:gd name="connsiteY6" fmla="*/ 65722 h 191551"/>
                  <a:gd name="connsiteX7" fmla="*/ 55154 w 159718"/>
                  <a:gd name="connsiteY7" fmla="*/ 0 h 191551"/>
                  <a:gd name="connsiteX8" fmla="*/ 104123 w 159718"/>
                  <a:gd name="connsiteY8" fmla="*/ 0 h 191551"/>
                  <a:gd name="connsiteX9" fmla="*/ 100422 w 159718"/>
                  <a:gd name="connsiteY9" fmla="*/ 79948 h 191551"/>
                  <a:gd name="connsiteX10" fmla="*/ 100422 w 159718"/>
                  <a:gd name="connsiteY10" fmla="*/ 27882 h 191551"/>
                  <a:gd name="connsiteX11" fmla="*/ 97860 w 159718"/>
                  <a:gd name="connsiteY11" fmla="*/ 25322 h 191551"/>
                  <a:gd name="connsiteX12" fmla="*/ 60848 w 159718"/>
                  <a:gd name="connsiteY12" fmla="*/ 25322 h 191551"/>
                  <a:gd name="connsiteX13" fmla="*/ 58286 w 159718"/>
                  <a:gd name="connsiteY13" fmla="*/ 27882 h 191551"/>
                  <a:gd name="connsiteX14" fmla="*/ 58286 w 159718"/>
                  <a:gd name="connsiteY14" fmla="*/ 81655 h 191551"/>
                  <a:gd name="connsiteX15" fmla="*/ 51453 w 159718"/>
                  <a:gd name="connsiteY15" fmla="*/ 90191 h 191551"/>
                  <a:gd name="connsiteX16" fmla="*/ 24691 w 159718"/>
                  <a:gd name="connsiteY16" fmla="*/ 96734 h 191551"/>
                  <a:gd name="connsiteX17" fmla="*/ 79069 w 159718"/>
                  <a:gd name="connsiteY17" fmla="*/ 166440 h 191551"/>
                  <a:gd name="connsiteX18" fmla="*/ 134017 w 159718"/>
                  <a:gd name="connsiteY18" fmla="*/ 96734 h 191551"/>
                  <a:gd name="connsiteX19" fmla="*/ 134017 w 159718"/>
                  <a:gd name="connsiteY19" fmla="*/ 92751 h 191551"/>
                  <a:gd name="connsiteX20" fmla="*/ 100422 w 159718"/>
                  <a:gd name="connsiteY20" fmla="*/ 79948 h 191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9718" h="191551">
                    <a:moveTo>
                      <a:pt x="103838" y="0"/>
                    </a:moveTo>
                    <a:cubicBezTo>
                      <a:pt x="134302" y="10527"/>
                      <a:pt x="124337" y="40401"/>
                      <a:pt x="125761" y="65722"/>
                    </a:cubicBezTo>
                    <a:cubicBezTo>
                      <a:pt x="152808" y="65438"/>
                      <a:pt x="168751" y="89337"/>
                      <a:pt x="154231" y="113521"/>
                    </a:cubicBezTo>
                    <a:cubicBezTo>
                      <a:pt x="139711" y="137704"/>
                      <a:pt x="116365" y="166440"/>
                      <a:pt x="103269" y="180381"/>
                    </a:cubicBezTo>
                    <a:cubicBezTo>
                      <a:pt x="90742" y="193753"/>
                      <a:pt x="72236" y="195745"/>
                      <a:pt x="58570" y="182942"/>
                    </a:cubicBezTo>
                    <a:cubicBezTo>
                      <a:pt x="47752" y="172699"/>
                      <a:pt x="15011" y="128884"/>
                      <a:pt x="6755" y="115228"/>
                    </a:cubicBezTo>
                    <a:cubicBezTo>
                      <a:pt x="-9189" y="89622"/>
                      <a:pt x="4477" y="67430"/>
                      <a:pt x="33232" y="65722"/>
                    </a:cubicBezTo>
                    <a:cubicBezTo>
                      <a:pt x="34371" y="40116"/>
                      <a:pt x="25545" y="12234"/>
                      <a:pt x="55154" y="0"/>
                    </a:cubicBezTo>
                    <a:lnTo>
                      <a:pt x="104123" y="0"/>
                    </a:lnTo>
                    <a:close/>
                    <a:moveTo>
                      <a:pt x="100422" y="79948"/>
                    </a:moveTo>
                    <a:cubicBezTo>
                      <a:pt x="97860" y="65153"/>
                      <a:pt x="102415" y="43246"/>
                      <a:pt x="100422" y="27882"/>
                    </a:cubicBezTo>
                    <a:lnTo>
                      <a:pt x="97860" y="25322"/>
                    </a:lnTo>
                    <a:lnTo>
                      <a:pt x="60848" y="25322"/>
                    </a:lnTo>
                    <a:lnTo>
                      <a:pt x="58286" y="27882"/>
                    </a:lnTo>
                    <a:lnTo>
                      <a:pt x="58286" y="81655"/>
                    </a:lnTo>
                    <a:cubicBezTo>
                      <a:pt x="58286" y="82793"/>
                      <a:pt x="53161" y="89337"/>
                      <a:pt x="51453" y="90191"/>
                    </a:cubicBezTo>
                    <a:cubicBezTo>
                      <a:pt x="45759" y="92751"/>
                      <a:pt x="23837" y="87345"/>
                      <a:pt x="24691" y="96734"/>
                    </a:cubicBezTo>
                    <a:lnTo>
                      <a:pt x="79069" y="166440"/>
                    </a:lnTo>
                    <a:lnTo>
                      <a:pt x="134017" y="96734"/>
                    </a:lnTo>
                    <a:lnTo>
                      <a:pt x="134017" y="92751"/>
                    </a:lnTo>
                    <a:cubicBezTo>
                      <a:pt x="122629" y="87630"/>
                      <a:pt x="103269" y="97303"/>
                      <a:pt x="100422" y="79948"/>
                    </a:cubicBezTo>
                    <a:close/>
                  </a:path>
                </a:pathLst>
              </a:custGeom>
              <a:solidFill>
                <a:srgbClr val="1A3966"/>
              </a:solid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61" name="Freeform 1444">
                <a:extLst>
                  <a:ext uri="{FF2B5EF4-FFF2-40B4-BE49-F238E27FC236}">
                    <a16:creationId xmlns:a16="http://schemas.microsoft.com/office/drawing/2014/main" id="{9BCA106D-A72A-3D94-15FA-642D957B9019}"/>
                  </a:ext>
                </a:extLst>
              </p:cNvPr>
              <p:cNvSpPr/>
              <p:nvPr/>
            </p:nvSpPr>
            <p:spPr>
              <a:xfrm>
                <a:off x="6777810" y="4797060"/>
                <a:ext cx="159761" cy="191551"/>
              </a:xfrm>
              <a:custGeom>
                <a:avLst/>
                <a:gdLst>
                  <a:gd name="connsiteX0" fmla="*/ 104607 w 159761"/>
                  <a:gd name="connsiteY0" fmla="*/ 0 h 191551"/>
                  <a:gd name="connsiteX1" fmla="*/ 126530 w 159761"/>
                  <a:gd name="connsiteY1" fmla="*/ 65722 h 191551"/>
                  <a:gd name="connsiteX2" fmla="*/ 153007 w 159761"/>
                  <a:gd name="connsiteY2" fmla="*/ 115228 h 191551"/>
                  <a:gd name="connsiteX3" fmla="*/ 101191 w 159761"/>
                  <a:gd name="connsiteY3" fmla="*/ 182942 h 191551"/>
                  <a:gd name="connsiteX4" fmla="*/ 56492 w 159761"/>
                  <a:gd name="connsiteY4" fmla="*/ 180381 h 191551"/>
                  <a:gd name="connsiteX5" fmla="*/ 5531 w 159761"/>
                  <a:gd name="connsiteY5" fmla="*/ 113521 h 191551"/>
                  <a:gd name="connsiteX6" fmla="*/ 34001 w 159761"/>
                  <a:gd name="connsiteY6" fmla="*/ 65722 h 191551"/>
                  <a:gd name="connsiteX7" fmla="*/ 55923 w 159761"/>
                  <a:gd name="connsiteY7" fmla="*/ 0 h 191551"/>
                  <a:gd name="connsiteX8" fmla="*/ 104892 w 159761"/>
                  <a:gd name="connsiteY8" fmla="*/ 0 h 191551"/>
                  <a:gd name="connsiteX9" fmla="*/ 101191 w 159761"/>
                  <a:gd name="connsiteY9" fmla="*/ 81655 h 191551"/>
                  <a:gd name="connsiteX10" fmla="*/ 101191 w 159761"/>
                  <a:gd name="connsiteY10" fmla="*/ 27882 h 191551"/>
                  <a:gd name="connsiteX11" fmla="*/ 98629 w 159761"/>
                  <a:gd name="connsiteY11" fmla="*/ 25322 h 191551"/>
                  <a:gd name="connsiteX12" fmla="*/ 61617 w 159761"/>
                  <a:gd name="connsiteY12" fmla="*/ 25322 h 191551"/>
                  <a:gd name="connsiteX13" fmla="*/ 59055 w 159761"/>
                  <a:gd name="connsiteY13" fmla="*/ 27882 h 191551"/>
                  <a:gd name="connsiteX14" fmla="*/ 59055 w 159761"/>
                  <a:gd name="connsiteY14" fmla="*/ 79948 h 191551"/>
                  <a:gd name="connsiteX15" fmla="*/ 52222 w 159761"/>
                  <a:gd name="connsiteY15" fmla="*/ 89906 h 191551"/>
                  <a:gd name="connsiteX16" fmla="*/ 25460 w 159761"/>
                  <a:gd name="connsiteY16" fmla="*/ 92467 h 191551"/>
                  <a:gd name="connsiteX17" fmla="*/ 25460 w 159761"/>
                  <a:gd name="connsiteY17" fmla="*/ 96450 h 191551"/>
                  <a:gd name="connsiteX18" fmla="*/ 80123 w 159761"/>
                  <a:gd name="connsiteY18" fmla="*/ 166155 h 191551"/>
                  <a:gd name="connsiteX19" fmla="*/ 134501 w 159761"/>
                  <a:gd name="connsiteY19" fmla="*/ 96450 h 191551"/>
                  <a:gd name="connsiteX20" fmla="*/ 100906 w 159761"/>
                  <a:gd name="connsiteY20" fmla="*/ 81655 h 191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9761" h="191551">
                    <a:moveTo>
                      <a:pt x="104607" y="0"/>
                    </a:moveTo>
                    <a:cubicBezTo>
                      <a:pt x="134217" y="11950"/>
                      <a:pt x="125391" y="39832"/>
                      <a:pt x="126530" y="65722"/>
                    </a:cubicBezTo>
                    <a:cubicBezTo>
                      <a:pt x="155284" y="67714"/>
                      <a:pt x="168950" y="89337"/>
                      <a:pt x="153007" y="115228"/>
                    </a:cubicBezTo>
                    <a:cubicBezTo>
                      <a:pt x="144751" y="128884"/>
                      <a:pt x="112010" y="172699"/>
                      <a:pt x="101191" y="182942"/>
                    </a:cubicBezTo>
                    <a:cubicBezTo>
                      <a:pt x="87525" y="195745"/>
                      <a:pt x="69019" y="193753"/>
                      <a:pt x="56492" y="180381"/>
                    </a:cubicBezTo>
                    <a:cubicBezTo>
                      <a:pt x="43966" y="167009"/>
                      <a:pt x="15211" y="130022"/>
                      <a:pt x="5531" y="113521"/>
                    </a:cubicBezTo>
                    <a:cubicBezTo>
                      <a:pt x="-8989" y="89337"/>
                      <a:pt x="6669" y="65438"/>
                      <a:pt x="34001" y="65722"/>
                    </a:cubicBezTo>
                    <a:cubicBezTo>
                      <a:pt x="35425" y="40401"/>
                      <a:pt x="25460" y="10811"/>
                      <a:pt x="55923" y="0"/>
                    </a:cubicBezTo>
                    <a:lnTo>
                      <a:pt x="104892" y="0"/>
                    </a:lnTo>
                    <a:close/>
                    <a:moveTo>
                      <a:pt x="101191" y="81655"/>
                    </a:moveTo>
                    <a:cubicBezTo>
                      <a:pt x="98059" y="67430"/>
                      <a:pt x="103469" y="43246"/>
                      <a:pt x="101191" y="27882"/>
                    </a:cubicBezTo>
                    <a:lnTo>
                      <a:pt x="98629" y="25322"/>
                    </a:lnTo>
                    <a:lnTo>
                      <a:pt x="61617" y="25322"/>
                    </a:lnTo>
                    <a:lnTo>
                      <a:pt x="59055" y="27882"/>
                    </a:lnTo>
                    <a:lnTo>
                      <a:pt x="59055" y="79948"/>
                    </a:lnTo>
                    <a:cubicBezTo>
                      <a:pt x="59055" y="81940"/>
                      <a:pt x="54500" y="89053"/>
                      <a:pt x="52222" y="89906"/>
                    </a:cubicBezTo>
                    <a:cubicBezTo>
                      <a:pt x="45104" y="93036"/>
                      <a:pt x="33147" y="88483"/>
                      <a:pt x="25460" y="92467"/>
                    </a:cubicBezTo>
                    <a:lnTo>
                      <a:pt x="25460" y="96450"/>
                    </a:lnTo>
                    <a:cubicBezTo>
                      <a:pt x="25460" y="96450"/>
                      <a:pt x="80123" y="166155"/>
                      <a:pt x="80123" y="166155"/>
                    </a:cubicBezTo>
                    <a:lnTo>
                      <a:pt x="134501" y="96450"/>
                    </a:lnTo>
                    <a:cubicBezTo>
                      <a:pt x="135640" y="84785"/>
                      <a:pt x="104607" y="98441"/>
                      <a:pt x="100906" y="81655"/>
                    </a:cubicBezTo>
                    <a:close/>
                  </a:path>
                </a:pathLst>
              </a:custGeom>
              <a:solidFill>
                <a:srgbClr val="1A3966"/>
              </a:solid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62" name="Freeform 1445">
                <a:extLst>
                  <a:ext uri="{FF2B5EF4-FFF2-40B4-BE49-F238E27FC236}">
                    <a16:creationId xmlns:a16="http://schemas.microsoft.com/office/drawing/2014/main" id="{2D10EBD7-F655-CF03-E3CC-04B15BC3F8BE}"/>
                  </a:ext>
                </a:extLst>
              </p:cNvPr>
              <p:cNvSpPr/>
              <p:nvPr/>
            </p:nvSpPr>
            <p:spPr>
              <a:xfrm>
                <a:off x="6676546" y="5160952"/>
                <a:ext cx="776259" cy="498225"/>
              </a:xfrm>
              <a:custGeom>
                <a:avLst/>
                <a:gdLst>
                  <a:gd name="connsiteX0" fmla="*/ 644029 w 776259"/>
                  <a:gd name="connsiteY0" fmla="*/ 80802 h 498225"/>
                  <a:gd name="connsiteX1" fmla="*/ 650862 w 776259"/>
                  <a:gd name="connsiteY1" fmla="*/ 100148 h 498225"/>
                  <a:gd name="connsiteX2" fmla="*/ 650862 w 776259"/>
                  <a:gd name="connsiteY2" fmla="*/ 192615 h 498225"/>
                  <a:gd name="connsiteX3" fmla="*/ 625808 w 776259"/>
                  <a:gd name="connsiteY3" fmla="*/ 190908 h 498225"/>
                  <a:gd name="connsiteX4" fmla="*/ 625808 w 776259"/>
                  <a:gd name="connsiteY4" fmla="*/ 161319 h 498225"/>
                  <a:gd name="connsiteX5" fmla="*/ 570291 w 776259"/>
                  <a:gd name="connsiteY5" fmla="*/ 161319 h 498225"/>
                  <a:gd name="connsiteX6" fmla="*/ 570291 w 776259"/>
                  <a:gd name="connsiteY6" fmla="*/ 275124 h 498225"/>
                  <a:gd name="connsiteX7" fmla="*/ 550362 w 776259"/>
                  <a:gd name="connsiteY7" fmla="*/ 289065 h 498225"/>
                  <a:gd name="connsiteX8" fmla="*/ 471784 w 776259"/>
                  <a:gd name="connsiteY8" fmla="*/ 314956 h 498225"/>
                  <a:gd name="connsiteX9" fmla="*/ 300108 w 776259"/>
                  <a:gd name="connsiteY9" fmla="*/ 314956 h 498225"/>
                  <a:gd name="connsiteX10" fmla="*/ 211850 w 776259"/>
                  <a:gd name="connsiteY10" fmla="*/ 283659 h 498225"/>
                  <a:gd name="connsiteX11" fmla="*/ 206441 w 776259"/>
                  <a:gd name="connsiteY11" fmla="*/ 275408 h 498225"/>
                  <a:gd name="connsiteX12" fmla="*/ 206441 w 776259"/>
                  <a:gd name="connsiteY12" fmla="*/ 161603 h 498225"/>
                  <a:gd name="connsiteX13" fmla="*/ 150923 w 776259"/>
                  <a:gd name="connsiteY13" fmla="*/ 161603 h 498225"/>
                  <a:gd name="connsiteX14" fmla="*/ 150923 w 776259"/>
                  <a:gd name="connsiteY14" fmla="*/ 298738 h 498225"/>
                  <a:gd name="connsiteX15" fmla="*/ 166866 w 776259"/>
                  <a:gd name="connsiteY15" fmla="*/ 321499 h 498225"/>
                  <a:gd name="connsiteX16" fmla="*/ 283026 w 776259"/>
                  <a:gd name="connsiteY16" fmla="*/ 407422 h 498225"/>
                  <a:gd name="connsiteX17" fmla="*/ 292421 w 776259"/>
                  <a:gd name="connsiteY17" fmla="*/ 426769 h 498225"/>
                  <a:gd name="connsiteX18" fmla="*/ 292136 w 776259"/>
                  <a:gd name="connsiteY18" fmla="*/ 488793 h 498225"/>
                  <a:gd name="connsiteX19" fmla="*/ 267367 w 776259"/>
                  <a:gd name="connsiteY19" fmla="*/ 489077 h 498225"/>
                  <a:gd name="connsiteX20" fmla="*/ 265658 w 776259"/>
                  <a:gd name="connsiteY20" fmla="*/ 426769 h 498225"/>
                  <a:gd name="connsiteX21" fmla="*/ 151777 w 776259"/>
                  <a:gd name="connsiteY21" fmla="*/ 341700 h 498225"/>
                  <a:gd name="connsiteX22" fmla="*/ 125584 w 776259"/>
                  <a:gd name="connsiteY22" fmla="*/ 295609 h 498225"/>
                  <a:gd name="connsiteX23" fmla="*/ 125584 w 776259"/>
                  <a:gd name="connsiteY23" fmla="*/ 101856 h 498225"/>
                  <a:gd name="connsiteX24" fmla="*/ 132418 w 776259"/>
                  <a:gd name="connsiteY24" fmla="*/ 80802 h 498225"/>
                  <a:gd name="connsiteX25" fmla="*/ 28785 w 776259"/>
                  <a:gd name="connsiteY25" fmla="*/ 80802 h 498225"/>
                  <a:gd name="connsiteX26" fmla="*/ 4586 w 776259"/>
                  <a:gd name="connsiteY26" fmla="*/ 66291 h 498225"/>
                  <a:gd name="connsiteX27" fmla="*/ 21383 w 776259"/>
                  <a:gd name="connsiteY27" fmla="*/ 1138 h 498225"/>
                  <a:gd name="connsiteX28" fmla="*/ 751362 w 776259"/>
                  <a:gd name="connsiteY28" fmla="*/ 0 h 498225"/>
                  <a:gd name="connsiteX29" fmla="*/ 772430 w 776259"/>
                  <a:gd name="connsiteY29" fmla="*/ 14226 h 498225"/>
                  <a:gd name="connsiteX30" fmla="*/ 773569 w 776259"/>
                  <a:gd name="connsiteY30" fmla="*/ 63731 h 498225"/>
                  <a:gd name="connsiteX31" fmla="*/ 748230 w 776259"/>
                  <a:gd name="connsiteY31" fmla="*/ 80517 h 498225"/>
                  <a:gd name="connsiteX32" fmla="*/ 644599 w 776259"/>
                  <a:gd name="connsiteY32" fmla="*/ 80517 h 498225"/>
                  <a:gd name="connsiteX33" fmla="*/ 25654 w 776259"/>
                  <a:gd name="connsiteY33" fmla="*/ 27598 h 498225"/>
                  <a:gd name="connsiteX34" fmla="*/ 25654 w 776259"/>
                  <a:gd name="connsiteY34" fmla="*/ 52919 h 498225"/>
                  <a:gd name="connsiteX35" fmla="*/ 750224 w 776259"/>
                  <a:gd name="connsiteY35" fmla="*/ 52919 h 498225"/>
                  <a:gd name="connsiteX36" fmla="*/ 750224 w 776259"/>
                  <a:gd name="connsiteY36" fmla="*/ 27598 h 498225"/>
                  <a:gd name="connsiteX37" fmla="*/ 25654 w 776259"/>
                  <a:gd name="connsiteY37" fmla="*/ 27598 h 498225"/>
                  <a:gd name="connsiteX38" fmla="*/ 205871 w 776259"/>
                  <a:gd name="connsiteY38" fmla="*/ 136282 h 498225"/>
                  <a:gd name="connsiteX39" fmla="*/ 205871 w 776259"/>
                  <a:gd name="connsiteY39" fmla="*/ 101856 h 498225"/>
                  <a:gd name="connsiteX40" fmla="*/ 201600 w 776259"/>
                  <a:gd name="connsiteY40" fmla="*/ 92751 h 498225"/>
                  <a:gd name="connsiteX41" fmla="*/ 156902 w 776259"/>
                  <a:gd name="connsiteY41" fmla="*/ 89052 h 498225"/>
                  <a:gd name="connsiteX42" fmla="*/ 150069 w 776259"/>
                  <a:gd name="connsiteY42" fmla="*/ 100433 h 498225"/>
                  <a:gd name="connsiteX43" fmla="*/ 150069 w 776259"/>
                  <a:gd name="connsiteY43" fmla="*/ 136566 h 498225"/>
                  <a:gd name="connsiteX44" fmla="*/ 205586 w 776259"/>
                  <a:gd name="connsiteY44" fmla="*/ 136566 h 498225"/>
                  <a:gd name="connsiteX45" fmla="*/ 551216 w 776259"/>
                  <a:gd name="connsiteY45" fmla="*/ 80802 h 498225"/>
                  <a:gd name="connsiteX46" fmla="*/ 224376 w 776259"/>
                  <a:gd name="connsiteY46" fmla="*/ 80802 h 498225"/>
                  <a:gd name="connsiteX47" fmla="*/ 231210 w 776259"/>
                  <a:gd name="connsiteY47" fmla="*/ 103563 h 498225"/>
                  <a:gd name="connsiteX48" fmla="*/ 231210 w 776259"/>
                  <a:gd name="connsiteY48" fmla="*/ 264312 h 498225"/>
                  <a:gd name="connsiteX49" fmla="*/ 299823 w 776259"/>
                  <a:gd name="connsiteY49" fmla="*/ 289349 h 498225"/>
                  <a:gd name="connsiteX50" fmla="*/ 322030 w 776259"/>
                  <a:gd name="connsiteY50" fmla="*/ 289349 h 498225"/>
                  <a:gd name="connsiteX51" fmla="*/ 303240 w 776259"/>
                  <a:gd name="connsiteY51" fmla="*/ 262321 h 498225"/>
                  <a:gd name="connsiteX52" fmla="*/ 423099 w 776259"/>
                  <a:gd name="connsiteY52" fmla="*/ 132298 h 498225"/>
                  <a:gd name="connsiteX53" fmla="*/ 453563 w 776259"/>
                  <a:gd name="connsiteY53" fmla="*/ 287358 h 498225"/>
                  <a:gd name="connsiteX54" fmla="*/ 457833 w 776259"/>
                  <a:gd name="connsiteY54" fmla="*/ 289918 h 498225"/>
                  <a:gd name="connsiteX55" fmla="*/ 471499 w 776259"/>
                  <a:gd name="connsiteY55" fmla="*/ 289918 h 498225"/>
                  <a:gd name="connsiteX56" fmla="*/ 544383 w 776259"/>
                  <a:gd name="connsiteY56" fmla="*/ 264312 h 498225"/>
                  <a:gd name="connsiteX57" fmla="*/ 544383 w 776259"/>
                  <a:gd name="connsiteY57" fmla="*/ 103563 h 498225"/>
                  <a:gd name="connsiteX58" fmla="*/ 551216 w 776259"/>
                  <a:gd name="connsiteY58" fmla="*/ 80802 h 498225"/>
                  <a:gd name="connsiteX59" fmla="*/ 570007 w 776259"/>
                  <a:gd name="connsiteY59" fmla="*/ 101856 h 498225"/>
                  <a:gd name="connsiteX60" fmla="*/ 570007 w 776259"/>
                  <a:gd name="connsiteY60" fmla="*/ 136282 h 498225"/>
                  <a:gd name="connsiteX61" fmla="*/ 625524 w 776259"/>
                  <a:gd name="connsiteY61" fmla="*/ 136282 h 498225"/>
                  <a:gd name="connsiteX62" fmla="*/ 625524 w 776259"/>
                  <a:gd name="connsiteY62" fmla="*/ 100148 h 498225"/>
                  <a:gd name="connsiteX63" fmla="*/ 618690 w 776259"/>
                  <a:gd name="connsiteY63" fmla="*/ 88768 h 498225"/>
                  <a:gd name="connsiteX64" fmla="*/ 569722 w 776259"/>
                  <a:gd name="connsiteY64" fmla="*/ 101856 h 498225"/>
                  <a:gd name="connsiteX65" fmla="*/ 373846 w 776259"/>
                  <a:gd name="connsiteY65" fmla="*/ 151930 h 498225"/>
                  <a:gd name="connsiteX66" fmla="*/ 372422 w 776259"/>
                  <a:gd name="connsiteY66" fmla="*/ 287073 h 498225"/>
                  <a:gd name="connsiteX67" fmla="*/ 373846 w 776259"/>
                  <a:gd name="connsiteY67" fmla="*/ 151930 h 4982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Lst>
                <a:rect l="l" t="t" r="r" b="b"/>
                <a:pathLst>
                  <a:path w="776259" h="498225">
                    <a:moveTo>
                      <a:pt x="644029" y="80802"/>
                    </a:moveTo>
                    <a:cubicBezTo>
                      <a:pt x="646876" y="86776"/>
                      <a:pt x="650008" y="93320"/>
                      <a:pt x="650862" y="100148"/>
                    </a:cubicBezTo>
                    <a:cubicBezTo>
                      <a:pt x="652855" y="117504"/>
                      <a:pt x="653425" y="176398"/>
                      <a:pt x="650862" y="192615"/>
                    </a:cubicBezTo>
                    <a:cubicBezTo>
                      <a:pt x="648300" y="208832"/>
                      <a:pt x="625808" y="202573"/>
                      <a:pt x="625808" y="190908"/>
                    </a:cubicBezTo>
                    <a:lnTo>
                      <a:pt x="625808" y="161319"/>
                    </a:lnTo>
                    <a:lnTo>
                      <a:pt x="570291" y="161319"/>
                    </a:lnTo>
                    <a:lnTo>
                      <a:pt x="570291" y="275124"/>
                    </a:lnTo>
                    <a:cubicBezTo>
                      <a:pt x="570291" y="282806"/>
                      <a:pt x="556341" y="286504"/>
                      <a:pt x="550362" y="289065"/>
                    </a:cubicBezTo>
                    <a:cubicBezTo>
                      <a:pt x="531856" y="296747"/>
                      <a:pt x="490005" y="313533"/>
                      <a:pt x="471784" y="314956"/>
                    </a:cubicBezTo>
                    <a:cubicBezTo>
                      <a:pt x="416267" y="318939"/>
                      <a:pt x="355910" y="311826"/>
                      <a:pt x="300108" y="314956"/>
                    </a:cubicBezTo>
                    <a:lnTo>
                      <a:pt x="211850" y="283659"/>
                    </a:lnTo>
                    <a:cubicBezTo>
                      <a:pt x="210141" y="283090"/>
                      <a:pt x="206441" y="275977"/>
                      <a:pt x="206441" y="275408"/>
                    </a:cubicBezTo>
                    <a:lnTo>
                      <a:pt x="206441" y="161603"/>
                    </a:lnTo>
                    <a:lnTo>
                      <a:pt x="150923" y="161603"/>
                    </a:lnTo>
                    <a:lnTo>
                      <a:pt x="150923" y="298738"/>
                    </a:lnTo>
                    <a:cubicBezTo>
                      <a:pt x="150923" y="304429"/>
                      <a:pt x="162312" y="317232"/>
                      <a:pt x="166866" y="321499"/>
                    </a:cubicBezTo>
                    <a:cubicBezTo>
                      <a:pt x="201031" y="352227"/>
                      <a:pt x="247723" y="377264"/>
                      <a:pt x="283026" y="407422"/>
                    </a:cubicBezTo>
                    <a:cubicBezTo>
                      <a:pt x="287865" y="412828"/>
                      <a:pt x="291567" y="419372"/>
                      <a:pt x="292421" y="426769"/>
                    </a:cubicBezTo>
                    <a:cubicBezTo>
                      <a:pt x="293559" y="437296"/>
                      <a:pt x="294129" y="479688"/>
                      <a:pt x="292136" y="488793"/>
                    </a:cubicBezTo>
                    <a:cubicBezTo>
                      <a:pt x="289289" y="502165"/>
                      <a:pt x="269360" y="500458"/>
                      <a:pt x="267367" y="489077"/>
                    </a:cubicBezTo>
                    <a:cubicBezTo>
                      <a:pt x="265374" y="477697"/>
                      <a:pt x="271068" y="435873"/>
                      <a:pt x="265658" y="426769"/>
                    </a:cubicBezTo>
                    <a:lnTo>
                      <a:pt x="151777" y="341700"/>
                    </a:lnTo>
                    <a:cubicBezTo>
                      <a:pt x="137542" y="329181"/>
                      <a:pt x="127293" y="314956"/>
                      <a:pt x="125584" y="295609"/>
                    </a:cubicBezTo>
                    <a:cubicBezTo>
                      <a:pt x="120175" y="233869"/>
                      <a:pt x="129855" y="164448"/>
                      <a:pt x="125584" y="101856"/>
                    </a:cubicBezTo>
                    <a:lnTo>
                      <a:pt x="132418" y="80802"/>
                    </a:lnTo>
                    <a:lnTo>
                      <a:pt x="28785" y="80802"/>
                    </a:lnTo>
                    <a:cubicBezTo>
                      <a:pt x="21383" y="80802"/>
                      <a:pt x="8287" y="72835"/>
                      <a:pt x="4586" y="66291"/>
                    </a:cubicBezTo>
                    <a:cubicBezTo>
                      <a:pt x="-3386" y="52066"/>
                      <a:pt x="-2816" y="3414"/>
                      <a:pt x="21383" y="1138"/>
                    </a:cubicBezTo>
                    <a:lnTo>
                      <a:pt x="751362" y="0"/>
                    </a:lnTo>
                    <a:cubicBezTo>
                      <a:pt x="760473" y="1992"/>
                      <a:pt x="768160" y="5406"/>
                      <a:pt x="772430" y="14226"/>
                    </a:cubicBezTo>
                    <a:cubicBezTo>
                      <a:pt x="776701" y="23045"/>
                      <a:pt x="777840" y="53488"/>
                      <a:pt x="773569" y="63731"/>
                    </a:cubicBezTo>
                    <a:cubicBezTo>
                      <a:pt x="769299" y="73973"/>
                      <a:pt x="757342" y="80517"/>
                      <a:pt x="748230" y="80517"/>
                    </a:cubicBezTo>
                    <a:lnTo>
                      <a:pt x="644599" y="80517"/>
                    </a:lnTo>
                    <a:close/>
                    <a:moveTo>
                      <a:pt x="25654" y="27598"/>
                    </a:moveTo>
                    <a:lnTo>
                      <a:pt x="25654" y="52919"/>
                    </a:lnTo>
                    <a:lnTo>
                      <a:pt x="750224" y="52919"/>
                    </a:lnTo>
                    <a:lnTo>
                      <a:pt x="750224" y="27598"/>
                    </a:lnTo>
                    <a:lnTo>
                      <a:pt x="25654" y="27598"/>
                    </a:lnTo>
                    <a:close/>
                    <a:moveTo>
                      <a:pt x="205871" y="136282"/>
                    </a:moveTo>
                    <a:lnTo>
                      <a:pt x="205871" y="101856"/>
                    </a:lnTo>
                    <a:cubicBezTo>
                      <a:pt x="205871" y="101286"/>
                      <a:pt x="202454" y="93889"/>
                      <a:pt x="201600" y="92751"/>
                    </a:cubicBezTo>
                    <a:cubicBezTo>
                      <a:pt x="192205" y="78241"/>
                      <a:pt x="168290" y="75965"/>
                      <a:pt x="156902" y="89052"/>
                    </a:cubicBezTo>
                    <a:cubicBezTo>
                      <a:pt x="145514" y="102140"/>
                      <a:pt x="150069" y="99864"/>
                      <a:pt x="150069" y="100433"/>
                    </a:cubicBezTo>
                    <a:lnTo>
                      <a:pt x="150069" y="136566"/>
                    </a:lnTo>
                    <a:lnTo>
                      <a:pt x="205586" y="136566"/>
                    </a:lnTo>
                    <a:close/>
                    <a:moveTo>
                      <a:pt x="551216" y="80802"/>
                    </a:moveTo>
                    <a:lnTo>
                      <a:pt x="224376" y="80802"/>
                    </a:lnTo>
                    <a:lnTo>
                      <a:pt x="231210" y="103563"/>
                    </a:lnTo>
                    <a:lnTo>
                      <a:pt x="231210" y="264312"/>
                    </a:lnTo>
                    <a:cubicBezTo>
                      <a:pt x="231210" y="264312"/>
                      <a:pt x="299823" y="289349"/>
                      <a:pt x="299823" y="289349"/>
                    </a:cubicBezTo>
                    <a:lnTo>
                      <a:pt x="322030" y="289349"/>
                    </a:lnTo>
                    <a:cubicBezTo>
                      <a:pt x="322030" y="289634"/>
                      <a:pt x="303240" y="262321"/>
                      <a:pt x="303240" y="262321"/>
                    </a:cubicBezTo>
                    <a:cubicBezTo>
                      <a:pt x="265089" y="184364"/>
                      <a:pt x="342528" y="100717"/>
                      <a:pt x="423099" y="132298"/>
                    </a:cubicBezTo>
                    <a:cubicBezTo>
                      <a:pt x="485734" y="156766"/>
                      <a:pt x="502247" y="240982"/>
                      <a:pt x="453563" y="287358"/>
                    </a:cubicBezTo>
                    <a:cubicBezTo>
                      <a:pt x="452993" y="291057"/>
                      <a:pt x="455271" y="289634"/>
                      <a:pt x="457833" y="289918"/>
                    </a:cubicBezTo>
                    <a:cubicBezTo>
                      <a:pt x="462389" y="290203"/>
                      <a:pt x="466944" y="289918"/>
                      <a:pt x="471499" y="289918"/>
                    </a:cubicBezTo>
                    <a:lnTo>
                      <a:pt x="544383" y="264312"/>
                    </a:lnTo>
                    <a:lnTo>
                      <a:pt x="544383" y="103563"/>
                    </a:lnTo>
                    <a:cubicBezTo>
                      <a:pt x="544383" y="103563"/>
                      <a:pt x="551216" y="80802"/>
                      <a:pt x="551216" y="80802"/>
                    </a:cubicBezTo>
                    <a:close/>
                    <a:moveTo>
                      <a:pt x="570007" y="101856"/>
                    </a:moveTo>
                    <a:cubicBezTo>
                      <a:pt x="568298" y="111813"/>
                      <a:pt x="571145" y="125755"/>
                      <a:pt x="570007" y="136282"/>
                    </a:cubicBezTo>
                    <a:lnTo>
                      <a:pt x="625524" y="136282"/>
                    </a:lnTo>
                    <a:lnTo>
                      <a:pt x="625524" y="100148"/>
                    </a:lnTo>
                    <a:cubicBezTo>
                      <a:pt x="625524" y="99579"/>
                      <a:pt x="619830" y="89906"/>
                      <a:pt x="618690" y="88768"/>
                    </a:cubicBezTo>
                    <a:cubicBezTo>
                      <a:pt x="604740" y="72835"/>
                      <a:pt x="573138" y="81086"/>
                      <a:pt x="569722" y="101856"/>
                    </a:cubicBezTo>
                    <a:close/>
                    <a:moveTo>
                      <a:pt x="373846" y="151930"/>
                    </a:moveTo>
                    <a:cubicBezTo>
                      <a:pt x="302101" y="163026"/>
                      <a:pt x="301246" y="275124"/>
                      <a:pt x="372422" y="287073"/>
                    </a:cubicBezTo>
                    <a:cubicBezTo>
                      <a:pt x="483172" y="305851"/>
                      <a:pt x="482887" y="134859"/>
                      <a:pt x="373846" y="151930"/>
                    </a:cubicBezTo>
                    <a:close/>
                  </a:path>
                </a:pathLst>
              </a:custGeom>
              <a:solidFill>
                <a:srgbClr val="1A3966"/>
              </a:solid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63" name="Freeform 1446">
                <a:extLst>
                  <a:ext uri="{FF2B5EF4-FFF2-40B4-BE49-F238E27FC236}">
                    <a16:creationId xmlns:a16="http://schemas.microsoft.com/office/drawing/2014/main" id="{1C0DB1C2-B012-CBF9-1929-DC30DAB57ED7}"/>
                  </a:ext>
                </a:extLst>
              </p:cNvPr>
              <p:cNvSpPr/>
              <p:nvPr/>
            </p:nvSpPr>
            <p:spPr>
              <a:xfrm>
                <a:off x="6681934" y="4998343"/>
                <a:ext cx="765250" cy="133296"/>
              </a:xfrm>
              <a:custGeom>
                <a:avLst/>
                <a:gdLst>
                  <a:gd name="connsiteX0" fmla="*/ 739711 w 765250"/>
                  <a:gd name="connsiteY0" fmla="*/ 54494 h 133296"/>
                  <a:gd name="connsiteX1" fmla="*/ 730316 w 765250"/>
                  <a:gd name="connsiteY1" fmla="*/ 26043 h 133296"/>
                  <a:gd name="connsiteX2" fmla="*/ 625261 w 765250"/>
                  <a:gd name="connsiteY2" fmla="*/ 53641 h 133296"/>
                  <a:gd name="connsiteX3" fmla="*/ 34786 w 765250"/>
                  <a:gd name="connsiteY3" fmla="*/ 26043 h 133296"/>
                  <a:gd name="connsiteX4" fmla="*/ 25390 w 765250"/>
                  <a:gd name="connsiteY4" fmla="*/ 54494 h 133296"/>
                  <a:gd name="connsiteX5" fmla="*/ 120197 w 765250"/>
                  <a:gd name="connsiteY5" fmla="*/ 80101 h 133296"/>
                  <a:gd name="connsiteX6" fmla="*/ 113648 w 765250"/>
                  <a:gd name="connsiteY6" fmla="*/ 103431 h 133296"/>
                  <a:gd name="connsiteX7" fmla="*/ 75213 w 765250"/>
                  <a:gd name="connsiteY7" fmla="*/ 94611 h 133296"/>
                  <a:gd name="connsiteX8" fmla="*/ 12864 w 765250"/>
                  <a:gd name="connsiteY8" fmla="*/ 76117 h 133296"/>
                  <a:gd name="connsiteX9" fmla="*/ 2045 w 765250"/>
                  <a:gd name="connsiteY9" fmla="*/ 65306 h 133296"/>
                  <a:gd name="connsiteX10" fmla="*/ 31084 w 765250"/>
                  <a:gd name="connsiteY10" fmla="*/ 722 h 133296"/>
                  <a:gd name="connsiteX11" fmla="*/ 127884 w 765250"/>
                  <a:gd name="connsiteY11" fmla="*/ 25190 h 133296"/>
                  <a:gd name="connsiteX12" fmla="*/ 652023 w 765250"/>
                  <a:gd name="connsiteY12" fmla="*/ 21776 h 133296"/>
                  <a:gd name="connsiteX13" fmla="*/ 725760 w 765250"/>
                  <a:gd name="connsiteY13" fmla="*/ 1006 h 133296"/>
                  <a:gd name="connsiteX14" fmla="*/ 752807 w 765250"/>
                  <a:gd name="connsiteY14" fmla="*/ 11818 h 133296"/>
                  <a:gd name="connsiteX15" fmla="*/ 764480 w 765250"/>
                  <a:gd name="connsiteY15" fmla="*/ 43968 h 133296"/>
                  <a:gd name="connsiteX16" fmla="*/ 754801 w 765250"/>
                  <a:gd name="connsiteY16" fmla="*/ 73841 h 133296"/>
                  <a:gd name="connsiteX17" fmla="*/ 689319 w 765250"/>
                  <a:gd name="connsiteY17" fmla="*/ 94326 h 133296"/>
                  <a:gd name="connsiteX18" fmla="*/ 253438 w 765250"/>
                  <a:gd name="connsiteY18" fmla="*/ 126761 h 133296"/>
                  <a:gd name="connsiteX19" fmla="*/ 169735 w 765250"/>
                  <a:gd name="connsiteY19" fmla="*/ 114527 h 133296"/>
                  <a:gd name="connsiteX20" fmla="*/ 174290 w 765250"/>
                  <a:gd name="connsiteY20" fmla="*/ 89774 h 133296"/>
                  <a:gd name="connsiteX21" fmla="*/ 255146 w 765250"/>
                  <a:gd name="connsiteY21" fmla="*/ 101724 h 133296"/>
                  <a:gd name="connsiteX22" fmla="*/ 739426 w 765250"/>
                  <a:gd name="connsiteY22" fmla="*/ 54494 h 1332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765250" h="133296">
                    <a:moveTo>
                      <a:pt x="739711" y="54494"/>
                    </a:moveTo>
                    <a:lnTo>
                      <a:pt x="730316" y="26043"/>
                    </a:lnTo>
                    <a:cubicBezTo>
                      <a:pt x="695582" y="36570"/>
                      <a:pt x="660564" y="46244"/>
                      <a:pt x="625261" y="53641"/>
                    </a:cubicBezTo>
                    <a:cubicBezTo>
                      <a:pt x="430523" y="94611"/>
                      <a:pt x="224683" y="85506"/>
                      <a:pt x="34786" y="26043"/>
                    </a:cubicBezTo>
                    <a:lnTo>
                      <a:pt x="25390" y="54494"/>
                    </a:lnTo>
                    <a:lnTo>
                      <a:pt x="120197" y="80101"/>
                    </a:lnTo>
                    <a:cubicBezTo>
                      <a:pt x="131870" y="86075"/>
                      <a:pt x="126176" y="103431"/>
                      <a:pt x="113648" y="103431"/>
                    </a:cubicBezTo>
                    <a:cubicBezTo>
                      <a:pt x="101122" y="103431"/>
                      <a:pt x="84324" y="96887"/>
                      <a:pt x="75213" y="94611"/>
                    </a:cubicBezTo>
                    <a:cubicBezTo>
                      <a:pt x="59840" y="90628"/>
                      <a:pt x="25390" y="82946"/>
                      <a:pt x="12864" y="76117"/>
                    </a:cubicBezTo>
                    <a:cubicBezTo>
                      <a:pt x="337" y="69289"/>
                      <a:pt x="3468" y="68151"/>
                      <a:pt x="2045" y="65306"/>
                    </a:cubicBezTo>
                    <a:cubicBezTo>
                      <a:pt x="-5357" y="50227"/>
                      <a:pt x="8024" y="153"/>
                      <a:pt x="31084" y="722"/>
                    </a:cubicBezTo>
                    <a:cubicBezTo>
                      <a:pt x="63541" y="7265"/>
                      <a:pt x="95428" y="17792"/>
                      <a:pt x="127884" y="25190"/>
                    </a:cubicBezTo>
                    <a:cubicBezTo>
                      <a:pt x="300414" y="64168"/>
                      <a:pt x="480062" y="63314"/>
                      <a:pt x="652023" y="21776"/>
                    </a:cubicBezTo>
                    <a:cubicBezTo>
                      <a:pt x="674799" y="16370"/>
                      <a:pt x="704408" y="4420"/>
                      <a:pt x="725760" y="1006"/>
                    </a:cubicBezTo>
                    <a:cubicBezTo>
                      <a:pt x="747113" y="-2408"/>
                      <a:pt x="747113" y="3282"/>
                      <a:pt x="752807" y="11818"/>
                    </a:cubicBezTo>
                    <a:cubicBezTo>
                      <a:pt x="758501" y="20353"/>
                      <a:pt x="763626" y="38277"/>
                      <a:pt x="764480" y="43968"/>
                    </a:cubicBezTo>
                    <a:cubicBezTo>
                      <a:pt x="766473" y="55633"/>
                      <a:pt x="765050" y="66729"/>
                      <a:pt x="754801" y="73841"/>
                    </a:cubicBezTo>
                    <a:cubicBezTo>
                      <a:pt x="744551" y="80954"/>
                      <a:pt x="703838" y="90628"/>
                      <a:pt x="689319" y="94326"/>
                    </a:cubicBezTo>
                    <a:cubicBezTo>
                      <a:pt x="548391" y="130744"/>
                      <a:pt x="398352" y="141840"/>
                      <a:pt x="253438" y="126761"/>
                    </a:cubicBezTo>
                    <a:cubicBezTo>
                      <a:pt x="232085" y="124485"/>
                      <a:pt x="188525" y="120786"/>
                      <a:pt x="169735" y="114527"/>
                    </a:cubicBezTo>
                    <a:cubicBezTo>
                      <a:pt x="154361" y="109405"/>
                      <a:pt x="156354" y="88921"/>
                      <a:pt x="174290" y="89774"/>
                    </a:cubicBezTo>
                    <a:cubicBezTo>
                      <a:pt x="192227" y="90628"/>
                      <a:pt x="229807" y="98878"/>
                      <a:pt x="255146" y="101724"/>
                    </a:cubicBezTo>
                    <a:cubicBezTo>
                      <a:pt x="418281" y="118794"/>
                      <a:pt x="582840" y="101724"/>
                      <a:pt x="739426" y="54494"/>
                    </a:cubicBezTo>
                    <a:close/>
                  </a:path>
                </a:pathLst>
              </a:custGeom>
              <a:solidFill>
                <a:srgbClr val="1A3966"/>
              </a:solid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47" name="Freeform 1447">
                <a:extLst>
                  <a:ext uri="{FF2B5EF4-FFF2-40B4-BE49-F238E27FC236}">
                    <a16:creationId xmlns:a16="http://schemas.microsoft.com/office/drawing/2014/main" id="{1AC2785D-BA4A-4637-9599-C60FE891DD8B}"/>
                  </a:ext>
                </a:extLst>
              </p:cNvPr>
              <p:cNvSpPr/>
              <p:nvPr/>
            </p:nvSpPr>
            <p:spPr>
              <a:xfrm>
                <a:off x="7159505" y="5397767"/>
                <a:ext cx="168926" cy="262045"/>
              </a:xfrm>
              <a:custGeom>
                <a:avLst/>
                <a:gdLst>
                  <a:gd name="connsiteX0" fmla="*/ 150537 w 168926"/>
                  <a:gd name="connsiteY0" fmla="*/ 753 h 262045"/>
                  <a:gd name="connsiteX1" fmla="*/ 167903 w 168926"/>
                  <a:gd name="connsiteY1" fmla="*/ 9857 h 262045"/>
                  <a:gd name="connsiteX2" fmla="*/ 164772 w 168926"/>
                  <a:gd name="connsiteY2" fmla="*/ 73872 h 262045"/>
                  <a:gd name="connsiteX3" fmla="*/ 140287 w 168926"/>
                  <a:gd name="connsiteY3" fmla="*/ 106591 h 262045"/>
                  <a:gd name="connsiteX4" fmla="*/ 28114 w 168926"/>
                  <a:gd name="connsiteY4" fmla="*/ 189954 h 262045"/>
                  <a:gd name="connsiteX5" fmla="*/ 23844 w 168926"/>
                  <a:gd name="connsiteY5" fmla="*/ 256530 h 262045"/>
                  <a:gd name="connsiteX6" fmla="*/ 1068 w 168926"/>
                  <a:gd name="connsiteY6" fmla="*/ 249132 h 262045"/>
                  <a:gd name="connsiteX7" fmla="*/ 1068 w 168926"/>
                  <a:gd name="connsiteY7" fmla="*/ 190238 h 262045"/>
                  <a:gd name="connsiteX8" fmla="*/ 10462 w 168926"/>
                  <a:gd name="connsiteY8" fmla="*/ 170891 h 262045"/>
                  <a:gd name="connsiteX9" fmla="*/ 126621 w 168926"/>
                  <a:gd name="connsiteY9" fmla="*/ 84968 h 262045"/>
                  <a:gd name="connsiteX10" fmla="*/ 142565 w 168926"/>
                  <a:gd name="connsiteY10" fmla="*/ 60500 h 262045"/>
                  <a:gd name="connsiteX11" fmla="*/ 150537 w 168926"/>
                  <a:gd name="connsiteY11" fmla="*/ 1037 h 262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68926" h="262045">
                    <a:moveTo>
                      <a:pt x="150537" y="753"/>
                    </a:moveTo>
                    <a:cubicBezTo>
                      <a:pt x="158224" y="-1524"/>
                      <a:pt x="166480" y="1322"/>
                      <a:pt x="167903" y="9857"/>
                    </a:cubicBezTo>
                    <a:cubicBezTo>
                      <a:pt x="169896" y="22945"/>
                      <a:pt x="169043" y="61354"/>
                      <a:pt x="164772" y="73872"/>
                    </a:cubicBezTo>
                    <a:cubicBezTo>
                      <a:pt x="160501" y="86391"/>
                      <a:pt x="150537" y="96918"/>
                      <a:pt x="140287" y="106591"/>
                    </a:cubicBezTo>
                    <a:lnTo>
                      <a:pt x="28114" y="189954"/>
                    </a:lnTo>
                    <a:cubicBezTo>
                      <a:pt x="22420" y="203895"/>
                      <a:pt x="31531" y="246003"/>
                      <a:pt x="23844" y="256530"/>
                    </a:cubicBezTo>
                    <a:cubicBezTo>
                      <a:pt x="16156" y="267056"/>
                      <a:pt x="2491" y="261366"/>
                      <a:pt x="1068" y="249132"/>
                    </a:cubicBezTo>
                    <a:cubicBezTo>
                      <a:pt x="-356" y="236898"/>
                      <a:pt x="-356" y="203326"/>
                      <a:pt x="1068" y="190238"/>
                    </a:cubicBezTo>
                    <a:cubicBezTo>
                      <a:pt x="2491" y="177151"/>
                      <a:pt x="5622" y="176297"/>
                      <a:pt x="10462" y="170891"/>
                    </a:cubicBezTo>
                    <a:cubicBezTo>
                      <a:pt x="45766" y="140733"/>
                      <a:pt x="92457" y="115696"/>
                      <a:pt x="126621" y="84968"/>
                    </a:cubicBezTo>
                    <a:cubicBezTo>
                      <a:pt x="133455" y="78994"/>
                      <a:pt x="141142" y="69889"/>
                      <a:pt x="142565" y="60500"/>
                    </a:cubicBezTo>
                    <a:cubicBezTo>
                      <a:pt x="143989" y="51111"/>
                      <a:pt x="137155" y="5020"/>
                      <a:pt x="150537" y="1037"/>
                    </a:cubicBezTo>
                    <a:close/>
                  </a:path>
                </a:pathLst>
              </a:custGeom>
              <a:solidFill>
                <a:srgbClr val="1A3966"/>
              </a:solid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48" name="Freeform 1448">
                <a:extLst>
                  <a:ext uri="{FF2B5EF4-FFF2-40B4-BE49-F238E27FC236}">
                    <a16:creationId xmlns:a16="http://schemas.microsoft.com/office/drawing/2014/main" id="{0DADBEB8-70AB-1AF6-5325-882E2A20B53C}"/>
                  </a:ext>
                </a:extLst>
              </p:cNvPr>
              <p:cNvSpPr/>
              <p:nvPr/>
            </p:nvSpPr>
            <p:spPr>
              <a:xfrm>
                <a:off x="6702200" y="5188550"/>
                <a:ext cx="724569" cy="25321"/>
              </a:xfrm>
              <a:custGeom>
                <a:avLst/>
                <a:gdLst>
                  <a:gd name="connsiteX0" fmla="*/ 0 w 724569"/>
                  <a:gd name="connsiteY0" fmla="*/ 0 h 25321"/>
                  <a:gd name="connsiteX1" fmla="*/ 724570 w 724569"/>
                  <a:gd name="connsiteY1" fmla="*/ 0 h 25321"/>
                  <a:gd name="connsiteX2" fmla="*/ 724570 w 724569"/>
                  <a:gd name="connsiteY2" fmla="*/ 25322 h 25321"/>
                  <a:gd name="connsiteX3" fmla="*/ 0 w 724569"/>
                  <a:gd name="connsiteY3" fmla="*/ 25322 h 25321"/>
                </a:gdLst>
                <a:ahLst/>
                <a:cxnLst>
                  <a:cxn ang="0">
                    <a:pos x="connsiteX0" y="connsiteY0"/>
                  </a:cxn>
                  <a:cxn ang="0">
                    <a:pos x="connsiteX1" y="connsiteY1"/>
                  </a:cxn>
                  <a:cxn ang="0">
                    <a:pos x="connsiteX2" y="connsiteY2"/>
                  </a:cxn>
                  <a:cxn ang="0">
                    <a:pos x="connsiteX3" y="connsiteY3"/>
                  </a:cxn>
                </a:cxnLst>
                <a:rect l="l" t="t" r="r" b="b"/>
                <a:pathLst>
                  <a:path w="724569" h="25321">
                    <a:moveTo>
                      <a:pt x="0" y="0"/>
                    </a:moveTo>
                    <a:lnTo>
                      <a:pt x="724570" y="0"/>
                    </a:lnTo>
                    <a:lnTo>
                      <a:pt x="724570" y="25322"/>
                    </a:lnTo>
                    <a:lnTo>
                      <a:pt x="0" y="25322"/>
                    </a:lnTo>
                    <a:close/>
                  </a:path>
                </a:pathLst>
              </a:custGeom>
              <a:solidFill>
                <a:srgbClr val="FF9300"/>
              </a:solid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grpSp>
      </p:grpSp>
    </p:spTree>
    <p:extLst>
      <p:ext uri="{BB962C8B-B14F-4D97-AF65-F5344CB8AC3E}">
        <p14:creationId xmlns:p14="http://schemas.microsoft.com/office/powerpoint/2010/main" val="125114248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F7582B-28E2-542C-2273-BD4FDF4E59DA}"/>
            </a:ext>
          </a:extLst>
        </p:cNvPr>
        <p:cNvGrpSpPr/>
        <p:nvPr/>
      </p:nvGrpSpPr>
      <p:grpSpPr>
        <a:xfrm>
          <a:off x="0" y="0"/>
          <a:ext cx="0" cy="0"/>
          <a:chOff x="0" y="0"/>
          <a:chExt cx="0" cy="0"/>
        </a:xfrm>
      </p:grpSpPr>
      <p:sp>
        <p:nvSpPr>
          <p:cNvPr id="21" name="Text Placeholder 4">
            <a:extLst>
              <a:ext uri="{FF2B5EF4-FFF2-40B4-BE49-F238E27FC236}">
                <a16:creationId xmlns:a16="http://schemas.microsoft.com/office/drawing/2014/main" id="{161640D5-3DA9-4924-3EA4-DFED1F97015B}"/>
              </a:ext>
            </a:extLst>
          </p:cNvPr>
          <p:cNvSpPr txBox="1">
            <a:spLocks/>
          </p:cNvSpPr>
          <p:nvPr/>
        </p:nvSpPr>
        <p:spPr>
          <a:xfrm>
            <a:off x="907200" y="1692474"/>
            <a:ext cx="5961174"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cs typeface="Calibri" panose="020F0502020204030204" pitchFamily="34" charset="0"/>
              </a:rPr>
              <a:t>Activity 1_Level Basic.                                     Introduction to Sustainable Project Management</a:t>
            </a:r>
          </a:p>
        </p:txBody>
      </p:sp>
      <p:grpSp>
        <p:nvGrpSpPr>
          <p:cNvPr id="29" name="Grupo 3">
            <a:extLst>
              <a:ext uri="{FF2B5EF4-FFF2-40B4-BE49-F238E27FC236}">
                <a16:creationId xmlns:a16="http://schemas.microsoft.com/office/drawing/2014/main" id="{DD086BFD-B632-6B0A-ABAD-CF7339F194BB}"/>
              </a:ext>
            </a:extLst>
          </p:cNvPr>
          <p:cNvGrpSpPr/>
          <p:nvPr/>
        </p:nvGrpSpPr>
        <p:grpSpPr>
          <a:xfrm>
            <a:off x="1175557" y="5791270"/>
            <a:ext cx="2273321" cy="428685"/>
            <a:chOff x="1214439" y="4855521"/>
            <a:chExt cx="2455937" cy="613842"/>
          </a:xfrm>
        </p:grpSpPr>
        <p:sp>
          <p:nvSpPr>
            <p:cNvPr id="30" name="Rectángulo redondeado 249">
              <a:extLst>
                <a:ext uri="{FF2B5EF4-FFF2-40B4-BE49-F238E27FC236}">
                  <a16:creationId xmlns:a16="http://schemas.microsoft.com/office/drawing/2014/main" id="{B0CEA4F0-544C-36F0-C511-243F76D237F4}"/>
                </a:ext>
              </a:extLst>
            </p:cNvPr>
            <p:cNvSpPr/>
            <p:nvPr/>
          </p:nvSpPr>
          <p:spPr>
            <a:xfrm>
              <a:off x="1214439" y="4855521"/>
              <a:ext cx="2455937" cy="613842"/>
            </a:xfrm>
            <a:prstGeom prst="roundRect">
              <a:avLst/>
            </a:prstGeom>
            <a:solidFill>
              <a:srgbClr val="69BC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pitchFamily="34" charset="0"/>
                <a:cs typeface="Calibri" panose="020F0502020204030204" pitchFamily="34" charset="0"/>
              </a:endParaRPr>
            </a:p>
          </p:txBody>
        </p:sp>
        <p:sp>
          <p:nvSpPr>
            <p:cNvPr id="31" name="CuadroTexto 9">
              <a:extLst>
                <a:ext uri="{FF2B5EF4-FFF2-40B4-BE49-F238E27FC236}">
                  <a16:creationId xmlns:a16="http://schemas.microsoft.com/office/drawing/2014/main" id="{495C27D7-F01A-17DD-21CD-5AEE9B7BF9BE}"/>
                </a:ext>
              </a:extLst>
            </p:cNvPr>
            <p:cNvSpPr txBox="1"/>
            <p:nvPr/>
          </p:nvSpPr>
          <p:spPr>
            <a:xfrm>
              <a:off x="1214439" y="4930548"/>
              <a:ext cx="2455936" cy="307777"/>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M</a:t>
              </a:r>
              <a:r>
                <a:rPr lang="en-GB" kern="1200" noProof="0" dirty="0">
                  <a:solidFill>
                    <a:srgbClr val="FFFFFF"/>
                  </a:solidFill>
                  <a:latin typeface="Calibri" panose="020F0502020204030204" pitchFamily="34" charset="0"/>
                  <a:ea typeface="+mn-ea"/>
                  <a:cs typeface="Calibri" panose="020F0502020204030204" pitchFamily="34" charset="0"/>
                </a:rPr>
                <a:t>1</a:t>
              </a:r>
              <a:r>
                <a:rPr kumimoji="0" lang="en-GB" sz="14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_C07_A1_R1_doc</a:t>
              </a:r>
            </a:p>
          </p:txBody>
        </p:sp>
      </p:grpSp>
      <p:grpSp>
        <p:nvGrpSpPr>
          <p:cNvPr id="2" name="Group 1">
            <a:extLst>
              <a:ext uri="{FF2B5EF4-FFF2-40B4-BE49-F238E27FC236}">
                <a16:creationId xmlns:a16="http://schemas.microsoft.com/office/drawing/2014/main" id="{0FB178F5-8CBA-2878-B29B-120BD1EC4704}"/>
              </a:ext>
            </a:extLst>
          </p:cNvPr>
          <p:cNvGrpSpPr/>
          <p:nvPr/>
        </p:nvGrpSpPr>
        <p:grpSpPr>
          <a:xfrm>
            <a:off x="632678" y="4589"/>
            <a:ext cx="7206111" cy="1687885"/>
            <a:chOff x="632678" y="4589"/>
            <a:chExt cx="7206111" cy="1687885"/>
          </a:xfrm>
        </p:grpSpPr>
        <p:grpSp>
          <p:nvGrpSpPr>
            <p:cNvPr id="4" name="Group 3">
              <a:extLst>
                <a:ext uri="{FF2B5EF4-FFF2-40B4-BE49-F238E27FC236}">
                  <a16:creationId xmlns:a16="http://schemas.microsoft.com/office/drawing/2014/main" id="{611D3605-D09F-98AD-F214-44A9B0B9FBED}"/>
                </a:ext>
              </a:extLst>
            </p:cNvPr>
            <p:cNvGrpSpPr/>
            <p:nvPr/>
          </p:nvGrpSpPr>
          <p:grpSpPr>
            <a:xfrm>
              <a:off x="879243" y="4589"/>
              <a:ext cx="6959546" cy="1670099"/>
              <a:chOff x="1505149" y="-412626"/>
              <a:chExt cx="7631626" cy="1831381"/>
            </a:xfrm>
          </p:grpSpPr>
          <p:sp>
            <p:nvSpPr>
              <p:cNvPr id="10" name="Rectangle 107">
                <a:extLst>
                  <a:ext uri="{FF2B5EF4-FFF2-40B4-BE49-F238E27FC236}">
                    <a16:creationId xmlns:a16="http://schemas.microsoft.com/office/drawing/2014/main" id="{05045F90-1950-2D8D-700B-AD802201A0EB}"/>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2" name="Text Placeholder 1">
                <a:extLst>
                  <a:ext uri="{FF2B5EF4-FFF2-40B4-BE49-F238E27FC236}">
                    <a16:creationId xmlns:a16="http://schemas.microsoft.com/office/drawing/2014/main" id="{D3B02976-983F-AD81-0B28-7BD54E79D0B0}"/>
                  </a:ext>
                </a:extLst>
              </p:cNvPr>
              <p:cNvSpPr txBox="1">
                <a:spLocks/>
              </p:cNvSpPr>
              <p:nvPr/>
            </p:nvSpPr>
            <p:spPr>
              <a:xfrm>
                <a:off x="1505149" y="365504"/>
                <a:ext cx="5378793"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69BCAC"/>
                    </a:solidFill>
                  </a:rPr>
                  <a:t>C07:  Sustainable Projects Management</a:t>
                </a:r>
              </a:p>
              <a:p>
                <a:pPr algn="r">
                  <a:lnSpc>
                    <a:spcPts val="2380"/>
                  </a:lnSpc>
                  <a:spcBef>
                    <a:spcPts val="0"/>
                  </a:spcBef>
                </a:pPr>
                <a:endParaRPr lang="en-GB" sz="2700" noProof="0" dirty="0">
                  <a:solidFill>
                    <a:srgbClr val="69BCAC"/>
                  </a:solidFill>
                </a:endParaRPr>
              </a:p>
            </p:txBody>
          </p:sp>
        </p:grpSp>
        <p:sp>
          <p:nvSpPr>
            <p:cNvPr id="5" name="Text Placeholder 32">
              <a:extLst>
                <a:ext uri="{FF2B5EF4-FFF2-40B4-BE49-F238E27FC236}">
                  <a16:creationId xmlns:a16="http://schemas.microsoft.com/office/drawing/2014/main" id="{EEAB19E5-F0C5-4057-5790-B034C307DBE2}"/>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6" name="Straight Connector 5">
              <a:extLst>
                <a:ext uri="{FF2B5EF4-FFF2-40B4-BE49-F238E27FC236}">
                  <a16:creationId xmlns:a16="http://schemas.microsoft.com/office/drawing/2014/main" id="{4D4759E6-2B9E-EF80-7A65-1AF67D8BBF6B}"/>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7" name="Text Placeholder 32">
              <a:extLst>
                <a:ext uri="{FF2B5EF4-FFF2-40B4-BE49-F238E27FC236}">
                  <a16:creationId xmlns:a16="http://schemas.microsoft.com/office/drawing/2014/main" id="{BACABDDB-91BB-1687-24E9-5D70470AE948}"/>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1</a:t>
              </a:r>
            </a:p>
          </p:txBody>
        </p:sp>
      </p:grpSp>
      <p:grpSp>
        <p:nvGrpSpPr>
          <p:cNvPr id="8" name="Grupo 3">
            <a:extLst>
              <a:ext uri="{FF2B5EF4-FFF2-40B4-BE49-F238E27FC236}">
                <a16:creationId xmlns:a16="http://schemas.microsoft.com/office/drawing/2014/main" id="{053BBF3A-B37E-0D3A-AD5A-D89E498B2E92}"/>
              </a:ext>
            </a:extLst>
          </p:cNvPr>
          <p:cNvGrpSpPr/>
          <p:nvPr/>
        </p:nvGrpSpPr>
        <p:grpSpPr>
          <a:xfrm>
            <a:off x="1165528" y="6803262"/>
            <a:ext cx="2273321" cy="428685"/>
            <a:chOff x="1214439" y="4855521"/>
            <a:chExt cx="2455937" cy="613842"/>
          </a:xfrm>
        </p:grpSpPr>
        <p:sp>
          <p:nvSpPr>
            <p:cNvPr id="9" name="Rectángulo redondeado 249">
              <a:extLst>
                <a:ext uri="{FF2B5EF4-FFF2-40B4-BE49-F238E27FC236}">
                  <a16:creationId xmlns:a16="http://schemas.microsoft.com/office/drawing/2014/main" id="{5DAAA8E1-C2D7-F79E-B644-55E514ACA1E7}"/>
                </a:ext>
              </a:extLst>
            </p:cNvPr>
            <p:cNvSpPr/>
            <p:nvPr/>
          </p:nvSpPr>
          <p:spPr>
            <a:xfrm>
              <a:off x="1214439" y="4855521"/>
              <a:ext cx="2455937" cy="613842"/>
            </a:xfrm>
            <a:prstGeom prst="roundRect">
              <a:avLst/>
            </a:prstGeom>
            <a:solidFill>
              <a:srgbClr val="69BC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pitchFamily="34" charset="0"/>
                <a:cs typeface="Calibri" panose="020F0502020204030204" pitchFamily="34" charset="0"/>
              </a:endParaRPr>
            </a:p>
          </p:txBody>
        </p:sp>
        <p:sp>
          <p:nvSpPr>
            <p:cNvPr id="11" name="CuadroTexto 9">
              <a:extLst>
                <a:ext uri="{FF2B5EF4-FFF2-40B4-BE49-F238E27FC236}">
                  <a16:creationId xmlns:a16="http://schemas.microsoft.com/office/drawing/2014/main" id="{1586D2D8-BB88-1043-DAA5-4150A614DC68}"/>
                </a:ext>
              </a:extLst>
            </p:cNvPr>
            <p:cNvSpPr txBox="1"/>
            <p:nvPr/>
          </p:nvSpPr>
          <p:spPr>
            <a:xfrm>
              <a:off x="1214439" y="4943133"/>
              <a:ext cx="2455936" cy="307777"/>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M</a:t>
              </a:r>
              <a:r>
                <a:rPr lang="en-GB" kern="1200" noProof="0" dirty="0">
                  <a:solidFill>
                    <a:srgbClr val="FFFFFF"/>
                  </a:solidFill>
                  <a:latin typeface="Calibri" panose="020F0502020204030204" pitchFamily="34" charset="0"/>
                  <a:ea typeface="+mn-ea"/>
                  <a:cs typeface="Calibri" panose="020F0502020204030204" pitchFamily="34" charset="0"/>
                </a:rPr>
                <a:t>1</a:t>
              </a:r>
              <a:r>
                <a:rPr kumimoji="0" lang="en-GB" sz="14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_C07_A1_R2_quiz</a:t>
              </a:r>
            </a:p>
          </p:txBody>
        </p:sp>
      </p:grpSp>
      <p:sp>
        <p:nvSpPr>
          <p:cNvPr id="13" name="Rectángulo redondeado 249">
            <a:extLst>
              <a:ext uri="{FF2B5EF4-FFF2-40B4-BE49-F238E27FC236}">
                <a16:creationId xmlns:a16="http://schemas.microsoft.com/office/drawing/2014/main" id="{371C831A-2D8A-EFA8-3814-0D9BADE5A060}"/>
              </a:ext>
            </a:extLst>
          </p:cNvPr>
          <p:cNvSpPr/>
          <p:nvPr/>
        </p:nvSpPr>
        <p:spPr>
          <a:xfrm>
            <a:off x="968568" y="9165627"/>
            <a:ext cx="5137495" cy="902653"/>
          </a:xfrm>
          <a:prstGeom prst="roundRect">
            <a:avLst/>
          </a:prstGeom>
          <a:noFill/>
          <a:ln>
            <a:solidFill>
              <a:srgbClr val="69BCAC"/>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pitchFamily="34" charset="0"/>
              <a:cs typeface="Calibri" panose="020F0502020204030204" pitchFamily="34" charset="0"/>
            </a:endParaRPr>
          </a:p>
        </p:txBody>
      </p:sp>
      <p:cxnSp>
        <p:nvCxnSpPr>
          <p:cNvPr id="14" name="Straight Connector 13">
            <a:extLst>
              <a:ext uri="{FF2B5EF4-FFF2-40B4-BE49-F238E27FC236}">
                <a16:creationId xmlns:a16="http://schemas.microsoft.com/office/drawing/2014/main" id="{163ED792-ACD6-0596-684C-B5665069C581}"/>
              </a:ext>
            </a:extLst>
          </p:cNvPr>
          <p:cNvCxnSpPr>
            <a:cxnSpLocks/>
          </p:cNvCxnSpPr>
          <p:nvPr/>
        </p:nvCxnSpPr>
        <p:spPr>
          <a:xfrm>
            <a:off x="2302189" y="2864086"/>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8FD4B9E4-029E-389F-36EE-63395C88B098}"/>
              </a:ext>
            </a:extLst>
          </p:cNvPr>
          <p:cNvCxnSpPr>
            <a:cxnSpLocks/>
          </p:cNvCxnSpPr>
          <p:nvPr/>
        </p:nvCxnSpPr>
        <p:spPr>
          <a:xfrm>
            <a:off x="2302189" y="4527464"/>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990FA4F1-5DED-5415-C0C0-60CEF038538E}"/>
              </a:ext>
            </a:extLst>
          </p:cNvPr>
          <p:cNvCxnSpPr>
            <a:cxnSpLocks/>
          </p:cNvCxnSpPr>
          <p:nvPr/>
        </p:nvCxnSpPr>
        <p:spPr>
          <a:xfrm>
            <a:off x="2302188" y="7992286"/>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17" name="Text Placeholder 6">
            <a:extLst>
              <a:ext uri="{FF2B5EF4-FFF2-40B4-BE49-F238E27FC236}">
                <a16:creationId xmlns:a16="http://schemas.microsoft.com/office/drawing/2014/main" id="{7453DF25-A751-E267-A233-53FC5670238A}"/>
              </a:ext>
            </a:extLst>
          </p:cNvPr>
          <p:cNvSpPr txBox="1">
            <a:spLocks/>
          </p:cNvSpPr>
          <p:nvPr/>
        </p:nvSpPr>
        <p:spPr>
          <a:xfrm>
            <a:off x="907199" y="2793583"/>
            <a:ext cx="6122241" cy="7719647"/>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INTRODUCTION</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600" b="1" noProof="0" dirty="0">
              <a:solidFill>
                <a:srgbClr val="0E6E61"/>
              </a:solidFill>
              <a:highlight>
                <a:srgbClr val="0E6E61"/>
              </a:highlight>
              <a:latin typeface="Calibri" panose="020F0502020204030204" pitchFamily="34" charset="0"/>
              <a:cs typeface="Calibri" panose="020F0502020204030204" pitchFamily="34" charset="0"/>
            </a:endParaRPr>
          </a:p>
          <a:p>
            <a:pPr>
              <a:lnSpc>
                <a:spcPts val="1280"/>
              </a:lnSpc>
            </a:pPr>
            <a:r>
              <a:rPr lang="en-GB" sz="1150" noProof="0" dirty="0">
                <a:latin typeface="Calibri" panose="020F0502020204030204" pitchFamily="34" charset="0"/>
                <a:cs typeface="Calibri" panose="020F0502020204030204" pitchFamily="34" charset="0"/>
              </a:rPr>
              <a:t>This activity introduces students to the foundational concepts of managing sustainability-focused engineering projects. It explores the principles of sustainable project planning, risk assessment, and alignment with SDG-related frameworks. Through microlearning and guided inquiry, students begin developing the awareness and vocabulary necessary to lead environmentally and socially responsible initiatives.</a:t>
            </a: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INSTRUCTION FOR THE STUDENTS</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150" b="1" noProof="0" dirty="0">
              <a:solidFill>
                <a:srgbClr val="0E6E61"/>
              </a:solidFill>
              <a:highlight>
                <a:srgbClr val="0E6E61"/>
              </a:highlight>
              <a:latin typeface="Calibri" panose="020F0502020204030204" pitchFamily="34" charset="0"/>
              <a:cs typeface="Calibri" panose="020F0502020204030204" pitchFamily="34" charset="0"/>
            </a:endParaRPr>
          </a:p>
          <a:p>
            <a:pPr marL="241300" indent="-228600">
              <a:lnSpc>
                <a:spcPts val="1280"/>
              </a:lnSpc>
              <a:buClr>
                <a:srgbClr val="69BCAC"/>
              </a:buClr>
              <a:buSzPct val="140000"/>
              <a:buFont typeface="+mj-lt"/>
              <a:buAutoNum type="arabicPeriod"/>
            </a:pPr>
            <a:r>
              <a:rPr lang="en-GB" sz="1150" b="1" noProof="0" dirty="0">
                <a:latin typeface="Calibri" panose="020F0502020204030204" pitchFamily="34" charset="0"/>
                <a:cs typeface="Calibri" panose="020F0502020204030204" pitchFamily="34" charset="0"/>
              </a:rPr>
              <a:t>Read the written material on sustainable project management</a:t>
            </a:r>
            <a:r>
              <a:rPr lang="en-GB" sz="1150" noProof="0" dirty="0">
                <a:latin typeface="Calibri" panose="020F0502020204030204" pitchFamily="34" charset="0"/>
                <a:cs typeface="Calibri" panose="020F0502020204030204" pitchFamily="34" charset="0"/>
              </a:rPr>
              <a:t>. Focus on four key concepts: Strategic Planning; Risk Mitigation; Coordination of Sustainability Initiatives; and Compliance with Sustainability Policies and Regulations. Take 10 minutes to reflect on the key concepts of sustainable project management. Consider how these concepts apply to real-world projects you are familiar with or have studied.</a:t>
            </a:r>
          </a:p>
          <a:p>
            <a:pPr marL="241300" indent="-228600">
              <a:lnSpc>
                <a:spcPts val="1280"/>
              </a:lnSpc>
              <a:buClr>
                <a:srgbClr val="69BCAC"/>
              </a:buClr>
              <a:buSzPct val="140000"/>
              <a:buFont typeface="+mj-lt"/>
              <a:buAutoNum type="arabicPeriod"/>
            </a:pPr>
            <a:endParaRPr lang="en-GB" sz="1150" noProof="0" dirty="0">
              <a:latin typeface="Calibri" panose="020F0502020204030204" pitchFamily="34" charset="0"/>
              <a:cs typeface="Calibri" panose="020F0502020204030204" pitchFamily="34" charset="0"/>
            </a:endParaRPr>
          </a:p>
          <a:p>
            <a:pPr marL="241300" indent="-228600">
              <a:lnSpc>
                <a:spcPts val="1280"/>
              </a:lnSpc>
              <a:buClr>
                <a:srgbClr val="69BCAC"/>
              </a:buClr>
              <a:buSzPct val="140000"/>
              <a:buFont typeface="+mj-lt"/>
              <a:buAutoNum type="arabicPeriod"/>
            </a:pPr>
            <a:endParaRPr lang="en-GB" sz="1150" noProof="0" dirty="0">
              <a:latin typeface="Calibri" panose="020F0502020204030204" pitchFamily="34" charset="0"/>
              <a:cs typeface="Calibri" panose="020F0502020204030204" pitchFamily="34" charset="0"/>
            </a:endParaRPr>
          </a:p>
          <a:p>
            <a:pPr marL="241300" indent="-228600">
              <a:lnSpc>
                <a:spcPts val="1280"/>
              </a:lnSpc>
              <a:buClr>
                <a:srgbClr val="69BCAC"/>
              </a:buClr>
              <a:buSzPct val="140000"/>
              <a:buFont typeface="+mj-lt"/>
              <a:buAutoNum type="arabicPeriod"/>
            </a:pPr>
            <a:endParaRPr lang="en-GB" sz="1150" noProof="0" dirty="0">
              <a:latin typeface="Calibri" panose="020F0502020204030204" pitchFamily="34" charset="0"/>
              <a:cs typeface="Calibri" panose="020F0502020204030204" pitchFamily="34" charset="0"/>
            </a:endParaRPr>
          </a:p>
          <a:p>
            <a:pPr marL="241300" indent="-228600">
              <a:lnSpc>
                <a:spcPts val="1280"/>
              </a:lnSpc>
              <a:buClr>
                <a:srgbClr val="69BCAC"/>
              </a:buClr>
              <a:buSzPct val="140000"/>
              <a:buFont typeface="+mj-lt"/>
              <a:buAutoNum type="arabicPeriod"/>
            </a:pPr>
            <a:endParaRPr lang="en-GB" sz="1150" noProof="0" dirty="0">
              <a:latin typeface="Calibri" panose="020F0502020204030204" pitchFamily="34" charset="0"/>
              <a:cs typeface="Calibri" panose="020F0502020204030204" pitchFamily="34" charset="0"/>
            </a:endParaRPr>
          </a:p>
          <a:p>
            <a:pPr marL="241300" indent="-228600">
              <a:lnSpc>
                <a:spcPts val="1280"/>
              </a:lnSpc>
              <a:buClr>
                <a:srgbClr val="69BCAC"/>
              </a:buClr>
              <a:buSzPct val="140000"/>
              <a:buFont typeface="+mj-lt"/>
              <a:buAutoNum type="arabicPeriod"/>
            </a:pPr>
            <a:r>
              <a:rPr lang="en-GB" sz="1150" b="1" noProof="0" dirty="0">
                <a:latin typeface="Calibri" panose="020F0502020204030204" pitchFamily="34" charset="0"/>
                <a:cs typeface="Calibri" panose="020F0502020204030204" pitchFamily="34" charset="0"/>
              </a:rPr>
              <a:t>Complete the short quiz </a:t>
            </a:r>
            <a:r>
              <a:rPr lang="en-GB" sz="1150" noProof="0" dirty="0">
                <a:latin typeface="Calibri" panose="020F0502020204030204" pitchFamily="34" charset="0"/>
                <a:cs typeface="Calibri" panose="020F0502020204030204" pitchFamily="34" charset="0"/>
              </a:rPr>
              <a:t>to assess your understanding of the concepts. Questions will be brief and straightforward (true/false, multiple choice).</a:t>
            </a:r>
          </a:p>
          <a:p>
            <a:pPr marL="241300" indent="-228600">
              <a:lnSpc>
                <a:spcPts val="1280"/>
              </a:lnSpc>
              <a:buClr>
                <a:srgbClr val="69BCAC"/>
              </a:buClr>
              <a:buSzPct val="140000"/>
              <a:buFont typeface="+mj-lt"/>
              <a:buAutoNum type="arabicPeriod"/>
            </a:pPr>
            <a:endParaRPr lang="en-GB" sz="1150" noProof="0" dirty="0">
              <a:latin typeface="Calibri" panose="020F0502020204030204" pitchFamily="34" charset="0"/>
              <a:cs typeface="Calibri" panose="020F0502020204030204" pitchFamily="34" charset="0"/>
            </a:endParaRPr>
          </a:p>
          <a:p>
            <a:pPr marL="241300" indent="-228600">
              <a:lnSpc>
                <a:spcPts val="1280"/>
              </a:lnSpc>
              <a:buClr>
                <a:srgbClr val="69BCAC"/>
              </a:buClr>
              <a:buSzPct val="140000"/>
              <a:buFont typeface="+mj-lt"/>
              <a:buAutoNum type="arabicPeriod"/>
            </a:pPr>
            <a:endParaRPr lang="en-GB" sz="1150" noProof="0" dirty="0">
              <a:latin typeface="Calibri" panose="020F0502020204030204" pitchFamily="34" charset="0"/>
              <a:cs typeface="Calibri" panose="020F0502020204030204" pitchFamily="34" charset="0"/>
            </a:endParaRPr>
          </a:p>
          <a:p>
            <a:pPr marL="241300" indent="-228600">
              <a:lnSpc>
                <a:spcPts val="1280"/>
              </a:lnSpc>
              <a:buClr>
                <a:srgbClr val="69BCAC"/>
              </a:buClr>
              <a:buSzPct val="140000"/>
              <a:buFont typeface="+mj-lt"/>
              <a:buAutoNum type="arabicPeriod"/>
            </a:pPr>
            <a:endParaRPr lang="en-GB" sz="1150" noProof="0" dirty="0">
              <a:latin typeface="Calibri" panose="020F0502020204030204" pitchFamily="34" charset="0"/>
              <a:cs typeface="Calibri" panose="020F0502020204030204" pitchFamily="34" charset="0"/>
            </a:endParaRPr>
          </a:p>
          <a:p>
            <a:pPr marL="241300" indent="-228600">
              <a:lnSpc>
                <a:spcPts val="1280"/>
              </a:lnSpc>
              <a:buClr>
                <a:srgbClr val="69BCAC"/>
              </a:buClr>
              <a:buSzPct val="140000"/>
              <a:buFont typeface="+mj-lt"/>
              <a:buAutoNum type="arabicPeriod"/>
            </a:pPr>
            <a:endParaRPr lang="en-GB" sz="1150" noProof="0" dirty="0">
              <a:latin typeface="Calibri" panose="020F0502020204030204" pitchFamily="34" charset="0"/>
              <a:cs typeface="Calibri" panose="020F0502020204030204" pitchFamily="34" charset="0"/>
            </a:endParaRPr>
          </a:p>
          <a:p>
            <a:pPr marL="241300" indent="-228600">
              <a:lnSpc>
                <a:spcPts val="1280"/>
              </a:lnSpc>
              <a:buClr>
                <a:srgbClr val="69BCAC"/>
              </a:buClr>
              <a:buSzPct val="140000"/>
              <a:buFont typeface="+mj-lt"/>
              <a:buAutoNum type="arabicPeriod"/>
            </a:pPr>
            <a:endParaRPr lang="en-GB" sz="1150" noProof="0" dirty="0">
              <a:latin typeface="Calibri" panose="020F0502020204030204" pitchFamily="34" charset="0"/>
              <a:cs typeface="Calibri" panose="020F0502020204030204" pitchFamily="34" charset="0"/>
            </a:endParaRPr>
          </a:p>
          <a:p>
            <a:pPr marL="241300" indent="-228600">
              <a:lnSpc>
                <a:spcPts val="1280"/>
              </a:lnSpc>
              <a:buClr>
                <a:srgbClr val="69BCAC"/>
              </a:buClr>
              <a:buSzPct val="140000"/>
              <a:buFont typeface="+mj-lt"/>
              <a:buAutoNum type="arabicPeriod"/>
            </a:pPr>
            <a:endParaRPr lang="en-GB" sz="1150" noProof="0" dirty="0">
              <a:latin typeface="Calibri" panose="020F0502020204030204" pitchFamily="34" charset="0"/>
              <a:cs typeface="Calibri" panose="020F0502020204030204" pitchFamily="34" charset="0"/>
            </a:endParaRPr>
          </a:p>
          <a:p>
            <a:pPr marL="241300" indent="-228600">
              <a:lnSpc>
                <a:spcPts val="1280"/>
              </a:lnSpc>
              <a:buClr>
                <a:srgbClr val="69BCAC"/>
              </a:buClr>
              <a:buSzPct val="140000"/>
              <a:buFont typeface="+mj-lt"/>
              <a:buAutoNum type="arabicPeriod"/>
            </a:pPr>
            <a:endParaRPr lang="en-GB" sz="1150" noProof="0" dirty="0">
              <a:latin typeface="Calibri" panose="020F0502020204030204" pitchFamily="34" charset="0"/>
              <a:cs typeface="Calibri" panose="020F0502020204030204" pitchFamily="34" charset="0"/>
            </a:endParaRPr>
          </a:p>
          <a:p>
            <a:pPr marL="241300" indent="-228600">
              <a:lnSpc>
                <a:spcPts val="1280"/>
              </a:lnSpc>
              <a:buClr>
                <a:srgbClr val="69BCAC"/>
              </a:buClr>
              <a:buSzPct val="140000"/>
              <a:buFont typeface="+mj-lt"/>
              <a:buAutoNum type="arabicPeriod"/>
            </a:pPr>
            <a:endParaRPr lang="en-GB" sz="1150" noProof="0" dirty="0">
              <a:latin typeface="Calibri" panose="020F0502020204030204" pitchFamily="34" charset="0"/>
              <a:cs typeface="Calibri" panose="020F0502020204030204" pitchFamily="34" charset="0"/>
            </a:endParaRPr>
          </a:p>
          <a:p>
            <a:pPr>
              <a:lnSpc>
                <a:spcPts val="1280"/>
              </a:lnSpc>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DESCRIPTION (15 – 30 min)</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600" b="1" noProof="0" dirty="0">
              <a:solidFill>
                <a:srgbClr val="0E6E61"/>
              </a:solidFill>
              <a:highlight>
                <a:srgbClr val="0E6E61"/>
              </a:highlight>
              <a:latin typeface="Calibri" panose="020F0502020204030204" pitchFamily="34" charset="0"/>
              <a:cs typeface="Calibri" panose="020F0502020204030204" pitchFamily="34" charset="0"/>
            </a:endParaRPr>
          </a:p>
          <a:p>
            <a:pPr>
              <a:lnSpc>
                <a:spcPts val="1280"/>
              </a:lnSpc>
            </a:pPr>
            <a:r>
              <a:rPr lang="en-GB" sz="1150" noProof="0" dirty="0">
                <a:latin typeface="Calibri" panose="020F0502020204030204" pitchFamily="34" charset="0"/>
                <a:cs typeface="Calibri" panose="020F0502020204030204" pitchFamily="34" charset="0"/>
              </a:rPr>
              <a:t>Educators should provide students with the above reading material or digital OER on sustainable project management, guiding them to connect key concepts to real-world engineering contexts. A short follow-up discussion (in-class or online) should be used to reflect and reinforce understanding, followed by a brief quiz to assess comprehension and address any misconceptions.</a:t>
            </a: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marL="184150">
              <a:lnSpc>
                <a:spcPts val="1280"/>
              </a:lnSpc>
              <a:tabLst>
                <a:tab pos="1500188" algn="l"/>
              </a:tabLst>
            </a:pPr>
            <a:r>
              <a:rPr lang="en-GB" sz="1150" b="1" noProof="0" dirty="0">
                <a:latin typeface="Calibri" panose="020F0502020204030204" pitchFamily="34" charset="0"/>
                <a:cs typeface="Calibri" panose="020F0502020204030204" pitchFamily="34" charset="0"/>
              </a:rPr>
              <a:t>Estimated Time</a:t>
            </a:r>
            <a:r>
              <a:rPr lang="en-GB" sz="1150" noProof="0" dirty="0">
                <a:latin typeface="Calibri" panose="020F0502020204030204" pitchFamily="34" charset="0"/>
                <a:cs typeface="Calibri" panose="020F0502020204030204" pitchFamily="34" charset="0"/>
              </a:rPr>
              <a:t>: 	Max 30 minutes</a:t>
            </a:r>
          </a:p>
          <a:p>
            <a:pPr marL="184150">
              <a:lnSpc>
                <a:spcPts val="1280"/>
              </a:lnSpc>
              <a:tabLst>
                <a:tab pos="1500188" algn="l"/>
              </a:tabLst>
            </a:pPr>
            <a:r>
              <a:rPr lang="en-GB" sz="1150" b="1" noProof="0" dirty="0">
                <a:latin typeface="Calibri" panose="020F0502020204030204" pitchFamily="34" charset="0"/>
                <a:cs typeface="Calibri" panose="020F0502020204030204" pitchFamily="34" charset="0"/>
              </a:rPr>
              <a:t>Written Material</a:t>
            </a:r>
            <a:r>
              <a:rPr lang="en-GB" sz="1150" noProof="0" dirty="0">
                <a:latin typeface="Calibri" panose="020F0502020204030204" pitchFamily="34" charset="0"/>
                <a:cs typeface="Calibri" panose="020F0502020204030204" pitchFamily="34" charset="0"/>
              </a:rPr>
              <a:t>: 	10-15 minutes to read and understand the key concepts.</a:t>
            </a:r>
          </a:p>
          <a:p>
            <a:pPr marL="184150">
              <a:lnSpc>
                <a:spcPts val="1280"/>
              </a:lnSpc>
              <a:tabLst>
                <a:tab pos="1500188" algn="l"/>
              </a:tabLst>
            </a:pPr>
            <a:r>
              <a:rPr lang="en-GB" sz="1150" b="1" noProof="0" dirty="0">
                <a:latin typeface="Calibri" panose="020F0502020204030204" pitchFamily="34" charset="0"/>
                <a:cs typeface="Calibri" panose="020F0502020204030204" pitchFamily="34" charset="0"/>
              </a:rPr>
              <a:t>Reflection: </a:t>
            </a:r>
            <a:r>
              <a:rPr lang="en-GB" sz="1150" noProof="0" dirty="0">
                <a:latin typeface="Calibri" panose="020F0502020204030204" pitchFamily="34" charset="0"/>
                <a:cs typeface="Calibri" panose="020F0502020204030204" pitchFamily="34" charset="0"/>
              </a:rPr>
              <a:t>	10 Minutes</a:t>
            </a:r>
          </a:p>
          <a:p>
            <a:pPr marL="184150">
              <a:lnSpc>
                <a:spcPts val="1280"/>
              </a:lnSpc>
              <a:tabLst>
                <a:tab pos="1500188" algn="l"/>
              </a:tabLst>
            </a:pPr>
            <a:r>
              <a:rPr lang="en-GB" sz="1150" b="1" noProof="0" dirty="0">
                <a:latin typeface="Calibri" panose="020F0502020204030204" pitchFamily="34" charset="0"/>
                <a:cs typeface="Calibri" panose="020F0502020204030204" pitchFamily="34" charset="0"/>
              </a:rPr>
              <a:t>Quiz: </a:t>
            </a:r>
            <a:r>
              <a:rPr lang="en-GB" sz="1150" noProof="0" dirty="0">
                <a:latin typeface="Calibri" panose="020F0502020204030204" pitchFamily="34" charset="0"/>
                <a:cs typeface="Calibri" panose="020F0502020204030204" pitchFamily="34" charset="0"/>
              </a:rPr>
              <a:t>	5 minutes to complete the quiz.</a:t>
            </a: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marL="241300" indent="-228600">
              <a:lnSpc>
                <a:spcPts val="1280"/>
              </a:lnSpc>
              <a:buClr>
                <a:srgbClr val="69BCAC"/>
              </a:buClr>
              <a:buSzPct val="140000"/>
              <a:buFont typeface="+mj-lt"/>
              <a:buAutoNum type="arabicPeriod"/>
            </a:pPr>
            <a:endParaRPr lang="en-GB" sz="1150" noProof="0" dirty="0">
              <a:latin typeface="Calibri" panose="020F0502020204030204" pitchFamily="34" charset="0"/>
              <a:cs typeface="Calibri" panose="020F0502020204030204" pitchFamily="34" charset="0"/>
            </a:endParaRPr>
          </a:p>
          <a:p>
            <a:pPr marL="241300" indent="-228600">
              <a:lnSpc>
                <a:spcPts val="1280"/>
              </a:lnSpc>
              <a:buClr>
                <a:srgbClr val="69BCAC"/>
              </a:buClr>
              <a:buFont typeface="+mj-lt"/>
              <a:buAutoNum type="arabicPeriod"/>
            </a:pPr>
            <a:endParaRPr lang="en-GB" sz="11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5294730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C6F400-7B6A-F93F-3745-6E4CA85F5193}"/>
            </a:ext>
          </a:extLst>
        </p:cNvPr>
        <p:cNvGrpSpPr/>
        <p:nvPr/>
      </p:nvGrpSpPr>
      <p:grpSpPr>
        <a:xfrm>
          <a:off x="0" y="0"/>
          <a:ext cx="0" cy="0"/>
          <a:chOff x="0" y="0"/>
          <a:chExt cx="0" cy="0"/>
        </a:xfrm>
      </p:grpSpPr>
      <p:sp>
        <p:nvSpPr>
          <p:cNvPr id="15" name="Text Placeholder 4">
            <a:extLst>
              <a:ext uri="{FF2B5EF4-FFF2-40B4-BE49-F238E27FC236}">
                <a16:creationId xmlns:a16="http://schemas.microsoft.com/office/drawing/2014/main" id="{01B5C1D0-05D1-708C-050B-E2070691CC86}"/>
              </a:ext>
            </a:extLst>
          </p:cNvPr>
          <p:cNvSpPr txBox="1">
            <a:spLocks/>
          </p:cNvSpPr>
          <p:nvPr/>
        </p:nvSpPr>
        <p:spPr>
          <a:xfrm>
            <a:off x="933112" y="1692473"/>
            <a:ext cx="6020138"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cs typeface="Calibri" panose="020F0502020204030204" pitchFamily="34" charset="0"/>
              </a:rPr>
              <a:t>Activity 2_Advanced. Case Study Analysis: GreenTech Solar Energy Project</a:t>
            </a:r>
          </a:p>
          <a:p>
            <a:pPr marL="0" indent="0">
              <a:buClrTx/>
              <a:buNone/>
            </a:pPr>
            <a:endParaRPr lang="en-GB" sz="2200" b="1" noProof="0" dirty="0">
              <a:solidFill>
                <a:srgbClr val="0E6E61"/>
              </a:solidFill>
              <a:latin typeface="Calibri" panose="020F0502020204030204" pitchFamily="34" charset="0"/>
              <a:cs typeface="Calibri" panose="020F0502020204030204" pitchFamily="34" charset="0"/>
            </a:endParaRPr>
          </a:p>
        </p:txBody>
      </p:sp>
      <p:grpSp>
        <p:nvGrpSpPr>
          <p:cNvPr id="2" name="Group 1">
            <a:extLst>
              <a:ext uri="{FF2B5EF4-FFF2-40B4-BE49-F238E27FC236}">
                <a16:creationId xmlns:a16="http://schemas.microsoft.com/office/drawing/2014/main" id="{46581281-D025-D2FC-F739-8585CB709B94}"/>
              </a:ext>
            </a:extLst>
          </p:cNvPr>
          <p:cNvGrpSpPr/>
          <p:nvPr/>
        </p:nvGrpSpPr>
        <p:grpSpPr>
          <a:xfrm>
            <a:off x="632678" y="4589"/>
            <a:ext cx="7206111" cy="1687885"/>
            <a:chOff x="632678" y="4589"/>
            <a:chExt cx="7206111" cy="1687885"/>
          </a:xfrm>
        </p:grpSpPr>
        <p:grpSp>
          <p:nvGrpSpPr>
            <p:cNvPr id="4" name="Group 3">
              <a:extLst>
                <a:ext uri="{FF2B5EF4-FFF2-40B4-BE49-F238E27FC236}">
                  <a16:creationId xmlns:a16="http://schemas.microsoft.com/office/drawing/2014/main" id="{175712C7-9849-E831-E182-653DD6EE60F4}"/>
                </a:ext>
              </a:extLst>
            </p:cNvPr>
            <p:cNvGrpSpPr/>
            <p:nvPr/>
          </p:nvGrpSpPr>
          <p:grpSpPr>
            <a:xfrm>
              <a:off x="879243" y="4589"/>
              <a:ext cx="6959546" cy="1670099"/>
              <a:chOff x="1505149" y="-412626"/>
              <a:chExt cx="7631626" cy="1831381"/>
            </a:xfrm>
          </p:grpSpPr>
          <p:sp>
            <p:nvSpPr>
              <p:cNvPr id="18" name="Rectangle 107">
                <a:extLst>
                  <a:ext uri="{FF2B5EF4-FFF2-40B4-BE49-F238E27FC236}">
                    <a16:creationId xmlns:a16="http://schemas.microsoft.com/office/drawing/2014/main" id="{AB8F03DC-1472-3446-B1F7-DF283B8E1CB4}"/>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9" name="Text Placeholder 1">
                <a:extLst>
                  <a:ext uri="{FF2B5EF4-FFF2-40B4-BE49-F238E27FC236}">
                    <a16:creationId xmlns:a16="http://schemas.microsoft.com/office/drawing/2014/main" id="{FF960DE0-F87D-A3EB-1C70-B152907C5960}"/>
                  </a:ext>
                </a:extLst>
              </p:cNvPr>
              <p:cNvSpPr txBox="1">
                <a:spLocks/>
              </p:cNvSpPr>
              <p:nvPr/>
            </p:nvSpPr>
            <p:spPr>
              <a:xfrm>
                <a:off x="1505149" y="365504"/>
                <a:ext cx="5378793"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69BCAC"/>
                    </a:solidFill>
                  </a:rPr>
                  <a:t>C07:  Sustainable Projects Management</a:t>
                </a:r>
              </a:p>
              <a:p>
                <a:pPr algn="r">
                  <a:lnSpc>
                    <a:spcPts val="2380"/>
                  </a:lnSpc>
                  <a:spcBef>
                    <a:spcPts val="0"/>
                  </a:spcBef>
                </a:pPr>
                <a:endParaRPr lang="en-GB" sz="2700" noProof="0" dirty="0">
                  <a:solidFill>
                    <a:srgbClr val="69BCAC"/>
                  </a:solidFill>
                </a:endParaRPr>
              </a:p>
            </p:txBody>
          </p:sp>
        </p:grpSp>
        <p:sp>
          <p:nvSpPr>
            <p:cNvPr id="5" name="Text Placeholder 32">
              <a:extLst>
                <a:ext uri="{FF2B5EF4-FFF2-40B4-BE49-F238E27FC236}">
                  <a16:creationId xmlns:a16="http://schemas.microsoft.com/office/drawing/2014/main" id="{D4F6B545-C071-FE16-4545-593A0397CD8D}"/>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3" name="Straight Connector 12">
              <a:extLst>
                <a:ext uri="{FF2B5EF4-FFF2-40B4-BE49-F238E27FC236}">
                  <a16:creationId xmlns:a16="http://schemas.microsoft.com/office/drawing/2014/main" id="{FA08D739-714F-71E7-3B0F-6AB16B685FEA}"/>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14" name="Text Placeholder 32">
              <a:extLst>
                <a:ext uri="{FF2B5EF4-FFF2-40B4-BE49-F238E27FC236}">
                  <a16:creationId xmlns:a16="http://schemas.microsoft.com/office/drawing/2014/main" id="{DC433681-9E19-5F69-578B-192435019E46}"/>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1</a:t>
              </a:r>
            </a:p>
          </p:txBody>
        </p:sp>
      </p:grpSp>
      <p:sp>
        <p:nvSpPr>
          <p:cNvPr id="6" name="Text Placeholder 6">
            <a:extLst>
              <a:ext uri="{FF2B5EF4-FFF2-40B4-BE49-F238E27FC236}">
                <a16:creationId xmlns:a16="http://schemas.microsoft.com/office/drawing/2014/main" id="{6835D65C-C6A7-1DD5-1AA6-F41812275DE9}"/>
              </a:ext>
            </a:extLst>
          </p:cNvPr>
          <p:cNvSpPr txBox="1">
            <a:spLocks/>
          </p:cNvSpPr>
          <p:nvPr/>
        </p:nvSpPr>
        <p:spPr>
          <a:xfrm>
            <a:off x="879243" y="2587623"/>
            <a:ext cx="6122241" cy="5414254"/>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INTRODUCTION</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600" b="1" noProof="0" dirty="0">
              <a:solidFill>
                <a:srgbClr val="0E6E61"/>
              </a:solidFill>
              <a:highlight>
                <a:srgbClr val="0E6E61"/>
              </a:highlight>
              <a:latin typeface="Calibri" panose="020F0502020204030204" pitchFamily="34" charset="0"/>
              <a:cs typeface="Calibri" panose="020F0502020204030204" pitchFamily="34" charset="0"/>
            </a:endParaRPr>
          </a:p>
          <a:p>
            <a:pPr>
              <a:lnSpc>
                <a:spcPts val="1280"/>
              </a:lnSpc>
            </a:pPr>
            <a:r>
              <a:rPr lang="en-GB" sz="1150" noProof="0" dirty="0">
                <a:latin typeface="Calibri" panose="020F0502020204030204" pitchFamily="34" charset="0"/>
                <a:cs typeface="Calibri" panose="020F0502020204030204" pitchFamily="34" charset="0"/>
              </a:rPr>
              <a:t>Building on the foundational concepts introduced in Activity 1, this activity challenges students to apply their understanding of sustainable project management to a case study. By analysing the GreenTech Solar Energy Project, students will examine how principles such as strategic planning, risk mitigation, stakeholder coordination, and policy compliance are implemented in practice. This case-based analysis encourages learners to critically assess sustainability outcomes and reflect on how effective project management can contribute to long-term environmental and social impact.</a:t>
            </a:r>
          </a:p>
          <a:p>
            <a:pPr>
              <a:lnSpc>
                <a:spcPts val="1280"/>
              </a:lnSpc>
            </a:pPr>
            <a:endParaRPr lang="en-GB" sz="1150" noProof="0" dirty="0">
              <a:latin typeface="Calibri" panose="020F0502020204030204" pitchFamily="34" charset="0"/>
              <a:cs typeface="Calibri" panose="020F0502020204030204" pitchFamily="34" charset="0"/>
            </a:endParaRPr>
          </a:p>
        </p:txBody>
      </p:sp>
      <p:grpSp>
        <p:nvGrpSpPr>
          <p:cNvPr id="7" name="Grupo 3">
            <a:extLst>
              <a:ext uri="{FF2B5EF4-FFF2-40B4-BE49-F238E27FC236}">
                <a16:creationId xmlns:a16="http://schemas.microsoft.com/office/drawing/2014/main" id="{558D8C25-0E27-4090-358D-C084163813B7}"/>
              </a:ext>
            </a:extLst>
          </p:cNvPr>
          <p:cNvGrpSpPr/>
          <p:nvPr/>
        </p:nvGrpSpPr>
        <p:grpSpPr>
          <a:xfrm>
            <a:off x="1157925" y="4998141"/>
            <a:ext cx="2729862" cy="447221"/>
            <a:chOff x="1214440" y="4855522"/>
            <a:chExt cx="2364855" cy="449956"/>
          </a:xfrm>
        </p:grpSpPr>
        <p:sp>
          <p:nvSpPr>
            <p:cNvPr id="8" name="Rectángulo redondeado 249">
              <a:extLst>
                <a:ext uri="{FF2B5EF4-FFF2-40B4-BE49-F238E27FC236}">
                  <a16:creationId xmlns:a16="http://schemas.microsoft.com/office/drawing/2014/main" id="{74AD1FAD-7F69-947F-B4F2-2A1525C68F52}"/>
                </a:ext>
              </a:extLst>
            </p:cNvPr>
            <p:cNvSpPr/>
            <p:nvPr/>
          </p:nvSpPr>
          <p:spPr>
            <a:xfrm>
              <a:off x="1214440" y="4855522"/>
              <a:ext cx="2364855" cy="449956"/>
            </a:xfrm>
            <a:prstGeom prst="roundRect">
              <a:avLst/>
            </a:prstGeom>
            <a:solidFill>
              <a:srgbClr val="69BC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pitchFamily="34" charset="0"/>
                <a:cs typeface="Calibri" panose="020F0502020204030204" pitchFamily="34" charset="0"/>
              </a:endParaRPr>
            </a:p>
          </p:txBody>
        </p:sp>
        <p:sp>
          <p:nvSpPr>
            <p:cNvPr id="9" name="CuadroTexto 9">
              <a:extLst>
                <a:ext uri="{FF2B5EF4-FFF2-40B4-BE49-F238E27FC236}">
                  <a16:creationId xmlns:a16="http://schemas.microsoft.com/office/drawing/2014/main" id="{C2D2BB68-684F-2062-34ED-DCBEC31C3B0E}"/>
                </a:ext>
              </a:extLst>
            </p:cNvPr>
            <p:cNvSpPr txBox="1"/>
            <p:nvPr/>
          </p:nvSpPr>
          <p:spPr>
            <a:xfrm>
              <a:off x="1214440" y="4902776"/>
              <a:ext cx="2364855" cy="30965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M</a:t>
              </a:r>
              <a:r>
                <a:rPr lang="en-GB" kern="1200" noProof="0" dirty="0">
                  <a:solidFill>
                    <a:srgbClr val="FFFFFF"/>
                  </a:solidFill>
                  <a:latin typeface="Calibri" panose="020F0502020204030204" pitchFamily="34" charset="0"/>
                  <a:ea typeface="+mn-ea"/>
                  <a:cs typeface="Calibri" panose="020F0502020204030204" pitchFamily="34" charset="0"/>
                </a:rPr>
                <a:t>1</a:t>
              </a:r>
              <a:r>
                <a:rPr kumimoji="0" lang="en-GB" sz="14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_C07_A2_R1_casestudy</a:t>
              </a:r>
            </a:p>
          </p:txBody>
        </p:sp>
      </p:grpSp>
      <p:sp>
        <p:nvSpPr>
          <p:cNvPr id="11" name="Rectángulo redondeado 249">
            <a:extLst>
              <a:ext uri="{FF2B5EF4-FFF2-40B4-BE49-F238E27FC236}">
                <a16:creationId xmlns:a16="http://schemas.microsoft.com/office/drawing/2014/main" id="{0E65F06F-3445-8DF3-D675-B4555E4D2F89}"/>
              </a:ext>
            </a:extLst>
          </p:cNvPr>
          <p:cNvSpPr/>
          <p:nvPr/>
        </p:nvSpPr>
        <p:spPr>
          <a:xfrm>
            <a:off x="943274" y="9776510"/>
            <a:ext cx="3906518" cy="809616"/>
          </a:xfrm>
          <a:prstGeom prst="roundRect">
            <a:avLst/>
          </a:prstGeom>
          <a:noFill/>
          <a:ln>
            <a:solidFill>
              <a:srgbClr val="69BCAC"/>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pitchFamily="34" charset="0"/>
              <a:cs typeface="Calibri" panose="020F0502020204030204" pitchFamily="34" charset="0"/>
            </a:endParaRPr>
          </a:p>
        </p:txBody>
      </p:sp>
      <p:cxnSp>
        <p:nvCxnSpPr>
          <p:cNvPr id="20" name="Straight Connector 19">
            <a:extLst>
              <a:ext uri="{FF2B5EF4-FFF2-40B4-BE49-F238E27FC236}">
                <a16:creationId xmlns:a16="http://schemas.microsoft.com/office/drawing/2014/main" id="{EA9CF376-FA27-E3B9-A90A-591B5D11115C}"/>
              </a:ext>
            </a:extLst>
          </p:cNvPr>
          <p:cNvCxnSpPr>
            <a:cxnSpLocks/>
          </p:cNvCxnSpPr>
          <p:nvPr/>
        </p:nvCxnSpPr>
        <p:spPr>
          <a:xfrm>
            <a:off x="2302189" y="2700875"/>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7C20BE71-2BB2-42F7-0426-CD9895A5B7F6}"/>
              </a:ext>
            </a:extLst>
          </p:cNvPr>
          <p:cNvCxnSpPr>
            <a:cxnSpLocks/>
          </p:cNvCxnSpPr>
          <p:nvPr/>
        </p:nvCxnSpPr>
        <p:spPr>
          <a:xfrm>
            <a:off x="2302189" y="4443766"/>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4EC84998-F2BB-FB58-C206-3A1E1B846C8E}"/>
              </a:ext>
            </a:extLst>
          </p:cNvPr>
          <p:cNvCxnSpPr>
            <a:cxnSpLocks/>
          </p:cNvCxnSpPr>
          <p:nvPr/>
        </p:nvCxnSpPr>
        <p:spPr>
          <a:xfrm>
            <a:off x="2302189" y="8256458"/>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23" name="Text Placeholder 6">
            <a:extLst>
              <a:ext uri="{FF2B5EF4-FFF2-40B4-BE49-F238E27FC236}">
                <a16:creationId xmlns:a16="http://schemas.microsoft.com/office/drawing/2014/main" id="{D35D482F-F6B4-3A56-A96F-7387074F3281}"/>
              </a:ext>
            </a:extLst>
          </p:cNvPr>
          <p:cNvSpPr txBox="1">
            <a:spLocks/>
          </p:cNvSpPr>
          <p:nvPr/>
        </p:nvSpPr>
        <p:spPr>
          <a:xfrm>
            <a:off x="879242" y="4362255"/>
            <a:ext cx="6122241" cy="3682449"/>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INSTRUCTION FOR THE STUDENTS</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200" b="1" noProof="0" dirty="0">
              <a:solidFill>
                <a:srgbClr val="0E6E61"/>
              </a:solidFill>
              <a:highlight>
                <a:srgbClr val="0E6E61"/>
              </a:highlight>
              <a:latin typeface="Calibri" panose="020F0502020204030204" pitchFamily="34" charset="0"/>
              <a:cs typeface="Calibri" panose="020F0502020204030204" pitchFamily="34" charset="0"/>
            </a:endParaRPr>
          </a:p>
          <a:p>
            <a:pPr marL="241300" indent="-228600" algn="l">
              <a:lnSpc>
                <a:spcPts val="1280"/>
              </a:lnSpc>
              <a:buClr>
                <a:srgbClr val="69BCAC"/>
              </a:buClr>
              <a:buSzPct val="140000"/>
              <a:buFont typeface="+mj-lt"/>
              <a:buAutoNum type="arabicPeriod"/>
            </a:pPr>
            <a:r>
              <a:rPr lang="en-GB" sz="1150" b="1" noProof="0" dirty="0">
                <a:latin typeface="Calibri" panose="020F0502020204030204" pitchFamily="34" charset="0"/>
                <a:cs typeface="Calibri" panose="020F0502020204030204" pitchFamily="34" charset="0"/>
              </a:rPr>
              <a:t>Form a group of 3–5 students. </a:t>
            </a:r>
            <a:r>
              <a:rPr lang="en-GB" sz="1150" noProof="0" dirty="0">
                <a:latin typeface="Calibri" panose="020F0502020204030204" pitchFamily="34" charset="0"/>
                <a:cs typeface="Calibri" panose="020F0502020204030204" pitchFamily="34" charset="0"/>
              </a:rPr>
              <a:t>Read the GreenTech Solar Energy Project case study together.</a:t>
            </a:r>
          </a:p>
          <a:p>
            <a:pPr marL="241300" indent="-228600" algn="l">
              <a:lnSpc>
                <a:spcPts val="1280"/>
              </a:lnSpc>
              <a:buClr>
                <a:srgbClr val="69BCAC"/>
              </a:buClr>
              <a:buSzPct val="140000"/>
              <a:buFont typeface="+mj-lt"/>
              <a:buAutoNum type="arabicPeriod"/>
            </a:pPr>
            <a:endParaRPr lang="en-GB" sz="1150" noProof="0" dirty="0">
              <a:latin typeface="Calibri" panose="020F0502020204030204" pitchFamily="34" charset="0"/>
              <a:cs typeface="Calibri" panose="020F0502020204030204" pitchFamily="34" charset="0"/>
            </a:endParaRPr>
          </a:p>
          <a:p>
            <a:pPr marL="241300" indent="-228600" algn="l">
              <a:lnSpc>
                <a:spcPts val="1280"/>
              </a:lnSpc>
              <a:buClr>
                <a:srgbClr val="69BCAC"/>
              </a:buClr>
              <a:buSzPct val="140000"/>
              <a:buFont typeface="+mj-lt"/>
              <a:buAutoNum type="arabicPeriod"/>
            </a:pPr>
            <a:endParaRPr lang="en-GB" sz="1150" noProof="0" dirty="0">
              <a:latin typeface="Calibri" panose="020F0502020204030204" pitchFamily="34" charset="0"/>
              <a:cs typeface="Calibri" panose="020F0502020204030204" pitchFamily="34" charset="0"/>
            </a:endParaRPr>
          </a:p>
          <a:p>
            <a:pPr marL="241300" indent="-228600" algn="l">
              <a:lnSpc>
                <a:spcPts val="1280"/>
              </a:lnSpc>
              <a:buClr>
                <a:srgbClr val="69BCAC"/>
              </a:buClr>
              <a:buSzPct val="140000"/>
              <a:buFont typeface="+mj-lt"/>
              <a:buAutoNum type="arabicPeriod"/>
            </a:pPr>
            <a:endParaRPr lang="en-GB" sz="1150" noProof="0" dirty="0">
              <a:latin typeface="Calibri" panose="020F0502020204030204" pitchFamily="34" charset="0"/>
              <a:cs typeface="Calibri" panose="020F0502020204030204" pitchFamily="34" charset="0"/>
            </a:endParaRPr>
          </a:p>
          <a:p>
            <a:pPr algn="l">
              <a:lnSpc>
                <a:spcPts val="1280"/>
              </a:lnSpc>
              <a:buClr>
                <a:srgbClr val="69BCAC"/>
              </a:buClr>
              <a:buSzPct val="140000"/>
            </a:pPr>
            <a:endParaRPr lang="en-GB" sz="1150" noProof="0" dirty="0">
              <a:latin typeface="Calibri" panose="020F0502020204030204" pitchFamily="34" charset="0"/>
              <a:cs typeface="Calibri" panose="020F0502020204030204" pitchFamily="34" charset="0"/>
            </a:endParaRPr>
          </a:p>
          <a:p>
            <a:pPr marL="241300" indent="-228600" algn="l">
              <a:lnSpc>
                <a:spcPts val="1280"/>
              </a:lnSpc>
              <a:buClr>
                <a:srgbClr val="69BCAC"/>
              </a:buClr>
              <a:buSzPct val="140000"/>
              <a:buFont typeface="+mj-lt"/>
              <a:buAutoNum type="arabicPeriod" startAt="2"/>
            </a:pPr>
            <a:r>
              <a:rPr lang="en-GB" sz="1150" b="1" noProof="0" dirty="0">
                <a:latin typeface="Calibri" panose="020F0502020204030204" pitchFamily="34" charset="0"/>
                <a:cs typeface="Calibri" panose="020F0502020204030204" pitchFamily="34" charset="0"/>
              </a:rPr>
              <a:t>As a group, identify and discuss how the project addressed </a:t>
            </a:r>
            <a:r>
              <a:rPr lang="en-GB" sz="1150" noProof="0" dirty="0">
                <a:latin typeface="Calibri" panose="020F0502020204030204" pitchFamily="34" charset="0"/>
                <a:cs typeface="Calibri" panose="020F0502020204030204" pitchFamily="34" charset="0"/>
              </a:rPr>
              <a:t>the following areas:</a:t>
            </a:r>
          </a:p>
          <a:p>
            <a:pPr marL="406400" indent="-149225" algn="l">
              <a:lnSpc>
                <a:spcPts val="1280"/>
              </a:lnSpc>
              <a:buClr>
                <a:srgbClr val="69BCAC"/>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Strategic sustainability planning</a:t>
            </a:r>
          </a:p>
          <a:p>
            <a:pPr marL="406400" indent="-149225" algn="l">
              <a:lnSpc>
                <a:spcPts val="1280"/>
              </a:lnSpc>
              <a:buClr>
                <a:srgbClr val="69BCAC"/>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Risk identification and mitigation (especially environmental/regulatory)</a:t>
            </a:r>
          </a:p>
          <a:p>
            <a:pPr marL="406400" indent="-149225" algn="l">
              <a:lnSpc>
                <a:spcPts val="1280"/>
              </a:lnSpc>
              <a:buClr>
                <a:srgbClr val="69BCAC"/>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Stakeholder coordination (community, government, partners)</a:t>
            </a:r>
          </a:p>
          <a:p>
            <a:pPr marL="406400" indent="-149225" algn="l">
              <a:lnSpc>
                <a:spcPts val="1280"/>
              </a:lnSpc>
              <a:buClr>
                <a:srgbClr val="69BCAC"/>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Compliance with sustainability-related policies, certifications, and permits</a:t>
            </a:r>
          </a:p>
          <a:p>
            <a:pPr marL="241300" indent="-228600" algn="l">
              <a:lnSpc>
                <a:spcPts val="1280"/>
              </a:lnSpc>
              <a:buClr>
                <a:srgbClr val="69BCAC"/>
              </a:buClr>
              <a:buSzPct val="140000"/>
              <a:buFont typeface="+mj-lt"/>
              <a:buAutoNum type="arabicPeriod"/>
            </a:pPr>
            <a:endParaRPr lang="en-GB" sz="1150" noProof="0" dirty="0">
              <a:latin typeface="Calibri" panose="020F0502020204030204" pitchFamily="34" charset="0"/>
              <a:cs typeface="Calibri" panose="020F0502020204030204" pitchFamily="34" charset="0"/>
            </a:endParaRPr>
          </a:p>
          <a:p>
            <a:pPr marL="241300" indent="-228600" algn="l">
              <a:lnSpc>
                <a:spcPts val="1280"/>
              </a:lnSpc>
              <a:buClr>
                <a:srgbClr val="69BCAC"/>
              </a:buClr>
              <a:buSzPct val="140000"/>
              <a:buFont typeface="+mj-lt"/>
              <a:buAutoNum type="arabicPeriod" startAt="3"/>
            </a:pPr>
            <a:r>
              <a:rPr lang="en-GB" sz="1150" b="1" noProof="0" dirty="0">
                <a:latin typeface="Calibri" panose="020F0502020204030204" pitchFamily="34" charset="0"/>
                <a:cs typeface="Calibri" panose="020F0502020204030204" pitchFamily="34" charset="0"/>
              </a:rPr>
              <a:t>Collaboratively write a group report </a:t>
            </a:r>
            <a:r>
              <a:rPr lang="en-GB" sz="1150" noProof="0" dirty="0">
                <a:latin typeface="Calibri" panose="020F0502020204030204" pitchFamily="34" charset="0"/>
                <a:cs typeface="Calibri" panose="020F0502020204030204" pitchFamily="34" charset="0"/>
              </a:rPr>
              <a:t>(max 500 words) responding to the following questions:</a:t>
            </a:r>
          </a:p>
          <a:p>
            <a:pPr marL="406400" indent="-149225" algn="l">
              <a:lnSpc>
                <a:spcPts val="1280"/>
              </a:lnSpc>
              <a:buClr>
                <a:srgbClr val="69BCAC"/>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What key risks were identified, and how were they addressed?</a:t>
            </a:r>
          </a:p>
          <a:p>
            <a:pPr marL="406400" indent="-149225" algn="l">
              <a:lnSpc>
                <a:spcPts val="1280"/>
              </a:lnSpc>
              <a:buClr>
                <a:srgbClr val="69BCAC"/>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How was stakeholder engagement managed, and what impact did it have on project outcomes?</a:t>
            </a:r>
          </a:p>
          <a:p>
            <a:pPr marL="406400" indent="-149225" algn="l">
              <a:lnSpc>
                <a:spcPts val="1280"/>
              </a:lnSpc>
              <a:buClr>
                <a:srgbClr val="69BCAC"/>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What measurable sustainability results were achieved (e.g. energy use, CO₂ reduction)?</a:t>
            </a:r>
          </a:p>
          <a:p>
            <a:pPr marL="406400" indent="-149225" algn="l">
              <a:lnSpc>
                <a:spcPts val="1280"/>
              </a:lnSpc>
              <a:buClr>
                <a:srgbClr val="69BCAC"/>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What policies, standards, or certifications were relevant, and why?</a:t>
            </a:r>
          </a:p>
          <a:p>
            <a:pPr marL="406400" indent="-149225" algn="l">
              <a:lnSpc>
                <a:spcPts val="1280"/>
              </a:lnSpc>
              <a:buClr>
                <a:srgbClr val="69BCAC"/>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What recommendations would your group offer for improving similar future projects?</a:t>
            </a:r>
          </a:p>
          <a:p>
            <a:pPr marL="406400" indent="-149225" algn="l">
              <a:lnSpc>
                <a:spcPts val="1280"/>
              </a:lnSpc>
              <a:buClr>
                <a:srgbClr val="69BCAC"/>
              </a:buClr>
              <a:buSzPct val="100000"/>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a:p>
            <a:pPr marL="406400" indent="-149225" algn="l">
              <a:lnSpc>
                <a:spcPts val="1280"/>
              </a:lnSpc>
              <a:buClr>
                <a:srgbClr val="69BCAC"/>
              </a:buClr>
              <a:buSzPct val="100000"/>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a:p>
            <a:pPr marL="406400" indent="-149225" algn="l">
              <a:lnSpc>
                <a:spcPts val="1280"/>
              </a:lnSpc>
              <a:buClr>
                <a:srgbClr val="69BCAC"/>
              </a:buClr>
              <a:buSzPct val="100000"/>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a:p>
            <a:pPr>
              <a:lnSpc>
                <a:spcPts val="1280"/>
              </a:lnSpc>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DESCRIPTION (30 – 60 min)</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600" b="1" noProof="0" dirty="0">
              <a:solidFill>
                <a:srgbClr val="0E6E61"/>
              </a:solidFill>
              <a:highlight>
                <a:srgbClr val="0E6E61"/>
              </a:highlight>
              <a:latin typeface="Calibri" panose="020F0502020204030204" pitchFamily="34" charset="0"/>
              <a:cs typeface="Calibri" panose="020F0502020204030204" pitchFamily="34" charset="0"/>
            </a:endParaRPr>
          </a:p>
          <a:p>
            <a:pPr>
              <a:lnSpc>
                <a:spcPts val="1280"/>
              </a:lnSpc>
            </a:pPr>
            <a:r>
              <a:rPr lang="en-GB" sz="1150" noProof="0" dirty="0">
                <a:latin typeface="Calibri" panose="020F0502020204030204" pitchFamily="34" charset="0"/>
                <a:cs typeface="Calibri" panose="020F0502020204030204" pitchFamily="34" charset="0"/>
              </a:rPr>
              <a:t>This group activity builds on concepts from Activity 1, allowing students (in groups of 3–5) to apply sustainable project management principles to the GreenTech Solar Energy Project case. Educators should provide the case study, guide group discussions, and encourage collaborative analysis of strategic planning, risk mitigation, stakeholder coordination, and compliance. Groups produce a short-written report (max 500 words) and may share their findings in a class discussion. The activity uses case-based and collaborative learning to deepen critical thinking, teamwork, and real-world application of sustainability concepts.</a:t>
            </a:r>
          </a:p>
          <a:p>
            <a:pPr>
              <a:lnSpc>
                <a:spcPts val="1280"/>
              </a:lnSpc>
            </a:pPr>
            <a:endParaRPr lang="en-GB" sz="1150" noProof="0" dirty="0">
              <a:latin typeface="Calibri" panose="020F0502020204030204" pitchFamily="34" charset="0"/>
              <a:cs typeface="Calibri" panose="020F0502020204030204" pitchFamily="34" charset="0"/>
            </a:endParaRPr>
          </a:p>
          <a:p>
            <a:pPr marL="184150">
              <a:lnSpc>
                <a:spcPts val="1280"/>
              </a:lnSpc>
              <a:tabLst>
                <a:tab pos="2746375" algn="l"/>
              </a:tabLst>
            </a:pPr>
            <a:r>
              <a:rPr lang="en-GB" sz="1150" b="1" noProof="0" dirty="0">
                <a:latin typeface="Calibri" panose="020F0502020204030204" pitchFamily="34" charset="0"/>
                <a:cs typeface="Calibri" panose="020F0502020204030204" pitchFamily="34" charset="0"/>
              </a:rPr>
              <a:t>Estimated Time: </a:t>
            </a:r>
            <a:r>
              <a:rPr lang="en-GB" sz="1150" noProof="0" dirty="0">
                <a:latin typeface="Calibri" panose="020F0502020204030204" pitchFamily="34" charset="0"/>
                <a:cs typeface="Calibri" panose="020F0502020204030204" pitchFamily="34" charset="0"/>
              </a:rPr>
              <a:t>	30-60 minutes</a:t>
            </a:r>
          </a:p>
          <a:p>
            <a:pPr marL="184150">
              <a:lnSpc>
                <a:spcPts val="1280"/>
              </a:lnSpc>
              <a:tabLst>
                <a:tab pos="2746375" algn="l"/>
              </a:tabLst>
            </a:pPr>
            <a:r>
              <a:rPr lang="en-GB" sz="1150" b="1" noProof="0" dirty="0">
                <a:latin typeface="Calibri" panose="020F0502020204030204" pitchFamily="34" charset="0"/>
                <a:cs typeface="Calibri" panose="020F0502020204030204" pitchFamily="34" charset="0"/>
              </a:rPr>
              <a:t>Case study reading and analysis: </a:t>
            </a:r>
            <a:r>
              <a:rPr lang="en-GB" sz="1150" noProof="0" dirty="0">
                <a:latin typeface="Calibri" panose="020F0502020204030204" pitchFamily="34" charset="0"/>
                <a:cs typeface="Calibri" panose="020F0502020204030204" pitchFamily="34" charset="0"/>
              </a:rPr>
              <a:t>	30–40 minutes</a:t>
            </a:r>
          </a:p>
          <a:p>
            <a:pPr marL="184150">
              <a:lnSpc>
                <a:spcPts val="1280"/>
              </a:lnSpc>
              <a:tabLst>
                <a:tab pos="2746375" algn="l"/>
              </a:tabLst>
            </a:pPr>
            <a:r>
              <a:rPr lang="en-GB" sz="1150" b="1" noProof="0" dirty="0">
                <a:latin typeface="Calibri" panose="020F0502020204030204" pitchFamily="34" charset="0"/>
                <a:cs typeface="Calibri" panose="020F0502020204030204" pitchFamily="34" charset="0"/>
              </a:rPr>
              <a:t>Group discussion and report drafting: </a:t>
            </a:r>
            <a:r>
              <a:rPr lang="en-GB" sz="1150" noProof="0" dirty="0">
                <a:latin typeface="Calibri" panose="020F0502020204030204" pitchFamily="34" charset="0"/>
                <a:cs typeface="Calibri" panose="020F0502020204030204" pitchFamily="34" charset="0"/>
              </a:rPr>
              <a:t>	30–40 minutes</a:t>
            </a:r>
          </a:p>
          <a:p>
            <a:pPr marL="184150">
              <a:lnSpc>
                <a:spcPts val="1280"/>
              </a:lnSpc>
              <a:tabLst>
                <a:tab pos="2746375" algn="l"/>
              </a:tabLst>
            </a:pPr>
            <a:r>
              <a:rPr lang="en-GB" sz="1150" b="1" noProof="0" dirty="0">
                <a:latin typeface="Calibri" panose="020F0502020204030204" pitchFamily="34" charset="0"/>
                <a:cs typeface="Calibri" panose="020F0502020204030204" pitchFamily="34" charset="0"/>
              </a:rPr>
              <a:t>Optional class debrief or peer feedback: </a:t>
            </a:r>
            <a:r>
              <a:rPr lang="en-GB" sz="1150" noProof="0" dirty="0">
                <a:latin typeface="Calibri" panose="020F0502020204030204" pitchFamily="34" charset="0"/>
                <a:cs typeface="Calibri" panose="020F0502020204030204" pitchFamily="34" charset="0"/>
              </a:rPr>
              <a:t>	10–15 minutes</a:t>
            </a: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marL="406400" indent="-149225" algn="l">
              <a:lnSpc>
                <a:spcPts val="1280"/>
              </a:lnSpc>
              <a:buClr>
                <a:srgbClr val="69BCAC"/>
              </a:buClr>
              <a:buSzPct val="100000"/>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7027320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38F034-53E3-1A0B-9B46-E031B4547E32}"/>
            </a:ext>
          </a:extLst>
        </p:cNvPr>
        <p:cNvGrpSpPr/>
        <p:nvPr/>
      </p:nvGrpSpPr>
      <p:grpSpPr>
        <a:xfrm>
          <a:off x="0" y="0"/>
          <a:ext cx="0" cy="0"/>
          <a:chOff x="0" y="0"/>
          <a:chExt cx="0" cy="0"/>
        </a:xfrm>
      </p:grpSpPr>
      <p:sp>
        <p:nvSpPr>
          <p:cNvPr id="15" name="Text Placeholder 4">
            <a:extLst>
              <a:ext uri="{FF2B5EF4-FFF2-40B4-BE49-F238E27FC236}">
                <a16:creationId xmlns:a16="http://schemas.microsoft.com/office/drawing/2014/main" id="{A1516DBD-B1D9-D4D6-1F81-5C44D89FD6B0}"/>
              </a:ext>
            </a:extLst>
          </p:cNvPr>
          <p:cNvSpPr txBox="1">
            <a:spLocks/>
          </p:cNvSpPr>
          <p:nvPr/>
        </p:nvSpPr>
        <p:spPr>
          <a:xfrm>
            <a:off x="1040131" y="1677509"/>
            <a:ext cx="5473387"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cs typeface="Calibri" panose="020F0502020204030204" pitchFamily="34" charset="0"/>
              </a:rPr>
              <a:t>Activity 3_Integrated Activity.                         The Green Junction Project - Stakeholder Negotiation Simulation</a:t>
            </a:r>
          </a:p>
          <a:p>
            <a:pPr marL="0" indent="0">
              <a:buClrTx/>
              <a:buNone/>
            </a:pPr>
            <a:endParaRPr lang="en-GB" sz="2200" b="1" noProof="0" dirty="0">
              <a:solidFill>
                <a:srgbClr val="0E6E61"/>
              </a:solidFill>
              <a:latin typeface="Calibri" panose="020F0502020204030204" pitchFamily="34" charset="0"/>
              <a:cs typeface="Calibri" panose="020F0502020204030204" pitchFamily="34" charset="0"/>
            </a:endParaRPr>
          </a:p>
          <a:p>
            <a:pPr marL="0" indent="0">
              <a:buClrTx/>
              <a:buNone/>
            </a:pPr>
            <a:endParaRPr lang="en-GB" sz="2200" b="1" noProof="0" dirty="0">
              <a:solidFill>
                <a:srgbClr val="0E6E61"/>
              </a:solidFill>
              <a:latin typeface="Calibri" panose="020F0502020204030204" pitchFamily="34" charset="0"/>
              <a:cs typeface="Calibri" panose="020F0502020204030204" pitchFamily="34" charset="0"/>
            </a:endParaRPr>
          </a:p>
        </p:txBody>
      </p:sp>
      <p:grpSp>
        <p:nvGrpSpPr>
          <p:cNvPr id="2" name="Group 1">
            <a:extLst>
              <a:ext uri="{FF2B5EF4-FFF2-40B4-BE49-F238E27FC236}">
                <a16:creationId xmlns:a16="http://schemas.microsoft.com/office/drawing/2014/main" id="{24CAB4C8-F517-E1D2-8C37-DD4C21220A1F}"/>
              </a:ext>
            </a:extLst>
          </p:cNvPr>
          <p:cNvGrpSpPr/>
          <p:nvPr/>
        </p:nvGrpSpPr>
        <p:grpSpPr>
          <a:xfrm>
            <a:off x="632678" y="4589"/>
            <a:ext cx="7206111" cy="1687885"/>
            <a:chOff x="632678" y="4589"/>
            <a:chExt cx="7206111" cy="1687885"/>
          </a:xfrm>
        </p:grpSpPr>
        <p:grpSp>
          <p:nvGrpSpPr>
            <p:cNvPr id="4" name="Group 3">
              <a:extLst>
                <a:ext uri="{FF2B5EF4-FFF2-40B4-BE49-F238E27FC236}">
                  <a16:creationId xmlns:a16="http://schemas.microsoft.com/office/drawing/2014/main" id="{04F88B30-7D02-C4F1-94A4-33E8C2BA5BF6}"/>
                </a:ext>
              </a:extLst>
            </p:cNvPr>
            <p:cNvGrpSpPr/>
            <p:nvPr/>
          </p:nvGrpSpPr>
          <p:grpSpPr>
            <a:xfrm>
              <a:off x="879243" y="4589"/>
              <a:ext cx="6959546" cy="1670099"/>
              <a:chOff x="1505149" y="-412626"/>
              <a:chExt cx="7631626" cy="1831381"/>
            </a:xfrm>
          </p:grpSpPr>
          <p:sp>
            <p:nvSpPr>
              <p:cNvPr id="18" name="Rectangle 107">
                <a:extLst>
                  <a:ext uri="{FF2B5EF4-FFF2-40B4-BE49-F238E27FC236}">
                    <a16:creationId xmlns:a16="http://schemas.microsoft.com/office/drawing/2014/main" id="{450FE270-9B71-8C99-CF44-96A86861BB3E}"/>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9" name="Text Placeholder 1">
                <a:extLst>
                  <a:ext uri="{FF2B5EF4-FFF2-40B4-BE49-F238E27FC236}">
                    <a16:creationId xmlns:a16="http://schemas.microsoft.com/office/drawing/2014/main" id="{4C4F78ED-2119-92D3-8C9F-630FAF6B8247}"/>
                  </a:ext>
                </a:extLst>
              </p:cNvPr>
              <p:cNvSpPr txBox="1">
                <a:spLocks/>
              </p:cNvSpPr>
              <p:nvPr/>
            </p:nvSpPr>
            <p:spPr>
              <a:xfrm>
                <a:off x="1505149" y="365504"/>
                <a:ext cx="5378793"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69BCAC"/>
                    </a:solidFill>
                  </a:rPr>
                  <a:t>C07:  Sustainable Projects Management</a:t>
                </a:r>
              </a:p>
              <a:p>
                <a:pPr algn="r">
                  <a:lnSpc>
                    <a:spcPts val="2380"/>
                  </a:lnSpc>
                  <a:spcBef>
                    <a:spcPts val="0"/>
                  </a:spcBef>
                </a:pPr>
                <a:endParaRPr lang="en-GB" sz="2700" noProof="0" dirty="0">
                  <a:solidFill>
                    <a:srgbClr val="69BCAC"/>
                  </a:solidFill>
                </a:endParaRPr>
              </a:p>
            </p:txBody>
          </p:sp>
        </p:grpSp>
        <p:sp>
          <p:nvSpPr>
            <p:cNvPr id="5" name="Text Placeholder 32">
              <a:extLst>
                <a:ext uri="{FF2B5EF4-FFF2-40B4-BE49-F238E27FC236}">
                  <a16:creationId xmlns:a16="http://schemas.microsoft.com/office/drawing/2014/main" id="{6DAEC3AA-8AAF-A2C7-01A2-8448F06095EB}"/>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3" name="Straight Connector 12">
              <a:extLst>
                <a:ext uri="{FF2B5EF4-FFF2-40B4-BE49-F238E27FC236}">
                  <a16:creationId xmlns:a16="http://schemas.microsoft.com/office/drawing/2014/main" id="{E8327F5F-515D-206F-4527-B76E53473843}"/>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14" name="Text Placeholder 32">
              <a:extLst>
                <a:ext uri="{FF2B5EF4-FFF2-40B4-BE49-F238E27FC236}">
                  <a16:creationId xmlns:a16="http://schemas.microsoft.com/office/drawing/2014/main" id="{A93AC88E-177D-E404-31B9-3376FC79A5DC}"/>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1</a:t>
              </a:r>
            </a:p>
          </p:txBody>
        </p:sp>
      </p:grpSp>
      <p:grpSp>
        <p:nvGrpSpPr>
          <p:cNvPr id="9" name="Grupo 3">
            <a:extLst>
              <a:ext uri="{FF2B5EF4-FFF2-40B4-BE49-F238E27FC236}">
                <a16:creationId xmlns:a16="http://schemas.microsoft.com/office/drawing/2014/main" id="{56C88803-5EA5-6F16-6FEC-3942FE9D1C6A}"/>
              </a:ext>
            </a:extLst>
          </p:cNvPr>
          <p:cNvGrpSpPr/>
          <p:nvPr/>
        </p:nvGrpSpPr>
        <p:grpSpPr>
          <a:xfrm>
            <a:off x="1040131" y="9808532"/>
            <a:ext cx="2496651" cy="384989"/>
            <a:chOff x="1214440" y="4855521"/>
            <a:chExt cx="2114183" cy="598702"/>
          </a:xfrm>
        </p:grpSpPr>
        <p:sp>
          <p:nvSpPr>
            <p:cNvPr id="10" name="Rectángulo redondeado 249">
              <a:extLst>
                <a:ext uri="{FF2B5EF4-FFF2-40B4-BE49-F238E27FC236}">
                  <a16:creationId xmlns:a16="http://schemas.microsoft.com/office/drawing/2014/main" id="{801ED2E7-69AA-414B-CCC4-91108E6C3E92}"/>
                </a:ext>
              </a:extLst>
            </p:cNvPr>
            <p:cNvSpPr/>
            <p:nvPr/>
          </p:nvSpPr>
          <p:spPr>
            <a:xfrm>
              <a:off x="1214440" y="4855521"/>
              <a:ext cx="2114183" cy="598702"/>
            </a:xfrm>
            <a:prstGeom prst="roundRect">
              <a:avLst/>
            </a:prstGeom>
            <a:solidFill>
              <a:srgbClr val="69BC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pitchFamily="34" charset="0"/>
                <a:cs typeface="Calibri" panose="020F0502020204030204" pitchFamily="34" charset="0"/>
              </a:endParaRPr>
            </a:p>
          </p:txBody>
        </p:sp>
        <p:sp>
          <p:nvSpPr>
            <p:cNvPr id="11" name="CuadroTexto 9">
              <a:extLst>
                <a:ext uri="{FF2B5EF4-FFF2-40B4-BE49-F238E27FC236}">
                  <a16:creationId xmlns:a16="http://schemas.microsoft.com/office/drawing/2014/main" id="{7F39C46E-8EAA-C1A2-52DF-57831DD49AFF}"/>
                </a:ext>
              </a:extLst>
            </p:cNvPr>
            <p:cNvSpPr txBox="1"/>
            <p:nvPr/>
          </p:nvSpPr>
          <p:spPr>
            <a:xfrm>
              <a:off x="1214440" y="4938216"/>
              <a:ext cx="2114183" cy="30965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M</a:t>
              </a:r>
              <a:r>
                <a:rPr lang="en-GB" kern="1200" noProof="0" dirty="0">
                  <a:solidFill>
                    <a:srgbClr val="FFFFFF"/>
                  </a:solidFill>
                  <a:latin typeface="Calibri" panose="020F0502020204030204" pitchFamily="34" charset="0"/>
                  <a:ea typeface="+mn-ea"/>
                  <a:cs typeface="Calibri" panose="020F0502020204030204" pitchFamily="34" charset="0"/>
                </a:rPr>
                <a:t>1</a:t>
              </a:r>
              <a:r>
                <a:rPr kumimoji="0" lang="en-GB" sz="14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_C07_A</a:t>
              </a:r>
              <a:r>
                <a:rPr lang="en-GB" kern="1200" noProof="0" dirty="0">
                  <a:solidFill>
                    <a:srgbClr val="FFFFFF"/>
                  </a:solidFill>
                  <a:latin typeface="Calibri" panose="020F0502020204030204" pitchFamily="34" charset="0"/>
                  <a:ea typeface="+mn-ea"/>
                  <a:cs typeface="Calibri" panose="020F0502020204030204" pitchFamily="34" charset="0"/>
                </a:rPr>
                <a:t>3</a:t>
              </a:r>
              <a:r>
                <a:rPr kumimoji="0" lang="en-GB" sz="14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_R1_roleplay</a:t>
              </a:r>
            </a:p>
          </p:txBody>
        </p:sp>
      </p:grpSp>
      <p:sp>
        <p:nvSpPr>
          <p:cNvPr id="6" name="Rectángulo redondeado 249">
            <a:extLst>
              <a:ext uri="{FF2B5EF4-FFF2-40B4-BE49-F238E27FC236}">
                <a16:creationId xmlns:a16="http://schemas.microsoft.com/office/drawing/2014/main" id="{6B2CD637-119B-279D-D29E-20490EADDFC8}"/>
              </a:ext>
            </a:extLst>
          </p:cNvPr>
          <p:cNvSpPr/>
          <p:nvPr/>
        </p:nvSpPr>
        <p:spPr>
          <a:xfrm>
            <a:off x="1109759" y="8788956"/>
            <a:ext cx="5858199" cy="814216"/>
          </a:xfrm>
          <a:prstGeom prst="roundRect">
            <a:avLst/>
          </a:prstGeom>
          <a:noFill/>
          <a:ln>
            <a:solidFill>
              <a:srgbClr val="69BCAC"/>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pitchFamily="34" charset="0"/>
              <a:cs typeface="Calibri" panose="020F0502020204030204" pitchFamily="34" charset="0"/>
            </a:endParaRPr>
          </a:p>
        </p:txBody>
      </p:sp>
      <p:cxnSp>
        <p:nvCxnSpPr>
          <p:cNvPr id="7" name="Straight Connector 6">
            <a:extLst>
              <a:ext uri="{FF2B5EF4-FFF2-40B4-BE49-F238E27FC236}">
                <a16:creationId xmlns:a16="http://schemas.microsoft.com/office/drawing/2014/main" id="{5659339A-5710-75B5-45FD-ABCA529DA4B8}"/>
              </a:ext>
            </a:extLst>
          </p:cNvPr>
          <p:cNvCxnSpPr>
            <a:cxnSpLocks/>
          </p:cNvCxnSpPr>
          <p:nvPr/>
        </p:nvCxnSpPr>
        <p:spPr>
          <a:xfrm>
            <a:off x="2315708" y="3054004"/>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3103FF02-C07D-3BF4-8B9E-D56C0A737E8E}"/>
              </a:ext>
            </a:extLst>
          </p:cNvPr>
          <p:cNvCxnSpPr>
            <a:cxnSpLocks/>
          </p:cNvCxnSpPr>
          <p:nvPr/>
        </p:nvCxnSpPr>
        <p:spPr>
          <a:xfrm>
            <a:off x="2315708" y="4896287"/>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38289CF0-1D87-D1D4-CD91-C9E567080486}"/>
              </a:ext>
            </a:extLst>
          </p:cNvPr>
          <p:cNvCxnSpPr>
            <a:cxnSpLocks/>
          </p:cNvCxnSpPr>
          <p:nvPr/>
        </p:nvCxnSpPr>
        <p:spPr>
          <a:xfrm>
            <a:off x="2288456" y="7536160"/>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20" name="Text Placeholder 6">
            <a:extLst>
              <a:ext uri="{FF2B5EF4-FFF2-40B4-BE49-F238E27FC236}">
                <a16:creationId xmlns:a16="http://schemas.microsoft.com/office/drawing/2014/main" id="{E1F6B322-3AC4-7EBC-ABD3-56F2CB3A7E41}"/>
              </a:ext>
            </a:extLst>
          </p:cNvPr>
          <p:cNvSpPr txBox="1">
            <a:spLocks/>
          </p:cNvSpPr>
          <p:nvPr/>
        </p:nvSpPr>
        <p:spPr>
          <a:xfrm>
            <a:off x="1040132" y="2972673"/>
            <a:ext cx="6122241" cy="6835853"/>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INTRODUCTION</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600" b="1" noProof="0" dirty="0">
              <a:solidFill>
                <a:srgbClr val="0E6E61"/>
              </a:solidFill>
              <a:highlight>
                <a:srgbClr val="0E6E61"/>
              </a:highlight>
              <a:latin typeface="Calibri" panose="020F0502020204030204" pitchFamily="34" charset="0"/>
              <a:cs typeface="Calibri" panose="020F0502020204030204" pitchFamily="34" charset="0"/>
            </a:endParaRPr>
          </a:p>
          <a:p>
            <a:pPr>
              <a:lnSpc>
                <a:spcPts val="1280"/>
              </a:lnSpc>
            </a:pPr>
            <a:r>
              <a:rPr lang="en-GB" sz="1150" noProof="0" dirty="0">
                <a:latin typeface="Calibri" panose="020F0502020204030204" pitchFamily="34" charset="0"/>
                <a:cs typeface="Calibri" panose="020F0502020204030204" pitchFamily="34" charset="0"/>
              </a:rPr>
              <a:t>This integrative activity allows students to step into the roles of key stakeholders involved in a complex urban infrastructure project. Building on the sustainability competencies developed through Activity 1—such as strategic planning, risk mitigation, stakeholder coordination, and compliance—students will collaboratively negotiate and design a viable sustainability-oriented project solution. This simulation deepens understanding of trade-offs and decision-making in sustainability-focused engineering.</a:t>
            </a: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INSTRUCTION FOR THE STUDENTS</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050" noProof="0" dirty="0">
              <a:latin typeface="Calibri" panose="020F0502020204030204" pitchFamily="34" charset="0"/>
              <a:cs typeface="Calibri" panose="020F0502020204030204" pitchFamily="34" charset="0"/>
            </a:endParaRPr>
          </a:p>
          <a:p>
            <a:pPr marL="241300" indent="-228600" algn="l">
              <a:lnSpc>
                <a:spcPts val="1280"/>
              </a:lnSpc>
              <a:buClr>
                <a:srgbClr val="69BCAC"/>
              </a:buClr>
              <a:buSzPct val="140000"/>
              <a:buAutoNum type="arabicPeriod"/>
            </a:pPr>
            <a:r>
              <a:rPr lang="en-GB" sz="1150" b="1" noProof="0" dirty="0">
                <a:latin typeface="Calibri" panose="020F0502020204030204" pitchFamily="34" charset="0"/>
                <a:cs typeface="Calibri" panose="020F0502020204030204" pitchFamily="34" charset="0"/>
              </a:rPr>
              <a:t>Form your group (5 students). </a:t>
            </a:r>
          </a:p>
          <a:p>
            <a:pPr marL="241300" indent="-228600" algn="l">
              <a:lnSpc>
                <a:spcPts val="1280"/>
              </a:lnSpc>
              <a:buClr>
                <a:srgbClr val="69BCAC"/>
              </a:buClr>
              <a:buSzPct val="140000"/>
              <a:buAutoNum type="arabicPeriod"/>
            </a:pPr>
            <a:r>
              <a:rPr lang="en-GB" sz="1150" b="1" noProof="0" dirty="0">
                <a:latin typeface="Calibri" panose="020F0502020204030204" pitchFamily="34" charset="0"/>
                <a:cs typeface="Calibri" panose="020F0502020204030204" pitchFamily="34" charset="0"/>
              </a:rPr>
              <a:t>Each student will represent one stakeholder</a:t>
            </a:r>
            <a:r>
              <a:rPr lang="en-GB" sz="1150" noProof="0" dirty="0">
                <a:latin typeface="Calibri" panose="020F0502020204030204" pitchFamily="34" charset="0"/>
                <a:cs typeface="Calibri" panose="020F0502020204030204" pitchFamily="34" charset="0"/>
              </a:rPr>
              <a:t>. Individually read your role brief and prepare your stakeholder position (10–15 min): Identify your main concerns, priorities, and areas of flexibility.</a:t>
            </a:r>
          </a:p>
          <a:p>
            <a:pPr marL="241300" indent="-228600" algn="l">
              <a:lnSpc>
                <a:spcPts val="1280"/>
              </a:lnSpc>
              <a:buClr>
                <a:srgbClr val="69BCAC"/>
              </a:buClr>
              <a:buSzPct val="140000"/>
              <a:buAutoNum type="arabicPeriod"/>
            </a:pPr>
            <a:r>
              <a:rPr lang="en-GB" sz="1150" b="1" noProof="0" dirty="0">
                <a:latin typeface="Calibri" panose="020F0502020204030204" pitchFamily="34" charset="0"/>
                <a:cs typeface="Calibri" panose="020F0502020204030204" pitchFamily="34" charset="0"/>
              </a:rPr>
              <a:t>Hold a group negotiation session </a:t>
            </a:r>
            <a:r>
              <a:rPr lang="en-GB" sz="1150" noProof="0" dirty="0">
                <a:latin typeface="Calibri" panose="020F0502020204030204" pitchFamily="34" charset="0"/>
                <a:cs typeface="Calibri" panose="020F0502020204030204" pitchFamily="34" charset="0"/>
              </a:rPr>
              <a:t>(30–45 min) to develop a shared sustainable project plan that balances: Strategic sustainability goals; Risk identification and mitigation; Stakeholder priorities and trade-offs; Regulatory and policy compliance.</a:t>
            </a:r>
          </a:p>
          <a:p>
            <a:pPr marL="241300" indent="-228600" algn="l">
              <a:lnSpc>
                <a:spcPts val="1280"/>
              </a:lnSpc>
              <a:buClr>
                <a:srgbClr val="69BCAC"/>
              </a:buClr>
              <a:buSzPct val="140000"/>
              <a:buAutoNum type="arabicPeriod"/>
            </a:pPr>
            <a:r>
              <a:rPr lang="en-GB" sz="1150" b="1" noProof="0" dirty="0">
                <a:latin typeface="Calibri" panose="020F0502020204030204" pitchFamily="34" charset="0"/>
                <a:cs typeface="Calibri" panose="020F0502020204030204" pitchFamily="34" charset="0"/>
              </a:rPr>
              <a:t>Collaboratively draft a 1-page project plan summary </a:t>
            </a:r>
            <a:r>
              <a:rPr lang="en-GB" sz="1150" noProof="0" dirty="0">
                <a:latin typeface="Calibri" panose="020F0502020204030204" pitchFamily="34" charset="0"/>
                <a:cs typeface="Calibri" panose="020F0502020204030204" pitchFamily="34" charset="0"/>
              </a:rPr>
              <a:t>that outlines the agreed solution and how consensus was reached (15 min).</a:t>
            </a:r>
          </a:p>
          <a:p>
            <a:pPr marL="241300" indent="-228600" algn="l">
              <a:lnSpc>
                <a:spcPts val="1280"/>
              </a:lnSpc>
              <a:buClr>
                <a:srgbClr val="69BCAC"/>
              </a:buClr>
              <a:buSzPct val="140000"/>
              <a:buAutoNum type="arabicPeriod"/>
            </a:pPr>
            <a:r>
              <a:rPr lang="en-GB" sz="1150" b="1" noProof="0" dirty="0">
                <a:latin typeface="Calibri" panose="020F0502020204030204" pitchFamily="34" charset="0"/>
                <a:cs typeface="Calibri" panose="020F0502020204030204" pitchFamily="34" charset="0"/>
              </a:rPr>
              <a:t>Individually complete a reflection </a:t>
            </a:r>
            <a:r>
              <a:rPr lang="en-GB" sz="1150" noProof="0" dirty="0">
                <a:latin typeface="Calibri" panose="020F0502020204030204" pitchFamily="34" charset="0"/>
                <a:cs typeface="Calibri" panose="020F0502020204030204" pitchFamily="34" charset="0"/>
              </a:rPr>
              <a:t>describing your role’s influence, major challenges, and key learning outcomes from the negotiation (15 min).</a:t>
            </a:r>
          </a:p>
          <a:p>
            <a:pPr marL="241300" indent="-228600" algn="l">
              <a:lnSpc>
                <a:spcPts val="1280"/>
              </a:lnSpc>
              <a:buClr>
                <a:srgbClr val="69BCAC"/>
              </a:buClr>
              <a:buSzPct val="140000"/>
              <a:buAutoNum type="arabicPeriod"/>
            </a:pPr>
            <a:endParaRPr lang="en-GB" sz="1150" noProof="0" dirty="0">
              <a:latin typeface="Calibri" panose="020F0502020204030204" pitchFamily="34" charset="0"/>
              <a:cs typeface="Calibri" panose="020F0502020204030204" pitchFamily="34" charset="0"/>
            </a:endParaRPr>
          </a:p>
          <a:p>
            <a:pPr marL="241300" indent="-228600" algn="l">
              <a:lnSpc>
                <a:spcPts val="1280"/>
              </a:lnSpc>
              <a:buClr>
                <a:srgbClr val="69BCAC"/>
              </a:buClr>
              <a:buSzPct val="140000"/>
              <a:buAutoNum type="arabicPeriod"/>
            </a:pPr>
            <a:endParaRPr lang="en-GB" sz="1150" noProof="0" dirty="0">
              <a:latin typeface="Calibri" panose="020F0502020204030204" pitchFamily="34" charset="0"/>
              <a:cs typeface="Calibri" panose="020F0502020204030204" pitchFamily="34" charset="0"/>
            </a:endParaRPr>
          </a:p>
          <a:p>
            <a:pPr marL="241300" indent="-228600" algn="l">
              <a:lnSpc>
                <a:spcPts val="1280"/>
              </a:lnSpc>
              <a:buClr>
                <a:srgbClr val="69BCAC"/>
              </a:buClr>
              <a:buSzPct val="140000"/>
              <a:buAutoNum type="arabicPeriod"/>
            </a:pPr>
            <a:endParaRPr lang="en-GB" sz="1150" noProof="0" dirty="0">
              <a:latin typeface="Calibri" panose="020F0502020204030204" pitchFamily="34" charset="0"/>
              <a:cs typeface="Calibri" panose="020F0502020204030204" pitchFamily="34" charset="0"/>
            </a:endParaRPr>
          </a:p>
          <a:p>
            <a:pPr>
              <a:lnSpc>
                <a:spcPts val="1280"/>
              </a:lnSpc>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DESCRIPTION (60 – 90 mins)</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600" b="1" noProof="0" dirty="0">
              <a:solidFill>
                <a:srgbClr val="0E6E61"/>
              </a:solidFill>
              <a:highlight>
                <a:srgbClr val="0E6E61"/>
              </a:highlight>
              <a:latin typeface="Calibri" panose="020F0502020204030204" pitchFamily="34" charset="0"/>
              <a:cs typeface="Calibri" panose="020F0502020204030204" pitchFamily="34" charset="0"/>
            </a:endParaRPr>
          </a:p>
          <a:p>
            <a:pPr>
              <a:lnSpc>
                <a:spcPts val="1280"/>
              </a:lnSpc>
            </a:pPr>
            <a:r>
              <a:rPr lang="en-GB" sz="1150" noProof="0" dirty="0">
                <a:latin typeface="Calibri" panose="020F0502020204030204" pitchFamily="34" charset="0"/>
                <a:cs typeface="Calibri" panose="020F0502020204030204" pitchFamily="34" charset="0"/>
              </a:rPr>
              <a:t>Divide the class into groups of 5 students, ensuring all roles are covered. Provide the project scenario and individual stakeholder role briefs. Monitor each group’s progress and facilitate the simulation by introducing live updates or challenges if needed. After the activity, lead a class-wide debrief linking decisions and negotiations back to core competence 07C concepts. You may also collect the group plan summaries and individual reflections for assessment.</a:t>
            </a: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marL="184150">
              <a:lnSpc>
                <a:spcPts val="1280"/>
              </a:lnSpc>
              <a:tabLst>
                <a:tab pos="2573338" algn="l"/>
              </a:tabLst>
            </a:pPr>
            <a:r>
              <a:rPr lang="en-GB" sz="1150" b="1" noProof="0" dirty="0">
                <a:latin typeface="Calibri" panose="020F0502020204030204" pitchFamily="34" charset="0"/>
                <a:cs typeface="Calibri" panose="020F0502020204030204" pitchFamily="34" charset="0"/>
              </a:rPr>
              <a:t>Estimated Time: </a:t>
            </a:r>
            <a:r>
              <a:rPr lang="en-GB" sz="1150" noProof="0" dirty="0">
                <a:latin typeface="Calibri" panose="020F0502020204030204" pitchFamily="34" charset="0"/>
                <a:cs typeface="Calibri" panose="020F0502020204030204" pitchFamily="34" charset="0"/>
              </a:rPr>
              <a:t>	60-90 minutes</a:t>
            </a:r>
          </a:p>
          <a:p>
            <a:pPr marL="184150">
              <a:lnSpc>
                <a:spcPts val="1280"/>
              </a:lnSpc>
              <a:tabLst>
                <a:tab pos="2573338" algn="l"/>
              </a:tabLst>
            </a:pPr>
            <a:r>
              <a:rPr lang="en-GB" sz="1150" b="1" noProof="0" dirty="0">
                <a:latin typeface="Calibri" panose="020F0502020204030204" pitchFamily="34" charset="0"/>
                <a:cs typeface="Calibri" panose="020F0502020204030204" pitchFamily="34" charset="0"/>
              </a:rPr>
              <a:t>Supporting Materials for the activity:</a:t>
            </a:r>
            <a:r>
              <a:rPr lang="en-GB" sz="1150" noProof="0" dirty="0">
                <a:latin typeface="Calibri" panose="020F0502020204030204" pitchFamily="34" charset="0"/>
                <a:cs typeface="Calibri" panose="020F0502020204030204" pitchFamily="34" charset="0"/>
              </a:rPr>
              <a:t>	Stakeholder cards, Project brief, Reflection prompts </a:t>
            </a:r>
          </a:p>
          <a:p>
            <a:pPr marL="184150">
              <a:lnSpc>
                <a:spcPts val="1280"/>
              </a:lnSpc>
              <a:tabLst>
                <a:tab pos="2573338" algn="l"/>
              </a:tabLst>
            </a:pPr>
            <a:r>
              <a:rPr lang="en-GB" sz="1150" noProof="0" dirty="0">
                <a:latin typeface="Calibri" panose="020F0502020204030204" pitchFamily="34" charset="0"/>
                <a:cs typeface="Calibri" panose="020F0502020204030204" pitchFamily="34" charset="0"/>
              </a:rPr>
              <a:t>	and peer evaluation form (click below),</a:t>
            </a: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marL="241300" indent="-228600" algn="l">
              <a:lnSpc>
                <a:spcPts val="1280"/>
              </a:lnSpc>
              <a:buClr>
                <a:srgbClr val="69BCAC"/>
              </a:buClr>
              <a:buSzPct val="140000"/>
              <a:buAutoNum type="arabicPeriod"/>
            </a:pPr>
            <a:endParaRPr lang="en-GB" sz="1150" noProof="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9761932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F1CF22-22EC-A34A-4EF6-0D2DC250A756}"/>
            </a:ext>
          </a:extLst>
        </p:cNvPr>
        <p:cNvGrpSpPr/>
        <p:nvPr/>
      </p:nvGrpSpPr>
      <p:grpSpPr>
        <a:xfrm>
          <a:off x="0" y="0"/>
          <a:ext cx="0" cy="0"/>
          <a:chOff x="0" y="0"/>
          <a:chExt cx="0" cy="0"/>
        </a:xfrm>
      </p:grpSpPr>
      <p:sp>
        <p:nvSpPr>
          <p:cNvPr id="21" name="Text Placeholder 4">
            <a:extLst>
              <a:ext uri="{FF2B5EF4-FFF2-40B4-BE49-F238E27FC236}">
                <a16:creationId xmlns:a16="http://schemas.microsoft.com/office/drawing/2014/main" id="{71773AAB-E9BB-E56E-4456-607FF82011A7}"/>
              </a:ext>
            </a:extLst>
          </p:cNvPr>
          <p:cNvSpPr txBox="1">
            <a:spLocks/>
          </p:cNvSpPr>
          <p:nvPr/>
        </p:nvSpPr>
        <p:spPr>
          <a:xfrm>
            <a:off x="933112" y="1692473"/>
            <a:ext cx="5066133"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cs typeface="Calibri" panose="020F0502020204030204" pitchFamily="34" charset="0"/>
              </a:rPr>
              <a:t>Applied teaching pedagogies:</a:t>
            </a:r>
          </a:p>
        </p:txBody>
      </p:sp>
      <p:sp>
        <p:nvSpPr>
          <p:cNvPr id="4" name="Text Placeholder 6">
            <a:extLst>
              <a:ext uri="{FF2B5EF4-FFF2-40B4-BE49-F238E27FC236}">
                <a16:creationId xmlns:a16="http://schemas.microsoft.com/office/drawing/2014/main" id="{3507916F-8FF9-2297-4C8F-2E8E23F2359E}"/>
              </a:ext>
            </a:extLst>
          </p:cNvPr>
          <p:cNvSpPr txBox="1">
            <a:spLocks/>
          </p:cNvSpPr>
          <p:nvPr/>
        </p:nvSpPr>
        <p:spPr>
          <a:xfrm>
            <a:off x="960045" y="2871224"/>
            <a:ext cx="6068373" cy="1097470"/>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9263" lvl="0" indent="-441325" algn="l">
              <a:lnSpc>
                <a:spcPts val="1280"/>
              </a:lnSpc>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09P	</a:t>
            </a:r>
            <a:r>
              <a:rPr lang="en-GB" sz="1400" noProof="0" dirty="0">
                <a:latin typeface="Calibri" panose="020F0502020204030204" pitchFamily="34" charset="0"/>
                <a:cs typeface="Calibri" panose="020F0502020204030204" pitchFamily="34" charset="0"/>
              </a:rPr>
              <a:t>Microlearning</a:t>
            </a:r>
          </a:p>
          <a:p>
            <a:pPr marL="449263" indent="-441325" algn="l">
              <a:lnSpc>
                <a:spcPts val="1280"/>
              </a:lnSpc>
              <a:tabLst>
                <a:tab pos="568325"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lvl="0" indent="-441325" algn="l">
              <a:lnSpc>
                <a:spcPts val="1280"/>
              </a:lnSpc>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12P	</a:t>
            </a:r>
            <a:r>
              <a:rPr lang="en-GB" sz="1400" noProof="0" dirty="0">
                <a:latin typeface="Calibri" panose="020F0502020204030204" pitchFamily="34" charset="0"/>
                <a:cs typeface="Calibri" panose="020F0502020204030204" pitchFamily="34" charset="0"/>
              </a:rPr>
              <a:t>Guided Inquiry</a:t>
            </a:r>
          </a:p>
          <a:p>
            <a:pPr marL="449263" indent="-441325" algn="l">
              <a:lnSpc>
                <a:spcPts val="1280"/>
              </a:lnSpc>
              <a:tabLst>
                <a:tab pos="568325"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lvl="0" indent="-441325" algn="l">
              <a:lnSpc>
                <a:spcPts val="1280"/>
              </a:lnSpc>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21P	</a:t>
            </a:r>
            <a:r>
              <a:rPr lang="en-GB" sz="1400" noProof="0" dirty="0">
                <a:latin typeface="Calibri" panose="020F0502020204030204" pitchFamily="34" charset="0"/>
                <a:cs typeface="Calibri" panose="020F0502020204030204" pitchFamily="34" charset="0"/>
              </a:rPr>
              <a:t>Didactic Teaching</a:t>
            </a:r>
          </a:p>
        </p:txBody>
      </p:sp>
      <p:sp>
        <p:nvSpPr>
          <p:cNvPr id="6" name="Text Placeholder 6">
            <a:extLst>
              <a:ext uri="{FF2B5EF4-FFF2-40B4-BE49-F238E27FC236}">
                <a16:creationId xmlns:a16="http://schemas.microsoft.com/office/drawing/2014/main" id="{47655D1A-004B-DD3A-19AB-554B1C207103}"/>
              </a:ext>
            </a:extLst>
          </p:cNvPr>
          <p:cNvSpPr txBox="1">
            <a:spLocks/>
          </p:cNvSpPr>
          <p:nvPr/>
        </p:nvSpPr>
        <p:spPr>
          <a:xfrm>
            <a:off x="906176" y="4984516"/>
            <a:ext cx="6068373" cy="941084"/>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9263" lvl="0" indent="-441325" algn="l">
              <a:lnSpc>
                <a:spcPts val="1280"/>
              </a:lnSpc>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02P	</a:t>
            </a:r>
            <a:r>
              <a:rPr lang="en-GB" sz="1400" noProof="0" dirty="0">
                <a:latin typeface="Calibri" panose="020F0502020204030204" pitchFamily="34" charset="0"/>
                <a:cs typeface="Calibri" panose="020F0502020204030204" pitchFamily="34" charset="0"/>
              </a:rPr>
              <a:t>Case-Based Learning</a:t>
            </a:r>
          </a:p>
          <a:p>
            <a:pPr marL="449263" indent="-441325" algn="l">
              <a:lnSpc>
                <a:spcPts val="1280"/>
              </a:lnSpc>
              <a:tabLst>
                <a:tab pos="568325"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lvl="0" indent="-441325" algn="l">
              <a:lnSpc>
                <a:spcPts val="1280"/>
              </a:lnSpc>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22P	</a:t>
            </a:r>
            <a:r>
              <a:rPr lang="en-GB" sz="1400" noProof="0" dirty="0">
                <a:latin typeface="Calibri" panose="020F0502020204030204" pitchFamily="34" charset="0"/>
                <a:cs typeface="Calibri" panose="020F0502020204030204" pitchFamily="34" charset="0"/>
              </a:rPr>
              <a:t>Collaborative Learning</a:t>
            </a:r>
          </a:p>
          <a:p>
            <a:pPr marL="449263" indent="-441325" algn="l">
              <a:lnSpc>
                <a:spcPts val="1280"/>
              </a:lnSpc>
              <a:tabLst>
                <a:tab pos="568325"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p:txBody>
      </p:sp>
      <p:sp>
        <p:nvSpPr>
          <p:cNvPr id="10" name="Text Placeholder 6">
            <a:extLst>
              <a:ext uri="{FF2B5EF4-FFF2-40B4-BE49-F238E27FC236}">
                <a16:creationId xmlns:a16="http://schemas.microsoft.com/office/drawing/2014/main" id="{29020F81-F882-E5B6-5E53-7291C8257FB9}"/>
              </a:ext>
            </a:extLst>
          </p:cNvPr>
          <p:cNvSpPr txBox="1">
            <a:spLocks/>
          </p:cNvSpPr>
          <p:nvPr/>
        </p:nvSpPr>
        <p:spPr>
          <a:xfrm>
            <a:off x="853599" y="6933202"/>
            <a:ext cx="6068373" cy="1784080"/>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9263" lvl="0" indent="-441325" algn="l">
              <a:lnSpc>
                <a:spcPts val="1280"/>
              </a:lnSpc>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01P	</a:t>
            </a:r>
            <a:r>
              <a:rPr lang="en-GB" sz="1400" noProof="0" dirty="0">
                <a:latin typeface="Calibri" panose="020F0502020204030204" pitchFamily="34" charset="0"/>
                <a:cs typeface="Calibri" panose="020F0502020204030204" pitchFamily="34" charset="0"/>
              </a:rPr>
              <a:t>Problem-Based Learning</a:t>
            </a:r>
          </a:p>
          <a:p>
            <a:pPr marL="449263" indent="-441325" algn="l">
              <a:lnSpc>
                <a:spcPts val="1280"/>
              </a:lnSpc>
              <a:tabLst>
                <a:tab pos="568325"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lvl="0" indent="-441325" algn="l">
              <a:lnSpc>
                <a:spcPts val="1280"/>
              </a:lnSpc>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04P	</a:t>
            </a:r>
            <a:r>
              <a:rPr lang="en-GB" sz="1400" noProof="0" dirty="0">
                <a:latin typeface="Calibri" panose="020F0502020204030204" pitchFamily="34" charset="0"/>
                <a:cs typeface="Calibri" panose="020F0502020204030204" pitchFamily="34" charset="0"/>
              </a:rPr>
              <a:t>Role-Play and Simulation</a:t>
            </a:r>
          </a:p>
          <a:p>
            <a:pPr marL="449263" indent="-441325" algn="l">
              <a:lnSpc>
                <a:spcPts val="1280"/>
              </a:lnSpc>
              <a:tabLst>
                <a:tab pos="568325"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lvl="0" indent="-441325" algn="l">
              <a:lnSpc>
                <a:spcPts val="1280"/>
              </a:lnSpc>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08P	</a:t>
            </a:r>
            <a:r>
              <a:rPr lang="en-GB" sz="1400" noProof="0" dirty="0">
                <a:latin typeface="Calibri" panose="020F0502020204030204" pitchFamily="34" charset="0"/>
                <a:cs typeface="Calibri" panose="020F0502020204030204" pitchFamily="34" charset="0"/>
              </a:rPr>
              <a:t>Flipped Classroom</a:t>
            </a:r>
            <a:endParaRPr lang="en-GB" sz="900" noProof="0" dirty="0">
              <a:solidFill>
                <a:srgbClr val="CEBEDD"/>
              </a:solidFill>
              <a:latin typeface="Calibri" panose="020F0502020204030204" pitchFamily="34" charset="0"/>
              <a:cs typeface="Calibri" panose="020F0502020204030204" pitchFamily="34" charset="0"/>
            </a:endParaRPr>
          </a:p>
        </p:txBody>
      </p:sp>
      <p:grpSp>
        <p:nvGrpSpPr>
          <p:cNvPr id="2" name="Group 1">
            <a:extLst>
              <a:ext uri="{FF2B5EF4-FFF2-40B4-BE49-F238E27FC236}">
                <a16:creationId xmlns:a16="http://schemas.microsoft.com/office/drawing/2014/main" id="{04C9D923-0F6E-44E2-E9C9-8EE38848F7FF}"/>
              </a:ext>
            </a:extLst>
          </p:cNvPr>
          <p:cNvGrpSpPr/>
          <p:nvPr/>
        </p:nvGrpSpPr>
        <p:grpSpPr>
          <a:xfrm>
            <a:off x="632678" y="4589"/>
            <a:ext cx="7206111" cy="1687885"/>
            <a:chOff x="632678" y="4589"/>
            <a:chExt cx="7206111" cy="1687885"/>
          </a:xfrm>
        </p:grpSpPr>
        <p:grpSp>
          <p:nvGrpSpPr>
            <p:cNvPr id="13" name="Group 12">
              <a:extLst>
                <a:ext uri="{FF2B5EF4-FFF2-40B4-BE49-F238E27FC236}">
                  <a16:creationId xmlns:a16="http://schemas.microsoft.com/office/drawing/2014/main" id="{5F717E69-3B95-87A3-B891-9EBC1BCFBB7B}"/>
                </a:ext>
              </a:extLst>
            </p:cNvPr>
            <p:cNvGrpSpPr/>
            <p:nvPr/>
          </p:nvGrpSpPr>
          <p:grpSpPr>
            <a:xfrm>
              <a:off x="879243" y="4589"/>
              <a:ext cx="6959546" cy="1670099"/>
              <a:chOff x="1505149" y="-412626"/>
              <a:chExt cx="7631626" cy="1831381"/>
            </a:xfrm>
          </p:grpSpPr>
          <p:sp>
            <p:nvSpPr>
              <p:cNvPr id="22" name="Rectangle 107">
                <a:extLst>
                  <a:ext uri="{FF2B5EF4-FFF2-40B4-BE49-F238E27FC236}">
                    <a16:creationId xmlns:a16="http://schemas.microsoft.com/office/drawing/2014/main" id="{FF71CED7-EF5A-084A-60EF-7C823965E896}"/>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24" name="Text Placeholder 1">
                <a:extLst>
                  <a:ext uri="{FF2B5EF4-FFF2-40B4-BE49-F238E27FC236}">
                    <a16:creationId xmlns:a16="http://schemas.microsoft.com/office/drawing/2014/main" id="{3B10C8AC-EBE4-0138-C90E-C156A9047E61}"/>
                  </a:ext>
                </a:extLst>
              </p:cNvPr>
              <p:cNvSpPr txBox="1">
                <a:spLocks/>
              </p:cNvSpPr>
              <p:nvPr/>
            </p:nvSpPr>
            <p:spPr>
              <a:xfrm>
                <a:off x="1505149" y="365504"/>
                <a:ext cx="5378793"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69BCAC"/>
                    </a:solidFill>
                  </a:rPr>
                  <a:t>C07:  Sustainable Projects Management</a:t>
                </a:r>
              </a:p>
              <a:p>
                <a:pPr algn="r">
                  <a:lnSpc>
                    <a:spcPts val="2380"/>
                  </a:lnSpc>
                  <a:spcBef>
                    <a:spcPts val="0"/>
                  </a:spcBef>
                </a:pPr>
                <a:endParaRPr lang="en-GB" sz="2700" noProof="0" dirty="0">
                  <a:solidFill>
                    <a:srgbClr val="69BCAC"/>
                  </a:solidFill>
                </a:endParaRPr>
              </a:p>
            </p:txBody>
          </p:sp>
        </p:grpSp>
        <p:sp>
          <p:nvSpPr>
            <p:cNvPr id="14" name="Text Placeholder 32">
              <a:extLst>
                <a:ext uri="{FF2B5EF4-FFF2-40B4-BE49-F238E27FC236}">
                  <a16:creationId xmlns:a16="http://schemas.microsoft.com/office/drawing/2014/main" id="{9263D6F8-A227-D753-F587-F6221CF241C1}"/>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5" name="Straight Connector 14">
              <a:extLst>
                <a:ext uri="{FF2B5EF4-FFF2-40B4-BE49-F238E27FC236}">
                  <a16:creationId xmlns:a16="http://schemas.microsoft.com/office/drawing/2014/main" id="{1B4ABAD6-62EA-8346-3908-C36FF6F41962}"/>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16" name="Text Placeholder 32">
              <a:extLst>
                <a:ext uri="{FF2B5EF4-FFF2-40B4-BE49-F238E27FC236}">
                  <a16:creationId xmlns:a16="http://schemas.microsoft.com/office/drawing/2014/main" id="{AE8976CF-684B-7374-2D0B-B983CE94AC5C}"/>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1</a:t>
              </a:r>
            </a:p>
          </p:txBody>
        </p:sp>
      </p:grpSp>
      <p:cxnSp>
        <p:nvCxnSpPr>
          <p:cNvPr id="8" name="Straight Connector 7">
            <a:extLst>
              <a:ext uri="{FF2B5EF4-FFF2-40B4-BE49-F238E27FC236}">
                <a16:creationId xmlns:a16="http://schemas.microsoft.com/office/drawing/2014/main" id="{B2F6474D-B40C-754D-242B-6603C595E31E}"/>
              </a:ext>
            </a:extLst>
          </p:cNvPr>
          <p:cNvCxnSpPr>
            <a:cxnSpLocks/>
          </p:cNvCxnSpPr>
          <p:nvPr/>
        </p:nvCxnSpPr>
        <p:spPr>
          <a:xfrm>
            <a:off x="2292524" y="2487473"/>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AFB00172-C98D-2FA7-859E-8E16CB9D8DEA}"/>
              </a:ext>
            </a:extLst>
          </p:cNvPr>
          <p:cNvCxnSpPr>
            <a:cxnSpLocks/>
          </p:cNvCxnSpPr>
          <p:nvPr/>
        </p:nvCxnSpPr>
        <p:spPr>
          <a:xfrm>
            <a:off x="2292524" y="4605609"/>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1CABB578-79EA-1589-AA37-AE8E646FAC51}"/>
              </a:ext>
            </a:extLst>
          </p:cNvPr>
          <p:cNvCxnSpPr>
            <a:cxnSpLocks/>
          </p:cNvCxnSpPr>
          <p:nvPr/>
        </p:nvCxnSpPr>
        <p:spPr>
          <a:xfrm>
            <a:off x="2311187" y="6562517"/>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12" name="Text Placeholder 6">
            <a:extLst>
              <a:ext uri="{FF2B5EF4-FFF2-40B4-BE49-F238E27FC236}">
                <a16:creationId xmlns:a16="http://schemas.microsoft.com/office/drawing/2014/main" id="{96216EED-60AD-A6DE-FBCD-9017411B35F4}"/>
              </a:ext>
            </a:extLst>
          </p:cNvPr>
          <p:cNvSpPr txBox="1">
            <a:spLocks/>
          </p:cNvSpPr>
          <p:nvPr/>
        </p:nvSpPr>
        <p:spPr>
          <a:xfrm>
            <a:off x="933112" y="2403762"/>
            <a:ext cx="6122241" cy="30285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800" b="1" noProof="0" dirty="0">
                <a:solidFill>
                  <a:schemeClr val="bg1"/>
                </a:solidFill>
                <a:highlight>
                  <a:srgbClr val="0E6E61"/>
                </a:highlight>
                <a:latin typeface="Calibri" panose="020F0502020204030204" pitchFamily="34" charset="0"/>
                <a:cs typeface="Calibri" panose="020F0502020204030204" pitchFamily="34" charset="0"/>
              </a:rPr>
              <a:t> Pedagogies for Level 1 _Basic activity</a:t>
            </a:r>
            <a:r>
              <a:rPr lang="en-GB" sz="18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p:txBody>
      </p:sp>
      <p:sp>
        <p:nvSpPr>
          <p:cNvPr id="17" name="Text Placeholder 6">
            <a:extLst>
              <a:ext uri="{FF2B5EF4-FFF2-40B4-BE49-F238E27FC236}">
                <a16:creationId xmlns:a16="http://schemas.microsoft.com/office/drawing/2014/main" id="{D5F259CC-8FDB-943D-EC5C-1306E7459C54}"/>
              </a:ext>
            </a:extLst>
          </p:cNvPr>
          <p:cNvSpPr txBox="1">
            <a:spLocks/>
          </p:cNvSpPr>
          <p:nvPr/>
        </p:nvSpPr>
        <p:spPr>
          <a:xfrm>
            <a:off x="879243" y="4517054"/>
            <a:ext cx="6122241" cy="30285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800" b="1" noProof="0" dirty="0">
                <a:solidFill>
                  <a:schemeClr val="bg1"/>
                </a:solidFill>
                <a:highlight>
                  <a:srgbClr val="0E6E61"/>
                </a:highlight>
                <a:latin typeface="Calibri" panose="020F0502020204030204" pitchFamily="34" charset="0"/>
                <a:cs typeface="Calibri" panose="020F0502020204030204" pitchFamily="34" charset="0"/>
              </a:rPr>
              <a:t> Pedagogies for Level 2_ Advanced activity</a:t>
            </a:r>
            <a:r>
              <a:rPr lang="en-GB" sz="18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p:txBody>
      </p:sp>
      <p:sp>
        <p:nvSpPr>
          <p:cNvPr id="18" name="Text Placeholder 6">
            <a:extLst>
              <a:ext uri="{FF2B5EF4-FFF2-40B4-BE49-F238E27FC236}">
                <a16:creationId xmlns:a16="http://schemas.microsoft.com/office/drawing/2014/main" id="{4FDCD6C3-9372-1193-EA13-344BB90EB97D}"/>
              </a:ext>
            </a:extLst>
          </p:cNvPr>
          <p:cNvSpPr txBox="1">
            <a:spLocks/>
          </p:cNvSpPr>
          <p:nvPr/>
        </p:nvSpPr>
        <p:spPr>
          <a:xfrm>
            <a:off x="826666" y="6465740"/>
            <a:ext cx="6122241" cy="30285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800" b="1" noProof="0" dirty="0">
                <a:solidFill>
                  <a:schemeClr val="bg1"/>
                </a:solidFill>
                <a:highlight>
                  <a:srgbClr val="0E6E61"/>
                </a:highlight>
                <a:latin typeface="Calibri" panose="020F0502020204030204" pitchFamily="34" charset="0"/>
                <a:cs typeface="Calibri" panose="020F0502020204030204" pitchFamily="34" charset="0"/>
              </a:rPr>
              <a:t> Pedagogies Level 3_ Integration activity</a:t>
            </a:r>
            <a:r>
              <a:rPr lang="en-GB" sz="18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0980134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F2CD4D-5249-F743-8164-F5133B122E8B}"/>
            </a:ext>
          </a:extLst>
        </p:cNvPr>
        <p:cNvGrpSpPr/>
        <p:nvPr/>
      </p:nvGrpSpPr>
      <p:grpSpPr>
        <a:xfrm>
          <a:off x="0" y="0"/>
          <a:ext cx="0" cy="0"/>
          <a:chOff x="0" y="0"/>
          <a:chExt cx="0" cy="0"/>
        </a:xfrm>
      </p:grpSpPr>
      <p:sp>
        <p:nvSpPr>
          <p:cNvPr id="21" name="Text Placeholder 4">
            <a:extLst>
              <a:ext uri="{FF2B5EF4-FFF2-40B4-BE49-F238E27FC236}">
                <a16:creationId xmlns:a16="http://schemas.microsoft.com/office/drawing/2014/main" id="{28E30C8A-A9C2-8D58-26B6-AADED189371D}"/>
              </a:ext>
            </a:extLst>
          </p:cNvPr>
          <p:cNvSpPr txBox="1">
            <a:spLocks/>
          </p:cNvSpPr>
          <p:nvPr/>
        </p:nvSpPr>
        <p:spPr>
          <a:xfrm>
            <a:off x="933112" y="1692473"/>
            <a:ext cx="5066133"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cs typeface="Calibri" panose="020F0502020204030204" pitchFamily="34" charset="0"/>
              </a:rPr>
              <a:t>Direct References:</a:t>
            </a:r>
          </a:p>
        </p:txBody>
      </p:sp>
      <p:grpSp>
        <p:nvGrpSpPr>
          <p:cNvPr id="2" name="Group 1">
            <a:extLst>
              <a:ext uri="{FF2B5EF4-FFF2-40B4-BE49-F238E27FC236}">
                <a16:creationId xmlns:a16="http://schemas.microsoft.com/office/drawing/2014/main" id="{D9CA8487-F6E1-74C6-617F-CD686EE456EC}"/>
              </a:ext>
            </a:extLst>
          </p:cNvPr>
          <p:cNvGrpSpPr/>
          <p:nvPr/>
        </p:nvGrpSpPr>
        <p:grpSpPr>
          <a:xfrm>
            <a:off x="632678" y="4589"/>
            <a:ext cx="7206111" cy="1687885"/>
            <a:chOff x="632678" y="4589"/>
            <a:chExt cx="7206111" cy="1687885"/>
          </a:xfrm>
        </p:grpSpPr>
        <p:grpSp>
          <p:nvGrpSpPr>
            <p:cNvPr id="4" name="Group 3">
              <a:extLst>
                <a:ext uri="{FF2B5EF4-FFF2-40B4-BE49-F238E27FC236}">
                  <a16:creationId xmlns:a16="http://schemas.microsoft.com/office/drawing/2014/main" id="{C9463678-AF3E-3215-F600-18EA5A378139}"/>
                </a:ext>
              </a:extLst>
            </p:cNvPr>
            <p:cNvGrpSpPr/>
            <p:nvPr/>
          </p:nvGrpSpPr>
          <p:grpSpPr>
            <a:xfrm>
              <a:off x="879243" y="4589"/>
              <a:ext cx="6959546" cy="1670099"/>
              <a:chOff x="1505149" y="-412626"/>
              <a:chExt cx="7631626" cy="1831381"/>
            </a:xfrm>
          </p:grpSpPr>
          <p:sp>
            <p:nvSpPr>
              <p:cNvPr id="10" name="Rectangle 107">
                <a:extLst>
                  <a:ext uri="{FF2B5EF4-FFF2-40B4-BE49-F238E27FC236}">
                    <a16:creationId xmlns:a16="http://schemas.microsoft.com/office/drawing/2014/main" id="{4FA0CD91-1153-1CFE-80FB-CCA96AD2BBCF}"/>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3" name="Text Placeholder 1">
                <a:extLst>
                  <a:ext uri="{FF2B5EF4-FFF2-40B4-BE49-F238E27FC236}">
                    <a16:creationId xmlns:a16="http://schemas.microsoft.com/office/drawing/2014/main" id="{6820367C-A7A9-1F5B-7B5D-AC1DF95CD441}"/>
                  </a:ext>
                </a:extLst>
              </p:cNvPr>
              <p:cNvSpPr txBox="1">
                <a:spLocks/>
              </p:cNvSpPr>
              <p:nvPr/>
            </p:nvSpPr>
            <p:spPr>
              <a:xfrm>
                <a:off x="1505149" y="365504"/>
                <a:ext cx="5378793"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69BCAC"/>
                    </a:solidFill>
                  </a:rPr>
                  <a:t>C07:  Sustainable Projects Management</a:t>
                </a:r>
              </a:p>
              <a:p>
                <a:pPr algn="r">
                  <a:lnSpc>
                    <a:spcPts val="2380"/>
                  </a:lnSpc>
                  <a:spcBef>
                    <a:spcPts val="0"/>
                  </a:spcBef>
                </a:pPr>
                <a:endParaRPr lang="en-GB" sz="2700" noProof="0" dirty="0">
                  <a:solidFill>
                    <a:srgbClr val="69BCAC"/>
                  </a:solidFill>
                </a:endParaRPr>
              </a:p>
            </p:txBody>
          </p:sp>
        </p:grpSp>
        <p:sp>
          <p:nvSpPr>
            <p:cNvPr id="5" name="Text Placeholder 32">
              <a:extLst>
                <a:ext uri="{FF2B5EF4-FFF2-40B4-BE49-F238E27FC236}">
                  <a16:creationId xmlns:a16="http://schemas.microsoft.com/office/drawing/2014/main" id="{DC0268DA-92D4-35E8-B7FC-547EA88566B6}"/>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6" name="Straight Connector 5">
              <a:extLst>
                <a:ext uri="{FF2B5EF4-FFF2-40B4-BE49-F238E27FC236}">
                  <a16:creationId xmlns:a16="http://schemas.microsoft.com/office/drawing/2014/main" id="{3ECE2920-59AF-5F8A-2497-0FEDE5C5E48E}"/>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7" name="Text Placeholder 32">
              <a:extLst>
                <a:ext uri="{FF2B5EF4-FFF2-40B4-BE49-F238E27FC236}">
                  <a16:creationId xmlns:a16="http://schemas.microsoft.com/office/drawing/2014/main" id="{CCFB9F53-E2BE-7198-A1A6-3E685659F9E7}"/>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1</a:t>
              </a:r>
            </a:p>
          </p:txBody>
        </p:sp>
      </p:grpSp>
      <p:cxnSp>
        <p:nvCxnSpPr>
          <p:cNvPr id="8" name="Straight Connector 7">
            <a:extLst>
              <a:ext uri="{FF2B5EF4-FFF2-40B4-BE49-F238E27FC236}">
                <a16:creationId xmlns:a16="http://schemas.microsoft.com/office/drawing/2014/main" id="{C31CE3EB-74DC-C631-EEAB-31D092F64279}"/>
              </a:ext>
            </a:extLst>
          </p:cNvPr>
          <p:cNvCxnSpPr>
            <a:cxnSpLocks/>
          </p:cNvCxnSpPr>
          <p:nvPr/>
        </p:nvCxnSpPr>
        <p:spPr>
          <a:xfrm>
            <a:off x="2302189" y="2668965"/>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22B1943C-7C0D-41A6-484B-73AB48910A75}"/>
              </a:ext>
            </a:extLst>
          </p:cNvPr>
          <p:cNvCxnSpPr>
            <a:cxnSpLocks/>
          </p:cNvCxnSpPr>
          <p:nvPr/>
        </p:nvCxnSpPr>
        <p:spPr>
          <a:xfrm>
            <a:off x="2302189" y="5286269"/>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A56CE807-8D5F-6B01-2B2B-C35D0ED3F5DF}"/>
              </a:ext>
            </a:extLst>
          </p:cNvPr>
          <p:cNvCxnSpPr>
            <a:cxnSpLocks/>
          </p:cNvCxnSpPr>
          <p:nvPr/>
        </p:nvCxnSpPr>
        <p:spPr>
          <a:xfrm>
            <a:off x="2302189" y="7910199"/>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12" name="Text Placeholder 6">
            <a:extLst>
              <a:ext uri="{FF2B5EF4-FFF2-40B4-BE49-F238E27FC236}">
                <a16:creationId xmlns:a16="http://schemas.microsoft.com/office/drawing/2014/main" id="{0FB18226-00A7-8EA4-364E-1B02B8BBAF5F}"/>
              </a:ext>
            </a:extLst>
          </p:cNvPr>
          <p:cNvSpPr txBox="1">
            <a:spLocks/>
          </p:cNvSpPr>
          <p:nvPr/>
        </p:nvSpPr>
        <p:spPr>
          <a:xfrm>
            <a:off x="933112" y="2502404"/>
            <a:ext cx="6122241" cy="7691115"/>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gn="l">
              <a:lnSpc>
                <a:spcPct val="107000"/>
              </a:lnSpc>
              <a:spcAft>
                <a:spcPts val="600"/>
              </a:spcAft>
              <a:buClr>
                <a:srgbClr val="69BCAC"/>
              </a:buClr>
              <a:buSzPct val="100000"/>
            </a:pPr>
            <a:r>
              <a:rPr lang="en-GB" sz="1600" b="1" noProof="0" dirty="0">
                <a:solidFill>
                  <a:schemeClr val="bg1"/>
                </a:solidFill>
                <a:highlight>
                  <a:srgbClr val="0E6E61"/>
                </a:highlight>
              </a:rPr>
              <a:t> Level 1 _Basic activity</a:t>
            </a:r>
            <a:r>
              <a:rPr lang="en-GB" sz="1600" b="1" noProof="0" dirty="0">
                <a:solidFill>
                  <a:srgbClr val="0E6E61"/>
                </a:solidFill>
                <a:highlight>
                  <a:srgbClr val="0E6E61"/>
                </a:highlight>
              </a:rPr>
              <a:t>:</a:t>
            </a:r>
          </a:p>
          <a:p>
            <a:pPr algn="l">
              <a:spcAft>
                <a:spcPts val="600"/>
              </a:spcAft>
              <a:buClr>
                <a:srgbClr val="69BCAC"/>
              </a:buClr>
              <a:buSzPct val="100000"/>
            </a:pPr>
            <a:endParaRPr lang="en-GB" sz="400" noProof="0" dirty="0">
              <a:solidFill>
                <a:schemeClr val="bg1"/>
              </a:solidFill>
              <a:highlight>
                <a:srgbClr val="0E6E61"/>
              </a:highlight>
            </a:endParaRPr>
          </a:p>
          <a:p>
            <a:pPr marL="184150" indent="-171450" algn="l">
              <a:lnSpc>
                <a:spcPts val="1280"/>
              </a:lnSpc>
              <a:buClr>
                <a:srgbClr val="69BCAC"/>
              </a:buClr>
              <a:buSzPct val="100000"/>
              <a:buFont typeface="Arial" panose="020B0604020202020204" pitchFamily="34" charset="0"/>
              <a:buChar char="•"/>
            </a:pPr>
            <a:r>
              <a:rPr lang="en-GB" sz="1150" noProof="0" dirty="0"/>
              <a:t>Sustainability in Project Management: A Complete Guide. Institute of Project Management. Available at: </a:t>
            </a:r>
            <a:r>
              <a:rPr lang="en-GB" sz="1150" noProof="0" dirty="0">
                <a:solidFill>
                  <a:srgbClr val="69BCAC"/>
                </a:solidFill>
                <a:hlinkClick r:id="rId3">
                  <a:extLst>
                    <a:ext uri="{A12FA001-AC4F-418D-AE19-62706E023703}">
                      <ahyp:hlinkClr xmlns:ahyp="http://schemas.microsoft.com/office/drawing/2018/hyperlinkcolor" val="tx"/>
                    </a:ext>
                  </a:extLst>
                </a:hlinkClick>
              </a:rPr>
              <a:t>https://instituteprojectmanagement.com/blog/sustainability-in-project-management-a-complete-guide/</a:t>
            </a:r>
            <a:endParaRPr lang="en-GB" sz="1150" noProof="0" dirty="0">
              <a:solidFill>
                <a:srgbClr val="69BCAC"/>
              </a:solidFill>
            </a:endParaRPr>
          </a:p>
          <a:p>
            <a:pPr marL="184150" indent="-171450" algn="l">
              <a:lnSpc>
                <a:spcPts val="1280"/>
              </a:lnSpc>
              <a:buClr>
                <a:srgbClr val="69BCAC"/>
              </a:buClr>
              <a:buSzPct val="100000"/>
              <a:buFont typeface="Arial" panose="020B0604020202020204" pitchFamily="34" charset="0"/>
              <a:buChar char="•"/>
            </a:pPr>
            <a:r>
              <a:rPr lang="en-GB" sz="1150" noProof="0" dirty="0"/>
              <a:t>Sustainable Project Management: The Key to Long-Term Success. Institute of Project Management. Available at: </a:t>
            </a:r>
            <a:r>
              <a:rPr lang="en-GB" sz="1150" noProof="0" dirty="0">
                <a:solidFill>
                  <a:srgbClr val="69BCAC"/>
                </a:solidFill>
                <a:hlinkClick r:id="rId4">
                  <a:extLst>
                    <a:ext uri="{A12FA001-AC4F-418D-AE19-62706E023703}">
                      <ahyp:hlinkClr xmlns:ahyp="http://schemas.microsoft.com/office/drawing/2018/hyperlinkcolor" val="tx"/>
                    </a:ext>
                  </a:extLst>
                </a:hlinkClick>
              </a:rPr>
              <a:t>https://instituteprojectmanagement.com/blog/sustainable-project-management-the-key-to-long-term-success/</a:t>
            </a:r>
            <a:endParaRPr lang="en-GB" sz="1150" noProof="0" dirty="0">
              <a:solidFill>
                <a:srgbClr val="69BCAC"/>
              </a:solidFill>
            </a:endParaRPr>
          </a:p>
          <a:p>
            <a:pPr marL="184150" indent="-171450" algn="l">
              <a:lnSpc>
                <a:spcPts val="1280"/>
              </a:lnSpc>
              <a:buClr>
                <a:srgbClr val="69BCAC"/>
              </a:buClr>
              <a:buSzPct val="100000"/>
              <a:buFont typeface="Arial" panose="020B0604020202020204" pitchFamily="34" charset="0"/>
              <a:buChar char="•"/>
            </a:pPr>
            <a:r>
              <a:rPr lang="en-GB" sz="1150" noProof="0" dirty="0"/>
              <a:t>Sustainability Coordinator: Role, Skills, and Benefits for Companies. </a:t>
            </a:r>
            <a:r>
              <a:rPr lang="en-GB" sz="1150" noProof="0" dirty="0" err="1"/>
              <a:t>LytHouse</a:t>
            </a:r>
            <a:r>
              <a:rPr lang="en-GB" sz="1150" noProof="0" dirty="0"/>
              <a:t>. Available at: </a:t>
            </a:r>
            <a:r>
              <a:rPr lang="en-GB" sz="1150" noProof="0" dirty="0">
                <a:solidFill>
                  <a:srgbClr val="69BCAC"/>
                </a:solidFill>
                <a:hlinkClick r:id="rId5">
                  <a:extLst>
                    <a:ext uri="{A12FA001-AC4F-418D-AE19-62706E023703}">
                      <ahyp:hlinkClr xmlns:ahyp="http://schemas.microsoft.com/office/drawing/2018/hyperlinkcolor" val="tx"/>
                    </a:ext>
                  </a:extLst>
                </a:hlinkClick>
              </a:rPr>
              <a:t>https://www.lythouse.com/blog/what-is-a-sustainability-coordinator</a:t>
            </a:r>
            <a:endParaRPr lang="en-GB" sz="1150" noProof="0" dirty="0">
              <a:solidFill>
                <a:srgbClr val="69BCAC"/>
              </a:solidFill>
            </a:endParaRPr>
          </a:p>
          <a:p>
            <a:pPr marL="184150" indent="-171450" algn="l">
              <a:lnSpc>
                <a:spcPts val="1280"/>
              </a:lnSpc>
              <a:buClr>
                <a:srgbClr val="69BCAC"/>
              </a:buClr>
              <a:buSzPct val="100000"/>
              <a:buFont typeface="Arial" panose="020B0604020202020204" pitchFamily="34" charset="0"/>
              <a:buChar char="•"/>
            </a:pPr>
            <a:r>
              <a:rPr lang="en-GB" sz="1150" noProof="0" dirty="0"/>
              <a:t>Federal Sustainability Requirements and Guidelines. US EPA. Available at: </a:t>
            </a:r>
            <a:r>
              <a:rPr lang="en-GB" sz="1150" noProof="0" dirty="0">
                <a:solidFill>
                  <a:srgbClr val="69BCAC"/>
                </a:solidFill>
                <a:hlinkClick r:id="rId6">
                  <a:extLst>
                    <a:ext uri="{A12FA001-AC4F-418D-AE19-62706E023703}">
                      <ahyp:hlinkClr xmlns:ahyp="http://schemas.microsoft.com/office/drawing/2018/hyperlinkcolor" val="tx"/>
                    </a:ext>
                  </a:extLst>
                </a:hlinkClick>
              </a:rPr>
              <a:t>https://www.epa.gov/greeningepa/federal-sustainability-requirements-and-guidelines</a:t>
            </a:r>
            <a:endParaRPr lang="en-GB" sz="1150" noProof="0" dirty="0">
              <a:solidFill>
                <a:srgbClr val="69BCAC"/>
              </a:solidFill>
            </a:endParaRPr>
          </a:p>
          <a:p>
            <a:pPr algn="l">
              <a:lnSpc>
                <a:spcPts val="1280"/>
              </a:lnSpc>
              <a:buClr>
                <a:srgbClr val="69BCAC"/>
              </a:buClr>
              <a:buSzPct val="100000"/>
            </a:pPr>
            <a:endParaRPr lang="en-GB" sz="1050" noProof="0" dirty="0"/>
          </a:p>
          <a:p>
            <a:pPr marL="184150" indent="-171450" algn="l">
              <a:lnSpc>
                <a:spcPts val="1280"/>
              </a:lnSpc>
              <a:buClr>
                <a:srgbClr val="69BCAC"/>
              </a:buClr>
              <a:buSzPct val="100000"/>
              <a:buFont typeface="Arial" panose="020B0604020202020204" pitchFamily="34" charset="0"/>
              <a:buChar char="•"/>
            </a:pPr>
            <a:endParaRPr lang="en-GB" sz="1050" noProof="0" dirty="0"/>
          </a:p>
          <a:p>
            <a:pPr marL="184150" indent="-171450" algn="l">
              <a:lnSpc>
                <a:spcPts val="1280"/>
              </a:lnSpc>
              <a:buClr>
                <a:srgbClr val="69BCAC"/>
              </a:buClr>
              <a:buSzPct val="100000"/>
              <a:buFont typeface="Arial" panose="020B0604020202020204" pitchFamily="34" charset="0"/>
              <a:buChar char="•"/>
            </a:pPr>
            <a:endParaRPr lang="en-GB" sz="1050" noProof="0" dirty="0"/>
          </a:p>
          <a:p>
            <a:pPr algn="l">
              <a:lnSpc>
                <a:spcPct val="107000"/>
              </a:lnSpc>
              <a:spcAft>
                <a:spcPts val="600"/>
              </a:spcAft>
              <a:buClr>
                <a:srgbClr val="69BCAC"/>
              </a:buClr>
              <a:buSzPct val="100000"/>
            </a:pPr>
            <a:r>
              <a:rPr lang="en-GB" sz="1600" b="1" noProof="0" dirty="0">
                <a:solidFill>
                  <a:schemeClr val="bg1"/>
                </a:solidFill>
                <a:highlight>
                  <a:srgbClr val="0E6E61"/>
                </a:highlight>
              </a:rPr>
              <a:t>  Level 2_ Advanced activity</a:t>
            </a:r>
            <a:r>
              <a:rPr lang="en-GB" sz="1600" b="1" noProof="0" dirty="0">
                <a:solidFill>
                  <a:srgbClr val="0E6E61"/>
                </a:solidFill>
                <a:highlight>
                  <a:srgbClr val="0E6E61"/>
                </a:highlight>
              </a:rPr>
              <a:t>:</a:t>
            </a:r>
          </a:p>
          <a:p>
            <a:pPr algn="l">
              <a:spcAft>
                <a:spcPts val="600"/>
              </a:spcAft>
              <a:buClr>
                <a:srgbClr val="69BCAC"/>
              </a:buClr>
              <a:buSzPct val="100000"/>
            </a:pPr>
            <a:endParaRPr lang="en-GB" sz="400" noProof="0" dirty="0">
              <a:solidFill>
                <a:schemeClr val="bg1"/>
              </a:solidFill>
              <a:highlight>
                <a:srgbClr val="0E6E61"/>
              </a:highlight>
            </a:endParaRPr>
          </a:p>
          <a:p>
            <a:pPr marL="184150" indent="-171450" algn="l">
              <a:lnSpc>
                <a:spcPts val="1280"/>
              </a:lnSpc>
              <a:buClr>
                <a:srgbClr val="69BCAC"/>
              </a:buClr>
              <a:buSzPct val="100000"/>
              <a:buFont typeface="Arial" panose="020B0604020202020204" pitchFamily="34" charset="0"/>
              <a:buChar char="•"/>
            </a:pPr>
            <a:r>
              <a:rPr lang="en-GB" sz="1150" noProof="0" dirty="0"/>
              <a:t>Engineering Professors’ Council. (n.d.). Case study: From plastic waste to infrastructure – Understanding circular business models in context. EPC Engineering Ethics Toolkit. Retrieved May 25, 2025, from </a:t>
            </a:r>
            <a:r>
              <a:rPr lang="en-GB" sz="1150" noProof="0" dirty="0">
                <a:solidFill>
                  <a:srgbClr val="69BCAC"/>
                </a:solidFill>
                <a:hlinkClick r:id="rId7">
                  <a:extLst>
                    <a:ext uri="{A12FA001-AC4F-418D-AE19-62706E023703}">
                      <ahyp:hlinkClr xmlns:ahyp="http://schemas.microsoft.com/office/drawing/2018/hyperlinkcolor" val="tx"/>
                    </a:ext>
                  </a:extLst>
                </a:hlinkClick>
              </a:rPr>
              <a:t>https://epc.ac.uk/toolkit/case-study-from-plastic-waste-to-infrastructure-understanding-circular-business-models-in-context/</a:t>
            </a:r>
            <a:r>
              <a:rPr lang="en-GB" sz="1150" noProof="0" dirty="0">
                <a:solidFill>
                  <a:srgbClr val="69BCAC"/>
                </a:solidFill>
              </a:rPr>
              <a:t> </a:t>
            </a:r>
          </a:p>
          <a:p>
            <a:pPr marL="184150" indent="-171450" algn="l">
              <a:lnSpc>
                <a:spcPts val="1280"/>
              </a:lnSpc>
              <a:buClr>
                <a:srgbClr val="69BCAC"/>
              </a:buClr>
              <a:buSzPct val="100000"/>
              <a:buFont typeface="Arial" panose="020B0604020202020204" pitchFamily="34" charset="0"/>
              <a:buChar char="•"/>
            </a:pPr>
            <a:r>
              <a:rPr lang="en-GB" sz="1150" noProof="0" dirty="0"/>
              <a:t>Zou, P. X. W., Kiviniemi, A., &amp; Jones, K. (2018). Integrating sustainability into construction engineering projects: Perspective of sustainable project planning. ResearchGate. </a:t>
            </a:r>
            <a:r>
              <a:rPr lang="en-GB" sz="1150" noProof="0" dirty="0">
                <a:solidFill>
                  <a:srgbClr val="69BCAC"/>
                </a:solidFill>
                <a:hlinkClick r:id="rId8">
                  <a:extLst>
                    <a:ext uri="{A12FA001-AC4F-418D-AE19-62706E023703}">
                      <ahyp:hlinkClr xmlns:ahyp="http://schemas.microsoft.com/office/drawing/2018/hyperlinkcolor" val="tx"/>
                    </a:ext>
                  </a:extLst>
                </a:hlinkClick>
              </a:rPr>
              <a:t>https://www.researchgate.net/publication/323740623</a:t>
            </a:r>
            <a:endParaRPr lang="en-GB" sz="1150" noProof="0" dirty="0">
              <a:solidFill>
                <a:srgbClr val="69BCAC"/>
              </a:solidFill>
            </a:endParaRPr>
          </a:p>
          <a:p>
            <a:pPr marL="184150" indent="-171450" algn="l">
              <a:lnSpc>
                <a:spcPts val="1280"/>
              </a:lnSpc>
              <a:buClr>
                <a:srgbClr val="69BCAC"/>
              </a:buClr>
              <a:buSzPct val="100000"/>
              <a:buFont typeface="Arial" panose="020B0604020202020204" pitchFamily="34" charset="0"/>
              <a:buChar char="•"/>
            </a:pPr>
            <a:r>
              <a:rPr lang="en-GB" sz="1150" noProof="0" dirty="0"/>
              <a:t>Knowledge Train. (n.d.). Sustainable project management: How to make projects more sustainable. Retrieved May 25, 2025, from </a:t>
            </a:r>
            <a:r>
              <a:rPr lang="en-GB" sz="1150" noProof="0" dirty="0">
                <a:solidFill>
                  <a:srgbClr val="69BCAC"/>
                </a:solidFill>
                <a:hlinkClick r:id="rId9">
                  <a:extLst>
                    <a:ext uri="{A12FA001-AC4F-418D-AE19-62706E023703}">
                      <ahyp:hlinkClr xmlns:ahyp="http://schemas.microsoft.com/office/drawing/2018/hyperlinkcolor" val="tx"/>
                    </a:ext>
                  </a:extLst>
                </a:hlinkClick>
              </a:rPr>
              <a:t>https://www.knowledgetrain.co.uk/project-management/sustainable-project-management</a:t>
            </a:r>
            <a:endParaRPr lang="en-GB" sz="1150" noProof="0" dirty="0">
              <a:solidFill>
                <a:srgbClr val="69BCAC"/>
              </a:solidFill>
            </a:endParaRPr>
          </a:p>
          <a:p>
            <a:pPr marL="184150" indent="-171450" algn="l">
              <a:lnSpc>
                <a:spcPts val="1280"/>
              </a:lnSpc>
              <a:buClr>
                <a:srgbClr val="69BCAC"/>
              </a:buClr>
              <a:buSzPct val="100000"/>
              <a:buFont typeface="Arial" panose="020B0604020202020204" pitchFamily="34" charset="0"/>
              <a:buChar char="•"/>
            </a:pPr>
            <a:endParaRPr lang="en-GB" sz="1150" noProof="0" dirty="0"/>
          </a:p>
          <a:p>
            <a:pPr algn="l">
              <a:lnSpc>
                <a:spcPts val="1280"/>
              </a:lnSpc>
              <a:buClr>
                <a:srgbClr val="69BCAC"/>
              </a:buClr>
              <a:buSzPct val="100000"/>
            </a:pPr>
            <a:endParaRPr lang="en-GB" sz="1150" noProof="0" dirty="0"/>
          </a:p>
          <a:p>
            <a:pPr algn="l">
              <a:lnSpc>
                <a:spcPts val="1280"/>
              </a:lnSpc>
              <a:buClr>
                <a:srgbClr val="69BCAC"/>
              </a:buClr>
              <a:buSzPct val="100000"/>
            </a:pPr>
            <a:endParaRPr lang="en-GB" sz="1150" noProof="0" dirty="0"/>
          </a:p>
          <a:p>
            <a:pPr algn="l">
              <a:lnSpc>
                <a:spcPct val="107000"/>
              </a:lnSpc>
              <a:spcAft>
                <a:spcPts val="600"/>
              </a:spcAft>
              <a:buClr>
                <a:srgbClr val="69BCAC"/>
              </a:buClr>
              <a:buSzPct val="100000"/>
            </a:pPr>
            <a:r>
              <a:rPr lang="en-GB" sz="1600" b="1" noProof="0" dirty="0">
                <a:solidFill>
                  <a:schemeClr val="bg1"/>
                </a:solidFill>
                <a:highlight>
                  <a:srgbClr val="0E6E61"/>
                </a:highlight>
              </a:rPr>
              <a:t> Level 3_ Integration activity</a:t>
            </a:r>
            <a:r>
              <a:rPr lang="en-GB" sz="1600" b="1" noProof="0" dirty="0">
                <a:solidFill>
                  <a:srgbClr val="0E6E61"/>
                </a:solidFill>
                <a:highlight>
                  <a:srgbClr val="0E6E61"/>
                </a:highlight>
              </a:rPr>
              <a:t>.</a:t>
            </a:r>
          </a:p>
          <a:p>
            <a:pPr algn="l">
              <a:spcAft>
                <a:spcPts val="600"/>
              </a:spcAft>
              <a:buClr>
                <a:srgbClr val="69BCAC"/>
              </a:buClr>
              <a:buSzPct val="100000"/>
            </a:pPr>
            <a:endParaRPr lang="en-GB" sz="400" noProof="0" dirty="0">
              <a:solidFill>
                <a:schemeClr val="bg1"/>
              </a:solidFill>
              <a:highlight>
                <a:srgbClr val="0E6E61"/>
              </a:highlight>
            </a:endParaRPr>
          </a:p>
          <a:p>
            <a:pPr marL="184150" indent="-171450" algn="l">
              <a:lnSpc>
                <a:spcPts val="1280"/>
              </a:lnSpc>
              <a:buClr>
                <a:srgbClr val="69BCAC"/>
              </a:buClr>
              <a:buSzPct val="100000"/>
              <a:buFont typeface="Arial" panose="020B0604020202020204" pitchFamily="34" charset="0"/>
              <a:buChar char="•"/>
            </a:pPr>
            <a:r>
              <a:rPr lang="en-GB" sz="1150" noProof="0" dirty="0"/>
              <a:t>Kialo Edu. (n.d.). Kialo Edu: Structured debates for education. Retrieved May 25, 2025, from </a:t>
            </a:r>
            <a:r>
              <a:rPr lang="en-GB" sz="1150" noProof="0" dirty="0">
                <a:solidFill>
                  <a:srgbClr val="69BCAC"/>
                </a:solidFill>
                <a:hlinkClick r:id="rId10">
                  <a:extLst>
                    <a:ext uri="{A12FA001-AC4F-418D-AE19-62706E023703}">
                      <ahyp:hlinkClr xmlns:ahyp="http://schemas.microsoft.com/office/drawing/2018/hyperlinkcolor" val="tx"/>
                    </a:ext>
                  </a:extLst>
                </a:hlinkClick>
              </a:rPr>
              <a:t>https://www.kialo-edu.com/</a:t>
            </a:r>
            <a:endParaRPr lang="en-GB" sz="1150" noProof="0" dirty="0">
              <a:solidFill>
                <a:srgbClr val="69BCAC"/>
              </a:solidFill>
            </a:endParaRPr>
          </a:p>
          <a:p>
            <a:pPr marL="184150" indent="-171450" algn="l">
              <a:lnSpc>
                <a:spcPts val="1280"/>
              </a:lnSpc>
              <a:buClr>
                <a:srgbClr val="69BCAC"/>
              </a:buClr>
              <a:buSzPct val="100000"/>
              <a:buFont typeface="Arial" panose="020B0604020202020204" pitchFamily="34" charset="0"/>
              <a:buChar char="•"/>
            </a:pPr>
            <a:r>
              <a:rPr lang="en-GB" sz="1150" noProof="0" dirty="0"/>
              <a:t>Li, Y., Ma, G., Wu, H., &amp; Guo, X. (2023). Stakeholder engagement in green infrastructure projects: A systematic literature review. Built Environment Project and Asset Management, 13(5), 767–789. </a:t>
            </a:r>
            <a:r>
              <a:rPr lang="en-GB" sz="1150" noProof="0" dirty="0">
                <a:solidFill>
                  <a:srgbClr val="69BCAC"/>
                </a:solidFill>
                <a:hlinkClick r:id="rId11">
                  <a:extLst>
                    <a:ext uri="{A12FA001-AC4F-418D-AE19-62706E023703}">
                      <ahyp:hlinkClr xmlns:ahyp="http://schemas.microsoft.com/office/drawing/2018/hyperlinkcolor" val="tx"/>
                    </a:ext>
                  </a:extLst>
                </a:hlinkClick>
              </a:rPr>
              <a:t>https://doi.org/10.1108/BEPAM-10-2022-0153</a:t>
            </a:r>
            <a:endParaRPr lang="en-GB" sz="1150" noProof="0" dirty="0">
              <a:solidFill>
                <a:srgbClr val="69BCAC"/>
              </a:solidFill>
            </a:endParaRPr>
          </a:p>
          <a:p>
            <a:pPr marL="184150" indent="-171450" algn="l">
              <a:lnSpc>
                <a:spcPts val="1280"/>
              </a:lnSpc>
              <a:buClr>
                <a:srgbClr val="69BCAC"/>
              </a:buClr>
              <a:buSzPct val="100000"/>
              <a:buFont typeface="Arial" panose="020B0604020202020204" pitchFamily="34" charset="0"/>
              <a:buChar char="•"/>
            </a:pPr>
            <a:r>
              <a:rPr lang="en-GB" sz="1150" noProof="0" dirty="0"/>
              <a:t>OECD. (2017). Green infrastructure in cities. </a:t>
            </a:r>
            <a:r>
              <a:rPr lang="en-GB" sz="1150" noProof="0" dirty="0">
                <a:solidFill>
                  <a:srgbClr val="69BCAC"/>
                </a:solidFill>
                <a:hlinkClick r:id="rId12">
                  <a:extLst>
                    <a:ext uri="{A12FA001-AC4F-418D-AE19-62706E023703}">
                      <ahyp:hlinkClr xmlns:ahyp="http://schemas.microsoft.com/office/drawing/2018/hyperlinkcolor" val="tx"/>
                    </a:ext>
                  </a:extLst>
                </a:hlinkClick>
              </a:rPr>
              <a:t>https://www.oecd.org/cfe/green-infrastructure.htm</a:t>
            </a:r>
            <a:endParaRPr lang="en-GB" sz="1150" noProof="0" dirty="0">
              <a:solidFill>
                <a:srgbClr val="69BCAC"/>
              </a:solidFill>
            </a:endParaRPr>
          </a:p>
          <a:p>
            <a:pPr marL="184150" indent="-171450" algn="l">
              <a:lnSpc>
                <a:spcPts val="1280"/>
              </a:lnSpc>
              <a:buClr>
                <a:srgbClr val="69BCAC"/>
              </a:buClr>
              <a:buSzPct val="100000"/>
              <a:buFont typeface="Arial" panose="020B0604020202020204" pitchFamily="34" charset="0"/>
              <a:buChar char="•"/>
            </a:pPr>
            <a:r>
              <a:rPr lang="en-GB" sz="1150" noProof="0" dirty="0"/>
              <a:t>UN-Habitat. (2022). Sustainable urban mobility. </a:t>
            </a:r>
            <a:r>
              <a:rPr lang="en-GB" sz="1150" noProof="0" dirty="0">
                <a:solidFill>
                  <a:srgbClr val="69BCAC"/>
                </a:solidFill>
                <a:hlinkClick r:id="rId13">
                  <a:extLst>
                    <a:ext uri="{A12FA001-AC4F-418D-AE19-62706E023703}">
                      <ahyp:hlinkClr xmlns:ahyp="http://schemas.microsoft.com/office/drawing/2018/hyperlinkcolor" val="tx"/>
                    </a:ext>
                  </a:extLst>
                </a:hlinkClick>
              </a:rPr>
              <a:t>https://unhabitat.org/topic/mobility</a:t>
            </a:r>
            <a:endParaRPr lang="en-GB" sz="1150" noProof="0" dirty="0">
              <a:solidFill>
                <a:srgbClr val="69BCAC"/>
              </a:solidFill>
            </a:endParaRPr>
          </a:p>
          <a:p>
            <a:pPr marL="184150" indent="-171450" algn="l">
              <a:lnSpc>
                <a:spcPts val="1280"/>
              </a:lnSpc>
              <a:buClr>
                <a:srgbClr val="69BCAC"/>
              </a:buClr>
              <a:buSzPct val="100000"/>
              <a:buFont typeface="Arial" panose="020B0604020202020204" pitchFamily="34" charset="0"/>
              <a:buChar char="•"/>
            </a:pPr>
            <a:endParaRPr lang="en-GB" sz="1150" noProof="0" dirty="0"/>
          </a:p>
          <a:p>
            <a:pPr marL="184150" indent="-171450" algn="l">
              <a:lnSpc>
                <a:spcPts val="1280"/>
              </a:lnSpc>
              <a:buClr>
                <a:srgbClr val="69BCAC"/>
              </a:buClr>
              <a:buSzPct val="100000"/>
              <a:buFont typeface="Arial" panose="020B0604020202020204" pitchFamily="34" charset="0"/>
              <a:buChar char="•"/>
            </a:pPr>
            <a:endParaRPr lang="en-GB" sz="1050" noProof="0" dirty="0"/>
          </a:p>
          <a:p>
            <a:pPr marL="184150" indent="-171450" algn="l">
              <a:lnSpc>
                <a:spcPts val="1280"/>
              </a:lnSpc>
              <a:buClr>
                <a:srgbClr val="69BCAC"/>
              </a:buClr>
              <a:buSzPct val="100000"/>
              <a:buFont typeface="Arial" panose="020B0604020202020204" pitchFamily="34" charset="0"/>
              <a:buChar char="•"/>
            </a:pPr>
            <a:endParaRPr lang="en-GB" sz="1150" noProof="0" dirty="0"/>
          </a:p>
        </p:txBody>
      </p:sp>
    </p:spTree>
    <p:extLst>
      <p:ext uri="{BB962C8B-B14F-4D97-AF65-F5344CB8AC3E}">
        <p14:creationId xmlns:p14="http://schemas.microsoft.com/office/powerpoint/2010/main" val="139815041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5E48E9-6BF5-850F-81FE-6229FE42CE72}"/>
            </a:ext>
          </a:extLst>
        </p:cNvPr>
        <p:cNvGrpSpPr/>
        <p:nvPr/>
      </p:nvGrpSpPr>
      <p:grpSpPr>
        <a:xfrm>
          <a:off x="0" y="0"/>
          <a:ext cx="0" cy="0"/>
          <a:chOff x="0" y="0"/>
          <a:chExt cx="0" cy="0"/>
        </a:xfrm>
      </p:grpSpPr>
      <p:sp>
        <p:nvSpPr>
          <p:cNvPr id="21" name="Text Placeholder 4">
            <a:extLst>
              <a:ext uri="{FF2B5EF4-FFF2-40B4-BE49-F238E27FC236}">
                <a16:creationId xmlns:a16="http://schemas.microsoft.com/office/drawing/2014/main" id="{0C0748E1-BFD4-D2EA-D591-45B3776EC801}"/>
              </a:ext>
            </a:extLst>
          </p:cNvPr>
          <p:cNvSpPr txBox="1">
            <a:spLocks/>
          </p:cNvSpPr>
          <p:nvPr/>
        </p:nvSpPr>
        <p:spPr>
          <a:xfrm>
            <a:off x="933112" y="1692473"/>
            <a:ext cx="5066133"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cs typeface="Calibri" panose="020F0502020204030204" pitchFamily="34" charset="0"/>
              </a:rPr>
              <a:t>Other References:</a:t>
            </a:r>
          </a:p>
        </p:txBody>
      </p:sp>
      <p:grpSp>
        <p:nvGrpSpPr>
          <p:cNvPr id="2" name="Group 1">
            <a:extLst>
              <a:ext uri="{FF2B5EF4-FFF2-40B4-BE49-F238E27FC236}">
                <a16:creationId xmlns:a16="http://schemas.microsoft.com/office/drawing/2014/main" id="{E8493AE2-E6DC-1F96-FF9F-884E407D2498}"/>
              </a:ext>
            </a:extLst>
          </p:cNvPr>
          <p:cNvGrpSpPr/>
          <p:nvPr/>
        </p:nvGrpSpPr>
        <p:grpSpPr>
          <a:xfrm>
            <a:off x="632678" y="4589"/>
            <a:ext cx="7206111" cy="1687885"/>
            <a:chOff x="632678" y="4589"/>
            <a:chExt cx="7206111" cy="1687885"/>
          </a:xfrm>
        </p:grpSpPr>
        <p:grpSp>
          <p:nvGrpSpPr>
            <p:cNvPr id="4" name="Group 3">
              <a:extLst>
                <a:ext uri="{FF2B5EF4-FFF2-40B4-BE49-F238E27FC236}">
                  <a16:creationId xmlns:a16="http://schemas.microsoft.com/office/drawing/2014/main" id="{C351FD7E-8A4E-EE8C-573E-40B24AD5173E}"/>
                </a:ext>
              </a:extLst>
            </p:cNvPr>
            <p:cNvGrpSpPr/>
            <p:nvPr/>
          </p:nvGrpSpPr>
          <p:grpSpPr>
            <a:xfrm>
              <a:off x="879243" y="4589"/>
              <a:ext cx="6959546" cy="1670099"/>
              <a:chOff x="1505149" y="-412626"/>
              <a:chExt cx="7631626" cy="1831381"/>
            </a:xfrm>
          </p:grpSpPr>
          <p:sp>
            <p:nvSpPr>
              <p:cNvPr id="10" name="Rectangle 107">
                <a:extLst>
                  <a:ext uri="{FF2B5EF4-FFF2-40B4-BE49-F238E27FC236}">
                    <a16:creationId xmlns:a16="http://schemas.microsoft.com/office/drawing/2014/main" id="{87837930-2E48-EC3D-F869-3FB907A9D344}"/>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3" name="Text Placeholder 1">
                <a:extLst>
                  <a:ext uri="{FF2B5EF4-FFF2-40B4-BE49-F238E27FC236}">
                    <a16:creationId xmlns:a16="http://schemas.microsoft.com/office/drawing/2014/main" id="{900E6B5A-97F2-C315-F77E-8712BA76517B}"/>
                  </a:ext>
                </a:extLst>
              </p:cNvPr>
              <p:cNvSpPr txBox="1">
                <a:spLocks/>
              </p:cNvSpPr>
              <p:nvPr/>
            </p:nvSpPr>
            <p:spPr>
              <a:xfrm>
                <a:off x="1505149" y="365504"/>
                <a:ext cx="5378793"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69BCAC"/>
                    </a:solidFill>
                  </a:rPr>
                  <a:t>C07:  Sustainable Projects Management</a:t>
                </a:r>
              </a:p>
              <a:p>
                <a:pPr algn="r">
                  <a:lnSpc>
                    <a:spcPts val="2380"/>
                  </a:lnSpc>
                  <a:spcBef>
                    <a:spcPts val="0"/>
                  </a:spcBef>
                </a:pPr>
                <a:endParaRPr lang="en-GB" sz="2700" noProof="0" dirty="0">
                  <a:solidFill>
                    <a:srgbClr val="69BCAC"/>
                  </a:solidFill>
                </a:endParaRPr>
              </a:p>
            </p:txBody>
          </p:sp>
        </p:grpSp>
        <p:sp>
          <p:nvSpPr>
            <p:cNvPr id="5" name="Text Placeholder 32">
              <a:extLst>
                <a:ext uri="{FF2B5EF4-FFF2-40B4-BE49-F238E27FC236}">
                  <a16:creationId xmlns:a16="http://schemas.microsoft.com/office/drawing/2014/main" id="{9473EEB9-6FA2-1A9B-F6C0-880EBFF07FF5}"/>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6" name="Straight Connector 5">
              <a:extLst>
                <a:ext uri="{FF2B5EF4-FFF2-40B4-BE49-F238E27FC236}">
                  <a16:creationId xmlns:a16="http://schemas.microsoft.com/office/drawing/2014/main" id="{83F78D01-A086-42D2-68F8-F00E0AA0E237}"/>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7" name="Text Placeholder 32">
              <a:extLst>
                <a:ext uri="{FF2B5EF4-FFF2-40B4-BE49-F238E27FC236}">
                  <a16:creationId xmlns:a16="http://schemas.microsoft.com/office/drawing/2014/main" id="{618741AE-A3C8-EC0F-2976-8B934AB9109B}"/>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1</a:t>
              </a:r>
            </a:p>
          </p:txBody>
        </p:sp>
      </p:grpSp>
      <p:cxnSp>
        <p:nvCxnSpPr>
          <p:cNvPr id="8" name="Straight Connector 7">
            <a:extLst>
              <a:ext uri="{FF2B5EF4-FFF2-40B4-BE49-F238E27FC236}">
                <a16:creationId xmlns:a16="http://schemas.microsoft.com/office/drawing/2014/main" id="{DEE436A2-B25F-6D9F-CD54-D145C0AA6659}"/>
              </a:ext>
            </a:extLst>
          </p:cNvPr>
          <p:cNvCxnSpPr>
            <a:cxnSpLocks/>
          </p:cNvCxnSpPr>
          <p:nvPr/>
        </p:nvCxnSpPr>
        <p:spPr>
          <a:xfrm>
            <a:off x="2302189" y="2650111"/>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66AB470-1493-69FC-4026-DD0C2957380B}"/>
              </a:ext>
            </a:extLst>
          </p:cNvPr>
          <p:cNvCxnSpPr>
            <a:cxnSpLocks/>
          </p:cNvCxnSpPr>
          <p:nvPr/>
        </p:nvCxnSpPr>
        <p:spPr>
          <a:xfrm>
            <a:off x="2302189" y="5427674"/>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A1AAA85F-0AD4-F981-8130-F892450F11F5}"/>
              </a:ext>
            </a:extLst>
          </p:cNvPr>
          <p:cNvCxnSpPr>
            <a:cxnSpLocks/>
          </p:cNvCxnSpPr>
          <p:nvPr/>
        </p:nvCxnSpPr>
        <p:spPr>
          <a:xfrm>
            <a:off x="2302189" y="7881918"/>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12" name="Text Placeholder 6">
            <a:extLst>
              <a:ext uri="{FF2B5EF4-FFF2-40B4-BE49-F238E27FC236}">
                <a16:creationId xmlns:a16="http://schemas.microsoft.com/office/drawing/2014/main" id="{69A5845E-4760-FB93-8473-79DC35FE6F91}"/>
              </a:ext>
            </a:extLst>
          </p:cNvPr>
          <p:cNvSpPr txBox="1">
            <a:spLocks/>
          </p:cNvSpPr>
          <p:nvPr/>
        </p:nvSpPr>
        <p:spPr>
          <a:xfrm>
            <a:off x="933112" y="2475575"/>
            <a:ext cx="6122241" cy="771794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gn="l">
              <a:lnSpc>
                <a:spcPct val="107000"/>
              </a:lnSpc>
              <a:spcAft>
                <a:spcPts val="600"/>
              </a:spcAft>
              <a:buClr>
                <a:srgbClr val="69BCAC"/>
              </a:buClr>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Level 1 _Basic activity</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a:t>
            </a:r>
          </a:p>
          <a:p>
            <a:pPr algn="l">
              <a:spcAft>
                <a:spcPts val="600"/>
              </a:spcAft>
              <a:buClr>
                <a:srgbClr val="69BCAC"/>
              </a:buClr>
            </a:pPr>
            <a:endParaRPr lang="en-GB" sz="400" noProof="0" dirty="0">
              <a:solidFill>
                <a:srgbClr val="0E6E61"/>
              </a:solidFill>
              <a:highlight>
                <a:srgbClr val="0E6E61"/>
              </a:highlight>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r>
              <a:rPr lang="en-GB" sz="1150" noProof="0" dirty="0" err="1">
                <a:latin typeface="Calibri" panose="020F0502020204030204" pitchFamily="34" charset="0"/>
                <a:cs typeface="Calibri" panose="020F0502020204030204" pitchFamily="34" charset="0"/>
              </a:rPr>
              <a:t>Morfaw</a:t>
            </a:r>
            <a:r>
              <a:rPr lang="en-GB" sz="1150" noProof="0" dirty="0">
                <a:latin typeface="Calibri" panose="020F0502020204030204" pitchFamily="34" charset="0"/>
                <a:cs typeface="Calibri" panose="020F0502020204030204" pitchFamily="34" charset="0"/>
              </a:rPr>
              <a:t>, John. Fundamentals of Project Sustainability. Project Management Institute, 2014. Available at: </a:t>
            </a:r>
            <a:r>
              <a:rPr lang="en-GB" sz="1150" noProof="0" dirty="0">
                <a:solidFill>
                  <a:srgbClr val="69BCAC"/>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https://www.pmi.org/learning/library/fundamentals-project-sustainability-9369</a:t>
            </a:r>
            <a:endParaRPr lang="en-GB" sz="1150" noProof="0" dirty="0">
              <a:solidFill>
                <a:srgbClr val="69BCAC"/>
              </a:solidFill>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Sustainability Risk Management. Deloitte. Available at: </a:t>
            </a:r>
            <a:r>
              <a:rPr lang="en-GB" sz="1150" noProof="0" dirty="0">
                <a:solidFill>
                  <a:srgbClr val="69BCAC"/>
                </a:solidFill>
                <a:latin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https://www2.deloitte.com/content/dam/Deloitte/my/Documents/risk/my-risk-sdg12-sustainability-risk-management.pdf</a:t>
            </a:r>
            <a:endParaRPr lang="en-GB" sz="1150" noProof="0" dirty="0">
              <a:solidFill>
                <a:srgbClr val="69BCAC"/>
              </a:solidFill>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Organizing for Sustainability Success: Where, and How, Leaders Can Start. McKinsey &amp; Company. Available at: </a:t>
            </a:r>
            <a:r>
              <a:rPr lang="en-GB" sz="1150" noProof="0" dirty="0">
                <a:solidFill>
                  <a:srgbClr val="69BCAC"/>
                </a:solidFill>
                <a:latin typeface="Calibri" panose="020F0502020204030204" pitchFamily="34" charset="0"/>
                <a:cs typeface="Calibri" panose="020F0502020204030204" pitchFamily="34" charset="0"/>
                <a:hlinkClick r:id="rId5">
                  <a:extLst>
                    <a:ext uri="{A12FA001-AC4F-418D-AE19-62706E023703}">
                      <ahyp:hlinkClr xmlns:ahyp="http://schemas.microsoft.com/office/drawing/2018/hyperlinkcolor" val="tx"/>
                    </a:ext>
                  </a:extLst>
                </a:hlinkClick>
              </a:rPr>
              <a:t>https://www.mckinsey.com/capabilities/sustainability/our-insights/organizing-for-sustainability-success-where-and-how-leaders-can-start</a:t>
            </a:r>
            <a:endParaRPr lang="en-GB" sz="1150" noProof="0" dirty="0">
              <a:solidFill>
                <a:srgbClr val="69BCAC"/>
              </a:solidFill>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Smith, Ollie. A Simple Guide to Compliance for Small, Eco-Conscious Businesses. The Environmental Blog. Available at: </a:t>
            </a:r>
            <a:r>
              <a:rPr lang="en-GB" sz="1150" noProof="0" dirty="0">
                <a:solidFill>
                  <a:srgbClr val="69BCAC"/>
                </a:solidFill>
                <a:latin typeface="Calibri" panose="020F0502020204030204" pitchFamily="34" charset="0"/>
                <a:cs typeface="Calibri" panose="020F0502020204030204" pitchFamily="34" charset="0"/>
                <a:hlinkClick r:id="rId6">
                  <a:extLst>
                    <a:ext uri="{A12FA001-AC4F-418D-AE19-62706E023703}">
                      <ahyp:hlinkClr xmlns:ahyp="http://schemas.microsoft.com/office/drawing/2018/hyperlinkcolor" val="tx"/>
                    </a:ext>
                  </a:extLst>
                </a:hlinkClick>
              </a:rPr>
              <a:t>https://www.theenvironmentalblog.org/2025/03/a-simple-guide-to-compliance-for-small-eco-conscious-businesses/</a:t>
            </a:r>
            <a:endParaRPr lang="en-GB" sz="1150" noProof="0" dirty="0">
              <a:solidFill>
                <a:srgbClr val="69BCAC"/>
              </a:solidFill>
              <a:latin typeface="Calibri" panose="020F0502020204030204" pitchFamily="34" charset="0"/>
              <a:cs typeface="Calibri" panose="020F0502020204030204" pitchFamily="34" charset="0"/>
            </a:endParaRPr>
          </a:p>
          <a:p>
            <a:pPr algn="l">
              <a:lnSpc>
                <a:spcPts val="1280"/>
              </a:lnSpc>
              <a:buClr>
                <a:srgbClr val="69BCAC"/>
              </a:buClr>
            </a:pPr>
            <a:endParaRPr lang="en-GB" sz="1050" noProof="0" dirty="0">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endParaRPr lang="en-GB" sz="1050" noProof="0" dirty="0">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endParaRPr lang="en-GB" sz="1050" noProof="0" dirty="0">
              <a:latin typeface="Calibri" panose="020F0502020204030204" pitchFamily="34" charset="0"/>
              <a:cs typeface="Calibri" panose="020F0502020204030204" pitchFamily="34" charset="0"/>
            </a:endParaRPr>
          </a:p>
          <a:p>
            <a:pPr algn="l">
              <a:lnSpc>
                <a:spcPct val="107000"/>
              </a:lnSpc>
              <a:spcAft>
                <a:spcPts val="600"/>
              </a:spcAft>
              <a:buClr>
                <a:srgbClr val="69BCAC"/>
              </a:buClr>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Level 2_ Advanced activity</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a:t>
            </a:r>
          </a:p>
          <a:p>
            <a:pPr algn="l">
              <a:spcAft>
                <a:spcPts val="600"/>
              </a:spcAft>
              <a:buClr>
                <a:srgbClr val="69BCAC"/>
              </a:buClr>
            </a:pPr>
            <a:endParaRPr lang="en-GB" sz="400" noProof="0" dirty="0">
              <a:solidFill>
                <a:srgbClr val="0E6E61"/>
              </a:solidFill>
              <a:highlight>
                <a:srgbClr val="0E6E61"/>
              </a:highlight>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Oppong, G. D., Chan, A. P. C., &amp; </a:t>
            </a:r>
            <a:r>
              <a:rPr lang="en-GB" sz="1150" noProof="0" dirty="0" err="1">
                <a:latin typeface="Calibri" panose="020F0502020204030204" pitchFamily="34" charset="0"/>
                <a:cs typeface="Calibri" panose="020F0502020204030204" pitchFamily="34" charset="0"/>
              </a:rPr>
              <a:t>Dansoh</a:t>
            </a:r>
            <a:r>
              <a:rPr lang="en-GB" sz="1150" noProof="0" dirty="0">
                <a:latin typeface="Calibri" panose="020F0502020204030204" pitchFamily="34" charset="0"/>
                <a:cs typeface="Calibri" panose="020F0502020204030204" pitchFamily="34" charset="0"/>
              </a:rPr>
              <a:t>, A. (2017). A review of stakeholder management performance attributes in construction projects. International Journal of Project Management, 35(6), 1037–1051. </a:t>
            </a:r>
            <a:r>
              <a:rPr lang="en-GB" sz="1150" noProof="0" dirty="0">
                <a:solidFill>
                  <a:srgbClr val="69BCAC"/>
                </a:solidFill>
                <a:latin typeface="Calibri" panose="020F0502020204030204" pitchFamily="34" charset="0"/>
                <a:cs typeface="Calibri" panose="020F0502020204030204" pitchFamily="34" charset="0"/>
                <a:hlinkClick r:id="rId7">
                  <a:extLst>
                    <a:ext uri="{A12FA001-AC4F-418D-AE19-62706E023703}">
                      <ahyp:hlinkClr xmlns:ahyp="http://schemas.microsoft.com/office/drawing/2018/hyperlinkcolor" val="tx"/>
                    </a:ext>
                  </a:extLst>
                </a:hlinkClick>
              </a:rPr>
              <a:t>https://doi.org/10.1016/j.ijproman.2017.04.015</a:t>
            </a:r>
            <a:endParaRPr lang="en-GB" sz="1150" noProof="0" dirty="0">
              <a:solidFill>
                <a:srgbClr val="69BCAC"/>
              </a:solidFill>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Engineering Professors’ Council. (n.d.). Sustainability toolkit: Teaching tools. Retrieved May 25, 2025, from </a:t>
            </a:r>
            <a:r>
              <a:rPr lang="en-GB" sz="1150" noProof="0" dirty="0">
                <a:solidFill>
                  <a:srgbClr val="69BCAC"/>
                </a:solidFill>
                <a:latin typeface="Calibri" panose="020F0502020204030204" pitchFamily="34" charset="0"/>
                <a:cs typeface="Calibri" panose="020F0502020204030204" pitchFamily="34" charset="0"/>
                <a:hlinkClick r:id="rId8">
                  <a:extLst>
                    <a:ext uri="{A12FA001-AC4F-418D-AE19-62706E023703}">
                      <ahyp:hlinkClr xmlns:ahyp="http://schemas.microsoft.com/office/drawing/2018/hyperlinkcolor" val="tx"/>
                    </a:ext>
                  </a:extLst>
                </a:hlinkClick>
              </a:rPr>
              <a:t>https://epc.ac.uk/resources/toolkit/sustainability-toolkit/sustainability-toolkit-teaching-tools/</a:t>
            </a:r>
            <a:endParaRPr lang="en-GB" sz="1150" noProof="0" dirty="0">
              <a:solidFill>
                <a:srgbClr val="69BCAC"/>
              </a:solidFill>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United Nations Environment Programme Finance Initiative. (2020). Sustainability risk framework. </a:t>
            </a:r>
            <a:r>
              <a:rPr lang="en-GB" sz="1150" noProof="0" dirty="0">
                <a:solidFill>
                  <a:srgbClr val="69BCAC"/>
                </a:solidFill>
                <a:latin typeface="Calibri" panose="020F0502020204030204" pitchFamily="34" charset="0"/>
                <a:cs typeface="Calibri" panose="020F0502020204030204" pitchFamily="34" charset="0"/>
                <a:hlinkClick r:id="rId9">
                  <a:extLst>
                    <a:ext uri="{A12FA001-AC4F-418D-AE19-62706E023703}">
                      <ahyp:hlinkClr xmlns:ahyp="http://schemas.microsoft.com/office/drawing/2018/hyperlinkcolor" val="tx"/>
                    </a:ext>
                  </a:extLst>
                </a:hlinkClick>
              </a:rPr>
              <a:t>https://www.unepfi.org/psi/wp-content/uploads/2020/07/Sustainability_Risk_Framework_Brochure_en.pdf</a:t>
            </a:r>
            <a:endParaRPr lang="en-GB" sz="1150" noProof="0" dirty="0">
              <a:solidFill>
                <a:srgbClr val="69BCAC"/>
              </a:solidFill>
              <a:latin typeface="Calibri" panose="020F0502020204030204" pitchFamily="34" charset="0"/>
              <a:cs typeface="Calibri" panose="020F0502020204030204" pitchFamily="34" charset="0"/>
            </a:endParaRPr>
          </a:p>
          <a:p>
            <a:pPr algn="l">
              <a:lnSpc>
                <a:spcPts val="1280"/>
              </a:lnSpc>
              <a:buClr>
                <a:srgbClr val="69BCAC"/>
              </a:buClr>
            </a:pPr>
            <a:endParaRPr lang="en-GB" sz="1150" noProof="0" dirty="0">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a:p>
            <a:pPr algn="l">
              <a:lnSpc>
                <a:spcPct val="107000"/>
              </a:lnSpc>
              <a:spcAft>
                <a:spcPts val="600"/>
              </a:spcAft>
              <a:buClr>
                <a:srgbClr val="69BCAC"/>
              </a:buClr>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Level 3_ Integration activity</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a:t>
            </a:r>
          </a:p>
          <a:p>
            <a:pPr algn="l">
              <a:spcAft>
                <a:spcPts val="600"/>
              </a:spcAft>
              <a:buClr>
                <a:srgbClr val="69BCAC"/>
              </a:buClr>
            </a:pPr>
            <a:endParaRPr lang="en-GB" sz="400" noProof="0" dirty="0">
              <a:solidFill>
                <a:srgbClr val="0E6E61"/>
              </a:solidFill>
              <a:highlight>
                <a:srgbClr val="0E6E61"/>
              </a:highlight>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Aarseth, W., Ahola, T., Aaltonen, K., Økland, A., &amp; Andersen, B. (2017). Project sustainability strategies: A systematic literature review. International Journal of Project Management, 35(6), 1071–1083. </a:t>
            </a:r>
            <a:r>
              <a:rPr lang="en-GB" sz="1150" noProof="0" dirty="0">
                <a:latin typeface="Calibri" panose="020F0502020204030204" pitchFamily="34" charset="0"/>
                <a:cs typeface="Calibri" panose="020F0502020204030204" pitchFamily="34" charset="0"/>
                <a:hlinkClick r:id="rId10"/>
              </a:rPr>
              <a:t>https://doi.org/10.1016/j.ijproman.2016.11.006</a:t>
            </a:r>
            <a:endParaRPr lang="en-GB" sz="1150" noProof="0" dirty="0">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Martens, M. L., &amp; Carvalho, M. M. (2017). Key factors of sustainability in project management context: A survey exploring the project managers’ perspective. International Journal of Project Management, 35(6), 1084–1102. </a:t>
            </a:r>
            <a:r>
              <a:rPr lang="en-GB" sz="1150" noProof="0" dirty="0">
                <a:solidFill>
                  <a:srgbClr val="69BCAC"/>
                </a:solidFill>
                <a:latin typeface="Calibri" panose="020F0502020204030204" pitchFamily="34" charset="0"/>
                <a:cs typeface="Calibri" panose="020F0502020204030204" pitchFamily="34" charset="0"/>
                <a:hlinkClick r:id="rId11">
                  <a:extLst>
                    <a:ext uri="{A12FA001-AC4F-418D-AE19-62706E023703}">
                      <ahyp:hlinkClr xmlns:ahyp="http://schemas.microsoft.com/office/drawing/2018/hyperlinkcolor" val="tx"/>
                    </a:ext>
                  </a:extLst>
                </a:hlinkClick>
              </a:rPr>
              <a:t>https://doi.org/10.1016/j.ijproman.2016.04.004</a:t>
            </a:r>
            <a:endParaRPr lang="en-GB" sz="1150" noProof="0" dirty="0">
              <a:solidFill>
                <a:srgbClr val="69BCAC"/>
              </a:solidFill>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United Nations Department of Economic and Social Affairs. (2016). Transforming our world: The 2030 agenda for sustainable development. </a:t>
            </a:r>
            <a:r>
              <a:rPr lang="en-GB" sz="1150" noProof="0" dirty="0">
                <a:solidFill>
                  <a:srgbClr val="69BCAC"/>
                </a:solidFill>
                <a:latin typeface="Calibri" panose="020F0502020204030204" pitchFamily="34" charset="0"/>
                <a:cs typeface="Calibri" panose="020F0502020204030204" pitchFamily="34" charset="0"/>
                <a:hlinkClick r:id="rId12">
                  <a:extLst>
                    <a:ext uri="{A12FA001-AC4F-418D-AE19-62706E023703}">
                      <ahyp:hlinkClr xmlns:ahyp="http://schemas.microsoft.com/office/drawing/2018/hyperlinkcolor" val="tx"/>
                    </a:ext>
                  </a:extLst>
                </a:hlinkClick>
              </a:rPr>
              <a:t>https://sdgs.un.org/2030agenda</a:t>
            </a:r>
            <a:endParaRPr lang="en-GB" sz="1150" noProof="0" dirty="0">
              <a:solidFill>
                <a:srgbClr val="69BCAC"/>
              </a:solidFill>
              <a:latin typeface="Calibri" panose="020F0502020204030204" pitchFamily="34" charset="0"/>
              <a:cs typeface="Calibri" panose="020F0502020204030204" pitchFamily="34" charset="0"/>
            </a:endParaRPr>
          </a:p>
          <a:p>
            <a:pPr algn="l">
              <a:lnSpc>
                <a:spcPts val="1280"/>
              </a:lnSpc>
              <a:buClr>
                <a:srgbClr val="69BCAC"/>
              </a:buClr>
            </a:pPr>
            <a:endParaRPr lang="en-GB" sz="1150" noProof="0" dirty="0">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endParaRPr lang="en-GB" sz="1050" noProof="0" dirty="0">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8002298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89ED55-5BE2-C891-4B93-D43AB53FE885}"/>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616E57F3-8974-ED6F-CAD5-EEB98FAB05F1}"/>
              </a:ext>
            </a:extLst>
          </p:cNvPr>
          <p:cNvSpPr txBox="1"/>
          <p:nvPr/>
        </p:nvSpPr>
        <p:spPr>
          <a:xfrm>
            <a:off x="4781462" y="7662886"/>
            <a:ext cx="4571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p:txBody>
      </p:sp>
      <p:sp>
        <p:nvSpPr>
          <p:cNvPr id="14" name="Text Placeholder 4">
            <a:extLst>
              <a:ext uri="{FF2B5EF4-FFF2-40B4-BE49-F238E27FC236}">
                <a16:creationId xmlns:a16="http://schemas.microsoft.com/office/drawing/2014/main" id="{4759ED52-9499-5CCD-F7A9-9C39EDE441FD}"/>
              </a:ext>
            </a:extLst>
          </p:cNvPr>
          <p:cNvSpPr txBox="1">
            <a:spLocks/>
          </p:cNvSpPr>
          <p:nvPr/>
        </p:nvSpPr>
        <p:spPr>
          <a:xfrm>
            <a:off x="933112" y="1692473"/>
            <a:ext cx="4482690"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cs typeface="Calibri" panose="020F0502020204030204" pitchFamily="34" charset="0"/>
              </a:rPr>
              <a:t>Level I Assessment - Basic</a:t>
            </a:r>
          </a:p>
        </p:txBody>
      </p:sp>
      <p:grpSp>
        <p:nvGrpSpPr>
          <p:cNvPr id="2" name="Group 1">
            <a:extLst>
              <a:ext uri="{FF2B5EF4-FFF2-40B4-BE49-F238E27FC236}">
                <a16:creationId xmlns:a16="http://schemas.microsoft.com/office/drawing/2014/main" id="{9554F407-9705-6A0A-0579-DDB352CF0845}"/>
              </a:ext>
            </a:extLst>
          </p:cNvPr>
          <p:cNvGrpSpPr/>
          <p:nvPr/>
        </p:nvGrpSpPr>
        <p:grpSpPr>
          <a:xfrm>
            <a:off x="632678" y="4589"/>
            <a:ext cx="7206111" cy="1687885"/>
            <a:chOff x="632678" y="4589"/>
            <a:chExt cx="7206111" cy="1687885"/>
          </a:xfrm>
        </p:grpSpPr>
        <p:grpSp>
          <p:nvGrpSpPr>
            <p:cNvPr id="10" name="Group 9">
              <a:extLst>
                <a:ext uri="{FF2B5EF4-FFF2-40B4-BE49-F238E27FC236}">
                  <a16:creationId xmlns:a16="http://schemas.microsoft.com/office/drawing/2014/main" id="{D84E78F9-395B-F027-2925-FBA59B21A5C4}"/>
                </a:ext>
              </a:extLst>
            </p:cNvPr>
            <p:cNvGrpSpPr/>
            <p:nvPr/>
          </p:nvGrpSpPr>
          <p:grpSpPr>
            <a:xfrm>
              <a:off x="879243" y="4589"/>
              <a:ext cx="6959546" cy="1670099"/>
              <a:chOff x="1505149" y="-412626"/>
              <a:chExt cx="7631626" cy="1831381"/>
            </a:xfrm>
          </p:grpSpPr>
          <p:sp>
            <p:nvSpPr>
              <p:cNvPr id="19" name="Rectangle 107">
                <a:extLst>
                  <a:ext uri="{FF2B5EF4-FFF2-40B4-BE49-F238E27FC236}">
                    <a16:creationId xmlns:a16="http://schemas.microsoft.com/office/drawing/2014/main" id="{C4FF86B5-2887-A0E0-DB79-47EADDF8BEEC}"/>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20" name="Text Placeholder 1">
                <a:extLst>
                  <a:ext uri="{FF2B5EF4-FFF2-40B4-BE49-F238E27FC236}">
                    <a16:creationId xmlns:a16="http://schemas.microsoft.com/office/drawing/2014/main" id="{CCD473A9-ADCE-B4F9-D188-C056C1148C11}"/>
                  </a:ext>
                </a:extLst>
              </p:cNvPr>
              <p:cNvSpPr txBox="1">
                <a:spLocks/>
              </p:cNvSpPr>
              <p:nvPr/>
            </p:nvSpPr>
            <p:spPr>
              <a:xfrm>
                <a:off x="1505149" y="365504"/>
                <a:ext cx="5378793"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69BCAC"/>
                    </a:solidFill>
                  </a:rPr>
                  <a:t>C07:  Sustainable Projects Management</a:t>
                </a:r>
              </a:p>
              <a:p>
                <a:pPr algn="r">
                  <a:lnSpc>
                    <a:spcPts val="2380"/>
                  </a:lnSpc>
                  <a:spcBef>
                    <a:spcPts val="0"/>
                  </a:spcBef>
                </a:pPr>
                <a:endParaRPr lang="en-GB" sz="2700" noProof="0" dirty="0">
                  <a:solidFill>
                    <a:srgbClr val="69BCAC"/>
                  </a:solidFill>
                </a:endParaRPr>
              </a:p>
            </p:txBody>
          </p:sp>
        </p:grpSp>
        <p:sp>
          <p:nvSpPr>
            <p:cNvPr id="11" name="Text Placeholder 32">
              <a:extLst>
                <a:ext uri="{FF2B5EF4-FFF2-40B4-BE49-F238E27FC236}">
                  <a16:creationId xmlns:a16="http://schemas.microsoft.com/office/drawing/2014/main" id="{8B2A834C-713F-0792-A081-56AF1FC149AB}"/>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7" name="Straight Connector 16">
              <a:extLst>
                <a:ext uri="{FF2B5EF4-FFF2-40B4-BE49-F238E27FC236}">
                  <a16:creationId xmlns:a16="http://schemas.microsoft.com/office/drawing/2014/main" id="{546E5269-10AC-E621-806A-7C0224ED22A9}"/>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18" name="Text Placeholder 32">
              <a:extLst>
                <a:ext uri="{FF2B5EF4-FFF2-40B4-BE49-F238E27FC236}">
                  <a16:creationId xmlns:a16="http://schemas.microsoft.com/office/drawing/2014/main" id="{5A4299EE-2A7A-47F9-02EE-34432CFB98E8}"/>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1</a:t>
              </a:r>
            </a:p>
          </p:txBody>
        </p:sp>
      </p:grpSp>
      <p:cxnSp>
        <p:nvCxnSpPr>
          <p:cNvPr id="4" name="Straight Connector 3">
            <a:extLst>
              <a:ext uri="{FF2B5EF4-FFF2-40B4-BE49-F238E27FC236}">
                <a16:creationId xmlns:a16="http://schemas.microsoft.com/office/drawing/2014/main" id="{D650EA2A-C228-C7EE-B3E8-5BB8BF2F43E1}"/>
              </a:ext>
            </a:extLst>
          </p:cNvPr>
          <p:cNvCxnSpPr>
            <a:cxnSpLocks/>
          </p:cNvCxnSpPr>
          <p:nvPr/>
        </p:nvCxnSpPr>
        <p:spPr>
          <a:xfrm>
            <a:off x="2302189" y="2729106"/>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6" name="Text Placeholder 6">
            <a:extLst>
              <a:ext uri="{FF2B5EF4-FFF2-40B4-BE49-F238E27FC236}">
                <a16:creationId xmlns:a16="http://schemas.microsoft.com/office/drawing/2014/main" id="{06F92D96-4D79-7E2F-20AD-191A232D61E1}"/>
              </a:ext>
            </a:extLst>
          </p:cNvPr>
          <p:cNvSpPr txBox="1">
            <a:spLocks/>
          </p:cNvSpPr>
          <p:nvPr/>
        </p:nvSpPr>
        <p:spPr>
          <a:xfrm>
            <a:off x="879243" y="2593134"/>
            <a:ext cx="6122241" cy="7995930"/>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7938" algn="l">
              <a:lnSpc>
                <a:spcPts val="1280"/>
              </a:lnSpc>
              <a:tabLst>
                <a:tab pos="352425" algn="l"/>
              </a:tabLst>
            </a:pPr>
            <a:r>
              <a:rPr lang="en-GB" sz="1500" b="1" noProof="0" dirty="0">
                <a:solidFill>
                  <a:schemeClr val="bg1"/>
                </a:solidFill>
                <a:highlight>
                  <a:srgbClr val="0E6E61"/>
                </a:highlight>
                <a:latin typeface="Calibri" panose="020F0502020204030204" pitchFamily="34" charset="0"/>
                <a:ea typeface="Calibri" panose="020F0502020204030204" pitchFamily="34" charset="0"/>
                <a:cs typeface="Calibri" panose="020F0502020204030204" pitchFamily="34" charset="0"/>
              </a:rPr>
              <a:t> Answer all the questions that follow:</a:t>
            </a:r>
            <a:r>
              <a:rPr lang="en-GB" sz="1500" b="1" noProof="0" dirty="0">
                <a:solidFill>
                  <a:srgbClr val="0E6E61"/>
                </a:solidFill>
                <a:highlight>
                  <a:srgbClr val="0E6E61"/>
                </a:highlight>
                <a:latin typeface="Calibri" panose="020F0502020204030204" pitchFamily="34" charset="0"/>
                <a:ea typeface="Calibri" panose="020F0502020204030204" pitchFamily="34" charset="0"/>
                <a:cs typeface="Calibri" panose="020F0502020204030204" pitchFamily="34" charset="0"/>
              </a:rPr>
              <a:t>.</a:t>
            </a:r>
          </a:p>
          <a:p>
            <a:pPr marL="7938" algn="l">
              <a:lnSpc>
                <a:spcPts val="1280"/>
              </a:lnSpc>
              <a:tabLst>
                <a:tab pos="352425" algn="l"/>
              </a:tabLst>
            </a:pPr>
            <a:endParaRPr lang="en-GB" sz="1500" b="1" noProof="0" dirty="0">
              <a:solidFill>
                <a:srgbClr val="0E6E61"/>
              </a:solidFill>
              <a:highlight>
                <a:srgbClr val="0E6E61"/>
              </a:highlight>
              <a:latin typeface="Calibri" panose="020F0502020204030204" pitchFamily="34" charset="0"/>
              <a:ea typeface="Calibri" panose="020F0502020204030204" pitchFamily="34" charset="0"/>
              <a:cs typeface="Calibri" panose="020F0502020204030204" pitchFamily="34" charset="0"/>
            </a:endParaRPr>
          </a:p>
          <a:p>
            <a:pPr marL="7938" algn="l">
              <a:lnSpc>
                <a:spcPts val="1280"/>
              </a:lnSpc>
              <a:tabLst>
                <a:tab pos="352425" algn="l"/>
              </a:tabLst>
            </a:pPr>
            <a:endParaRPr lang="en-GB" sz="1150" noProof="0" dirty="0">
              <a:latin typeface="Calibri" panose="020F0502020204030204" pitchFamily="34" charset="0"/>
              <a:ea typeface="Calibri" panose="020F0502020204030204" pitchFamily="34" charset="0"/>
              <a:cs typeface="Calibri" panose="020F0502020204030204" pitchFamily="34" charset="0"/>
            </a:endParaRPr>
          </a:p>
          <a:p>
            <a:pPr marL="7938" algn="l">
              <a:buClr>
                <a:srgbClr val="69BCAC"/>
              </a:buClr>
              <a:buSzPct val="140000"/>
              <a:buFont typeface="+mj-lt"/>
              <a:buAutoNum type="arabicPeriod"/>
              <a:tabLst>
                <a:tab pos="352425" algn="l"/>
              </a:tabLst>
            </a:pPr>
            <a:r>
              <a:rPr lang="en-GB" sz="1300" b="1" i="1" kern="100" noProof="0" dirty="0">
                <a:effectLst/>
                <a:latin typeface="Calibri" panose="020F0502020204030204" pitchFamily="34" charset="0"/>
                <a:ea typeface="Calibri" panose="020F0502020204030204" pitchFamily="34" charset="0"/>
                <a:cs typeface="Calibri" panose="020F0502020204030204" pitchFamily="34" charset="0"/>
              </a:rPr>
              <a:t> 	What are the three main pillars of sustainability in project management?</a:t>
            </a:r>
          </a:p>
          <a:p>
            <a:pPr marL="579438" indent="-217488" algn="l">
              <a:buClr>
                <a:srgbClr val="69BCAC"/>
              </a:buClr>
              <a:buSzPct val="100000"/>
              <a:buFont typeface="+mj-lt"/>
              <a:buAutoNum type="alphaLcParenR"/>
              <a:tabLst>
                <a:tab pos="352425" algn="l"/>
              </a:tabLst>
            </a:pPr>
            <a:r>
              <a:rPr lang="en-GB" sz="1150" kern="100" noProof="0" dirty="0">
                <a:effectLst/>
                <a:latin typeface="Calibri" panose="020F0502020204030204" pitchFamily="34" charset="0"/>
                <a:ea typeface="Calibri" panose="020F0502020204030204" pitchFamily="34" charset="0"/>
                <a:cs typeface="Calibri" panose="020F0502020204030204" pitchFamily="34" charset="0"/>
              </a:rPr>
              <a:t>Innovation, Technology, Profit</a:t>
            </a:r>
          </a:p>
          <a:p>
            <a:pPr marL="579438" indent="-217488" algn="l">
              <a:buClr>
                <a:srgbClr val="69BCAC"/>
              </a:buClr>
              <a:buSzPct val="100000"/>
              <a:buFont typeface="+mj-lt"/>
              <a:buAutoNum type="alphaLcParenR"/>
              <a:tabLst>
                <a:tab pos="352425" algn="l"/>
              </a:tabLst>
            </a:pPr>
            <a:r>
              <a:rPr lang="en-GB" sz="1150" kern="100" noProof="0" dirty="0">
                <a:effectLst/>
                <a:latin typeface="Calibri" panose="020F0502020204030204" pitchFamily="34" charset="0"/>
                <a:ea typeface="Calibri" panose="020F0502020204030204" pitchFamily="34" charset="0"/>
                <a:cs typeface="Calibri" panose="020F0502020204030204" pitchFamily="34" charset="0"/>
              </a:rPr>
              <a:t>Environmental, Social, Economic</a:t>
            </a:r>
          </a:p>
          <a:p>
            <a:pPr marL="579438" indent="-217488" algn="l">
              <a:buClr>
                <a:srgbClr val="69BCAC"/>
              </a:buClr>
              <a:buSzPct val="100000"/>
              <a:buFont typeface="+mj-lt"/>
              <a:buAutoNum type="alphaLcParenR"/>
              <a:tabLst>
                <a:tab pos="352425" algn="l"/>
              </a:tabLst>
            </a:pPr>
            <a:r>
              <a:rPr lang="en-GB" sz="1150" kern="100" noProof="0" dirty="0">
                <a:effectLst/>
                <a:latin typeface="Calibri" panose="020F0502020204030204" pitchFamily="34" charset="0"/>
                <a:ea typeface="Calibri" panose="020F0502020204030204" pitchFamily="34" charset="0"/>
                <a:cs typeface="Calibri" panose="020F0502020204030204" pitchFamily="34" charset="0"/>
              </a:rPr>
              <a:t>Planning, Budgeting, Delivery</a:t>
            </a:r>
          </a:p>
          <a:p>
            <a:pPr marL="534988" indent="-173038" algn="l">
              <a:buClr>
                <a:srgbClr val="69BCAC"/>
              </a:buClr>
              <a:buFont typeface="+mj-lt"/>
              <a:buAutoNum type="alphaLcParenR"/>
              <a:tabLst>
                <a:tab pos="352425" algn="l"/>
              </a:tabLst>
            </a:pPr>
            <a:endParaRPr lang="en-GB" sz="1150" kern="100" noProof="0" dirty="0">
              <a:latin typeface="Calibri" panose="020F0502020204030204" pitchFamily="34" charset="0"/>
              <a:ea typeface="Calibri" panose="020F0502020204030204" pitchFamily="34" charset="0"/>
              <a:cs typeface="Calibri" panose="020F0502020204030204" pitchFamily="34" charset="0"/>
            </a:endParaRPr>
          </a:p>
          <a:p>
            <a:pPr marL="534988" indent="-173038" algn="l">
              <a:buClr>
                <a:srgbClr val="69BCAC"/>
              </a:buClr>
              <a:buFont typeface="+mj-lt"/>
              <a:buAutoNum type="alphaLcParenR"/>
              <a:tabLst>
                <a:tab pos="352425" algn="l"/>
              </a:tabLst>
            </a:pPr>
            <a:endParaRPr lang="en-GB" sz="1150" kern="100" noProof="0" dirty="0">
              <a:effectLst/>
              <a:latin typeface="Calibri" panose="020F0502020204030204" pitchFamily="34" charset="0"/>
              <a:ea typeface="Calibri" panose="020F0502020204030204" pitchFamily="34" charset="0"/>
              <a:cs typeface="Calibri" panose="020F0502020204030204" pitchFamily="34" charset="0"/>
            </a:endParaRPr>
          </a:p>
          <a:p>
            <a:pPr marL="7938" algn="l">
              <a:buClr>
                <a:srgbClr val="69BCAC"/>
              </a:buClr>
              <a:buSzPct val="140000"/>
              <a:buFont typeface="+mj-lt"/>
              <a:buAutoNum type="arabicPeriod" startAt="2"/>
              <a:tabLst>
                <a:tab pos="352425" algn="l"/>
              </a:tabLst>
            </a:pPr>
            <a:r>
              <a:rPr lang="en-GB" sz="1300" b="1" i="1" kern="100" noProof="0" dirty="0">
                <a:effectLst/>
                <a:latin typeface="Calibri" panose="020F0502020204030204" pitchFamily="34" charset="0"/>
                <a:ea typeface="Calibri" panose="020F0502020204030204" pitchFamily="34" charset="0"/>
                <a:cs typeface="Calibri" panose="020F0502020204030204" pitchFamily="34" charset="0"/>
              </a:rPr>
              <a:t> 	Why is strategic planning important in sustainability-focused projects?</a:t>
            </a:r>
          </a:p>
          <a:p>
            <a:pPr marL="579438" indent="-217488" algn="l">
              <a:buClr>
                <a:srgbClr val="69BCAC"/>
              </a:buClr>
              <a:buSzPct val="100000"/>
              <a:buFont typeface="+mj-lt"/>
              <a:buAutoNum type="alphaLcParenR"/>
              <a:tabLst>
                <a:tab pos="352425" algn="l"/>
              </a:tabLst>
            </a:pPr>
            <a:r>
              <a:rPr lang="en-GB" sz="1150" kern="100" noProof="0" dirty="0">
                <a:effectLst/>
                <a:latin typeface="Calibri" panose="020F0502020204030204" pitchFamily="34" charset="0"/>
                <a:ea typeface="Calibri" panose="020F0502020204030204" pitchFamily="34" charset="0"/>
                <a:cs typeface="Calibri" panose="020F0502020204030204" pitchFamily="34" charset="0"/>
              </a:rPr>
              <a:t>It helps avoid delays</a:t>
            </a:r>
          </a:p>
          <a:p>
            <a:pPr marL="579438" indent="-217488" algn="l">
              <a:buClr>
                <a:srgbClr val="69BCAC"/>
              </a:buClr>
              <a:buSzPct val="100000"/>
              <a:buFont typeface="+mj-lt"/>
              <a:buAutoNum type="alphaLcParenR"/>
              <a:tabLst>
                <a:tab pos="352425" algn="l"/>
              </a:tabLst>
            </a:pPr>
            <a:r>
              <a:rPr lang="en-GB" sz="1150" kern="100" noProof="0" dirty="0">
                <a:effectLst/>
                <a:latin typeface="Calibri" panose="020F0502020204030204" pitchFamily="34" charset="0"/>
                <a:ea typeface="Calibri" panose="020F0502020204030204" pitchFamily="34" charset="0"/>
                <a:cs typeface="Calibri" panose="020F0502020204030204" pitchFamily="34" charset="0"/>
              </a:rPr>
              <a:t>It ensures all tasks are completed quickly</a:t>
            </a:r>
          </a:p>
          <a:p>
            <a:pPr marL="579438" indent="-217488" algn="l">
              <a:buClr>
                <a:srgbClr val="69BCAC"/>
              </a:buClr>
              <a:buSzPct val="100000"/>
              <a:buFont typeface="+mj-lt"/>
              <a:buAutoNum type="alphaLcParenR"/>
              <a:tabLst>
                <a:tab pos="352425" algn="l"/>
              </a:tabLst>
            </a:pPr>
            <a:r>
              <a:rPr lang="en-GB" sz="1150" kern="100" noProof="0" dirty="0">
                <a:effectLst/>
                <a:latin typeface="Calibri" panose="020F0502020204030204" pitchFamily="34" charset="0"/>
                <a:ea typeface="Calibri" panose="020F0502020204030204" pitchFamily="34" charset="0"/>
                <a:cs typeface="Calibri" panose="020F0502020204030204" pitchFamily="34" charset="0"/>
              </a:rPr>
              <a:t>It aligns project goals with long-term environmental and social outcomes</a:t>
            </a:r>
          </a:p>
          <a:p>
            <a:pPr marL="534988" indent="-173038" algn="l">
              <a:buFont typeface="+mj-lt"/>
              <a:buAutoNum type="alphaLcParenR"/>
              <a:tabLst>
                <a:tab pos="352425" algn="l"/>
              </a:tabLst>
            </a:pPr>
            <a:endParaRPr lang="en-GB" sz="1150" kern="100" noProof="0" dirty="0">
              <a:effectLst/>
              <a:latin typeface="Calibri" panose="020F0502020204030204" pitchFamily="34" charset="0"/>
              <a:ea typeface="Calibri" panose="020F0502020204030204" pitchFamily="34" charset="0"/>
              <a:cs typeface="Calibri" panose="020F0502020204030204" pitchFamily="34" charset="0"/>
            </a:endParaRPr>
          </a:p>
          <a:p>
            <a:pPr marL="534988" indent="-173038" algn="l">
              <a:tabLst>
                <a:tab pos="352425" algn="l"/>
              </a:tabLst>
            </a:pPr>
            <a:endParaRPr lang="en-GB" sz="1150" kern="100" noProof="0" dirty="0">
              <a:effectLst/>
              <a:latin typeface="Calibri" panose="020F0502020204030204" pitchFamily="34" charset="0"/>
              <a:ea typeface="Calibri" panose="020F0502020204030204" pitchFamily="34" charset="0"/>
              <a:cs typeface="Calibri" panose="020F0502020204030204" pitchFamily="34" charset="0"/>
            </a:endParaRPr>
          </a:p>
          <a:p>
            <a:pPr marL="7938" algn="l">
              <a:buClr>
                <a:srgbClr val="69BCAC"/>
              </a:buClr>
              <a:buSzPct val="140000"/>
              <a:buFont typeface="+mj-lt"/>
              <a:buAutoNum type="arabicPeriod" startAt="3"/>
              <a:tabLst>
                <a:tab pos="352425" algn="l"/>
              </a:tabLst>
            </a:pPr>
            <a:r>
              <a:rPr lang="en-GB" sz="1300" b="1" i="1" kern="100" noProof="0" dirty="0">
                <a:effectLst/>
                <a:latin typeface="Calibri" panose="020F0502020204030204" pitchFamily="34" charset="0"/>
                <a:ea typeface="Calibri" panose="020F0502020204030204" pitchFamily="34" charset="0"/>
                <a:cs typeface="Calibri" panose="020F0502020204030204" pitchFamily="34" charset="0"/>
              </a:rPr>
              <a:t> 	What is a good example of risk mitigation in a sustainability project?</a:t>
            </a:r>
          </a:p>
          <a:p>
            <a:pPr marL="579438" indent="-217488" algn="l">
              <a:buClr>
                <a:srgbClr val="69BCAC"/>
              </a:buClr>
              <a:buSzPct val="100000"/>
              <a:buFont typeface="+mj-lt"/>
              <a:buAutoNum type="alphaLcParenR"/>
              <a:tabLst>
                <a:tab pos="352425" algn="l"/>
              </a:tabLst>
            </a:pPr>
            <a:r>
              <a:rPr lang="en-GB" sz="1150" kern="100" noProof="0" dirty="0">
                <a:effectLst/>
                <a:latin typeface="Calibri" panose="020F0502020204030204" pitchFamily="34" charset="0"/>
                <a:ea typeface="Calibri" panose="020F0502020204030204" pitchFamily="34" charset="0"/>
                <a:cs typeface="Calibri" panose="020F0502020204030204" pitchFamily="34" charset="0"/>
              </a:rPr>
              <a:t>Hiring more staff</a:t>
            </a:r>
          </a:p>
          <a:p>
            <a:pPr marL="579438" indent="-217488" algn="l">
              <a:buClr>
                <a:srgbClr val="69BCAC"/>
              </a:buClr>
              <a:buSzPct val="100000"/>
              <a:buFont typeface="+mj-lt"/>
              <a:buAutoNum type="alphaLcParenR"/>
              <a:tabLst>
                <a:tab pos="352425" algn="l"/>
              </a:tabLst>
            </a:pPr>
            <a:r>
              <a:rPr lang="en-GB" sz="1150" kern="100" noProof="0" dirty="0">
                <a:effectLst/>
                <a:latin typeface="Calibri" panose="020F0502020204030204" pitchFamily="34" charset="0"/>
                <a:ea typeface="Calibri" panose="020F0502020204030204" pitchFamily="34" charset="0"/>
                <a:cs typeface="Calibri" panose="020F0502020204030204" pitchFamily="34" charset="0"/>
              </a:rPr>
              <a:t>Ignoring local regulations</a:t>
            </a:r>
          </a:p>
          <a:p>
            <a:pPr marL="579438" indent="-217488" algn="l">
              <a:buClr>
                <a:srgbClr val="69BCAC"/>
              </a:buClr>
              <a:buSzPct val="100000"/>
              <a:buFont typeface="+mj-lt"/>
              <a:buAutoNum type="alphaLcParenR"/>
              <a:tabLst>
                <a:tab pos="352425" algn="l"/>
              </a:tabLst>
            </a:pPr>
            <a:r>
              <a:rPr lang="en-GB" sz="1150" kern="100" noProof="0" dirty="0">
                <a:effectLst/>
                <a:latin typeface="Calibri" panose="020F0502020204030204" pitchFamily="34" charset="0"/>
                <a:ea typeface="Calibri" panose="020F0502020204030204" pitchFamily="34" charset="0"/>
                <a:cs typeface="Calibri" panose="020F0502020204030204" pitchFamily="34" charset="0"/>
              </a:rPr>
              <a:t>Assessing environmental impacts before starting construction</a:t>
            </a:r>
          </a:p>
          <a:p>
            <a:pPr marL="534988" indent="-173038" algn="l">
              <a:buNone/>
              <a:tabLst>
                <a:tab pos="352425" algn="l"/>
              </a:tabLst>
            </a:pPr>
            <a:endParaRPr lang="en-GB" sz="1150" kern="100" noProof="0" dirty="0">
              <a:effectLst/>
              <a:latin typeface="Calibri" panose="020F0502020204030204" pitchFamily="34" charset="0"/>
              <a:ea typeface="Calibri" panose="020F0502020204030204" pitchFamily="34" charset="0"/>
              <a:cs typeface="Calibri" panose="020F0502020204030204" pitchFamily="34" charset="0"/>
            </a:endParaRPr>
          </a:p>
          <a:p>
            <a:pPr marL="534988" indent="-173038" algn="l">
              <a:buNone/>
              <a:tabLst>
                <a:tab pos="352425" algn="l"/>
              </a:tabLst>
            </a:pPr>
            <a:r>
              <a:rPr lang="en-GB" sz="1150" kern="100" noProof="0" dirty="0">
                <a:effectLst/>
                <a:latin typeface="Calibri" panose="020F0502020204030204" pitchFamily="34" charset="0"/>
                <a:ea typeface="Calibri" panose="020F0502020204030204" pitchFamily="34" charset="0"/>
                <a:cs typeface="Calibri" panose="020F0502020204030204" pitchFamily="34" charset="0"/>
              </a:rPr>
              <a:t> </a:t>
            </a:r>
          </a:p>
          <a:p>
            <a:pPr marL="7938" indent="-7938" algn="l">
              <a:buClr>
                <a:srgbClr val="69BCAC"/>
              </a:buClr>
              <a:buSzPct val="140000"/>
              <a:buFont typeface="+mj-lt"/>
              <a:buAutoNum type="arabicPeriod" startAt="4"/>
              <a:tabLst>
                <a:tab pos="352425" algn="l"/>
              </a:tabLst>
            </a:pPr>
            <a:r>
              <a:rPr lang="en-GB" sz="1300" b="1" i="1" kern="100" noProof="0" dirty="0">
                <a:effectLst/>
                <a:latin typeface="Calibri" panose="020F0502020204030204" pitchFamily="34" charset="0"/>
                <a:ea typeface="Calibri" panose="020F0502020204030204" pitchFamily="34" charset="0"/>
                <a:cs typeface="Calibri" panose="020F0502020204030204" pitchFamily="34" charset="0"/>
              </a:rPr>
              <a:t> 	What might happen if stakeholders are not properly involved in                                      	a sustainability project?</a:t>
            </a:r>
          </a:p>
          <a:p>
            <a:pPr marL="579438" indent="-217488" algn="l">
              <a:buClr>
                <a:srgbClr val="69BCAC"/>
              </a:buClr>
              <a:buSzPct val="100000"/>
              <a:buFont typeface="+mj-lt"/>
              <a:buAutoNum type="alphaLcParenR"/>
              <a:tabLst>
                <a:tab pos="352425" algn="l"/>
              </a:tabLst>
            </a:pPr>
            <a:r>
              <a:rPr lang="en-GB" sz="1150" kern="100" noProof="0" dirty="0">
                <a:effectLst/>
                <a:latin typeface="Calibri" panose="020F0502020204030204" pitchFamily="34" charset="0"/>
                <a:ea typeface="Calibri" panose="020F0502020204030204" pitchFamily="34" charset="0"/>
                <a:cs typeface="Calibri" panose="020F0502020204030204" pitchFamily="34" charset="0"/>
              </a:rPr>
              <a:t>Improved project reputation</a:t>
            </a:r>
          </a:p>
          <a:p>
            <a:pPr marL="579438" indent="-217488" algn="l">
              <a:buClr>
                <a:srgbClr val="69BCAC"/>
              </a:buClr>
              <a:buSzPct val="100000"/>
              <a:buFont typeface="+mj-lt"/>
              <a:buAutoNum type="alphaLcParenR"/>
              <a:tabLst>
                <a:tab pos="352425" algn="l"/>
              </a:tabLst>
            </a:pPr>
            <a:r>
              <a:rPr lang="en-GB" sz="1150" kern="100" noProof="0" dirty="0">
                <a:effectLst/>
                <a:latin typeface="Calibri" panose="020F0502020204030204" pitchFamily="34" charset="0"/>
                <a:ea typeface="Calibri" panose="020F0502020204030204" pitchFamily="34" charset="0"/>
                <a:cs typeface="Calibri" panose="020F0502020204030204" pitchFamily="34" charset="0"/>
              </a:rPr>
              <a:t>Misunderstandings and lack of support</a:t>
            </a:r>
          </a:p>
          <a:p>
            <a:pPr marL="579438" indent="-217488" algn="l">
              <a:buClr>
                <a:srgbClr val="69BCAC"/>
              </a:buClr>
              <a:buSzPct val="100000"/>
              <a:buFont typeface="+mj-lt"/>
              <a:buAutoNum type="alphaLcParenR"/>
              <a:tabLst>
                <a:tab pos="352425" algn="l"/>
              </a:tabLst>
            </a:pPr>
            <a:r>
              <a:rPr lang="en-GB" sz="1150" kern="100" noProof="0" dirty="0">
                <a:effectLst/>
                <a:latin typeface="Calibri" panose="020F0502020204030204" pitchFamily="34" charset="0"/>
                <a:ea typeface="Calibri" panose="020F0502020204030204" pitchFamily="34" charset="0"/>
                <a:cs typeface="Calibri" panose="020F0502020204030204" pitchFamily="34" charset="0"/>
              </a:rPr>
              <a:t>Faster approvals</a:t>
            </a:r>
          </a:p>
          <a:p>
            <a:pPr marL="534988" indent="-173038" algn="l">
              <a:buClr>
                <a:srgbClr val="69BCAC"/>
              </a:buClr>
              <a:buFont typeface="+mj-lt"/>
              <a:buAutoNum type="alphaLcParenR"/>
              <a:tabLst>
                <a:tab pos="352425" algn="l"/>
              </a:tabLst>
            </a:pPr>
            <a:endParaRPr lang="en-GB" sz="1150" kern="100" noProof="0" dirty="0">
              <a:effectLst/>
              <a:latin typeface="Calibri" panose="020F0502020204030204" pitchFamily="34" charset="0"/>
              <a:ea typeface="Calibri" panose="020F0502020204030204" pitchFamily="34" charset="0"/>
              <a:cs typeface="Calibri" panose="020F0502020204030204" pitchFamily="34" charset="0"/>
            </a:endParaRPr>
          </a:p>
          <a:p>
            <a:pPr marL="534988" indent="-173038" algn="l">
              <a:buNone/>
              <a:tabLst>
                <a:tab pos="352425" algn="l"/>
              </a:tabLst>
            </a:pPr>
            <a:r>
              <a:rPr lang="en-GB" sz="1150" kern="100" noProof="0" dirty="0">
                <a:effectLst/>
                <a:latin typeface="Calibri" panose="020F0502020204030204" pitchFamily="34" charset="0"/>
                <a:ea typeface="Calibri" panose="020F0502020204030204" pitchFamily="34" charset="0"/>
                <a:cs typeface="Calibri" panose="020F0502020204030204" pitchFamily="34" charset="0"/>
              </a:rPr>
              <a:t> </a:t>
            </a:r>
          </a:p>
          <a:p>
            <a:pPr marL="7938" algn="l">
              <a:buClr>
                <a:srgbClr val="69BCAC"/>
              </a:buClr>
              <a:buSzPct val="140000"/>
              <a:buFont typeface="+mj-lt"/>
              <a:buAutoNum type="arabicPeriod" startAt="5"/>
              <a:tabLst>
                <a:tab pos="352425" algn="l"/>
              </a:tabLst>
            </a:pPr>
            <a:r>
              <a:rPr lang="en-GB" sz="1300" b="1" i="1" kern="100" noProof="0" dirty="0">
                <a:effectLst/>
                <a:latin typeface="Calibri" panose="020F0502020204030204" pitchFamily="34" charset="0"/>
                <a:ea typeface="Calibri" panose="020F0502020204030204" pitchFamily="34" charset="0"/>
                <a:cs typeface="Calibri" panose="020F0502020204030204" pitchFamily="34" charset="0"/>
              </a:rPr>
              <a:t> 	True or False: ISO 14001 helps organisations manage their                       	environmental responsibilities.</a:t>
            </a:r>
          </a:p>
          <a:p>
            <a:pPr marL="7938" algn="l">
              <a:buNone/>
              <a:tabLst>
                <a:tab pos="352425" algn="l"/>
              </a:tabLst>
            </a:pPr>
            <a:r>
              <a:rPr lang="en-GB" sz="1150" kern="100" noProof="0" dirty="0">
                <a:effectLst/>
                <a:latin typeface="Calibri" panose="020F0502020204030204" pitchFamily="34" charset="0"/>
                <a:ea typeface="Calibri" panose="020F0502020204030204" pitchFamily="34" charset="0"/>
                <a:cs typeface="Calibri" panose="020F0502020204030204" pitchFamily="34" charset="0"/>
              </a:rPr>
              <a:t> </a:t>
            </a:r>
          </a:p>
          <a:p>
            <a:pPr marL="7938" algn="l">
              <a:buNone/>
              <a:tabLst>
                <a:tab pos="352425" algn="l"/>
              </a:tabLst>
            </a:pPr>
            <a:endParaRPr lang="en-GB" sz="1150" kern="100" noProof="0" dirty="0">
              <a:effectLst/>
              <a:latin typeface="Calibri" panose="020F0502020204030204" pitchFamily="34" charset="0"/>
              <a:ea typeface="Calibri" panose="020F0502020204030204" pitchFamily="34" charset="0"/>
              <a:cs typeface="Calibri" panose="020F0502020204030204" pitchFamily="34" charset="0"/>
            </a:endParaRPr>
          </a:p>
          <a:p>
            <a:pPr marL="7938" algn="l">
              <a:buClr>
                <a:srgbClr val="69BCAC"/>
              </a:buClr>
              <a:buSzPct val="140000"/>
              <a:buFont typeface="+mj-lt"/>
              <a:buAutoNum type="arabicPeriod" startAt="6"/>
              <a:tabLst>
                <a:tab pos="352425" algn="l"/>
              </a:tabLst>
            </a:pPr>
            <a:r>
              <a:rPr lang="en-GB" sz="1300" b="1" i="1" kern="100" noProof="0" dirty="0">
                <a:effectLst/>
                <a:latin typeface="Calibri" panose="020F0502020204030204" pitchFamily="34" charset="0"/>
                <a:ea typeface="Calibri" panose="020F0502020204030204" pitchFamily="34" charset="0"/>
                <a:cs typeface="Calibri" panose="020F0502020204030204" pitchFamily="34" charset="0"/>
              </a:rPr>
              <a:t> 	Who should be involved when planning sustainability initiatives in a project?</a:t>
            </a:r>
          </a:p>
          <a:p>
            <a:pPr marL="579438" indent="-217488" algn="l">
              <a:buClr>
                <a:srgbClr val="69BCAC"/>
              </a:buClr>
              <a:buSzPct val="100000"/>
              <a:buFont typeface="+mj-lt"/>
              <a:buAutoNum type="alphaLcParenR"/>
              <a:tabLst>
                <a:tab pos="352425" algn="l"/>
              </a:tabLst>
            </a:pPr>
            <a:r>
              <a:rPr lang="en-GB" sz="1150" kern="100" noProof="0" dirty="0">
                <a:effectLst/>
                <a:latin typeface="Calibri" panose="020F0502020204030204" pitchFamily="34" charset="0"/>
                <a:ea typeface="Calibri" panose="020F0502020204030204" pitchFamily="34" charset="0"/>
                <a:cs typeface="Calibri" panose="020F0502020204030204" pitchFamily="34" charset="0"/>
              </a:rPr>
              <a:t>Just senior engineers</a:t>
            </a:r>
          </a:p>
          <a:p>
            <a:pPr marL="579438" indent="-217488" algn="l">
              <a:buClr>
                <a:srgbClr val="69BCAC"/>
              </a:buClr>
              <a:buSzPct val="100000"/>
              <a:buFont typeface="+mj-lt"/>
              <a:buAutoNum type="alphaLcParenR"/>
              <a:tabLst>
                <a:tab pos="352425" algn="l"/>
              </a:tabLst>
            </a:pPr>
            <a:r>
              <a:rPr lang="en-GB" sz="1150" kern="100" noProof="0" dirty="0">
                <a:effectLst/>
                <a:latin typeface="Calibri" panose="020F0502020204030204" pitchFamily="34" charset="0"/>
                <a:ea typeface="Calibri" panose="020F0502020204030204" pitchFamily="34" charset="0"/>
                <a:cs typeface="Calibri" panose="020F0502020204030204" pitchFamily="34" charset="0"/>
              </a:rPr>
              <a:t>A mix of internal teams and external stakeholders</a:t>
            </a:r>
          </a:p>
          <a:p>
            <a:pPr marL="579438" indent="-217488" algn="l">
              <a:buClr>
                <a:srgbClr val="69BCAC"/>
              </a:buClr>
              <a:buSzPct val="100000"/>
              <a:buFont typeface="+mj-lt"/>
              <a:buAutoNum type="alphaLcParenR"/>
              <a:tabLst>
                <a:tab pos="352425" algn="l"/>
              </a:tabLst>
            </a:pPr>
            <a:r>
              <a:rPr lang="en-GB" sz="1150" kern="100" noProof="0" dirty="0">
                <a:effectLst/>
                <a:latin typeface="Calibri" panose="020F0502020204030204" pitchFamily="34" charset="0"/>
                <a:ea typeface="Calibri" panose="020F0502020204030204" pitchFamily="34" charset="0"/>
                <a:cs typeface="Calibri" panose="020F0502020204030204" pitchFamily="34" charset="0"/>
              </a:rPr>
              <a:t>Only government officials</a:t>
            </a:r>
          </a:p>
          <a:p>
            <a:pPr marL="534988" indent="-173038" algn="l">
              <a:buNone/>
              <a:tabLst>
                <a:tab pos="352425" algn="l"/>
              </a:tabLst>
            </a:pPr>
            <a:endParaRPr lang="en-GB" sz="1150" kern="100" noProof="0" dirty="0">
              <a:latin typeface="Calibri" panose="020F0502020204030204" pitchFamily="34" charset="0"/>
              <a:ea typeface="Calibri" panose="020F0502020204030204" pitchFamily="34" charset="0"/>
              <a:cs typeface="Calibri" panose="020F0502020204030204" pitchFamily="34" charset="0"/>
            </a:endParaRPr>
          </a:p>
          <a:p>
            <a:pPr marL="534988" indent="-173038" algn="l">
              <a:buNone/>
              <a:tabLst>
                <a:tab pos="352425" algn="l"/>
              </a:tabLst>
            </a:pPr>
            <a:endParaRPr lang="en-GB" sz="1150" kern="100" noProof="0" dirty="0">
              <a:effectLst/>
              <a:latin typeface="Calibri" panose="020F0502020204030204" pitchFamily="34" charset="0"/>
              <a:ea typeface="Calibri" panose="020F0502020204030204" pitchFamily="34" charset="0"/>
              <a:cs typeface="Calibri" panose="020F0502020204030204" pitchFamily="34" charset="0"/>
            </a:endParaRPr>
          </a:p>
          <a:p>
            <a:pPr marL="7938" algn="l">
              <a:buClr>
                <a:srgbClr val="69BCAC"/>
              </a:buClr>
              <a:buSzPct val="140000"/>
              <a:buFont typeface="+mj-lt"/>
              <a:buAutoNum type="arabicPeriod" startAt="7"/>
              <a:tabLst>
                <a:tab pos="352425" algn="l"/>
              </a:tabLst>
            </a:pPr>
            <a:r>
              <a:rPr lang="en-GB" sz="1300" b="1" i="1" noProof="0" dirty="0">
                <a:latin typeface="Calibri" panose="020F0502020204030204" pitchFamily="34" charset="0"/>
                <a:cs typeface="Calibri" panose="020F0502020204030204" pitchFamily="34" charset="0"/>
              </a:rPr>
              <a:t> 	Why is compliance with sustainability regulations important?</a:t>
            </a:r>
          </a:p>
          <a:p>
            <a:pPr marL="579438" indent="-217488" algn="l">
              <a:buClr>
                <a:srgbClr val="69BCAC"/>
              </a:buClr>
              <a:buSzPct val="100000"/>
              <a:buFont typeface="+mj-lt"/>
              <a:buAutoNum type="alphaLcParenR"/>
              <a:tabLst>
                <a:tab pos="352425" algn="l"/>
              </a:tabLst>
            </a:pPr>
            <a:r>
              <a:rPr lang="en-GB" sz="1150" noProof="0" dirty="0">
                <a:latin typeface="Calibri" panose="020F0502020204030204" pitchFamily="34" charset="0"/>
                <a:cs typeface="Calibri" panose="020F0502020204030204" pitchFamily="34" charset="0"/>
              </a:rPr>
              <a:t>To meet deadlines</a:t>
            </a:r>
          </a:p>
          <a:p>
            <a:pPr marL="579438" indent="-217488" algn="l">
              <a:buClr>
                <a:srgbClr val="69BCAC"/>
              </a:buClr>
              <a:buSzPct val="100000"/>
              <a:buFont typeface="+mj-lt"/>
              <a:buAutoNum type="alphaLcParenR"/>
              <a:tabLst>
                <a:tab pos="352425" algn="l"/>
              </a:tabLst>
            </a:pPr>
            <a:r>
              <a:rPr lang="en-GB" sz="1150" noProof="0" dirty="0">
                <a:latin typeface="Calibri" panose="020F0502020204030204" pitchFamily="34" charset="0"/>
                <a:cs typeface="Calibri" panose="020F0502020204030204" pitchFamily="34" charset="0"/>
              </a:rPr>
              <a:t>To reduce team meetings</a:t>
            </a:r>
          </a:p>
          <a:p>
            <a:pPr marL="579438" indent="-217488" algn="l">
              <a:buClr>
                <a:srgbClr val="69BCAC"/>
              </a:buClr>
              <a:buSzPct val="100000"/>
              <a:buFont typeface="+mj-lt"/>
              <a:buAutoNum type="alphaLcParenR"/>
              <a:tabLst>
                <a:tab pos="352425" algn="l"/>
              </a:tabLst>
            </a:pPr>
            <a:r>
              <a:rPr lang="en-GB" sz="1150" noProof="0" dirty="0">
                <a:latin typeface="Calibri" panose="020F0502020204030204" pitchFamily="34" charset="0"/>
                <a:cs typeface="Calibri" panose="020F0502020204030204" pitchFamily="34" charset="0"/>
              </a:rPr>
              <a:t>To ensure ethical and legal responsibility</a:t>
            </a:r>
          </a:p>
          <a:p>
            <a:pPr marL="534988" indent="-173038" algn="l">
              <a:buNone/>
              <a:tabLst>
                <a:tab pos="352425" algn="l"/>
              </a:tabLst>
            </a:pPr>
            <a:endParaRPr lang="en-GB" sz="1150" kern="100" noProof="0" dirty="0">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4126617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69178E-AFB7-9042-6DAB-B5D449CC107F}"/>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F90F57CD-EA04-7437-3960-1520C714EF7B}"/>
              </a:ext>
            </a:extLst>
          </p:cNvPr>
          <p:cNvSpPr txBox="1"/>
          <p:nvPr/>
        </p:nvSpPr>
        <p:spPr>
          <a:xfrm>
            <a:off x="4781462" y="7662886"/>
            <a:ext cx="4571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p:txBody>
      </p:sp>
      <p:sp>
        <p:nvSpPr>
          <p:cNvPr id="14" name="Text Placeholder 4">
            <a:extLst>
              <a:ext uri="{FF2B5EF4-FFF2-40B4-BE49-F238E27FC236}">
                <a16:creationId xmlns:a16="http://schemas.microsoft.com/office/drawing/2014/main" id="{44E7A548-B818-3029-EB77-8C26EA0A376C}"/>
              </a:ext>
            </a:extLst>
          </p:cNvPr>
          <p:cNvSpPr txBox="1">
            <a:spLocks/>
          </p:cNvSpPr>
          <p:nvPr/>
        </p:nvSpPr>
        <p:spPr>
          <a:xfrm>
            <a:off x="933112" y="1692473"/>
            <a:ext cx="4482690"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cs typeface="Calibri" panose="020F0502020204030204" pitchFamily="34" charset="0"/>
              </a:rPr>
              <a:t>Level I Assessment - Basic</a:t>
            </a:r>
          </a:p>
        </p:txBody>
      </p:sp>
      <p:grpSp>
        <p:nvGrpSpPr>
          <p:cNvPr id="2" name="Group 1">
            <a:extLst>
              <a:ext uri="{FF2B5EF4-FFF2-40B4-BE49-F238E27FC236}">
                <a16:creationId xmlns:a16="http://schemas.microsoft.com/office/drawing/2014/main" id="{A7CB74C5-94E7-F1B1-54A4-3D49C83484D5}"/>
              </a:ext>
            </a:extLst>
          </p:cNvPr>
          <p:cNvGrpSpPr/>
          <p:nvPr/>
        </p:nvGrpSpPr>
        <p:grpSpPr>
          <a:xfrm>
            <a:off x="632678" y="4589"/>
            <a:ext cx="7206111" cy="1687885"/>
            <a:chOff x="632678" y="4589"/>
            <a:chExt cx="7206111" cy="1687885"/>
          </a:xfrm>
        </p:grpSpPr>
        <p:grpSp>
          <p:nvGrpSpPr>
            <p:cNvPr id="10" name="Group 9">
              <a:extLst>
                <a:ext uri="{FF2B5EF4-FFF2-40B4-BE49-F238E27FC236}">
                  <a16:creationId xmlns:a16="http://schemas.microsoft.com/office/drawing/2014/main" id="{B202727A-A6EC-158B-6E2E-E74A78BF3683}"/>
                </a:ext>
              </a:extLst>
            </p:cNvPr>
            <p:cNvGrpSpPr/>
            <p:nvPr/>
          </p:nvGrpSpPr>
          <p:grpSpPr>
            <a:xfrm>
              <a:off x="879243" y="4589"/>
              <a:ext cx="6959546" cy="1670099"/>
              <a:chOff x="1505149" y="-412626"/>
              <a:chExt cx="7631626" cy="1831381"/>
            </a:xfrm>
          </p:grpSpPr>
          <p:sp>
            <p:nvSpPr>
              <p:cNvPr id="19" name="Rectangle 107">
                <a:extLst>
                  <a:ext uri="{FF2B5EF4-FFF2-40B4-BE49-F238E27FC236}">
                    <a16:creationId xmlns:a16="http://schemas.microsoft.com/office/drawing/2014/main" id="{D364A024-7541-85FA-E887-87B04AFF8DF5}"/>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20" name="Text Placeholder 1">
                <a:extLst>
                  <a:ext uri="{FF2B5EF4-FFF2-40B4-BE49-F238E27FC236}">
                    <a16:creationId xmlns:a16="http://schemas.microsoft.com/office/drawing/2014/main" id="{FDE20FB8-CD12-13D1-96F9-6470AB2587F7}"/>
                  </a:ext>
                </a:extLst>
              </p:cNvPr>
              <p:cNvSpPr txBox="1">
                <a:spLocks/>
              </p:cNvSpPr>
              <p:nvPr/>
            </p:nvSpPr>
            <p:spPr>
              <a:xfrm>
                <a:off x="1505149" y="365504"/>
                <a:ext cx="5378793"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69BCAC"/>
                    </a:solidFill>
                  </a:rPr>
                  <a:t>C07:  Sustainable Projects Management</a:t>
                </a:r>
              </a:p>
              <a:p>
                <a:pPr algn="r">
                  <a:lnSpc>
                    <a:spcPts val="2380"/>
                  </a:lnSpc>
                  <a:spcBef>
                    <a:spcPts val="0"/>
                  </a:spcBef>
                </a:pPr>
                <a:endParaRPr lang="en-GB" sz="2700" noProof="0" dirty="0">
                  <a:solidFill>
                    <a:srgbClr val="69BCAC"/>
                  </a:solidFill>
                </a:endParaRPr>
              </a:p>
            </p:txBody>
          </p:sp>
        </p:grpSp>
        <p:sp>
          <p:nvSpPr>
            <p:cNvPr id="11" name="Text Placeholder 32">
              <a:extLst>
                <a:ext uri="{FF2B5EF4-FFF2-40B4-BE49-F238E27FC236}">
                  <a16:creationId xmlns:a16="http://schemas.microsoft.com/office/drawing/2014/main" id="{4DBD7013-3DAB-8B9A-84ED-937B1C48F8B8}"/>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7" name="Straight Connector 16">
              <a:extLst>
                <a:ext uri="{FF2B5EF4-FFF2-40B4-BE49-F238E27FC236}">
                  <a16:creationId xmlns:a16="http://schemas.microsoft.com/office/drawing/2014/main" id="{8895641F-7CD9-E1AA-505A-D4E53CE90404}"/>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18" name="Text Placeholder 32">
              <a:extLst>
                <a:ext uri="{FF2B5EF4-FFF2-40B4-BE49-F238E27FC236}">
                  <a16:creationId xmlns:a16="http://schemas.microsoft.com/office/drawing/2014/main" id="{63843866-2D98-E15D-551D-E93DC92A842E}"/>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1</a:t>
              </a:r>
            </a:p>
          </p:txBody>
        </p:sp>
      </p:grpSp>
      <p:cxnSp>
        <p:nvCxnSpPr>
          <p:cNvPr id="4" name="Straight Connector 3">
            <a:extLst>
              <a:ext uri="{FF2B5EF4-FFF2-40B4-BE49-F238E27FC236}">
                <a16:creationId xmlns:a16="http://schemas.microsoft.com/office/drawing/2014/main" id="{15C32E3A-D4C6-72E1-5858-88BE12569BAF}"/>
              </a:ext>
            </a:extLst>
          </p:cNvPr>
          <p:cNvCxnSpPr>
            <a:cxnSpLocks/>
          </p:cNvCxnSpPr>
          <p:nvPr/>
        </p:nvCxnSpPr>
        <p:spPr>
          <a:xfrm>
            <a:off x="2302189" y="2729106"/>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6" name="Text Placeholder 6">
            <a:extLst>
              <a:ext uri="{FF2B5EF4-FFF2-40B4-BE49-F238E27FC236}">
                <a16:creationId xmlns:a16="http://schemas.microsoft.com/office/drawing/2014/main" id="{9EF67846-EA3A-BB9D-6563-9D332B33605E}"/>
              </a:ext>
            </a:extLst>
          </p:cNvPr>
          <p:cNvSpPr txBox="1">
            <a:spLocks/>
          </p:cNvSpPr>
          <p:nvPr/>
        </p:nvSpPr>
        <p:spPr>
          <a:xfrm>
            <a:off x="879243" y="2593134"/>
            <a:ext cx="6122241" cy="7995930"/>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7938" indent="-7938" algn="l">
              <a:lnSpc>
                <a:spcPts val="1280"/>
              </a:lnSpc>
              <a:tabLst>
                <a:tab pos="352425" algn="l"/>
                <a:tab pos="571500" algn="l"/>
              </a:tabLst>
            </a:pPr>
            <a:r>
              <a:rPr lang="en-GB" sz="1500" b="1" noProof="0" dirty="0">
                <a:solidFill>
                  <a:schemeClr val="bg1"/>
                </a:solidFill>
                <a:highlight>
                  <a:srgbClr val="0E6E61"/>
                </a:highlight>
                <a:latin typeface="Calibri" panose="020F0502020204030204" pitchFamily="34" charset="0"/>
                <a:ea typeface="Calibri" panose="020F0502020204030204" pitchFamily="34" charset="0"/>
                <a:cs typeface="Calibri" panose="020F0502020204030204" pitchFamily="34" charset="0"/>
              </a:rPr>
              <a:t> Answer all the questions that follow:</a:t>
            </a:r>
            <a:r>
              <a:rPr lang="en-GB" sz="1500" b="1" noProof="0" dirty="0">
                <a:solidFill>
                  <a:srgbClr val="0E6E61"/>
                </a:solidFill>
                <a:highlight>
                  <a:srgbClr val="0E6E61"/>
                </a:highlight>
                <a:latin typeface="Calibri" panose="020F0502020204030204" pitchFamily="34" charset="0"/>
                <a:ea typeface="Calibri" panose="020F0502020204030204" pitchFamily="34" charset="0"/>
                <a:cs typeface="Calibri" panose="020F0502020204030204" pitchFamily="34" charset="0"/>
              </a:rPr>
              <a:t>.</a:t>
            </a:r>
          </a:p>
          <a:p>
            <a:pPr marL="7938" indent="-7938" algn="l">
              <a:lnSpc>
                <a:spcPts val="1280"/>
              </a:lnSpc>
              <a:tabLst>
                <a:tab pos="352425" algn="l"/>
                <a:tab pos="571500" algn="l"/>
              </a:tabLst>
            </a:pPr>
            <a:endParaRPr lang="en-GB" sz="1500" b="1" noProof="0" dirty="0">
              <a:solidFill>
                <a:srgbClr val="0E6E61"/>
              </a:solidFill>
              <a:highlight>
                <a:srgbClr val="0E6E61"/>
              </a:highlight>
              <a:latin typeface="Calibri" panose="020F0502020204030204" pitchFamily="34" charset="0"/>
              <a:ea typeface="Calibri" panose="020F0502020204030204" pitchFamily="34" charset="0"/>
              <a:cs typeface="Calibri" panose="020F0502020204030204" pitchFamily="34" charset="0"/>
            </a:endParaRPr>
          </a:p>
          <a:p>
            <a:pPr marL="7938" indent="-7938" algn="l">
              <a:lnSpc>
                <a:spcPts val="1280"/>
              </a:lnSpc>
              <a:tabLst>
                <a:tab pos="352425" algn="l"/>
                <a:tab pos="571500" algn="l"/>
              </a:tabLst>
            </a:pPr>
            <a:endParaRPr lang="en-GB" sz="1150" noProof="0" dirty="0">
              <a:latin typeface="Calibri" panose="020F0502020204030204" pitchFamily="34" charset="0"/>
              <a:ea typeface="Calibri" panose="020F0502020204030204" pitchFamily="34" charset="0"/>
              <a:cs typeface="Calibri" panose="020F0502020204030204" pitchFamily="34" charset="0"/>
            </a:endParaRPr>
          </a:p>
          <a:p>
            <a:pPr marL="7938" indent="-7938" algn="l">
              <a:buClr>
                <a:srgbClr val="69BCAC"/>
              </a:buClr>
              <a:buSzPct val="140000"/>
              <a:buFont typeface="+mj-lt"/>
              <a:buAutoNum type="arabicPeriod" startAt="8"/>
              <a:tabLst>
                <a:tab pos="352425" algn="l"/>
                <a:tab pos="571500" algn="l"/>
              </a:tabLst>
            </a:pPr>
            <a:r>
              <a:rPr lang="en-GB" sz="1300" b="1" i="1" kern="100" noProof="0" dirty="0">
                <a:latin typeface="Calibri" panose="020F0502020204030204" pitchFamily="34" charset="0"/>
                <a:ea typeface="Calibri" panose="020F0502020204030204" pitchFamily="34" charset="0"/>
                <a:cs typeface="Calibri" panose="020F0502020204030204" pitchFamily="34" charset="0"/>
              </a:rPr>
              <a:t> 	Wh</a:t>
            </a:r>
            <a:r>
              <a:rPr lang="en-GB" sz="1300" b="1" i="1" kern="100" noProof="0" dirty="0">
                <a:effectLst/>
                <a:latin typeface="Calibri" panose="020F0502020204030204" pitchFamily="34" charset="0"/>
                <a:ea typeface="Calibri" panose="020F0502020204030204" pitchFamily="34" charset="0"/>
                <a:cs typeface="Calibri" panose="020F0502020204030204" pitchFamily="34" charset="0"/>
              </a:rPr>
              <a:t>ich of the following is an internationally recognised standard for       	environmental management?</a:t>
            </a:r>
          </a:p>
          <a:p>
            <a:pPr marL="579438" indent="-217488" algn="l">
              <a:buClr>
                <a:srgbClr val="69BCAC"/>
              </a:buClr>
              <a:buSzPct val="100000"/>
              <a:buFont typeface="+mj-lt"/>
              <a:buAutoNum type="alphaLcParenR"/>
            </a:pPr>
            <a:r>
              <a:rPr lang="en-GB" sz="1150" kern="100" noProof="0" dirty="0">
                <a:effectLst/>
                <a:latin typeface="Calibri" panose="020F0502020204030204" pitchFamily="34" charset="0"/>
                <a:ea typeface="Calibri" panose="020F0502020204030204" pitchFamily="34" charset="0"/>
                <a:cs typeface="Calibri" panose="020F0502020204030204" pitchFamily="34" charset="0"/>
              </a:rPr>
              <a:t>ISO 14001</a:t>
            </a:r>
          </a:p>
          <a:p>
            <a:pPr marL="579438" indent="-217488" algn="l">
              <a:buClr>
                <a:srgbClr val="69BCAC"/>
              </a:buClr>
              <a:buSzPct val="100000"/>
              <a:buFont typeface="+mj-lt"/>
              <a:buAutoNum type="alphaLcParenR"/>
            </a:pPr>
            <a:r>
              <a:rPr lang="en-GB" sz="1150" kern="100" noProof="0" dirty="0">
                <a:effectLst/>
                <a:latin typeface="Calibri" panose="020F0502020204030204" pitchFamily="34" charset="0"/>
                <a:ea typeface="Calibri" panose="020F0502020204030204" pitchFamily="34" charset="0"/>
                <a:cs typeface="Calibri" panose="020F0502020204030204" pitchFamily="34" charset="0"/>
              </a:rPr>
              <a:t>GDPR</a:t>
            </a:r>
          </a:p>
          <a:p>
            <a:pPr marL="579438" indent="-217488" algn="l">
              <a:buClr>
                <a:srgbClr val="69BCAC"/>
              </a:buClr>
              <a:buSzPct val="100000"/>
              <a:buFont typeface="+mj-lt"/>
              <a:buAutoNum type="alphaLcParenR"/>
            </a:pPr>
            <a:r>
              <a:rPr lang="en-GB" sz="1150" kern="100" noProof="0" dirty="0">
                <a:effectLst/>
                <a:latin typeface="Calibri" panose="020F0502020204030204" pitchFamily="34" charset="0"/>
                <a:ea typeface="Calibri" panose="020F0502020204030204" pitchFamily="34" charset="0"/>
                <a:cs typeface="Calibri" panose="020F0502020204030204" pitchFamily="34" charset="0"/>
              </a:rPr>
              <a:t>ISO 9001</a:t>
            </a:r>
          </a:p>
          <a:p>
            <a:pPr marL="7938" indent="-7938" algn="l">
              <a:buClr>
                <a:srgbClr val="69BCAC"/>
              </a:buClr>
              <a:tabLst>
                <a:tab pos="352425" algn="l"/>
                <a:tab pos="571500" algn="l"/>
              </a:tabLst>
            </a:pPr>
            <a:endParaRPr lang="en-GB" sz="1150" kern="100" noProof="0" dirty="0">
              <a:latin typeface="Calibri" panose="020F0502020204030204" pitchFamily="34" charset="0"/>
              <a:ea typeface="Calibri" panose="020F0502020204030204" pitchFamily="34" charset="0"/>
              <a:cs typeface="Calibri" panose="020F0502020204030204" pitchFamily="34" charset="0"/>
            </a:endParaRPr>
          </a:p>
          <a:p>
            <a:pPr marL="7938" indent="-7938" algn="l">
              <a:buClr>
                <a:srgbClr val="69BCAC"/>
              </a:buClr>
              <a:buFont typeface="+mj-lt"/>
              <a:buAutoNum type="alphaLcParenR"/>
              <a:tabLst>
                <a:tab pos="352425" algn="l"/>
                <a:tab pos="571500" algn="l"/>
              </a:tabLst>
            </a:pPr>
            <a:endParaRPr lang="en-GB" sz="1150" kern="100" noProof="0" dirty="0">
              <a:effectLst/>
              <a:latin typeface="Calibri" panose="020F0502020204030204" pitchFamily="34" charset="0"/>
              <a:ea typeface="Calibri" panose="020F0502020204030204" pitchFamily="34" charset="0"/>
              <a:cs typeface="Calibri" panose="020F0502020204030204" pitchFamily="34" charset="0"/>
            </a:endParaRPr>
          </a:p>
          <a:p>
            <a:pPr marL="7938" indent="-7938" algn="l">
              <a:buClr>
                <a:srgbClr val="69BCAC"/>
              </a:buClr>
              <a:buSzPct val="140000"/>
              <a:buFont typeface="+mj-lt"/>
              <a:buAutoNum type="arabicPeriod" startAt="9"/>
              <a:tabLst>
                <a:tab pos="352425" algn="l"/>
                <a:tab pos="571500" algn="l"/>
              </a:tabLst>
            </a:pPr>
            <a:r>
              <a:rPr lang="en-GB" sz="1300" b="1" i="1" kern="100" noProof="0" dirty="0">
                <a:effectLst/>
                <a:latin typeface="Calibri" panose="020F0502020204030204" pitchFamily="34" charset="0"/>
                <a:ea typeface="Calibri" panose="020F0502020204030204" pitchFamily="34" charset="0"/>
                <a:cs typeface="Calibri" panose="020F0502020204030204" pitchFamily="34" charset="0"/>
              </a:rPr>
              <a:t> 	What is the benefit of using a life-cycle approach in sustainable                          	project planning?</a:t>
            </a:r>
          </a:p>
          <a:p>
            <a:pPr marL="579438" indent="-217488" algn="l">
              <a:buClr>
                <a:srgbClr val="69BCAC"/>
              </a:buClr>
              <a:buSzPct val="100000"/>
              <a:buFont typeface="+mj-lt"/>
              <a:buAutoNum type="alphaLcParenR"/>
              <a:tabLst>
                <a:tab pos="352425" algn="l"/>
              </a:tabLst>
            </a:pPr>
            <a:r>
              <a:rPr lang="en-GB" sz="1150" kern="100" noProof="0" dirty="0">
                <a:effectLst/>
                <a:latin typeface="Calibri" panose="020F0502020204030204" pitchFamily="34" charset="0"/>
                <a:ea typeface="Calibri" panose="020F0502020204030204" pitchFamily="34" charset="0"/>
                <a:cs typeface="Calibri" panose="020F0502020204030204" pitchFamily="34" charset="0"/>
              </a:rPr>
              <a:t>It focuses only on the project's end</a:t>
            </a:r>
          </a:p>
          <a:p>
            <a:pPr marL="579438" indent="-217488" algn="l">
              <a:buClr>
                <a:srgbClr val="69BCAC"/>
              </a:buClr>
              <a:buSzPct val="100000"/>
              <a:buFont typeface="+mj-lt"/>
              <a:buAutoNum type="alphaLcParenR"/>
              <a:tabLst>
                <a:tab pos="352425" algn="l"/>
              </a:tabLst>
            </a:pPr>
            <a:r>
              <a:rPr lang="en-GB" sz="1150" kern="100" noProof="0" dirty="0">
                <a:effectLst/>
                <a:latin typeface="Calibri" panose="020F0502020204030204" pitchFamily="34" charset="0"/>
                <a:ea typeface="Calibri" panose="020F0502020204030204" pitchFamily="34" charset="0"/>
                <a:cs typeface="Calibri" panose="020F0502020204030204" pitchFamily="34" charset="0"/>
              </a:rPr>
              <a:t>It helps consider sustainability at every stage</a:t>
            </a:r>
          </a:p>
          <a:p>
            <a:pPr marL="579438" indent="-217488" algn="l">
              <a:buClr>
                <a:srgbClr val="69BCAC"/>
              </a:buClr>
              <a:buSzPct val="100000"/>
              <a:buFont typeface="+mj-lt"/>
              <a:buAutoNum type="alphaLcParenR"/>
              <a:tabLst>
                <a:tab pos="352425" algn="l"/>
              </a:tabLst>
            </a:pPr>
            <a:r>
              <a:rPr lang="en-GB" sz="1150" kern="100" noProof="0" dirty="0">
                <a:effectLst/>
                <a:latin typeface="Calibri" panose="020F0502020204030204" pitchFamily="34" charset="0"/>
                <a:ea typeface="Calibri" panose="020F0502020204030204" pitchFamily="34" charset="0"/>
                <a:cs typeface="Calibri" panose="020F0502020204030204" pitchFamily="34" charset="0"/>
              </a:rPr>
              <a:t>It reduces project team size</a:t>
            </a:r>
          </a:p>
          <a:p>
            <a:pPr marL="0" algn="l">
              <a:tabLst>
                <a:tab pos="352425" algn="l"/>
                <a:tab pos="571500" algn="l"/>
              </a:tabLst>
            </a:pPr>
            <a:endParaRPr lang="en-GB" sz="1150" kern="100" noProof="0" dirty="0">
              <a:effectLst/>
              <a:latin typeface="Calibri" panose="020F0502020204030204" pitchFamily="34" charset="0"/>
              <a:ea typeface="Calibri" panose="020F0502020204030204" pitchFamily="34" charset="0"/>
              <a:cs typeface="Calibri" panose="020F0502020204030204" pitchFamily="34" charset="0"/>
            </a:endParaRPr>
          </a:p>
          <a:p>
            <a:pPr marL="7938" indent="-7938" algn="l">
              <a:tabLst>
                <a:tab pos="352425" algn="l"/>
                <a:tab pos="571500" algn="l"/>
              </a:tabLst>
            </a:pPr>
            <a:endParaRPr lang="en-GB" sz="1150" kern="100" noProof="0" dirty="0">
              <a:effectLst/>
              <a:latin typeface="Calibri" panose="020F0502020204030204" pitchFamily="34" charset="0"/>
              <a:ea typeface="Calibri" panose="020F0502020204030204" pitchFamily="34" charset="0"/>
              <a:cs typeface="Calibri" panose="020F0502020204030204" pitchFamily="34" charset="0"/>
            </a:endParaRPr>
          </a:p>
          <a:p>
            <a:pPr marL="7938" indent="-7938" algn="l">
              <a:buClr>
                <a:srgbClr val="69BCAC"/>
              </a:buClr>
              <a:buSzPct val="140000"/>
              <a:buFont typeface="+mj-lt"/>
              <a:buAutoNum type="arabicPeriod" startAt="10"/>
              <a:tabLst>
                <a:tab pos="352425" algn="l"/>
                <a:tab pos="571500" algn="l"/>
              </a:tabLst>
            </a:pPr>
            <a:r>
              <a:rPr lang="en-GB" sz="1300" b="1" i="1" kern="100" noProof="0" dirty="0">
                <a:effectLst/>
                <a:latin typeface="Calibri" panose="020F0502020204030204" pitchFamily="34" charset="0"/>
                <a:ea typeface="Calibri" panose="020F0502020204030204" pitchFamily="34" charset="0"/>
                <a:cs typeface="Calibri" panose="020F0502020204030204" pitchFamily="34" charset="0"/>
              </a:rPr>
              <a:t> 	Which of the following best supports long-term sustainability in a project?</a:t>
            </a:r>
          </a:p>
          <a:p>
            <a:pPr marL="579438" indent="-217488" algn="l">
              <a:buClr>
                <a:srgbClr val="69BCAC"/>
              </a:buClr>
              <a:buSzPct val="100000"/>
              <a:buFont typeface="+mj-lt"/>
              <a:buAutoNum type="alphaLcParenR"/>
              <a:tabLst>
                <a:tab pos="352425" algn="l"/>
              </a:tabLst>
            </a:pPr>
            <a:r>
              <a:rPr lang="en-GB" sz="1150" kern="100" noProof="0" dirty="0">
                <a:effectLst/>
                <a:latin typeface="Calibri" panose="020F0502020204030204" pitchFamily="34" charset="0"/>
                <a:ea typeface="Calibri" panose="020F0502020204030204" pitchFamily="34" charset="0"/>
                <a:cs typeface="Calibri" panose="020F0502020204030204" pitchFamily="34" charset="0"/>
              </a:rPr>
              <a:t> Quick timelines and minimal documentation</a:t>
            </a:r>
          </a:p>
          <a:p>
            <a:pPr marL="579438" indent="-217488" algn="l">
              <a:buClr>
                <a:srgbClr val="69BCAC"/>
              </a:buClr>
              <a:buSzPct val="100000"/>
              <a:buFont typeface="+mj-lt"/>
              <a:buAutoNum type="alphaLcParenR"/>
              <a:tabLst>
                <a:tab pos="352425" algn="l"/>
              </a:tabLst>
            </a:pPr>
            <a:r>
              <a:rPr lang="en-GB" sz="1150" kern="100" noProof="0" dirty="0">
                <a:effectLst/>
                <a:latin typeface="Calibri" panose="020F0502020204030204" pitchFamily="34" charset="0"/>
                <a:ea typeface="Calibri" panose="020F0502020204030204" pitchFamily="34" charset="0"/>
                <a:cs typeface="Calibri" panose="020F0502020204030204" pitchFamily="34" charset="0"/>
              </a:rPr>
              <a:t> A stakeholder advisory panel and environmental audit</a:t>
            </a:r>
          </a:p>
          <a:p>
            <a:pPr marL="579438" indent="-217488" algn="l">
              <a:buClr>
                <a:srgbClr val="69BCAC"/>
              </a:buClr>
              <a:buSzPct val="100000"/>
              <a:buFont typeface="+mj-lt"/>
              <a:buAutoNum type="alphaLcParenR"/>
              <a:tabLst>
                <a:tab pos="352425" algn="l"/>
              </a:tabLst>
            </a:pPr>
            <a:r>
              <a:rPr lang="en-GB" sz="1150" kern="100" noProof="0" dirty="0">
                <a:effectLst/>
                <a:latin typeface="Calibri" panose="020F0502020204030204" pitchFamily="34" charset="0"/>
                <a:ea typeface="Calibri" panose="020F0502020204030204" pitchFamily="34" charset="0"/>
                <a:cs typeface="Calibri" panose="020F0502020204030204" pitchFamily="34" charset="0"/>
              </a:rPr>
              <a:t> Avoiding engagement to prevent delays</a:t>
            </a:r>
          </a:p>
          <a:p>
            <a:pPr marL="7938" indent="-7938" algn="l">
              <a:buClr>
                <a:srgbClr val="69BCAC"/>
              </a:buClr>
              <a:buSzPct val="100000"/>
              <a:buFont typeface="+mj-lt"/>
              <a:buAutoNum type="alphaLcParenR"/>
              <a:tabLst>
                <a:tab pos="352425" algn="l"/>
                <a:tab pos="571500" algn="l"/>
              </a:tabLst>
            </a:pPr>
            <a:endParaRPr lang="en-GB" sz="1150" kern="100" noProof="0" dirty="0">
              <a:effectLst/>
              <a:latin typeface="Calibri" panose="020F0502020204030204" pitchFamily="34" charset="0"/>
              <a:ea typeface="Calibri" panose="020F0502020204030204" pitchFamily="34" charset="0"/>
              <a:cs typeface="Calibri" panose="020F0502020204030204" pitchFamily="34" charset="0"/>
            </a:endParaRPr>
          </a:p>
          <a:p>
            <a:pPr marL="7938" indent="-7938" algn="l">
              <a:buNone/>
              <a:tabLst>
                <a:tab pos="352425" algn="l"/>
                <a:tab pos="571500" algn="l"/>
              </a:tabLst>
            </a:pPr>
            <a:endParaRPr lang="en-GB" sz="1150" kern="100" noProof="0" dirty="0">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5298509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E977B6-F12A-973E-AD54-1FD1EDB00537}"/>
            </a:ext>
          </a:extLst>
        </p:cNvPr>
        <p:cNvGrpSpPr/>
        <p:nvPr/>
      </p:nvGrpSpPr>
      <p:grpSpPr>
        <a:xfrm>
          <a:off x="0" y="0"/>
          <a:ext cx="0" cy="0"/>
          <a:chOff x="0" y="0"/>
          <a:chExt cx="0" cy="0"/>
        </a:xfrm>
      </p:grpSpPr>
      <p:grpSp>
        <p:nvGrpSpPr>
          <p:cNvPr id="4" name="Group 3">
            <a:extLst>
              <a:ext uri="{FF2B5EF4-FFF2-40B4-BE49-F238E27FC236}">
                <a16:creationId xmlns:a16="http://schemas.microsoft.com/office/drawing/2014/main" id="{EF22F009-BD53-0900-F351-77B98EFF1C52}"/>
              </a:ext>
            </a:extLst>
          </p:cNvPr>
          <p:cNvGrpSpPr/>
          <p:nvPr/>
        </p:nvGrpSpPr>
        <p:grpSpPr>
          <a:xfrm>
            <a:off x="632678" y="4589"/>
            <a:ext cx="7206111" cy="1687885"/>
            <a:chOff x="632678" y="4589"/>
            <a:chExt cx="7206111" cy="1687885"/>
          </a:xfrm>
        </p:grpSpPr>
        <p:grpSp>
          <p:nvGrpSpPr>
            <p:cNvPr id="5" name="Group 4">
              <a:extLst>
                <a:ext uri="{FF2B5EF4-FFF2-40B4-BE49-F238E27FC236}">
                  <a16:creationId xmlns:a16="http://schemas.microsoft.com/office/drawing/2014/main" id="{D670A965-6B25-8149-1F75-91B2183B91D5}"/>
                </a:ext>
              </a:extLst>
            </p:cNvPr>
            <p:cNvGrpSpPr/>
            <p:nvPr/>
          </p:nvGrpSpPr>
          <p:grpSpPr>
            <a:xfrm>
              <a:off x="899655" y="4589"/>
              <a:ext cx="6939134" cy="1670099"/>
              <a:chOff x="1527532" y="-412626"/>
              <a:chExt cx="7609243" cy="1831381"/>
            </a:xfrm>
          </p:grpSpPr>
          <p:sp>
            <p:nvSpPr>
              <p:cNvPr id="12" name="Rectangle 107">
                <a:extLst>
                  <a:ext uri="{FF2B5EF4-FFF2-40B4-BE49-F238E27FC236}">
                    <a16:creationId xmlns:a16="http://schemas.microsoft.com/office/drawing/2014/main" id="{BC54C616-247A-A7AE-CD78-E9D21D6AA024}"/>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3" name="Text Placeholder 1">
                <a:extLst>
                  <a:ext uri="{FF2B5EF4-FFF2-40B4-BE49-F238E27FC236}">
                    <a16:creationId xmlns:a16="http://schemas.microsoft.com/office/drawing/2014/main" id="{245D7DE8-CD02-B30D-9CCC-C19A83580A10}"/>
                  </a:ext>
                </a:extLst>
              </p:cNvPr>
              <p:cNvSpPr txBox="1">
                <a:spLocks/>
              </p:cNvSpPr>
              <p:nvPr/>
            </p:nvSpPr>
            <p:spPr>
              <a:xfrm>
                <a:off x="1527532" y="-37847"/>
                <a:ext cx="5378793"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69BCAC"/>
                    </a:solidFill>
                  </a:rPr>
                  <a:t>C08: Sustainable             Transition Leadership</a:t>
                </a:r>
                <a:endParaRPr lang="en-GB" sz="2700" noProof="0" dirty="0">
                  <a:solidFill>
                    <a:srgbClr val="69BCAC"/>
                  </a:solidFill>
                </a:endParaRPr>
              </a:p>
            </p:txBody>
          </p:sp>
        </p:grpSp>
        <p:sp>
          <p:nvSpPr>
            <p:cNvPr id="8" name="Text Placeholder 32">
              <a:extLst>
                <a:ext uri="{FF2B5EF4-FFF2-40B4-BE49-F238E27FC236}">
                  <a16:creationId xmlns:a16="http://schemas.microsoft.com/office/drawing/2014/main" id="{F02A6F9A-80CC-3EAD-E9C3-C822ECD451F8}"/>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0" name="Straight Connector 9">
              <a:extLst>
                <a:ext uri="{FF2B5EF4-FFF2-40B4-BE49-F238E27FC236}">
                  <a16:creationId xmlns:a16="http://schemas.microsoft.com/office/drawing/2014/main" id="{5E422D1B-1E51-B44E-C48F-916AA950BB5B}"/>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11" name="Text Placeholder 32">
              <a:extLst>
                <a:ext uri="{FF2B5EF4-FFF2-40B4-BE49-F238E27FC236}">
                  <a16:creationId xmlns:a16="http://schemas.microsoft.com/office/drawing/2014/main" id="{891C6ED4-4BE6-9B30-110A-63B1BD7404DF}"/>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1</a:t>
              </a:r>
            </a:p>
          </p:txBody>
        </p:sp>
      </p:grpSp>
      <p:sp>
        <p:nvSpPr>
          <p:cNvPr id="21" name="Text Placeholder 4">
            <a:extLst>
              <a:ext uri="{FF2B5EF4-FFF2-40B4-BE49-F238E27FC236}">
                <a16:creationId xmlns:a16="http://schemas.microsoft.com/office/drawing/2014/main" id="{65D29911-6C2A-53C0-723A-E27B2C336A55}"/>
              </a:ext>
            </a:extLst>
          </p:cNvPr>
          <p:cNvSpPr txBox="1">
            <a:spLocks/>
          </p:cNvSpPr>
          <p:nvPr/>
        </p:nvSpPr>
        <p:spPr>
          <a:xfrm>
            <a:off x="1018637" y="1713116"/>
            <a:ext cx="6686214" cy="597372"/>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cs typeface="Calibri" panose="020F0502020204030204" pitchFamily="34" charset="0"/>
              </a:rPr>
              <a:t>Learning Outcomes:</a:t>
            </a:r>
          </a:p>
          <a:p>
            <a:pPr marL="0" indent="0">
              <a:buClrTx/>
              <a:buNone/>
            </a:pPr>
            <a:endParaRPr lang="en-GB" sz="2200" b="1" noProof="0" dirty="0">
              <a:solidFill>
                <a:srgbClr val="0E6E61"/>
              </a:solidFill>
              <a:latin typeface="Calibri" panose="020F0502020204030204" pitchFamily="34" charset="0"/>
              <a:cs typeface="Calibri" panose="020F0502020204030204" pitchFamily="34" charset="0"/>
            </a:endParaRPr>
          </a:p>
        </p:txBody>
      </p:sp>
      <p:sp>
        <p:nvSpPr>
          <p:cNvPr id="22" name="Text Placeholder 6">
            <a:extLst>
              <a:ext uri="{FF2B5EF4-FFF2-40B4-BE49-F238E27FC236}">
                <a16:creationId xmlns:a16="http://schemas.microsoft.com/office/drawing/2014/main" id="{D1E3C37E-B98C-21EB-A094-278BF749C1B6}"/>
              </a:ext>
            </a:extLst>
          </p:cNvPr>
          <p:cNvSpPr txBox="1">
            <a:spLocks/>
          </p:cNvSpPr>
          <p:nvPr/>
        </p:nvSpPr>
        <p:spPr>
          <a:xfrm>
            <a:off x="997354" y="2173672"/>
            <a:ext cx="6235550" cy="1751657"/>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0" indent="0" algn="l">
              <a:buClrTx/>
              <a:buNone/>
            </a:pPr>
            <a:r>
              <a:rPr lang="en-GB" sz="1400" b="1" i="1" noProof="0" dirty="0">
                <a:effectLst/>
                <a:latin typeface="Calibri" panose="020F0502020204030204" pitchFamily="34" charset="0"/>
                <a:ea typeface="Calibri" panose="020F0502020204030204" pitchFamily="34" charset="0"/>
                <a:cs typeface="Calibri" panose="020F0502020204030204" pitchFamily="34" charset="0"/>
              </a:rPr>
              <a:t>Upon completion of this module, students will be able to lead sustainability transitions within engineering organizations by applying ethical decision-making, implementing corporate social responsibility (CSR) strategies, and integrating sustainability principles into business and financial practices to drive organizational change. Students will demonstrate the ability to analyse sustainability challenges, evaluate ethical and strategic options related to CSR and finance, and create actionable transition plans for engineering organizations.</a:t>
            </a:r>
          </a:p>
        </p:txBody>
      </p:sp>
      <p:grpSp>
        <p:nvGrpSpPr>
          <p:cNvPr id="519" name="Group 518">
            <a:extLst>
              <a:ext uri="{FF2B5EF4-FFF2-40B4-BE49-F238E27FC236}">
                <a16:creationId xmlns:a16="http://schemas.microsoft.com/office/drawing/2014/main" id="{E90E616C-CFCA-9392-72A3-E02E853782A6}"/>
              </a:ext>
            </a:extLst>
          </p:cNvPr>
          <p:cNvGrpSpPr/>
          <p:nvPr/>
        </p:nvGrpSpPr>
        <p:grpSpPr>
          <a:xfrm>
            <a:off x="800304" y="9421608"/>
            <a:ext cx="1512000" cy="1068961"/>
            <a:chOff x="5509970" y="1881282"/>
            <a:chExt cx="1786282" cy="1332985"/>
          </a:xfrm>
        </p:grpSpPr>
        <p:sp>
          <p:nvSpPr>
            <p:cNvPr id="520" name="Google Shape;1042;p3">
              <a:extLst>
                <a:ext uri="{FF2B5EF4-FFF2-40B4-BE49-F238E27FC236}">
                  <a16:creationId xmlns:a16="http://schemas.microsoft.com/office/drawing/2014/main" id="{E5730DCE-1D4A-C965-9368-0353B8D4085D}"/>
                </a:ext>
              </a:extLst>
            </p:cNvPr>
            <p:cNvSpPr/>
            <p:nvPr/>
          </p:nvSpPr>
          <p:spPr>
            <a:xfrm>
              <a:off x="5945911" y="1881282"/>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521" name="TextBox 520">
              <a:extLst>
                <a:ext uri="{FF2B5EF4-FFF2-40B4-BE49-F238E27FC236}">
                  <a16:creationId xmlns:a16="http://schemas.microsoft.com/office/drawing/2014/main" id="{30DD798B-7BA4-E5F8-AE65-66944AD647B6}"/>
                </a:ext>
              </a:extLst>
            </p:cNvPr>
            <p:cNvSpPr txBox="1"/>
            <p:nvPr/>
          </p:nvSpPr>
          <p:spPr>
            <a:xfrm>
              <a:off x="5509970" y="2830472"/>
              <a:ext cx="1786282" cy="383795"/>
            </a:xfrm>
            <a:prstGeom prst="rect">
              <a:avLst/>
            </a:prstGeom>
            <a:noFill/>
          </p:spPr>
          <p:txBody>
            <a:bodyPr wrap="square" rtlCol="0">
              <a:spAutoFit/>
            </a:bodyPr>
            <a:lstStyle/>
            <a:p>
              <a:pPr algn="ctr"/>
              <a:r>
                <a:rPr lang="en-GB" noProof="0" dirty="0">
                  <a:solidFill>
                    <a:srgbClr val="1A3966"/>
                  </a:solidFill>
                  <a:latin typeface="Calibri" panose="020F0502020204030204" pitchFamily="34" charset="0"/>
                  <a:cs typeface="Calibri" panose="020F0502020204030204" pitchFamily="34" charset="0"/>
                </a:rPr>
                <a:t>SDGs</a:t>
              </a:r>
            </a:p>
          </p:txBody>
        </p:sp>
        <p:grpSp>
          <p:nvGrpSpPr>
            <p:cNvPr id="522" name="Group 521">
              <a:extLst>
                <a:ext uri="{FF2B5EF4-FFF2-40B4-BE49-F238E27FC236}">
                  <a16:creationId xmlns:a16="http://schemas.microsoft.com/office/drawing/2014/main" id="{1D7DF944-5B84-E6E4-5E7C-957CC1C8A30D}"/>
                </a:ext>
              </a:extLst>
            </p:cNvPr>
            <p:cNvGrpSpPr/>
            <p:nvPr/>
          </p:nvGrpSpPr>
          <p:grpSpPr>
            <a:xfrm>
              <a:off x="6056067" y="1991763"/>
              <a:ext cx="711021" cy="711022"/>
              <a:chOff x="3304857" y="4668043"/>
              <a:chExt cx="1146809" cy="1146810"/>
            </a:xfrm>
            <a:noFill/>
          </p:grpSpPr>
          <p:sp>
            <p:nvSpPr>
              <p:cNvPr id="523" name="Freeform 1465">
                <a:extLst>
                  <a:ext uri="{FF2B5EF4-FFF2-40B4-BE49-F238E27FC236}">
                    <a16:creationId xmlns:a16="http://schemas.microsoft.com/office/drawing/2014/main" id="{E29FD628-FA1A-E5E2-072A-3B6878981B74}"/>
                  </a:ext>
                </a:extLst>
              </p:cNvPr>
              <p:cNvSpPr/>
              <p:nvPr/>
            </p:nvSpPr>
            <p:spPr>
              <a:xfrm>
                <a:off x="3375341" y="4827111"/>
                <a:ext cx="275272" cy="250507"/>
              </a:xfrm>
              <a:custGeom>
                <a:avLst/>
                <a:gdLst>
                  <a:gd name="connsiteX0" fmla="*/ 223838 w 275272"/>
                  <a:gd name="connsiteY0" fmla="*/ 250507 h 250507"/>
                  <a:gd name="connsiteX1" fmla="*/ 275273 w 275272"/>
                  <a:gd name="connsiteY1" fmla="*/ 184785 h 250507"/>
                  <a:gd name="connsiteX2" fmla="*/ 106680 w 275272"/>
                  <a:gd name="connsiteY2" fmla="*/ 0 h 250507"/>
                  <a:gd name="connsiteX3" fmla="*/ 0 w 275272"/>
                  <a:gd name="connsiteY3" fmla="*/ 139065 h 250507"/>
                  <a:gd name="connsiteX4" fmla="*/ 223838 w 275272"/>
                  <a:gd name="connsiteY4" fmla="*/ 250507 h 2505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 h="250507">
                    <a:moveTo>
                      <a:pt x="223838" y="250507"/>
                    </a:moveTo>
                    <a:cubicBezTo>
                      <a:pt x="238125" y="226695"/>
                      <a:pt x="255270" y="203835"/>
                      <a:pt x="275273" y="184785"/>
                    </a:cubicBezTo>
                    <a:lnTo>
                      <a:pt x="106680" y="0"/>
                    </a:lnTo>
                    <a:cubicBezTo>
                      <a:pt x="63817" y="40957"/>
                      <a:pt x="28575" y="87630"/>
                      <a:pt x="0" y="139065"/>
                    </a:cubicBezTo>
                    <a:lnTo>
                      <a:pt x="223838" y="250507"/>
                    </a:lnTo>
                    <a:close/>
                  </a:path>
                </a:pathLst>
              </a:custGeom>
              <a:grpFill/>
              <a:ln w="9525" cap="flat">
                <a:solidFill>
                  <a:srgbClr val="1A3966"/>
                </a:solid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24" name="Freeform 1466">
                <a:extLst>
                  <a:ext uri="{FF2B5EF4-FFF2-40B4-BE49-F238E27FC236}">
                    <a16:creationId xmlns:a16="http://schemas.microsoft.com/office/drawing/2014/main" id="{BC848217-5AEB-1EE4-DAB1-1259E6107341}"/>
                  </a:ext>
                </a:extLst>
              </p:cNvPr>
              <p:cNvSpPr/>
              <p:nvPr/>
            </p:nvSpPr>
            <p:spPr>
              <a:xfrm>
                <a:off x="4012564" y="4712811"/>
                <a:ext cx="239077" cy="278129"/>
              </a:xfrm>
              <a:custGeom>
                <a:avLst/>
                <a:gdLst>
                  <a:gd name="connsiteX0" fmla="*/ 0 w 239077"/>
                  <a:gd name="connsiteY0" fmla="*/ 234315 h 278129"/>
                  <a:gd name="connsiteX1" fmla="*/ 70485 w 239077"/>
                  <a:gd name="connsiteY1" fmla="*/ 278130 h 278129"/>
                  <a:gd name="connsiteX2" fmla="*/ 239078 w 239077"/>
                  <a:gd name="connsiteY2" fmla="*/ 93345 h 278129"/>
                  <a:gd name="connsiteX3" fmla="*/ 89535 w 239077"/>
                  <a:gd name="connsiteY3" fmla="*/ 0 h 278129"/>
                  <a:gd name="connsiteX4" fmla="*/ 0 w 239077"/>
                  <a:gd name="connsiteY4" fmla="*/ 233363 h 2781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9077" h="278129">
                    <a:moveTo>
                      <a:pt x="0" y="234315"/>
                    </a:moveTo>
                    <a:cubicBezTo>
                      <a:pt x="25717" y="245745"/>
                      <a:pt x="49530" y="260985"/>
                      <a:pt x="70485" y="278130"/>
                    </a:cubicBezTo>
                    <a:lnTo>
                      <a:pt x="239078" y="93345"/>
                    </a:lnTo>
                    <a:cubicBezTo>
                      <a:pt x="194310" y="55245"/>
                      <a:pt x="143828" y="22860"/>
                      <a:pt x="89535" y="0"/>
                    </a:cubicBezTo>
                    <a:lnTo>
                      <a:pt x="0" y="233363"/>
                    </a:lnTo>
                    <a:close/>
                  </a:path>
                </a:pathLst>
              </a:custGeom>
              <a:solidFill>
                <a:srgbClr val="3FC2E0"/>
              </a:solidFill>
              <a:ln w="9525" cap="flat">
                <a:solidFill>
                  <a:srgbClr val="1A3966"/>
                </a:solid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25" name="Freeform 1467">
                <a:extLst>
                  <a:ext uri="{FF2B5EF4-FFF2-40B4-BE49-F238E27FC236}">
                    <a16:creationId xmlns:a16="http://schemas.microsoft.com/office/drawing/2014/main" id="{7242F14A-92DC-A247-E3C4-601433A2AF3A}"/>
                  </a:ext>
                </a:extLst>
              </p:cNvPr>
              <p:cNvSpPr/>
              <p:nvPr/>
            </p:nvSpPr>
            <p:spPr>
              <a:xfrm>
                <a:off x="4175442" y="5001418"/>
                <a:ext cx="272414" cy="191452"/>
              </a:xfrm>
              <a:custGeom>
                <a:avLst/>
                <a:gdLst>
                  <a:gd name="connsiteX0" fmla="*/ 223838 w 272414"/>
                  <a:gd name="connsiteY0" fmla="*/ 953 h 191452"/>
                  <a:gd name="connsiteX1" fmla="*/ 0 w 272414"/>
                  <a:gd name="connsiteY1" fmla="*/ 112395 h 191452"/>
                  <a:gd name="connsiteX2" fmla="*/ 22860 w 272414"/>
                  <a:gd name="connsiteY2" fmla="*/ 191453 h 191452"/>
                  <a:gd name="connsiteX3" fmla="*/ 272415 w 272414"/>
                  <a:gd name="connsiteY3" fmla="*/ 167640 h 191452"/>
                  <a:gd name="connsiteX4" fmla="*/ 224790 w 272414"/>
                  <a:gd name="connsiteY4" fmla="*/ 0 h 191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2414" h="191452">
                    <a:moveTo>
                      <a:pt x="223838" y="953"/>
                    </a:moveTo>
                    <a:lnTo>
                      <a:pt x="0" y="112395"/>
                    </a:lnTo>
                    <a:cubicBezTo>
                      <a:pt x="10477" y="137160"/>
                      <a:pt x="18097" y="163830"/>
                      <a:pt x="22860" y="191453"/>
                    </a:cubicBezTo>
                    <a:lnTo>
                      <a:pt x="272415" y="167640"/>
                    </a:lnTo>
                    <a:cubicBezTo>
                      <a:pt x="264795" y="108585"/>
                      <a:pt x="248602" y="52388"/>
                      <a:pt x="224790" y="0"/>
                    </a:cubicBezTo>
                  </a:path>
                </a:pathLst>
              </a:custGeom>
              <a:grpFill/>
              <a:ln w="9525" cap="flat">
                <a:solidFill>
                  <a:srgbClr val="1A3966"/>
                </a:solid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26" name="Freeform 1468">
                <a:extLst>
                  <a:ext uri="{FF2B5EF4-FFF2-40B4-BE49-F238E27FC236}">
                    <a16:creationId xmlns:a16="http://schemas.microsoft.com/office/drawing/2014/main" id="{6196CEB5-C0B0-920B-5C3B-4F7CCB375E41}"/>
                  </a:ext>
                </a:extLst>
              </p:cNvPr>
              <p:cNvSpPr/>
              <p:nvPr/>
            </p:nvSpPr>
            <p:spPr>
              <a:xfrm>
                <a:off x="4109719" y="4831873"/>
                <a:ext cx="273367" cy="250507"/>
              </a:xfrm>
              <a:custGeom>
                <a:avLst/>
                <a:gdLst>
                  <a:gd name="connsiteX0" fmla="*/ 49530 w 273367"/>
                  <a:gd name="connsiteY0" fmla="*/ 250507 h 250507"/>
                  <a:gd name="connsiteX1" fmla="*/ 273368 w 273367"/>
                  <a:gd name="connsiteY1" fmla="*/ 139065 h 250507"/>
                  <a:gd name="connsiteX2" fmla="*/ 168593 w 273367"/>
                  <a:gd name="connsiteY2" fmla="*/ 0 h 250507"/>
                  <a:gd name="connsiteX3" fmla="*/ 0 w 273367"/>
                  <a:gd name="connsiteY3" fmla="*/ 184785 h 250507"/>
                  <a:gd name="connsiteX4" fmla="*/ 49530 w 273367"/>
                  <a:gd name="connsiteY4" fmla="*/ 250507 h 2505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3367" h="250507">
                    <a:moveTo>
                      <a:pt x="49530" y="250507"/>
                    </a:moveTo>
                    <a:lnTo>
                      <a:pt x="273368" y="139065"/>
                    </a:lnTo>
                    <a:cubicBezTo>
                      <a:pt x="245745" y="87630"/>
                      <a:pt x="210503" y="40957"/>
                      <a:pt x="168593" y="0"/>
                    </a:cubicBezTo>
                    <a:lnTo>
                      <a:pt x="0" y="184785"/>
                    </a:lnTo>
                    <a:cubicBezTo>
                      <a:pt x="19050" y="204788"/>
                      <a:pt x="36195" y="226695"/>
                      <a:pt x="49530" y="250507"/>
                    </a:cubicBezTo>
                  </a:path>
                </a:pathLst>
              </a:custGeom>
              <a:grpFill/>
              <a:ln w="9525" cap="flat">
                <a:solidFill>
                  <a:srgbClr val="1A3966"/>
                </a:solid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27" name="Freeform 1469">
                <a:extLst>
                  <a:ext uri="{FF2B5EF4-FFF2-40B4-BE49-F238E27FC236}">
                    <a16:creationId xmlns:a16="http://schemas.microsoft.com/office/drawing/2014/main" id="{C2A3BDC4-6F65-084C-EC63-B2D2545CCFE5}"/>
                  </a:ext>
                </a:extLst>
              </p:cNvPr>
              <p:cNvSpPr/>
              <p:nvPr/>
            </p:nvSpPr>
            <p:spPr>
              <a:xfrm>
                <a:off x="3304857" y="5204300"/>
                <a:ext cx="258127" cy="176212"/>
              </a:xfrm>
              <a:custGeom>
                <a:avLst/>
                <a:gdLst>
                  <a:gd name="connsiteX0" fmla="*/ 250508 w 258127"/>
                  <a:gd name="connsiteY0" fmla="*/ 37148 h 176212"/>
                  <a:gd name="connsiteX1" fmla="*/ 250508 w 258127"/>
                  <a:gd name="connsiteY1" fmla="*/ 21908 h 176212"/>
                  <a:gd name="connsiteX2" fmla="*/ 952 w 258127"/>
                  <a:gd name="connsiteY2" fmla="*/ 0 h 176212"/>
                  <a:gd name="connsiteX3" fmla="*/ 0 w 258127"/>
                  <a:gd name="connsiteY3" fmla="*/ 37148 h 176212"/>
                  <a:gd name="connsiteX4" fmla="*/ 17145 w 258127"/>
                  <a:gd name="connsiteY4" fmla="*/ 176213 h 176212"/>
                  <a:gd name="connsiteX5" fmla="*/ 258127 w 258127"/>
                  <a:gd name="connsiteY5" fmla="*/ 107633 h 176212"/>
                  <a:gd name="connsiteX6" fmla="*/ 250508 w 258127"/>
                  <a:gd name="connsiteY6" fmla="*/ 38100 h 1762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8127" h="176212">
                    <a:moveTo>
                      <a:pt x="250508" y="37148"/>
                    </a:moveTo>
                    <a:cubicBezTo>
                      <a:pt x="250508" y="32385"/>
                      <a:pt x="250508" y="26670"/>
                      <a:pt x="250508" y="21908"/>
                    </a:cubicBezTo>
                    <a:lnTo>
                      <a:pt x="952" y="0"/>
                    </a:lnTo>
                    <a:cubicBezTo>
                      <a:pt x="952" y="12383"/>
                      <a:pt x="0" y="24765"/>
                      <a:pt x="0" y="37148"/>
                    </a:cubicBezTo>
                    <a:cubicBezTo>
                      <a:pt x="0" y="84773"/>
                      <a:pt x="5715" y="131445"/>
                      <a:pt x="17145" y="176213"/>
                    </a:cubicBezTo>
                    <a:lnTo>
                      <a:pt x="258127" y="107633"/>
                    </a:lnTo>
                    <a:cubicBezTo>
                      <a:pt x="253365" y="84773"/>
                      <a:pt x="250508" y="61913"/>
                      <a:pt x="250508" y="38100"/>
                    </a:cubicBezTo>
                  </a:path>
                </a:pathLst>
              </a:custGeom>
              <a:grpFill/>
              <a:ln w="9525" cap="flat">
                <a:solidFill>
                  <a:srgbClr val="1A3966"/>
                </a:solid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28" name="Freeform 1470">
                <a:extLst>
                  <a:ext uri="{FF2B5EF4-FFF2-40B4-BE49-F238E27FC236}">
                    <a16:creationId xmlns:a16="http://schemas.microsoft.com/office/drawing/2014/main" id="{100376B0-4D54-2905-1DB0-6875F6D5E15F}"/>
                  </a:ext>
                </a:extLst>
              </p:cNvPr>
              <p:cNvSpPr/>
              <p:nvPr/>
            </p:nvSpPr>
            <p:spPr>
              <a:xfrm>
                <a:off x="4066856" y="5446236"/>
                <a:ext cx="260032" cy="270509"/>
              </a:xfrm>
              <a:custGeom>
                <a:avLst/>
                <a:gdLst>
                  <a:gd name="connsiteX0" fmla="*/ 60960 w 260032"/>
                  <a:gd name="connsiteY0" fmla="*/ 0 h 270509"/>
                  <a:gd name="connsiteX1" fmla="*/ 0 w 260032"/>
                  <a:gd name="connsiteY1" fmla="*/ 57150 h 270509"/>
                  <a:gd name="connsiteX2" fmla="*/ 131445 w 260032"/>
                  <a:gd name="connsiteY2" fmla="*/ 270510 h 270509"/>
                  <a:gd name="connsiteX3" fmla="*/ 260033 w 260032"/>
                  <a:gd name="connsiteY3" fmla="*/ 150495 h 270509"/>
                  <a:gd name="connsiteX4" fmla="*/ 60008 w 260032"/>
                  <a:gd name="connsiteY4" fmla="*/ 0 h 2705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0032" h="270509">
                    <a:moveTo>
                      <a:pt x="60960" y="0"/>
                    </a:moveTo>
                    <a:cubicBezTo>
                      <a:pt x="42863" y="21907"/>
                      <a:pt x="22860" y="40957"/>
                      <a:pt x="0" y="57150"/>
                    </a:cubicBezTo>
                    <a:lnTo>
                      <a:pt x="131445" y="270510"/>
                    </a:lnTo>
                    <a:cubicBezTo>
                      <a:pt x="180023" y="237172"/>
                      <a:pt x="223838" y="197167"/>
                      <a:pt x="260033" y="150495"/>
                    </a:cubicBezTo>
                    <a:lnTo>
                      <a:pt x="60008" y="0"/>
                    </a:lnTo>
                    <a:close/>
                  </a:path>
                </a:pathLst>
              </a:custGeom>
              <a:grpFill/>
              <a:ln w="9525" cap="flat">
                <a:solidFill>
                  <a:srgbClr val="1A3966"/>
                </a:solid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29" name="Freeform 1031">
                <a:extLst>
                  <a:ext uri="{FF2B5EF4-FFF2-40B4-BE49-F238E27FC236}">
                    <a16:creationId xmlns:a16="http://schemas.microsoft.com/office/drawing/2014/main" id="{C493A9DA-DC93-D0BD-61B4-7D2A4E321DA9}"/>
                  </a:ext>
                </a:extLst>
              </p:cNvPr>
              <p:cNvSpPr/>
              <p:nvPr/>
            </p:nvSpPr>
            <p:spPr>
              <a:xfrm>
                <a:off x="4193539" y="5206206"/>
                <a:ext cx="258127" cy="173355"/>
              </a:xfrm>
              <a:custGeom>
                <a:avLst/>
                <a:gdLst>
                  <a:gd name="connsiteX0" fmla="*/ 7620 w 258127"/>
                  <a:gd name="connsiteY0" fmla="*/ 35243 h 173355"/>
                  <a:gd name="connsiteX1" fmla="*/ 0 w 258127"/>
                  <a:gd name="connsiteY1" fmla="*/ 103822 h 173355"/>
                  <a:gd name="connsiteX2" fmla="*/ 240982 w 258127"/>
                  <a:gd name="connsiteY2" fmla="*/ 173355 h 173355"/>
                  <a:gd name="connsiteX3" fmla="*/ 258128 w 258127"/>
                  <a:gd name="connsiteY3" fmla="*/ 35243 h 173355"/>
                  <a:gd name="connsiteX4" fmla="*/ 257175 w 258127"/>
                  <a:gd name="connsiteY4" fmla="*/ 0 h 173355"/>
                  <a:gd name="connsiteX5" fmla="*/ 7620 w 258127"/>
                  <a:gd name="connsiteY5" fmla="*/ 23813 h 173355"/>
                  <a:gd name="connsiteX6" fmla="*/ 7620 w 258127"/>
                  <a:gd name="connsiteY6" fmla="*/ 35243 h 173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8127" h="173355">
                    <a:moveTo>
                      <a:pt x="7620" y="35243"/>
                    </a:moveTo>
                    <a:cubicBezTo>
                      <a:pt x="7620" y="59055"/>
                      <a:pt x="4763" y="81915"/>
                      <a:pt x="0" y="103822"/>
                    </a:cubicBezTo>
                    <a:lnTo>
                      <a:pt x="240982" y="173355"/>
                    </a:lnTo>
                    <a:cubicBezTo>
                      <a:pt x="252413" y="129540"/>
                      <a:pt x="258128" y="82868"/>
                      <a:pt x="258128" y="35243"/>
                    </a:cubicBezTo>
                    <a:cubicBezTo>
                      <a:pt x="258128" y="-12382"/>
                      <a:pt x="258128" y="11430"/>
                      <a:pt x="257175" y="0"/>
                    </a:cubicBezTo>
                    <a:lnTo>
                      <a:pt x="7620" y="23813"/>
                    </a:lnTo>
                    <a:cubicBezTo>
                      <a:pt x="7620" y="27622"/>
                      <a:pt x="7620" y="31432"/>
                      <a:pt x="7620" y="35243"/>
                    </a:cubicBezTo>
                  </a:path>
                </a:pathLst>
              </a:custGeom>
              <a:grpFill/>
              <a:ln w="9525" cap="flat">
                <a:solidFill>
                  <a:srgbClr val="1A3966"/>
                </a:solid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30" name="Freeform 1038">
                <a:extLst>
                  <a:ext uri="{FF2B5EF4-FFF2-40B4-BE49-F238E27FC236}">
                    <a16:creationId xmlns:a16="http://schemas.microsoft.com/office/drawing/2014/main" id="{06F726E5-D10E-D323-B581-FA2A57BC19A7}"/>
                  </a:ext>
                </a:extLst>
              </p:cNvPr>
              <p:cNvSpPr/>
              <p:nvPr/>
            </p:nvSpPr>
            <p:spPr>
              <a:xfrm>
                <a:off x="3433444" y="5450998"/>
                <a:ext cx="261937" cy="269557"/>
              </a:xfrm>
              <a:custGeom>
                <a:avLst/>
                <a:gdLst>
                  <a:gd name="connsiteX0" fmla="*/ 199073 w 261937"/>
                  <a:gd name="connsiteY0" fmla="*/ 0 h 269557"/>
                  <a:gd name="connsiteX1" fmla="*/ 0 w 261937"/>
                  <a:gd name="connsiteY1" fmla="*/ 151447 h 269557"/>
                  <a:gd name="connsiteX2" fmla="*/ 130493 w 261937"/>
                  <a:gd name="connsiteY2" fmla="*/ 269557 h 269557"/>
                  <a:gd name="connsiteX3" fmla="*/ 261938 w 261937"/>
                  <a:gd name="connsiteY3" fmla="*/ 57150 h 269557"/>
                  <a:gd name="connsiteX4" fmla="*/ 199073 w 261937"/>
                  <a:gd name="connsiteY4" fmla="*/ 952 h 2695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1937" h="269557">
                    <a:moveTo>
                      <a:pt x="199073" y="0"/>
                    </a:moveTo>
                    <a:lnTo>
                      <a:pt x="0" y="151447"/>
                    </a:lnTo>
                    <a:cubicBezTo>
                      <a:pt x="37148" y="197167"/>
                      <a:pt x="80963" y="237172"/>
                      <a:pt x="130493" y="269557"/>
                    </a:cubicBezTo>
                    <a:lnTo>
                      <a:pt x="261938" y="57150"/>
                    </a:lnTo>
                    <a:cubicBezTo>
                      <a:pt x="239078" y="40957"/>
                      <a:pt x="218123" y="21907"/>
                      <a:pt x="199073" y="952"/>
                    </a:cubicBezTo>
                  </a:path>
                </a:pathLst>
              </a:custGeom>
              <a:grpFill/>
              <a:ln w="9525" cap="flat">
                <a:solidFill>
                  <a:srgbClr val="1A3966"/>
                </a:solid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31" name="Freeform 1039">
                <a:extLst>
                  <a:ext uri="{FF2B5EF4-FFF2-40B4-BE49-F238E27FC236}">
                    <a16:creationId xmlns:a16="http://schemas.microsoft.com/office/drawing/2014/main" id="{49947DA9-3932-3DEE-9943-30D138130517}"/>
                  </a:ext>
                </a:extLst>
              </p:cNvPr>
              <p:cNvSpPr/>
              <p:nvPr/>
            </p:nvSpPr>
            <p:spPr>
              <a:xfrm>
                <a:off x="3309619" y="4998561"/>
                <a:ext cx="273367" cy="191452"/>
              </a:xfrm>
              <a:custGeom>
                <a:avLst/>
                <a:gdLst>
                  <a:gd name="connsiteX0" fmla="*/ 249555 w 273367"/>
                  <a:gd name="connsiteY0" fmla="*/ 191452 h 191452"/>
                  <a:gd name="connsiteX1" fmla="*/ 273367 w 273367"/>
                  <a:gd name="connsiteY1" fmla="*/ 111442 h 191452"/>
                  <a:gd name="connsiteX2" fmla="*/ 49530 w 273367"/>
                  <a:gd name="connsiteY2" fmla="*/ 0 h 191452"/>
                  <a:gd name="connsiteX3" fmla="*/ 0 w 273367"/>
                  <a:gd name="connsiteY3" fmla="*/ 169545 h 191452"/>
                  <a:gd name="connsiteX4" fmla="*/ 249555 w 273367"/>
                  <a:gd name="connsiteY4" fmla="*/ 191452 h 191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3367" h="191452">
                    <a:moveTo>
                      <a:pt x="249555" y="191452"/>
                    </a:moveTo>
                    <a:cubicBezTo>
                      <a:pt x="254317" y="162877"/>
                      <a:pt x="261937" y="136207"/>
                      <a:pt x="273367" y="111442"/>
                    </a:cubicBezTo>
                    <a:lnTo>
                      <a:pt x="49530" y="0"/>
                    </a:lnTo>
                    <a:cubicBezTo>
                      <a:pt x="24765" y="52388"/>
                      <a:pt x="7620" y="109538"/>
                      <a:pt x="0" y="169545"/>
                    </a:cubicBezTo>
                    <a:lnTo>
                      <a:pt x="249555" y="191452"/>
                    </a:lnTo>
                    <a:close/>
                  </a:path>
                </a:pathLst>
              </a:custGeom>
              <a:grpFill/>
              <a:ln w="9525" cap="flat">
                <a:solidFill>
                  <a:srgbClr val="1A3966"/>
                </a:solid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32" name="Freeform 1040">
                <a:extLst>
                  <a:ext uri="{FF2B5EF4-FFF2-40B4-BE49-F238E27FC236}">
                    <a16:creationId xmlns:a16="http://schemas.microsoft.com/office/drawing/2014/main" id="{65CA4101-B6E7-2D7C-33C1-1C85C27C4758}"/>
                  </a:ext>
                </a:extLst>
              </p:cNvPr>
              <p:cNvSpPr/>
              <p:nvPr/>
            </p:nvSpPr>
            <p:spPr>
              <a:xfrm>
                <a:off x="3960177" y="5523388"/>
                <a:ext cx="208597" cy="277177"/>
              </a:xfrm>
              <a:custGeom>
                <a:avLst/>
                <a:gdLst>
                  <a:gd name="connsiteX0" fmla="*/ 208597 w 208597"/>
                  <a:gd name="connsiteY0" fmla="*/ 212408 h 277177"/>
                  <a:gd name="connsiteX1" fmla="*/ 77153 w 208597"/>
                  <a:gd name="connsiteY1" fmla="*/ 0 h 277177"/>
                  <a:gd name="connsiteX2" fmla="*/ 0 w 208597"/>
                  <a:gd name="connsiteY2" fmla="*/ 31433 h 277177"/>
                  <a:gd name="connsiteX3" fmla="*/ 46672 w 208597"/>
                  <a:gd name="connsiteY3" fmla="*/ 277178 h 277177"/>
                  <a:gd name="connsiteX4" fmla="*/ 208597 w 208597"/>
                  <a:gd name="connsiteY4" fmla="*/ 212408 h 2771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8597" h="277177">
                    <a:moveTo>
                      <a:pt x="208597" y="212408"/>
                    </a:moveTo>
                    <a:lnTo>
                      <a:pt x="77153" y="0"/>
                    </a:lnTo>
                    <a:cubicBezTo>
                      <a:pt x="53340" y="13335"/>
                      <a:pt x="27622" y="23813"/>
                      <a:pt x="0" y="31433"/>
                    </a:cubicBezTo>
                    <a:lnTo>
                      <a:pt x="46672" y="277178"/>
                    </a:lnTo>
                    <a:cubicBezTo>
                      <a:pt x="104775" y="263843"/>
                      <a:pt x="159067" y="241935"/>
                      <a:pt x="208597" y="212408"/>
                    </a:cubicBezTo>
                  </a:path>
                </a:pathLst>
              </a:custGeom>
              <a:grpFill/>
              <a:ln w="9525" cap="flat">
                <a:solidFill>
                  <a:srgbClr val="1A3966"/>
                </a:solid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33" name="Freeform 1041">
                <a:extLst>
                  <a:ext uri="{FF2B5EF4-FFF2-40B4-BE49-F238E27FC236}">
                    <a16:creationId xmlns:a16="http://schemas.microsoft.com/office/drawing/2014/main" id="{894803B5-64E1-9B81-20AA-1E61C3CEBFBF}"/>
                  </a:ext>
                </a:extLst>
              </p:cNvPr>
              <p:cNvSpPr/>
              <p:nvPr/>
            </p:nvSpPr>
            <p:spPr>
              <a:xfrm>
                <a:off x="4149724" y="5344318"/>
                <a:ext cx="275272" cy="222884"/>
              </a:xfrm>
              <a:custGeom>
                <a:avLst/>
                <a:gdLst>
                  <a:gd name="connsiteX0" fmla="*/ 35243 w 275272"/>
                  <a:gd name="connsiteY0" fmla="*/ 0 h 222884"/>
                  <a:gd name="connsiteX1" fmla="*/ 0 w 275272"/>
                  <a:gd name="connsiteY1" fmla="*/ 72390 h 222884"/>
                  <a:gd name="connsiteX2" fmla="*/ 200025 w 275272"/>
                  <a:gd name="connsiteY2" fmla="*/ 222885 h 222884"/>
                  <a:gd name="connsiteX3" fmla="*/ 275272 w 275272"/>
                  <a:gd name="connsiteY3" fmla="*/ 69532 h 222884"/>
                  <a:gd name="connsiteX4" fmla="*/ 35243 w 275272"/>
                  <a:gd name="connsiteY4" fmla="*/ 0 h 2228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 h="222884">
                    <a:moveTo>
                      <a:pt x="35243" y="0"/>
                    </a:moveTo>
                    <a:cubicBezTo>
                      <a:pt x="26670" y="25718"/>
                      <a:pt x="14288" y="49530"/>
                      <a:pt x="0" y="72390"/>
                    </a:cubicBezTo>
                    <a:lnTo>
                      <a:pt x="200025" y="222885"/>
                    </a:lnTo>
                    <a:cubicBezTo>
                      <a:pt x="232410" y="176213"/>
                      <a:pt x="258128" y="124778"/>
                      <a:pt x="275272" y="69532"/>
                    </a:cubicBezTo>
                    <a:lnTo>
                      <a:pt x="35243" y="0"/>
                    </a:lnTo>
                    <a:close/>
                  </a:path>
                </a:pathLst>
              </a:custGeom>
              <a:grpFill/>
              <a:ln w="9525" cap="flat">
                <a:solidFill>
                  <a:srgbClr val="1A3966"/>
                </a:solid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34" name="Freeform 1042">
                <a:extLst>
                  <a:ext uri="{FF2B5EF4-FFF2-40B4-BE49-F238E27FC236}">
                    <a16:creationId xmlns:a16="http://schemas.microsoft.com/office/drawing/2014/main" id="{8EE9B991-8A5D-B9C3-75CB-39C3F5AD0397}"/>
                  </a:ext>
                </a:extLst>
              </p:cNvPr>
              <p:cNvSpPr/>
              <p:nvPr/>
            </p:nvSpPr>
            <p:spPr>
              <a:xfrm>
                <a:off x="3793489" y="5561488"/>
                <a:ext cx="177165" cy="253365"/>
              </a:xfrm>
              <a:custGeom>
                <a:avLst/>
                <a:gdLst>
                  <a:gd name="connsiteX0" fmla="*/ 131445 w 177165"/>
                  <a:gd name="connsiteY0" fmla="*/ 0 h 253365"/>
                  <a:gd name="connsiteX1" fmla="*/ 84772 w 177165"/>
                  <a:gd name="connsiteY1" fmla="*/ 3810 h 253365"/>
                  <a:gd name="connsiteX2" fmla="*/ 46672 w 177165"/>
                  <a:gd name="connsiteY2" fmla="*/ 1905 h 253365"/>
                  <a:gd name="connsiteX3" fmla="*/ 0 w 177165"/>
                  <a:gd name="connsiteY3" fmla="*/ 247650 h 253365"/>
                  <a:gd name="connsiteX4" fmla="*/ 83820 w 177165"/>
                  <a:gd name="connsiteY4" fmla="*/ 253365 h 253365"/>
                  <a:gd name="connsiteX5" fmla="*/ 177165 w 177165"/>
                  <a:gd name="connsiteY5" fmla="*/ 245745 h 253365"/>
                  <a:gd name="connsiteX6" fmla="*/ 130492 w 177165"/>
                  <a:gd name="connsiteY6" fmla="*/ 0 h 2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7165" h="253365">
                    <a:moveTo>
                      <a:pt x="131445" y="0"/>
                    </a:moveTo>
                    <a:cubicBezTo>
                      <a:pt x="116205" y="1905"/>
                      <a:pt x="100965" y="3810"/>
                      <a:pt x="84772" y="3810"/>
                    </a:cubicBezTo>
                    <a:cubicBezTo>
                      <a:pt x="68580" y="3810"/>
                      <a:pt x="59055" y="3810"/>
                      <a:pt x="46672" y="1905"/>
                    </a:cubicBezTo>
                    <a:lnTo>
                      <a:pt x="0" y="247650"/>
                    </a:lnTo>
                    <a:cubicBezTo>
                      <a:pt x="27622" y="251460"/>
                      <a:pt x="55245" y="253365"/>
                      <a:pt x="83820" y="253365"/>
                    </a:cubicBezTo>
                    <a:cubicBezTo>
                      <a:pt x="112395" y="253365"/>
                      <a:pt x="146685" y="250508"/>
                      <a:pt x="177165" y="245745"/>
                    </a:cubicBezTo>
                    <a:lnTo>
                      <a:pt x="130492" y="0"/>
                    </a:lnTo>
                    <a:close/>
                  </a:path>
                </a:pathLst>
              </a:custGeom>
              <a:grpFill/>
              <a:ln w="9525" cap="flat">
                <a:solidFill>
                  <a:srgbClr val="1A3966"/>
                </a:solid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35" name="Freeform 1043">
                <a:extLst>
                  <a:ext uri="{FF2B5EF4-FFF2-40B4-BE49-F238E27FC236}">
                    <a16:creationId xmlns:a16="http://schemas.microsoft.com/office/drawing/2014/main" id="{657386A0-C3B1-B268-6A27-729EA60600EC}"/>
                  </a:ext>
                </a:extLst>
              </p:cNvPr>
              <p:cNvSpPr/>
              <p:nvPr/>
            </p:nvSpPr>
            <p:spPr>
              <a:xfrm>
                <a:off x="3899217" y="4668043"/>
                <a:ext cx="169544" cy="265747"/>
              </a:xfrm>
              <a:custGeom>
                <a:avLst/>
                <a:gdLst>
                  <a:gd name="connsiteX0" fmla="*/ 0 w 169544"/>
                  <a:gd name="connsiteY0" fmla="*/ 250507 h 265747"/>
                  <a:gd name="connsiteX1" fmla="*/ 80010 w 169544"/>
                  <a:gd name="connsiteY1" fmla="*/ 265747 h 265747"/>
                  <a:gd name="connsiteX2" fmla="*/ 169545 w 169544"/>
                  <a:gd name="connsiteY2" fmla="*/ 32385 h 265747"/>
                  <a:gd name="connsiteX3" fmla="*/ 0 w 169544"/>
                  <a:gd name="connsiteY3" fmla="*/ 0 h 265747"/>
                  <a:gd name="connsiteX4" fmla="*/ 0 w 169544"/>
                  <a:gd name="connsiteY4" fmla="*/ 250507 h 2657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9544" h="265747">
                    <a:moveTo>
                      <a:pt x="0" y="250507"/>
                    </a:moveTo>
                    <a:cubicBezTo>
                      <a:pt x="27622" y="252413"/>
                      <a:pt x="54292" y="257175"/>
                      <a:pt x="80010" y="265747"/>
                    </a:cubicBezTo>
                    <a:lnTo>
                      <a:pt x="169545" y="32385"/>
                    </a:lnTo>
                    <a:cubicBezTo>
                      <a:pt x="116205" y="13335"/>
                      <a:pt x="59055" y="1905"/>
                      <a:pt x="0" y="0"/>
                    </a:cubicBezTo>
                    <a:lnTo>
                      <a:pt x="0" y="250507"/>
                    </a:lnTo>
                    <a:close/>
                  </a:path>
                </a:pathLst>
              </a:custGeom>
              <a:grpFill/>
              <a:ln w="9525" cap="flat">
                <a:solidFill>
                  <a:srgbClr val="1A3966"/>
                </a:solid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36" name="Freeform 1044">
                <a:extLst>
                  <a:ext uri="{FF2B5EF4-FFF2-40B4-BE49-F238E27FC236}">
                    <a16:creationId xmlns:a16="http://schemas.microsoft.com/office/drawing/2014/main" id="{B3B76ADF-931E-D834-9F45-ECD8BA650AF6}"/>
                  </a:ext>
                </a:extLst>
              </p:cNvPr>
              <p:cNvSpPr/>
              <p:nvPr/>
            </p:nvSpPr>
            <p:spPr>
              <a:xfrm>
                <a:off x="3594417" y="5525293"/>
                <a:ext cx="211454" cy="276225"/>
              </a:xfrm>
              <a:custGeom>
                <a:avLst/>
                <a:gdLst>
                  <a:gd name="connsiteX0" fmla="*/ 210502 w 211454"/>
                  <a:gd name="connsiteY0" fmla="*/ 30480 h 276225"/>
                  <a:gd name="connsiteX1" fmla="*/ 131445 w 211454"/>
                  <a:gd name="connsiteY1" fmla="*/ 0 h 276225"/>
                  <a:gd name="connsiteX2" fmla="*/ 0 w 211454"/>
                  <a:gd name="connsiteY2" fmla="*/ 213360 h 276225"/>
                  <a:gd name="connsiteX3" fmla="*/ 164782 w 211454"/>
                  <a:gd name="connsiteY3" fmla="*/ 276225 h 276225"/>
                  <a:gd name="connsiteX4" fmla="*/ 211455 w 211454"/>
                  <a:gd name="connsiteY4" fmla="*/ 30480 h 2762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1454" h="276225">
                    <a:moveTo>
                      <a:pt x="210502" y="30480"/>
                    </a:moveTo>
                    <a:cubicBezTo>
                      <a:pt x="182880" y="23813"/>
                      <a:pt x="156210" y="13335"/>
                      <a:pt x="131445" y="0"/>
                    </a:cubicBezTo>
                    <a:lnTo>
                      <a:pt x="0" y="213360"/>
                    </a:lnTo>
                    <a:cubicBezTo>
                      <a:pt x="50482" y="241935"/>
                      <a:pt x="105727" y="263843"/>
                      <a:pt x="164782" y="276225"/>
                    </a:cubicBezTo>
                    <a:lnTo>
                      <a:pt x="211455" y="30480"/>
                    </a:lnTo>
                    <a:close/>
                  </a:path>
                </a:pathLst>
              </a:custGeom>
              <a:grpFill/>
              <a:ln w="9525" cap="flat">
                <a:solidFill>
                  <a:srgbClr val="1A3966"/>
                </a:solid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37" name="Freeform 1045">
                <a:extLst>
                  <a:ext uri="{FF2B5EF4-FFF2-40B4-BE49-F238E27FC236}">
                    <a16:creationId xmlns:a16="http://schemas.microsoft.com/office/drawing/2014/main" id="{FC522110-FB32-C4B7-9E81-55844B5476E3}"/>
                  </a:ext>
                </a:extLst>
              </p:cNvPr>
              <p:cNvSpPr/>
              <p:nvPr/>
            </p:nvSpPr>
            <p:spPr>
              <a:xfrm>
                <a:off x="3690619" y="4668043"/>
                <a:ext cx="172402" cy="264794"/>
              </a:xfrm>
              <a:custGeom>
                <a:avLst/>
                <a:gdLst>
                  <a:gd name="connsiteX0" fmla="*/ 90488 w 172402"/>
                  <a:gd name="connsiteY0" fmla="*/ 264795 h 264794"/>
                  <a:gd name="connsiteX1" fmla="*/ 172403 w 172402"/>
                  <a:gd name="connsiteY1" fmla="*/ 250507 h 264794"/>
                  <a:gd name="connsiteX2" fmla="*/ 172403 w 172402"/>
                  <a:gd name="connsiteY2" fmla="*/ 0 h 264794"/>
                  <a:gd name="connsiteX3" fmla="*/ 0 w 172402"/>
                  <a:gd name="connsiteY3" fmla="*/ 31432 h 264794"/>
                  <a:gd name="connsiteX4" fmla="*/ 90488 w 172402"/>
                  <a:gd name="connsiteY4" fmla="*/ 264795 h 2647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402" h="264794">
                    <a:moveTo>
                      <a:pt x="90488" y="264795"/>
                    </a:moveTo>
                    <a:cubicBezTo>
                      <a:pt x="116205" y="256222"/>
                      <a:pt x="143828" y="251460"/>
                      <a:pt x="172403" y="250507"/>
                    </a:cubicBezTo>
                    <a:lnTo>
                      <a:pt x="172403" y="0"/>
                    </a:lnTo>
                    <a:cubicBezTo>
                      <a:pt x="112395" y="1905"/>
                      <a:pt x="54293" y="12382"/>
                      <a:pt x="0" y="31432"/>
                    </a:cubicBezTo>
                    <a:lnTo>
                      <a:pt x="90488" y="264795"/>
                    </a:lnTo>
                    <a:close/>
                  </a:path>
                </a:pathLst>
              </a:custGeom>
              <a:grpFill/>
              <a:ln w="9525" cap="flat">
                <a:solidFill>
                  <a:srgbClr val="1A3966"/>
                </a:solid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38" name="Freeform 1046">
                <a:extLst>
                  <a:ext uri="{FF2B5EF4-FFF2-40B4-BE49-F238E27FC236}">
                    <a16:creationId xmlns:a16="http://schemas.microsoft.com/office/drawing/2014/main" id="{7D34B9A3-1C79-1170-3BCC-873AC011DAEC}"/>
                  </a:ext>
                </a:extLst>
              </p:cNvPr>
              <p:cNvSpPr/>
              <p:nvPr/>
            </p:nvSpPr>
            <p:spPr>
              <a:xfrm>
                <a:off x="3331527" y="5346223"/>
                <a:ext cx="279082" cy="227647"/>
              </a:xfrm>
              <a:custGeom>
                <a:avLst/>
                <a:gdLst>
                  <a:gd name="connsiteX0" fmla="*/ 279082 w 279082"/>
                  <a:gd name="connsiteY0" fmla="*/ 76200 h 227647"/>
                  <a:gd name="connsiteX1" fmla="*/ 240982 w 279082"/>
                  <a:gd name="connsiteY1" fmla="*/ 0 h 227647"/>
                  <a:gd name="connsiteX2" fmla="*/ 0 w 279082"/>
                  <a:gd name="connsiteY2" fmla="*/ 68580 h 227647"/>
                  <a:gd name="connsiteX3" fmla="*/ 79057 w 279082"/>
                  <a:gd name="connsiteY3" fmla="*/ 227647 h 227647"/>
                  <a:gd name="connsiteX4" fmla="*/ 278130 w 279082"/>
                  <a:gd name="connsiteY4" fmla="*/ 76200 h 2276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9082" h="227647">
                    <a:moveTo>
                      <a:pt x="279082" y="76200"/>
                    </a:moveTo>
                    <a:cubicBezTo>
                      <a:pt x="262890" y="52388"/>
                      <a:pt x="250507" y="26670"/>
                      <a:pt x="240982" y="0"/>
                    </a:cubicBezTo>
                    <a:lnTo>
                      <a:pt x="0" y="68580"/>
                    </a:lnTo>
                    <a:cubicBezTo>
                      <a:pt x="18097" y="125730"/>
                      <a:pt x="44767" y="179070"/>
                      <a:pt x="79057" y="227647"/>
                    </a:cubicBezTo>
                    <a:lnTo>
                      <a:pt x="278130" y="76200"/>
                    </a:lnTo>
                    <a:close/>
                  </a:path>
                </a:pathLst>
              </a:custGeom>
              <a:solidFill>
                <a:srgbClr val="3FC2E0"/>
              </a:solidFill>
              <a:ln w="9525" cap="flat">
                <a:solidFill>
                  <a:srgbClr val="1A3966"/>
                </a:solid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39" name="Freeform 1047">
                <a:extLst>
                  <a:ext uri="{FF2B5EF4-FFF2-40B4-BE49-F238E27FC236}">
                    <a16:creationId xmlns:a16="http://schemas.microsoft.com/office/drawing/2014/main" id="{790C690E-C759-F350-03AF-CE3C5577FB67}"/>
                  </a:ext>
                </a:extLst>
              </p:cNvPr>
              <p:cNvSpPr/>
              <p:nvPr/>
            </p:nvSpPr>
            <p:spPr>
              <a:xfrm>
                <a:off x="3509644" y="4711858"/>
                <a:ext cx="238125" cy="275272"/>
              </a:xfrm>
              <a:custGeom>
                <a:avLst/>
                <a:gdLst>
                  <a:gd name="connsiteX0" fmla="*/ 168593 w 238125"/>
                  <a:gd name="connsiteY0" fmla="*/ 275272 h 275272"/>
                  <a:gd name="connsiteX1" fmla="*/ 238125 w 238125"/>
                  <a:gd name="connsiteY1" fmla="*/ 233363 h 275272"/>
                  <a:gd name="connsiteX2" fmla="*/ 147638 w 238125"/>
                  <a:gd name="connsiteY2" fmla="*/ 0 h 275272"/>
                  <a:gd name="connsiteX3" fmla="*/ 0 w 238125"/>
                  <a:gd name="connsiteY3" fmla="*/ 90488 h 275272"/>
                  <a:gd name="connsiteX4" fmla="*/ 168593 w 238125"/>
                  <a:gd name="connsiteY4" fmla="*/ 275272 h 2752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8125" h="275272">
                    <a:moveTo>
                      <a:pt x="168593" y="275272"/>
                    </a:moveTo>
                    <a:cubicBezTo>
                      <a:pt x="189548" y="258128"/>
                      <a:pt x="213360" y="244792"/>
                      <a:pt x="238125" y="233363"/>
                    </a:cubicBezTo>
                    <a:lnTo>
                      <a:pt x="147638" y="0"/>
                    </a:lnTo>
                    <a:cubicBezTo>
                      <a:pt x="93345" y="22860"/>
                      <a:pt x="43815" y="53340"/>
                      <a:pt x="0" y="90488"/>
                    </a:cubicBezTo>
                    <a:lnTo>
                      <a:pt x="168593" y="275272"/>
                    </a:lnTo>
                    <a:close/>
                  </a:path>
                </a:pathLst>
              </a:custGeom>
              <a:grpFill/>
              <a:ln w="9525" cap="flat">
                <a:solidFill>
                  <a:srgbClr val="1A3966"/>
                </a:solid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grpSp>
      </p:grpSp>
      <p:grpSp>
        <p:nvGrpSpPr>
          <p:cNvPr id="540" name="Group 539">
            <a:extLst>
              <a:ext uri="{FF2B5EF4-FFF2-40B4-BE49-F238E27FC236}">
                <a16:creationId xmlns:a16="http://schemas.microsoft.com/office/drawing/2014/main" id="{67E33FD9-86F5-8F3B-4566-A32483192B1E}"/>
              </a:ext>
            </a:extLst>
          </p:cNvPr>
          <p:cNvGrpSpPr/>
          <p:nvPr/>
        </p:nvGrpSpPr>
        <p:grpSpPr>
          <a:xfrm>
            <a:off x="2299491" y="9415308"/>
            <a:ext cx="1512000" cy="1068961"/>
            <a:chOff x="2121170" y="7929853"/>
            <a:chExt cx="1786282" cy="1332985"/>
          </a:xfrm>
        </p:grpSpPr>
        <p:sp>
          <p:nvSpPr>
            <p:cNvPr id="541" name="Google Shape;1042;p3">
              <a:extLst>
                <a:ext uri="{FF2B5EF4-FFF2-40B4-BE49-F238E27FC236}">
                  <a16:creationId xmlns:a16="http://schemas.microsoft.com/office/drawing/2014/main" id="{DEECE0B1-DC90-D3DB-72FB-5E0B4228CD53}"/>
                </a:ext>
              </a:extLst>
            </p:cNvPr>
            <p:cNvSpPr/>
            <p:nvPr/>
          </p:nvSpPr>
          <p:spPr>
            <a:xfrm>
              <a:off x="2557111" y="7929853"/>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542" name="TextBox 541">
              <a:extLst>
                <a:ext uri="{FF2B5EF4-FFF2-40B4-BE49-F238E27FC236}">
                  <a16:creationId xmlns:a16="http://schemas.microsoft.com/office/drawing/2014/main" id="{85E4AB68-E64E-FEDE-02A5-B14FB32CCDC6}"/>
                </a:ext>
              </a:extLst>
            </p:cNvPr>
            <p:cNvSpPr txBox="1"/>
            <p:nvPr/>
          </p:nvSpPr>
          <p:spPr>
            <a:xfrm>
              <a:off x="2121170" y="8879043"/>
              <a:ext cx="1786282" cy="383795"/>
            </a:xfrm>
            <a:prstGeom prst="rect">
              <a:avLst/>
            </a:prstGeom>
            <a:noFill/>
          </p:spPr>
          <p:txBody>
            <a:bodyPr wrap="square" rtlCol="0">
              <a:spAutoFit/>
            </a:bodyPr>
            <a:lstStyle/>
            <a:p>
              <a:pPr algn="ctr"/>
              <a:r>
                <a:rPr lang="en-GB" noProof="0" dirty="0">
                  <a:solidFill>
                    <a:srgbClr val="1A3966"/>
                  </a:solidFill>
                  <a:latin typeface="Calibri" panose="020F0502020204030204" pitchFamily="34" charset="0"/>
                  <a:cs typeface="Calibri" panose="020F0502020204030204" pitchFamily="34" charset="0"/>
                </a:rPr>
                <a:t>RISK</a:t>
              </a:r>
            </a:p>
          </p:txBody>
        </p:sp>
        <p:grpSp>
          <p:nvGrpSpPr>
            <p:cNvPr id="543" name="Group 542">
              <a:extLst>
                <a:ext uri="{FF2B5EF4-FFF2-40B4-BE49-F238E27FC236}">
                  <a16:creationId xmlns:a16="http://schemas.microsoft.com/office/drawing/2014/main" id="{D02B3BEA-A06C-B35F-65A7-2487923293AF}"/>
                </a:ext>
              </a:extLst>
            </p:cNvPr>
            <p:cNvGrpSpPr/>
            <p:nvPr/>
          </p:nvGrpSpPr>
          <p:grpSpPr>
            <a:xfrm>
              <a:off x="2759770" y="8087433"/>
              <a:ext cx="560694" cy="560848"/>
              <a:chOff x="3638961" y="9247725"/>
              <a:chExt cx="934457" cy="934714"/>
            </a:xfrm>
          </p:grpSpPr>
          <p:sp>
            <p:nvSpPr>
              <p:cNvPr id="544" name="Freeform 55">
                <a:extLst>
                  <a:ext uri="{FF2B5EF4-FFF2-40B4-BE49-F238E27FC236}">
                    <a16:creationId xmlns:a16="http://schemas.microsoft.com/office/drawing/2014/main" id="{451D7B69-2BF7-95C1-DD4D-A503209CB006}"/>
                  </a:ext>
                </a:extLst>
              </p:cNvPr>
              <p:cNvSpPr/>
              <p:nvPr/>
            </p:nvSpPr>
            <p:spPr>
              <a:xfrm>
                <a:off x="4012766" y="9700146"/>
                <a:ext cx="529407" cy="451575"/>
              </a:xfrm>
              <a:custGeom>
                <a:avLst/>
                <a:gdLst>
                  <a:gd name="connsiteX0" fmla="*/ 251707 w 529407"/>
                  <a:gd name="connsiteY0" fmla="*/ 1040 h 451575"/>
                  <a:gd name="connsiteX1" fmla="*/ 305866 w 529407"/>
                  <a:gd name="connsiteY1" fmla="*/ 20787 h 451575"/>
                  <a:gd name="connsiteX2" fmla="*/ 520795 w 529407"/>
                  <a:gd name="connsiteY2" fmla="*/ 369903 h 451575"/>
                  <a:gd name="connsiteX3" fmla="*/ 479565 w 529407"/>
                  <a:gd name="connsiteY3" fmla="*/ 451575 h 451575"/>
                  <a:gd name="connsiteX4" fmla="*/ 48489 w 529407"/>
                  <a:gd name="connsiteY4" fmla="*/ 451575 h 451575"/>
                  <a:gd name="connsiteX5" fmla="*/ 6040 w 529407"/>
                  <a:gd name="connsiteY5" fmla="*/ 374292 h 451575"/>
                  <a:gd name="connsiteX6" fmla="*/ 229751 w 529407"/>
                  <a:gd name="connsiteY6" fmla="*/ 13961 h 451575"/>
                  <a:gd name="connsiteX7" fmla="*/ 251707 w 529407"/>
                  <a:gd name="connsiteY7" fmla="*/ 1284 h 451575"/>
                  <a:gd name="connsiteX8" fmla="*/ 253415 w 529407"/>
                  <a:gd name="connsiteY8" fmla="*/ 62964 h 451575"/>
                  <a:gd name="connsiteX9" fmla="*/ 217797 w 529407"/>
                  <a:gd name="connsiteY9" fmla="*/ 104166 h 451575"/>
                  <a:gd name="connsiteX10" fmla="*/ 217309 w 529407"/>
                  <a:gd name="connsiteY10" fmla="*/ 248005 h 451575"/>
                  <a:gd name="connsiteX11" fmla="*/ 310014 w 529407"/>
                  <a:gd name="connsiteY11" fmla="*/ 260195 h 451575"/>
                  <a:gd name="connsiteX12" fmla="*/ 310502 w 529407"/>
                  <a:gd name="connsiteY12" fmla="*/ 100021 h 451575"/>
                  <a:gd name="connsiteX13" fmla="*/ 253415 w 529407"/>
                  <a:gd name="connsiteY13" fmla="*/ 62964 h 451575"/>
                  <a:gd name="connsiteX14" fmla="*/ 232678 w 529407"/>
                  <a:gd name="connsiteY14" fmla="*/ 338697 h 451575"/>
                  <a:gd name="connsiteX15" fmla="*/ 297816 w 529407"/>
                  <a:gd name="connsiteY15" fmla="*/ 406473 h 451575"/>
                  <a:gd name="connsiteX16" fmla="*/ 232678 w 529407"/>
                  <a:gd name="connsiteY16" fmla="*/ 338697 h 451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29407" h="451575">
                    <a:moveTo>
                      <a:pt x="251707" y="1040"/>
                    </a:moveTo>
                    <a:cubicBezTo>
                      <a:pt x="273908" y="-2617"/>
                      <a:pt x="291961" y="3234"/>
                      <a:pt x="305866" y="20787"/>
                    </a:cubicBezTo>
                    <a:lnTo>
                      <a:pt x="520795" y="369903"/>
                    </a:lnTo>
                    <a:cubicBezTo>
                      <a:pt x="542263" y="405985"/>
                      <a:pt x="521770" y="447918"/>
                      <a:pt x="479565" y="451575"/>
                    </a:cubicBezTo>
                    <a:lnTo>
                      <a:pt x="48489" y="451575"/>
                    </a:lnTo>
                    <a:cubicBezTo>
                      <a:pt x="10431" y="448162"/>
                      <a:pt x="-11281" y="408179"/>
                      <a:pt x="6040" y="374292"/>
                    </a:cubicBezTo>
                    <a:lnTo>
                      <a:pt x="229751" y="13961"/>
                    </a:lnTo>
                    <a:cubicBezTo>
                      <a:pt x="236582" y="9329"/>
                      <a:pt x="243413" y="2746"/>
                      <a:pt x="251707" y="1284"/>
                    </a:cubicBezTo>
                    <a:close/>
                    <a:moveTo>
                      <a:pt x="253415" y="62964"/>
                    </a:moveTo>
                    <a:cubicBezTo>
                      <a:pt x="235118" y="66133"/>
                      <a:pt x="219505" y="85881"/>
                      <a:pt x="217797" y="104166"/>
                    </a:cubicBezTo>
                    <a:cubicBezTo>
                      <a:pt x="219749" y="150731"/>
                      <a:pt x="213650" y="201928"/>
                      <a:pt x="217309" y="248005"/>
                    </a:cubicBezTo>
                    <a:cubicBezTo>
                      <a:pt x="221700" y="304810"/>
                      <a:pt x="293181" y="313099"/>
                      <a:pt x="310014" y="260195"/>
                    </a:cubicBezTo>
                    <a:cubicBezTo>
                      <a:pt x="306842" y="209486"/>
                      <a:pt x="315869" y="149755"/>
                      <a:pt x="310502" y="100021"/>
                    </a:cubicBezTo>
                    <a:cubicBezTo>
                      <a:pt x="307574" y="72716"/>
                      <a:pt x="278543" y="58819"/>
                      <a:pt x="253415" y="62964"/>
                    </a:cubicBezTo>
                    <a:close/>
                    <a:moveTo>
                      <a:pt x="232678" y="338697"/>
                    </a:moveTo>
                    <a:cubicBezTo>
                      <a:pt x="187302" y="380143"/>
                      <a:pt x="251951" y="450844"/>
                      <a:pt x="297816" y="406473"/>
                    </a:cubicBezTo>
                    <a:cubicBezTo>
                      <a:pt x="340508" y="365271"/>
                      <a:pt x="277811" y="297252"/>
                      <a:pt x="232678" y="338697"/>
                    </a:cubicBezTo>
                    <a:close/>
                  </a:path>
                </a:pathLst>
              </a:custGeom>
              <a:solidFill>
                <a:srgbClr val="3FC2E0"/>
              </a:solidFill>
              <a:ln w="2439"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grpSp>
            <p:nvGrpSpPr>
              <p:cNvPr id="545" name="Graphic 1062">
                <a:extLst>
                  <a:ext uri="{FF2B5EF4-FFF2-40B4-BE49-F238E27FC236}">
                    <a16:creationId xmlns:a16="http://schemas.microsoft.com/office/drawing/2014/main" id="{B5930D02-EC05-83E0-D595-E289834FDF35}"/>
                  </a:ext>
                </a:extLst>
              </p:cNvPr>
              <p:cNvGrpSpPr/>
              <p:nvPr/>
            </p:nvGrpSpPr>
            <p:grpSpPr>
              <a:xfrm>
                <a:off x="3638961" y="9247725"/>
                <a:ext cx="934457" cy="934714"/>
                <a:chOff x="3638961" y="9247725"/>
                <a:chExt cx="934457" cy="934714"/>
              </a:xfrm>
              <a:solidFill>
                <a:srgbClr val="1A3966"/>
              </a:solidFill>
            </p:grpSpPr>
            <p:sp>
              <p:nvSpPr>
                <p:cNvPr id="546" name="Freeform 57">
                  <a:extLst>
                    <a:ext uri="{FF2B5EF4-FFF2-40B4-BE49-F238E27FC236}">
                      <a16:creationId xmlns:a16="http://schemas.microsoft.com/office/drawing/2014/main" id="{A974E731-AD44-E176-EBDC-9C4DA531872A}"/>
                    </a:ext>
                  </a:extLst>
                </p:cNvPr>
                <p:cNvSpPr/>
                <p:nvPr/>
              </p:nvSpPr>
              <p:spPr>
                <a:xfrm>
                  <a:off x="3638961" y="9247725"/>
                  <a:ext cx="934457" cy="934714"/>
                </a:xfrm>
                <a:custGeom>
                  <a:avLst/>
                  <a:gdLst>
                    <a:gd name="connsiteX0" fmla="*/ 324710 w 934457"/>
                    <a:gd name="connsiteY0" fmla="*/ 488 h 934714"/>
                    <a:gd name="connsiteX1" fmla="*/ 352765 w 934457"/>
                    <a:gd name="connsiteY1" fmla="*/ 9752 h 934714"/>
                    <a:gd name="connsiteX2" fmla="*/ 400825 w 934457"/>
                    <a:gd name="connsiteY2" fmla="*/ 62168 h 934714"/>
                    <a:gd name="connsiteX3" fmla="*/ 441567 w 934457"/>
                    <a:gd name="connsiteY3" fmla="*/ 70701 h 934714"/>
                    <a:gd name="connsiteX4" fmla="*/ 449861 w 934457"/>
                    <a:gd name="connsiteY4" fmla="*/ 78746 h 934714"/>
                    <a:gd name="connsiteX5" fmla="*/ 590138 w 934457"/>
                    <a:gd name="connsiteY5" fmla="*/ 79234 h 934714"/>
                    <a:gd name="connsiteX6" fmla="*/ 653567 w 934457"/>
                    <a:gd name="connsiteY6" fmla="*/ 145302 h 934714"/>
                    <a:gd name="connsiteX7" fmla="*/ 653567 w 934457"/>
                    <a:gd name="connsiteY7" fmla="*/ 420548 h 934714"/>
                    <a:gd name="connsiteX8" fmla="*/ 655275 w 934457"/>
                    <a:gd name="connsiteY8" fmla="*/ 422743 h 934714"/>
                    <a:gd name="connsiteX9" fmla="*/ 706019 w 934457"/>
                    <a:gd name="connsiteY9" fmla="*/ 455899 h 934714"/>
                    <a:gd name="connsiteX10" fmla="*/ 925094 w 934457"/>
                    <a:gd name="connsiteY10" fmla="*/ 811841 h 934714"/>
                    <a:gd name="connsiteX11" fmla="*/ 860689 w 934457"/>
                    <a:gd name="connsiteY11" fmla="*/ 934715 h 934714"/>
                    <a:gd name="connsiteX12" fmla="*/ 416927 w 934457"/>
                    <a:gd name="connsiteY12" fmla="*/ 934715 h 934714"/>
                    <a:gd name="connsiteX13" fmla="*/ 361304 w 934457"/>
                    <a:gd name="connsiteY13" fmla="*/ 904484 h 934714"/>
                    <a:gd name="connsiteX14" fmla="*/ 347642 w 934457"/>
                    <a:gd name="connsiteY14" fmla="*/ 887174 h 934714"/>
                    <a:gd name="connsiteX15" fmla="*/ 68309 w 934457"/>
                    <a:gd name="connsiteY15" fmla="*/ 887174 h 934714"/>
                    <a:gd name="connsiteX16" fmla="*/ 0 w 934457"/>
                    <a:gd name="connsiteY16" fmla="*/ 821349 h 934714"/>
                    <a:gd name="connsiteX17" fmla="*/ 0 w 934457"/>
                    <a:gd name="connsiteY17" fmla="*/ 144327 h 934714"/>
                    <a:gd name="connsiteX18" fmla="*/ 172479 w 934457"/>
                    <a:gd name="connsiteY18" fmla="*/ 78502 h 934714"/>
                    <a:gd name="connsiteX19" fmla="*/ 189800 w 934457"/>
                    <a:gd name="connsiteY19" fmla="*/ 64850 h 934714"/>
                    <a:gd name="connsiteX20" fmla="*/ 223467 w 934457"/>
                    <a:gd name="connsiteY20" fmla="*/ 62168 h 934714"/>
                    <a:gd name="connsiteX21" fmla="*/ 297631 w 934457"/>
                    <a:gd name="connsiteY21" fmla="*/ 0 h 934714"/>
                    <a:gd name="connsiteX22" fmla="*/ 324954 w 934457"/>
                    <a:gd name="connsiteY22" fmla="*/ 0 h 934714"/>
                    <a:gd name="connsiteX23" fmla="*/ 419610 w 934457"/>
                    <a:gd name="connsiteY23" fmla="*/ 93374 h 934714"/>
                    <a:gd name="connsiteX24" fmla="*/ 382284 w 934457"/>
                    <a:gd name="connsiteY24" fmla="*/ 93374 h 934714"/>
                    <a:gd name="connsiteX25" fmla="*/ 362036 w 934457"/>
                    <a:gd name="connsiteY25" fmla="*/ 57048 h 934714"/>
                    <a:gd name="connsiteX26" fmla="*/ 256889 w 934457"/>
                    <a:gd name="connsiteY26" fmla="*/ 62899 h 934714"/>
                    <a:gd name="connsiteX27" fmla="*/ 239812 w 934457"/>
                    <a:gd name="connsiteY27" fmla="*/ 93374 h 934714"/>
                    <a:gd name="connsiteX28" fmla="*/ 202486 w 934457"/>
                    <a:gd name="connsiteY28" fmla="*/ 93374 h 934714"/>
                    <a:gd name="connsiteX29" fmla="*/ 202486 w 934457"/>
                    <a:gd name="connsiteY29" fmla="*/ 155542 h 934714"/>
                    <a:gd name="connsiteX30" fmla="*/ 419854 w 934457"/>
                    <a:gd name="connsiteY30" fmla="*/ 155542 h 934714"/>
                    <a:gd name="connsiteX31" fmla="*/ 419854 w 934457"/>
                    <a:gd name="connsiteY31" fmla="*/ 93374 h 934714"/>
                    <a:gd name="connsiteX32" fmla="*/ 171259 w 934457"/>
                    <a:gd name="connsiteY32" fmla="*/ 109952 h 934714"/>
                    <a:gd name="connsiteX33" fmla="*/ 68065 w 934457"/>
                    <a:gd name="connsiteY33" fmla="*/ 109952 h 934714"/>
                    <a:gd name="connsiteX34" fmla="*/ 30495 w 934457"/>
                    <a:gd name="connsiteY34" fmla="*/ 154567 h 934714"/>
                    <a:gd name="connsiteX35" fmla="*/ 30495 w 934457"/>
                    <a:gd name="connsiteY35" fmla="*/ 809891 h 934714"/>
                    <a:gd name="connsiteX36" fmla="*/ 69772 w 934457"/>
                    <a:gd name="connsiteY36" fmla="*/ 856456 h 934714"/>
                    <a:gd name="connsiteX37" fmla="*/ 341787 w 934457"/>
                    <a:gd name="connsiteY37" fmla="*/ 856456 h 934714"/>
                    <a:gd name="connsiteX38" fmla="*/ 346422 w 934457"/>
                    <a:gd name="connsiteY38" fmla="*/ 825494 h 934714"/>
                    <a:gd name="connsiteX39" fmla="*/ 84410 w 934457"/>
                    <a:gd name="connsiteY39" fmla="*/ 825494 h 934714"/>
                    <a:gd name="connsiteX40" fmla="*/ 63186 w 934457"/>
                    <a:gd name="connsiteY40" fmla="*/ 804527 h 934714"/>
                    <a:gd name="connsiteX41" fmla="*/ 61478 w 934457"/>
                    <a:gd name="connsiteY41" fmla="*/ 171145 h 934714"/>
                    <a:gd name="connsiteX42" fmla="*/ 84410 w 934457"/>
                    <a:gd name="connsiteY42" fmla="*/ 141158 h 934714"/>
                    <a:gd name="connsiteX43" fmla="*/ 171259 w 934457"/>
                    <a:gd name="connsiteY43" fmla="*/ 141158 h 934714"/>
                    <a:gd name="connsiteX44" fmla="*/ 171259 w 934457"/>
                    <a:gd name="connsiteY44" fmla="*/ 110196 h 934714"/>
                    <a:gd name="connsiteX45" fmla="*/ 586723 w 934457"/>
                    <a:gd name="connsiteY45" fmla="*/ 109952 h 934714"/>
                    <a:gd name="connsiteX46" fmla="*/ 450593 w 934457"/>
                    <a:gd name="connsiteY46" fmla="*/ 109952 h 934714"/>
                    <a:gd name="connsiteX47" fmla="*/ 450593 w 934457"/>
                    <a:gd name="connsiteY47" fmla="*/ 138232 h 934714"/>
                    <a:gd name="connsiteX48" fmla="*/ 456936 w 934457"/>
                    <a:gd name="connsiteY48" fmla="*/ 141158 h 934714"/>
                    <a:gd name="connsiteX49" fmla="*/ 567937 w 934457"/>
                    <a:gd name="connsiteY49" fmla="*/ 141402 h 934714"/>
                    <a:gd name="connsiteX50" fmla="*/ 591114 w 934457"/>
                    <a:gd name="connsiteY50" fmla="*/ 163831 h 934714"/>
                    <a:gd name="connsiteX51" fmla="*/ 591114 w 934457"/>
                    <a:gd name="connsiteY51" fmla="*/ 434932 h 934714"/>
                    <a:gd name="connsiteX52" fmla="*/ 622341 w 934457"/>
                    <a:gd name="connsiteY52" fmla="*/ 422986 h 934714"/>
                    <a:gd name="connsiteX53" fmla="*/ 622341 w 934457"/>
                    <a:gd name="connsiteY53" fmla="*/ 151154 h 934714"/>
                    <a:gd name="connsiteX54" fmla="*/ 586723 w 934457"/>
                    <a:gd name="connsiteY54" fmla="*/ 110196 h 934714"/>
                    <a:gd name="connsiteX55" fmla="*/ 176627 w 934457"/>
                    <a:gd name="connsiteY55" fmla="*/ 171876 h 934714"/>
                    <a:gd name="connsiteX56" fmla="*/ 92705 w 934457"/>
                    <a:gd name="connsiteY56" fmla="*/ 171876 h 934714"/>
                    <a:gd name="connsiteX57" fmla="*/ 92705 w 934457"/>
                    <a:gd name="connsiteY57" fmla="*/ 794288 h 934714"/>
                    <a:gd name="connsiteX58" fmla="*/ 362036 w 934457"/>
                    <a:gd name="connsiteY58" fmla="*/ 794288 h 934714"/>
                    <a:gd name="connsiteX59" fmla="*/ 560131 w 934457"/>
                    <a:gd name="connsiteY59" fmla="*/ 473940 h 934714"/>
                    <a:gd name="connsiteX60" fmla="*/ 560131 w 934457"/>
                    <a:gd name="connsiteY60" fmla="*/ 171876 h 934714"/>
                    <a:gd name="connsiteX61" fmla="*/ 447910 w 934457"/>
                    <a:gd name="connsiteY61" fmla="*/ 171876 h 934714"/>
                    <a:gd name="connsiteX62" fmla="*/ 424246 w 934457"/>
                    <a:gd name="connsiteY62" fmla="*/ 186504 h 934714"/>
                    <a:gd name="connsiteX63" fmla="*/ 197607 w 934457"/>
                    <a:gd name="connsiteY63" fmla="*/ 186504 h 934714"/>
                    <a:gd name="connsiteX64" fmla="*/ 178334 w 934457"/>
                    <a:gd name="connsiteY64" fmla="*/ 176508 h 934714"/>
                    <a:gd name="connsiteX65" fmla="*/ 176627 w 934457"/>
                    <a:gd name="connsiteY65" fmla="*/ 171876 h 934714"/>
                    <a:gd name="connsiteX66" fmla="*/ 625512 w 934457"/>
                    <a:gd name="connsiteY66" fmla="*/ 453461 h 934714"/>
                    <a:gd name="connsiteX67" fmla="*/ 603556 w 934457"/>
                    <a:gd name="connsiteY67" fmla="*/ 466138 h 934714"/>
                    <a:gd name="connsiteX68" fmla="*/ 379845 w 934457"/>
                    <a:gd name="connsiteY68" fmla="*/ 826469 h 934714"/>
                    <a:gd name="connsiteX69" fmla="*/ 422294 w 934457"/>
                    <a:gd name="connsiteY69" fmla="*/ 903752 h 934714"/>
                    <a:gd name="connsiteX70" fmla="*/ 853370 w 934457"/>
                    <a:gd name="connsiteY70" fmla="*/ 903752 h 934714"/>
                    <a:gd name="connsiteX71" fmla="*/ 894599 w 934457"/>
                    <a:gd name="connsiteY71" fmla="*/ 822081 h 934714"/>
                    <a:gd name="connsiteX72" fmla="*/ 679671 w 934457"/>
                    <a:gd name="connsiteY72" fmla="*/ 472965 h 934714"/>
                    <a:gd name="connsiteX73" fmla="*/ 625512 w 934457"/>
                    <a:gd name="connsiteY73" fmla="*/ 453217 h 934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934457" h="934714">
                      <a:moveTo>
                        <a:pt x="324710" y="488"/>
                      </a:moveTo>
                      <a:cubicBezTo>
                        <a:pt x="333981" y="3657"/>
                        <a:pt x="343739" y="5364"/>
                        <a:pt x="352765" y="9752"/>
                      </a:cubicBezTo>
                      <a:cubicBezTo>
                        <a:pt x="374478" y="20235"/>
                        <a:pt x="390335" y="40958"/>
                        <a:pt x="400825" y="62168"/>
                      </a:cubicBezTo>
                      <a:cubicBezTo>
                        <a:pt x="416683" y="62656"/>
                        <a:pt x="428393" y="60218"/>
                        <a:pt x="441567" y="70701"/>
                      </a:cubicBezTo>
                      <a:cubicBezTo>
                        <a:pt x="454740" y="81184"/>
                        <a:pt x="445470" y="78259"/>
                        <a:pt x="449861" y="78746"/>
                      </a:cubicBezTo>
                      <a:cubicBezTo>
                        <a:pt x="494018" y="82647"/>
                        <a:pt x="546957" y="73383"/>
                        <a:pt x="590138" y="79234"/>
                      </a:cubicBezTo>
                      <a:cubicBezTo>
                        <a:pt x="633319" y="85085"/>
                        <a:pt x="650396" y="114340"/>
                        <a:pt x="653567" y="145302"/>
                      </a:cubicBezTo>
                      <a:lnTo>
                        <a:pt x="653567" y="420548"/>
                      </a:lnTo>
                      <a:cubicBezTo>
                        <a:pt x="653811" y="420548"/>
                        <a:pt x="655275" y="422743"/>
                        <a:pt x="655275" y="422743"/>
                      </a:cubicBezTo>
                      <a:cubicBezTo>
                        <a:pt x="676744" y="426400"/>
                        <a:pt x="692845" y="439565"/>
                        <a:pt x="706019" y="455899"/>
                      </a:cubicBezTo>
                      <a:lnTo>
                        <a:pt x="925094" y="811841"/>
                      </a:lnTo>
                      <a:cubicBezTo>
                        <a:pt x="951442" y="866208"/>
                        <a:pt x="919727" y="926182"/>
                        <a:pt x="860689" y="934715"/>
                      </a:cubicBezTo>
                      <a:lnTo>
                        <a:pt x="416927" y="934715"/>
                      </a:lnTo>
                      <a:cubicBezTo>
                        <a:pt x="395214" y="932277"/>
                        <a:pt x="375209" y="921306"/>
                        <a:pt x="361304" y="904484"/>
                      </a:cubicBezTo>
                      <a:cubicBezTo>
                        <a:pt x="356913" y="899364"/>
                        <a:pt x="353741" y="888393"/>
                        <a:pt x="347642" y="887174"/>
                      </a:cubicBezTo>
                      <a:lnTo>
                        <a:pt x="68309" y="887174"/>
                      </a:lnTo>
                      <a:cubicBezTo>
                        <a:pt x="32446" y="883030"/>
                        <a:pt x="6831" y="855968"/>
                        <a:pt x="0" y="821349"/>
                      </a:cubicBezTo>
                      <a:lnTo>
                        <a:pt x="0" y="144327"/>
                      </a:lnTo>
                      <a:cubicBezTo>
                        <a:pt x="18785" y="57048"/>
                        <a:pt x="106122" y="81915"/>
                        <a:pt x="172479" y="78502"/>
                      </a:cubicBezTo>
                      <a:cubicBezTo>
                        <a:pt x="178334" y="77283"/>
                        <a:pt x="182970" y="67775"/>
                        <a:pt x="189800" y="64850"/>
                      </a:cubicBezTo>
                      <a:cubicBezTo>
                        <a:pt x="200047" y="60461"/>
                        <a:pt x="212489" y="62412"/>
                        <a:pt x="223467" y="62168"/>
                      </a:cubicBezTo>
                      <a:cubicBezTo>
                        <a:pt x="232981" y="32181"/>
                        <a:pt x="266404" y="3901"/>
                        <a:pt x="297631" y="0"/>
                      </a:cubicBezTo>
                      <a:lnTo>
                        <a:pt x="324954" y="0"/>
                      </a:lnTo>
                      <a:close/>
                      <a:moveTo>
                        <a:pt x="419610" y="93374"/>
                      </a:moveTo>
                      <a:lnTo>
                        <a:pt x="382284" y="93374"/>
                      </a:lnTo>
                      <a:cubicBezTo>
                        <a:pt x="373990" y="93374"/>
                        <a:pt x="367647" y="65094"/>
                        <a:pt x="362036" y="57048"/>
                      </a:cubicBezTo>
                      <a:cubicBezTo>
                        <a:pt x="336420" y="20966"/>
                        <a:pt x="278114" y="23892"/>
                        <a:pt x="256889" y="62899"/>
                      </a:cubicBezTo>
                      <a:cubicBezTo>
                        <a:pt x="253230" y="69726"/>
                        <a:pt x="248595" y="93374"/>
                        <a:pt x="239812" y="93374"/>
                      </a:cubicBezTo>
                      <a:lnTo>
                        <a:pt x="202486" y="93374"/>
                      </a:lnTo>
                      <a:lnTo>
                        <a:pt x="202486" y="155542"/>
                      </a:lnTo>
                      <a:lnTo>
                        <a:pt x="419854" y="155542"/>
                      </a:lnTo>
                      <a:lnTo>
                        <a:pt x="419854" y="93374"/>
                      </a:lnTo>
                      <a:close/>
                      <a:moveTo>
                        <a:pt x="171259" y="109952"/>
                      </a:moveTo>
                      <a:lnTo>
                        <a:pt x="68065" y="109952"/>
                      </a:lnTo>
                      <a:cubicBezTo>
                        <a:pt x="50499" y="109952"/>
                        <a:pt x="29519" y="137257"/>
                        <a:pt x="30495" y="154567"/>
                      </a:cubicBezTo>
                      <a:lnTo>
                        <a:pt x="30495" y="809891"/>
                      </a:lnTo>
                      <a:cubicBezTo>
                        <a:pt x="31227" y="832808"/>
                        <a:pt x="46840" y="852799"/>
                        <a:pt x="69772" y="856456"/>
                      </a:cubicBezTo>
                      <a:lnTo>
                        <a:pt x="341787" y="856456"/>
                      </a:lnTo>
                      <a:cubicBezTo>
                        <a:pt x="341787" y="856456"/>
                        <a:pt x="346422" y="825494"/>
                        <a:pt x="346422" y="825494"/>
                      </a:cubicBezTo>
                      <a:lnTo>
                        <a:pt x="84410" y="825494"/>
                      </a:lnTo>
                      <a:cubicBezTo>
                        <a:pt x="79531" y="825494"/>
                        <a:pt x="63673" y="811354"/>
                        <a:pt x="63186" y="804527"/>
                      </a:cubicBezTo>
                      <a:lnTo>
                        <a:pt x="61478" y="171145"/>
                      </a:lnTo>
                      <a:cubicBezTo>
                        <a:pt x="59038" y="161393"/>
                        <a:pt x="76115" y="141158"/>
                        <a:pt x="84410" y="141158"/>
                      </a:cubicBezTo>
                      <a:lnTo>
                        <a:pt x="171259" y="141158"/>
                      </a:lnTo>
                      <a:lnTo>
                        <a:pt x="171259" y="110196"/>
                      </a:lnTo>
                      <a:close/>
                      <a:moveTo>
                        <a:pt x="586723" y="109952"/>
                      </a:moveTo>
                      <a:lnTo>
                        <a:pt x="450593" y="109952"/>
                      </a:lnTo>
                      <a:lnTo>
                        <a:pt x="450593" y="138232"/>
                      </a:lnTo>
                      <a:cubicBezTo>
                        <a:pt x="452301" y="140914"/>
                        <a:pt x="454252" y="140670"/>
                        <a:pt x="456936" y="141158"/>
                      </a:cubicBezTo>
                      <a:cubicBezTo>
                        <a:pt x="490115" y="145059"/>
                        <a:pt x="536223" y="135794"/>
                        <a:pt x="567937" y="141402"/>
                      </a:cubicBezTo>
                      <a:cubicBezTo>
                        <a:pt x="599652" y="147009"/>
                        <a:pt x="591114" y="155786"/>
                        <a:pt x="591114" y="163831"/>
                      </a:cubicBezTo>
                      <a:lnTo>
                        <a:pt x="591114" y="434932"/>
                      </a:lnTo>
                      <a:lnTo>
                        <a:pt x="622341" y="422986"/>
                      </a:lnTo>
                      <a:lnTo>
                        <a:pt x="622341" y="151154"/>
                      </a:lnTo>
                      <a:cubicBezTo>
                        <a:pt x="621853" y="133600"/>
                        <a:pt x="603556" y="113121"/>
                        <a:pt x="586723" y="110196"/>
                      </a:cubicBezTo>
                      <a:close/>
                      <a:moveTo>
                        <a:pt x="176627" y="171876"/>
                      </a:moveTo>
                      <a:cubicBezTo>
                        <a:pt x="171991" y="168951"/>
                        <a:pt x="103927" y="174070"/>
                        <a:pt x="92705" y="171876"/>
                      </a:cubicBezTo>
                      <a:lnTo>
                        <a:pt x="92705" y="794288"/>
                      </a:lnTo>
                      <a:lnTo>
                        <a:pt x="362036" y="794288"/>
                      </a:lnTo>
                      <a:lnTo>
                        <a:pt x="560131" y="473940"/>
                      </a:lnTo>
                      <a:lnTo>
                        <a:pt x="560131" y="171876"/>
                      </a:lnTo>
                      <a:lnTo>
                        <a:pt x="447910" y="171876"/>
                      </a:lnTo>
                      <a:cubicBezTo>
                        <a:pt x="446446" y="171876"/>
                        <a:pt x="437907" y="185285"/>
                        <a:pt x="424246" y="186504"/>
                      </a:cubicBezTo>
                      <a:cubicBezTo>
                        <a:pt x="352765" y="193330"/>
                        <a:pt x="270307" y="181141"/>
                        <a:pt x="197607" y="186504"/>
                      </a:cubicBezTo>
                      <a:cubicBezTo>
                        <a:pt x="189800" y="186016"/>
                        <a:pt x="183701" y="181384"/>
                        <a:pt x="178334" y="176508"/>
                      </a:cubicBezTo>
                      <a:cubicBezTo>
                        <a:pt x="172967" y="171633"/>
                        <a:pt x="176871" y="172120"/>
                        <a:pt x="176627" y="171876"/>
                      </a:cubicBezTo>
                      <a:close/>
                      <a:moveTo>
                        <a:pt x="625512" y="453461"/>
                      </a:moveTo>
                      <a:cubicBezTo>
                        <a:pt x="616974" y="454924"/>
                        <a:pt x="610386" y="461506"/>
                        <a:pt x="603556" y="466138"/>
                      </a:cubicBezTo>
                      <a:lnTo>
                        <a:pt x="379845" y="826469"/>
                      </a:lnTo>
                      <a:cubicBezTo>
                        <a:pt x="362524" y="860357"/>
                        <a:pt x="384236" y="900583"/>
                        <a:pt x="422294" y="903752"/>
                      </a:cubicBezTo>
                      <a:lnTo>
                        <a:pt x="853370" y="903752"/>
                      </a:lnTo>
                      <a:cubicBezTo>
                        <a:pt x="895575" y="900095"/>
                        <a:pt x="916068" y="858162"/>
                        <a:pt x="894599" y="822081"/>
                      </a:cubicBezTo>
                      <a:lnTo>
                        <a:pt x="679671" y="472965"/>
                      </a:lnTo>
                      <a:cubicBezTo>
                        <a:pt x="665765" y="455411"/>
                        <a:pt x="647712" y="449316"/>
                        <a:pt x="625512" y="453217"/>
                      </a:cubicBezTo>
                      <a:close/>
                    </a:path>
                  </a:pathLst>
                </a:custGeom>
                <a:grpFill/>
                <a:ln w="2439"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47" name="Freeform 58">
                  <a:extLst>
                    <a:ext uri="{FF2B5EF4-FFF2-40B4-BE49-F238E27FC236}">
                      <a16:creationId xmlns:a16="http://schemas.microsoft.com/office/drawing/2014/main" id="{A5CEDFE2-D74F-1A1B-1994-33D5EF90725F}"/>
                    </a:ext>
                  </a:extLst>
                </p:cNvPr>
                <p:cNvSpPr/>
                <p:nvPr/>
              </p:nvSpPr>
              <p:spPr>
                <a:xfrm>
                  <a:off x="3934396" y="9510660"/>
                  <a:ext cx="234096" cy="33033"/>
                </a:xfrm>
                <a:custGeom>
                  <a:avLst/>
                  <a:gdLst>
                    <a:gd name="connsiteX0" fmla="*/ 229566 w 234096"/>
                    <a:gd name="connsiteY0" fmla="*/ 6216 h 33033"/>
                    <a:gd name="connsiteX1" fmla="*/ 220051 w 234096"/>
                    <a:gd name="connsiteY1" fmla="*/ 33034 h 33033"/>
                    <a:gd name="connsiteX2" fmla="*/ 15369 w 234096"/>
                    <a:gd name="connsiteY2" fmla="*/ 33034 h 33033"/>
                    <a:gd name="connsiteX3" fmla="*/ 15369 w 234096"/>
                    <a:gd name="connsiteY3" fmla="*/ 1828 h 33033"/>
                    <a:gd name="connsiteX4" fmla="*/ 216392 w 234096"/>
                    <a:gd name="connsiteY4" fmla="*/ 1828 h 33033"/>
                    <a:gd name="connsiteX5" fmla="*/ 229322 w 234096"/>
                    <a:gd name="connsiteY5" fmla="*/ 6216 h 330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4096" h="33033">
                      <a:moveTo>
                        <a:pt x="229566" y="6216"/>
                      </a:moveTo>
                      <a:cubicBezTo>
                        <a:pt x="238592" y="14505"/>
                        <a:pt x="233469" y="33034"/>
                        <a:pt x="220051" y="33034"/>
                      </a:cubicBezTo>
                      <a:lnTo>
                        <a:pt x="15369" y="33034"/>
                      </a:lnTo>
                      <a:cubicBezTo>
                        <a:pt x="-5123" y="29620"/>
                        <a:pt x="-5123" y="5241"/>
                        <a:pt x="15369" y="1828"/>
                      </a:cubicBezTo>
                      <a:cubicBezTo>
                        <a:pt x="80019" y="6460"/>
                        <a:pt x="152718" y="-4023"/>
                        <a:pt x="216392" y="1828"/>
                      </a:cubicBezTo>
                      <a:cubicBezTo>
                        <a:pt x="220539" y="2315"/>
                        <a:pt x="226150" y="3290"/>
                        <a:pt x="229322" y="6216"/>
                      </a:cubicBezTo>
                      <a:close/>
                    </a:path>
                  </a:pathLst>
                </a:custGeom>
                <a:grpFill/>
                <a:ln w="2439"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48" name="Freeform 59">
                  <a:extLst>
                    <a:ext uri="{FF2B5EF4-FFF2-40B4-BE49-F238E27FC236}">
                      <a16:creationId xmlns:a16="http://schemas.microsoft.com/office/drawing/2014/main" id="{B166B734-E309-509D-95BF-AFF4DB1AE576}"/>
                    </a:ext>
                  </a:extLst>
                </p:cNvPr>
                <p:cNvSpPr/>
                <p:nvPr/>
              </p:nvSpPr>
              <p:spPr>
                <a:xfrm>
                  <a:off x="3934640" y="9684364"/>
                  <a:ext cx="234022" cy="33033"/>
                </a:xfrm>
                <a:custGeom>
                  <a:avLst/>
                  <a:gdLst>
                    <a:gd name="connsiteX0" fmla="*/ 229322 w 234022"/>
                    <a:gd name="connsiteY0" fmla="*/ 26818 h 33033"/>
                    <a:gd name="connsiteX1" fmla="*/ 216392 w 234022"/>
                    <a:gd name="connsiteY1" fmla="*/ 31206 h 33033"/>
                    <a:gd name="connsiteX2" fmla="*/ 15369 w 234022"/>
                    <a:gd name="connsiteY2" fmla="*/ 31206 h 33033"/>
                    <a:gd name="connsiteX3" fmla="*/ 15369 w 234022"/>
                    <a:gd name="connsiteY3" fmla="*/ 0 h 33033"/>
                    <a:gd name="connsiteX4" fmla="*/ 220052 w 234022"/>
                    <a:gd name="connsiteY4" fmla="*/ 0 h 33033"/>
                    <a:gd name="connsiteX5" fmla="*/ 229322 w 234022"/>
                    <a:gd name="connsiteY5" fmla="*/ 26818 h 330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4022" h="33033">
                      <a:moveTo>
                        <a:pt x="229322" y="26818"/>
                      </a:moveTo>
                      <a:cubicBezTo>
                        <a:pt x="226151" y="29743"/>
                        <a:pt x="220539" y="30718"/>
                        <a:pt x="216392" y="31206"/>
                      </a:cubicBezTo>
                      <a:cubicBezTo>
                        <a:pt x="152718" y="37057"/>
                        <a:pt x="80019" y="26574"/>
                        <a:pt x="15369" y="31206"/>
                      </a:cubicBezTo>
                      <a:cubicBezTo>
                        <a:pt x="-5123" y="27793"/>
                        <a:pt x="-5123" y="3413"/>
                        <a:pt x="15369" y="0"/>
                      </a:cubicBezTo>
                      <a:lnTo>
                        <a:pt x="220052" y="0"/>
                      </a:lnTo>
                      <a:cubicBezTo>
                        <a:pt x="232981" y="975"/>
                        <a:pt x="238836" y="18285"/>
                        <a:pt x="229322" y="26818"/>
                      </a:cubicBezTo>
                      <a:close/>
                    </a:path>
                  </a:pathLst>
                </a:custGeom>
                <a:grpFill/>
                <a:ln w="2439"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49" name="Freeform 60">
                  <a:extLst>
                    <a:ext uri="{FF2B5EF4-FFF2-40B4-BE49-F238E27FC236}">
                      <a16:creationId xmlns:a16="http://schemas.microsoft.com/office/drawing/2014/main" id="{A048AE2F-8589-643D-FC20-37989FE553DD}"/>
                    </a:ext>
                  </a:extLst>
                </p:cNvPr>
                <p:cNvSpPr/>
                <p:nvPr/>
              </p:nvSpPr>
              <p:spPr>
                <a:xfrm>
                  <a:off x="3779528" y="9653179"/>
                  <a:ext cx="123880" cy="155479"/>
                </a:xfrm>
                <a:custGeom>
                  <a:avLst/>
                  <a:gdLst>
                    <a:gd name="connsiteX0" fmla="*/ 57528 w 123880"/>
                    <a:gd name="connsiteY0" fmla="*/ 150889 h 155479"/>
                    <a:gd name="connsiteX1" fmla="*/ 36304 w 123880"/>
                    <a:gd name="connsiteY1" fmla="*/ 152352 h 155479"/>
                    <a:gd name="connsiteX2" fmla="*/ 2638 w 123880"/>
                    <a:gd name="connsiteY2" fmla="*/ 118708 h 155479"/>
                    <a:gd name="connsiteX3" fmla="*/ 18495 w 123880"/>
                    <a:gd name="connsiteY3" fmla="*/ 93597 h 155479"/>
                    <a:gd name="connsiteX4" fmla="*/ 40939 w 123880"/>
                    <a:gd name="connsiteY4" fmla="*/ 113344 h 155479"/>
                    <a:gd name="connsiteX5" fmla="*/ 96562 w 123880"/>
                    <a:gd name="connsiteY5" fmla="*/ 5343 h 155479"/>
                    <a:gd name="connsiteX6" fmla="*/ 122178 w 123880"/>
                    <a:gd name="connsiteY6" fmla="*/ 23140 h 155479"/>
                    <a:gd name="connsiteX7" fmla="*/ 57528 w 123880"/>
                    <a:gd name="connsiteY7" fmla="*/ 151133 h 155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3880" h="155479">
                      <a:moveTo>
                        <a:pt x="57528" y="150889"/>
                      </a:moveTo>
                      <a:cubicBezTo>
                        <a:pt x="51673" y="156740"/>
                        <a:pt x="43379" y="156740"/>
                        <a:pt x="36304" y="152352"/>
                      </a:cubicBezTo>
                      <a:cubicBezTo>
                        <a:pt x="29229" y="147963"/>
                        <a:pt x="4833" y="122121"/>
                        <a:pt x="2638" y="118708"/>
                      </a:cubicBezTo>
                      <a:cubicBezTo>
                        <a:pt x="-4925" y="106518"/>
                        <a:pt x="4833" y="90671"/>
                        <a:pt x="18495" y="93597"/>
                      </a:cubicBezTo>
                      <a:cubicBezTo>
                        <a:pt x="25326" y="95060"/>
                        <a:pt x="38988" y="113344"/>
                        <a:pt x="40939" y="113344"/>
                      </a:cubicBezTo>
                      <a:lnTo>
                        <a:pt x="96562" y="5343"/>
                      </a:lnTo>
                      <a:cubicBezTo>
                        <a:pt x="110468" y="-7822"/>
                        <a:pt x="129740" y="5343"/>
                        <a:pt x="122178" y="23140"/>
                      </a:cubicBezTo>
                      <a:lnTo>
                        <a:pt x="57528" y="151133"/>
                      </a:lnTo>
                      <a:close/>
                    </a:path>
                  </a:pathLst>
                </a:custGeom>
                <a:grpFill/>
                <a:ln w="2439"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50" name="Freeform 61">
                  <a:extLst>
                    <a:ext uri="{FF2B5EF4-FFF2-40B4-BE49-F238E27FC236}">
                      <a16:creationId xmlns:a16="http://schemas.microsoft.com/office/drawing/2014/main" id="{33B1A505-20BE-D475-4273-4B92DBDD6064}"/>
                    </a:ext>
                  </a:extLst>
                </p:cNvPr>
                <p:cNvSpPr/>
                <p:nvPr/>
              </p:nvSpPr>
              <p:spPr>
                <a:xfrm>
                  <a:off x="3778967" y="9479545"/>
                  <a:ext cx="124238" cy="161741"/>
                </a:xfrm>
                <a:custGeom>
                  <a:avLst/>
                  <a:gdLst>
                    <a:gd name="connsiteX0" fmla="*/ 120299 w 124238"/>
                    <a:gd name="connsiteY0" fmla="*/ 6369 h 161741"/>
                    <a:gd name="connsiteX1" fmla="*/ 121762 w 124238"/>
                    <a:gd name="connsiteY1" fmla="*/ 27823 h 161741"/>
                    <a:gd name="connsiteX2" fmla="*/ 62724 w 124238"/>
                    <a:gd name="connsiteY2" fmla="*/ 145821 h 161741"/>
                    <a:gd name="connsiteX3" fmla="*/ 39060 w 124238"/>
                    <a:gd name="connsiteY3" fmla="*/ 156060 h 161741"/>
                    <a:gd name="connsiteX4" fmla="*/ 2954 w 124238"/>
                    <a:gd name="connsiteY4" fmla="*/ 120954 h 161741"/>
                    <a:gd name="connsiteX5" fmla="*/ 9785 w 124238"/>
                    <a:gd name="connsiteY5" fmla="*/ 96818 h 161741"/>
                    <a:gd name="connsiteX6" fmla="*/ 43939 w 124238"/>
                    <a:gd name="connsiteY6" fmla="*/ 115590 h 161741"/>
                    <a:gd name="connsiteX7" fmla="*/ 62480 w 124238"/>
                    <a:gd name="connsiteY7" fmla="*/ 74876 h 161741"/>
                    <a:gd name="connsiteX8" fmla="*/ 95171 w 124238"/>
                    <a:gd name="connsiteY8" fmla="*/ 10758 h 161741"/>
                    <a:gd name="connsiteX9" fmla="*/ 120299 w 124238"/>
                    <a:gd name="connsiteY9" fmla="*/ 6613 h 161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4238" h="161741">
                      <a:moveTo>
                        <a:pt x="120299" y="6369"/>
                      </a:moveTo>
                      <a:cubicBezTo>
                        <a:pt x="126398" y="12464"/>
                        <a:pt x="124202" y="20753"/>
                        <a:pt x="121762" y="27823"/>
                      </a:cubicBezTo>
                      <a:cubicBezTo>
                        <a:pt x="112980" y="53422"/>
                        <a:pt x="77606" y="122173"/>
                        <a:pt x="62724" y="145821"/>
                      </a:cubicBezTo>
                      <a:cubicBezTo>
                        <a:pt x="47843" y="169469"/>
                        <a:pt x="51990" y="161180"/>
                        <a:pt x="39060" y="156060"/>
                      </a:cubicBezTo>
                      <a:cubicBezTo>
                        <a:pt x="26130" y="150941"/>
                        <a:pt x="5150" y="124123"/>
                        <a:pt x="2954" y="120954"/>
                      </a:cubicBezTo>
                      <a:cubicBezTo>
                        <a:pt x="-2657" y="111933"/>
                        <a:pt x="-217" y="101206"/>
                        <a:pt x="9785" y="96818"/>
                      </a:cubicBezTo>
                      <a:cubicBezTo>
                        <a:pt x="25886" y="89991"/>
                        <a:pt x="39060" y="119247"/>
                        <a:pt x="43939" y="115590"/>
                      </a:cubicBezTo>
                      <a:cubicBezTo>
                        <a:pt x="50038" y="102181"/>
                        <a:pt x="55893" y="88041"/>
                        <a:pt x="62480" y="74876"/>
                      </a:cubicBezTo>
                      <a:cubicBezTo>
                        <a:pt x="69067" y="61711"/>
                        <a:pt x="84193" y="26361"/>
                        <a:pt x="95171" y="10758"/>
                      </a:cubicBezTo>
                      <a:cubicBezTo>
                        <a:pt x="106149" y="-4845"/>
                        <a:pt x="112736" y="-944"/>
                        <a:pt x="120299" y="6613"/>
                      </a:cubicBezTo>
                      <a:close/>
                    </a:path>
                  </a:pathLst>
                </a:custGeom>
                <a:grpFill/>
                <a:ln w="2439"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51" name="Freeform 62">
                  <a:extLst>
                    <a:ext uri="{FF2B5EF4-FFF2-40B4-BE49-F238E27FC236}">
                      <a16:creationId xmlns:a16="http://schemas.microsoft.com/office/drawing/2014/main" id="{D2B47470-ACCE-6679-4714-1D4788CCFB0B}"/>
                    </a:ext>
                  </a:extLst>
                </p:cNvPr>
                <p:cNvSpPr/>
                <p:nvPr/>
              </p:nvSpPr>
              <p:spPr>
                <a:xfrm>
                  <a:off x="3778712" y="9824435"/>
                  <a:ext cx="124888" cy="155722"/>
                </a:xfrm>
                <a:custGeom>
                  <a:avLst/>
                  <a:gdLst>
                    <a:gd name="connsiteX0" fmla="*/ 4674 w 124888"/>
                    <a:gd name="connsiteY0" fmla="*/ 97630 h 155722"/>
                    <a:gd name="connsiteX1" fmla="*/ 41512 w 124888"/>
                    <a:gd name="connsiteY1" fmla="*/ 113477 h 155722"/>
                    <a:gd name="connsiteX2" fmla="*/ 96402 w 124888"/>
                    <a:gd name="connsiteY2" fmla="*/ 5963 h 155722"/>
                    <a:gd name="connsiteX3" fmla="*/ 123238 w 124888"/>
                    <a:gd name="connsiteY3" fmla="*/ 21809 h 155722"/>
                    <a:gd name="connsiteX4" fmla="*/ 61028 w 124888"/>
                    <a:gd name="connsiteY4" fmla="*/ 145902 h 155722"/>
                    <a:gd name="connsiteX5" fmla="*/ 39560 w 124888"/>
                    <a:gd name="connsiteY5" fmla="*/ 153947 h 155722"/>
                    <a:gd name="connsiteX6" fmla="*/ 6869 w 124888"/>
                    <a:gd name="connsiteY6" fmla="*/ 122741 h 155722"/>
                    <a:gd name="connsiteX7" fmla="*/ 4674 w 124888"/>
                    <a:gd name="connsiteY7" fmla="*/ 97874 h 155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4888" h="155722">
                      <a:moveTo>
                        <a:pt x="4674" y="97630"/>
                      </a:moveTo>
                      <a:cubicBezTo>
                        <a:pt x="19311" y="84221"/>
                        <a:pt x="31753" y="104456"/>
                        <a:pt x="41512" y="113477"/>
                      </a:cubicBezTo>
                      <a:lnTo>
                        <a:pt x="96402" y="5963"/>
                      </a:lnTo>
                      <a:cubicBezTo>
                        <a:pt x="107869" y="-7690"/>
                        <a:pt x="131289" y="4012"/>
                        <a:pt x="123238" y="21809"/>
                      </a:cubicBezTo>
                      <a:cubicBezTo>
                        <a:pt x="100062" y="58379"/>
                        <a:pt x="84693" y="110795"/>
                        <a:pt x="61028" y="145902"/>
                      </a:cubicBezTo>
                      <a:cubicBezTo>
                        <a:pt x="55417" y="154191"/>
                        <a:pt x="49806" y="158335"/>
                        <a:pt x="39560" y="153947"/>
                      </a:cubicBezTo>
                      <a:cubicBezTo>
                        <a:pt x="34681" y="151753"/>
                        <a:pt x="11017" y="128105"/>
                        <a:pt x="6869" y="122741"/>
                      </a:cubicBezTo>
                      <a:cubicBezTo>
                        <a:pt x="770" y="115183"/>
                        <a:pt x="-3865" y="105431"/>
                        <a:pt x="4674" y="97874"/>
                      </a:cubicBezTo>
                      <a:close/>
                    </a:path>
                  </a:pathLst>
                </a:custGeom>
                <a:grpFill/>
                <a:ln w="2439"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52" name="Freeform 1343">
                  <a:extLst>
                    <a:ext uri="{FF2B5EF4-FFF2-40B4-BE49-F238E27FC236}">
                      <a16:creationId xmlns:a16="http://schemas.microsoft.com/office/drawing/2014/main" id="{9AE61878-D2F1-25EC-B22B-B789C9A9E0FE}"/>
                    </a:ext>
                  </a:extLst>
                </p:cNvPr>
                <p:cNvSpPr/>
                <p:nvPr/>
              </p:nvSpPr>
              <p:spPr>
                <a:xfrm>
                  <a:off x="3934670" y="9854474"/>
                  <a:ext cx="140301" cy="33889"/>
                </a:xfrm>
                <a:custGeom>
                  <a:avLst/>
                  <a:gdLst>
                    <a:gd name="connsiteX0" fmla="*/ 136099 w 140301"/>
                    <a:gd name="connsiteY0" fmla="*/ 5667 h 33889"/>
                    <a:gd name="connsiteX1" fmla="*/ 126585 w 140301"/>
                    <a:gd name="connsiteY1" fmla="*/ 32241 h 33889"/>
                    <a:gd name="connsiteX2" fmla="*/ 13631 w 140301"/>
                    <a:gd name="connsiteY2" fmla="*/ 32241 h 33889"/>
                    <a:gd name="connsiteX3" fmla="*/ 13631 w 140301"/>
                    <a:gd name="connsiteY3" fmla="*/ 1279 h 33889"/>
                    <a:gd name="connsiteX4" fmla="*/ 127072 w 140301"/>
                    <a:gd name="connsiteY4" fmla="*/ 1279 h 33889"/>
                    <a:gd name="connsiteX5" fmla="*/ 136343 w 140301"/>
                    <a:gd name="connsiteY5" fmla="*/ 5667 h 338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0301" h="33889">
                      <a:moveTo>
                        <a:pt x="136099" y="5667"/>
                      </a:moveTo>
                      <a:cubicBezTo>
                        <a:pt x="144882" y="15175"/>
                        <a:pt x="139027" y="30290"/>
                        <a:pt x="126585" y="32241"/>
                      </a:cubicBezTo>
                      <a:cubicBezTo>
                        <a:pt x="93650" y="37360"/>
                        <a:pt x="48030" y="28584"/>
                        <a:pt x="13631" y="32241"/>
                      </a:cubicBezTo>
                      <a:cubicBezTo>
                        <a:pt x="-4421" y="28096"/>
                        <a:pt x="-4666" y="4692"/>
                        <a:pt x="13631" y="1279"/>
                      </a:cubicBezTo>
                      <a:cubicBezTo>
                        <a:pt x="49250" y="4692"/>
                        <a:pt x="92430" y="-2866"/>
                        <a:pt x="127072" y="1279"/>
                      </a:cubicBezTo>
                      <a:cubicBezTo>
                        <a:pt x="130244" y="1766"/>
                        <a:pt x="134391" y="3229"/>
                        <a:pt x="136343" y="5667"/>
                      </a:cubicBezTo>
                      <a:close/>
                    </a:path>
                  </a:pathLst>
                </a:custGeom>
                <a:grpFill/>
                <a:ln w="2439"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53" name="Freeform 1344">
                  <a:extLst>
                    <a:ext uri="{FF2B5EF4-FFF2-40B4-BE49-F238E27FC236}">
                      <a16:creationId xmlns:a16="http://schemas.microsoft.com/office/drawing/2014/main" id="{D3A48E10-E2D9-699E-FFA1-30EF96F18DA3}"/>
                    </a:ext>
                  </a:extLst>
                </p:cNvPr>
                <p:cNvSpPr/>
                <p:nvPr/>
              </p:nvSpPr>
              <p:spPr>
                <a:xfrm>
                  <a:off x="3932392" y="9573249"/>
                  <a:ext cx="125284" cy="33639"/>
                </a:xfrm>
                <a:custGeom>
                  <a:avLst/>
                  <a:gdLst>
                    <a:gd name="connsiteX0" fmla="*/ 6151 w 125284"/>
                    <a:gd name="connsiteY0" fmla="*/ 28224 h 33639"/>
                    <a:gd name="connsiteX1" fmla="*/ 17618 w 125284"/>
                    <a:gd name="connsiteY1" fmla="*/ 1651 h 33639"/>
                    <a:gd name="connsiteX2" fmla="*/ 112274 w 125284"/>
                    <a:gd name="connsiteY2" fmla="*/ 1651 h 33639"/>
                    <a:gd name="connsiteX3" fmla="*/ 114225 w 125284"/>
                    <a:gd name="connsiteY3" fmla="*/ 32369 h 33639"/>
                    <a:gd name="connsiteX4" fmla="*/ 15666 w 125284"/>
                    <a:gd name="connsiteY4" fmla="*/ 32369 h 33639"/>
                    <a:gd name="connsiteX5" fmla="*/ 6396 w 125284"/>
                    <a:gd name="connsiteY5" fmla="*/ 27981 h 33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5284" h="33639">
                      <a:moveTo>
                        <a:pt x="6151" y="28224"/>
                      </a:moveTo>
                      <a:cubicBezTo>
                        <a:pt x="-3607" y="17497"/>
                        <a:pt x="4200" y="3601"/>
                        <a:pt x="17618" y="1651"/>
                      </a:cubicBezTo>
                      <a:cubicBezTo>
                        <a:pt x="31035" y="-300"/>
                        <a:pt x="96416" y="-787"/>
                        <a:pt x="112274" y="1651"/>
                      </a:cubicBezTo>
                      <a:cubicBezTo>
                        <a:pt x="128131" y="4089"/>
                        <a:pt x="130327" y="29931"/>
                        <a:pt x="114225" y="32369"/>
                      </a:cubicBezTo>
                      <a:cubicBezTo>
                        <a:pt x="83243" y="29687"/>
                        <a:pt x="45673" y="36270"/>
                        <a:pt x="15666" y="32369"/>
                      </a:cubicBezTo>
                      <a:cubicBezTo>
                        <a:pt x="-14341" y="28468"/>
                        <a:pt x="8347" y="30419"/>
                        <a:pt x="6396" y="27981"/>
                      </a:cubicBezTo>
                      <a:close/>
                    </a:path>
                  </a:pathLst>
                </a:custGeom>
                <a:grpFill/>
                <a:ln w="2439"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54" name="Freeform 1345">
                  <a:extLst>
                    <a:ext uri="{FF2B5EF4-FFF2-40B4-BE49-F238E27FC236}">
                      <a16:creationId xmlns:a16="http://schemas.microsoft.com/office/drawing/2014/main" id="{64236793-1B62-AC56-3454-88479EE3F165}"/>
                    </a:ext>
                  </a:extLst>
                </p:cNvPr>
                <p:cNvSpPr/>
                <p:nvPr/>
              </p:nvSpPr>
              <p:spPr>
                <a:xfrm>
                  <a:off x="3934651" y="9745231"/>
                  <a:ext cx="124347" cy="33704"/>
                </a:xfrm>
                <a:custGeom>
                  <a:avLst/>
                  <a:gdLst>
                    <a:gd name="connsiteX0" fmla="*/ 11943 w 124347"/>
                    <a:gd name="connsiteY0" fmla="*/ 1545 h 33704"/>
                    <a:gd name="connsiteX1" fmla="*/ 110015 w 124347"/>
                    <a:gd name="connsiteY1" fmla="*/ 1545 h 33704"/>
                    <a:gd name="connsiteX2" fmla="*/ 111967 w 124347"/>
                    <a:gd name="connsiteY2" fmla="*/ 32263 h 33704"/>
                    <a:gd name="connsiteX3" fmla="*/ 13651 w 124347"/>
                    <a:gd name="connsiteY3" fmla="*/ 32263 h 33704"/>
                    <a:gd name="connsiteX4" fmla="*/ 12187 w 124347"/>
                    <a:gd name="connsiteY4" fmla="*/ 1789 h 337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4347" h="33704">
                      <a:moveTo>
                        <a:pt x="11943" y="1545"/>
                      </a:moveTo>
                      <a:cubicBezTo>
                        <a:pt x="42194" y="3739"/>
                        <a:pt x="80496" y="-2843"/>
                        <a:pt x="110015" y="1545"/>
                      </a:cubicBezTo>
                      <a:cubicBezTo>
                        <a:pt x="129776" y="4227"/>
                        <a:pt x="127824" y="29826"/>
                        <a:pt x="111967" y="32263"/>
                      </a:cubicBezTo>
                      <a:cubicBezTo>
                        <a:pt x="83179" y="36652"/>
                        <a:pt x="43658" y="29338"/>
                        <a:pt x="13651" y="32263"/>
                      </a:cubicBezTo>
                      <a:cubicBezTo>
                        <a:pt x="-3670" y="27388"/>
                        <a:pt x="-4890" y="8128"/>
                        <a:pt x="12187" y="1789"/>
                      </a:cubicBezTo>
                      <a:close/>
                    </a:path>
                  </a:pathLst>
                </a:custGeom>
                <a:grpFill/>
                <a:ln w="2439"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55" name="Freeform 1346">
                  <a:extLst>
                    <a:ext uri="{FF2B5EF4-FFF2-40B4-BE49-F238E27FC236}">
                      <a16:creationId xmlns:a16="http://schemas.microsoft.com/office/drawing/2014/main" id="{F2136885-C353-4E1A-9D9B-E4BDB0EC7CED}"/>
                    </a:ext>
                  </a:extLst>
                </p:cNvPr>
                <p:cNvSpPr/>
                <p:nvPr/>
              </p:nvSpPr>
              <p:spPr>
                <a:xfrm>
                  <a:off x="3934945" y="9916885"/>
                  <a:ext cx="92861" cy="33298"/>
                </a:xfrm>
                <a:custGeom>
                  <a:avLst/>
                  <a:gdLst>
                    <a:gd name="connsiteX0" fmla="*/ 11649 w 92861"/>
                    <a:gd name="connsiteY0" fmla="*/ 1280 h 33298"/>
                    <a:gd name="connsiteX1" fmla="*/ 82153 w 92861"/>
                    <a:gd name="connsiteY1" fmla="*/ 1280 h 33298"/>
                    <a:gd name="connsiteX2" fmla="*/ 80690 w 92861"/>
                    <a:gd name="connsiteY2" fmla="*/ 31754 h 33298"/>
                    <a:gd name="connsiteX3" fmla="*/ 11893 w 92861"/>
                    <a:gd name="connsiteY3" fmla="*/ 31511 h 33298"/>
                    <a:gd name="connsiteX4" fmla="*/ 11893 w 92861"/>
                    <a:gd name="connsiteY4" fmla="*/ 1280 h 332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61" h="33298">
                      <a:moveTo>
                        <a:pt x="11649" y="1280"/>
                      </a:moveTo>
                      <a:cubicBezTo>
                        <a:pt x="18968" y="-427"/>
                        <a:pt x="74835" y="-427"/>
                        <a:pt x="82153" y="1280"/>
                      </a:cubicBezTo>
                      <a:cubicBezTo>
                        <a:pt x="96547" y="4449"/>
                        <a:pt x="96791" y="29317"/>
                        <a:pt x="80690" y="31754"/>
                      </a:cubicBezTo>
                      <a:cubicBezTo>
                        <a:pt x="64588" y="34192"/>
                        <a:pt x="20188" y="33461"/>
                        <a:pt x="11893" y="31511"/>
                      </a:cubicBezTo>
                      <a:cubicBezTo>
                        <a:pt x="-3964" y="27854"/>
                        <a:pt x="-3964" y="4937"/>
                        <a:pt x="11893" y="1280"/>
                      </a:cubicBezTo>
                      <a:close/>
                    </a:path>
                  </a:pathLst>
                </a:custGeom>
                <a:grpFill/>
                <a:ln w="2439"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56" name="Freeform 1347">
                  <a:extLst>
                    <a:ext uri="{FF2B5EF4-FFF2-40B4-BE49-F238E27FC236}">
                      <a16:creationId xmlns:a16="http://schemas.microsoft.com/office/drawing/2014/main" id="{4CCD696F-EE45-2F1B-1264-E63FD51CFE52}"/>
                    </a:ext>
                  </a:extLst>
                </p:cNvPr>
                <p:cNvSpPr/>
                <p:nvPr/>
              </p:nvSpPr>
              <p:spPr>
                <a:xfrm>
                  <a:off x="4228880" y="9762389"/>
                  <a:ext cx="96132" cy="233256"/>
                </a:xfrm>
                <a:custGeom>
                  <a:avLst/>
                  <a:gdLst>
                    <a:gd name="connsiteX0" fmla="*/ 37301 w 96132"/>
                    <a:gd name="connsiteY0" fmla="*/ 721 h 233256"/>
                    <a:gd name="connsiteX1" fmla="*/ 94387 w 96132"/>
                    <a:gd name="connsiteY1" fmla="*/ 37778 h 233256"/>
                    <a:gd name="connsiteX2" fmla="*/ 93899 w 96132"/>
                    <a:gd name="connsiteY2" fmla="*/ 197952 h 233256"/>
                    <a:gd name="connsiteX3" fmla="*/ 1195 w 96132"/>
                    <a:gd name="connsiteY3" fmla="*/ 185762 h 233256"/>
                    <a:gd name="connsiteX4" fmla="*/ 1683 w 96132"/>
                    <a:gd name="connsiteY4" fmla="*/ 41923 h 233256"/>
                    <a:gd name="connsiteX5" fmla="*/ 37301 w 96132"/>
                    <a:gd name="connsiteY5" fmla="*/ 721 h 233256"/>
                    <a:gd name="connsiteX6" fmla="*/ 42912 w 96132"/>
                    <a:gd name="connsiteY6" fmla="*/ 31683 h 233256"/>
                    <a:gd name="connsiteX7" fmla="*/ 32422 w 96132"/>
                    <a:gd name="connsiteY7" fmla="*/ 48749 h 233256"/>
                    <a:gd name="connsiteX8" fmla="*/ 32422 w 96132"/>
                    <a:gd name="connsiteY8" fmla="*/ 185762 h 233256"/>
                    <a:gd name="connsiteX9" fmla="*/ 62673 w 96132"/>
                    <a:gd name="connsiteY9" fmla="*/ 193808 h 233256"/>
                    <a:gd name="connsiteX10" fmla="*/ 63649 w 96132"/>
                    <a:gd name="connsiteY10" fmla="*/ 43142 h 233256"/>
                    <a:gd name="connsiteX11" fmla="*/ 42912 w 96132"/>
                    <a:gd name="connsiteY11" fmla="*/ 31683 h 233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6132" h="233256">
                      <a:moveTo>
                        <a:pt x="37301" y="721"/>
                      </a:moveTo>
                      <a:cubicBezTo>
                        <a:pt x="62429" y="-3423"/>
                        <a:pt x="91460" y="10473"/>
                        <a:pt x="94387" y="37778"/>
                      </a:cubicBezTo>
                      <a:cubicBezTo>
                        <a:pt x="99754" y="87513"/>
                        <a:pt x="90728" y="147243"/>
                        <a:pt x="93899" y="197952"/>
                      </a:cubicBezTo>
                      <a:cubicBezTo>
                        <a:pt x="76822" y="250612"/>
                        <a:pt x="5586" y="242567"/>
                        <a:pt x="1195" y="185762"/>
                      </a:cubicBezTo>
                      <a:cubicBezTo>
                        <a:pt x="-2465" y="139685"/>
                        <a:pt x="3634" y="88488"/>
                        <a:pt x="1683" y="41923"/>
                      </a:cubicBezTo>
                      <a:cubicBezTo>
                        <a:pt x="3390" y="23882"/>
                        <a:pt x="18760" y="3891"/>
                        <a:pt x="37301" y="721"/>
                      </a:cubicBezTo>
                      <a:close/>
                      <a:moveTo>
                        <a:pt x="42912" y="31683"/>
                      </a:moveTo>
                      <a:cubicBezTo>
                        <a:pt x="37545" y="33390"/>
                        <a:pt x="32422" y="42898"/>
                        <a:pt x="32422" y="48749"/>
                      </a:cubicBezTo>
                      <a:cubicBezTo>
                        <a:pt x="36325" y="91901"/>
                        <a:pt x="27299" y="143586"/>
                        <a:pt x="32422" y="185762"/>
                      </a:cubicBezTo>
                      <a:cubicBezTo>
                        <a:pt x="34617" y="203316"/>
                        <a:pt x="52426" y="207217"/>
                        <a:pt x="62673" y="193808"/>
                      </a:cubicBezTo>
                      <a:lnTo>
                        <a:pt x="63649" y="43142"/>
                      </a:lnTo>
                      <a:cubicBezTo>
                        <a:pt x="62673" y="33878"/>
                        <a:pt x="51451" y="29245"/>
                        <a:pt x="42912" y="31683"/>
                      </a:cubicBezTo>
                      <a:close/>
                    </a:path>
                  </a:pathLst>
                </a:custGeom>
                <a:grpFill/>
                <a:ln w="2439"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57" name="Freeform 1348">
                  <a:extLst>
                    <a:ext uri="{FF2B5EF4-FFF2-40B4-BE49-F238E27FC236}">
                      <a16:creationId xmlns:a16="http://schemas.microsoft.com/office/drawing/2014/main" id="{28DC2B93-6404-61C9-FA7D-7EFA763BF957}"/>
                    </a:ext>
                  </a:extLst>
                </p:cNvPr>
                <p:cNvSpPr/>
                <p:nvPr/>
              </p:nvSpPr>
              <p:spPr>
                <a:xfrm>
                  <a:off x="4230005" y="10026031"/>
                  <a:ext cx="94809" cy="94677"/>
                </a:xfrm>
                <a:custGeom>
                  <a:avLst/>
                  <a:gdLst>
                    <a:gd name="connsiteX0" fmla="*/ 15439 w 94809"/>
                    <a:gd name="connsiteY0" fmla="*/ 12813 h 94677"/>
                    <a:gd name="connsiteX1" fmla="*/ 80576 w 94809"/>
                    <a:gd name="connsiteY1" fmla="*/ 80589 h 94677"/>
                    <a:gd name="connsiteX2" fmla="*/ 15439 w 94809"/>
                    <a:gd name="connsiteY2" fmla="*/ 12813 h 94677"/>
                    <a:gd name="connsiteX3" fmla="*/ 41787 w 94809"/>
                    <a:gd name="connsiteY3" fmla="*/ 32805 h 94677"/>
                    <a:gd name="connsiteX4" fmla="*/ 50081 w 94809"/>
                    <a:gd name="connsiteY4" fmla="*/ 63035 h 94677"/>
                    <a:gd name="connsiteX5" fmla="*/ 41787 w 94809"/>
                    <a:gd name="connsiteY5" fmla="*/ 32805 h 946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4809" h="94677">
                      <a:moveTo>
                        <a:pt x="15439" y="12813"/>
                      </a:moveTo>
                      <a:cubicBezTo>
                        <a:pt x="60572" y="-28388"/>
                        <a:pt x="123269" y="39387"/>
                        <a:pt x="80576" y="80589"/>
                      </a:cubicBezTo>
                      <a:cubicBezTo>
                        <a:pt x="34712" y="124959"/>
                        <a:pt x="-29937" y="54015"/>
                        <a:pt x="15439" y="12813"/>
                      </a:cubicBezTo>
                      <a:close/>
                      <a:moveTo>
                        <a:pt x="41787" y="32805"/>
                      </a:moveTo>
                      <a:cubicBezTo>
                        <a:pt x="26174" y="37437"/>
                        <a:pt x="29833" y="66448"/>
                        <a:pt x="50081" y="63035"/>
                      </a:cubicBezTo>
                      <a:cubicBezTo>
                        <a:pt x="70818" y="59622"/>
                        <a:pt x="64475" y="25978"/>
                        <a:pt x="41787" y="32805"/>
                      </a:cubicBezTo>
                      <a:close/>
                    </a:path>
                  </a:pathLst>
                </a:custGeom>
                <a:grpFill/>
                <a:ln w="2439"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grpSp>
        </p:grpSp>
      </p:grpSp>
      <p:grpSp>
        <p:nvGrpSpPr>
          <p:cNvPr id="558" name="Group 557">
            <a:extLst>
              <a:ext uri="{FF2B5EF4-FFF2-40B4-BE49-F238E27FC236}">
                <a16:creationId xmlns:a16="http://schemas.microsoft.com/office/drawing/2014/main" id="{962E12C3-7AB6-4694-2472-F52B45D64772}"/>
              </a:ext>
            </a:extLst>
          </p:cNvPr>
          <p:cNvGrpSpPr/>
          <p:nvPr/>
        </p:nvGrpSpPr>
        <p:grpSpPr>
          <a:xfrm>
            <a:off x="5548218" y="9421607"/>
            <a:ext cx="1512000" cy="1068961"/>
            <a:chOff x="5492050" y="7929853"/>
            <a:chExt cx="1786282" cy="1332985"/>
          </a:xfrm>
        </p:grpSpPr>
        <p:sp>
          <p:nvSpPr>
            <p:cNvPr id="559" name="Google Shape;1042;p3">
              <a:extLst>
                <a:ext uri="{FF2B5EF4-FFF2-40B4-BE49-F238E27FC236}">
                  <a16:creationId xmlns:a16="http://schemas.microsoft.com/office/drawing/2014/main" id="{4AC99800-7098-A248-577D-36E8B9E064BF}"/>
                </a:ext>
              </a:extLst>
            </p:cNvPr>
            <p:cNvSpPr/>
            <p:nvPr/>
          </p:nvSpPr>
          <p:spPr>
            <a:xfrm>
              <a:off x="5927991" y="7929853"/>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560" name="TextBox 559">
              <a:extLst>
                <a:ext uri="{FF2B5EF4-FFF2-40B4-BE49-F238E27FC236}">
                  <a16:creationId xmlns:a16="http://schemas.microsoft.com/office/drawing/2014/main" id="{E2B162EA-68AA-3470-3BE1-D8BD9813072A}"/>
                </a:ext>
              </a:extLst>
            </p:cNvPr>
            <p:cNvSpPr txBox="1"/>
            <p:nvPr/>
          </p:nvSpPr>
          <p:spPr>
            <a:xfrm>
              <a:off x="5492050" y="8879043"/>
              <a:ext cx="1786282" cy="383795"/>
            </a:xfrm>
            <a:prstGeom prst="rect">
              <a:avLst/>
            </a:prstGeom>
            <a:noFill/>
          </p:spPr>
          <p:txBody>
            <a:bodyPr wrap="square" rtlCol="0">
              <a:spAutoFit/>
            </a:bodyPr>
            <a:lstStyle/>
            <a:p>
              <a:pPr algn="ctr"/>
              <a:r>
                <a:rPr lang="en-GB" noProof="0" dirty="0">
                  <a:solidFill>
                    <a:srgbClr val="1A3966"/>
                  </a:solidFill>
                  <a:latin typeface="Calibri" panose="020F0502020204030204" pitchFamily="34" charset="0"/>
                  <a:cs typeface="Calibri" panose="020F0502020204030204" pitchFamily="34" charset="0"/>
                </a:rPr>
                <a:t>ENVIRONMENTAL</a:t>
              </a:r>
            </a:p>
          </p:txBody>
        </p:sp>
        <p:grpSp>
          <p:nvGrpSpPr>
            <p:cNvPr id="561" name="Group 560">
              <a:extLst>
                <a:ext uri="{FF2B5EF4-FFF2-40B4-BE49-F238E27FC236}">
                  <a16:creationId xmlns:a16="http://schemas.microsoft.com/office/drawing/2014/main" id="{3C345878-5B78-1C3E-ED73-79731D8E56EF}"/>
                </a:ext>
              </a:extLst>
            </p:cNvPr>
            <p:cNvGrpSpPr/>
            <p:nvPr/>
          </p:nvGrpSpPr>
          <p:grpSpPr>
            <a:xfrm>
              <a:off x="6110147" y="8087433"/>
              <a:ext cx="586217" cy="585950"/>
              <a:chOff x="5195667" y="9160686"/>
              <a:chExt cx="993327" cy="992875"/>
            </a:xfrm>
          </p:grpSpPr>
          <p:sp>
            <p:nvSpPr>
              <p:cNvPr id="562" name="Freeform 37">
                <a:extLst>
                  <a:ext uri="{FF2B5EF4-FFF2-40B4-BE49-F238E27FC236}">
                    <a16:creationId xmlns:a16="http://schemas.microsoft.com/office/drawing/2014/main" id="{D990261D-3C2A-2DAE-0FBC-8E53C1493BB2}"/>
                  </a:ext>
                </a:extLst>
              </p:cNvPr>
              <p:cNvSpPr/>
              <p:nvPr/>
            </p:nvSpPr>
            <p:spPr>
              <a:xfrm>
                <a:off x="5195667" y="9160686"/>
                <a:ext cx="993327" cy="992875"/>
              </a:xfrm>
              <a:custGeom>
                <a:avLst/>
                <a:gdLst>
                  <a:gd name="connsiteX0" fmla="*/ 571109 w 993327"/>
                  <a:gd name="connsiteY0" fmla="*/ 415189 h 992875"/>
                  <a:gd name="connsiteX1" fmla="*/ 589650 w 993327"/>
                  <a:gd name="connsiteY1" fmla="*/ 504906 h 992875"/>
                  <a:gd name="connsiteX2" fmla="*/ 641126 w 993327"/>
                  <a:gd name="connsiteY2" fmla="*/ 528067 h 992875"/>
                  <a:gd name="connsiteX3" fmla="*/ 792624 w 993327"/>
                  <a:gd name="connsiteY3" fmla="*/ 567562 h 992875"/>
                  <a:gd name="connsiteX4" fmla="*/ 816532 w 993327"/>
                  <a:gd name="connsiteY4" fmla="*/ 646308 h 992875"/>
                  <a:gd name="connsiteX5" fmla="*/ 829950 w 993327"/>
                  <a:gd name="connsiteY5" fmla="*/ 683121 h 992875"/>
                  <a:gd name="connsiteX6" fmla="*/ 905822 w 993327"/>
                  <a:gd name="connsiteY6" fmla="*/ 653134 h 992875"/>
                  <a:gd name="connsiteX7" fmla="*/ 984132 w 993327"/>
                  <a:gd name="connsiteY7" fmla="*/ 759429 h 992875"/>
                  <a:gd name="connsiteX8" fmla="*/ 843612 w 993327"/>
                  <a:gd name="connsiteY8" fmla="*/ 865968 h 992875"/>
                  <a:gd name="connsiteX9" fmla="*/ 567694 w 993327"/>
                  <a:gd name="connsiteY9" fmla="*/ 992742 h 992875"/>
                  <a:gd name="connsiteX10" fmla="*/ 375210 w 993327"/>
                  <a:gd name="connsiteY10" fmla="*/ 933500 h 992875"/>
                  <a:gd name="connsiteX11" fmla="*/ 207610 w 993327"/>
                  <a:gd name="connsiteY11" fmla="*/ 893030 h 992875"/>
                  <a:gd name="connsiteX12" fmla="*/ 167356 w 993327"/>
                  <a:gd name="connsiteY12" fmla="*/ 968119 h 992875"/>
                  <a:gd name="connsiteX13" fmla="*/ 58062 w 993327"/>
                  <a:gd name="connsiteY13" fmla="*/ 973239 h 992875"/>
                  <a:gd name="connsiteX14" fmla="*/ 16102 w 993327"/>
                  <a:gd name="connsiteY14" fmla="*/ 912533 h 992875"/>
                  <a:gd name="connsiteX15" fmla="*/ 0 w 993327"/>
                  <a:gd name="connsiteY15" fmla="*/ 633143 h 992875"/>
                  <a:gd name="connsiteX16" fmla="*/ 31959 w 993327"/>
                  <a:gd name="connsiteY16" fmla="*/ 588041 h 992875"/>
                  <a:gd name="connsiteX17" fmla="*/ 145156 w 993327"/>
                  <a:gd name="connsiteY17" fmla="*/ 578533 h 992875"/>
                  <a:gd name="connsiteX18" fmla="*/ 191264 w 993327"/>
                  <a:gd name="connsiteY18" fmla="*/ 636068 h 992875"/>
                  <a:gd name="connsiteX19" fmla="*/ 302998 w 993327"/>
                  <a:gd name="connsiteY19" fmla="*/ 615102 h 992875"/>
                  <a:gd name="connsiteX20" fmla="*/ 400094 w 993327"/>
                  <a:gd name="connsiteY20" fmla="*/ 512951 h 992875"/>
                  <a:gd name="connsiteX21" fmla="*/ 479136 w 993327"/>
                  <a:gd name="connsiteY21" fmla="*/ 521972 h 992875"/>
                  <a:gd name="connsiteX22" fmla="*/ 533783 w 993327"/>
                  <a:gd name="connsiteY22" fmla="*/ 504419 h 992875"/>
                  <a:gd name="connsiteX23" fmla="*/ 549641 w 993327"/>
                  <a:gd name="connsiteY23" fmla="*/ 500030 h 992875"/>
                  <a:gd name="connsiteX24" fmla="*/ 518658 w 993327"/>
                  <a:gd name="connsiteY24" fmla="*/ 386909 h 992875"/>
                  <a:gd name="connsiteX25" fmla="*/ 247619 w 993327"/>
                  <a:gd name="connsiteY25" fmla="*/ 301336 h 992875"/>
                  <a:gd name="connsiteX26" fmla="*/ 163453 w 993327"/>
                  <a:gd name="connsiteY26" fmla="*/ 33404 h 992875"/>
                  <a:gd name="connsiteX27" fmla="*/ 182970 w 993327"/>
                  <a:gd name="connsiteY27" fmla="*/ 4 h 992875"/>
                  <a:gd name="connsiteX28" fmla="*/ 273235 w 993327"/>
                  <a:gd name="connsiteY28" fmla="*/ 14632 h 992875"/>
                  <a:gd name="connsiteX29" fmla="*/ 558423 w 993327"/>
                  <a:gd name="connsiteY29" fmla="*/ 172368 h 992875"/>
                  <a:gd name="connsiteX30" fmla="*/ 721876 w 993327"/>
                  <a:gd name="connsiteY30" fmla="*/ 105080 h 992875"/>
                  <a:gd name="connsiteX31" fmla="*/ 956565 w 993327"/>
                  <a:gd name="connsiteY31" fmla="*/ 112394 h 992875"/>
                  <a:gd name="connsiteX32" fmla="*/ 965835 w 993327"/>
                  <a:gd name="connsiteY32" fmla="*/ 162373 h 992875"/>
                  <a:gd name="connsiteX33" fmla="*/ 745540 w 993327"/>
                  <a:gd name="connsiteY33" fmla="*/ 436156 h 992875"/>
                  <a:gd name="connsiteX34" fmla="*/ 571353 w 993327"/>
                  <a:gd name="connsiteY34" fmla="*/ 414702 h 992875"/>
                  <a:gd name="connsiteX35" fmla="*/ 308121 w 993327"/>
                  <a:gd name="connsiteY35" fmla="*/ 152621 h 992875"/>
                  <a:gd name="connsiteX36" fmla="*/ 330809 w 993327"/>
                  <a:gd name="connsiteY36" fmla="*/ 148476 h 992875"/>
                  <a:gd name="connsiteX37" fmla="*/ 390091 w 993327"/>
                  <a:gd name="connsiteY37" fmla="*/ 187240 h 992875"/>
                  <a:gd name="connsiteX38" fmla="*/ 523049 w 993327"/>
                  <a:gd name="connsiteY38" fmla="*/ 322303 h 992875"/>
                  <a:gd name="connsiteX39" fmla="*/ 450349 w 993327"/>
                  <a:gd name="connsiteY39" fmla="*/ 117758 h 992875"/>
                  <a:gd name="connsiteX40" fmla="*/ 202486 w 993327"/>
                  <a:gd name="connsiteY40" fmla="*/ 42669 h 992875"/>
                  <a:gd name="connsiteX41" fmla="*/ 274454 w 993327"/>
                  <a:gd name="connsiteY41" fmla="*/ 272568 h 992875"/>
                  <a:gd name="connsiteX42" fmla="*/ 498653 w 993327"/>
                  <a:gd name="connsiteY42" fmla="*/ 354972 h 992875"/>
                  <a:gd name="connsiteX43" fmla="*/ 356181 w 993327"/>
                  <a:gd name="connsiteY43" fmla="*/ 209669 h 992875"/>
                  <a:gd name="connsiteX44" fmla="*/ 308121 w 993327"/>
                  <a:gd name="connsiteY44" fmla="*/ 153108 h 992875"/>
                  <a:gd name="connsiteX45" fmla="*/ 927778 w 993327"/>
                  <a:gd name="connsiteY45" fmla="*/ 147257 h 992875"/>
                  <a:gd name="connsiteX46" fmla="*/ 674060 w 993327"/>
                  <a:gd name="connsiteY46" fmla="*/ 153596 h 992875"/>
                  <a:gd name="connsiteX47" fmla="*/ 573793 w 993327"/>
                  <a:gd name="connsiteY47" fmla="*/ 214301 h 992875"/>
                  <a:gd name="connsiteX48" fmla="*/ 568670 w 993327"/>
                  <a:gd name="connsiteY48" fmla="*/ 308163 h 992875"/>
                  <a:gd name="connsiteX49" fmla="*/ 698700 w 993327"/>
                  <a:gd name="connsiteY49" fmla="*/ 241119 h 992875"/>
                  <a:gd name="connsiteX50" fmla="*/ 790184 w 993327"/>
                  <a:gd name="connsiteY50" fmla="*/ 218446 h 992875"/>
                  <a:gd name="connsiteX51" fmla="*/ 789697 w 993327"/>
                  <a:gd name="connsiteY51" fmla="*/ 252577 h 992875"/>
                  <a:gd name="connsiteX52" fmla="*/ 726755 w 993327"/>
                  <a:gd name="connsiteY52" fmla="*/ 271349 h 992875"/>
                  <a:gd name="connsiteX53" fmla="*/ 577696 w 993327"/>
                  <a:gd name="connsiteY53" fmla="*/ 348633 h 992875"/>
                  <a:gd name="connsiteX54" fmla="*/ 561595 w 993327"/>
                  <a:gd name="connsiteY54" fmla="*/ 362773 h 992875"/>
                  <a:gd name="connsiteX55" fmla="*/ 697724 w 993327"/>
                  <a:gd name="connsiteY55" fmla="*/ 410313 h 992875"/>
                  <a:gd name="connsiteX56" fmla="*/ 888500 w 993327"/>
                  <a:gd name="connsiteY56" fmla="*/ 227954 h 992875"/>
                  <a:gd name="connsiteX57" fmla="*/ 927778 w 993327"/>
                  <a:gd name="connsiteY57" fmla="*/ 147257 h 992875"/>
                  <a:gd name="connsiteX58" fmla="*/ 794576 w 993327"/>
                  <a:gd name="connsiteY58" fmla="*/ 701650 h 992875"/>
                  <a:gd name="connsiteX59" fmla="*/ 781890 w 993327"/>
                  <a:gd name="connsiteY59" fmla="*/ 667031 h 992875"/>
                  <a:gd name="connsiteX60" fmla="*/ 759690 w 993327"/>
                  <a:gd name="connsiteY60" fmla="*/ 589016 h 992875"/>
                  <a:gd name="connsiteX61" fmla="*/ 649664 w 993327"/>
                  <a:gd name="connsiteY61" fmla="*/ 570975 h 992875"/>
                  <a:gd name="connsiteX62" fmla="*/ 562327 w 993327"/>
                  <a:gd name="connsiteY62" fmla="*/ 540013 h 992875"/>
                  <a:gd name="connsiteX63" fmla="*/ 488163 w 993327"/>
                  <a:gd name="connsiteY63" fmla="*/ 560004 h 992875"/>
                  <a:gd name="connsiteX64" fmla="*/ 397166 w 993327"/>
                  <a:gd name="connsiteY64" fmla="*/ 553178 h 992875"/>
                  <a:gd name="connsiteX65" fmla="*/ 340323 w 993327"/>
                  <a:gd name="connsiteY65" fmla="*/ 614614 h 992875"/>
                  <a:gd name="connsiteX66" fmla="*/ 346910 w 993327"/>
                  <a:gd name="connsiteY66" fmla="*/ 619734 h 992875"/>
                  <a:gd name="connsiteX67" fmla="*/ 553544 w 993327"/>
                  <a:gd name="connsiteY67" fmla="*/ 662642 h 992875"/>
                  <a:gd name="connsiteX68" fmla="*/ 653811 w 993327"/>
                  <a:gd name="connsiteY68" fmla="*/ 709207 h 992875"/>
                  <a:gd name="connsiteX69" fmla="*/ 681622 w 993327"/>
                  <a:gd name="connsiteY69" fmla="*/ 753578 h 992875"/>
                  <a:gd name="connsiteX70" fmla="*/ 794332 w 993327"/>
                  <a:gd name="connsiteY70" fmla="*/ 702137 h 992875"/>
                  <a:gd name="connsiteX71" fmla="*/ 145888 w 993327"/>
                  <a:gd name="connsiteY71" fmla="*/ 620953 h 992875"/>
                  <a:gd name="connsiteX72" fmla="*/ 126859 w 993327"/>
                  <a:gd name="connsiteY72" fmla="*/ 615346 h 992875"/>
                  <a:gd name="connsiteX73" fmla="*/ 54647 w 993327"/>
                  <a:gd name="connsiteY73" fmla="*/ 620222 h 992875"/>
                  <a:gd name="connsiteX74" fmla="*/ 37570 w 993327"/>
                  <a:gd name="connsiteY74" fmla="*/ 638263 h 992875"/>
                  <a:gd name="connsiteX75" fmla="*/ 55866 w 993327"/>
                  <a:gd name="connsiteY75" fmla="*/ 921798 h 992875"/>
                  <a:gd name="connsiteX76" fmla="*/ 70992 w 993327"/>
                  <a:gd name="connsiteY76" fmla="*/ 936913 h 992875"/>
                  <a:gd name="connsiteX77" fmla="*/ 154426 w 993327"/>
                  <a:gd name="connsiteY77" fmla="*/ 931793 h 992875"/>
                  <a:gd name="connsiteX78" fmla="*/ 169552 w 993327"/>
                  <a:gd name="connsiteY78" fmla="*/ 914240 h 992875"/>
                  <a:gd name="connsiteX79" fmla="*/ 153694 w 993327"/>
                  <a:gd name="connsiteY79" fmla="*/ 651671 h 992875"/>
                  <a:gd name="connsiteX80" fmla="*/ 145888 w 993327"/>
                  <a:gd name="connsiteY80" fmla="*/ 620953 h 992875"/>
                  <a:gd name="connsiteX81" fmla="*/ 202486 w 993327"/>
                  <a:gd name="connsiteY81" fmla="*/ 853291 h 992875"/>
                  <a:gd name="connsiteX82" fmla="*/ 323002 w 993327"/>
                  <a:gd name="connsiteY82" fmla="*/ 866943 h 992875"/>
                  <a:gd name="connsiteX83" fmla="*/ 587942 w 993327"/>
                  <a:gd name="connsiteY83" fmla="*/ 953004 h 992875"/>
                  <a:gd name="connsiteX84" fmla="*/ 753591 w 993327"/>
                  <a:gd name="connsiteY84" fmla="*/ 876208 h 992875"/>
                  <a:gd name="connsiteX85" fmla="*/ 937049 w 993327"/>
                  <a:gd name="connsiteY85" fmla="*/ 756748 h 992875"/>
                  <a:gd name="connsiteX86" fmla="*/ 909481 w 993327"/>
                  <a:gd name="connsiteY86" fmla="*/ 691898 h 992875"/>
                  <a:gd name="connsiteX87" fmla="*/ 677475 w 993327"/>
                  <a:gd name="connsiteY87" fmla="*/ 795755 h 992875"/>
                  <a:gd name="connsiteX88" fmla="*/ 455960 w 993327"/>
                  <a:gd name="connsiteY88" fmla="*/ 796974 h 992875"/>
                  <a:gd name="connsiteX89" fmla="*/ 466450 w 993327"/>
                  <a:gd name="connsiteY89" fmla="*/ 760648 h 992875"/>
                  <a:gd name="connsiteX90" fmla="*/ 594041 w 993327"/>
                  <a:gd name="connsiteY90" fmla="*/ 805751 h 992875"/>
                  <a:gd name="connsiteX91" fmla="*/ 625268 w 993327"/>
                  <a:gd name="connsiteY91" fmla="*/ 735050 h 992875"/>
                  <a:gd name="connsiteX92" fmla="*/ 306413 w 993327"/>
                  <a:gd name="connsiteY92" fmla="*/ 653134 h 992875"/>
                  <a:gd name="connsiteX93" fmla="*/ 193460 w 993327"/>
                  <a:gd name="connsiteY93" fmla="*/ 676782 h 992875"/>
                  <a:gd name="connsiteX94" fmla="*/ 202486 w 993327"/>
                  <a:gd name="connsiteY94" fmla="*/ 853535 h 99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l="l" t="t" r="r" b="b"/>
                <a:pathLst>
                  <a:path w="993327" h="992875">
                    <a:moveTo>
                      <a:pt x="571109" y="415189"/>
                    </a:moveTo>
                    <a:lnTo>
                      <a:pt x="589650" y="504906"/>
                    </a:lnTo>
                    <a:cubicBezTo>
                      <a:pt x="609167" y="507100"/>
                      <a:pt x="623561" y="521484"/>
                      <a:pt x="641126" y="528067"/>
                    </a:cubicBezTo>
                    <a:cubicBezTo>
                      <a:pt x="693820" y="547814"/>
                      <a:pt x="742612" y="512220"/>
                      <a:pt x="792624" y="567562"/>
                    </a:cubicBezTo>
                    <a:cubicBezTo>
                      <a:pt x="819704" y="597549"/>
                      <a:pt x="811409" y="611445"/>
                      <a:pt x="816532" y="646308"/>
                    </a:cubicBezTo>
                    <a:cubicBezTo>
                      <a:pt x="818484" y="660204"/>
                      <a:pt x="827998" y="669469"/>
                      <a:pt x="829950" y="683121"/>
                    </a:cubicBezTo>
                    <a:cubicBezTo>
                      <a:pt x="833122" y="685803"/>
                      <a:pt x="893379" y="654597"/>
                      <a:pt x="905822" y="653134"/>
                    </a:cubicBezTo>
                    <a:cubicBezTo>
                      <a:pt x="969739" y="644601"/>
                      <a:pt x="1013164" y="700187"/>
                      <a:pt x="984132" y="759429"/>
                    </a:cubicBezTo>
                    <a:cubicBezTo>
                      <a:pt x="969495" y="789416"/>
                      <a:pt x="875570" y="845977"/>
                      <a:pt x="843612" y="865968"/>
                    </a:cubicBezTo>
                    <a:cubicBezTo>
                      <a:pt x="784330" y="903269"/>
                      <a:pt x="634295" y="996887"/>
                      <a:pt x="567694" y="992742"/>
                    </a:cubicBezTo>
                    <a:cubicBezTo>
                      <a:pt x="514754" y="989573"/>
                      <a:pt x="425221" y="954466"/>
                      <a:pt x="375210" y="933500"/>
                    </a:cubicBezTo>
                    <a:cubicBezTo>
                      <a:pt x="325198" y="912533"/>
                      <a:pt x="270063" y="873526"/>
                      <a:pt x="207610" y="893030"/>
                    </a:cubicBezTo>
                    <a:cubicBezTo>
                      <a:pt x="211269" y="924479"/>
                      <a:pt x="199803" y="957879"/>
                      <a:pt x="167356" y="968119"/>
                    </a:cubicBezTo>
                    <a:cubicBezTo>
                      <a:pt x="151011" y="973239"/>
                      <a:pt x="73920" y="977871"/>
                      <a:pt x="58062" y="973239"/>
                    </a:cubicBezTo>
                    <a:cubicBezTo>
                      <a:pt x="29763" y="964950"/>
                      <a:pt x="19273" y="939351"/>
                      <a:pt x="16102" y="912533"/>
                    </a:cubicBezTo>
                    <a:cubicBezTo>
                      <a:pt x="5611" y="821841"/>
                      <a:pt x="8539" y="724566"/>
                      <a:pt x="0" y="633143"/>
                    </a:cubicBezTo>
                    <a:cubicBezTo>
                      <a:pt x="2195" y="614858"/>
                      <a:pt x="15125" y="595842"/>
                      <a:pt x="31959" y="588041"/>
                    </a:cubicBezTo>
                    <a:cubicBezTo>
                      <a:pt x="49036" y="579995"/>
                      <a:pt x="125639" y="575363"/>
                      <a:pt x="145156" y="578533"/>
                    </a:cubicBezTo>
                    <a:cubicBezTo>
                      <a:pt x="172479" y="583165"/>
                      <a:pt x="188581" y="610470"/>
                      <a:pt x="191264" y="636068"/>
                    </a:cubicBezTo>
                    <a:cubicBezTo>
                      <a:pt x="228346" y="629730"/>
                      <a:pt x="264696" y="613639"/>
                      <a:pt x="302998" y="615102"/>
                    </a:cubicBezTo>
                    <a:cubicBezTo>
                      <a:pt x="299338" y="559760"/>
                      <a:pt x="347154" y="516852"/>
                      <a:pt x="400094" y="512951"/>
                    </a:cubicBezTo>
                    <a:cubicBezTo>
                      <a:pt x="428149" y="511001"/>
                      <a:pt x="452057" y="523922"/>
                      <a:pt x="479136" y="521972"/>
                    </a:cubicBezTo>
                    <a:cubicBezTo>
                      <a:pt x="498653" y="520509"/>
                      <a:pt x="515242" y="509782"/>
                      <a:pt x="533783" y="504419"/>
                    </a:cubicBezTo>
                    <a:cubicBezTo>
                      <a:pt x="552324" y="499055"/>
                      <a:pt x="548909" y="504419"/>
                      <a:pt x="549641" y="500030"/>
                    </a:cubicBezTo>
                    <a:cubicBezTo>
                      <a:pt x="544517" y="461267"/>
                      <a:pt x="536467" y="421772"/>
                      <a:pt x="518658" y="386909"/>
                    </a:cubicBezTo>
                    <a:cubicBezTo>
                      <a:pt x="406193" y="437131"/>
                      <a:pt x="309584" y="404950"/>
                      <a:pt x="247619" y="301336"/>
                    </a:cubicBezTo>
                    <a:cubicBezTo>
                      <a:pt x="208830" y="236243"/>
                      <a:pt x="169308" y="108981"/>
                      <a:pt x="163453" y="33404"/>
                    </a:cubicBezTo>
                    <a:cubicBezTo>
                      <a:pt x="162233" y="17070"/>
                      <a:pt x="161745" y="248"/>
                      <a:pt x="182970" y="4"/>
                    </a:cubicBezTo>
                    <a:cubicBezTo>
                      <a:pt x="204682" y="-240"/>
                      <a:pt x="250058" y="10000"/>
                      <a:pt x="273235" y="14632"/>
                    </a:cubicBezTo>
                    <a:cubicBezTo>
                      <a:pt x="376430" y="35598"/>
                      <a:pt x="504020" y="75093"/>
                      <a:pt x="558423" y="172368"/>
                    </a:cubicBezTo>
                    <a:cubicBezTo>
                      <a:pt x="601604" y="130923"/>
                      <a:pt x="663326" y="111907"/>
                      <a:pt x="721876" y="105080"/>
                    </a:cubicBezTo>
                    <a:cubicBezTo>
                      <a:pt x="780426" y="98254"/>
                      <a:pt x="894843" y="97523"/>
                      <a:pt x="956565" y="112394"/>
                    </a:cubicBezTo>
                    <a:cubicBezTo>
                      <a:pt x="988768" y="120196"/>
                      <a:pt x="974862" y="141162"/>
                      <a:pt x="965835" y="162373"/>
                    </a:cubicBezTo>
                    <a:cubicBezTo>
                      <a:pt x="927778" y="251114"/>
                      <a:pt x="837269" y="398123"/>
                      <a:pt x="745540" y="436156"/>
                    </a:cubicBezTo>
                    <a:cubicBezTo>
                      <a:pt x="686502" y="460535"/>
                      <a:pt x="624292" y="447126"/>
                      <a:pt x="571353" y="414702"/>
                    </a:cubicBezTo>
                    <a:close/>
                    <a:moveTo>
                      <a:pt x="308121" y="152621"/>
                    </a:moveTo>
                    <a:cubicBezTo>
                      <a:pt x="313000" y="146770"/>
                      <a:pt x="323734" y="146282"/>
                      <a:pt x="330809" y="148476"/>
                    </a:cubicBezTo>
                    <a:cubicBezTo>
                      <a:pt x="343495" y="152377"/>
                      <a:pt x="377893" y="177975"/>
                      <a:pt x="390091" y="187240"/>
                    </a:cubicBezTo>
                    <a:cubicBezTo>
                      <a:pt x="440591" y="225516"/>
                      <a:pt x="483284" y="273056"/>
                      <a:pt x="523049" y="322303"/>
                    </a:cubicBezTo>
                    <a:cubicBezTo>
                      <a:pt x="558423" y="236243"/>
                      <a:pt x="527928" y="163835"/>
                      <a:pt x="450349" y="117758"/>
                    </a:cubicBezTo>
                    <a:cubicBezTo>
                      <a:pt x="377405" y="74606"/>
                      <a:pt x="285433" y="55834"/>
                      <a:pt x="202486" y="42669"/>
                    </a:cubicBezTo>
                    <a:cubicBezTo>
                      <a:pt x="218588" y="120196"/>
                      <a:pt x="235665" y="202599"/>
                      <a:pt x="274454" y="272568"/>
                    </a:cubicBezTo>
                    <a:cubicBezTo>
                      <a:pt x="325198" y="364480"/>
                      <a:pt x="397410" y="394710"/>
                      <a:pt x="498653" y="354972"/>
                    </a:cubicBezTo>
                    <a:cubicBezTo>
                      <a:pt x="458888" y="300605"/>
                      <a:pt x="411072" y="248920"/>
                      <a:pt x="356181" y="209669"/>
                    </a:cubicBezTo>
                    <a:cubicBezTo>
                      <a:pt x="340079" y="198211"/>
                      <a:pt x="287872" y="177000"/>
                      <a:pt x="308121" y="153108"/>
                    </a:cubicBezTo>
                    <a:close/>
                    <a:moveTo>
                      <a:pt x="927778" y="147257"/>
                    </a:moveTo>
                    <a:cubicBezTo>
                      <a:pt x="844832" y="139943"/>
                      <a:pt x="755299" y="132386"/>
                      <a:pt x="674060" y="153596"/>
                    </a:cubicBezTo>
                    <a:cubicBezTo>
                      <a:pt x="634295" y="163835"/>
                      <a:pt x="599408" y="181389"/>
                      <a:pt x="573793" y="214301"/>
                    </a:cubicBezTo>
                    <a:cubicBezTo>
                      <a:pt x="575989" y="246238"/>
                      <a:pt x="577452" y="276957"/>
                      <a:pt x="568670" y="308163"/>
                    </a:cubicBezTo>
                    <a:cubicBezTo>
                      <a:pt x="610874" y="283539"/>
                      <a:pt x="653079" y="258916"/>
                      <a:pt x="698700" y="241119"/>
                    </a:cubicBezTo>
                    <a:cubicBezTo>
                      <a:pt x="744321" y="223322"/>
                      <a:pt x="774571" y="211863"/>
                      <a:pt x="790184" y="218446"/>
                    </a:cubicBezTo>
                    <a:cubicBezTo>
                      <a:pt x="803359" y="223809"/>
                      <a:pt x="803114" y="245995"/>
                      <a:pt x="789697" y="252577"/>
                    </a:cubicBezTo>
                    <a:cubicBezTo>
                      <a:pt x="776279" y="259160"/>
                      <a:pt x="744808" y="264767"/>
                      <a:pt x="726755" y="271349"/>
                    </a:cubicBezTo>
                    <a:cubicBezTo>
                      <a:pt x="678452" y="288659"/>
                      <a:pt x="619901" y="319133"/>
                      <a:pt x="577696" y="348633"/>
                    </a:cubicBezTo>
                    <a:cubicBezTo>
                      <a:pt x="574525" y="350827"/>
                      <a:pt x="560863" y="359360"/>
                      <a:pt x="561595" y="362773"/>
                    </a:cubicBezTo>
                    <a:cubicBezTo>
                      <a:pt x="599165" y="392516"/>
                      <a:pt x="648444" y="415433"/>
                      <a:pt x="697724" y="410313"/>
                    </a:cubicBezTo>
                    <a:cubicBezTo>
                      <a:pt x="777255" y="402024"/>
                      <a:pt x="851663" y="292072"/>
                      <a:pt x="888500" y="227954"/>
                    </a:cubicBezTo>
                    <a:cubicBezTo>
                      <a:pt x="893379" y="219665"/>
                      <a:pt x="930950" y="150183"/>
                      <a:pt x="927778" y="147257"/>
                    </a:cubicBezTo>
                    <a:close/>
                    <a:moveTo>
                      <a:pt x="794576" y="701650"/>
                    </a:moveTo>
                    <a:cubicBezTo>
                      <a:pt x="797747" y="696530"/>
                      <a:pt x="784085" y="674832"/>
                      <a:pt x="781890" y="667031"/>
                    </a:cubicBezTo>
                    <a:cubicBezTo>
                      <a:pt x="773839" y="637775"/>
                      <a:pt x="786769" y="612908"/>
                      <a:pt x="759690" y="589016"/>
                    </a:cubicBezTo>
                    <a:cubicBezTo>
                      <a:pt x="732610" y="565124"/>
                      <a:pt x="688453" y="578776"/>
                      <a:pt x="649664" y="570975"/>
                    </a:cubicBezTo>
                    <a:cubicBezTo>
                      <a:pt x="617217" y="564392"/>
                      <a:pt x="594773" y="540013"/>
                      <a:pt x="562327" y="540013"/>
                    </a:cubicBezTo>
                    <a:cubicBezTo>
                      <a:pt x="529880" y="540013"/>
                      <a:pt x="514267" y="557566"/>
                      <a:pt x="488163" y="560004"/>
                    </a:cubicBezTo>
                    <a:cubicBezTo>
                      <a:pt x="455229" y="563173"/>
                      <a:pt x="426929" y="550008"/>
                      <a:pt x="397166" y="553178"/>
                    </a:cubicBezTo>
                    <a:cubicBezTo>
                      <a:pt x="366915" y="556347"/>
                      <a:pt x="338128" y="582677"/>
                      <a:pt x="340323" y="614614"/>
                    </a:cubicBezTo>
                    <a:lnTo>
                      <a:pt x="346910" y="619734"/>
                    </a:lnTo>
                    <a:cubicBezTo>
                      <a:pt x="416195" y="627536"/>
                      <a:pt x="487187" y="640701"/>
                      <a:pt x="553544" y="662642"/>
                    </a:cubicBezTo>
                    <a:cubicBezTo>
                      <a:pt x="581356" y="671907"/>
                      <a:pt x="632343" y="690679"/>
                      <a:pt x="653811" y="709207"/>
                    </a:cubicBezTo>
                    <a:cubicBezTo>
                      <a:pt x="675280" y="727736"/>
                      <a:pt x="674792" y="736269"/>
                      <a:pt x="681622" y="753578"/>
                    </a:cubicBezTo>
                    <a:lnTo>
                      <a:pt x="794332" y="702137"/>
                    </a:lnTo>
                    <a:close/>
                    <a:moveTo>
                      <a:pt x="145888" y="620953"/>
                    </a:moveTo>
                    <a:cubicBezTo>
                      <a:pt x="141252" y="616565"/>
                      <a:pt x="132958" y="615590"/>
                      <a:pt x="126859" y="615346"/>
                    </a:cubicBezTo>
                    <a:cubicBezTo>
                      <a:pt x="109050" y="614858"/>
                      <a:pt x="72456" y="617540"/>
                      <a:pt x="54647" y="620222"/>
                    </a:cubicBezTo>
                    <a:cubicBezTo>
                      <a:pt x="36838" y="622904"/>
                      <a:pt x="39034" y="629486"/>
                      <a:pt x="37570" y="638263"/>
                    </a:cubicBezTo>
                    <a:lnTo>
                      <a:pt x="55866" y="921798"/>
                    </a:lnTo>
                    <a:cubicBezTo>
                      <a:pt x="56355" y="928868"/>
                      <a:pt x="64405" y="935694"/>
                      <a:pt x="70992" y="936913"/>
                    </a:cubicBezTo>
                    <a:cubicBezTo>
                      <a:pt x="93192" y="941057"/>
                      <a:pt x="130763" y="931306"/>
                      <a:pt x="154426" y="931793"/>
                    </a:cubicBezTo>
                    <a:cubicBezTo>
                      <a:pt x="162721" y="929112"/>
                      <a:pt x="167844" y="922529"/>
                      <a:pt x="169552" y="914240"/>
                    </a:cubicBezTo>
                    <a:cubicBezTo>
                      <a:pt x="160525" y="827205"/>
                      <a:pt x="161989" y="738463"/>
                      <a:pt x="153694" y="651671"/>
                    </a:cubicBezTo>
                    <a:cubicBezTo>
                      <a:pt x="145400" y="564880"/>
                      <a:pt x="151499" y="626073"/>
                      <a:pt x="145888" y="620953"/>
                    </a:cubicBezTo>
                    <a:close/>
                    <a:moveTo>
                      <a:pt x="202486" y="853291"/>
                    </a:moveTo>
                    <a:cubicBezTo>
                      <a:pt x="246887" y="847440"/>
                      <a:pt x="281773" y="849634"/>
                      <a:pt x="323002" y="866943"/>
                    </a:cubicBezTo>
                    <a:cubicBezTo>
                      <a:pt x="387408" y="894005"/>
                      <a:pt x="520121" y="962268"/>
                      <a:pt x="587942" y="953004"/>
                    </a:cubicBezTo>
                    <a:cubicBezTo>
                      <a:pt x="631611" y="946909"/>
                      <a:pt x="713581" y="899368"/>
                      <a:pt x="753591" y="876208"/>
                    </a:cubicBezTo>
                    <a:cubicBezTo>
                      <a:pt x="806774" y="845489"/>
                      <a:pt x="892647" y="796243"/>
                      <a:pt x="937049" y="756748"/>
                    </a:cubicBezTo>
                    <a:cubicBezTo>
                      <a:pt x="969983" y="727492"/>
                      <a:pt x="954857" y="683121"/>
                      <a:pt x="909481" y="691898"/>
                    </a:cubicBezTo>
                    <a:lnTo>
                      <a:pt x="677475" y="795755"/>
                    </a:lnTo>
                    <a:cubicBezTo>
                      <a:pt x="625268" y="891323"/>
                      <a:pt x="530368" y="815990"/>
                      <a:pt x="455960" y="796974"/>
                    </a:cubicBezTo>
                    <a:cubicBezTo>
                      <a:pt x="436687" y="786491"/>
                      <a:pt x="443274" y="757967"/>
                      <a:pt x="466450" y="760648"/>
                    </a:cubicBezTo>
                    <a:lnTo>
                      <a:pt x="594041" y="805751"/>
                    </a:lnTo>
                    <a:cubicBezTo>
                      <a:pt x="635514" y="813308"/>
                      <a:pt x="662838" y="760648"/>
                      <a:pt x="625268" y="735050"/>
                    </a:cubicBezTo>
                    <a:cubicBezTo>
                      <a:pt x="563546" y="692873"/>
                      <a:pt x="381552" y="654597"/>
                      <a:pt x="306413" y="653134"/>
                    </a:cubicBezTo>
                    <a:cubicBezTo>
                      <a:pt x="269331" y="652403"/>
                      <a:pt x="229322" y="668737"/>
                      <a:pt x="193460" y="676782"/>
                    </a:cubicBezTo>
                    <a:lnTo>
                      <a:pt x="202486" y="853535"/>
                    </a:lnTo>
                    <a:close/>
                  </a:path>
                </a:pathLst>
              </a:custGeom>
              <a:solidFill>
                <a:srgbClr val="1A3966"/>
              </a:solidFill>
              <a:ln w="2439"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63" name="Freeform 38">
                <a:extLst>
                  <a:ext uri="{FF2B5EF4-FFF2-40B4-BE49-F238E27FC236}">
                    <a16:creationId xmlns:a16="http://schemas.microsoft.com/office/drawing/2014/main" id="{7DBCE120-07E1-210B-9734-C01688194B58}"/>
                  </a:ext>
                </a:extLst>
              </p:cNvPr>
              <p:cNvSpPr/>
              <p:nvPr/>
            </p:nvSpPr>
            <p:spPr>
              <a:xfrm>
                <a:off x="5398153" y="9202867"/>
                <a:ext cx="335238" cy="329531"/>
              </a:xfrm>
              <a:custGeom>
                <a:avLst/>
                <a:gdLst>
                  <a:gd name="connsiteX0" fmla="*/ 105635 w 335238"/>
                  <a:gd name="connsiteY0" fmla="*/ 110440 h 329531"/>
                  <a:gd name="connsiteX1" fmla="*/ 153694 w 335238"/>
                  <a:gd name="connsiteY1" fmla="*/ 167000 h 329531"/>
                  <a:gd name="connsiteX2" fmla="*/ 296167 w 335238"/>
                  <a:gd name="connsiteY2" fmla="*/ 312303 h 329531"/>
                  <a:gd name="connsiteX3" fmla="*/ 71968 w 335238"/>
                  <a:gd name="connsiteY3" fmla="*/ 229900 h 329531"/>
                  <a:gd name="connsiteX4" fmla="*/ 0 w 335238"/>
                  <a:gd name="connsiteY4" fmla="*/ 0 h 329531"/>
                  <a:gd name="connsiteX5" fmla="*/ 247863 w 335238"/>
                  <a:gd name="connsiteY5" fmla="*/ 75089 h 329531"/>
                  <a:gd name="connsiteX6" fmla="*/ 320562 w 335238"/>
                  <a:gd name="connsiteY6" fmla="*/ 279634 h 329531"/>
                  <a:gd name="connsiteX7" fmla="*/ 187605 w 335238"/>
                  <a:gd name="connsiteY7" fmla="*/ 144571 h 329531"/>
                  <a:gd name="connsiteX8" fmla="*/ 128323 w 335238"/>
                  <a:gd name="connsiteY8" fmla="*/ 105808 h 329531"/>
                  <a:gd name="connsiteX9" fmla="*/ 105635 w 335238"/>
                  <a:gd name="connsiteY9" fmla="*/ 109952 h 329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35238" h="329531">
                    <a:moveTo>
                      <a:pt x="105635" y="110440"/>
                    </a:moveTo>
                    <a:cubicBezTo>
                      <a:pt x="85386" y="134332"/>
                      <a:pt x="137593" y="155542"/>
                      <a:pt x="153694" y="167000"/>
                    </a:cubicBezTo>
                    <a:cubicBezTo>
                      <a:pt x="208585" y="206252"/>
                      <a:pt x="256402" y="258180"/>
                      <a:pt x="296167" y="312303"/>
                    </a:cubicBezTo>
                    <a:cubicBezTo>
                      <a:pt x="194923" y="352285"/>
                      <a:pt x="122712" y="321811"/>
                      <a:pt x="71968" y="229900"/>
                    </a:cubicBezTo>
                    <a:cubicBezTo>
                      <a:pt x="33179" y="159930"/>
                      <a:pt x="16102" y="77527"/>
                      <a:pt x="0" y="0"/>
                    </a:cubicBezTo>
                    <a:cubicBezTo>
                      <a:pt x="82946" y="13165"/>
                      <a:pt x="174919" y="31694"/>
                      <a:pt x="247863" y="75089"/>
                    </a:cubicBezTo>
                    <a:cubicBezTo>
                      <a:pt x="325686" y="121167"/>
                      <a:pt x="355937" y="193574"/>
                      <a:pt x="320562" y="279634"/>
                    </a:cubicBezTo>
                    <a:cubicBezTo>
                      <a:pt x="280798" y="230387"/>
                      <a:pt x="238105" y="182847"/>
                      <a:pt x="187605" y="144571"/>
                    </a:cubicBezTo>
                    <a:cubicBezTo>
                      <a:pt x="137105" y="106295"/>
                      <a:pt x="141009" y="109952"/>
                      <a:pt x="128323" y="105808"/>
                    </a:cubicBezTo>
                    <a:cubicBezTo>
                      <a:pt x="115637" y="101663"/>
                      <a:pt x="110514" y="104101"/>
                      <a:pt x="105635" y="109952"/>
                    </a:cubicBezTo>
                    <a:close/>
                  </a:path>
                </a:pathLst>
              </a:custGeom>
              <a:solidFill>
                <a:srgbClr val="3FC2E0"/>
              </a:solidFill>
              <a:ln w="2439"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64" name="Freeform 39">
                <a:extLst>
                  <a:ext uri="{FF2B5EF4-FFF2-40B4-BE49-F238E27FC236}">
                    <a16:creationId xmlns:a16="http://schemas.microsoft.com/office/drawing/2014/main" id="{68138EAF-5AD8-2820-DC6C-E4C24C65C61B}"/>
                  </a:ext>
                </a:extLst>
              </p:cNvPr>
              <p:cNvSpPr/>
              <p:nvPr/>
            </p:nvSpPr>
            <p:spPr>
              <a:xfrm>
                <a:off x="5757232" y="9300504"/>
                <a:ext cx="366429" cy="271213"/>
              </a:xfrm>
              <a:custGeom>
                <a:avLst/>
                <a:gdLst>
                  <a:gd name="connsiteX0" fmla="*/ 366212 w 366429"/>
                  <a:gd name="connsiteY0" fmla="*/ 7439 h 271213"/>
                  <a:gd name="connsiteX1" fmla="*/ 326935 w 366429"/>
                  <a:gd name="connsiteY1" fmla="*/ 88135 h 271213"/>
                  <a:gd name="connsiteX2" fmla="*/ 136158 w 366429"/>
                  <a:gd name="connsiteY2" fmla="*/ 270495 h 271213"/>
                  <a:gd name="connsiteX3" fmla="*/ 29 w 366429"/>
                  <a:gd name="connsiteY3" fmla="*/ 222955 h 271213"/>
                  <a:gd name="connsiteX4" fmla="*/ 16130 w 366429"/>
                  <a:gd name="connsiteY4" fmla="*/ 208815 h 271213"/>
                  <a:gd name="connsiteX5" fmla="*/ 165189 w 366429"/>
                  <a:gd name="connsiteY5" fmla="*/ 131531 h 271213"/>
                  <a:gd name="connsiteX6" fmla="*/ 228131 w 366429"/>
                  <a:gd name="connsiteY6" fmla="*/ 112759 h 271213"/>
                  <a:gd name="connsiteX7" fmla="*/ 228619 w 366429"/>
                  <a:gd name="connsiteY7" fmla="*/ 78627 h 271213"/>
                  <a:gd name="connsiteX8" fmla="*/ 137134 w 366429"/>
                  <a:gd name="connsiteY8" fmla="*/ 101300 h 271213"/>
                  <a:gd name="connsiteX9" fmla="*/ 7104 w 366429"/>
                  <a:gd name="connsiteY9" fmla="*/ 168344 h 271213"/>
                  <a:gd name="connsiteX10" fmla="*/ 12227 w 366429"/>
                  <a:gd name="connsiteY10" fmla="*/ 74483 h 271213"/>
                  <a:gd name="connsiteX11" fmla="*/ 112494 w 366429"/>
                  <a:gd name="connsiteY11" fmla="*/ 13778 h 271213"/>
                  <a:gd name="connsiteX12" fmla="*/ 366212 w 366429"/>
                  <a:gd name="connsiteY12" fmla="*/ 7439 h 271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66429" h="271213">
                    <a:moveTo>
                      <a:pt x="366212" y="7439"/>
                    </a:moveTo>
                    <a:cubicBezTo>
                      <a:pt x="369627" y="10608"/>
                      <a:pt x="331814" y="79846"/>
                      <a:pt x="326935" y="88135"/>
                    </a:cubicBezTo>
                    <a:cubicBezTo>
                      <a:pt x="290097" y="152254"/>
                      <a:pt x="215689" y="261962"/>
                      <a:pt x="136158" y="270495"/>
                    </a:cubicBezTo>
                    <a:cubicBezTo>
                      <a:pt x="86879" y="275615"/>
                      <a:pt x="37599" y="252698"/>
                      <a:pt x="29" y="222955"/>
                    </a:cubicBezTo>
                    <a:cubicBezTo>
                      <a:pt x="-703" y="219542"/>
                      <a:pt x="12715" y="211009"/>
                      <a:pt x="16130" y="208815"/>
                    </a:cubicBezTo>
                    <a:cubicBezTo>
                      <a:pt x="58336" y="179315"/>
                      <a:pt x="116642" y="149085"/>
                      <a:pt x="165189" y="131531"/>
                    </a:cubicBezTo>
                    <a:cubicBezTo>
                      <a:pt x="183243" y="124949"/>
                      <a:pt x="213493" y="119829"/>
                      <a:pt x="228131" y="112759"/>
                    </a:cubicBezTo>
                    <a:cubicBezTo>
                      <a:pt x="242768" y="105689"/>
                      <a:pt x="241793" y="83991"/>
                      <a:pt x="228619" y="78627"/>
                    </a:cubicBezTo>
                    <a:cubicBezTo>
                      <a:pt x="213006" y="72045"/>
                      <a:pt x="154943" y="94230"/>
                      <a:pt x="137134" y="101300"/>
                    </a:cubicBezTo>
                    <a:cubicBezTo>
                      <a:pt x="91514" y="119098"/>
                      <a:pt x="49309" y="143721"/>
                      <a:pt x="7104" y="168344"/>
                    </a:cubicBezTo>
                    <a:cubicBezTo>
                      <a:pt x="15886" y="137139"/>
                      <a:pt x="14423" y="106420"/>
                      <a:pt x="12227" y="74483"/>
                    </a:cubicBezTo>
                    <a:cubicBezTo>
                      <a:pt x="37843" y="41814"/>
                      <a:pt x="72729" y="24017"/>
                      <a:pt x="112494" y="13778"/>
                    </a:cubicBezTo>
                    <a:cubicBezTo>
                      <a:pt x="193977" y="-7189"/>
                      <a:pt x="283510" y="125"/>
                      <a:pt x="366212" y="7439"/>
                    </a:cubicBezTo>
                    <a:close/>
                  </a:path>
                </a:pathLst>
              </a:custGeom>
              <a:solidFill>
                <a:srgbClr val="3FC2E0"/>
              </a:solidFill>
              <a:ln w="2439"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65" name="Freeform 41">
                <a:extLst>
                  <a:ext uri="{FF2B5EF4-FFF2-40B4-BE49-F238E27FC236}">
                    <a16:creationId xmlns:a16="http://schemas.microsoft.com/office/drawing/2014/main" id="{175ACDE9-F396-7A8F-2A46-A84297BAD012}"/>
                  </a:ext>
                </a:extLst>
              </p:cNvPr>
              <p:cNvSpPr/>
              <p:nvPr/>
            </p:nvSpPr>
            <p:spPr>
              <a:xfrm>
                <a:off x="5233236" y="9775974"/>
                <a:ext cx="131982" cy="322549"/>
              </a:xfrm>
              <a:custGeom>
                <a:avLst/>
                <a:gdLst>
                  <a:gd name="connsiteX0" fmla="*/ 108318 w 131982"/>
                  <a:gd name="connsiteY0" fmla="*/ 5665 h 322549"/>
                  <a:gd name="connsiteX1" fmla="*/ 116125 w 131982"/>
                  <a:gd name="connsiteY1" fmla="*/ 36383 h 322549"/>
                  <a:gd name="connsiteX2" fmla="*/ 131982 w 131982"/>
                  <a:gd name="connsiteY2" fmla="*/ 298952 h 322549"/>
                  <a:gd name="connsiteX3" fmla="*/ 116857 w 131982"/>
                  <a:gd name="connsiteY3" fmla="*/ 316505 h 322549"/>
                  <a:gd name="connsiteX4" fmla="*/ 33423 w 131982"/>
                  <a:gd name="connsiteY4" fmla="*/ 321625 h 322549"/>
                  <a:gd name="connsiteX5" fmla="*/ 18297 w 131982"/>
                  <a:gd name="connsiteY5" fmla="*/ 306510 h 322549"/>
                  <a:gd name="connsiteX6" fmla="*/ 0 w 131982"/>
                  <a:gd name="connsiteY6" fmla="*/ 22975 h 322549"/>
                  <a:gd name="connsiteX7" fmla="*/ 17077 w 131982"/>
                  <a:gd name="connsiteY7" fmla="*/ 4934 h 322549"/>
                  <a:gd name="connsiteX8" fmla="*/ 89289 w 131982"/>
                  <a:gd name="connsiteY8" fmla="*/ 58 h 322549"/>
                  <a:gd name="connsiteX9" fmla="*/ 108318 w 131982"/>
                  <a:gd name="connsiteY9" fmla="*/ 5665 h 322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31982" h="322549">
                    <a:moveTo>
                      <a:pt x="108318" y="5665"/>
                    </a:moveTo>
                    <a:cubicBezTo>
                      <a:pt x="113930" y="10785"/>
                      <a:pt x="115149" y="28094"/>
                      <a:pt x="116125" y="36383"/>
                    </a:cubicBezTo>
                    <a:cubicBezTo>
                      <a:pt x="124419" y="123419"/>
                      <a:pt x="123200" y="212160"/>
                      <a:pt x="131982" y="298952"/>
                    </a:cubicBezTo>
                    <a:cubicBezTo>
                      <a:pt x="130275" y="307485"/>
                      <a:pt x="125151" y="314067"/>
                      <a:pt x="116857" y="316505"/>
                    </a:cubicBezTo>
                    <a:cubicBezTo>
                      <a:pt x="93193" y="315774"/>
                      <a:pt x="55623" y="325526"/>
                      <a:pt x="33423" y="321625"/>
                    </a:cubicBezTo>
                    <a:cubicBezTo>
                      <a:pt x="26836" y="320406"/>
                      <a:pt x="18785" y="313580"/>
                      <a:pt x="18297" y="306510"/>
                    </a:cubicBezTo>
                    <a:lnTo>
                      <a:pt x="0" y="22975"/>
                    </a:lnTo>
                    <a:cubicBezTo>
                      <a:pt x="1708" y="14198"/>
                      <a:pt x="8051" y="6397"/>
                      <a:pt x="17077" y="4934"/>
                    </a:cubicBezTo>
                    <a:cubicBezTo>
                      <a:pt x="34886" y="2252"/>
                      <a:pt x="71480" y="-430"/>
                      <a:pt x="89289" y="58"/>
                    </a:cubicBezTo>
                    <a:cubicBezTo>
                      <a:pt x="107099" y="545"/>
                      <a:pt x="103683" y="1277"/>
                      <a:pt x="108318" y="5665"/>
                    </a:cubicBezTo>
                    <a:close/>
                  </a:path>
                </a:pathLst>
              </a:custGeom>
              <a:solidFill>
                <a:srgbClr val="3FC2E0"/>
              </a:solidFill>
              <a:ln w="2439"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grpSp>
      </p:grpSp>
      <p:grpSp>
        <p:nvGrpSpPr>
          <p:cNvPr id="566" name="Group 565">
            <a:extLst>
              <a:ext uri="{FF2B5EF4-FFF2-40B4-BE49-F238E27FC236}">
                <a16:creationId xmlns:a16="http://schemas.microsoft.com/office/drawing/2014/main" id="{2EFE89BD-7B38-3E3D-4E62-2C44D9DF9D01}"/>
              </a:ext>
            </a:extLst>
          </p:cNvPr>
          <p:cNvGrpSpPr/>
          <p:nvPr/>
        </p:nvGrpSpPr>
        <p:grpSpPr>
          <a:xfrm>
            <a:off x="3878999" y="9421607"/>
            <a:ext cx="1512000" cy="1068961"/>
            <a:chOff x="3806610" y="7929853"/>
            <a:chExt cx="1786282" cy="1332985"/>
          </a:xfrm>
        </p:grpSpPr>
        <p:sp>
          <p:nvSpPr>
            <p:cNvPr id="567" name="Google Shape;1042;p3">
              <a:extLst>
                <a:ext uri="{FF2B5EF4-FFF2-40B4-BE49-F238E27FC236}">
                  <a16:creationId xmlns:a16="http://schemas.microsoft.com/office/drawing/2014/main" id="{B71A404D-54A6-8282-DB56-BF0E540DB87D}"/>
                </a:ext>
              </a:extLst>
            </p:cNvPr>
            <p:cNvSpPr/>
            <p:nvPr/>
          </p:nvSpPr>
          <p:spPr>
            <a:xfrm>
              <a:off x="4242551" y="7929853"/>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568" name="TextBox 567">
              <a:extLst>
                <a:ext uri="{FF2B5EF4-FFF2-40B4-BE49-F238E27FC236}">
                  <a16:creationId xmlns:a16="http://schemas.microsoft.com/office/drawing/2014/main" id="{FAC98679-A863-5C57-BB3D-171D857AC1C0}"/>
                </a:ext>
              </a:extLst>
            </p:cNvPr>
            <p:cNvSpPr txBox="1"/>
            <p:nvPr/>
          </p:nvSpPr>
          <p:spPr>
            <a:xfrm>
              <a:off x="3806610" y="8879043"/>
              <a:ext cx="1786282" cy="383795"/>
            </a:xfrm>
            <a:prstGeom prst="rect">
              <a:avLst/>
            </a:prstGeom>
            <a:noFill/>
          </p:spPr>
          <p:txBody>
            <a:bodyPr wrap="square" rtlCol="0">
              <a:spAutoFit/>
            </a:bodyPr>
            <a:lstStyle/>
            <a:p>
              <a:pPr algn="ctr"/>
              <a:r>
                <a:rPr lang="en-GB" noProof="0" dirty="0">
                  <a:solidFill>
                    <a:srgbClr val="1A3966"/>
                  </a:solidFill>
                  <a:latin typeface="Calibri" panose="020F0502020204030204" pitchFamily="34" charset="0"/>
                  <a:cs typeface="Calibri" panose="020F0502020204030204" pitchFamily="34" charset="0"/>
                </a:rPr>
                <a:t>SOCIETY</a:t>
              </a:r>
            </a:p>
          </p:txBody>
        </p:sp>
        <p:grpSp>
          <p:nvGrpSpPr>
            <p:cNvPr id="569" name="Group 568">
              <a:extLst>
                <a:ext uri="{FF2B5EF4-FFF2-40B4-BE49-F238E27FC236}">
                  <a16:creationId xmlns:a16="http://schemas.microsoft.com/office/drawing/2014/main" id="{99F12DBC-BED1-9E8C-0EE2-C20A71017441}"/>
                </a:ext>
              </a:extLst>
            </p:cNvPr>
            <p:cNvGrpSpPr/>
            <p:nvPr/>
          </p:nvGrpSpPr>
          <p:grpSpPr>
            <a:xfrm>
              <a:off x="4376075" y="8031390"/>
              <a:ext cx="657744" cy="702906"/>
              <a:chOff x="2216940" y="9058035"/>
              <a:chExt cx="847354" cy="905535"/>
            </a:xfrm>
          </p:grpSpPr>
          <p:grpSp>
            <p:nvGrpSpPr>
              <p:cNvPr id="570" name="Graphic 1062">
                <a:extLst>
                  <a:ext uri="{FF2B5EF4-FFF2-40B4-BE49-F238E27FC236}">
                    <a16:creationId xmlns:a16="http://schemas.microsoft.com/office/drawing/2014/main" id="{0CCC3DEA-0CA3-AB73-BBAE-3BAA53DD4C64}"/>
                  </a:ext>
                </a:extLst>
              </p:cNvPr>
              <p:cNvGrpSpPr/>
              <p:nvPr/>
            </p:nvGrpSpPr>
            <p:grpSpPr>
              <a:xfrm>
                <a:off x="2245772" y="9116563"/>
                <a:ext cx="789734" cy="432982"/>
                <a:chOff x="2245772" y="9116563"/>
                <a:chExt cx="789734" cy="432982"/>
              </a:xfrm>
              <a:solidFill>
                <a:srgbClr val="FF9300"/>
              </a:solidFill>
            </p:grpSpPr>
            <p:sp>
              <p:nvSpPr>
                <p:cNvPr id="572" name="Freeform 1379">
                  <a:extLst>
                    <a:ext uri="{FF2B5EF4-FFF2-40B4-BE49-F238E27FC236}">
                      <a16:creationId xmlns:a16="http://schemas.microsoft.com/office/drawing/2014/main" id="{4276948E-D5D4-C50E-A5A4-7998D1C129C8}"/>
                    </a:ext>
                  </a:extLst>
                </p:cNvPr>
                <p:cNvSpPr/>
                <p:nvPr/>
              </p:nvSpPr>
              <p:spPr>
                <a:xfrm>
                  <a:off x="2245772" y="9116563"/>
                  <a:ext cx="336286" cy="432494"/>
                </a:xfrm>
                <a:custGeom>
                  <a:avLst/>
                  <a:gdLst>
                    <a:gd name="connsiteX0" fmla="*/ 248775 w 336286"/>
                    <a:gd name="connsiteY0" fmla="*/ 488 h 432494"/>
                    <a:gd name="connsiteX1" fmla="*/ 248775 w 336286"/>
                    <a:gd name="connsiteY1" fmla="*/ 56073 h 432494"/>
                    <a:gd name="connsiteX2" fmla="*/ 261217 w 336286"/>
                    <a:gd name="connsiteY2" fmla="*/ 89229 h 432494"/>
                    <a:gd name="connsiteX3" fmla="*/ 277563 w 336286"/>
                    <a:gd name="connsiteY3" fmla="*/ 109221 h 432494"/>
                    <a:gd name="connsiteX4" fmla="*/ 289517 w 336286"/>
                    <a:gd name="connsiteY4" fmla="*/ 176508 h 432494"/>
                    <a:gd name="connsiteX5" fmla="*/ 325867 w 336286"/>
                    <a:gd name="connsiteY5" fmla="*/ 190405 h 432494"/>
                    <a:gd name="connsiteX6" fmla="*/ 322695 w 336286"/>
                    <a:gd name="connsiteY6" fmla="*/ 219173 h 432494"/>
                    <a:gd name="connsiteX7" fmla="*/ 189493 w 336286"/>
                    <a:gd name="connsiteY7" fmla="*/ 224780 h 432494"/>
                    <a:gd name="connsiteX8" fmla="*/ 174368 w 336286"/>
                    <a:gd name="connsiteY8" fmla="*/ 235019 h 432494"/>
                    <a:gd name="connsiteX9" fmla="*/ 154363 w 336286"/>
                    <a:gd name="connsiteY9" fmla="*/ 233557 h 432494"/>
                    <a:gd name="connsiteX10" fmla="*/ 95081 w 336286"/>
                    <a:gd name="connsiteY10" fmla="*/ 379591 h 432494"/>
                    <a:gd name="connsiteX11" fmla="*/ 6524 w 336286"/>
                    <a:gd name="connsiteY11" fmla="*/ 432494 h 432494"/>
                    <a:gd name="connsiteX12" fmla="*/ 22137 w 336286"/>
                    <a:gd name="connsiteY12" fmla="*/ 233801 h 432494"/>
                    <a:gd name="connsiteX13" fmla="*/ 112890 w 336286"/>
                    <a:gd name="connsiteY13" fmla="*/ 214053 h 432494"/>
                    <a:gd name="connsiteX14" fmla="*/ 120453 w 336286"/>
                    <a:gd name="connsiteY14" fmla="*/ 190649 h 432494"/>
                    <a:gd name="connsiteX15" fmla="*/ 164121 w 336286"/>
                    <a:gd name="connsiteY15" fmla="*/ 188454 h 432494"/>
                    <a:gd name="connsiteX16" fmla="*/ 185346 w 336286"/>
                    <a:gd name="connsiteY16" fmla="*/ 98494 h 432494"/>
                    <a:gd name="connsiteX17" fmla="*/ 161682 w 336286"/>
                    <a:gd name="connsiteY17" fmla="*/ 87523 h 432494"/>
                    <a:gd name="connsiteX18" fmla="*/ 115086 w 336286"/>
                    <a:gd name="connsiteY18" fmla="*/ 87523 h 432494"/>
                    <a:gd name="connsiteX19" fmla="*/ 248287 w 336286"/>
                    <a:gd name="connsiteY19" fmla="*/ 0 h 4324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336286" h="432494">
                      <a:moveTo>
                        <a:pt x="248775" y="488"/>
                      </a:moveTo>
                      <a:lnTo>
                        <a:pt x="248775" y="56073"/>
                      </a:lnTo>
                      <a:cubicBezTo>
                        <a:pt x="248775" y="62412"/>
                        <a:pt x="257558" y="83135"/>
                        <a:pt x="261217" y="89229"/>
                      </a:cubicBezTo>
                      <a:cubicBezTo>
                        <a:pt x="264877" y="95324"/>
                        <a:pt x="276831" y="107027"/>
                        <a:pt x="277563" y="109221"/>
                      </a:cubicBezTo>
                      <a:cubicBezTo>
                        <a:pt x="283662" y="129943"/>
                        <a:pt x="268780" y="156030"/>
                        <a:pt x="289517" y="176508"/>
                      </a:cubicBezTo>
                      <a:cubicBezTo>
                        <a:pt x="310253" y="196987"/>
                        <a:pt x="311717" y="186748"/>
                        <a:pt x="325867" y="190405"/>
                      </a:cubicBezTo>
                      <a:cubicBezTo>
                        <a:pt x="340016" y="194062"/>
                        <a:pt x="340504" y="217222"/>
                        <a:pt x="322695" y="219173"/>
                      </a:cubicBezTo>
                      <a:cubicBezTo>
                        <a:pt x="287809" y="223317"/>
                        <a:pt x="218037" y="211128"/>
                        <a:pt x="189493" y="224780"/>
                      </a:cubicBezTo>
                      <a:cubicBezTo>
                        <a:pt x="185102" y="226974"/>
                        <a:pt x="177295" y="234532"/>
                        <a:pt x="174368" y="235019"/>
                      </a:cubicBezTo>
                      <a:cubicBezTo>
                        <a:pt x="171440" y="235507"/>
                        <a:pt x="160462" y="233313"/>
                        <a:pt x="154363" y="233557"/>
                      </a:cubicBezTo>
                      <a:cubicBezTo>
                        <a:pt x="82883" y="237945"/>
                        <a:pt x="47265" y="326199"/>
                        <a:pt x="95081" y="379591"/>
                      </a:cubicBezTo>
                      <a:cubicBezTo>
                        <a:pt x="56535" y="376909"/>
                        <a:pt x="23113" y="398851"/>
                        <a:pt x="6524" y="432494"/>
                      </a:cubicBezTo>
                      <a:cubicBezTo>
                        <a:pt x="-6894" y="366182"/>
                        <a:pt x="1401" y="297431"/>
                        <a:pt x="22137" y="233801"/>
                      </a:cubicBezTo>
                      <a:cubicBezTo>
                        <a:pt x="49460" y="229900"/>
                        <a:pt x="98252" y="245015"/>
                        <a:pt x="112890" y="214053"/>
                      </a:cubicBezTo>
                      <a:cubicBezTo>
                        <a:pt x="116062" y="207471"/>
                        <a:pt x="116062" y="192843"/>
                        <a:pt x="120453" y="190649"/>
                      </a:cubicBezTo>
                      <a:cubicBezTo>
                        <a:pt x="126796" y="187479"/>
                        <a:pt x="152899" y="190649"/>
                        <a:pt x="164121" y="188454"/>
                      </a:cubicBezTo>
                      <a:cubicBezTo>
                        <a:pt x="206327" y="180165"/>
                        <a:pt x="218768" y="125067"/>
                        <a:pt x="185346" y="98494"/>
                      </a:cubicBezTo>
                      <a:cubicBezTo>
                        <a:pt x="151923" y="71920"/>
                        <a:pt x="167049" y="87523"/>
                        <a:pt x="161682" y="87523"/>
                      </a:cubicBezTo>
                      <a:lnTo>
                        <a:pt x="115086" y="87523"/>
                      </a:lnTo>
                      <a:cubicBezTo>
                        <a:pt x="152168" y="49734"/>
                        <a:pt x="198520" y="18041"/>
                        <a:pt x="248287" y="0"/>
                      </a:cubicBezTo>
                      <a:close/>
                    </a:path>
                  </a:pathLst>
                </a:custGeom>
                <a:solidFill>
                  <a:srgbClr val="3FC2E0"/>
                </a:solidFill>
                <a:ln w="2439"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73" name="Freeform 1380">
                  <a:extLst>
                    <a:ext uri="{FF2B5EF4-FFF2-40B4-BE49-F238E27FC236}">
                      <a16:creationId xmlns:a16="http://schemas.microsoft.com/office/drawing/2014/main" id="{E546F66A-CF23-370E-B7AF-B7036C3F3D1B}"/>
                    </a:ext>
                  </a:extLst>
                </p:cNvPr>
                <p:cNvSpPr/>
                <p:nvPr/>
              </p:nvSpPr>
              <p:spPr>
                <a:xfrm>
                  <a:off x="2655062" y="9116807"/>
                  <a:ext cx="278294" cy="302794"/>
                </a:xfrm>
                <a:custGeom>
                  <a:avLst/>
                  <a:gdLst>
                    <a:gd name="connsiteX0" fmla="*/ 131749 w 278294"/>
                    <a:gd name="connsiteY0" fmla="*/ 244 h 302794"/>
                    <a:gd name="connsiteX1" fmla="*/ 214452 w 278294"/>
                    <a:gd name="connsiteY1" fmla="*/ 44371 h 302794"/>
                    <a:gd name="connsiteX2" fmla="*/ 277881 w 278294"/>
                    <a:gd name="connsiteY2" fmla="*/ 102394 h 302794"/>
                    <a:gd name="connsiteX3" fmla="*/ 219331 w 278294"/>
                    <a:gd name="connsiteY3" fmla="*/ 141646 h 302794"/>
                    <a:gd name="connsiteX4" fmla="*/ 210304 w 278294"/>
                    <a:gd name="connsiteY4" fmla="*/ 174558 h 302794"/>
                    <a:gd name="connsiteX5" fmla="*/ 184933 w 278294"/>
                    <a:gd name="connsiteY5" fmla="*/ 180165 h 302794"/>
                    <a:gd name="connsiteX6" fmla="*/ 160537 w 278294"/>
                    <a:gd name="connsiteY6" fmla="*/ 256230 h 302794"/>
                    <a:gd name="connsiteX7" fmla="*/ 146387 w 278294"/>
                    <a:gd name="connsiteY7" fmla="*/ 273052 h 302794"/>
                    <a:gd name="connsiteX8" fmla="*/ 113940 w 278294"/>
                    <a:gd name="connsiteY8" fmla="*/ 263300 h 302794"/>
                    <a:gd name="connsiteX9" fmla="*/ 28310 w 278294"/>
                    <a:gd name="connsiteY9" fmla="*/ 302795 h 302794"/>
                    <a:gd name="connsiteX10" fmla="*/ 255 w 278294"/>
                    <a:gd name="connsiteY10" fmla="*/ 292799 h 302794"/>
                    <a:gd name="connsiteX11" fmla="*/ 35141 w 278294"/>
                    <a:gd name="connsiteY11" fmla="*/ 265494 h 302794"/>
                    <a:gd name="connsiteX12" fmla="*/ 46852 w 278294"/>
                    <a:gd name="connsiteY12" fmla="*/ 235263 h 302794"/>
                    <a:gd name="connsiteX13" fmla="*/ 122723 w 278294"/>
                    <a:gd name="connsiteY13" fmla="*/ 216247 h 302794"/>
                    <a:gd name="connsiteX14" fmla="*/ 131993 w 278294"/>
                    <a:gd name="connsiteY14" fmla="*/ 197962 h 302794"/>
                    <a:gd name="connsiteX15" fmla="*/ 131993 w 278294"/>
                    <a:gd name="connsiteY15" fmla="*/ 0 h 302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78294" h="302794">
                      <a:moveTo>
                        <a:pt x="131749" y="244"/>
                      </a:moveTo>
                      <a:cubicBezTo>
                        <a:pt x="160781" y="9752"/>
                        <a:pt x="189568" y="26574"/>
                        <a:pt x="214452" y="44371"/>
                      </a:cubicBezTo>
                      <a:cubicBezTo>
                        <a:pt x="239335" y="62168"/>
                        <a:pt x="283004" y="98494"/>
                        <a:pt x="277881" y="102394"/>
                      </a:cubicBezTo>
                      <a:cubicBezTo>
                        <a:pt x="251289" y="98006"/>
                        <a:pt x="222502" y="113121"/>
                        <a:pt x="219331" y="141646"/>
                      </a:cubicBezTo>
                      <a:cubicBezTo>
                        <a:pt x="218355" y="151885"/>
                        <a:pt x="223478" y="170657"/>
                        <a:pt x="210304" y="174558"/>
                      </a:cubicBezTo>
                      <a:cubicBezTo>
                        <a:pt x="197131" y="178459"/>
                        <a:pt x="194691" y="175046"/>
                        <a:pt x="184933" y="180165"/>
                      </a:cubicBezTo>
                      <a:cubicBezTo>
                        <a:pt x="154438" y="195768"/>
                        <a:pt x="162000" y="227949"/>
                        <a:pt x="160537" y="256230"/>
                      </a:cubicBezTo>
                      <a:lnTo>
                        <a:pt x="146387" y="273052"/>
                      </a:lnTo>
                      <a:cubicBezTo>
                        <a:pt x="135165" y="270370"/>
                        <a:pt x="125894" y="264763"/>
                        <a:pt x="113940" y="263300"/>
                      </a:cubicBezTo>
                      <a:cubicBezTo>
                        <a:pt x="78566" y="259155"/>
                        <a:pt x="49047" y="275246"/>
                        <a:pt x="28310" y="302795"/>
                      </a:cubicBezTo>
                      <a:lnTo>
                        <a:pt x="255" y="292799"/>
                      </a:lnTo>
                      <a:cubicBezTo>
                        <a:pt x="-2672" y="269882"/>
                        <a:pt x="20260" y="281828"/>
                        <a:pt x="35141" y="265494"/>
                      </a:cubicBezTo>
                      <a:cubicBezTo>
                        <a:pt x="50023" y="249160"/>
                        <a:pt x="42216" y="245990"/>
                        <a:pt x="46852" y="235263"/>
                      </a:cubicBezTo>
                      <a:cubicBezTo>
                        <a:pt x="74419" y="229656"/>
                        <a:pt x="102474" y="242821"/>
                        <a:pt x="122723" y="216247"/>
                      </a:cubicBezTo>
                      <a:cubicBezTo>
                        <a:pt x="142971" y="189673"/>
                        <a:pt x="131993" y="201132"/>
                        <a:pt x="131993" y="197962"/>
                      </a:cubicBezTo>
                      <a:lnTo>
                        <a:pt x="131993" y="0"/>
                      </a:lnTo>
                      <a:close/>
                    </a:path>
                  </a:pathLst>
                </a:custGeom>
                <a:solidFill>
                  <a:srgbClr val="3FC2E0"/>
                </a:solidFill>
                <a:ln w="2439"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74" name="Freeform 1381">
                  <a:extLst>
                    <a:ext uri="{FF2B5EF4-FFF2-40B4-BE49-F238E27FC236}">
                      <a16:creationId xmlns:a16="http://schemas.microsoft.com/office/drawing/2014/main" id="{ED019CE5-B8A9-8D4C-F12C-3EA61302146E}"/>
                    </a:ext>
                  </a:extLst>
                </p:cNvPr>
                <p:cNvSpPr/>
                <p:nvPr/>
              </p:nvSpPr>
              <p:spPr>
                <a:xfrm>
                  <a:off x="2940261" y="9452758"/>
                  <a:ext cx="95245" cy="96787"/>
                </a:xfrm>
                <a:custGeom>
                  <a:avLst/>
                  <a:gdLst>
                    <a:gd name="connsiteX0" fmla="*/ 93192 w 95245"/>
                    <a:gd name="connsiteY0" fmla="*/ 0 h 96787"/>
                    <a:gd name="connsiteX1" fmla="*/ 89533 w 95245"/>
                    <a:gd name="connsiteY1" fmla="*/ 96787 h 96787"/>
                    <a:gd name="connsiteX2" fmla="*/ 75871 w 95245"/>
                    <a:gd name="connsiteY2" fmla="*/ 76796 h 96787"/>
                    <a:gd name="connsiteX3" fmla="*/ 0 w 95245"/>
                    <a:gd name="connsiteY3" fmla="*/ 43883 h 96787"/>
                    <a:gd name="connsiteX4" fmla="*/ 20005 w 95245"/>
                    <a:gd name="connsiteY4" fmla="*/ 0 h 96787"/>
                    <a:gd name="connsiteX5" fmla="*/ 92948 w 95245"/>
                    <a:gd name="connsiteY5" fmla="*/ 0 h 967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5245" h="96787">
                      <a:moveTo>
                        <a:pt x="93192" y="0"/>
                      </a:moveTo>
                      <a:cubicBezTo>
                        <a:pt x="98072" y="32181"/>
                        <a:pt x="93192" y="64850"/>
                        <a:pt x="89533" y="96787"/>
                      </a:cubicBezTo>
                      <a:cubicBezTo>
                        <a:pt x="83678" y="91180"/>
                        <a:pt x="81239" y="83378"/>
                        <a:pt x="75871" y="76796"/>
                      </a:cubicBezTo>
                      <a:cubicBezTo>
                        <a:pt x="57818" y="54367"/>
                        <a:pt x="28787" y="41933"/>
                        <a:pt x="0" y="43883"/>
                      </a:cubicBezTo>
                      <a:cubicBezTo>
                        <a:pt x="9514" y="30962"/>
                        <a:pt x="18785" y="16822"/>
                        <a:pt x="20005" y="0"/>
                      </a:cubicBezTo>
                      <a:lnTo>
                        <a:pt x="92948" y="0"/>
                      </a:lnTo>
                      <a:close/>
                    </a:path>
                  </a:pathLst>
                </a:custGeom>
                <a:solidFill>
                  <a:srgbClr val="3FC2E0"/>
                </a:solidFill>
                <a:ln w="2439"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grpSp>
          <p:sp>
            <p:nvSpPr>
              <p:cNvPr id="571" name="Freeform 1378">
                <a:extLst>
                  <a:ext uri="{FF2B5EF4-FFF2-40B4-BE49-F238E27FC236}">
                    <a16:creationId xmlns:a16="http://schemas.microsoft.com/office/drawing/2014/main" id="{295ED4BC-2E8F-313E-7294-66016FE02137}"/>
                  </a:ext>
                </a:extLst>
              </p:cNvPr>
              <p:cNvSpPr/>
              <p:nvPr/>
            </p:nvSpPr>
            <p:spPr>
              <a:xfrm>
                <a:off x="2216940" y="9058035"/>
                <a:ext cx="847354" cy="905535"/>
              </a:xfrm>
              <a:custGeom>
                <a:avLst/>
                <a:gdLst>
                  <a:gd name="connsiteX0" fmla="*/ 87807 w 847354"/>
                  <a:gd name="connsiteY0" fmla="*/ 670212 h 905535"/>
                  <a:gd name="connsiteX1" fmla="*/ 37795 w 847354"/>
                  <a:gd name="connsiteY1" fmla="*/ 653634 h 905535"/>
                  <a:gd name="connsiteX2" fmla="*/ 29256 w 847354"/>
                  <a:gd name="connsiteY2" fmla="*/ 578057 h 905535"/>
                  <a:gd name="connsiteX3" fmla="*/ 11691 w 847354"/>
                  <a:gd name="connsiteY3" fmla="*/ 522715 h 905535"/>
                  <a:gd name="connsiteX4" fmla="*/ 545718 w 847354"/>
                  <a:gd name="connsiteY4" fmla="*/ 18057 h 905535"/>
                  <a:gd name="connsiteX5" fmla="*/ 836030 w 847354"/>
                  <a:gd name="connsiteY5" fmla="*/ 522715 h 905535"/>
                  <a:gd name="connsiteX6" fmla="*/ 818465 w 847354"/>
                  <a:gd name="connsiteY6" fmla="*/ 578057 h 905535"/>
                  <a:gd name="connsiteX7" fmla="*/ 809927 w 847354"/>
                  <a:gd name="connsiteY7" fmla="*/ 653634 h 905535"/>
                  <a:gd name="connsiteX8" fmla="*/ 759915 w 847354"/>
                  <a:gd name="connsiteY8" fmla="*/ 670212 h 905535"/>
                  <a:gd name="connsiteX9" fmla="*/ 759915 w 847354"/>
                  <a:gd name="connsiteY9" fmla="*/ 809664 h 905535"/>
                  <a:gd name="connsiteX10" fmla="*/ 679164 w 847354"/>
                  <a:gd name="connsiteY10" fmla="*/ 826729 h 905535"/>
                  <a:gd name="connsiteX11" fmla="*/ 671846 w 847354"/>
                  <a:gd name="connsiteY11" fmla="*/ 740913 h 905535"/>
                  <a:gd name="connsiteX12" fmla="*/ 643302 w 847354"/>
                  <a:gd name="connsiteY12" fmla="*/ 740913 h 905535"/>
                  <a:gd name="connsiteX13" fmla="*/ 642814 w 847354"/>
                  <a:gd name="connsiteY13" fmla="*/ 837213 h 905535"/>
                  <a:gd name="connsiteX14" fmla="*/ 559380 w 847354"/>
                  <a:gd name="connsiteY14" fmla="*/ 851353 h 905535"/>
                  <a:gd name="connsiteX15" fmla="*/ 552549 w 847354"/>
                  <a:gd name="connsiteY15" fmla="*/ 765293 h 905535"/>
                  <a:gd name="connsiteX16" fmla="*/ 526202 w 847354"/>
                  <a:gd name="connsiteY16" fmla="*/ 771631 h 905535"/>
                  <a:gd name="connsiteX17" fmla="*/ 520591 w 847354"/>
                  <a:gd name="connsiteY17" fmla="*/ 882802 h 905535"/>
                  <a:gd name="connsiteX18" fmla="*/ 443012 w 847354"/>
                  <a:gd name="connsiteY18" fmla="*/ 881583 h 905535"/>
                  <a:gd name="connsiteX19" fmla="*/ 437889 w 847354"/>
                  <a:gd name="connsiteY19" fmla="*/ 799180 h 905535"/>
                  <a:gd name="connsiteX20" fmla="*/ 409345 w 847354"/>
                  <a:gd name="connsiteY20" fmla="*/ 799180 h 905535"/>
                  <a:gd name="connsiteX21" fmla="*/ 399831 w 847354"/>
                  <a:gd name="connsiteY21" fmla="*/ 888166 h 905535"/>
                  <a:gd name="connsiteX22" fmla="*/ 326887 w 847354"/>
                  <a:gd name="connsiteY22" fmla="*/ 882802 h 905535"/>
                  <a:gd name="connsiteX23" fmla="*/ 321276 w 847354"/>
                  <a:gd name="connsiteY23" fmla="*/ 771631 h 905535"/>
                  <a:gd name="connsiteX24" fmla="*/ 292489 w 847354"/>
                  <a:gd name="connsiteY24" fmla="*/ 770169 h 905535"/>
                  <a:gd name="connsiteX25" fmla="*/ 292001 w 847354"/>
                  <a:gd name="connsiteY25" fmla="*/ 837213 h 905535"/>
                  <a:gd name="connsiteX26" fmla="*/ 227107 w 847354"/>
                  <a:gd name="connsiteY26" fmla="*/ 871100 h 905535"/>
                  <a:gd name="connsiteX27" fmla="*/ 204175 w 847354"/>
                  <a:gd name="connsiteY27" fmla="*/ 742376 h 905535"/>
                  <a:gd name="connsiteX28" fmla="*/ 175876 w 847354"/>
                  <a:gd name="connsiteY28" fmla="*/ 739450 h 905535"/>
                  <a:gd name="connsiteX29" fmla="*/ 174656 w 847354"/>
                  <a:gd name="connsiteY29" fmla="*/ 811126 h 905535"/>
                  <a:gd name="connsiteX30" fmla="*/ 96589 w 847354"/>
                  <a:gd name="connsiteY30" fmla="*/ 829655 h 905535"/>
                  <a:gd name="connsiteX31" fmla="*/ 87319 w 847354"/>
                  <a:gd name="connsiteY31" fmla="*/ 811370 h 905535"/>
                  <a:gd name="connsiteX32" fmla="*/ 87319 w 847354"/>
                  <a:gd name="connsiteY32" fmla="*/ 669968 h 905535"/>
                  <a:gd name="connsiteX33" fmla="*/ 359090 w 847354"/>
                  <a:gd name="connsiteY33" fmla="*/ 307200 h 905535"/>
                  <a:gd name="connsiteX34" fmla="*/ 239550 w 847354"/>
                  <a:gd name="connsiteY34" fmla="*/ 307200 h 905535"/>
                  <a:gd name="connsiteX35" fmla="*/ 264433 w 847354"/>
                  <a:gd name="connsiteY35" fmla="*/ 332554 h 905535"/>
                  <a:gd name="connsiteX36" fmla="*/ 362749 w 847354"/>
                  <a:gd name="connsiteY36" fmla="*/ 342062 h 905535"/>
                  <a:gd name="connsiteX37" fmla="*/ 382510 w 847354"/>
                  <a:gd name="connsiteY37" fmla="*/ 361810 h 905535"/>
                  <a:gd name="connsiteX38" fmla="*/ 409345 w 847354"/>
                  <a:gd name="connsiteY38" fmla="*/ 352790 h 905535"/>
                  <a:gd name="connsiteX39" fmla="*/ 450818 w 847354"/>
                  <a:gd name="connsiteY39" fmla="*/ 305493 h 905535"/>
                  <a:gd name="connsiteX40" fmla="*/ 457405 w 847354"/>
                  <a:gd name="connsiteY40" fmla="*/ 282820 h 905535"/>
                  <a:gd name="connsiteX41" fmla="*/ 487168 w 847354"/>
                  <a:gd name="connsiteY41" fmla="*/ 263316 h 905535"/>
                  <a:gd name="connsiteX42" fmla="*/ 538888 w 847354"/>
                  <a:gd name="connsiteY42" fmla="*/ 256734 h 905535"/>
                  <a:gd name="connsiteX43" fmla="*/ 540108 w 847354"/>
                  <a:gd name="connsiteY43" fmla="*/ 47801 h 905535"/>
                  <a:gd name="connsiteX44" fmla="*/ 336157 w 847354"/>
                  <a:gd name="connsiteY44" fmla="*/ 39268 h 905535"/>
                  <a:gd name="connsiteX45" fmla="*/ 310298 w 847354"/>
                  <a:gd name="connsiteY45" fmla="*/ 46338 h 905535"/>
                  <a:gd name="connsiteX46" fmla="*/ 307370 w 847354"/>
                  <a:gd name="connsiteY46" fmla="*/ 50482 h 905535"/>
                  <a:gd name="connsiteX47" fmla="*/ 307858 w 847354"/>
                  <a:gd name="connsiteY47" fmla="*/ 110212 h 905535"/>
                  <a:gd name="connsiteX48" fmla="*/ 324447 w 847354"/>
                  <a:gd name="connsiteY48" fmla="*/ 143856 h 905535"/>
                  <a:gd name="connsiteX49" fmla="*/ 332986 w 847354"/>
                  <a:gd name="connsiteY49" fmla="*/ 150926 h 905535"/>
                  <a:gd name="connsiteX50" fmla="*/ 343476 w 847354"/>
                  <a:gd name="connsiteY50" fmla="*/ 217239 h 905535"/>
                  <a:gd name="connsiteX51" fmla="*/ 361773 w 847354"/>
                  <a:gd name="connsiteY51" fmla="*/ 220652 h 905535"/>
                  <a:gd name="connsiteX52" fmla="*/ 359334 w 847354"/>
                  <a:gd name="connsiteY52" fmla="*/ 306956 h 905535"/>
                  <a:gd name="connsiteX53" fmla="*/ 277607 w 847354"/>
                  <a:gd name="connsiteY53" fmla="*/ 59015 h 905535"/>
                  <a:gd name="connsiteX54" fmla="*/ 144405 w 847354"/>
                  <a:gd name="connsiteY54" fmla="*/ 146538 h 905535"/>
                  <a:gd name="connsiteX55" fmla="*/ 191002 w 847354"/>
                  <a:gd name="connsiteY55" fmla="*/ 146538 h 905535"/>
                  <a:gd name="connsiteX56" fmla="*/ 214666 w 847354"/>
                  <a:gd name="connsiteY56" fmla="*/ 157509 h 905535"/>
                  <a:gd name="connsiteX57" fmla="*/ 193441 w 847354"/>
                  <a:gd name="connsiteY57" fmla="*/ 247470 h 905535"/>
                  <a:gd name="connsiteX58" fmla="*/ 149772 w 847354"/>
                  <a:gd name="connsiteY58" fmla="*/ 249664 h 905535"/>
                  <a:gd name="connsiteX59" fmla="*/ 142210 w 847354"/>
                  <a:gd name="connsiteY59" fmla="*/ 273068 h 905535"/>
                  <a:gd name="connsiteX60" fmla="*/ 51457 w 847354"/>
                  <a:gd name="connsiteY60" fmla="*/ 292816 h 905535"/>
                  <a:gd name="connsiteX61" fmla="*/ 35843 w 847354"/>
                  <a:gd name="connsiteY61" fmla="*/ 491510 h 905535"/>
                  <a:gd name="connsiteX62" fmla="*/ 124401 w 847354"/>
                  <a:gd name="connsiteY62" fmla="*/ 438606 h 905535"/>
                  <a:gd name="connsiteX63" fmla="*/ 183683 w 847354"/>
                  <a:gd name="connsiteY63" fmla="*/ 292572 h 905535"/>
                  <a:gd name="connsiteX64" fmla="*/ 203687 w 847354"/>
                  <a:gd name="connsiteY64" fmla="*/ 294035 h 905535"/>
                  <a:gd name="connsiteX65" fmla="*/ 218813 w 847354"/>
                  <a:gd name="connsiteY65" fmla="*/ 283795 h 905535"/>
                  <a:gd name="connsiteX66" fmla="*/ 352015 w 847354"/>
                  <a:gd name="connsiteY66" fmla="*/ 278188 h 905535"/>
                  <a:gd name="connsiteX67" fmla="*/ 355186 w 847354"/>
                  <a:gd name="connsiteY67" fmla="*/ 249420 h 905535"/>
                  <a:gd name="connsiteX68" fmla="*/ 318836 w 847354"/>
                  <a:gd name="connsiteY68" fmla="*/ 235524 h 905535"/>
                  <a:gd name="connsiteX69" fmla="*/ 306882 w 847354"/>
                  <a:gd name="connsiteY69" fmla="*/ 168236 h 905535"/>
                  <a:gd name="connsiteX70" fmla="*/ 290537 w 847354"/>
                  <a:gd name="connsiteY70" fmla="*/ 148245 h 905535"/>
                  <a:gd name="connsiteX71" fmla="*/ 278095 w 847354"/>
                  <a:gd name="connsiteY71" fmla="*/ 115088 h 905535"/>
                  <a:gd name="connsiteX72" fmla="*/ 278095 w 847354"/>
                  <a:gd name="connsiteY72" fmla="*/ 59503 h 905535"/>
                  <a:gd name="connsiteX73" fmla="*/ 569871 w 847354"/>
                  <a:gd name="connsiteY73" fmla="*/ 59015 h 905535"/>
                  <a:gd name="connsiteX74" fmla="*/ 569871 w 847354"/>
                  <a:gd name="connsiteY74" fmla="*/ 256978 h 905535"/>
                  <a:gd name="connsiteX75" fmla="*/ 560600 w 847354"/>
                  <a:gd name="connsiteY75" fmla="*/ 275262 h 905535"/>
                  <a:gd name="connsiteX76" fmla="*/ 484729 w 847354"/>
                  <a:gd name="connsiteY76" fmla="*/ 294278 h 905535"/>
                  <a:gd name="connsiteX77" fmla="*/ 473019 w 847354"/>
                  <a:gd name="connsiteY77" fmla="*/ 324509 h 905535"/>
                  <a:gd name="connsiteX78" fmla="*/ 438132 w 847354"/>
                  <a:gd name="connsiteY78" fmla="*/ 351814 h 905535"/>
                  <a:gd name="connsiteX79" fmla="*/ 466188 w 847354"/>
                  <a:gd name="connsiteY79" fmla="*/ 361810 h 905535"/>
                  <a:gd name="connsiteX80" fmla="*/ 551817 w 847354"/>
                  <a:gd name="connsiteY80" fmla="*/ 322315 h 905535"/>
                  <a:gd name="connsiteX81" fmla="*/ 584264 w 847354"/>
                  <a:gd name="connsiteY81" fmla="*/ 332067 h 905535"/>
                  <a:gd name="connsiteX82" fmla="*/ 598414 w 847354"/>
                  <a:gd name="connsiteY82" fmla="*/ 315245 h 905535"/>
                  <a:gd name="connsiteX83" fmla="*/ 622810 w 847354"/>
                  <a:gd name="connsiteY83" fmla="*/ 239181 h 905535"/>
                  <a:gd name="connsiteX84" fmla="*/ 648181 w 847354"/>
                  <a:gd name="connsiteY84" fmla="*/ 233573 h 905535"/>
                  <a:gd name="connsiteX85" fmla="*/ 657208 w 847354"/>
                  <a:gd name="connsiteY85" fmla="*/ 200661 h 905535"/>
                  <a:gd name="connsiteX86" fmla="*/ 715758 w 847354"/>
                  <a:gd name="connsiteY86" fmla="*/ 161410 h 905535"/>
                  <a:gd name="connsiteX87" fmla="*/ 652329 w 847354"/>
                  <a:gd name="connsiteY87" fmla="*/ 103386 h 905535"/>
                  <a:gd name="connsiteX88" fmla="*/ 569627 w 847354"/>
                  <a:gd name="connsiteY88" fmla="*/ 59259 h 905535"/>
                  <a:gd name="connsiteX89" fmla="*/ 64143 w 847354"/>
                  <a:gd name="connsiteY89" fmla="*/ 263316 h 905535"/>
                  <a:gd name="connsiteX90" fmla="*/ 112447 w 847354"/>
                  <a:gd name="connsiteY90" fmla="*/ 263316 h 905535"/>
                  <a:gd name="connsiteX91" fmla="*/ 120253 w 847354"/>
                  <a:gd name="connsiteY91" fmla="*/ 240156 h 905535"/>
                  <a:gd name="connsiteX92" fmla="*/ 183683 w 847354"/>
                  <a:gd name="connsiteY92" fmla="*/ 219433 h 905535"/>
                  <a:gd name="connsiteX93" fmla="*/ 189782 w 847354"/>
                  <a:gd name="connsiteY93" fmla="*/ 176769 h 905535"/>
                  <a:gd name="connsiteX94" fmla="*/ 123425 w 847354"/>
                  <a:gd name="connsiteY94" fmla="*/ 175550 h 905535"/>
                  <a:gd name="connsiteX95" fmla="*/ 102200 w 847354"/>
                  <a:gd name="connsiteY95" fmla="*/ 196272 h 905535"/>
                  <a:gd name="connsiteX96" fmla="*/ 64143 w 847354"/>
                  <a:gd name="connsiteY96" fmla="*/ 263316 h 905535"/>
                  <a:gd name="connsiteX97" fmla="*/ 814562 w 847354"/>
                  <a:gd name="connsiteY97" fmla="*/ 365467 h 905535"/>
                  <a:gd name="connsiteX98" fmla="*/ 740154 w 847354"/>
                  <a:gd name="connsiteY98" fmla="*/ 190665 h 905535"/>
                  <a:gd name="connsiteX99" fmla="*/ 686727 w 847354"/>
                  <a:gd name="connsiteY99" fmla="*/ 202367 h 905535"/>
                  <a:gd name="connsiteX100" fmla="*/ 671114 w 847354"/>
                  <a:gd name="connsiteY100" fmla="*/ 252589 h 905535"/>
                  <a:gd name="connsiteX101" fmla="*/ 638667 w 847354"/>
                  <a:gd name="connsiteY101" fmla="*/ 263804 h 905535"/>
                  <a:gd name="connsiteX102" fmla="*/ 628177 w 847354"/>
                  <a:gd name="connsiteY102" fmla="*/ 298179 h 905535"/>
                  <a:gd name="connsiteX103" fmla="*/ 743326 w 847354"/>
                  <a:gd name="connsiteY103" fmla="*/ 365711 h 905535"/>
                  <a:gd name="connsiteX104" fmla="*/ 814562 w 847354"/>
                  <a:gd name="connsiteY104" fmla="*/ 365711 h 905535"/>
                  <a:gd name="connsiteX105" fmla="*/ 182463 w 847354"/>
                  <a:gd name="connsiteY105" fmla="*/ 322315 h 905535"/>
                  <a:gd name="connsiteX106" fmla="*/ 134891 w 847354"/>
                  <a:gd name="connsiteY106" fmla="*/ 399842 h 905535"/>
                  <a:gd name="connsiteX107" fmla="*/ 220277 w 847354"/>
                  <a:gd name="connsiteY107" fmla="*/ 429585 h 905535"/>
                  <a:gd name="connsiteX108" fmla="*/ 219301 w 847354"/>
                  <a:gd name="connsiteY108" fmla="*/ 403012 h 905535"/>
                  <a:gd name="connsiteX109" fmla="*/ 240769 w 847354"/>
                  <a:gd name="connsiteY109" fmla="*/ 352058 h 905535"/>
                  <a:gd name="connsiteX110" fmla="*/ 182463 w 847354"/>
                  <a:gd name="connsiteY110" fmla="*/ 322559 h 905535"/>
                  <a:gd name="connsiteX111" fmla="*/ 649889 w 847354"/>
                  <a:gd name="connsiteY111" fmla="*/ 322315 h 905535"/>
                  <a:gd name="connsiteX112" fmla="*/ 606953 w 847354"/>
                  <a:gd name="connsiteY112" fmla="*/ 352058 h 905535"/>
                  <a:gd name="connsiteX113" fmla="*/ 628421 w 847354"/>
                  <a:gd name="connsiteY113" fmla="*/ 404962 h 905535"/>
                  <a:gd name="connsiteX114" fmla="*/ 627445 w 847354"/>
                  <a:gd name="connsiteY114" fmla="*/ 429585 h 905535"/>
                  <a:gd name="connsiteX115" fmla="*/ 712099 w 847354"/>
                  <a:gd name="connsiteY115" fmla="*/ 359616 h 905535"/>
                  <a:gd name="connsiteX116" fmla="*/ 649889 w 847354"/>
                  <a:gd name="connsiteY116" fmla="*/ 322559 h 905535"/>
                  <a:gd name="connsiteX117" fmla="*/ 299320 w 847354"/>
                  <a:gd name="connsiteY117" fmla="*/ 351571 h 905535"/>
                  <a:gd name="connsiteX118" fmla="*/ 251747 w 847354"/>
                  <a:gd name="connsiteY118" fmla="*/ 429098 h 905535"/>
                  <a:gd name="connsiteX119" fmla="*/ 337133 w 847354"/>
                  <a:gd name="connsiteY119" fmla="*/ 458841 h 905535"/>
                  <a:gd name="connsiteX120" fmla="*/ 336157 w 847354"/>
                  <a:gd name="connsiteY120" fmla="*/ 432267 h 905535"/>
                  <a:gd name="connsiteX121" fmla="*/ 357626 w 847354"/>
                  <a:gd name="connsiteY121" fmla="*/ 381314 h 905535"/>
                  <a:gd name="connsiteX122" fmla="*/ 299320 w 847354"/>
                  <a:gd name="connsiteY122" fmla="*/ 351814 h 905535"/>
                  <a:gd name="connsiteX123" fmla="*/ 533033 w 847354"/>
                  <a:gd name="connsiteY123" fmla="*/ 351327 h 905535"/>
                  <a:gd name="connsiteX124" fmla="*/ 490096 w 847354"/>
                  <a:gd name="connsiteY124" fmla="*/ 381070 h 905535"/>
                  <a:gd name="connsiteX125" fmla="*/ 511564 w 847354"/>
                  <a:gd name="connsiteY125" fmla="*/ 432023 h 905535"/>
                  <a:gd name="connsiteX126" fmla="*/ 510589 w 847354"/>
                  <a:gd name="connsiteY126" fmla="*/ 458597 h 905535"/>
                  <a:gd name="connsiteX127" fmla="*/ 586948 w 847354"/>
                  <a:gd name="connsiteY127" fmla="*/ 373268 h 905535"/>
                  <a:gd name="connsiteX128" fmla="*/ 533033 w 847354"/>
                  <a:gd name="connsiteY128" fmla="*/ 351327 h 905535"/>
                  <a:gd name="connsiteX129" fmla="*/ 416176 w 847354"/>
                  <a:gd name="connsiteY129" fmla="*/ 380582 h 905535"/>
                  <a:gd name="connsiteX130" fmla="*/ 428374 w 847354"/>
                  <a:gd name="connsiteY130" fmla="*/ 496873 h 905535"/>
                  <a:gd name="connsiteX131" fmla="*/ 416176 w 847354"/>
                  <a:gd name="connsiteY131" fmla="*/ 380582 h 905535"/>
                  <a:gd name="connsiteX132" fmla="*/ 816513 w 847354"/>
                  <a:gd name="connsiteY132" fmla="*/ 394722 h 905535"/>
                  <a:gd name="connsiteX133" fmla="*/ 743570 w 847354"/>
                  <a:gd name="connsiteY133" fmla="*/ 394722 h 905535"/>
                  <a:gd name="connsiteX134" fmla="*/ 723565 w 847354"/>
                  <a:gd name="connsiteY134" fmla="*/ 438606 h 905535"/>
                  <a:gd name="connsiteX135" fmla="*/ 799436 w 847354"/>
                  <a:gd name="connsiteY135" fmla="*/ 471518 h 905535"/>
                  <a:gd name="connsiteX136" fmla="*/ 813098 w 847354"/>
                  <a:gd name="connsiteY136" fmla="*/ 491510 h 905535"/>
                  <a:gd name="connsiteX137" fmla="*/ 816758 w 847354"/>
                  <a:gd name="connsiteY137" fmla="*/ 394722 h 905535"/>
                  <a:gd name="connsiteX138" fmla="*/ 87807 w 847354"/>
                  <a:gd name="connsiteY138" fmla="*/ 632911 h 905535"/>
                  <a:gd name="connsiteX139" fmla="*/ 87807 w 847354"/>
                  <a:gd name="connsiteY139" fmla="*/ 526129 h 905535"/>
                  <a:gd name="connsiteX140" fmla="*/ 117082 w 847354"/>
                  <a:gd name="connsiteY140" fmla="*/ 526129 h 905535"/>
                  <a:gd name="connsiteX141" fmla="*/ 117082 w 847354"/>
                  <a:gd name="connsiteY141" fmla="*/ 807957 h 905535"/>
                  <a:gd name="connsiteX142" fmla="*/ 146357 w 847354"/>
                  <a:gd name="connsiteY142" fmla="*/ 804300 h 905535"/>
                  <a:gd name="connsiteX143" fmla="*/ 180999 w 847354"/>
                  <a:gd name="connsiteY143" fmla="*/ 702881 h 905535"/>
                  <a:gd name="connsiteX144" fmla="*/ 178316 w 847354"/>
                  <a:gd name="connsiteY144" fmla="*/ 698980 h 905535"/>
                  <a:gd name="connsiteX145" fmla="*/ 146357 w 847354"/>
                  <a:gd name="connsiteY145" fmla="*/ 663386 h 905535"/>
                  <a:gd name="connsiteX146" fmla="*/ 146357 w 847354"/>
                  <a:gd name="connsiteY146" fmla="*/ 548558 h 905535"/>
                  <a:gd name="connsiteX147" fmla="*/ 241257 w 847354"/>
                  <a:gd name="connsiteY147" fmla="*/ 466399 h 905535"/>
                  <a:gd name="connsiteX148" fmla="*/ 232963 w 847354"/>
                  <a:gd name="connsiteY148" fmla="*/ 456403 h 905535"/>
                  <a:gd name="connsiteX149" fmla="*/ 74145 w 847354"/>
                  <a:gd name="connsiteY149" fmla="*/ 485415 h 905535"/>
                  <a:gd name="connsiteX150" fmla="*/ 58775 w 847354"/>
                  <a:gd name="connsiteY150" fmla="*/ 630473 h 905535"/>
                  <a:gd name="connsiteX151" fmla="*/ 87807 w 847354"/>
                  <a:gd name="connsiteY151" fmla="*/ 632424 h 905535"/>
                  <a:gd name="connsiteX152" fmla="*/ 759915 w 847354"/>
                  <a:gd name="connsiteY152" fmla="*/ 526129 h 905535"/>
                  <a:gd name="connsiteX153" fmla="*/ 759915 w 847354"/>
                  <a:gd name="connsiteY153" fmla="*/ 632911 h 905535"/>
                  <a:gd name="connsiteX154" fmla="*/ 789190 w 847354"/>
                  <a:gd name="connsiteY154" fmla="*/ 629254 h 905535"/>
                  <a:gd name="connsiteX155" fmla="*/ 789190 w 847354"/>
                  <a:gd name="connsiteY155" fmla="*/ 521496 h 905535"/>
                  <a:gd name="connsiteX156" fmla="*/ 735275 w 847354"/>
                  <a:gd name="connsiteY156" fmla="*/ 467618 h 905535"/>
                  <a:gd name="connsiteX157" fmla="*/ 615003 w 847354"/>
                  <a:gd name="connsiteY157" fmla="*/ 456890 h 905535"/>
                  <a:gd name="connsiteX158" fmla="*/ 606708 w 847354"/>
                  <a:gd name="connsiteY158" fmla="*/ 466886 h 905535"/>
                  <a:gd name="connsiteX159" fmla="*/ 701609 w 847354"/>
                  <a:gd name="connsiteY159" fmla="*/ 549045 h 905535"/>
                  <a:gd name="connsiteX160" fmla="*/ 701609 w 847354"/>
                  <a:gd name="connsiteY160" fmla="*/ 663873 h 905535"/>
                  <a:gd name="connsiteX161" fmla="*/ 669650 w 847354"/>
                  <a:gd name="connsiteY161" fmla="*/ 699468 h 905535"/>
                  <a:gd name="connsiteX162" fmla="*/ 666967 w 847354"/>
                  <a:gd name="connsiteY162" fmla="*/ 703368 h 905535"/>
                  <a:gd name="connsiteX163" fmla="*/ 701609 w 847354"/>
                  <a:gd name="connsiteY163" fmla="*/ 804788 h 905535"/>
                  <a:gd name="connsiteX164" fmla="*/ 730884 w 847354"/>
                  <a:gd name="connsiteY164" fmla="*/ 808445 h 905535"/>
                  <a:gd name="connsiteX165" fmla="*/ 730884 w 847354"/>
                  <a:gd name="connsiteY165" fmla="*/ 526616 h 905535"/>
                  <a:gd name="connsiteX166" fmla="*/ 760159 w 847354"/>
                  <a:gd name="connsiteY166" fmla="*/ 526616 h 905535"/>
                  <a:gd name="connsiteX167" fmla="*/ 204663 w 847354"/>
                  <a:gd name="connsiteY167" fmla="*/ 662167 h 905535"/>
                  <a:gd name="connsiteX168" fmla="*/ 204663 w 847354"/>
                  <a:gd name="connsiteY168" fmla="*/ 555384 h 905535"/>
                  <a:gd name="connsiteX169" fmla="*/ 233938 w 847354"/>
                  <a:gd name="connsiteY169" fmla="*/ 555384 h 905535"/>
                  <a:gd name="connsiteX170" fmla="*/ 233938 w 847354"/>
                  <a:gd name="connsiteY170" fmla="*/ 837213 h 905535"/>
                  <a:gd name="connsiteX171" fmla="*/ 263214 w 847354"/>
                  <a:gd name="connsiteY171" fmla="*/ 833556 h 905535"/>
                  <a:gd name="connsiteX172" fmla="*/ 297856 w 847354"/>
                  <a:gd name="connsiteY172" fmla="*/ 732136 h 905535"/>
                  <a:gd name="connsiteX173" fmla="*/ 295172 w 847354"/>
                  <a:gd name="connsiteY173" fmla="*/ 728236 h 905535"/>
                  <a:gd name="connsiteX174" fmla="*/ 263214 w 847354"/>
                  <a:gd name="connsiteY174" fmla="*/ 692641 h 905535"/>
                  <a:gd name="connsiteX175" fmla="*/ 263214 w 847354"/>
                  <a:gd name="connsiteY175" fmla="*/ 577813 h 905535"/>
                  <a:gd name="connsiteX176" fmla="*/ 358114 w 847354"/>
                  <a:gd name="connsiteY176" fmla="*/ 495654 h 905535"/>
                  <a:gd name="connsiteX177" fmla="*/ 349819 w 847354"/>
                  <a:gd name="connsiteY177" fmla="*/ 485658 h 905535"/>
                  <a:gd name="connsiteX178" fmla="*/ 191002 w 847354"/>
                  <a:gd name="connsiteY178" fmla="*/ 514670 h 905535"/>
                  <a:gd name="connsiteX179" fmla="*/ 175632 w 847354"/>
                  <a:gd name="connsiteY179" fmla="*/ 659729 h 905535"/>
                  <a:gd name="connsiteX180" fmla="*/ 204663 w 847354"/>
                  <a:gd name="connsiteY180" fmla="*/ 661679 h 905535"/>
                  <a:gd name="connsiteX181" fmla="*/ 643058 w 847354"/>
                  <a:gd name="connsiteY181" fmla="*/ 555384 h 905535"/>
                  <a:gd name="connsiteX182" fmla="*/ 643058 w 847354"/>
                  <a:gd name="connsiteY182" fmla="*/ 662167 h 905535"/>
                  <a:gd name="connsiteX183" fmla="*/ 672334 w 847354"/>
                  <a:gd name="connsiteY183" fmla="*/ 658510 h 905535"/>
                  <a:gd name="connsiteX184" fmla="*/ 672334 w 847354"/>
                  <a:gd name="connsiteY184" fmla="*/ 550752 h 905535"/>
                  <a:gd name="connsiteX185" fmla="*/ 618419 w 847354"/>
                  <a:gd name="connsiteY185" fmla="*/ 496873 h 905535"/>
                  <a:gd name="connsiteX186" fmla="*/ 498146 w 847354"/>
                  <a:gd name="connsiteY186" fmla="*/ 486146 h 905535"/>
                  <a:gd name="connsiteX187" fmla="*/ 489852 w 847354"/>
                  <a:gd name="connsiteY187" fmla="*/ 496142 h 905535"/>
                  <a:gd name="connsiteX188" fmla="*/ 584752 w 847354"/>
                  <a:gd name="connsiteY188" fmla="*/ 578301 h 905535"/>
                  <a:gd name="connsiteX189" fmla="*/ 584752 w 847354"/>
                  <a:gd name="connsiteY189" fmla="*/ 693129 h 905535"/>
                  <a:gd name="connsiteX190" fmla="*/ 552793 w 847354"/>
                  <a:gd name="connsiteY190" fmla="*/ 728723 h 905535"/>
                  <a:gd name="connsiteX191" fmla="*/ 550110 w 847354"/>
                  <a:gd name="connsiteY191" fmla="*/ 732624 h 905535"/>
                  <a:gd name="connsiteX192" fmla="*/ 584752 w 847354"/>
                  <a:gd name="connsiteY192" fmla="*/ 834043 h 905535"/>
                  <a:gd name="connsiteX193" fmla="*/ 614027 w 847354"/>
                  <a:gd name="connsiteY193" fmla="*/ 837700 h 905535"/>
                  <a:gd name="connsiteX194" fmla="*/ 614027 w 847354"/>
                  <a:gd name="connsiteY194" fmla="*/ 555872 h 905535"/>
                  <a:gd name="connsiteX195" fmla="*/ 643302 w 847354"/>
                  <a:gd name="connsiteY195" fmla="*/ 555872 h 905535"/>
                  <a:gd name="connsiteX196" fmla="*/ 525958 w 847354"/>
                  <a:gd name="connsiteY196" fmla="*/ 584640 h 905535"/>
                  <a:gd name="connsiteX197" fmla="*/ 525958 w 847354"/>
                  <a:gd name="connsiteY197" fmla="*/ 691422 h 905535"/>
                  <a:gd name="connsiteX198" fmla="*/ 555233 w 847354"/>
                  <a:gd name="connsiteY198" fmla="*/ 687765 h 905535"/>
                  <a:gd name="connsiteX199" fmla="*/ 555233 w 847354"/>
                  <a:gd name="connsiteY199" fmla="*/ 580008 h 905535"/>
                  <a:gd name="connsiteX200" fmla="*/ 501318 w 847354"/>
                  <a:gd name="connsiteY200" fmla="*/ 526129 h 905535"/>
                  <a:gd name="connsiteX201" fmla="*/ 349575 w 847354"/>
                  <a:gd name="connsiteY201" fmla="*/ 526129 h 905535"/>
                  <a:gd name="connsiteX202" fmla="*/ 292245 w 847354"/>
                  <a:gd name="connsiteY202" fmla="*/ 578545 h 905535"/>
                  <a:gd name="connsiteX203" fmla="*/ 292245 w 847354"/>
                  <a:gd name="connsiteY203" fmla="*/ 691179 h 905535"/>
                  <a:gd name="connsiteX204" fmla="*/ 321032 w 847354"/>
                  <a:gd name="connsiteY204" fmla="*/ 691666 h 905535"/>
                  <a:gd name="connsiteX205" fmla="*/ 321032 w 847354"/>
                  <a:gd name="connsiteY205" fmla="*/ 584883 h 905535"/>
                  <a:gd name="connsiteX206" fmla="*/ 350307 w 847354"/>
                  <a:gd name="connsiteY206" fmla="*/ 584883 h 905535"/>
                  <a:gd name="connsiteX207" fmla="*/ 350307 w 847354"/>
                  <a:gd name="connsiteY207" fmla="*/ 866712 h 905535"/>
                  <a:gd name="connsiteX208" fmla="*/ 377386 w 847354"/>
                  <a:gd name="connsiteY208" fmla="*/ 870125 h 905535"/>
                  <a:gd name="connsiteX209" fmla="*/ 379338 w 847354"/>
                  <a:gd name="connsiteY209" fmla="*/ 799180 h 905535"/>
                  <a:gd name="connsiteX210" fmla="*/ 444231 w 847354"/>
                  <a:gd name="connsiteY210" fmla="*/ 765293 h 905535"/>
                  <a:gd name="connsiteX211" fmla="*/ 466920 w 847354"/>
                  <a:gd name="connsiteY211" fmla="*/ 863055 h 905535"/>
                  <a:gd name="connsiteX212" fmla="*/ 496195 w 847354"/>
                  <a:gd name="connsiteY212" fmla="*/ 866712 h 905535"/>
                  <a:gd name="connsiteX213" fmla="*/ 496195 w 847354"/>
                  <a:gd name="connsiteY213" fmla="*/ 584883 h 905535"/>
                  <a:gd name="connsiteX214" fmla="*/ 525470 w 847354"/>
                  <a:gd name="connsiteY214" fmla="*/ 584883 h 905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847354" h="905535">
                    <a:moveTo>
                      <a:pt x="87807" y="670212"/>
                    </a:moveTo>
                    <a:cubicBezTo>
                      <a:pt x="68778" y="675576"/>
                      <a:pt x="49505" y="669725"/>
                      <a:pt x="37795" y="653634"/>
                    </a:cubicBezTo>
                    <a:cubicBezTo>
                      <a:pt x="21938" y="631936"/>
                      <a:pt x="32916" y="602437"/>
                      <a:pt x="29256" y="578057"/>
                    </a:cubicBezTo>
                    <a:cubicBezTo>
                      <a:pt x="25597" y="553678"/>
                      <a:pt x="15595" y="539537"/>
                      <a:pt x="11691" y="522715"/>
                    </a:cubicBezTo>
                    <a:cubicBezTo>
                      <a:pt x="-62960" y="205293"/>
                      <a:pt x="232231" y="-74829"/>
                      <a:pt x="545718" y="18057"/>
                    </a:cubicBezTo>
                    <a:cubicBezTo>
                      <a:pt x="760159" y="81688"/>
                      <a:pt x="887262" y="304274"/>
                      <a:pt x="836030" y="522715"/>
                    </a:cubicBezTo>
                    <a:cubicBezTo>
                      <a:pt x="832127" y="539537"/>
                      <a:pt x="820661" y="563673"/>
                      <a:pt x="818465" y="578057"/>
                    </a:cubicBezTo>
                    <a:cubicBezTo>
                      <a:pt x="814806" y="602437"/>
                      <a:pt x="825784" y="631692"/>
                      <a:pt x="809927" y="653634"/>
                    </a:cubicBezTo>
                    <a:cubicBezTo>
                      <a:pt x="794069" y="675576"/>
                      <a:pt x="778944" y="675576"/>
                      <a:pt x="759915" y="670212"/>
                    </a:cubicBezTo>
                    <a:lnTo>
                      <a:pt x="759915" y="809664"/>
                    </a:lnTo>
                    <a:cubicBezTo>
                      <a:pt x="752352" y="848915"/>
                      <a:pt x="701609" y="862080"/>
                      <a:pt x="679164" y="826729"/>
                    </a:cubicBezTo>
                    <a:cubicBezTo>
                      <a:pt x="664283" y="803325"/>
                      <a:pt x="677457" y="766024"/>
                      <a:pt x="671846" y="740913"/>
                    </a:cubicBezTo>
                    <a:cubicBezTo>
                      <a:pt x="666235" y="715802"/>
                      <a:pt x="646962" y="726773"/>
                      <a:pt x="643302" y="740913"/>
                    </a:cubicBezTo>
                    <a:cubicBezTo>
                      <a:pt x="640131" y="771631"/>
                      <a:pt x="646230" y="806982"/>
                      <a:pt x="642814" y="837213"/>
                    </a:cubicBezTo>
                    <a:cubicBezTo>
                      <a:pt x="638179" y="880364"/>
                      <a:pt x="578165" y="891579"/>
                      <a:pt x="559380" y="851353"/>
                    </a:cubicBezTo>
                    <a:cubicBezTo>
                      <a:pt x="540595" y="811126"/>
                      <a:pt x="561088" y="777482"/>
                      <a:pt x="552549" y="765293"/>
                    </a:cubicBezTo>
                    <a:cubicBezTo>
                      <a:pt x="544011" y="753103"/>
                      <a:pt x="528154" y="758954"/>
                      <a:pt x="526202" y="771631"/>
                    </a:cubicBezTo>
                    <a:cubicBezTo>
                      <a:pt x="521811" y="800399"/>
                      <a:pt x="533765" y="859398"/>
                      <a:pt x="520591" y="882802"/>
                    </a:cubicBezTo>
                    <a:cubicBezTo>
                      <a:pt x="503514" y="913521"/>
                      <a:pt x="459113" y="913033"/>
                      <a:pt x="443012" y="881583"/>
                    </a:cubicBezTo>
                    <a:cubicBezTo>
                      <a:pt x="426910" y="850134"/>
                      <a:pt x="443012" y="822585"/>
                      <a:pt x="437889" y="799180"/>
                    </a:cubicBezTo>
                    <a:cubicBezTo>
                      <a:pt x="432765" y="775776"/>
                      <a:pt x="412517" y="785284"/>
                      <a:pt x="409345" y="799180"/>
                    </a:cubicBezTo>
                    <a:cubicBezTo>
                      <a:pt x="403246" y="826242"/>
                      <a:pt x="418372" y="863786"/>
                      <a:pt x="399831" y="888166"/>
                    </a:cubicBezTo>
                    <a:cubicBezTo>
                      <a:pt x="380314" y="913521"/>
                      <a:pt x="342256" y="910595"/>
                      <a:pt x="326887" y="882802"/>
                    </a:cubicBezTo>
                    <a:cubicBezTo>
                      <a:pt x="313713" y="859398"/>
                      <a:pt x="325911" y="800399"/>
                      <a:pt x="321276" y="771631"/>
                    </a:cubicBezTo>
                    <a:cubicBezTo>
                      <a:pt x="318836" y="755785"/>
                      <a:pt x="295660" y="755785"/>
                      <a:pt x="292489" y="770169"/>
                    </a:cubicBezTo>
                    <a:cubicBezTo>
                      <a:pt x="288585" y="787966"/>
                      <a:pt x="294196" y="817709"/>
                      <a:pt x="292001" y="837213"/>
                    </a:cubicBezTo>
                    <a:cubicBezTo>
                      <a:pt x="288829" y="867687"/>
                      <a:pt x="254431" y="886216"/>
                      <a:pt x="227107" y="871100"/>
                    </a:cubicBezTo>
                    <a:cubicBezTo>
                      <a:pt x="188074" y="849402"/>
                      <a:pt x="210030" y="779920"/>
                      <a:pt x="204175" y="742376"/>
                    </a:cubicBezTo>
                    <a:cubicBezTo>
                      <a:pt x="201736" y="727260"/>
                      <a:pt x="180023" y="726285"/>
                      <a:pt x="175876" y="739450"/>
                    </a:cubicBezTo>
                    <a:cubicBezTo>
                      <a:pt x="170753" y="755785"/>
                      <a:pt x="177828" y="791623"/>
                      <a:pt x="174656" y="811126"/>
                    </a:cubicBezTo>
                    <a:cubicBezTo>
                      <a:pt x="168801" y="847452"/>
                      <a:pt x="120009" y="860373"/>
                      <a:pt x="96589" y="829655"/>
                    </a:cubicBezTo>
                    <a:cubicBezTo>
                      <a:pt x="73169" y="798937"/>
                      <a:pt x="87319" y="814540"/>
                      <a:pt x="87319" y="811370"/>
                    </a:cubicBezTo>
                    <a:lnTo>
                      <a:pt x="87319" y="669968"/>
                    </a:lnTo>
                    <a:close/>
                    <a:moveTo>
                      <a:pt x="359090" y="307200"/>
                    </a:moveTo>
                    <a:lnTo>
                      <a:pt x="239550" y="307200"/>
                    </a:lnTo>
                    <a:lnTo>
                      <a:pt x="264433" y="332554"/>
                    </a:lnTo>
                    <a:cubicBezTo>
                      <a:pt x="296880" y="315733"/>
                      <a:pt x="334450" y="318658"/>
                      <a:pt x="362749" y="342062"/>
                    </a:cubicBezTo>
                    <a:cubicBezTo>
                      <a:pt x="366896" y="345476"/>
                      <a:pt x="380070" y="362054"/>
                      <a:pt x="382510" y="361810"/>
                    </a:cubicBezTo>
                    <a:lnTo>
                      <a:pt x="409345" y="352790"/>
                    </a:lnTo>
                    <a:cubicBezTo>
                      <a:pt x="407150" y="324997"/>
                      <a:pt x="423251" y="307443"/>
                      <a:pt x="450818" y="305493"/>
                    </a:cubicBezTo>
                    <a:cubicBezTo>
                      <a:pt x="454722" y="298179"/>
                      <a:pt x="453502" y="290622"/>
                      <a:pt x="457405" y="282820"/>
                    </a:cubicBezTo>
                    <a:cubicBezTo>
                      <a:pt x="462772" y="271362"/>
                      <a:pt x="474970" y="264535"/>
                      <a:pt x="487168" y="263316"/>
                    </a:cubicBezTo>
                    <a:cubicBezTo>
                      <a:pt x="499366" y="262097"/>
                      <a:pt x="532545" y="268192"/>
                      <a:pt x="538888" y="256734"/>
                    </a:cubicBezTo>
                    <a:lnTo>
                      <a:pt x="540108" y="47801"/>
                    </a:lnTo>
                    <a:cubicBezTo>
                      <a:pt x="476190" y="26590"/>
                      <a:pt x="401539" y="23665"/>
                      <a:pt x="336157" y="39268"/>
                    </a:cubicBezTo>
                    <a:cubicBezTo>
                      <a:pt x="330790" y="40487"/>
                      <a:pt x="313957" y="44144"/>
                      <a:pt x="310298" y="46338"/>
                    </a:cubicBezTo>
                    <a:cubicBezTo>
                      <a:pt x="306638" y="48532"/>
                      <a:pt x="307858" y="48044"/>
                      <a:pt x="307370" y="50482"/>
                    </a:cubicBezTo>
                    <a:cubicBezTo>
                      <a:pt x="305662" y="60234"/>
                      <a:pt x="306394" y="99729"/>
                      <a:pt x="307858" y="110212"/>
                    </a:cubicBezTo>
                    <a:cubicBezTo>
                      <a:pt x="309322" y="120696"/>
                      <a:pt x="316397" y="134104"/>
                      <a:pt x="324447" y="143856"/>
                    </a:cubicBezTo>
                    <a:cubicBezTo>
                      <a:pt x="332498" y="153608"/>
                      <a:pt x="330546" y="147513"/>
                      <a:pt x="332986" y="150926"/>
                    </a:cubicBezTo>
                    <a:cubicBezTo>
                      <a:pt x="343476" y="165798"/>
                      <a:pt x="328107" y="209437"/>
                      <a:pt x="343476" y="217239"/>
                    </a:cubicBezTo>
                    <a:cubicBezTo>
                      <a:pt x="358846" y="225040"/>
                      <a:pt x="355674" y="218945"/>
                      <a:pt x="361773" y="220652"/>
                    </a:cubicBezTo>
                    <a:cubicBezTo>
                      <a:pt x="409345" y="233817"/>
                      <a:pt x="402027" y="300373"/>
                      <a:pt x="359334" y="306956"/>
                    </a:cubicBezTo>
                    <a:close/>
                    <a:moveTo>
                      <a:pt x="277607" y="59015"/>
                    </a:moveTo>
                    <a:cubicBezTo>
                      <a:pt x="227595" y="77056"/>
                      <a:pt x="181243" y="108750"/>
                      <a:pt x="144405" y="146538"/>
                    </a:cubicBezTo>
                    <a:lnTo>
                      <a:pt x="191002" y="146538"/>
                    </a:lnTo>
                    <a:cubicBezTo>
                      <a:pt x="196369" y="146538"/>
                      <a:pt x="210030" y="153852"/>
                      <a:pt x="214666" y="157509"/>
                    </a:cubicBezTo>
                    <a:cubicBezTo>
                      <a:pt x="248088" y="184083"/>
                      <a:pt x="235646" y="239181"/>
                      <a:pt x="193441" y="247470"/>
                    </a:cubicBezTo>
                    <a:cubicBezTo>
                      <a:pt x="182463" y="249664"/>
                      <a:pt x="156115" y="246494"/>
                      <a:pt x="149772" y="249664"/>
                    </a:cubicBezTo>
                    <a:cubicBezTo>
                      <a:pt x="143429" y="252833"/>
                      <a:pt x="145381" y="266486"/>
                      <a:pt x="142210" y="273068"/>
                    </a:cubicBezTo>
                    <a:cubicBezTo>
                      <a:pt x="127572" y="304030"/>
                      <a:pt x="78780" y="288915"/>
                      <a:pt x="51457" y="292816"/>
                    </a:cubicBezTo>
                    <a:cubicBezTo>
                      <a:pt x="30476" y="356447"/>
                      <a:pt x="22426" y="425441"/>
                      <a:pt x="35843" y="491510"/>
                    </a:cubicBezTo>
                    <a:cubicBezTo>
                      <a:pt x="52433" y="457866"/>
                      <a:pt x="85855" y="435924"/>
                      <a:pt x="124401" y="438606"/>
                    </a:cubicBezTo>
                    <a:cubicBezTo>
                      <a:pt x="76585" y="385214"/>
                      <a:pt x="112203" y="296960"/>
                      <a:pt x="183683" y="292572"/>
                    </a:cubicBezTo>
                    <a:cubicBezTo>
                      <a:pt x="189782" y="292084"/>
                      <a:pt x="200028" y="294522"/>
                      <a:pt x="203687" y="294035"/>
                    </a:cubicBezTo>
                    <a:cubicBezTo>
                      <a:pt x="207347" y="293547"/>
                      <a:pt x="214422" y="285989"/>
                      <a:pt x="218813" y="283795"/>
                    </a:cubicBezTo>
                    <a:cubicBezTo>
                      <a:pt x="247356" y="269899"/>
                      <a:pt x="317129" y="282332"/>
                      <a:pt x="352015" y="278188"/>
                    </a:cubicBezTo>
                    <a:cubicBezTo>
                      <a:pt x="369824" y="275994"/>
                      <a:pt x="370068" y="253077"/>
                      <a:pt x="355186" y="249420"/>
                    </a:cubicBezTo>
                    <a:cubicBezTo>
                      <a:pt x="340305" y="245763"/>
                      <a:pt x="330790" y="247470"/>
                      <a:pt x="318836" y="235524"/>
                    </a:cubicBezTo>
                    <a:cubicBezTo>
                      <a:pt x="298100" y="214801"/>
                      <a:pt x="312981" y="188715"/>
                      <a:pt x="306882" y="168236"/>
                    </a:cubicBezTo>
                    <a:cubicBezTo>
                      <a:pt x="300783" y="147757"/>
                      <a:pt x="293465" y="153364"/>
                      <a:pt x="290537" y="148245"/>
                    </a:cubicBezTo>
                    <a:cubicBezTo>
                      <a:pt x="287610" y="143125"/>
                      <a:pt x="278095" y="121427"/>
                      <a:pt x="278095" y="115088"/>
                    </a:cubicBezTo>
                    <a:lnTo>
                      <a:pt x="278095" y="59503"/>
                    </a:lnTo>
                    <a:close/>
                    <a:moveTo>
                      <a:pt x="569871" y="59015"/>
                    </a:moveTo>
                    <a:lnTo>
                      <a:pt x="569871" y="256978"/>
                    </a:lnTo>
                    <a:cubicBezTo>
                      <a:pt x="569871" y="259903"/>
                      <a:pt x="563040" y="272093"/>
                      <a:pt x="560600" y="275262"/>
                    </a:cubicBezTo>
                    <a:cubicBezTo>
                      <a:pt x="540352" y="301836"/>
                      <a:pt x="512296" y="288671"/>
                      <a:pt x="484729" y="294278"/>
                    </a:cubicBezTo>
                    <a:cubicBezTo>
                      <a:pt x="480094" y="305249"/>
                      <a:pt x="481801" y="314757"/>
                      <a:pt x="473019" y="324509"/>
                    </a:cubicBezTo>
                    <a:cubicBezTo>
                      <a:pt x="458381" y="340843"/>
                      <a:pt x="435449" y="328897"/>
                      <a:pt x="438132" y="351814"/>
                    </a:cubicBezTo>
                    <a:lnTo>
                      <a:pt x="466188" y="361810"/>
                    </a:lnTo>
                    <a:cubicBezTo>
                      <a:pt x="486924" y="334261"/>
                      <a:pt x="516443" y="318170"/>
                      <a:pt x="551817" y="322315"/>
                    </a:cubicBezTo>
                    <a:cubicBezTo>
                      <a:pt x="563772" y="323778"/>
                      <a:pt x="573042" y="329385"/>
                      <a:pt x="584264" y="332067"/>
                    </a:cubicBezTo>
                    <a:lnTo>
                      <a:pt x="598414" y="315245"/>
                    </a:lnTo>
                    <a:cubicBezTo>
                      <a:pt x="599634" y="286965"/>
                      <a:pt x="592071" y="254783"/>
                      <a:pt x="622810" y="239181"/>
                    </a:cubicBezTo>
                    <a:cubicBezTo>
                      <a:pt x="653549" y="223578"/>
                      <a:pt x="639887" y="236255"/>
                      <a:pt x="648181" y="233573"/>
                    </a:cubicBezTo>
                    <a:cubicBezTo>
                      <a:pt x="661355" y="229429"/>
                      <a:pt x="656232" y="210900"/>
                      <a:pt x="657208" y="200661"/>
                    </a:cubicBezTo>
                    <a:cubicBezTo>
                      <a:pt x="660136" y="172137"/>
                      <a:pt x="688923" y="157021"/>
                      <a:pt x="715758" y="161410"/>
                    </a:cubicBezTo>
                    <a:cubicBezTo>
                      <a:pt x="721125" y="157509"/>
                      <a:pt x="657452" y="107043"/>
                      <a:pt x="652329" y="103386"/>
                    </a:cubicBezTo>
                    <a:cubicBezTo>
                      <a:pt x="627201" y="85589"/>
                      <a:pt x="598658" y="68767"/>
                      <a:pt x="569627" y="59259"/>
                    </a:cubicBezTo>
                    <a:close/>
                    <a:moveTo>
                      <a:pt x="64143" y="263316"/>
                    </a:moveTo>
                    <a:lnTo>
                      <a:pt x="112447" y="263316"/>
                    </a:lnTo>
                    <a:cubicBezTo>
                      <a:pt x="116838" y="263316"/>
                      <a:pt x="118302" y="245275"/>
                      <a:pt x="120253" y="240156"/>
                    </a:cubicBezTo>
                    <a:cubicBezTo>
                      <a:pt x="132207" y="212363"/>
                      <a:pt x="161238" y="222115"/>
                      <a:pt x="183683" y="219433"/>
                    </a:cubicBezTo>
                    <a:cubicBezTo>
                      <a:pt x="209055" y="216507"/>
                      <a:pt x="211494" y="183595"/>
                      <a:pt x="189782" y="176769"/>
                    </a:cubicBezTo>
                    <a:cubicBezTo>
                      <a:pt x="168069" y="169942"/>
                      <a:pt x="134159" y="174331"/>
                      <a:pt x="123425" y="175550"/>
                    </a:cubicBezTo>
                    <a:cubicBezTo>
                      <a:pt x="112691" y="176769"/>
                      <a:pt x="107811" y="188227"/>
                      <a:pt x="102200" y="196272"/>
                    </a:cubicBezTo>
                    <a:cubicBezTo>
                      <a:pt x="87319" y="216751"/>
                      <a:pt x="74145" y="240156"/>
                      <a:pt x="64143" y="263316"/>
                    </a:cubicBezTo>
                    <a:close/>
                    <a:moveTo>
                      <a:pt x="814562" y="365467"/>
                    </a:moveTo>
                    <a:cubicBezTo>
                      <a:pt x="803096" y="302811"/>
                      <a:pt x="780408" y="240400"/>
                      <a:pt x="740154" y="190665"/>
                    </a:cubicBezTo>
                    <a:cubicBezTo>
                      <a:pt x="725761" y="192615"/>
                      <a:pt x="689899" y="182376"/>
                      <a:pt x="686727" y="202367"/>
                    </a:cubicBezTo>
                    <a:cubicBezTo>
                      <a:pt x="683556" y="222359"/>
                      <a:pt x="691362" y="235036"/>
                      <a:pt x="671114" y="252589"/>
                    </a:cubicBezTo>
                    <a:cubicBezTo>
                      <a:pt x="650865" y="270143"/>
                      <a:pt x="653061" y="260635"/>
                      <a:pt x="638667" y="263804"/>
                    </a:cubicBezTo>
                    <a:cubicBezTo>
                      <a:pt x="624274" y="266973"/>
                      <a:pt x="628909" y="286965"/>
                      <a:pt x="628177" y="298179"/>
                    </a:cubicBezTo>
                    <a:cubicBezTo>
                      <a:pt x="677945" y="278432"/>
                      <a:pt x="736007" y="313295"/>
                      <a:pt x="743326" y="365711"/>
                    </a:cubicBezTo>
                    <a:lnTo>
                      <a:pt x="814562" y="365711"/>
                    </a:lnTo>
                    <a:close/>
                    <a:moveTo>
                      <a:pt x="182463" y="322315"/>
                    </a:moveTo>
                    <a:cubicBezTo>
                      <a:pt x="145869" y="326703"/>
                      <a:pt x="122937" y="364979"/>
                      <a:pt x="134891" y="399842"/>
                    </a:cubicBezTo>
                    <a:cubicBezTo>
                      <a:pt x="146845" y="434217"/>
                      <a:pt x="189782" y="450064"/>
                      <a:pt x="220277" y="429585"/>
                    </a:cubicBezTo>
                    <a:cubicBezTo>
                      <a:pt x="220765" y="420565"/>
                      <a:pt x="218569" y="412276"/>
                      <a:pt x="219301" y="403012"/>
                    </a:cubicBezTo>
                    <a:cubicBezTo>
                      <a:pt x="220521" y="384971"/>
                      <a:pt x="229303" y="365711"/>
                      <a:pt x="240769" y="352058"/>
                    </a:cubicBezTo>
                    <a:cubicBezTo>
                      <a:pt x="230035" y="331092"/>
                      <a:pt x="205639" y="319633"/>
                      <a:pt x="182463" y="322559"/>
                    </a:cubicBezTo>
                    <a:close/>
                    <a:moveTo>
                      <a:pt x="649889" y="322315"/>
                    </a:moveTo>
                    <a:cubicBezTo>
                      <a:pt x="632812" y="324509"/>
                      <a:pt x="614515" y="336455"/>
                      <a:pt x="606953" y="352058"/>
                    </a:cubicBezTo>
                    <a:cubicBezTo>
                      <a:pt x="619151" y="366198"/>
                      <a:pt x="627689" y="386190"/>
                      <a:pt x="628421" y="404962"/>
                    </a:cubicBezTo>
                    <a:cubicBezTo>
                      <a:pt x="629153" y="423734"/>
                      <a:pt x="626225" y="421296"/>
                      <a:pt x="627445" y="429585"/>
                    </a:cubicBezTo>
                    <a:cubicBezTo>
                      <a:pt x="674529" y="459085"/>
                      <a:pt x="731372" y="411788"/>
                      <a:pt x="712099" y="359616"/>
                    </a:cubicBezTo>
                    <a:cubicBezTo>
                      <a:pt x="702828" y="334505"/>
                      <a:pt x="676237" y="318902"/>
                      <a:pt x="649889" y="322559"/>
                    </a:cubicBezTo>
                    <a:close/>
                    <a:moveTo>
                      <a:pt x="299320" y="351571"/>
                    </a:moveTo>
                    <a:cubicBezTo>
                      <a:pt x="262726" y="355959"/>
                      <a:pt x="239793" y="394235"/>
                      <a:pt x="251747" y="429098"/>
                    </a:cubicBezTo>
                    <a:cubicBezTo>
                      <a:pt x="263701" y="463473"/>
                      <a:pt x="306394" y="479076"/>
                      <a:pt x="337133" y="458841"/>
                    </a:cubicBezTo>
                    <a:cubicBezTo>
                      <a:pt x="338109" y="449820"/>
                      <a:pt x="335669" y="441775"/>
                      <a:pt x="336157" y="432267"/>
                    </a:cubicBezTo>
                    <a:cubicBezTo>
                      <a:pt x="337133" y="414226"/>
                      <a:pt x="346160" y="394966"/>
                      <a:pt x="357626" y="381314"/>
                    </a:cubicBezTo>
                    <a:cubicBezTo>
                      <a:pt x="346892" y="360347"/>
                      <a:pt x="322496" y="348889"/>
                      <a:pt x="299320" y="351814"/>
                    </a:cubicBezTo>
                    <a:close/>
                    <a:moveTo>
                      <a:pt x="533033" y="351327"/>
                    </a:moveTo>
                    <a:cubicBezTo>
                      <a:pt x="515956" y="353521"/>
                      <a:pt x="497659" y="365467"/>
                      <a:pt x="490096" y="381070"/>
                    </a:cubicBezTo>
                    <a:cubicBezTo>
                      <a:pt x="501562" y="394722"/>
                      <a:pt x="510344" y="413982"/>
                      <a:pt x="511564" y="432023"/>
                    </a:cubicBezTo>
                    <a:cubicBezTo>
                      <a:pt x="512784" y="450064"/>
                      <a:pt x="510100" y="449577"/>
                      <a:pt x="510589" y="458597"/>
                    </a:cubicBezTo>
                    <a:cubicBezTo>
                      <a:pt x="565967" y="491997"/>
                      <a:pt x="625737" y="426172"/>
                      <a:pt x="586948" y="373268"/>
                    </a:cubicBezTo>
                    <a:cubicBezTo>
                      <a:pt x="575238" y="357178"/>
                      <a:pt x="552549" y="348889"/>
                      <a:pt x="533033" y="351327"/>
                    </a:cubicBezTo>
                    <a:close/>
                    <a:moveTo>
                      <a:pt x="416176" y="380582"/>
                    </a:moveTo>
                    <a:cubicBezTo>
                      <a:pt x="343720" y="389115"/>
                      <a:pt x="352015" y="501505"/>
                      <a:pt x="428374" y="496873"/>
                    </a:cubicBezTo>
                    <a:cubicBezTo>
                      <a:pt x="504733" y="492241"/>
                      <a:pt x="496927" y="371074"/>
                      <a:pt x="416176" y="380582"/>
                    </a:cubicBezTo>
                    <a:close/>
                    <a:moveTo>
                      <a:pt x="816513" y="394722"/>
                    </a:moveTo>
                    <a:lnTo>
                      <a:pt x="743570" y="394722"/>
                    </a:lnTo>
                    <a:cubicBezTo>
                      <a:pt x="742350" y="411301"/>
                      <a:pt x="733079" y="425685"/>
                      <a:pt x="723565" y="438606"/>
                    </a:cubicBezTo>
                    <a:cubicBezTo>
                      <a:pt x="752352" y="436655"/>
                      <a:pt x="781384" y="449089"/>
                      <a:pt x="799436" y="471518"/>
                    </a:cubicBezTo>
                    <a:cubicBezTo>
                      <a:pt x="817489" y="493948"/>
                      <a:pt x="807243" y="485902"/>
                      <a:pt x="813098" y="491510"/>
                    </a:cubicBezTo>
                    <a:cubicBezTo>
                      <a:pt x="817002" y="459572"/>
                      <a:pt x="821637" y="426904"/>
                      <a:pt x="816758" y="394722"/>
                    </a:cubicBezTo>
                    <a:close/>
                    <a:moveTo>
                      <a:pt x="87807" y="632911"/>
                    </a:moveTo>
                    <a:lnTo>
                      <a:pt x="87807" y="526129"/>
                    </a:lnTo>
                    <a:lnTo>
                      <a:pt x="117082" y="526129"/>
                    </a:lnTo>
                    <a:lnTo>
                      <a:pt x="117082" y="807957"/>
                    </a:lnTo>
                    <a:cubicBezTo>
                      <a:pt x="117082" y="817709"/>
                      <a:pt x="143917" y="825754"/>
                      <a:pt x="146357" y="804300"/>
                    </a:cubicBezTo>
                    <a:cubicBezTo>
                      <a:pt x="150504" y="768218"/>
                      <a:pt x="131231" y="714095"/>
                      <a:pt x="180999" y="702881"/>
                    </a:cubicBezTo>
                    <a:cubicBezTo>
                      <a:pt x="181731" y="698249"/>
                      <a:pt x="180511" y="699955"/>
                      <a:pt x="178316" y="698980"/>
                    </a:cubicBezTo>
                    <a:cubicBezTo>
                      <a:pt x="162214" y="691666"/>
                      <a:pt x="149040" y="683133"/>
                      <a:pt x="146357" y="663386"/>
                    </a:cubicBezTo>
                    <a:cubicBezTo>
                      <a:pt x="143673" y="643638"/>
                      <a:pt x="143917" y="575619"/>
                      <a:pt x="146357" y="548558"/>
                    </a:cubicBezTo>
                    <a:cubicBezTo>
                      <a:pt x="150260" y="499555"/>
                      <a:pt x="193197" y="465180"/>
                      <a:pt x="241257" y="466399"/>
                    </a:cubicBezTo>
                    <a:lnTo>
                      <a:pt x="232963" y="456403"/>
                    </a:lnTo>
                    <a:cubicBezTo>
                      <a:pt x="189538" y="483708"/>
                      <a:pt x="109763" y="447139"/>
                      <a:pt x="74145" y="485415"/>
                    </a:cubicBezTo>
                    <a:cubicBezTo>
                      <a:pt x="45358" y="516377"/>
                      <a:pt x="63899" y="590491"/>
                      <a:pt x="58775" y="630473"/>
                    </a:cubicBezTo>
                    <a:cubicBezTo>
                      <a:pt x="61459" y="647052"/>
                      <a:pt x="85123" y="645101"/>
                      <a:pt x="87807" y="632424"/>
                    </a:cubicBezTo>
                    <a:close/>
                    <a:moveTo>
                      <a:pt x="759915" y="526129"/>
                    </a:moveTo>
                    <a:lnTo>
                      <a:pt x="759915" y="632911"/>
                    </a:lnTo>
                    <a:cubicBezTo>
                      <a:pt x="759915" y="642663"/>
                      <a:pt x="786751" y="650708"/>
                      <a:pt x="789190" y="629254"/>
                    </a:cubicBezTo>
                    <a:cubicBezTo>
                      <a:pt x="791630" y="607800"/>
                      <a:pt x="791386" y="546851"/>
                      <a:pt x="789190" y="521496"/>
                    </a:cubicBezTo>
                    <a:cubicBezTo>
                      <a:pt x="786507" y="492729"/>
                      <a:pt x="764062" y="470299"/>
                      <a:pt x="735275" y="467618"/>
                    </a:cubicBezTo>
                    <a:cubicBezTo>
                      <a:pt x="695510" y="463961"/>
                      <a:pt x="651841" y="476150"/>
                      <a:pt x="615003" y="456890"/>
                    </a:cubicBezTo>
                    <a:lnTo>
                      <a:pt x="606708" y="466886"/>
                    </a:lnTo>
                    <a:cubicBezTo>
                      <a:pt x="655012" y="465667"/>
                      <a:pt x="697949" y="499799"/>
                      <a:pt x="701609" y="549045"/>
                    </a:cubicBezTo>
                    <a:cubicBezTo>
                      <a:pt x="703804" y="576107"/>
                      <a:pt x="704780" y="638031"/>
                      <a:pt x="701609" y="663873"/>
                    </a:cubicBezTo>
                    <a:cubicBezTo>
                      <a:pt x="698925" y="683621"/>
                      <a:pt x="685751" y="692154"/>
                      <a:pt x="669650" y="699468"/>
                    </a:cubicBezTo>
                    <a:cubicBezTo>
                      <a:pt x="667454" y="700443"/>
                      <a:pt x="666235" y="698493"/>
                      <a:pt x="666967" y="703368"/>
                    </a:cubicBezTo>
                    <a:cubicBezTo>
                      <a:pt x="716734" y="714339"/>
                      <a:pt x="697461" y="768706"/>
                      <a:pt x="701609" y="804788"/>
                    </a:cubicBezTo>
                    <a:cubicBezTo>
                      <a:pt x="704048" y="826242"/>
                      <a:pt x="730884" y="818196"/>
                      <a:pt x="730884" y="808445"/>
                    </a:cubicBezTo>
                    <a:lnTo>
                      <a:pt x="730884" y="526616"/>
                    </a:lnTo>
                    <a:lnTo>
                      <a:pt x="760159" y="526616"/>
                    </a:lnTo>
                    <a:close/>
                    <a:moveTo>
                      <a:pt x="204663" y="662167"/>
                    </a:moveTo>
                    <a:lnTo>
                      <a:pt x="204663" y="555384"/>
                    </a:lnTo>
                    <a:lnTo>
                      <a:pt x="233938" y="555384"/>
                    </a:lnTo>
                    <a:lnTo>
                      <a:pt x="233938" y="837213"/>
                    </a:lnTo>
                    <a:cubicBezTo>
                      <a:pt x="233938" y="846964"/>
                      <a:pt x="260774" y="855010"/>
                      <a:pt x="263214" y="833556"/>
                    </a:cubicBezTo>
                    <a:cubicBezTo>
                      <a:pt x="267361" y="797474"/>
                      <a:pt x="248088" y="743351"/>
                      <a:pt x="297856" y="732136"/>
                    </a:cubicBezTo>
                    <a:cubicBezTo>
                      <a:pt x="298588" y="727504"/>
                      <a:pt x="297368" y="729211"/>
                      <a:pt x="295172" y="728236"/>
                    </a:cubicBezTo>
                    <a:cubicBezTo>
                      <a:pt x="279071" y="720922"/>
                      <a:pt x="265897" y="712389"/>
                      <a:pt x="263214" y="692641"/>
                    </a:cubicBezTo>
                    <a:cubicBezTo>
                      <a:pt x="260530" y="672894"/>
                      <a:pt x="260774" y="604875"/>
                      <a:pt x="263214" y="577813"/>
                    </a:cubicBezTo>
                    <a:cubicBezTo>
                      <a:pt x="267117" y="528810"/>
                      <a:pt x="310054" y="494435"/>
                      <a:pt x="358114" y="495654"/>
                    </a:cubicBezTo>
                    <a:lnTo>
                      <a:pt x="349819" y="485658"/>
                    </a:lnTo>
                    <a:cubicBezTo>
                      <a:pt x="306394" y="512964"/>
                      <a:pt x="226620" y="476394"/>
                      <a:pt x="191002" y="514670"/>
                    </a:cubicBezTo>
                    <a:cubicBezTo>
                      <a:pt x="162214" y="545632"/>
                      <a:pt x="180755" y="619746"/>
                      <a:pt x="175632" y="659729"/>
                    </a:cubicBezTo>
                    <a:cubicBezTo>
                      <a:pt x="178316" y="676307"/>
                      <a:pt x="201980" y="674357"/>
                      <a:pt x="204663" y="661679"/>
                    </a:cubicBezTo>
                    <a:close/>
                    <a:moveTo>
                      <a:pt x="643058" y="555384"/>
                    </a:moveTo>
                    <a:lnTo>
                      <a:pt x="643058" y="662167"/>
                    </a:lnTo>
                    <a:cubicBezTo>
                      <a:pt x="643058" y="671919"/>
                      <a:pt x="669894" y="679964"/>
                      <a:pt x="672334" y="658510"/>
                    </a:cubicBezTo>
                    <a:cubicBezTo>
                      <a:pt x="674773" y="637056"/>
                      <a:pt x="674529" y="576107"/>
                      <a:pt x="672334" y="550752"/>
                    </a:cubicBezTo>
                    <a:cubicBezTo>
                      <a:pt x="670138" y="525397"/>
                      <a:pt x="647206" y="499555"/>
                      <a:pt x="618419" y="496873"/>
                    </a:cubicBezTo>
                    <a:cubicBezTo>
                      <a:pt x="578653" y="493216"/>
                      <a:pt x="534985" y="505406"/>
                      <a:pt x="498146" y="486146"/>
                    </a:cubicBezTo>
                    <a:lnTo>
                      <a:pt x="489852" y="496142"/>
                    </a:lnTo>
                    <a:cubicBezTo>
                      <a:pt x="538156" y="494923"/>
                      <a:pt x="581093" y="529054"/>
                      <a:pt x="584752" y="578301"/>
                    </a:cubicBezTo>
                    <a:cubicBezTo>
                      <a:pt x="588411" y="627548"/>
                      <a:pt x="587924" y="667287"/>
                      <a:pt x="584752" y="693129"/>
                    </a:cubicBezTo>
                    <a:cubicBezTo>
                      <a:pt x="582069" y="712876"/>
                      <a:pt x="568895" y="721409"/>
                      <a:pt x="552793" y="728723"/>
                    </a:cubicBezTo>
                    <a:cubicBezTo>
                      <a:pt x="536692" y="736037"/>
                      <a:pt x="549378" y="727748"/>
                      <a:pt x="550110" y="732624"/>
                    </a:cubicBezTo>
                    <a:cubicBezTo>
                      <a:pt x="599878" y="743595"/>
                      <a:pt x="580605" y="797961"/>
                      <a:pt x="584752" y="834043"/>
                    </a:cubicBezTo>
                    <a:cubicBezTo>
                      <a:pt x="587192" y="855497"/>
                      <a:pt x="614027" y="847452"/>
                      <a:pt x="614027" y="837700"/>
                    </a:cubicBezTo>
                    <a:lnTo>
                      <a:pt x="614027" y="555872"/>
                    </a:lnTo>
                    <a:lnTo>
                      <a:pt x="643302" y="555872"/>
                    </a:lnTo>
                    <a:close/>
                    <a:moveTo>
                      <a:pt x="525958" y="584640"/>
                    </a:moveTo>
                    <a:lnTo>
                      <a:pt x="525958" y="691422"/>
                    </a:lnTo>
                    <a:cubicBezTo>
                      <a:pt x="525958" y="701174"/>
                      <a:pt x="552793" y="709220"/>
                      <a:pt x="555233" y="687765"/>
                    </a:cubicBezTo>
                    <a:cubicBezTo>
                      <a:pt x="558161" y="663142"/>
                      <a:pt x="557429" y="605362"/>
                      <a:pt x="555233" y="580008"/>
                    </a:cubicBezTo>
                    <a:cubicBezTo>
                      <a:pt x="552549" y="551240"/>
                      <a:pt x="530105" y="528810"/>
                      <a:pt x="501318" y="526129"/>
                    </a:cubicBezTo>
                    <a:cubicBezTo>
                      <a:pt x="472531" y="523447"/>
                      <a:pt x="390316" y="523203"/>
                      <a:pt x="349575" y="526129"/>
                    </a:cubicBezTo>
                    <a:cubicBezTo>
                      <a:pt x="319812" y="528079"/>
                      <a:pt x="295660" y="547827"/>
                      <a:pt x="292245" y="578545"/>
                    </a:cubicBezTo>
                    <a:cubicBezTo>
                      <a:pt x="288829" y="609263"/>
                      <a:pt x="294196" y="655097"/>
                      <a:pt x="292245" y="691179"/>
                    </a:cubicBezTo>
                    <a:cubicBezTo>
                      <a:pt x="295904" y="708001"/>
                      <a:pt x="321032" y="701418"/>
                      <a:pt x="321032" y="691666"/>
                    </a:cubicBezTo>
                    <a:lnTo>
                      <a:pt x="321032" y="584883"/>
                    </a:lnTo>
                    <a:lnTo>
                      <a:pt x="350307" y="584883"/>
                    </a:lnTo>
                    <a:lnTo>
                      <a:pt x="350307" y="866712"/>
                    </a:lnTo>
                    <a:cubicBezTo>
                      <a:pt x="350307" y="875488"/>
                      <a:pt x="370800" y="882071"/>
                      <a:pt x="377386" y="870125"/>
                    </a:cubicBezTo>
                    <a:cubicBezTo>
                      <a:pt x="383974" y="858179"/>
                      <a:pt x="377875" y="814540"/>
                      <a:pt x="379338" y="799180"/>
                    </a:cubicBezTo>
                    <a:cubicBezTo>
                      <a:pt x="382510" y="768706"/>
                      <a:pt x="416908" y="750177"/>
                      <a:pt x="444231" y="765293"/>
                    </a:cubicBezTo>
                    <a:cubicBezTo>
                      <a:pt x="479606" y="785040"/>
                      <a:pt x="463260" y="830386"/>
                      <a:pt x="466920" y="863055"/>
                    </a:cubicBezTo>
                    <a:cubicBezTo>
                      <a:pt x="470579" y="895724"/>
                      <a:pt x="496195" y="876464"/>
                      <a:pt x="496195" y="866712"/>
                    </a:cubicBezTo>
                    <a:lnTo>
                      <a:pt x="496195" y="584883"/>
                    </a:lnTo>
                    <a:lnTo>
                      <a:pt x="525470" y="584883"/>
                    </a:lnTo>
                    <a:close/>
                  </a:path>
                </a:pathLst>
              </a:custGeom>
              <a:solidFill>
                <a:srgbClr val="1A3966"/>
              </a:solidFill>
              <a:ln w="2439"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grpSp>
      </p:grpSp>
      <p:cxnSp>
        <p:nvCxnSpPr>
          <p:cNvPr id="2" name="Straight Connector 1">
            <a:extLst>
              <a:ext uri="{FF2B5EF4-FFF2-40B4-BE49-F238E27FC236}">
                <a16:creationId xmlns:a16="http://schemas.microsoft.com/office/drawing/2014/main" id="{A9079121-114F-09AA-41CD-F0DFB0888FDA}"/>
              </a:ext>
            </a:extLst>
          </p:cNvPr>
          <p:cNvCxnSpPr>
            <a:cxnSpLocks/>
          </p:cNvCxnSpPr>
          <p:nvPr/>
        </p:nvCxnSpPr>
        <p:spPr>
          <a:xfrm flipH="1">
            <a:off x="596644" y="4265503"/>
            <a:ext cx="7178931" cy="0"/>
          </a:xfrm>
          <a:prstGeom prst="line">
            <a:avLst/>
          </a:prstGeom>
          <a:ln w="28575">
            <a:solidFill>
              <a:srgbClr val="FF9300"/>
            </a:solidFill>
            <a:prstDash val="sysDot"/>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8B2FD369-BB30-BA1A-CB8C-BBCC58D34722}"/>
              </a:ext>
            </a:extLst>
          </p:cNvPr>
          <p:cNvSpPr txBox="1"/>
          <p:nvPr/>
        </p:nvSpPr>
        <p:spPr>
          <a:xfrm>
            <a:off x="1468758" y="4073316"/>
            <a:ext cx="4688114" cy="369332"/>
          </a:xfrm>
          <a:prstGeom prst="rect">
            <a:avLst/>
          </a:prstGeom>
          <a:noFill/>
        </p:spPr>
        <p:txBody>
          <a:bodyPr wrap="square" rtlCol="0">
            <a:spAutoFit/>
          </a:bodyPr>
          <a:lstStyle/>
          <a:p>
            <a:pPr algn="ctr"/>
            <a:r>
              <a:rPr lang="en-GB" sz="1800" b="1" noProof="0" dirty="0">
                <a:solidFill>
                  <a:schemeClr val="bg1"/>
                </a:solidFill>
                <a:highlight>
                  <a:srgbClr val="FF9300"/>
                </a:highlight>
                <a:latin typeface="Calibri" panose="020F0502020204030204" pitchFamily="34" charset="0"/>
                <a:cs typeface="Calibri" panose="020F0502020204030204" pitchFamily="34" charset="0"/>
              </a:rPr>
              <a:t> Transversal Skills/Soft</a:t>
            </a:r>
            <a:r>
              <a:rPr lang="en-GB" sz="1800" b="1" noProof="0" dirty="0">
                <a:solidFill>
                  <a:srgbClr val="FF9300"/>
                </a:solidFill>
                <a:highlight>
                  <a:srgbClr val="FF9300"/>
                </a:highlight>
                <a:latin typeface="Calibri" panose="020F0502020204030204" pitchFamily="34" charset="0"/>
                <a:cs typeface="Calibri" panose="020F0502020204030204" pitchFamily="34" charset="0"/>
              </a:rPr>
              <a:t>.</a:t>
            </a:r>
          </a:p>
        </p:txBody>
      </p:sp>
      <p:cxnSp>
        <p:nvCxnSpPr>
          <p:cNvPr id="7" name="Straight Connector 6">
            <a:extLst>
              <a:ext uri="{FF2B5EF4-FFF2-40B4-BE49-F238E27FC236}">
                <a16:creationId xmlns:a16="http://schemas.microsoft.com/office/drawing/2014/main" id="{AD2A4549-6F47-3F17-1898-396F87C710A9}"/>
              </a:ext>
            </a:extLst>
          </p:cNvPr>
          <p:cNvCxnSpPr>
            <a:cxnSpLocks/>
          </p:cNvCxnSpPr>
          <p:nvPr/>
        </p:nvCxnSpPr>
        <p:spPr>
          <a:xfrm flipH="1">
            <a:off x="838475" y="8888008"/>
            <a:ext cx="6903578" cy="0"/>
          </a:xfrm>
          <a:prstGeom prst="line">
            <a:avLst/>
          </a:prstGeom>
          <a:ln w="28575">
            <a:solidFill>
              <a:srgbClr val="3FC2E0"/>
            </a:solidFill>
            <a:prstDash val="sysDot"/>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2C34F9DC-8864-7D53-8851-E2BA2A154809}"/>
              </a:ext>
            </a:extLst>
          </p:cNvPr>
          <p:cNvSpPr txBox="1"/>
          <p:nvPr/>
        </p:nvSpPr>
        <p:spPr>
          <a:xfrm>
            <a:off x="1410610" y="8723217"/>
            <a:ext cx="5370285" cy="369332"/>
          </a:xfrm>
          <a:prstGeom prst="rect">
            <a:avLst/>
          </a:prstGeom>
          <a:noFill/>
        </p:spPr>
        <p:txBody>
          <a:bodyPr wrap="square" rtlCol="0">
            <a:spAutoFit/>
          </a:bodyPr>
          <a:lstStyle/>
          <a:p>
            <a:pPr algn="ctr"/>
            <a:r>
              <a:rPr lang="en-GB" sz="1800" noProof="0" dirty="0">
                <a:solidFill>
                  <a:schemeClr val="bg1"/>
                </a:solidFill>
                <a:highlight>
                  <a:srgbClr val="3FC2E0"/>
                </a:highlight>
                <a:latin typeface="Calibri" panose="020F0502020204030204" pitchFamily="34" charset="0"/>
                <a:cs typeface="Calibri" panose="020F0502020204030204" pitchFamily="34" charset="0"/>
              </a:rPr>
              <a:t> Knowledge and Understanding</a:t>
            </a:r>
            <a:r>
              <a:rPr lang="en-GB" sz="1800" noProof="0" dirty="0">
                <a:solidFill>
                  <a:srgbClr val="3FC2E0"/>
                </a:solidFill>
                <a:highlight>
                  <a:srgbClr val="3FC2E0"/>
                </a:highlight>
                <a:latin typeface="Calibri" panose="020F0502020204030204" pitchFamily="34" charset="0"/>
                <a:cs typeface="Calibri" panose="020F0502020204030204" pitchFamily="34" charset="0"/>
              </a:rPr>
              <a:t>.</a:t>
            </a:r>
          </a:p>
        </p:txBody>
      </p:sp>
      <p:grpSp>
        <p:nvGrpSpPr>
          <p:cNvPr id="37" name="Group 36">
            <a:extLst>
              <a:ext uri="{FF2B5EF4-FFF2-40B4-BE49-F238E27FC236}">
                <a16:creationId xmlns:a16="http://schemas.microsoft.com/office/drawing/2014/main" id="{E1C04098-FFE3-5564-9A74-D136608F9AF4}"/>
              </a:ext>
            </a:extLst>
          </p:cNvPr>
          <p:cNvGrpSpPr/>
          <p:nvPr/>
        </p:nvGrpSpPr>
        <p:grpSpPr>
          <a:xfrm>
            <a:off x="5528094" y="6115976"/>
            <a:ext cx="1512000" cy="1068961"/>
            <a:chOff x="3849338" y="5484039"/>
            <a:chExt cx="1786282" cy="1332985"/>
          </a:xfrm>
        </p:grpSpPr>
        <p:sp>
          <p:nvSpPr>
            <p:cNvPr id="38" name="Google Shape;1042;p3">
              <a:extLst>
                <a:ext uri="{FF2B5EF4-FFF2-40B4-BE49-F238E27FC236}">
                  <a16:creationId xmlns:a16="http://schemas.microsoft.com/office/drawing/2014/main" id="{E50E3E06-0409-E782-DB3E-B87C00E07A3A}"/>
                </a:ext>
              </a:extLst>
            </p:cNvPr>
            <p:cNvSpPr/>
            <p:nvPr/>
          </p:nvSpPr>
          <p:spPr>
            <a:xfrm>
              <a:off x="4285279" y="5484039"/>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39" name="TextBox 38">
              <a:extLst>
                <a:ext uri="{FF2B5EF4-FFF2-40B4-BE49-F238E27FC236}">
                  <a16:creationId xmlns:a16="http://schemas.microsoft.com/office/drawing/2014/main" id="{76B19033-957A-76FA-6DCA-65DC1C3F2DBC}"/>
                </a:ext>
              </a:extLst>
            </p:cNvPr>
            <p:cNvSpPr txBox="1"/>
            <p:nvPr/>
          </p:nvSpPr>
          <p:spPr>
            <a:xfrm>
              <a:off x="3849338" y="6433229"/>
              <a:ext cx="1786282" cy="383795"/>
            </a:xfrm>
            <a:prstGeom prst="rect">
              <a:avLst/>
            </a:prstGeom>
            <a:noFill/>
          </p:spPr>
          <p:txBody>
            <a:bodyPr wrap="square" rtlCol="0">
              <a:spAutoFit/>
            </a:bodyPr>
            <a:lstStyle/>
            <a:p>
              <a:pPr algn="ctr"/>
              <a:r>
                <a:rPr lang="en-GB" noProof="0" dirty="0">
                  <a:solidFill>
                    <a:srgbClr val="FF9300"/>
                  </a:solidFill>
                  <a:latin typeface="Calibri" panose="020F0502020204030204" pitchFamily="34" charset="0"/>
                  <a:cs typeface="Calibri" panose="020F0502020204030204" pitchFamily="34" charset="0"/>
                </a:rPr>
                <a:t>ETHICAL</a:t>
              </a:r>
            </a:p>
          </p:txBody>
        </p:sp>
        <p:grpSp>
          <p:nvGrpSpPr>
            <p:cNvPr id="40" name="Graphic 1437">
              <a:extLst>
                <a:ext uri="{FF2B5EF4-FFF2-40B4-BE49-F238E27FC236}">
                  <a16:creationId xmlns:a16="http://schemas.microsoft.com/office/drawing/2014/main" id="{BD782645-CDF2-4ADF-5D2C-FB51D4FC1003}"/>
                </a:ext>
              </a:extLst>
            </p:cNvPr>
            <p:cNvGrpSpPr/>
            <p:nvPr/>
          </p:nvGrpSpPr>
          <p:grpSpPr>
            <a:xfrm>
              <a:off x="4470948" y="5655980"/>
              <a:ext cx="580537" cy="525117"/>
              <a:chOff x="4907551" y="5077493"/>
              <a:chExt cx="712407" cy="644398"/>
            </a:xfrm>
            <a:solidFill>
              <a:srgbClr val="1A3966"/>
            </a:solidFill>
          </p:grpSpPr>
          <p:sp>
            <p:nvSpPr>
              <p:cNvPr id="41" name="Freeform 1039">
                <a:extLst>
                  <a:ext uri="{FF2B5EF4-FFF2-40B4-BE49-F238E27FC236}">
                    <a16:creationId xmlns:a16="http://schemas.microsoft.com/office/drawing/2014/main" id="{F3762C83-15AD-0ABA-A109-CDAECE8D8F30}"/>
                  </a:ext>
                </a:extLst>
              </p:cNvPr>
              <p:cNvSpPr/>
              <p:nvPr/>
            </p:nvSpPr>
            <p:spPr>
              <a:xfrm>
                <a:off x="5097035" y="5077493"/>
                <a:ext cx="522923" cy="399938"/>
              </a:xfrm>
              <a:custGeom>
                <a:avLst/>
                <a:gdLst>
                  <a:gd name="connsiteX0" fmla="*/ 521584 w 522923"/>
                  <a:gd name="connsiteY0" fmla="*/ 233112 h 399938"/>
                  <a:gd name="connsiteX1" fmla="*/ 357595 w 522923"/>
                  <a:gd name="connsiteY1" fmla="*/ 299119 h 399938"/>
                  <a:gd name="connsiteX2" fmla="*/ 321722 w 522923"/>
                  <a:gd name="connsiteY2" fmla="*/ 220025 h 399938"/>
                  <a:gd name="connsiteX3" fmla="*/ 349623 w 522923"/>
                  <a:gd name="connsiteY3" fmla="*/ 210067 h 399938"/>
                  <a:gd name="connsiteX4" fmla="*/ 396599 w 522923"/>
                  <a:gd name="connsiteY4" fmla="*/ 68948 h 399938"/>
                  <a:gd name="connsiteX5" fmla="*/ 383503 w 522923"/>
                  <a:gd name="connsiteY5" fmla="*/ 50171 h 399938"/>
                  <a:gd name="connsiteX6" fmla="*/ 300369 w 522923"/>
                  <a:gd name="connsiteY6" fmla="*/ 50171 h 399938"/>
                  <a:gd name="connsiteX7" fmla="*/ 291828 w 522923"/>
                  <a:gd name="connsiteY7" fmla="*/ 62405 h 399938"/>
                  <a:gd name="connsiteX8" fmla="*/ 271899 w 522923"/>
                  <a:gd name="connsiteY8" fmla="*/ 77199 h 399938"/>
                  <a:gd name="connsiteX9" fmla="*/ 271899 w 522923"/>
                  <a:gd name="connsiteY9" fmla="*/ 288877 h 399938"/>
                  <a:gd name="connsiteX10" fmla="*/ 315743 w 522923"/>
                  <a:gd name="connsiteY10" fmla="*/ 288877 h 399938"/>
                  <a:gd name="connsiteX11" fmla="*/ 324000 w 522923"/>
                  <a:gd name="connsiteY11" fmla="*/ 293144 h 399938"/>
                  <a:gd name="connsiteX12" fmla="*/ 333110 w 522923"/>
                  <a:gd name="connsiteY12" fmla="*/ 333545 h 399938"/>
                  <a:gd name="connsiteX13" fmla="*/ 360442 w 522923"/>
                  <a:gd name="connsiteY13" fmla="*/ 351185 h 399938"/>
                  <a:gd name="connsiteX14" fmla="*/ 359872 w 522923"/>
                  <a:gd name="connsiteY14" fmla="*/ 394147 h 399938"/>
                  <a:gd name="connsiteX15" fmla="*/ 338804 w 522923"/>
                  <a:gd name="connsiteY15" fmla="*/ 392439 h 399938"/>
                  <a:gd name="connsiteX16" fmla="*/ 338804 w 522923"/>
                  <a:gd name="connsiteY16" fmla="*/ 355737 h 399938"/>
                  <a:gd name="connsiteX17" fmla="*/ 183356 w 522923"/>
                  <a:gd name="connsiteY17" fmla="*/ 355737 h 399938"/>
                  <a:gd name="connsiteX18" fmla="*/ 183356 w 522923"/>
                  <a:gd name="connsiteY18" fmla="*/ 392439 h 399938"/>
                  <a:gd name="connsiteX19" fmla="*/ 162288 w 522923"/>
                  <a:gd name="connsiteY19" fmla="*/ 394147 h 399938"/>
                  <a:gd name="connsiteX20" fmla="*/ 161719 w 522923"/>
                  <a:gd name="connsiteY20" fmla="*/ 351185 h 399938"/>
                  <a:gd name="connsiteX21" fmla="*/ 189050 w 522923"/>
                  <a:gd name="connsiteY21" fmla="*/ 333545 h 399938"/>
                  <a:gd name="connsiteX22" fmla="*/ 198161 w 522923"/>
                  <a:gd name="connsiteY22" fmla="*/ 293144 h 399938"/>
                  <a:gd name="connsiteX23" fmla="*/ 206417 w 522923"/>
                  <a:gd name="connsiteY23" fmla="*/ 288877 h 399938"/>
                  <a:gd name="connsiteX24" fmla="*/ 250261 w 522923"/>
                  <a:gd name="connsiteY24" fmla="*/ 288877 h 399938"/>
                  <a:gd name="connsiteX25" fmla="*/ 250261 w 522923"/>
                  <a:gd name="connsiteY25" fmla="*/ 77199 h 399938"/>
                  <a:gd name="connsiteX26" fmla="*/ 230332 w 522923"/>
                  <a:gd name="connsiteY26" fmla="*/ 62405 h 399938"/>
                  <a:gd name="connsiteX27" fmla="*/ 223215 w 522923"/>
                  <a:gd name="connsiteY27" fmla="*/ 50171 h 399938"/>
                  <a:gd name="connsiteX28" fmla="*/ 141505 w 522923"/>
                  <a:gd name="connsiteY28" fmla="*/ 50171 h 399938"/>
                  <a:gd name="connsiteX29" fmla="*/ 131825 w 522923"/>
                  <a:gd name="connsiteY29" fmla="*/ 62405 h 399938"/>
                  <a:gd name="connsiteX30" fmla="*/ 125846 w 522923"/>
                  <a:gd name="connsiteY30" fmla="*/ 72647 h 399938"/>
                  <a:gd name="connsiteX31" fmla="*/ 172538 w 522923"/>
                  <a:gd name="connsiteY31" fmla="*/ 210351 h 399938"/>
                  <a:gd name="connsiteX32" fmla="*/ 200438 w 522923"/>
                  <a:gd name="connsiteY32" fmla="*/ 229983 h 399938"/>
                  <a:gd name="connsiteX33" fmla="*/ 35880 w 522923"/>
                  <a:gd name="connsiteY33" fmla="*/ 298835 h 399938"/>
                  <a:gd name="connsiteX34" fmla="*/ 577 w 522923"/>
                  <a:gd name="connsiteY34" fmla="*/ 220309 h 399938"/>
                  <a:gd name="connsiteX35" fmla="*/ 28478 w 522923"/>
                  <a:gd name="connsiteY35" fmla="*/ 210351 h 399938"/>
                  <a:gd name="connsiteX36" fmla="*/ 75454 w 522923"/>
                  <a:gd name="connsiteY36" fmla="*/ 71509 h 399938"/>
                  <a:gd name="connsiteX37" fmla="*/ 68336 w 522923"/>
                  <a:gd name="connsiteY37" fmla="*/ 60698 h 399938"/>
                  <a:gd name="connsiteX38" fmla="*/ 138089 w 522923"/>
                  <a:gd name="connsiteY38" fmla="*/ 27125 h 399938"/>
                  <a:gd name="connsiteX39" fmla="*/ 223500 w 522923"/>
                  <a:gd name="connsiteY39" fmla="*/ 27694 h 399938"/>
                  <a:gd name="connsiteX40" fmla="*/ 230617 w 522923"/>
                  <a:gd name="connsiteY40" fmla="*/ 15460 h 399938"/>
                  <a:gd name="connsiteX41" fmla="*/ 292398 w 522923"/>
                  <a:gd name="connsiteY41" fmla="*/ 14607 h 399938"/>
                  <a:gd name="connsiteX42" fmla="*/ 302647 w 522923"/>
                  <a:gd name="connsiteY42" fmla="*/ 27979 h 399938"/>
                  <a:gd name="connsiteX43" fmla="*/ 383218 w 522923"/>
                  <a:gd name="connsiteY43" fmla="*/ 27979 h 399938"/>
                  <a:gd name="connsiteX44" fmla="*/ 388912 w 522923"/>
                  <a:gd name="connsiteY44" fmla="*/ 19728 h 399938"/>
                  <a:gd name="connsiteX45" fmla="*/ 454109 w 522923"/>
                  <a:gd name="connsiteY45" fmla="*/ 62689 h 399938"/>
                  <a:gd name="connsiteX46" fmla="*/ 448130 w 522923"/>
                  <a:gd name="connsiteY46" fmla="*/ 72932 h 399938"/>
                  <a:gd name="connsiteX47" fmla="*/ 494822 w 522923"/>
                  <a:gd name="connsiteY47" fmla="*/ 210636 h 399938"/>
                  <a:gd name="connsiteX48" fmla="*/ 522723 w 522923"/>
                  <a:gd name="connsiteY48" fmla="*/ 218318 h 399938"/>
                  <a:gd name="connsiteX49" fmla="*/ 522723 w 522923"/>
                  <a:gd name="connsiteY49" fmla="*/ 233681 h 399938"/>
                  <a:gd name="connsiteX50" fmla="*/ 96237 w 522923"/>
                  <a:gd name="connsiteY50" fmla="*/ 22288 h 399938"/>
                  <a:gd name="connsiteX51" fmla="*/ 101362 w 522923"/>
                  <a:gd name="connsiteY51" fmla="*/ 55292 h 399938"/>
                  <a:gd name="connsiteX52" fmla="*/ 96237 w 522923"/>
                  <a:gd name="connsiteY52" fmla="*/ 22288 h 399938"/>
                  <a:gd name="connsiteX53" fmla="*/ 257379 w 522923"/>
                  <a:gd name="connsiteY53" fmla="*/ 22288 h 399938"/>
                  <a:gd name="connsiteX54" fmla="*/ 262504 w 522923"/>
                  <a:gd name="connsiteY54" fmla="*/ 55292 h 399938"/>
                  <a:gd name="connsiteX55" fmla="*/ 257379 w 522923"/>
                  <a:gd name="connsiteY55" fmla="*/ 22288 h 399938"/>
                  <a:gd name="connsiteX56" fmla="*/ 418521 w 522923"/>
                  <a:gd name="connsiteY56" fmla="*/ 22288 h 399938"/>
                  <a:gd name="connsiteX57" fmla="*/ 423646 w 522923"/>
                  <a:gd name="connsiteY57" fmla="*/ 55292 h 399938"/>
                  <a:gd name="connsiteX58" fmla="*/ 418521 w 522923"/>
                  <a:gd name="connsiteY58" fmla="*/ 22288 h 399938"/>
                  <a:gd name="connsiteX59" fmla="*/ 50684 w 522923"/>
                  <a:gd name="connsiteY59" fmla="*/ 210920 h 399938"/>
                  <a:gd name="connsiteX60" fmla="*/ 148053 w 522923"/>
                  <a:gd name="connsiteY60" fmla="*/ 210920 h 399938"/>
                  <a:gd name="connsiteX61" fmla="*/ 103355 w 522923"/>
                  <a:gd name="connsiteY61" fmla="*/ 77768 h 399938"/>
                  <a:gd name="connsiteX62" fmla="*/ 95952 w 522923"/>
                  <a:gd name="connsiteY62" fmla="*/ 77768 h 399938"/>
                  <a:gd name="connsiteX63" fmla="*/ 50684 w 522923"/>
                  <a:gd name="connsiteY63" fmla="*/ 210920 h 399938"/>
                  <a:gd name="connsiteX64" fmla="*/ 372969 w 522923"/>
                  <a:gd name="connsiteY64" fmla="*/ 210920 h 399938"/>
                  <a:gd name="connsiteX65" fmla="*/ 470337 w 522923"/>
                  <a:gd name="connsiteY65" fmla="*/ 210920 h 399938"/>
                  <a:gd name="connsiteX66" fmla="*/ 425639 w 522923"/>
                  <a:gd name="connsiteY66" fmla="*/ 77768 h 399938"/>
                  <a:gd name="connsiteX67" fmla="*/ 418236 w 522923"/>
                  <a:gd name="connsiteY67" fmla="*/ 77768 h 399938"/>
                  <a:gd name="connsiteX68" fmla="*/ 372969 w 522923"/>
                  <a:gd name="connsiteY68" fmla="*/ 210920 h 399938"/>
                  <a:gd name="connsiteX69" fmla="*/ 175669 w 522923"/>
                  <a:gd name="connsiteY69" fmla="*/ 233112 h 399938"/>
                  <a:gd name="connsiteX70" fmla="*/ 22784 w 522923"/>
                  <a:gd name="connsiteY70" fmla="*/ 233112 h 399938"/>
                  <a:gd name="connsiteX71" fmla="*/ 175669 w 522923"/>
                  <a:gd name="connsiteY71" fmla="*/ 233112 h 399938"/>
                  <a:gd name="connsiteX72" fmla="*/ 497953 w 522923"/>
                  <a:gd name="connsiteY72" fmla="*/ 233112 h 399938"/>
                  <a:gd name="connsiteX73" fmla="*/ 345068 w 522923"/>
                  <a:gd name="connsiteY73" fmla="*/ 233112 h 399938"/>
                  <a:gd name="connsiteX74" fmla="*/ 497953 w 522923"/>
                  <a:gd name="connsiteY74" fmla="*/ 233112 h 399938"/>
                  <a:gd name="connsiteX75" fmla="*/ 310619 w 522923"/>
                  <a:gd name="connsiteY75" fmla="*/ 310784 h 399938"/>
                  <a:gd name="connsiteX76" fmla="*/ 210688 w 522923"/>
                  <a:gd name="connsiteY76" fmla="*/ 310784 h 399938"/>
                  <a:gd name="connsiteX77" fmla="*/ 210688 w 522923"/>
                  <a:gd name="connsiteY77" fmla="*/ 332976 h 399938"/>
                  <a:gd name="connsiteX78" fmla="*/ 310619 w 522923"/>
                  <a:gd name="connsiteY78" fmla="*/ 332976 h 399938"/>
                  <a:gd name="connsiteX79" fmla="*/ 310619 w 522923"/>
                  <a:gd name="connsiteY79" fmla="*/ 310784 h 3999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522923" h="399938">
                    <a:moveTo>
                      <a:pt x="521584" y="233112"/>
                    </a:moveTo>
                    <a:cubicBezTo>
                      <a:pt x="513612" y="311353"/>
                      <a:pt x="417952" y="349194"/>
                      <a:pt x="357595" y="299119"/>
                    </a:cubicBezTo>
                    <a:cubicBezTo>
                      <a:pt x="297237" y="249045"/>
                      <a:pt x="317452" y="246484"/>
                      <a:pt x="321722" y="220025"/>
                    </a:cubicBezTo>
                    <a:cubicBezTo>
                      <a:pt x="325993" y="193565"/>
                      <a:pt x="346776" y="213765"/>
                      <a:pt x="349623" y="210067"/>
                    </a:cubicBezTo>
                    <a:lnTo>
                      <a:pt x="396599" y="68948"/>
                    </a:lnTo>
                    <a:lnTo>
                      <a:pt x="383503" y="50171"/>
                    </a:lnTo>
                    <a:lnTo>
                      <a:pt x="300369" y="50171"/>
                    </a:lnTo>
                    <a:cubicBezTo>
                      <a:pt x="296099" y="50740"/>
                      <a:pt x="294675" y="58706"/>
                      <a:pt x="291828" y="62405"/>
                    </a:cubicBezTo>
                    <a:cubicBezTo>
                      <a:pt x="286419" y="70086"/>
                      <a:pt x="279017" y="72078"/>
                      <a:pt x="271899" y="77199"/>
                    </a:cubicBezTo>
                    <a:lnTo>
                      <a:pt x="271899" y="288877"/>
                    </a:lnTo>
                    <a:lnTo>
                      <a:pt x="315743" y="288877"/>
                    </a:lnTo>
                    <a:cubicBezTo>
                      <a:pt x="316597" y="288877"/>
                      <a:pt x="322861" y="292006"/>
                      <a:pt x="324000" y="293144"/>
                    </a:cubicBezTo>
                    <a:cubicBezTo>
                      <a:pt x="337096" y="302818"/>
                      <a:pt x="331971" y="319604"/>
                      <a:pt x="333110" y="333545"/>
                    </a:cubicBezTo>
                    <a:cubicBezTo>
                      <a:pt x="345068" y="331554"/>
                      <a:pt x="358449" y="338667"/>
                      <a:pt x="360442" y="351185"/>
                    </a:cubicBezTo>
                    <a:cubicBezTo>
                      <a:pt x="362435" y="363704"/>
                      <a:pt x="361581" y="389879"/>
                      <a:pt x="359872" y="394147"/>
                    </a:cubicBezTo>
                    <a:cubicBezTo>
                      <a:pt x="355602" y="404389"/>
                      <a:pt x="338804" y="399268"/>
                      <a:pt x="338804" y="392439"/>
                    </a:cubicBezTo>
                    <a:lnTo>
                      <a:pt x="338804" y="355737"/>
                    </a:lnTo>
                    <a:lnTo>
                      <a:pt x="183356" y="355737"/>
                    </a:lnTo>
                    <a:lnTo>
                      <a:pt x="183356" y="392439"/>
                    </a:lnTo>
                    <a:cubicBezTo>
                      <a:pt x="183356" y="399268"/>
                      <a:pt x="166559" y="404389"/>
                      <a:pt x="162288" y="394147"/>
                    </a:cubicBezTo>
                    <a:cubicBezTo>
                      <a:pt x="158018" y="383904"/>
                      <a:pt x="160580" y="357160"/>
                      <a:pt x="161719" y="351185"/>
                    </a:cubicBezTo>
                    <a:cubicBezTo>
                      <a:pt x="163712" y="338667"/>
                      <a:pt x="177093" y="331554"/>
                      <a:pt x="189050" y="333545"/>
                    </a:cubicBezTo>
                    <a:cubicBezTo>
                      <a:pt x="189904" y="319604"/>
                      <a:pt x="184780" y="302818"/>
                      <a:pt x="198161" y="293144"/>
                    </a:cubicBezTo>
                    <a:cubicBezTo>
                      <a:pt x="211542" y="283471"/>
                      <a:pt x="205563" y="288877"/>
                      <a:pt x="206417" y="288877"/>
                    </a:cubicBezTo>
                    <a:lnTo>
                      <a:pt x="250261" y="288877"/>
                    </a:lnTo>
                    <a:lnTo>
                      <a:pt x="250261" y="77199"/>
                    </a:lnTo>
                    <a:cubicBezTo>
                      <a:pt x="242859" y="72363"/>
                      <a:pt x="235457" y="70086"/>
                      <a:pt x="230332" y="62405"/>
                    </a:cubicBezTo>
                    <a:cubicBezTo>
                      <a:pt x="225208" y="54723"/>
                      <a:pt x="225777" y="51024"/>
                      <a:pt x="223215" y="50171"/>
                    </a:cubicBezTo>
                    <a:lnTo>
                      <a:pt x="141505" y="50171"/>
                    </a:lnTo>
                    <a:cubicBezTo>
                      <a:pt x="135811" y="50171"/>
                      <a:pt x="134672" y="57852"/>
                      <a:pt x="131825" y="62405"/>
                    </a:cubicBezTo>
                    <a:cubicBezTo>
                      <a:pt x="128978" y="66957"/>
                      <a:pt x="124423" y="67526"/>
                      <a:pt x="125846" y="72647"/>
                    </a:cubicBezTo>
                    <a:lnTo>
                      <a:pt x="172538" y="210351"/>
                    </a:lnTo>
                    <a:cubicBezTo>
                      <a:pt x="190759" y="212627"/>
                      <a:pt x="201862" y="206084"/>
                      <a:pt x="200438" y="229983"/>
                    </a:cubicBezTo>
                    <a:cubicBezTo>
                      <a:pt x="196168" y="310215"/>
                      <a:pt x="97376" y="350901"/>
                      <a:pt x="35880" y="298835"/>
                    </a:cubicBezTo>
                    <a:cubicBezTo>
                      <a:pt x="16520" y="282333"/>
                      <a:pt x="-3694" y="246769"/>
                      <a:pt x="577" y="220309"/>
                    </a:cubicBezTo>
                    <a:cubicBezTo>
                      <a:pt x="4847" y="193850"/>
                      <a:pt x="25631" y="214050"/>
                      <a:pt x="28478" y="210351"/>
                    </a:cubicBezTo>
                    <a:lnTo>
                      <a:pt x="75454" y="71509"/>
                    </a:lnTo>
                    <a:cubicBezTo>
                      <a:pt x="75454" y="67241"/>
                      <a:pt x="70614" y="64681"/>
                      <a:pt x="68336" y="60698"/>
                    </a:cubicBezTo>
                    <a:cubicBezTo>
                      <a:pt x="37304" y="10054"/>
                      <a:pt x="117020" y="-28070"/>
                      <a:pt x="138089" y="27125"/>
                    </a:cubicBezTo>
                    <a:lnTo>
                      <a:pt x="223500" y="27694"/>
                    </a:lnTo>
                    <a:cubicBezTo>
                      <a:pt x="226631" y="23995"/>
                      <a:pt x="227770" y="19728"/>
                      <a:pt x="230617" y="15460"/>
                    </a:cubicBezTo>
                    <a:cubicBezTo>
                      <a:pt x="245422" y="-4171"/>
                      <a:pt x="277308" y="-5594"/>
                      <a:pt x="292398" y="14607"/>
                    </a:cubicBezTo>
                    <a:cubicBezTo>
                      <a:pt x="295814" y="19159"/>
                      <a:pt x="296668" y="27410"/>
                      <a:pt x="302647" y="27979"/>
                    </a:cubicBezTo>
                    <a:lnTo>
                      <a:pt x="383218" y="27979"/>
                    </a:lnTo>
                    <a:cubicBezTo>
                      <a:pt x="387204" y="27410"/>
                      <a:pt x="386634" y="22857"/>
                      <a:pt x="388912" y="19728"/>
                    </a:cubicBezTo>
                    <a:cubicBezTo>
                      <a:pt x="419660" y="-25510"/>
                      <a:pt x="483718" y="16029"/>
                      <a:pt x="454109" y="62689"/>
                    </a:cubicBezTo>
                    <a:cubicBezTo>
                      <a:pt x="451831" y="66103"/>
                      <a:pt x="446707" y="67810"/>
                      <a:pt x="448130" y="72932"/>
                    </a:cubicBezTo>
                    <a:lnTo>
                      <a:pt x="494822" y="210636"/>
                    </a:lnTo>
                    <a:cubicBezTo>
                      <a:pt x="504786" y="213481"/>
                      <a:pt x="516744" y="207222"/>
                      <a:pt x="522723" y="218318"/>
                    </a:cubicBezTo>
                    <a:cubicBezTo>
                      <a:pt x="522438" y="223154"/>
                      <a:pt x="523292" y="228845"/>
                      <a:pt x="522723" y="233681"/>
                    </a:cubicBezTo>
                    <a:close/>
                    <a:moveTo>
                      <a:pt x="96237" y="22288"/>
                    </a:moveTo>
                    <a:cubicBezTo>
                      <a:pt x="76308" y="25418"/>
                      <a:pt x="79724" y="57283"/>
                      <a:pt x="101362" y="55292"/>
                    </a:cubicBezTo>
                    <a:cubicBezTo>
                      <a:pt x="122999" y="53300"/>
                      <a:pt x="119583" y="18590"/>
                      <a:pt x="96237" y="22288"/>
                    </a:cubicBezTo>
                    <a:close/>
                    <a:moveTo>
                      <a:pt x="257379" y="22288"/>
                    </a:moveTo>
                    <a:cubicBezTo>
                      <a:pt x="237450" y="25418"/>
                      <a:pt x="240866" y="57283"/>
                      <a:pt x="262504" y="55292"/>
                    </a:cubicBezTo>
                    <a:cubicBezTo>
                      <a:pt x="284141" y="53300"/>
                      <a:pt x="280725" y="18590"/>
                      <a:pt x="257379" y="22288"/>
                    </a:cubicBezTo>
                    <a:close/>
                    <a:moveTo>
                      <a:pt x="418521" y="22288"/>
                    </a:moveTo>
                    <a:cubicBezTo>
                      <a:pt x="398592" y="25418"/>
                      <a:pt x="402008" y="57283"/>
                      <a:pt x="423646" y="55292"/>
                    </a:cubicBezTo>
                    <a:cubicBezTo>
                      <a:pt x="445283" y="53300"/>
                      <a:pt x="441867" y="18590"/>
                      <a:pt x="418521" y="22288"/>
                    </a:cubicBezTo>
                    <a:close/>
                    <a:moveTo>
                      <a:pt x="50684" y="210920"/>
                    </a:moveTo>
                    <a:lnTo>
                      <a:pt x="148053" y="210920"/>
                    </a:lnTo>
                    <a:lnTo>
                      <a:pt x="103355" y="77768"/>
                    </a:lnTo>
                    <a:lnTo>
                      <a:pt x="95952" y="77768"/>
                    </a:lnTo>
                    <a:cubicBezTo>
                      <a:pt x="95952" y="77768"/>
                      <a:pt x="50684" y="210920"/>
                      <a:pt x="50684" y="210920"/>
                    </a:cubicBezTo>
                    <a:close/>
                    <a:moveTo>
                      <a:pt x="372969" y="210920"/>
                    </a:moveTo>
                    <a:lnTo>
                      <a:pt x="470337" y="210920"/>
                    </a:lnTo>
                    <a:lnTo>
                      <a:pt x="425639" y="77768"/>
                    </a:lnTo>
                    <a:lnTo>
                      <a:pt x="418236" y="77768"/>
                    </a:lnTo>
                    <a:cubicBezTo>
                      <a:pt x="418236" y="77768"/>
                      <a:pt x="372969" y="210920"/>
                      <a:pt x="372969" y="210920"/>
                    </a:cubicBezTo>
                    <a:close/>
                    <a:moveTo>
                      <a:pt x="175669" y="233112"/>
                    </a:moveTo>
                    <a:lnTo>
                      <a:pt x="22784" y="233112"/>
                    </a:lnTo>
                    <a:cubicBezTo>
                      <a:pt x="35310" y="321027"/>
                      <a:pt x="163142" y="321311"/>
                      <a:pt x="175669" y="233112"/>
                    </a:cubicBezTo>
                    <a:close/>
                    <a:moveTo>
                      <a:pt x="497953" y="233112"/>
                    </a:moveTo>
                    <a:lnTo>
                      <a:pt x="345068" y="233112"/>
                    </a:lnTo>
                    <a:cubicBezTo>
                      <a:pt x="357879" y="321027"/>
                      <a:pt x="485142" y="321311"/>
                      <a:pt x="497953" y="233112"/>
                    </a:cubicBezTo>
                    <a:close/>
                    <a:moveTo>
                      <a:pt x="310619" y="310784"/>
                    </a:moveTo>
                    <a:lnTo>
                      <a:pt x="210688" y="310784"/>
                    </a:lnTo>
                    <a:lnTo>
                      <a:pt x="210688" y="332976"/>
                    </a:lnTo>
                    <a:lnTo>
                      <a:pt x="310619" y="332976"/>
                    </a:lnTo>
                    <a:lnTo>
                      <a:pt x="310619" y="310784"/>
                    </a:lnTo>
                    <a:close/>
                  </a:path>
                </a:pathLst>
              </a:custGeom>
              <a:grp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42" name="Freeform 1040">
                <a:extLst>
                  <a:ext uri="{FF2B5EF4-FFF2-40B4-BE49-F238E27FC236}">
                    <a16:creationId xmlns:a16="http://schemas.microsoft.com/office/drawing/2014/main" id="{37B28BE1-CE50-9499-86AF-BEE2AE322516}"/>
                  </a:ext>
                </a:extLst>
              </p:cNvPr>
              <p:cNvSpPr/>
              <p:nvPr/>
            </p:nvSpPr>
            <p:spPr>
              <a:xfrm>
                <a:off x="4907551" y="5455423"/>
                <a:ext cx="655250" cy="266468"/>
              </a:xfrm>
              <a:custGeom>
                <a:avLst/>
                <a:gdLst>
                  <a:gd name="connsiteX0" fmla="*/ 63084 w 655250"/>
                  <a:gd name="connsiteY0" fmla="*/ 21907 h 266468"/>
                  <a:gd name="connsiteX1" fmla="*/ 63368 w 655250"/>
                  <a:gd name="connsiteY1" fmla="*/ 0 h 266468"/>
                  <a:gd name="connsiteX2" fmla="*/ 179527 w 655250"/>
                  <a:gd name="connsiteY2" fmla="*/ 0 h 266468"/>
                  <a:gd name="connsiteX3" fmla="*/ 208282 w 655250"/>
                  <a:gd name="connsiteY3" fmla="*/ 23330 h 266468"/>
                  <a:gd name="connsiteX4" fmla="*/ 313338 w 655250"/>
                  <a:gd name="connsiteY4" fmla="*/ 31296 h 266468"/>
                  <a:gd name="connsiteX5" fmla="*/ 416400 w 655250"/>
                  <a:gd name="connsiteY5" fmla="*/ 74258 h 266468"/>
                  <a:gd name="connsiteX6" fmla="*/ 493840 w 655250"/>
                  <a:gd name="connsiteY6" fmla="*/ 101002 h 266468"/>
                  <a:gd name="connsiteX7" fmla="*/ 590354 w 655250"/>
                  <a:gd name="connsiteY7" fmla="*/ 28451 h 266468"/>
                  <a:gd name="connsiteX8" fmla="*/ 633914 w 655250"/>
                  <a:gd name="connsiteY8" fmla="*/ 105270 h 266468"/>
                  <a:gd name="connsiteX9" fmla="*/ 438607 w 655250"/>
                  <a:gd name="connsiteY9" fmla="*/ 254354 h 266468"/>
                  <a:gd name="connsiteX10" fmla="*/ 399034 w 655250"/>
                  <a:gd name="connsiteY10" fmla="*/ 266304 h 266468"/>
                  <a:gd name="connsiteX11" fmla="*/ 258675 w 655250"/>
                  <a:gd name="connsiteY11" fmla="*/ 205418 h 266468"/>
                  <a:gd name="connsiteX12" fmla="*/ 248141 w 655250"/>
                  <a:gd name="connsiteY12" fmla="*/ 205418 h 266468"/>
                  <a:gd name="connsiteX13" fmla="*/ 210560 w 655250"/>
                  <a:gd name="connsiteY13" fmla="*/ 217937 h 266468"/>
                  <a:gd name="connsiteX14" fmla="*/ 203158 w 655250"/>
                  <a:gd name="connsiteY14" fmla="*/ 230171 h 266468"/>
                  <a:gd name="connsiteX15" fmla="*/ 178388 w 655250"/>
                  <a:gd name="connsiteY15" fmla="*/ 244112 h 266468"/>
                  <a:gd name="connsiteX16" fmla="*/ 8990 w 655250"/>
                  <a:gd name="connsiteY16" fmla="*/ 244112 h 266468"/>
                  <a:gd name="connsiteX17" fmla="*/ 7566 w 655250"/>
                  <a:gd name="connsiteY17" fmla="*/ 221920 h 266468"/>
                  <a:gd name="connsiteX18" fmla="*/ 122302 w 655250"/>
                  <a:gd name="connsiteY18" fmla="*/ 221920 h 266468"/>
                  <a:gd name="connsiteX19" fmla="*/ 122302 w 655250"/>
                  <a:gd name="connsiteY19" fmla="*/ 21907 h 266468"/>
                  <a:gd name="connsiteX20" fmla="*/ 63368 w 655250"/>
                  <a:gd name="connsiteY20" fmla="*/ 21907 h 266468"/>
                  <a:gd name="connsiteX21" fmla="*/ 144509 w 655250"/>
                  <a:gd name="connsiteY21" fmla="*/ 221635 h 266468"/>
                  <a:gd name="connsiteX22" fmla="*/ 178673 w 655250"/>
                  <a:gd name="connsiteY22" fmla="*/ 221635 h 266468"/>
                  <a:gd name="connsiteX23" fmla="*/ 189207 w 655250"/>
                  <a:gd name="connsiteY23" fmla="*/ 208548 h 266468"/>
                  <a:gd name="connsiteX24" fmla="*/ 189207 w 655250"/>
                  <a:gd name="connsiteY24" fmla="*/ 36418 h 266468"/>
                  <a:gd name="connsiteX25" fmla="*/ 178673 w 655250"/>
                  <a:gd name="connsiteY25" fmla="*/ 21907 h 266468"/>
                  <a:gd name="connsiteX26" fmla="*/ 144509 w 655250"/>
                  <a:gd name="connsiteY26" fmla="*/ 21907 h 266468"/>
                  <a:gd name="connsiteX27" fmla="*/ 144509 w 655250"/>
                  <a:gd name="connsiteY27" fmla="*/ 221920 h 266468"/>
                  <a:gd name="connsiteX28" fmla="*/ 211129 w 655250"/>
                  <a:gd name="connsiteY28" fmla="*/ 194038 h 266468"/>
                  <a:gd name="connsiteX29" fmla="*/ 277465 w 655250"/>
                  <a:gd name="connsiteY29" fmla="*/ 188347 h 266468"/>
                  <a:gd name="connsiteX30" fmla="*/ 402165 w 655250"/>
                  <a:gd name="connsiteY30" fmla="*/ 244112 h 266468"/>
                  <a:gd name="connsiteX31" fmla="*/ 422664 w 655250"/>
                  <a:gd name="connsiteY31" fmla="*/ 238422 h 266468"/>
                  <a:gd name="connsiteX32" fmla="*/ 617401 w 655250"/>
                  <a:gd name="connsiteY32" fmla="*/ 90190 h 266468"/>
                  <a:gd name="connsiteX33" fmla="*/ 633629 w 655250"/>
                  <a:gd name="connsiteY33" fmla="*/ 67429 h 266468"/>
                  <a:gd name="connsiteX34" fmla="*/ 624518 w 655250"/>
                  <a:gd name="connsiteY34" fmla="*/ 48652 h 266468"/>
                  <a:gd name="connsiteX35" fmla="*/ 586368 w 655250"/>
                  <a:gd name="connsiteY35" fmla="*/ 59179 h 266468"/>
                  <a:gd name="connsiteX36" fmla="*/ 501527 w 655250"/>
                  <a:gd name="connsiteY36" fmla="*/ 124332 h 266468"/>
                  <a:gd name="connsiteX37" fmla="*/ 373410 w 655250"/>
                  <a:gd name="connsiteY37" fmla="*/ 163595 h 266468"/>
                  <a:gd name="connsiteX38" fmla="*/ 320171 w 655250"/>
                  <a:gd name="connsiteY38" fmla="*/ 138842 h 266468"/>
                  <a:gd name="connsiteX39" fmla="*/ 327003 w 655250"/>
                  <a:gd name="connsiteY39" fmla="*/ 123763 h 266468"/>
                  <a:gd name="connsiteX40" fmla="*/ 364869 w 655250"/>
                  <a:gd name="connsiteY40" fmla="*/ 137135 h 266468"/>
                  <a:gd name="connsiteX41" fmla="*/ 473341 w 655250"/>
                  <a:gd name="connsiteY41" fmla="*/ 130876 h 266468"/>
                  <a:gd name="connsiteX42" fmla="*/ 459675 w 655250"/>
                  <a:gd name="connsiteY42" fmla="*/ 107546 h 266468"/>
                  <a:gd name="connsiteX43" fmla="*/ 378535 w 655250"/>
                  <a:gd name="connsiteY43" fmla="*/ 85923 h 266468"/>
                  <a:gd name="connsiteX44" fmla="*/ 225365 w 655250"/>
                  <a:gd name="connsiteY44" fmla="*/ 40970 h 266468"/>
                  <a:gd name="connsiteX45" fmla="*/ 211129 w 655250"/>
                  <a:gd name="connsiteY45" fmla="*/ 46376 h 266468"/>
                  <a:gd name="connsiteX46" fmla="*/ 211129 w 655250"/>
                  <a:gd name="connsiteY46" fmla="*/ 194322 h 266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655250" h="266468">
                    <a:moveTo>
                      <a:pt x="63084" y="21907"/>
                    </a:moveTo>
                    <a:cubicBezTo>
                      <a:pt x="53688" y="19916"/>
                      <a:pt x="52265" y="2561"/>
                      <a:pt x="63368" y="0"/>
                    </a:cubicBezTo>
                    <a:lnTo>
                      <a:pt x="179527" y="0"/>
                    </a:lnTo>
                    <a:cubicBezTo>
                      <a:pt x="192339" y="2276"/>
                      <a:pt x="204296" y="10527"/>
                      <a:pt x="208282" y="23330"/>
                    </a:cubicBezTo>
                    <a:cubicBezTo>
                      <a:pt x="243016" y="10242"/>
                      <a:pt x="280312" y="17071"/>
                      <a:pt x="313338" y="31296"/>
                    </a:cubicBezTo>
                    <a:cubicBezTo>
                      <a:pt x="346363" y="45522"/>
                      <a:pt x="376542" y="63446"/>
                      <a:pt x="416400" y="74258"/>
                    </a:cubicBezTo>
                    <a:cubicBezTo>
                      <a:pt x="442308" y="81371"/>
                      <a:pt x="473626" y="82509"/>
                      <a:pt x="493840" y="101002"/>
                    </a:cubicBezTo>
                    <a:lnTo>
                      <a:pt x="590354" y="28451"/>
                    </a:lnTo>
                    <a:cubicBezTo>
                      <a:pt x="636761" y="2276"/>
                      <a:pt x="683737" y="63731"/>
                      <a:pt x="633914" y="105270"/>
                    </a:cubicBezTo>
                    <a:cubicBezTo>
                      <a:pt x="571848" y="157336"/>
                      <a:pt x="501242" y="202573"/>
                      <a:pt x="438607" y="254354"/>
                    </a:cubicBezTo>
                    <a:cubicBezTo>
                      <a:pt x="426934" y="262605"/>
                      <a:pt x="413553" y="267442"/>
                      <a:pt x="399034" y="266304"/>
                    </a:cubicBezTo>
                    <a:cubicBezTo>
                      <a:pt x="350349" y="251509"/>
                      <a:pt x="306220" y="223627"/>
                      <a:pt x="258675" y="205418"/>
                    </a:cubicBezTo>
                    <a:cubicBezTo>
                      <a:pt x="254974" y="205134"/>
                      <a:pt x="251557" y="205134"/>
                      <a:pt x="248141" y="205418"/>
                    </a:cubicBezTo>
                    <a:cubicBezTo>
                      <a:pt x="244724" y="205703"/>
                      <a:pt x="213407" y="215945"/>
                      <a:pt x="210560" y="217937"/>
                    </a:cubicBezTo>
                    <a:cubicBezTo>
                      <a:pt x="207713" y="219928"/>
                      <a:pt x="205720" y="226757"/>
                      <a:pt x="203158" y="230171"/>
                    </a:cubicBezTo>
                    <a:cubicBezTo>
                      <a:pt x="197179" y="238137"/>
                      <a:pt x="188068" y="242689"/>
                      <a:pt x="178388" y="244112"/>
                    </a:cubicBezTo>
                    <a:lnTo>
                      <a:pt x="8990" y="244112"/>
                    </a:lnTo>
                    <a:cubicBezTo>
                      <a:pt x="-5245" y="241836"/>
                      <a:pt x="-121" y="221920"/>
                      <a:pt x="7566" y="221920"/>
                    </a:cubicBezTo>
                    <a:lnTo>
                      <a:pt x="122302" y="221920"/>
                    </a:lnTo>
                    <a:lnTo>
                      <a:pt x="122302" y="21907"/>
                    </a:lnTo>
                    <a:lnTo>
                      <a:pt x="63368" y="21907"/>
                    </a:lnTo>
                    <a:close/>
                    <a:moveTo>
                      <a:pt x="144509" y="221635"/>
                    </a:moveTo>
                    <a:lnTo>
                      <a:pt x="178673" y="221635"/>
                    </a:lnTo>
                    <a:cubicBezTo>
                      <a:pt x="181236" y="221635"/>
                      <a:pt x="190346" y="212246"/>
                      <a:pt x="189207" y="208548"/>
                    </a:cubicBezTo>
                    <a:lnTo>
                      <a:pt x="189207" y="36418"/>
                    </a:lnTo>
                    <a:cubicBezTo>
                      <a:pt x="190915" y="32150"/>
                      <a:pt x="181520" y="21907"/>
                      <a:pt x="178673" y="21907"/>
                    </a:cubicBezTo>
                    <a:lnTo>
                      <a:pt x="144509" y="21907"/>
                    </a:lnTo>
                    <a:lnTo>
                      <a:pt x="144509" y="221920"/>
                    </a:lnTo>
                    <a:close/>
                    <a:moveTo>
                      <a:pt x="211129" y="194038"/>
                    </a:moveTo>
                    <a:cubicBezTo>
                      <a:pt x="236468" y="185787"/>
                      <a:pt x="250703" y="177536"/>
                      <a:pt x="277465" y="188347"/>
                    </a:cubicBezTo>
                    <a:cubicBezTo>
                      <a:pt x="319032" y="204849"/>
                      <a:pt x="359460" y="230455"/>
                      <a:pt x="402165" y="244112"/>
                    </a:cubicBezTo>
                    <a:cubicBezTo>
                      <a:pt x="409567" y="244681"/>
                      <a:pt x="416685" y="242405"/>
                      <a:pt x="422664" y="238422"/>
                    </a:cubicBezTo>
                    <a:cubicBezTo>
                      <a:pt x="485298" y="187209"/>
                      <a:pt x="555336" y="141687"/>
                      <a:pt x="617401" y="90190"/>
                    </a:cubicBezTo>
                    <a:cubicBezTo>
                      <a:pt x="679466" y="38694"/>
                      <a:pt x="633344" y="79095"/>
                      <a:pt x="633629" y="67429"/>
                    </a:cubicBezTo>
                    <a:cubicBezTo>
                      <a:pt x="633914" y="55764"/>
                      <a:pt x="630497" y="53204"/>
                      <a:pt x="624518" y="48652"/>
                    </a:cubicBezTo>
                    <a:cubicBezTo>
                      <a:pt x="609429" y="37556"/>
                      <a:pt x="598326" y="50643"/>
                      <a:pt x="586368" y="59179"/>
                    </a:cubicBezTo>
                    <a:cubicBezTo>
                      <a:pt x="557613" y="79948"/>
                      <a:pt x="530282" y="103563"/>
                      <a:pt x="501527" y="124332"/>
                    </a:cubicBezTo>
                    <a:cubicBezTo>
                      <a:pt x="482736" y="180666"/>
                      <a:pt x="420956" y="177536"/>
                      <a:pt x="373410" y="163595"/>
                    </a:cubicBezTo>
                    <a:cubicBezTo>
                      <a:pt x="363730" y="160750"/>
                      <a:pt x="323872" y="146524"/>
                      <a:pt x="320171" y="138842"/>
                    </a:cubicBezTo>
                    <a:cubicBezTo>
                      <a:pt x="316470" y="131160"/>
                      <a:pt x="321309" y="124901"/>
                      <a:pt x="327003" y="123763"/>
                    </a:cubicBezTo>
                    <a:cubicBezTo>
                      <a:pt x="332698" y="122625"/>
                      <a:pt x="355474" y="133721"/>
                      <a:pt x="364869" y="137135"/>
                    </a:cubicBezTo>
                    <a:cubicBezTo>
                      <a:pt x="393339" y="147662"/>
                      <a:pt x="453412" y="162457"/>
                      <a:pt x="473341" y="130876"/>
                    </a:cubicBezTo>
                    <a:cubicBezTo>
                      <a:pt x="483590" y="114943"/>
                      <a:pt x="473341" y="111813"/>
                      <a:pt x="459675" y="107546"/>
                    </a:cubicBezTo>
                    <a:cubicBezTo>
                      <a:pt x="433198" y="99010"/>
                      <a:pt x="405582" y="95596"/>
                      <a:pt x="378535" y="85923"/>
                    </a:cubicBezTo>
                    <a:cubicBezTo>
                      <a:pt x="328142" y="67999"/>
                      <a:pt x="281451" y="28451"/>
                      <a:pt x="225365" y="40970"/>
                    </a:cubicBezTo>
                    <a:cubicBezTo>
                      <a:pt x="220809" y="42108"/>
                      <a:pt x="215115" y="43530"/>
                      <a:pt x="211129" y="46376"/>
                    </a:cubicBezTo>
                    <a:lnTo>
                      <a:pt x="211129" y="194322"/>
                    </a:lnTo>
                    <a:close/>
                  </a:path>
                </a:pathLst>
              </a:custGeom>
              <a:grp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43" name="Freeform 1041">
                <a:extLst>
                  <a:ext uri="{FF2B5EF4-FFF2-40B4-BE49-F238E27FC236}">
                    <a16:creationId xmlns:a16="http://schemas.microsoft.com/office/drawing/2014/main" id="{C6B902EC-79DD-BC1F-E0C7-1B2E4E196507}"/>
                  </a:ext>
                </a:extLst>
              </p:cNvPr>
              <p:cNvSpPr/>
              <p:nvPr/>
            </p:nvSpPr>
            <p:spPr>
              <a:xfrm>
                <a:off x="5119819" y="5310606"/>
                <a:ext cx="152885" cy="66042"/>
              </a:xfrm>
              <a:custGeom>
                <a:avLst/>
                <a:gdLst>
                  <a:gd name="connsiteX0" fmla="*/ 152886 w 152885"/>
                  <a:gd name="connsiteY0" fmla="*/ 0 h 66042"/>
                  <a:gd name="connsiteX1" fmla="*/ 0 w 152885"/>
                  <a:gd name="connsiteY1" fmla="*/ 0 h 66042"/>
                  <a:gd name="connsiteX2" fmla="*/ 152886 w 152885"/>
                  <a:gd name="connsiteY2" fmla="*/ 0 h 66042"/>
                </a:gdLst>
                <a:ahLst/>
                <a:cxnLst>
                  <a:cxn ang="0">
                    <a:pos x="connsiteX0" y="connsiteY0"/>
                  </a:cxn>
                  <a:cxn ang="0">
                    <a:pos x="connsiteX1" y="connsiteY1"/>
                  </a:cxn>
                  <a:cxn ang="0">
                    <a:pos x="connsiteX2" y="connsiteY2"/>
                  </a:cxn>
                </a:cxnLst>
                <a:rect l="l" t="t" r="r" b="b"/>
                <a:pathLst>
                  <a:path w="152885" h="66042">
                    <a:moveTo>
                      <a:pt x="152886" y="0"/>
                    </a:moveTo>
                    <a:cubicBezTo>
                      <a:pt x="140359" y="88199"/>
                      <a:pt x="12527" y="87915"/>
                      <a:pt x="0" y="0"/>
                    </a:cubicBezTo>
                    <a:lnTo>
                      <a:pt x="152886" y="0"/>
                    </a:lnTo>
                    <a:close/>
                  </a:path>
                </a:pathLst>
              </a:custGeom>
              <a:solidFill>
                <a:srgbClr val="FF9300"/>
              </a:solid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44" name="Freeform 1042">
                <a:extLst>
                  <a:ext uri="{FF2B5EF4-FFF2-40B4-BE49-F238E27FC236}">
                    <a16:creationId xmlns:a16="http://schemas.microsoft.com/office/drawing/2014/main" id="{B9DBC02E-6CAC-21F4-2581-0D4F0510EDB1}"/>
                  </a:ext>
                </a:extLst>
              </p:cNvPr>
              <p:cNvSpPr/>
              <p:nvPr/>
            </p:nvSpPr>
            <p:spPr>
              <a:xfrm>
                <a:off x="5442103" y="5310606"/>
                <a:ext cx="152885" cy="66042"/>
              </a:xfrm>
              <a:custGeom>
                <a:avLst/>
                <a:gdLst>
                  <a:gd name="connsiteX0" fmla="*/ 152886 w 152885"/>
                  <a:gd name="connsiteY0" fmla="*/ 0 h 66042"/>
                  <a:gd name="connsiteX1" fmla="*/ 0 w 152885"/>
                  <a:gd name="connsiteY1" fmla="*/ 0 h 66042"/>
                  <a:gd name="connsiteX2" fmla="*/ 152886 w 152885"/>
                  <a:gd name="connsiteY2" fmla="*/ 0 h 66042"/>
                </a:gdLst>
                <a:ahLst/>
                <a:cxnLst>
                  <a:cxn ang="0">
                    <a:pos x="connsiteX0" y="connsiteY0"/>
                  </a:cxn>
                  <a:cxn ang="0">
                    <a:pos x="connsiteX1" y="connsiteY1"/>
                  </a:cxn>
                  <a:cxn ang="0">
                    <a:pos x="connsiteX2" y="connsiteY2"/>
                  </a:cxn>
                </a:cxnLst>
                <a:rect l="l" t="t" r="r" b="b"/>
                <a:pathLst>
                  <a:path w="152885" h="66042">
                    <a:moveTo>
                      <a:pt x="152886" y="0"/>
                    </a:moveTo>
                    <a:cubicBezTo>
                      <a:pt x="140359" y="88199"/>
                      <a:pt x="12812" y="87915"/>
                      <a:pt x="0" y="0"/>
                    </a:cubicBezTo>
                    <a:lnTo>
                      <a:pt x="152886" y="0"/>
                    </a:lnTo>
                    <a:close/>
                  </a:path>
                </a:pathLst>
              </a:custGeom>
              <a:solidFill>
                <a:srgbClr val="FF9300"/>
              </a:solid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45" name="Freeform 1043">
                <a:extLst>
                  <a:ext uri="{FF2B5EF4-FFF2-40B4-BE49-F238E27FC236}">
                    <a16:creationId xmlns:a16="http://schemas.microsoft.com/office/drawing/2014/main" id="{3806D95F-99C9-551A-C07F-6C3F383C4514}"/>
                  </a:ext>
                </a:extLst>
              </p:cNvPr>
              <p:cNvSpPr/>
              <p:nvPr/>
            </p:nvSpPr>
            <p:spPr>
              <a:xfrm>
                <a:off x="5307438" y="5388278"/>
                <a:ext cx="99930" cy="22191"/>
              </a:xfrm>
              <a:custGeom>
                <a:avLst/>
                <a:gdLst>
                  <a:gd name="connsiteX0" fmla="*/ 0 w 99930"/>
                  <a:gd name="connsiteY0" fmla="*/ 0 h 22191"/>
                  <a:gd name="connsiteX1" fmla="*/ 99931 w 99930"/>
                  <a:gd name="connsiteY1" fmla="*/ 0 h 22191"/>
                  <a:gd name="connsiteX2" fmla="*/ 99931 w 99930"/>
                  <a:gd name="connsiteY2" fmla="*/ 22192 h 22191"/>
                  <a:gd name="connsiteX3" fmla="*/ 0 w 99930"/>
                  <a:gd name="connsiteY3" fmla="*/ 22192 h 22191"/>
                </a:gdLst>
                <a:ahLst/>
                <a:cxnLst>
                  <a:cxn ang="0">
                    <a:pos x="connsiteX0" y="connsiteY0"/>
                  </a:cxn>
                  <a:cxn ang="0">
                    <a:pos x="connsiteX1" y="connsiteY1"/>
                  </a:cxn>
                  <a:cxn ang="0">
                    <a:pos x="connsiteX2" y="connsiteY2"/>
                  </a:cxn>
                  <a:cxn ang="0">
                    <a:pos x="connsiteX3" y="connsiteY3"/>
                  </a:cxn>
                </a:cxnLst>
                <a:rect l="l" t="t" r="r" b="b"/>
                <a:pathLst>
                  <a:path w="99930" h="22191">
                    <a:moveTo>
                      <a:pt x="0" y="0"/>
                    </a:moveTo>
                    <a:lnTo>
                      <a:pt x="99931" y="0"/>
                    </a:lnTo>
                    <a:lnTo>
                      <a:pt x="99931" y="22192"/>
                    </a:lnTo>
                    <a:lnTo>
                      <a:pt x="0" y="22192"/>
                    </a:lnTo>
                    <a:close/>
                  </a:path>
                </a:pathLst>
              </a:custGeom>
              <a:solidFill>
                <a:srgbClr val="FF9300"/>
              </a:solid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46" name="Freeform 1044">
                <a:extLst>
                  <a:ext uri="{FF2B5EF4-FFF2-40B4-BE49-F238E27FC236}">
                    <a16:creationId xmlns:a16="http://schemas.microsoft.com/office/drawing/2014/main" id="{48D51E8D-B17B-B7F0-E12A-6F789D052F5B}"/>
                  </a:ext>
                </a:extLst>
              </p:cNvPr>
              <p:cNvSpPr/>
              <p:nvPr/>
            </p:nvSpPr>
            <p:spPr>
              <a:xfrm>
                <a:off x="5052060" y="5477046"/>
                <a:ext cx="44904" cy="200012"/>
              </a:xfrm>
              <a:custGeom>
                <a:avLst/>
                <a:gdLst>
                  <a:gd name="connsiteX0" fmla="*/ 0 w 44904"/>
                  <a:gd name="connsiteY0" fmla="*/ 200013 h 200012"/>
                  <a:gd name="connsiteX1" fmla="*/ 0 w 44904"/>
                  <a:gd name="connsiteY1" fmla="*/ 0 h 200012"/>
                  <a:gd name="connsiteX2" fmla="*/ 34164 w 44904"/>
                  <a:gd name="connsiteY2" fmla="*/ 0 h 200012"/>
                  <a:gd name="connsiteX3" fmla="*/ 44698 w 44904"/>
                  <a:gd name="connsiteY3" fmla="*/ 14510 h 200012"/>
                  <a:gd name="connsiteX4" fmla="*/ 44698 w 44904"/>
                  <a:gd name="connsiteY4" fmla="*/ 186640 h 200012"/>
                  <a:gd name="connsiteX5" fmla="*/ 34164 w 44904"/>
                  <a:gd name="connsiteY5" fmla="*/ 199728 h 200012"/>
                  <a:gd name="connsiteX6" fmla="*/ 0 w 44904"/>
                  <a:gd name="connsiteY6" fmla="*/ 199728 h 2000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904" h="200012">
                    <a:moveTo>
                      <a:pt x="0" y="200013"/>
                    </a:moveTo>
                    <a:lnTo>
                      <a:pt x="0" y="0"/>
                    </a:lnTo>
                    <a:lnTo>
                      <a:pt x="34164" y="0"/>
                    </a:lnTo>
                    <a:cubicBezTo>
                      <a:pt x="37011" y="0"/>
                      <a:pt x="46407" y="10242"/>
                      <a:pt x="44698" y="14510"/>
                    </a:cubicBezTo>
                    <a:lnTo>
                      <a:pt x="44698" y="186640"/>
                    </a:lnTo>
                    <a:cubicBezTo>
                      <a:pt x="45837" y="190624"/>
                      <a:pt x="36727" y="199728"/>
                      <a:pt x="34164" y="199728"/>
                    </a:cubicBezTo>
                    <a:lnTo>
                      <a:pt x="0" y="199728"/>
                    </a:lnTo>
                    <a:close/>
                  </a:path>
                </a:pathLst>
              </a:custGeom>
              <a:solidFill>
                <a:srgbClr val="FF9300"/>
              </a:solid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grpSp>
      </p:grpSp>
      <p:grpSp>
        <p:nvGrpSpPr>
          <p:cNvPr id="47" name="Group 46">
            <a:extLst>
              <a:ext uri="{FF2B5EF4-FFF2-40B4-BE49-F238E27FC236}">
                <a16:creationId xmlns:a16="http://schemas.microsoft.com/office/drawing/2014/main" id="{718750F3-4232-DA19-12D3-24D78C93B4F1}"/>
              </a:ext>
            </a:extLst>
          </p:cNvPr>
          <p:cNvGrpSpPr/>
          <p:nvPr/>
        </p:nvGrpSpPr>
        <p:grpSpPr>
          <a:xfrm>
            <a:off x="3874724" y="6115976"/>
            <a:ext cx="1512000" cy="1068961"/>
            <a:chOff x="2163898" y="5484039"/>
            <a:chExt cx="1786282" cy="1332985"/>
          </a:xfrm>
        </p:grpSpPr>
        <p:sp>
          <p:nvSpPr>
            <p:cNvPr id="48" name="Google Shape;1042;p3">
              <a:extLst>
                <a:ext uri="{FF2B5EF4-FFF2-40B4-BE49-F238E27FC236}">
                  <a16:creationId xmlns:a16="http://schemas.microsoft.com/office/drawing/2014/main" id="{967D8C94-0080-D8BF-44A0-7B7631AA34A6}"/>
                </a:ext>
              </a:extLst>
            </p:cNvPr>
            <p:cNvSpPr/>
            <p:nvPr/>
          </p:nvSpPr>
          <p:spPr>
            <a:xfrm>
              <a:off x="2599839" y="5484039"/>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49" name="TextBox 48">
              <a:extLst>
                <a:ext uri="{FF2B5EF4-FFF2-40B4-BE49-F238E27FC236}">
                  <a16:creationId xmlns:a16="http://schemas.microsoft.com/office/drawing/2014/main" id="{E13FA181-7994-F43A-ADFC-CD1760AA0E99}"/>
                </a:ext>
              </a:extLst>
            </p:cNvPr>
            <p:cNvSpPr txBox="1"/>
            <p:nvPr/>
          </p:nvSpPr>
          <p:spPr>
            <a:xfrm>
              <a:off x="2163898" y="6433229"/>
              <a:ext cx="1786282" cy="383795"/>
            </a:xfrm>
            <a:prstGeom prst="rect">
              <a:avLst/>
            </a:prstGeom>
            <a:noFill/>
          </p:spPr>
          <p:txBody>
            <a:bodyPr wrap="square" rtlCol="0">
              <a:spAutoFit/>
            </a:bodyPr>
            <a:lstStyle/>
            <a:p>
              <a:pPr algn="ctr"/>
              <a:r>
                <a:rPr lang="en-GB" noProof="0" dirty="0">
                  <a:solidFill>
                    <a:srgbClr val="FF9300"/>
                  </a:solidFill>
                  <a:latin typeface="Calibri" panose="020F0502020204030204" pitchFamily="34" charset="0"/>
                  <a:cs typeface="Calibri" panose="020F0502020204030204" pitchFamily="34" charset="0"/>
                </a:rPr>
                <a:t>RESILIENCE</a:t>
              </a:r>
            </a:p>
          </p:txBody>
        </p:sp>
        <p:grpSp>
          <p:nvGrpSpPr>
            <p:cNvPr id="50" name="Group 49">
              <a:extLst>
                <a:ext uri="{FF2B5EF4-FFF2-40B4-BE49-F238E27FC236}">
                  <a16:creationId xmlns:a16="http://schemas.microsoft.com/office/drawing/2014/main" id="{4E92E182-5E2D-8D17-91C0-7DA765AB1B81}"/>
                </a:ext>
              </a:extLst>
            </p:cNvPr>
            <p:cNvGrpSpPr/>
            <p:nvPr/>
          </p:nvGrpSpPr>
          <p:grpSpPr>
            <a:xfrm>
              <a:off x="2771285" y="5639099"/>
              <a:ext cx="599440" cy="666451"/>
              <a:chOff x="6676546" y="4796776"/>
              <a:chExt cx="776259" cy="863036"/>
            </a:xfrm>
          </p:grpSpPr>
          <p:sp>
            <p:nvSpPr>
              <p:cNvPr id="51" name="Freeform 1439">
                <a:extLst>
                  <a:ext uri="{FF2B5EF4-FFF2-40B4-BE49-F238E27FC236}">
                    <a16:creationId xmlns:a16="http://schemas.microsoft.com/office/drawing/2014/main" id="{68601A98-6662-91E4-9BDF-94C7275B3C99}"/>
                  </a:ext>
                </a:extLst>
              </p:cNvPr>
              <p:cNvSpPr/>
              <p:nvPr/>
            </p:nvSpPr>
            <p:spPr>
              <a:xfrm>
                <a:off x="7216349" y="4822382"/>
                <a:ext cx="109066" cy="141118"/>
              </a:xfrm>
              <a:custGeom>
                <a:avLst/>
                <a:gdLst>
                  <a:gd name="connsiteX0" fmla="*/ 75471 w 109066"/>
                  <a:gd name="connsiteY0" fmla="*/ 54626 h 141118"/>
                  <a:gd name="connsiteX1" fmla="*/ 109066 w 109066"/>
                  <a:gd name="connsiteY1" fmla="*/ 67430 h 141118"/>
                  <a:gd name="connsiteX2" fmla="*/ 109066 w 109066"/>
                  <a:gd name="connsiteY2" fmla="*/ 71413 h 141118"/>
                  <a:gd name="connsiteX3" fmla="*/ 54403 w 109066"/>
                  <a:gd name="connsiteY3" fmla="*/ 141118 h 141118"/>
                  <a:gd name="connsiteX4" fmla="*/ 25 w 109066"/>
                  <a:gd name="connsiteY4" fmla="*/ 71413 h 141118"/>
                  <a:gd name="connsiteX5" fmla="*/ 26787 w 109066"/>
                  <a:gd name="connsiteY5" fmla="*/ 64869 h 141118"/>
                  <a:gd name="connsiteX6" fmla="*/ 33620 w 109066"/>
                  <a:gd name="connsiteY6" fmla="*/ 56334 h 141118"/>
                  <a:gd name="connsiteX7" fmla="*/ 33620 w 109066"/>
                  <a:gd name="connsiteY7" fmla="*/ 2561 h 141118"/>
                  <a:gd name="connsiteX8" fmla="*/ 36182 w 109066"/>
                  <a:gd name="connsiteY8" fmla="*/ 0 h 141118"/>
                  <a:gd name="connsiteX9" fmla="*/ 73193 w 109066"/>
                  <a:gd name="connsiteY9" fmla="*/ 0 h 141118"/>
                  <a:gd name="connsiteX10" fmla="*/ 75756 w 109066"/>
                  <a:gd name="connsiteY10" fmla="*/ 2561 h 141118"/>
                  <a:gd name="connsiteX11" fmla="*/ 75756 w 109066"/>
                  <a:gd name="connsiteY11" fmla="*/ 54626 h 141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9066" h="141118">
                    <a:moveTo>
                      <a:pt x="75471" y="54626"/>
                    </a:moveTo>
                    <a:cubicBezTo>
                      <a:pt x="78603" y="71982"/>
                      <a:pt x="97678" y="62308"/>
                      <a:pt x="109066" y="67430"/>
                    </a:cubicBezTo>
                    <a:lnTo>
                      <a:pt x="109066" y="71413"/>
                    </a:lnTo>
                    <a:cubicBezTo>
                      <a:pt x="109066" y="71413"/>
                      <a:pt x="54403" y="141118"/>
                      <a:pt x="54403" y="141118"/>
                    </a:cubicBezTo>
                    <a:lnTo>
                      <a:pt x="25" y="71413"/>
                    </a:lnTo>
                    <a:cubicBezTo>
                      <a:pt x="-830" y="62308"/>
                      <a:pt x="20808" y="67714"/>
                      <a:pt x="26787" y="64869"/>
                    </a:cubicBezTo>
                    <a:cubicBezTo>
                      <a:pt x="32765" y="62024"/>
                      <a:pt x="33620" y="57472"/>
                      <a:pt x="33620" y="56334"/>
                    </a:cubicBezTo>
                    <a:lnTo>
                      <a:pt x="33620" y="2561"/>
                    </a:lnTo>
                    <a:lnTo>
                      <a:pt x="36182" y="0"/>
                    </a:lnTo>
                    <a:lnTo>
                      <a:pt x="73193" y="0"/>
                    </a:lnTo>
                    <a:lnTo>
                      <a:pt x="75756" y="2561"/>
                    </a:lnTo>
                    <a:cubicBezTo>
                      <a:pt x="77749" y="18209"/>
                      <a:pt x="73193" y="40116"/>
                      <a:pt x="75756" y="54626"/>
                    </a:cubicBezTo>
                    <a:close/>
                  </a:path>
                </a:pathLst>
              </a:custGeom>
              <a:solidFill>
                <a:srgbClr val="FF9300"/>
              </a:solid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2" name="Freeform 1440">
                <a:extLst>
                  <a:ext uri="{FF2B5EF4-FFF2-40B4-BE49-F238E27FC236}">
                    <a16:creationId xmlns:a16="http://schemas.microsoft.com/office/drawing/2014/main" id="{AFCA63F6-F831-02DA-1B57-FDF29B844135}"/>
                  </a:ext>
                </a:extLst>
              </p:cNvPr>
              <p:cNvSpPr/>
              <p:nvPr/>
            </p:nvSpPr>
            <p:spPr>
              <a:xfrm>
                <a:off x="6803270" y="4822382"/>
                <a:ext cx="109343" cy="140833"/>
              </a:xfrm>
              <a:custGeom>
                <a:avLst/>
                <a:gdLst>
                  <a:gd name="connsiteX0" fmla="*/ 75731 w 109343"/>
                  <a:gd name="connsiteY0" fmla="*/ 56334 h 140833"/>
                  <a:gd name="connsiteX1" fmla="*/ 109326 w 109343"/>
                  <a:gd name="connsiteY1" fmla="*/ 71128 h 140833"/>
                  <a:gd name="connsiteX2" fmla="*/ 54947 w 109343"/>
                  <a:gd name="connsiteY2" fmla="*/ 140834 h 140833"/>
                  <a:gd name="connsiteX3" fmla="*/ 0 w 109343"/>
                  <a:gd name="connsiteY3" fmla="*/ 71128 h 140833"/>
                  <a:gd name="connsiteX4" fmla="*/ 0 w 109343"/>
                  <a:gd name="connsiteY4" fmla="*/ 67145 h 140833"/>
                  <a:gd name="connsiteX5" fmla="*/ 27047 w 109343"/>
                  <a:gd name="connsiteY5" fmla="*/ 64584 h 140833"/>
                  <a:gd name="connsiteX6" fmla="*/ 33879 w 109343"/>
                  <a:gd name="connsiteY6" fmla="*/ 54626 h 140833"/>
                  <a:gd name="connsiteX7" fmla="*/ 33879 w 109343"/>
                  <a:gd name="connsiteY7" fmla="*/ 2561 h 140833"/>
                  <a:gd name="connsiteX8" fmla="*/ 36441 w 109343"/>
                  <a:gd name="connsiteY8" fmla="*/ 0 h 140833"/>
                  <a:gd name="connsiteX9" fmla="*/ 73453 w 109343"/>
                  <a:gd name="connsiteY9" fmla="*/ 0 h 140833"/>
                  <a:gd name="connsiteX10" fmla="*/ 76016 w 109343"/>
                  <a:gd name="connsiteY10" fmla="*/ 2561 h 140833"/>
                  <a:gd name="connsiteX11" fmla="*/ 76016 w 109343"/>
                  <a:gd name="connsiteY11" fmla="*/ 56334 h 1408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9343" h="140833">
                    <a:moveTo>
                      <a:pt x="75731" y="56334"/>
                    </a:moveTo>
                    <a:cubicBezTo>
                      <a:pt x="79432" y="73404"/>
                      <a:pt x="110180" y="59463"/>
                      <a:pt x="109326" y="71128"/>
                    </a:cubicBezTo>
                    <a:lnTo>
                      <a:pt x="54947" y="140834"/>
                    </a:lnTo>
                    <a:lnTo>
                      <a:pt x="0" y="71128"/>
                    </a:lnTo>
                    <a:lnTo>
                      <a:pt x="0" y="67145"/>
                    </a:lnTo>
                    <a:cubicBezTo>
                      <a:pt x="7687" y="62877"/>
                      <a:pt x="19929" y="67714"/>
                      <a:pt x="27047" y="64584"/>
                    </a:cubicBezTo>
                    <a:cubicBezTo>
                      <a:pt x="34164" y="61455"/>
                      <a:pt x="33879" y="56334"/>
                      <a:pt x="33879" y="54626"/>
                    </a:cubicBezTo>
                    <a:lnTo>
                      <a:pt x="33879" y="2561"/>
                    </a:lnTo>
                    <a:lnTo>
                      <a:pt x="36441" y="0"/>
                    </a:lnTo>
                    <a:lnTo>
                      <a:pt x="73453" y="0"/>
                    </a:lnTo>
                    <a:lnTo>
                      <a:pt x="76016" y="2561"/>
                    </a:lnTo>
                    <a:cubicBezTo>
                      <a:pt x="78293" y="17924"/>
                      <a:pt x="72884" y="42392"/>
                      <a:pt x="76016" y="56334"/>
                    </a:cubicBezTo>
                    <a:close/>
                  </a:path>
                </a:pathLst>
              </a:custGeom>
              <a:solidFill>
                <a:srgbClr val="FF9300"/>
              </a:solid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3" name="Freeform 1441">
                <a:extLst>
                  <a:ext uri="{FF2B5EF4-FFF2-40B4-BE49-F238E27FC236}">
                    <a16:creationId xmlns:a16="http://schemas.microsoft.com/office/drawing/2014/main" id="{EE7E39F2-09FE-B8E4-9F84-B4905F4F1D47}"/>
                  </a:ext>
                </a:extLst>
              </p:cNvPr>
              <p:cNvSpPr/>
              <p:nvPr/>
            </p:nvSpPr>
            <p:spPr>
              <a:xfrm>
                <a:off x="7008232" y="4824658"/>
                <a:ext cx="109065" cy="168147"/>
              </a:xfrm>
              <a:custGeom>
                <a:avLst/>
                <a:gdLst>
                  <a:gd name="connsiteX0" fmla="*/ 75471 w 109065"/>
                  <a:gd name="connsiteY0" fmla="*/ 81655 h 168147"/>
                  <a:gd name="connsiteX1" fmla="*/ 109065 w 109065"/>
                  <a:gd name="connsiteY1" fmla="*/ 94458 h 168147"/>
                  <a:gd name="connsiteX2" fmla="*/ 109065 w 109065"/>
                  <a:gd name="connsiteY2" fmla="*/ 98441 h 168147"/>
                  <a:gd name="connsiteX3" fmla="*/ 54403 w 109065"/>
                  <a:gd name="connsiteY3" fmla="*/ 168147 h 168147"/>
                  <a:gd name="connsiteX4" fmla="*/ 25 w 109065"/>
                  <a:gd name="connsiteY4" fmla="*/ 98441 h 168147"/>
                  <a:gd name="connsiteX5" fmla="*/ 26786 w 109065"/>
                  <a:gd name="connsiteY5" fmla="*/ 91898 h 168147"/>
                  <a:gd name="connsiteX6" fmla="*/ 33619 w 109065"/>
                  <a:gd name="connsiteY6" fmla="*/ 83362 h 168147"/>
                  <a:gd name="connsiteX7" fmla="*/ 33619 w 109065"/>
                  <a:gd name="connsiteY7" fmla="*/ 29589 h 168147"/>
                  <a:gd name="connsiteX8" fmla="*/ 36182 w 109065"/>
                  <a:gd name="connsiteY8" fmla="*/ 0 h 168147"/>
                  <a:gd name="connsiteX9" fmla="*/ 73193 w 109065"/>
                  <a:gd name="connsiteY9" fmla="*/ 0 h 168147"/>
                  <a:gd name="connsiteX10" fmla="*/ 75755 w 109065"/>
                  <a:gd name="connsiteY10" fmla="*/ 29589 h 168147"/>
                  <a:gd name="connsiteX11" fmla="*/ 75755 w 109065"/>
                  <a:gd name="connsiteY11" fmla="*/ 81655 h 1681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9065" h="168147">
                    <a:moveTo>
                      <a:pt x="75471" y="81655"/>
                    </a:moveTo>
                    <a:cubicBezTo>
                      <a:pt x="78602" y="99010"/>
                      <a:pt x="97677" y="89337"/>
                      <a:pt x="109065" y="94458"/>
                    </a:cubicBezTo>
                    <a:lnTo>
                      <a:pt x="109065" y="98441"/>
                    </a:lnTo>
                    <a:cubicBezTo>
                      <a:pt x="109065" y="98441"/>
                      <a:pt x="54403" y="168147"/>
                      <a:pt x="54403" y="168147"/>
                    </a:cubicBezTo>
                    <a:lnTo>
                      <a:pt x="25" y="98441"/>
                    </a:lnTo>
                    <a:cubicBezTo>
                      <a:pt x="-830" y="89337"/>
                      <a:pt x="20807" y="94743"/>
                      <a:pt x="26786" y="91898"/>
                    </a:cubicBezTo>
                    <a:cubicBezTo>
                      <a:pt x="32765" y="89053"/>
                      <a:pt x="33619" y="84500"/>
                      <a:pt x="33619" y="83362"/>
                    </a:cubicBezTo>
                    <a:lnTo>
                      <a:pt x="33619" y="29589"/>
                    </a:lnTo>
                    <a:lnTo>
                      <a:pt x="36182" y="0"/>
                    </a:lnTo>
                    <a:lnTo>
                      <a:pt x="73193" y="0"/>
                    </a:lnTo>
                    <a:lnTo>
                      <a:pt x="75755" y="29589"/>
                    </a:lnTo>
                    <a:cubicBezTo>
                      <a:pt x="77748" y="45238"/>
                      <a:pt x="73193" y="67145"/>
                      <a:pt x="75755" y="81655"/>
                    </a:cubicBezTo>
                    <a:close/>
                  </a:path>
                </a:pathLst>
              </a:custGeom>
              <a:solidFill>
                <a:srgbClr val="FF9300"/>
              </a:solid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4" name="Freeform 1442">
                <a:extLst>
                  <a:ext uri="{FF2B5EF4-FFF2-40B4-BE49-F238E27FC236}">
                    <a16:creationId xmlns:a16="http://schemas.microsoft.com/office/drawing/2014/main" id="{38F66D72-3AF7-9973-ABF8-4BAAF0FA1611}"/>
                  </a:ext>
                </a:extLst>
              </p:cNvPr>
              <p:cNvSpPr/>
              <p:nvPr/>
            </p:nvSpPr>
            <p:spPr>
              <a:xfrm>
                <a:off x="6984197" y="4796776"/>
                <a:ext cx="160336" cy="224414"/>
              </a:xfrm>
              <a:custGeom>
                <a:avLst/>
                <a:gdLst>
                  <a:gd name="connsiteX0" fmla="*/ 103776 w 160336"/>
                  <a:gd name="connsiteY0" fmla="*/ 285 h 224414"/>
                  <a:gd name="connsiteX1" fmla="*/ 127406 w 160336"/>
                  <a:gd name="connsiteY1" fmla="*/ 101287 h 224414"/>
                  <a:gd name="connsiteX2" fmla="*/ 158154 w 160336"/>
                  <a:gd name="connsiteY2" fmla="*/ 141118 h 224414"/>
                  <a:gd name="connsiteX3" fmla="*/ 102352 w 160336"/>
                  <a:gd name="connsiteY3" fmla="*/ 215945 h 224414"/>
                  <a:gd name="connsiteX4" fmla="*/ 60500 w 160336"/>
                  <a:gd name="connsiteY4" fmla="*/ 217937 h 224414"/>
                  <a:gd name="connsiteX5" fmla="*/ 7830 w 160336"/>
                  <a:gd name="connsiteY5" fmla="*/ 149369 h 224414"/>
                  <a:gd name="connsiteX6" fmla="*/ 4414 w 160336"/>
                  <a:gd name="connsiteY6" fmla="*/ 114943 h 224414"/>
                  <a:gd name="connsiteX7" fmla="*/ 33453 w 160336"/>
                  <a:gd name="connsiteY7" fmla="*/ 101002 h 224414"/>
                  <a:gd name="connsiteX8" fmla="*/ 58792 w 160336"/>
                  <a:gd name="connsiteY8" fmla="*/ 93320 h 224414"/>
                  <a:gd name="connsiteX9" fmla="*/ 26906 w 160336"/>
                  <a:gd name="connsiteY9" fmla="*/ 126324 h 224414"/>
                  <a:gd name="connsiteX10" fmla="*/ 25767 w 160336"/>
                  <a:gd name="connsiteY10" fmla="*/ 130307 h 224414"/>
                  <a:gd name="connsiteX11" fmla="*/ 80145 w 160336"/>
                  <a:gd name="connsiteY11" fmla="*/ 200012 h 224414"/>
                  <a:gd name="connsiteX12" fmla="*/ 84131 w 160336"/>
                  <a:gd name="connsiteY12" fmla="*/ 197736 h 224414"/>
                  <a:gd name="connsiteX13" fmla="*/ 135662 w 160336"/>
                  <a:gd name="connsiteY13" fmla="*/ 130307 h 224414"/>
                  <a:gd name="connsiteX14" fmla="*/ 133670 w 160336"/>
                  <a:gd name="connsiteY14" fmla="*/ 126039 h 224414"/>
                  <a:gd name="connsiteX15" fmla="*/ 103491 w 160336"/>
                  <a:gd name="connsiteY15" fmla="*/ 117788 h 224414"/>
                  <a:gd name="connsiteX16" fmla="*/ 100929 w 160336"/>
                  <a:gd name="connsiteY16" fmla="*/ 25037 h 224414"/>
                  <a:gd name="connsiteX17" fmla="*/ 60500 w 160336"/>
                  <a:gd name="connsiteY17" fmla="*/ 25037 h 224414"/>
                  <a:gd name="connsiteX18" fmla="*/ 44557 w 160336"/>
                  <a:gd name="connsiteY18" fmla="*/ 48652 h 224414"/>
                  <a:gd name="connsiteX19" fmla="*/ 38863 w 160336"/>
                  <a:gd name="connsiteY19" fmla="*/ 12803 h 224414"/>
                  <a:gd name="connsiteX20" fmla="*/ 57084 w 160336"/>
                  <a:gd name="connsiteY20" fmla="*/ 0 h 224414"/>
                  <a:gd name="connsiteX21" fmla="*/ 104345 w 160336"/>
                  <a:gd name="connsiteY21" fmla="*/ 0 h 224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60336" h="224414">
                    <a:moveTo>
                      <a:pt x="103776" y="285"/>
                    </a:moveTo>
                    <a:cubicBezTo>
                      <a:pt x="143064" y="14226"/>
                      <a:pt x="121996" y="69137"/>
                      <a:pt x="127406" y="101287"/>
                    </a:cubicBezTo>
                    <a:cubicBezTo>
                      <a:pt x="150182" y="98157"/>
                      <a:pt x="166410" y="120064"/>
                      <a:pt x="158154" y="141118"/>
                    </a:cubicBezTo>
                    <a:cubicBezTo>
                      <a:pt x="149898" y="162172"/>
                      <a:pt x="110608" y="207694"/>
                      <a:pt x="102352" y="215945"/>
                    </a:cubicBezTo>
                    <a:cubicBezTo>
                      <a:pt x="94095" y="224196"/>
                      <a:pt x="73312" y="229033"/>
                      <a:pt x="60500" y="217937"/>
                    </a:cubicBezTo>
                    <a:cubicBezTo>
                      <a:pt x="47689" y="206841"/>
                      <a:pt x="15802" y="162457"/>
                      <a:pt x="7830" y="149369"/>
                    </a:cubicBezTo>
                    <a:cubicBezTo>
                      <a:pt x="-141" y="136282"/>
                      <a:pt x="-3273" y="128600"/>
                      <a:pt x="4414" y="114943"/>
                    </a:cubicBezTo>
                    <a:cubicBezTo>
                      <a:pt x="12101" y="101287"/>
                      <a:pt x="21496" y="99010"/>
                      <a:pt x="33453" y="101002"/>
                    </a:cubicBezTo>
                    <a:cubicBezTo>
                      <a:pt x="29753" y="83078"/>
                      <a:pt x="56515" y="75396"/>
                      <a:pt x="58792" y="93320"/>
                    </a:cubicBezTo>
                    <a:cubicBezTo>
                      <a:pt x="62494" y="122340"/>
                      <a:pt x="55945" y="128315"/>
                      <a:pt x="26906" y="126324"/>
                    </a:cubicBezTo>
                    <a:lnTo>
                      <a:pt x="25767" y="130307"/>
                    </a:lnTo>
                    <a:lnTo>
                      <a:pt x="80145" y="200012"/>
                    </a:lnTo>
                    <a:lnTo>
                      <a:pt x="84131" y="197736"/>
                    </a:lnTo>
                    <a:lnTo>
                      <a:pt x="135662" y="130307"/>
                    </a:lnTo>
                    <a:lnTo>
                      <a:pt x="133670" y="126039"/>
                    </a:lnTo>
                    <a:cubicBezTo>
                      <a:pt x="125128" y="126039"/>
                      <a:pt x="106907" y="128315"/>
                      <a:pt x="103491" y="117788"/>
                    </a:cubicBezTo>
                    <a:lnTo>
                      <a:pt x="100929" y="25037"/>
                    </a:lnTo>
                    <a:lnTo>
                      <a:pt x="60500" y="25037"/>
                    </a:lnTo>
                    <a:cubicBezTo>
                      <a:pt x="58508" y="35280"/>
                      <a:pt x="59647" y="50643"/>
                      <a:pt x="44557" y="48652"/>
                    </a:cubicBezTo>
                    <a:cubicBezTo>
                      <a:pt x="29468" y="46660"/>
                      <a:pt x="32600" y="22761"/>
                      <a:pt x="38863" y="12803"/>
                    </a:cubicBezTo>
                    <a:cubicBezTo>
                      <a:pt x="45127" y="2845"/>
                      <a:pt x="49966" y="3983"/>
                      <a:pt x="57084" y="0"/>
                    </a:cubicBezTo>
                    <a:lnTo>
                      <a:pt x="104345" y="0"/>
                    </a:lnTo>
                    <a:close/>
                  </a:path>
                </a:pathLst>
              </a:custGeom>
              <a:solidFill>
                <a:srgbClr val="1A3966"/>
              </a:solid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5" name="Freeform 1443">
                <a:extLst>
                  <a:ext uri="{FF2B5EF4-FFF2-40B4-BE49-F238E27FC236}">
                    <a16:creationId xmlns:a16="http://schemas.microsoft.com/office/drawing/2014/main" id="{6828B85E-8CA8-1044-C561-83ED82294752}"/>
                  </a:ext>
                </a:extLst>
              </p:cNvPr>
              <p:cNvSpPr/>
              <p:nvPr/>
            </p:nvSpPr>
            <p:spPr>
              <a:xfrm>
                <a:off x="7191398" y="4797060"/>
                <a:ext cx="159718" cy="191551"/>
              </a:xfrm>
              <a:custGeom>
                <a:avLst/>
                <a:gdLst>
                  <a:gd name="connsiteX0" fmla="*/ 103838 w 159718"/>
                  <a:gd name="connsiteY0" fmla="*/ 0 h 191551"/>
                  <a:gd name="connsiteX1" fmla="*/ 125761 w 159718"/>
                  <a:gd name="connsiteY1" fmla="*/ 65722 h 191551"/>
                  <a:gd name="connsiteX2" fmla="*/ 154231 w 159718"/>
                  <a:gd name="connsiteY2" fmla="*/ 113521 h 191551"/>
                  <a:gd name="connsiteX3" fmla="*/ 103269 w 159718"/>
                  <a:gd name="connsiteY3" fmla="*/ 180381 h 191551"/>
                  <a:gd name="connsiteX4" fmla="*/ 58570 w 159718"/>
                  <a:gd name="connsiteY4" fmla="*/ 182942 h 191551"/>
                  <a:gd name="connsiteX5" fmla="*/ 6755 w 159718"/>
                  <a:gd name="connsiteY5" fmla="*/ 115228 h 191551"/>
                  <a:gd name="connsiteX6" fmla="*/ 33232 w 159718"/>
                  <a:gd name="connsiteY6" fmla="*/ 65722 h 191551"/>
                  <a:gd name="connsiteX7" fmla="*/ 55154 w 159718"/>
                  <a:gd name="connsiteY7" fmla="*/ 0 h 191551"/>
                  <a:gd name="connsiteX8" fmla="*/ 104123 w 159718"/>
                  <a:gd name="connsiteY8" fmla="*/ 0 h 191551"/>
                  <a:gd name="connsiteX9" fmla="*/ 100422 w 159718"/>
                  <a:gd name="connsiteY9" fmla="*/ 79948 h 191551"/>
                  <a:gd name="connsiteX10" fmla="*/ 100422 w 159718"/>
                  <a:gd name="connsiteY10" fmla="*/ 27882 h 191551"/>
                  <a:gd name="connsiteX11" fmla="*/ 97860 w 159718"/>
                  <a:gd name="connsiteY11" fmla="*/ 25322 h 191551"/>
                  <a:gd name="connsiteX12" fmla="*/ 60848 w 159718"/>
                  <a:gd name="connsiteY12" fmla="*/ 25322 h 191551"/>
                  <a:gd name="connsiteX13" fmla="*/ 58286 w 159718"/>
                  <a:gd name="connsiteY13" fmla="*/ 27882 h 191551"/>
                  <a:gd name="connsiteX14" fmla="*/ 58286 w 159718"/>
                  <a:gd name="connsiteY14" fmla="*/ 81655 h 191551"/>
                  <a:gd name="connsiteX15" fmla="*/ 51453 w 159718"/>
                  <a:gd name="connsiteY15" fmla="*/ 90191 h 191551"/>
                  <a:gd name="connsiteX16" fmla="*/ 24691 w 159718"/>
                  <a:gd name="connsiteY16" fmla="*/ 96734 h 191551"/>
                  <a:gd name="connsiteX17" fmla="*/ 79069 w 159718"/>
                  <a:gd name="connsiteY17" fmla="*/ 166440 h 191551"/>
                  <a:gd name="connsiteX18" fmla="*/ 134017 w 159718"/>
                  <a:gd name="connsiteY18" fmla="*/ 96734 h 191551"/>
                  <a:gd name="connsiteX19" fmla="*/ 134017 w 159718"/>
                  <a:gd name="connsiteY19" fmla="*/ 92751 h 191551"/>
                  <a:gd name="connsiteX20" fmla="*/ 100422 w 159718"/>
                  <a:gd name="connsiteY20" fmla="*/ 79948 h 191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9718" h="191551">
                    <a:moveTo>
                      <a:pt x="103838" y="0"/>
                    </a:moveTo>
                    <a:cubicBezTo>
                      <a:pt x="134302" y="10527"/>
                      <a:pt x="124337" y="40401"/>
                      <a:pt x="125761" y="65722"/>
                    </a:cubicBezTo>
                    <a:cubicBezTo>
                      <a:pt x="152808" y="65438"/>
                      <a:pt x="168751" y="89337"/>
                      <a:pt x="154231" y="113521"/>
                    </a:cubicBezTo>
                    <a:cubicBezTo>
                      <a:pt x="139711" y="137704"/>
                      <a:pt x="116365" y="166440"/>
                      <a:pt x="103269" y="180381"/>
                    </a:cubicBezTo>
                    <a:cubicBezTo>
                      <a:pt x="90742" y="193753"/>
                      <a:pt x="72236" y="195745"/>
                      <a:pt x="58570" y="182942"/>
                    </a:cubicBezTo>
                    <a:cubicBezTo>
                      <a:pt x="47752" y="172699"/>
                      <a:pt x="15011" y="128884"/>
                      <a:pt x="6755" y="115228"/>
                    </a:cubicBezTo>
                    <a:cubicBezTo>
                      <a:pt x="-9189" y="89622"/>
                      <a:pt x="4477" y="67430"/>
                      <a:pt x="33232" y="65722"/>
                    </a:cubicBezTo>
                    <a:cubicBezTo>
                      <a:pt x="34371" y="40116"/>
                      <a:pt x="25545" y="12234"/>
                      <a:pt x="55154" y="0"/>
                    </a:cubicBezTo>
                    <a:lnTo>
                      <a:pt x="104123" y="0"/>
                    </a:lnTo>
                    <a:close/>
                    <a:moveTo>
                      <a:pt x="100422" y="79948"/>
                    </a:moveTo>
                    <a:cubicBezTo>
                      <a:pt x="97860" y="65153"/>
                      <a:pt x="102415" y="43246"/>
                      <a:pt x="100422" y="27882"/>
                    </a:cubicBezTo>
                    <a:lnTo>
                      <a:pt x="97860" y="25322"/>
                    </a:lnTo>
                    <a:lnTo>
                      <a:pt x="60848" y="25322"/>
                    </a:lnTo>
                    <a:lnTo>
                      <a:pt x="58286" y="27882"/>
                    </a:lnTo>
                    <a:lnTo>
                      <a:pt x="58286" y="81655"/>
                    </a:lnTo>
                    <a:cubicBezTo>
                      <a:pt x="58286" y="82793"/>
                      <a:pt x="53161" y="89337"/>
                      <a:pt x="51453" y="90191"/>
                    </a:cubicBezTo>
                    <a:cubicBezTo>
                      <a:pt x="45759" y="92751"/>
                      <a:pt x="23837" y="87345"/>
                      <a:pt x="24691" y="96734"/>
                    </a:cubicBezTo>
                    <a:lnTo>
                      <a:pt x="79069" y="166440"/>
                    </a:lnTo>
                    <a:lnTo>
                      <a:pt x="134017" y="96734"/>
                    </a:lnTo>
                    <a:lnTo>
                      <a:pt x="134017" y="92751"/>
                    </a:lnTo>
                    <a:cubicBezTo>
                      <a:pt x="122629" y="87630"/>
                      <a:pt x="103269" y="97303"/>
                      <a:pt x="100422" y="79948"/>
                    </a:cubicBezTo>
                    <a:close/>
                  </a:path>
                </a:pathLst>
              </a:custGeom>
              <a:solidFill>
                <a:srgbClr val="1A3966"/>
              </a:solid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6" name="Freeform 1444">
                <a:extLst>
                  <a:ext uri="{FF2B5EF4-FFF2-40B4-BE49-F238E27FC236}">
                    <a16:creationId xmlns:a16="http://schemas.microsoft.com/office/drawing/2014/main" id="{AE225455-5486-01E8-19FC-E07DA3E273FB}"/>
                  </a:ext>
                </a:extLst>
              </p:cNvPr>
              <p:cNvSpPr/>
              <p:nvPr/>
            </p:nvSpPr>
            <p:spPr>
              <a:xfrm>
                <a:off x="6777810" y="4797060"/>
                <a:ext cx="159761" cy="191551"/>
              </a:xfrm>
              <a:custGeom>
                <a:avLst/>
                <a:gdLst>
                  <a:gd name="connsiteX0" fmla="*/ 104607 w 159761"/>
                  <a:gd name="connsiteY0" fmla="*/ 0 h 191551"/>
                  <a:gd name="connsiteX1" fmla="*/ 126530 w 159761"/>
                  <a:gd name="connsiteY1" fmla="*/ 65722 h 191551"/>
                  <a:gd name="connsiteX2" fmla="*/ 153007 w 159761"/>
                  <a:gd name="connsiteY2" fmla="*/ 115228 h 191551"/>
                  <a:gd name="connsiteX3" fmla="*/ 101191 w 159761"/>
                  <a:gd name="connsiteY3" fmla="*/ 182942 h 191551"/>
                  <a:gd name="connsiteX4" fmla="*/ 56492 w 159761"/>
                  <a:gd name="connsiteY4" fmla="*/ 180381 h 191551"/>
                  <a:gd name="connsiteX5" fmla="*/ 5531 w 159761"/>
                  <a:gd name="connsiteY5" fmla="*/ 113521 h 191551"/>
                  <a:gd name="connsiteX6" fmla="*/ 34001 w 159761"/>
                  <a:gd name="connsiteY6" fmla="*/ 65722 h 191551"/>
                  <a:gd name="connsiteX7" fmla="*/ 55923 w 159761"/>
                  <a:gd name="connsiteY7" fmla="*/ 0 h 191551"/>
                  <a:gd name="connsiteX8" fmla="*/ 104892 w 159761"/>
                  <a:gd name="connsiteY8" fmla="*/ 0 h 191551"/>
                  <a:gd name="connsiteX9" fmla="*/ 101191 w 159761"/>
                  <a:gd name="connsiteY9" fmla="*/ 81655 h 191551"/>
                  <a:gd name="connsiteX10" fmla="*/ 101191 w 159761"/>
                  <a:gd name="connsiteY10" fmla="*/ 27882 h 191551"/>
                  <a:gd name="connsiteX11" fmla="*/ 98629 w 159761"/>
                  <a:gd name="connsiteY11" fmla="*/ 25322 h 191551"/>
                  <a:gd name="connsiteX12" fmla="*/ 61617 w 159761"/>
                  <a:gd name="connsiteY12" fmla="*/ 25322 h 191551"/>
                  <a:gd name="connsiteX13" fmla="*/ 59055 w 159761"/>
                  <a:gd name="connsiteY13" fmla="*/ 27882 h 191551"/>
                  <a:gd name="connsiteX14" fmla="*/ 59055 w 159761"/>
                  <a:gd name="connsiteY14" fmla="*/ 79948 h 191551"/>
                  <a:gd name="connsiteX15" fmla="*/ 52222 w 159761"/>
                  <a:gd name="connsiteY15" fmla="*/ 89906 h 191551"/>
                  <a:gd name="connsiteX16" fmla="*/ 25460 w 159761"/>
                  <a:gd name="connsiteY16" fmla="*/ 92467 h 191551"/>
                  <a:gd name="connsiteX17" fmla="*/ 25460 w 159761"/>
                  <a:gd name="connsiteY17" fmla="*/ 96450 h 191551"/>
                  <a:gd name="connsiteX18" fmla="*/ 80123 w 159761"/>
                  <a:gd name="connsiteY18" fmla="*/ 166155 h 191551"/>
                  <a:gd name="connsiteX19" fmla="*/ 134501 w 159761"/>
                  <a:gd name="connsiteY19" fmla="*/ 96450 h 191551"/>
                  <a:gd name="connsiteX20" fmla="*/ 100906 w 159761"/>
                  <a:gd name="connsiteY20" fmla="*/ 81655 h 191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9761" h="191551">
                    <a:moveTo>
                      <a:pt x="104607" y="0"/>
                    </a:moveTo>
                    <a:cubicBezTo>
                      <a:pt x="134217" y="11950"/>
                      <a:pt x="125391" y="39832"/>
                      <a:pt x="126530" y="65722"/>
                    </a:cubicBezTo>
                    <a:cubicBezTo>
                      <a:pt x="155284" y="67714"/>
                      <a:pt x="168950" y="89337"/>
                      <a:pt x="153007" y="115228"/>
                    </a:cubicBezTo>
                    <a:cubicBezTo>
                      <a:pt x="144751" y="128884"/>
                      <a:pt x="112010" y="172699"/>
                      <a:pt x="101191" y="182942"/>
                    </a:cubicBezTo>
                    <a:cubicBezTo>
                      <a:pt x="87525" y="195745"/>
                      <a:pt x="69019" y="193753"/>
                      <a:pt x="56492" y="180381"/>
                    </a:cubicBezTo>
                    <a:cubicBezTo>
                      <a:pt x="43966" y="167009"/>
                      <a:pt x="15211" y="130022"/>
                      <a:pt x="5531" y="113521"/>
                    </a:cubicBezTo>
                    <a:cubicBezTo>
                      <a:pt x="-8989" y="89337"/>
                      <a:pt x="6669" y="65438"/>
                      <a:pt x="34001" y="65722"/>
                    </a:cubicBezTo>
                    <a:cubicBezTo>
                      <a:pt x="35425" y="40401"/>
                      <a:pt x="25460" y="10811"/>
                      <a:pt x="55923" y="0"/>
                    </a:cubicBezTo>
                    <a:lnTo>
                      <a:pt x="104892" y="0"/>
                    </a:lnTo>
                    <a:close/>
                    <a:moveTo>
                      <a:pt x="101191" y="81655"/>
                    </a:moveTo>
                    <a:cubicBezTo>
                      <a:pt x="98059" y="67430"/>
                      <a:pt x="103469" y="43246"/>
                      <a:pt x="101191" y="27882"/>
                    </a:cubicBezTo>
                    <a:lnTo>
                      <a:pt x="98629" y="25322"/>
                    </a:lnTo>
                    <a:lnTo>
                      <a:pt x="61617" y="25322"/>
                    </a:lnTo>
                    <a:lnTo>
                      <a:pt x="59055" y="27882"/>
                    </a:lnTo>
                    <a:lnTo>
                      <a:pt x="59055" y="79948"/>
                    </a:lnTo>
                    <a:cubicBezTo>
                      <a:pt x="59055" y="81940"/>
                      <a:pt x="54500" y="89053"/>
                      <a:pt x="52222" y="89906"/>
                    </a:cubicBezTo>
                    <a:cubicBezTo>
                      <a:pt x="45104" y="93036"/>
                      <a:pt x="33147" y="88483"/>
                      <a:pt x="25460" y="92467"/>
                    </a:cubicBezTo>
                    <a:lnTo>
                      <a:pt x="25460" y="96450"/>
                    </a:lnTo>
                    <a:cubicBezTo>
                      <a:pt x="25460" y="96450"/>
                      <a:pt x="80123" y="166155"/>
                      <a:pt x="80123" y="166155"/>
                    </a:cubicBezTo>
                    <a:lnTo>
                      <a:pt x="134501" y="96450"/>
                    </a:lnTo>
                    <a:cubicBezTo>
                      <a:pt x="135640" y="84785"/>
                      <a:pt x="104607" y="98441"/>
                      <a:pt x="100906" y="81655"/>
                    </a:cubicBezTo>
                    <a:close/>
                  </a:path>
                </a:pathLst>
              </a:custGeom>
              <a:solidFill>
                <a:srgbClr val="1A3966"/>
              </a:solid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7" name="Freeform 1445">
                <a:extLst>
                  <a:ext uri="{FF2B5EF4-FFF2-40B4-BE49-F238E27FC236}">
                    <a16:creationId xmlns:a16="http://schemas.microsoft.com/office/drawing/2014/main" id="{7E9DFFAE-1DFD-7C2D-9383-6C70764FB5FC}"/>
                  </a:ext>
                </a:extLst>
              </p:cNvPr>
              <p:cNvSpPr/>
              <p:nvPr/>
            </p:nvSpPr>
            <p:spPr>
              <a:xfrm>
                <a:off x="6676546" y="5160952"/>
                <a:ext cx="776259" cy="498225"/>
              </a:xfrm>
              <a:custGeom>
                <a:avLst/>
                <a:gdLst>
                  <a:gd name="connsiteX0" fmla="*/ 644029 w 776259"/>
                  <a:gd name="connsiteY0" fmla="*/ 80802 h 498225"/>
                  <a:gd name="connsiteX1" fmla="*/ 650862 w 776259"/>
                  <a:gd name="connsiteY1" fmla="*/ 100148 h 498225"/>
                  <a:gd name="connsiteX2" fmla="*/ 650862 w 776259"/>
                  <a:gd name="connsiteY2" fmla="*/ 192615 h 498225"/>
                  <a:gd name="connsiteX3" fmla="*/ 625808 w 776259"/>
                  <a:gd name="connsiteY3" fmla="*/ 190908 h 498225"/>
                  <a:gd name="connsiteX4" fmla="*/ 625808 w 776259"/>
                  <a:gd name="connsiteY4" fmla="*/ 161319 h 498225"/>
                  <a:gd name="connsiteX5" fmla="*/ 570291 w 776259"/>
                  <a:gd name="connsiteY5" fmla="*/ 161319 h 498225"/>
                  <a:gd name="connsiteX6" fmla="*/ 570291 w 776259"/>
                  <a:gd name="connsiteY6" fmla="*/ 275124 h 498225"/>
                  <a:gd name="connsiteX7" fmla="*/ 550362 w 776259"/>
                  <a:gd name="connsiteY7" fmla="*/ 289065 h 498225"/>
                  <a:gd name="connsiteX8" fmla="*/ 471784 w 776259"/>
                  <a:gd name="connsiteY8" fmla="*/ 314956 h 498225"/>
                  <a:gd name="connsiteX9" fmla="*/ 300108 w 776259"/>
                  <a:gd name="connsiteY9" fmla="*/ 314956 h 498225"/>
                  <a:gd name="connsiteX10" fmla="*/ 211850 w 776259"/>
                  <a:gd name="connsiteY10" fmla="*/ 283659 h 498225"/>
                  <a:gd name="connsiteX11" fmla="*/ 206441 w 776259"/>
                  <a:gd name="connsiteY11" fmla="*/ 275408 h 498225"/>
                  <a:gd name="connsiteX12" fmla="*/ 206441 w 776259"/>
                  <a:gd name="connsiteY12" fmla="*/ 161603 h 498225"/>
                  <a:gd name="connsiteX13" fmla="*/ 150923 w 776259"/>
                  <a:gd name="connsiteY13" fmla="*/ 161603 h 498225"/>
                  <a:gd name="connsiteX14" fmla="*/ 150923 w 776259"/>
                  <a:gd name="connsiteY14" fmla="*/ 298738 h 498225"/>
                  <a:gd name="connsiteX15" fmla="*/ 166866 w 776259"/>
                  <a:gd name="connsiteY15" fmla="*/ 321499 h 498225"/>
                  <a:gd name="connsiteX16" fmla="*/ 283026 w 776259"/>
                  <a:gd name="connsiteY16" fmla="*/ 407422 h 498225"/>
                  <a:gd name="connsiteX17" fmla="*/ 292421 w 776259"/>
                  <a:gd name="connsiteY17" fmla="*/ 426769 h 498225"/>
                  <a:gd name="connsiteX18" fmla="*/ 292136 w 776259"/>
                  <a:gd name="connsiteY18" fmla="*/ 488793 h 498225"/>
                  <a:gd name="connsiteX19" fmla="*/ 267367 w 776259"/>
                  <a:gd name="connsiteY19" fmla="*/ 489077 h 498225"/>
                  <a:gd name="connsiteX20" fmla="*/ 265658 w 776259"/>
                  <a:gd name="connsiteY20" fmla="*/ 426769 h 498225"/>
                  <a:gd name="connsiteX21" fmla="*/ 151777 w 776259"/>
                  <a:gd name="connsiteY21" fmla="*/ 341700 h 498225"/>
                  <a:gd name="connsiteX22" fmla="*/ 125584 w 776259"/>
                  <a:gd name="connsiteY22" fmla="*/ 295609 h 498225"/>
                  <a:gd name="connsiteX23" fmla="*/ 125584 w 776259"/>
                  <a:gd name="connsiteY23" fmla="*/ 101856 h 498225"/>
                  <a:gd name="connsiteX24" fmla="*/ 132418 w 776259"/>
                  <a:gd name="connsiteY24" fmla="*/ 80802 h 498225"/>
                  <a:gd name="connsiteX25" fmla="*/ 28785 w 776259"/>
                  <a:gd name="connsiteY25" fmla="*/ 80802 h 498225"/>
                  <a:gd name="connsiteX26" fmla="*/ 4586 w 776259"/>
                  <a:gd name="connsiteY26" fmla="*/ 66291 h 498225"/>
                  <a:gd name="connsiteX27" fmla="*/ 21383 w 776259"/>
                  <a:gd name="connsiteY27" fmla="*/ 1138 h 498225"/>
                  <a:gd name="connsiteX28" fmla="*/ 751362 w 776259"/>
                  <a:gd name="connsiteY28" fmla="*/ 0 h 498225"/>
                  <a:gd name="connsiteX29" fmla="*/ 772430 w 776259"/>
                  <a:gd name="connsiteY29" fmla="*/ 14226 h 498225"/>
                  <a:gd name="connsiteX30" fmla="*/ 773569 w 776259"/>
                  <a:gd name="connsiteY30" fmla="*/ 63731 h 498225"/>
                  <a:gd name="connsiteX31" fmla="*/ 748230 w 776259"/>
                  <a:gd name="connsiteY31" fmla="*/ 80517 h 498225"/>
                  <a:gd name="connsiteX32" fmla="*/ 644599 w 776259"/>
                  <a:gd name="connsiteY32" fmla="*/ 80517 h 498225"/>
                  <a:gd name="connsiteX33" fmla="*/ 25654 w 776259"/>
                  <a:gd name="connsiteY33" fmla="*/ 27598 h 498225"/>
                  <a:gd name="connsiteX34" fmla="*/ 25654 w 776259"/>
                  <a:gd name="connsiteY34" fmla="*/ 52919 h 498225"/>
                  <a:gd name="connsiteX35" fmla="*/ 750224 w 776259"/>
                  <a:gd name="connsiteY35" fmla="*/ 52919 h 498225"/>
                  <a:gd name="connsiteX36" fmla="*/ 750224 w 776259"/>
                  <a:gd name="connsiteY36" fmla="*/ 27598 h 498225"/>
                  <a:gd name="connsiteX37" fmla="*/ 25654 w 776259"/>
                  <a:gd name="connsiteY37" fmla="*/ 27598 h 498225"/>
                  <a:gd name="connsiteX38" fmla="*/ 205871 w 776259"/>
                  <a:gd name="connsiteY38" fmla="*/ 136282 h 498225"/>
                  <a:gd name="connsiteX39" fmla="*/ 205871 w 776259"/>
                  <a:gd name="connsiteY39" fmla="*/ 101856 h 498225"/>
                  <a:gd name="connsiteX40" fmla="*/ 201600 w 776259"/>
                  <a:gd name="connsiteY40" fmla="*/ 92751 h 498225"/>
                  <a:gd name="connsiteX41" fmla="*/ 156902 w 776259"/>
                  <a:gd name="connsiteY41" fmla="*/ 89052 h 498225"/>
                  <a:gd name="connsiteX42" fmla="*/ 150069 w 776259"/>
                  <a:gd name="connsiteY42" fmla="*/ 100433 h 498225"/>
                  <a:gd name="connsiteX43" fmla="*/ 150069 w 776259"/>
                  <a:gd name="connsiteY43" fmla="*/ 136566 h 498225"/>
                  <a:gd name="connsiteX44" fmla="*/ 205586 w 776259"/>
                  <a:gd name="connsiteY44" fmla="*/ 136566 h 498225"/>
                  <a:gd name="connsiteX45" fmla="*/ 551216 w 776259"/>
                  <a:gd name="connsiteY45" fmla="*/ 80802 h 498225"/>
                  <a:gd name="connsiteX46" fmla="*/ 224376 w 776259"/>
                  <a:gd name="connsiteY46" fmla="*/ 80802 h 498225"/>
                  <a:gd name="connsiteX47" fmla="*/ 231210 w 776259"/>
                  <a:gd name="connsiteY47" fmla="*/ 103563 h 498225"/>
                  <a:gd name="connsiteX48" fmla="*/ 231210 w 776259"/>
                  <a:gd name="connsiteY48" fmla="*/ 264312 h 498225"/>
                  <a:gd name="connsiteX49" fmla="*/ 299823 w 776259"/>
                  <a:gd name="connsiteY49" fmla="*/ 289349 h 498225"/>
                  <a:gd name="connsiteX50" fmla="*/ 322030 w 776259"/>
                  <a:gd name="connsiteY50" fmla="*/ 289349 h 498225"/>
                  <a:gd name="connsiteX51" fmla="*/ 303240 w 776259"/>
                  <a:gd name="connsiteY51" fmla="*/ 262321 h 498225"/>
                  <a:gd name="connsiteX52" fmla="*/ 423099 w 776259"/>
                  <a:gd name="connsiteY52" fmla="*/ 132298 h 498225"/>
                  <a:gd name="connsiteX53" fmla="*/ 453563 w 776259"/>
                  <a:gd name="connsiteY53" fmla="*/ 287358 h 498225"/>
                  <a:gd name="connsiteX54" fmla="*/ 457833 w 776259"/>
                  <a:gd name="connsiteY54" fmla="*/ 289918 h 498225"/>
                  <a:gd name="connsiteX55" fmla="*/ 471499 w 776259"/>
                  <a:gd name="connsiteY55" fmla="*/ 289918 h 498225"/>
                  <a:gd name="connsiteX56" fmla="*/ 544383 w 776259"/>
                  <a:gd name="connsiteY56" fmla="*/ 264312 h 498225"/>
                  <a:gd name="connsiteX57" fmla="*/ 544383 w 776259"/>
                  <a:gd name="connsiteY57" fmla="*/ 103563 h 498225"/>
                  <a:gd name="connsiteX58" fmla="*/ 551216 w 776259"/>
                  <a:gd name="connsiteY58" fmla="*/ 80802 h 498225"/>
                  <a:gd name="connsiteX59" fmla="*/ 570007 w 776259"/>
                  <a:gd name="connsiteY59" fmla="*/ 101856 h 498225"/>
                  <a:gd name="connsiteX60" fmla="*/ 570007 w 776259"/>
                  <a:gd name="connsiteY60" fmla="*/ 136282 h 498225"/>
                  <a:gd name="connsiteX61" fmla="*/ 625524 w 776259"/>
                  <a:gd name="connsiteY61" fmla="*/ 136282 h 498225"/>
                  <a:gd name="connsiteX62" fmla="*/ 625524 w 776259"/>
                  <a:gd name="connsiteY62" fmla="*/ 100148 h 498225"/>
                  <a:gd name="connsiteX63" fmla="*/ 618690 w 776259"/>
                  <a:gd name="connsiteY63" fmla="*/ 88768 h 498225"/>
                  <a:gd name="connsiteX64" fmla="*/ 569722 w 776259"/>
                  <a:gd name="connsiteY64" fmla="*/ 101856 h 498225"/>
                  <a:gd name="connsiteX65" fmla="*/ 373846 w 776259"/>
                  <a:gd name="connsiteY65" fmla="*/ 151930 h 498225"/>
                  <a:gd name="connsiteX66" fmla="*/ 372422 w 776259"/>
                  <a:gd name="connsiteY66" fmla="*/ 287073 h 498225"/>
                  <a:gd name="connsiteX67" fmla="*/ 373846 w 776259"/>
                  <a:gd name="connsiteY67" fmla="*/ 151930 h 4982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Lst>
                <a:rect l="l" t="t" r="r" b="b"/>
                <a:pathLst>
                  <a:path w="776259" h="498225">
                    <a:moveTo>
                      <a:pt x="644029" y="80802"/>
                    </a:moveTo>
                    <a:cubicBezTo>
                      <a:pt x="646876" y="86776"/>
                      <a:pt x="650008" y="93320"/>
                      <a:pt x="650862" y="100148"/>
                    </a:cubicBezTo>
                    <a:cubicBezTo>
                      <a:pt x="652855" y="117504"/>
                      <a:pt x="653425" y="176398"/>
                      <a:pt x="650862" y="192615"/>
                    </a:cubicBezTo>
                    <a:cubicBezTo>
                      <a:pt x="648300" y="208832"/>
                      <a:pt x="625808" y="202573"/>
                      <a:pt x="625808" y="190908"/>
                    </a:cubicBezTo>
                    <a:lnTo>
                      <a:pt x="625808" y="161319"/>
                    </a:lnTo>
                    <a:lnTo>
                      <a:pt x="570291" y="161319"/>
                    </a:lnTo>
                    <a:lnTo>
                      <a:pt x="570291" y="275124"/>
                    </a:lnTo>
                    <a:cubicBezTo>
                      <a:pt x="570291" y="282806"/>
                      <a:pt x="556341" y="286504"/>
                      <a:pt x="550362" y="289065"/>
                    </a:cubicBezTo>
                    <a:cubicBezTo>
                      <a:pt x="531856" y="296747"/>
                      <a:pt x="490005" y="313533"/>
                      <a:pt x="471784" y="314956"/>
                    </a:cubicBezTo>
                    <a:cubicBezTo>
                      <a:pt x="416267" y="318939"/>
                      <a:pt x="355910" y="311826"/>
                      <a:pt x="300108" y="314956"/>
                    </a:cubicBezTo>
                    <a:lnTo>
                      <a:pt x="211850" y="283659"/>
                    </a:lnTo>
                    <a:cubicBezTo>
                      <a:pt x="210141" y="283090"/>
                      <a:pt x="206441" y="275977"/>
                      <a:pt x="206441" y="275408"/>
                    </a:cubicBezTo>
                    <a:lnTo>
                      <a:pt x="206441" y="161603"/>
                    </a:lnTo>
                    <a:lnTo>
                      <a:pt x="150923" y="161603"/>
                    </a:lnTo>
                    <a:lnTo>
                      <a:pt x="150923" y="298738"/>
                    </a:lnTo>
                    <a:cubicBezTo>
                      <a:pt x="150923" y="304429"/>
                      <a:pt x="162312" y="317232"/>
                      <a:pt x="166866" y="321499"/>
                    </a:cubicBezTo>
                    <a:cubicBezTo>
                      <a:pt x="201031" y="352227"/>
                      <a:pt x="247723" y="377264"/>
                      <a:pt x="283026" y="407422"/>
                    </a:cubicBezTo>
                    <a:cubicBezTo>
                      <a:pt x="287865" y="412828"/>
                      <a:pt x="291567" y="419372"/>
                      <a:pt x="292421" y="426769"/>
                    </a:cubicBezTo>
                    <a:cubicBezTo>
                      <a:pt x="293559" y="437296"/>
                      <a:pt x="294129" y="479688"/>
                      <a:pt x="292136" y="488793"/>
                    </a:cubicBezTo>
                    <a:cubicBezTo>
                      <a:pt x="289289" y="502165"/>
                      <a:pt x="269360" y="500458"/>
                      <a:pt x="267367" y="489077"/>
                    </a:cubicBezTo>
                    <a:cubicBezTo>
                      <a:pt x="265374" y="477697"/>
                      <a:pt x="271068" y="435873"/>
                      <a:pt x="265658" y="426769"/>
                    </a:cubicBezTo>
                    <a:lnTo>
                      <a:pt x="151777" y="341700"/>
                    </a:lnTo>
                    <a:cubicBezTo>
                      <a:pt x="137542" y="329181"/>
                      <a:pt x="127293" y="314956"/>
                      <a:pt x="125584" y="295609"/>
                    </a:cubicBezTo>
                    <a:cubicBezTo>
                      <a:pt x="120175" y="233869"/>
                      <a:pt x="129855" y="164448"/>
                      <a:pt x="125584" y="101856"/>
                    </a:cubicBezTo>
                    <a:lnTo>
                      <a:pt x="132418" y="80802"/>
                    </a:lnTo>
                    <a:lnTo>
                      <a:pt x="28785" y="80802"/>
                    </a:lnTo>
                    <a:cubicBezTo>
                      <a:pt x="21383" y="80802"/>
                      <a:pt x="8287" y="72835"/>
                      <a:pt x="4586" y="66291"/>
                    </a:cubicBezTo>
                    <a:cubicBezTo>
                      <a:pt x="-3386" y="52066"/>
                      <a:pt x="-2816" y="3414"/>
                      <a:pt x="21383" y="1138"/>
                    </a:cubicBezTo>
                    <a:lnTo>
                      <a:pt x="751362" y="0"/>
                    </a:lnTo>
                    <a:cubicBezTo>
                      <a:pt x="760473" y="1992"/>
                      <a:pt x="768160" y="5406"/>
                      <a:pt x="772430" y="14226"/>
                    </a:cubicBezTo>
                    <a:cubicBezTo>
                      <a:pt x="776701" y="23045"/>
                      <a:pt x="777840" y="53488"/>
                      <a:pt x="773569" y="63731"/>
                    </a:cubicBezTo>
                    <a:cubicBezTo>
                      <a:pt x="769299" y="73973"/>
                      <a:pt x="757342" y="80517"/>
                      <a:pt x="748230" y="80517"/>
                    </a:cubicBezTo>
                    <a:lnTo>
                      <a:pt x="644599" y="80517"/>
                    </a:lnTo>
                    <a:close/>
                    <a:moveTo>
                      <a:pt x="25654" y="27598"/>
                    </a:moveTo>
                    <a:lnTo>
                      <a:pt x="25654" y="52919"/>
                    </a:lnTo>
                    <a:lnTo>
                      <a:pt x="750224" y="52919"/>
                    </a:lnTo>
                    <a:lnTo>
                      <a:pt x="750224" y="27598"/>
                    </a:lnTo>
                    <a:lnTo>
                      <a:pt x="25654" y="27598"/>
                    </a:lnTo>
                    <a:close/>
                    <a:moveTo>
                      <a:pt x="205871" y="136282"/>
                    </a:moveTo>
                    <a:lnTo>
                      <a:pt x="205871" y="101856"/>
                    </a:lnTo>
                    <a:cubicBezTo>
                      <a:pt x="205871" y="101286"/>
                      <a:pt x="202454" y="93889"/>
                      <a:pt x="201600" y="92751"/>
                    </a:cubicBezTo>
                    <a:cubicBezTo>
                      <a:pt x="192205" y="78241"/>
                      <a:pt x="168290" y="75965"/>
                      <a:pt x="156902" y="89052"/>
                    </a:cubicBezTo>
                    <a:cubicBezTo>
                      <a:pt x="145514" y="102140"/>
                      <a:pt x="150069" y="99864"/>
                      <a:pt x="150069" y="100433"/>
                    </a:cubicBezTo>
                    <a:lnTo>
                      <a:pt x="150069" y="136566"/>
                    </a:lnTo>
                    <a:lnTo>
                      <a:pt x="205586" y="136566"/>
                    </a:lnTo>
                    <a:close/>
                    <a:moveTo>
                      <a:pt x="551216" y="80802"/>
                    </a:moveTo>
                    <a:lnTo>
                      <a:pt x="224376" y="80802"/>
                    </a:lnTo>
                    <a:lnTo>
                      <a:pt x="231210" y="103563"/>
                    </a:lnTo>
                    <a:lnTo>
                      <a:pt x="231210" y="264312"/>
                    </a:lnTo>
                    <a:cubicBezTo>
                      <a:pt x="231210" y="264312"/>
                      <a:pt x="299823" y="289349"/>
                      <a:pt x="299823" y="289349"/>
                    </a:cubicBezTo>
                    <a:lnTo>
                      <a:pt x="322030" y="289349"/>
                    </a:lnTo>
                    <a:cubicBezTo>
                      <a:pt x="322030" y="289634"/>
                      <a:pt x="303240" y="262321"/>
                      <a:pt x="303240" y="262321"/>
                    </a:cubicBezTo>
                    <a:cubicBezTo>
                      <a:pt x="265089" y="184364"/>
                      <a:pt x="342528" y="100717"/>
                      <a:pt x="423099" y="132298"/>
                    </a:cubicBezTo>
                    <a:cubicBezTo>
                      <a:pt x="485734" y="156766"/>
                      <a:pt x="502247" y="240982"/>
                      <a:pt x="453563" y="287358"/>
                    </a:cubicBezTo>
                    <a:cubicBezTo>
                      <a:pt x="452993" y="291057"/>
                      <a:pt x="455271" y="289634"/>
                      <a:pt x="457833" y="289918"/>
                    </a:cubicBezTo>
                    <a:cubicBezTo>
                      <a:pt x="462389" y="290203"/>
                      <a:pt x="466944" y="289918"/>
                      <a:pt x="471499" y="289918"/>
                    </a:cubicBezTo>
                    <a:lnTo>
                      <a:pt x="544383" y="264312"/>
                    </a:lnTo>
                    <a:lnTo>
                      <a:pt x="544383" y="103563"/>
                    </a:lnTo>
                    <a:cubicBezTo>
                      <a:pt x="544383" y="103563"/>
                      <a:pt x="551216" y="80802"/>
                      <a:pt x="551216" y="80802"/>
                    </a:cubicBezTo>
                    <a:close/>
                    <a:moveTo>
                      <a:pt x="570007" y="101856"/>
                    </a:moveTo>
                    <a:cubicBezTo>
                      <a:pt x="568298" y="111813"/>
                      <a:pt x="571145" y="125755"/>
                      <a:pt x="570007" y="136282"/>
                    </a:cubicBezTo>
                    <a:lnTo>
                      <a:pt x="625524" y="136282"/>
                    </a:lnTo>
                    <a:lnTo>
                      <a:pt x="625524" y="100148"/>
                    </a:lnTo>
                    <a:cubicBezTo>
                      <a:pt x="625524" y="99579"/>
                      <a:pt x="619830" y="89906"/>
                      <a:pt x="618690" y="88768"/>
                    </a:cubicBezTo>
                    <a:cubicBezTo>
                      <a:pt x="604740" y="72835"/>
                      <a:pt x="573138" y="81086"/>
                      <a:pt x="569722" y="101856"/>
                    </a:cubicBezTo>
                    <a:close/>
                    <a:moveTo>
                      <a:pt x="373846" y="151930"/>
                    </a:moveTo>
                    <a:cubicBezTo>
                      <a:pt x="302101" y="163026"/>
                      <a:pt x="301246" y="275124"/>
                      <a:pt x="372422" y="287073"/>
                    </a:cubicBezTo>
                    <a:cubicBezTo>
                      <a:pt x="483172" y="305851"/>
                      <a:pt x="482887" y="134859"/>
                      <a:pt x="373846" y="151930"/>
                    </a:cubicBezTo>
                    <a:close/>
                  </a:path>
                </a:pathLst>
              </a:custGeom>
              <a:solidFill>
                <a:srgbClr val="1A3966"/>
              </a:solid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8" name="Freeform 1446">
                <a:extLst>
                  <a:ext uri="{FF2B5EF4-FFF2-40B4-BE49-F238E27FC236}">
                    <a16:creationId xmlns:a16="http://schemas.microsoft.com/office/drawing/2014/main" id="{08D14C69-2B40-82FE-E871-4634DADBEE4C}"/>
                  </a:ext>
                </a:extLst>
              </p:cNvPr>
              <p:cNvSpPr/>
              <p:nvPr/>
            </p:nvSpPr>
            <p:spPr>
              <a:xfrm>
                <a:off x="6681934" y="4998343"/>
                <a:ext cx="765250" cy="133296"/>
              </a:xfrm>
              <a:custGeom>
                <a:avLst/>
                <a:gdLst>
                  <a:gd name="connsiteX0" fmla="*/ 739711 w 765250"/>
                  <a:gd name="connsiteY0" fmla="*/ 54494 h 133296"/>
                  <a:gd name="connsiteX1" fmla="*/ 730316 w 765250"/>
                  <a:gd name="connsiteY1" fmla="*/ 26043 h 133296"/>
                  <a:gd name="connsiteX2" fmla="*/ 625261 w 765250"/>
                  <a:gd name="connsiteY2" fmla="*/ 53641 h 133296"/>
                  <a:gd name="connsiteX3" fmla="*/ 34786 w 765250"/>
                  <a:gd name="connsiteY3" fmla="*/ 26043 h 133296"/>
                  <a:gd name="connsiteX4" fmla="*/ 25390 w 765250"/>
                  <a:gd name="connsiteY4" fmla="*/ 54494 h 133296"/>
                  <a:gd name="connsiteX5" fmla="*/ 120197 w 765250"/>
                  <a:gd name="connsiteY5" fmla="*/ 80101 h 133296"/>
                  <a:gd name="connsiteX6" fmla="*/ 113648 w 765250"/>
                  <a:gd name="connsiteY6" fmla="*/ 103431 h 133296"/>
                  <a:gd name="connsiteX7" fmla="*/ 75213 w 765250"/>
                  <a:gd name="connsiteY7" fmla="*/ 94611 h 133296"/>
                  <a:gd name="connsiteX8" fmla="*/ 12864 w 765250"/>
                  <a:gd name="connsiteY8" fmla="*/ 76117 h 133296"/>
                  <a:gd name="connsiteX9" fmla="*/ 2045 w 765250"/>
                  <a:gd name="connsiteY9" fmla="*/ 65306 h 133296"/>
                  <a:gd name="connsiteX10" fmla="*/ 31084 w 765250"/>
                  <a:gd name="connsiteY10" fmla="*/ 722 h 133296"/>
                  <a:gd name="connsiteX11" fmla="*/ 127884 w 765250"/>
                  <a:gd name="connsiteY11" fmla="*/ 25190 h 133296"/>
                  <a:gd name="connsiteX12" fmla="*/ 652023 w 765250"/>
                  <a:gd name="connsiteY12" fmla="*/ 21776 h 133296"/>
                  <a:gd name="connsiteX13" fmla="*/ 725760 w 765250"/>
                  <a:gd name="connsiteY13" fmla="*/ 1006 h 133296"/>
                  <a:gd name="connsiteX14" fmla="*/ 752807 w 765250"/>
                  <a:gd name="connsiteY14" fmla="*/ 11818 h 133296"/>
                  <a:gd name="connsiteX15" fmla="*/ 764480 w 765250"/>
                  <a:gd name="connsiteY15" fmla="*/ 43968 h 133296"/>
                  <a:gd name="connsiteX16" fmla="*/ 754801 w 765250"/>
                  <a:gd name="connsiteY16" fmla="*/ 73841 h 133296"/>
                  <a:gd name="connsiteX17" fmla="*/ 689319 w 765250"/>
                  <a:gd name="connsiteY17" fmla="*/ 94326 h 133296"/>
                  <a:gd name="connsiteX18" fmla="*/ 253438 w 765250"/>
                  <a:gd name="connsiteY18" fmla="*/ 126761 h 133296"/>
                  <a:gd name="connsiteX19" fmla="*/ 169735 w 765250"/>
                  <a:gd name="connsiteY19" fmla="*/ 114527 h 133296"/>
                  <a:gd name="connsiteX20" fmla="*/ 174290 w 765250"/>
                  <a:gd name="connsiteY20" fmla="*/ 89774 h 133296"/>
                  <a:gd name="connsiteX21" fmla="*/ 255146 w 765250"/>
                  <a:gd name="connsiteY21" fmla="*/ 101724 h 133296"/>
                  <a:gd name="connsiteX22" fmla="*/ 739426 w 765250"/>
                  <a:gd name="connsiteY22" fmla="*/ 54494 h 1332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765250" h="133296">
                    <a:moveTo>
                      <a:pt x="739711" y="54494"/>
                    </a:moveTo>
                    <a:lnTo>
                      <a:pt x="730316" y="26043"/>
                    </a:lnTo>
                    <a:cubicBezTo>
                      <a:pt x="695582" y="36570"/>
                      <a:pt x="660564" y="46244"/>
                      <a:pt x="625261" y="53641"/>
                    </a:cubicBezTo>
                    <a:cubicBezTo>
                      <a:pt x="430523" y="94611"/>
                      <a:pt x="224683" y="85506"/>
                      <a:pt x="34786" y="26043"/>
                    </a:cubicBezTo>
                    <a:lnTo>
                      <a:pt x="25390" y="54494"/>
                    </a:lnTo>
                    <a:lnTo>
                      <a:pt x="120197" y="80101"/>
                    </a:lnTo>
                    <a:cubicBezTo>
                      <a:pt x="131870" y="86075"/>
                      <a:pt x="126176" y="103431"/>
                      <a:pt x="113648" y="103431"/>
                    </a:cubicBezTo>
                    <a:cubicBezTo>
                      <a:pt x="101122" y="103431"/>
                      <a:pt x="84324" y="96887"/>
                      <a:pt x="75213" y="94611"/>
                    </a:cubicBezTo>
                    <a:cubicBezTo>
                      <a:pt x="59840" y="90628"/>
                      <a:pt x="25390" y="82946"/>
                      <a:pt x="12864" y="76117"/>
                    </a:cubicBezTo>
                    <a:cubicBezTo>
                      <a:pt x="337" y="69289"/>
                      <a:pt x="3468" y="68151"/>
                      <a:pt x="2045" y="65306"/>
                    </a:cubicBezTo>
                    <a:cubicBezTo>
                      <a:pt x="-5357" y="50227"/>
                      <a:pt x="8024" y="153"/>
                      <a:pt x="31084" y="722"/>
                    </a:cubicBezTo>
                    <a:cubicBezTo>
                      <a:pt x="63541" y="7265"/>
                      <a:pt x="95428" y="17792"/>
                      <a:pt x="127884" y="25190"/>
                    </a:cubicBezTo>
                    <a:cubicBezTo>
                      <a:pt x="300414" y="64168"/>
                      <a:pt x="480062" y="63314"/>
                      <a:pt x="652023" y="21776"/>
                    </a:cubicBezTo>
                    <a:cubicBezTo>
                      <a:pt x="674799" y="16370"/>
                      <a:pt x="704408" y="4420"/>
                      <a:pt x="725760" y="1006"/>
                    </a:cubicBezTo>
                    <a:cubicBezTo>
                      <a:pt x="747113" y="-2408"/>
                      <a:pt x="747113" y="3282"/>
                      <a:pt x="752807" y="11818"/>
                    </a:cubicBezTo>
                    <a:cubicBezTo>
                      <a:pt x="758501" y="20353"/>
                      <a:pt x="763626" y="38277"/>
                      <a:pt x="764480" y="43968"/>
                    </a:cubicBezTo>
                    <a:cubicBezTo>
                      <a:pt x="766473" y="55633"/>
                      <a:pt x="765050" y="66729"/>
                      <a:pt x="754801" y="73841"/>
                    </a:cubicBezTo>
                    <a:cubicBezTo>
                      <a:pt x="744551" y="80954"/>
                      <a:pt x="703838" y="90628"/>
                      <a:pt x="689319" y="94326"/>
                    </a:cubicBezTo>
                    <a:cubicBezTo>
                      <a:pt x="548391" y="130744"/>
                      <a:pt x="398352" y="141840"/>
                      <a:pt x="253438" y="126761"/>
                    </a:cubicBezTo>
                    <a:cubicBezTo>
                      <a:pt x="232085" y="124485"/>
                      <a:pt x="188525" y="120786"/>
                      <a:pt x="169735" y="114527"/>
                    </a:cubicBezTo>
                    <a:cubicBezTo>
                      <a:pt x="154361" y="109405"/>
                      <a:pt x="156354" y="88921"/>
                      <a:pt x="174290" y="89774"/>
                    </a:cubicBezTo>
                    <a:cubicBezTo>
                      <a:pt x="192227" y="90628"/>
                      <a:pt x="229807" y="98878"/>
                      <a:pt x="255146" y="101724"/>
                    </a:cubicBezTo>
                    <a:cubicBezTo>
                      <a:pt x="418281" y="118794"/>
                      <a:pt x="582840" y="101724"/>
                      <a:pt x="739426" y="54494"/>
                    </a:cubicBezTo>
                    <a:close/>
                  </a:path>
                </a:pathLst>
              </a:custGeom>
              <a:solidFill>
                <a:srgbClr val="1A3966"/>
              </a:solid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9" name="Freeform 1447">
                <a:extLst>
                  <a:ext uri="{FF2B5EF4-FFF2-40B4-BE49-F238E27FC236}">
                    <a16:creationId xmlns:a16="http://schemas.microsoft.com/office/drawing/2014/main" id="{D430AF28-D912-4A4C-B287-3773A85D6C92}"/>
                  </a:ext>
                </a:extLst>
              </p:cNvPr>
              <p:cNvSpPr/>
              <p:nvPr/>
            </p:nvSpPr>
            <p:spPr>
              <a:xfrm>
                <a:off x="7159505" y="5397767"/>
                <a:ext cx="168926" cy="262045"/>
              </a:xfrm>
              <a:custGeom>
                <a:avLst/>
                <a:gdLst>
                  <a:gd name="connsiteX0" fmla="*/ 150537 w 168926"/>
                  <a:gd name="connsiteY0" fmla="*/ 753 h 262045"/>
                  <a:gd name="connsiteX1" fmla="*/ 167903 w 168926"/>
                  <a:gd name="connsiteY1" fmla="*/ 9857 h 262045"/>
                  <a:gd name="connsiteX2" fmla="*/ 164772 w 168926"/>
                  <a:gd name="connsiteY2" fmla="*/ 73872 h 262045"/>
                  <a:gd name="connsiteX3" fmla="*/ 140287 w 168926"/>
                  <a:gd name="connsiteY3" fmla="*/ 106591 h 262045"/>
                  <a:gd name="connsiteX4" fmla="*/ 28114 w 168926"/>
                  <a:gd name="connsiteY4" fmla="*/ 189954 h 262045"/>
                  <a:gd name="connsiteX5" fmla="*/ 23844 w 168926"/>
                  <a:gd name="connsiteY5" fmla="*/ 256530 h 262045"/>
                  <a:gd name="connsiteX6" fmla="*/ 1068 w 168926"/>
                  <a:gd name="connsiteY6" fmla="*/ 249132 h 262045"/>
                  <a:gd name="connsiteX7" fmla="*/ 1068 w 168926"/>
                  <a:gd name="connsiteY7" fmla="*/ 190238 h 262045"/>
                  <a:gd name="connsiteX8" fmla="*/ 10462 w 168926"/>
                  <a:gd name="connsiteY8" fmla="*/ 170891 h 262045"/>
                  <a:gd name="connsiteX9" fmla="*/ 126621 w 168926"/>
                  <a:gd name="connsiteY9" fmla="*/ 84968 h 262045"/>
                  <a:gd name="connsiteX10" fmla="*/ 142565 w 168926"/>
                  <a:gd name="connsiteY10" fmla="*/ 60500 h 262045"/>
                  <a:gd name="connsiteX11" fmla="*/ 150537 w 168926"/>
                  <a:gd name="connsiteY11" fmla="*/ 1037 h 262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68926" h="262045">
                    <a:moveTo>
                      <a:pt x="150537" y="753"/>
                    </a:moveTo>
                    <a:cubicBezTo>
                      <a:pt x="158224" y="-1524"/>
                      <a:pt x="166480" y="1322"/>
                      <a:pt x="167903" y="9857"/>
                    </a:cubicBezTo>
                    <a:cubicBezTo>
                      <a:pt x="169896" y="22945"/>
                      <a:pt x="169043" y="61354"/>
                      <a:pt x="164772" y="73872"/>
                    </a:cubicBezTo>
                    <a:cubicBezTo>
                      <a:pt x="160501" y="86391"/>
                      <a:pt x="150537" y="96918"/>
                      <a:pt x="140287" y="106591"/>
                    </a:cubicBezTo>
                    <a:lnTo>
                      <a:pt x="28114" y="189954"/>
                    </a:lnTo>
                    <a:cubicBezTo>
                      <a:pt x="22420" y="203895"/>
                      <a:pt x="31531" y="246003"/>
                      <a:pt x="23844" y="256530"/>
                    </a:cubicBezTo>
                    <a:cubicBezTo>
                      <a:pt x="16156" y="267056"/>
                      <a:pt x="2491" y="261366"/>
                      <a:pt x="1068" y="249132"/>
                    </a:cubicBezTo>
                    <a:cubicBezTo>
                      <a:pt x="-356" y="236898"/>
                      <a:pt x="-356" y="203326"/>
                      <a:pt x="1068" y="190238"/>
                    </a:cubicBezTo>
                    <a:cubicBezTo>
                      <a:pt x="2491" y="177151"/>
                      <a:pt x="5622" y="176297"/>
                      <a:pt x="10462" y="170891"/>
                    </a:cubicBezTo>
                    <a:cubicBezTo>
                      <a:pt x="45766" y="140733"/>
                      <a:pt x="92457" y="115696"/>
                      <a:pt x="126621" y="84968"/>
                    </a:cubicBezTo>
                    <a:cubicBezTo>
                      <a:pt x="133455" y="78994"/>
                      <a:pt x="141142" y="69889"/>
                      <a:pt x="142565" y="60500"/>
                    </a:cubicBezTo>
                    <a:cubicBezTo>
                      <a:pt x="143989" y="51111"/>
                      <a:pt x="137155" y="5020"/>
                      <a:pt x="150537" y="1037"/>
                    </a:cubicBezTo>
                    <a:close/>
                  </a:path>
                </a:pathLst>
              </a:custGeom>
              <a:solidFill>
                <a:srgbClr val="1A3966"/>
              </a:solid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60" name="Freeform 1448">
                <a:extLst>
                  <a:ext uri="{FF2B5EF4-FFF2-40B4-BE49-F238E27FC236}">
                    <a16:creationId xmlns:a16="http://schemas.microsoft.com/office/drawing/2014/main" id="{82751F99-DEB7-43C1-D76F-A383CE32A7D7}"/>
                  </a:ext>
                </a:extLst>
              </p:cNvPr>
              <p:cNvSpPr/>
              <p:nvPr/>
            </p:nvSpPr>
            <p:spPr>
              <a:xfrm>
                <a:off x="6702200" y="5188550"/>
                <a:ext cx="724569" cy="25321"/>
              </a:xfrm>
              <a:custGeom>
                <a:avLst/>
                <a:gdLst>
                  <a:gd name="connsiteX0" fmla="*/ 0 w 724569"/>
                  <a:gd name="connsiteY0" fmla="*/ 0 h 25321"/>
                  <a:gd name="connsiteX1" fmla="*/ 724570 w 724569"/>
                  <a:gd name="connsiteY1" fmla="*/ 0 h 25321"/>
                  <a:gd name="connsiteX2" fmla="*/ 724570 w 724569"/>
                  <a:gd name="connsiteY2" fmla="*/ 25322 h 25321"/>
                  <a:gd name="connsiteX3" fmla="*/ 0 w 724569"/>
                  <a:gd name="connsiteY3" fmla="*/ 25322 h 25321"/>
                </a:gdLst>
                <a:ahLst/>
                <a:cxnLst>
                  <a:cxn ang="0">
                    <a:pos x="connsiteX0" y="connsiteY0"/>
                  </a:cxn>
                  <a:cxn ang="0">
                    <a:pos x="connsiteX1" y="connsiteY1"/>
                  </a:cxn>
                  <a:cxn ang="0">
                    <a:pos x="connsiteX2" y="connsiteY2"/>
                  </a:cxn>
                  <a:cxn ang="0">
                    <a:pos x="connsiteX3" y="connsiteY3"/>
                  </a:cxn>
                </a:cxnLst>
                <a:rect l="l" t="t" r="r" b="b"/>
                <a:pathLst>
                  <a:path w="724569" h="25321">
                    <a:moveTo>
                      <a:pt x="0" y="0"/>
                    </a:moveTo>
                    <a:lnTo>
                      <a:pt x="724570" y="0"/>
                    </a:lnTo>
                    <a:lnTo>
                      <a:pt x="724570" y="25322"/>
                    </a:lnTo>
                    <a:lnTo>
                      <a:pt x="0" y="25322"/>
                    </a:lnTo>
                    <a:close/>
                  </a:path>
                </a:pathLst>
              </a:custGeom>
              <a:solidFill>
                <a:srgbClr val="FF9300"/>
              </a:solid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grpSp>
      </p:grpSp>
      <p:grpSp>
        <p:nvGrpSpPr>
          <p:cNvPr id="61" name="Group 60">
            <a:extLst>
              <a:ext uri="{FF2B5EF4-FFF2-40B4-BE49-F238E27FC236}">
                <a16:creationId xmlns:a16="http://schemas.microsoft.com/office/drawing/2014/main" id="{A604E35F-7417-142D-4682-45C32F981B12}"/>
              </a:ext>
            </a:extLst>
          </p:cNvPr>
          <p:cNvGrpSpPr/>
          <p:nvPr/>
        </p:nvGrpSpPr>
        <p:grpSpPr>
          <a:xfrm>
            <a:off x="2289468" y="6115976"/>
            <a:ext cx="1512000" cy="1068961"/>
            <a:chOff x="462193" y="4159553"/>
            <a:chExt cx="1786282" cy="1332985"/>
          </a:xfrm>
        </p:grpSpPr>
        <p:sp>
          <p:nvSpPr>
            <p:cNvPr id="62" name="Google Shape;1042;p3">
              <a:extLst>
                <a:ext uri="{FF2B5EF4-FFF2-40B4-BE49-F238E27FC236}">
                  <a16:creationId xmlns:a16="http://schemas.microsoft.com/office/drawing/2014/main" id="{EB560D91-53D5-8F20-E15E-88024F65ECD5}"/>
                </a:ext>
              </a:extLst>
            </p:cNvPr>
            <p:cNvSpPr/>
            <p:nvPr/>
          </p:nvSpPr>
          <p:spPr>
            <a:xfrm>
              <a:off x="898134" y="4159553"/>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63" name="TextBox 62">
              <a:extLst>
                <a:ext uri="{FF2B5EF4-FFF2-40B4-BE49-F238E27FC236}">
                  <a16:creationId xmlns:a16="http://schemas.microsoft.com/office/drawing/2014/main" id="{672E142F-B463-353D-9A84-C93B083FB413}"/>
                </a:ext>
              </a:extLst>
            </p:cNvPr>
            <p:cNvSpPr txBox="1"/>
            <p:nvPr/>
          </p:nvSpPr>
          <p:spPr>
            <a:xfrm>
              <a:off x="462193" y="5108743"/>
              <a:ext cx="1786282" cy="383795"/>
            </a:xfrm>
            <a:prstGeom prst="rect">
              <a:avLst/>
            </a:prstGeom>
            <a:noFill/>
          </p:spPr>
          <p:txBody>
            <a:bodyPr wrap="square" rtlCol="0">
              <a:spAutoFit/>
            </a:bodyPr>
            <a:lstStyle/>
            <a:p>
              <a:pPr algn="ctr"/>
              <a:r>
                <a:rPr lang="en-GB" noProof="0" dirty="0">
                  <a:solidFill>
                    <a:srgbClr val="FF9300"/>
                  </a:solidFill>
                  <a:latin typeface="Calibri" panose="020F0502020204030204" pitchFamily="34" charset="0"/>
                  <a:cs typeface="Calibri" panose="020F0502020204030204" pitchFamily="34" charset="0"/>
                </a:rPr>
                <a:t>FORESIGHT</a:t>
              </a:r>
            </a:p>
          </p:txBody>
        </p:sp>
        <p:grpSp>
          <p:nvGrpSpPr>
            <p:cNvPr id="474" name="Group 473">
              <a:extLst>
                <a:ext uri="{FF2B5EF4-FFF2-40B4-BE49-F238E27FC236}">
                  <a16:creationId xmlns:a16="http://schemas.microsoft.com/office/drawing/2014/main" id="{E74FE51F-86DF-7A29-AE8A-41DDF4F58F66}"/>
                </a:ext>
              </a:extLst>
            </p:cNvPr>
            <p:cNvGrpSpPr/>
            <p:nvPr/>
          </p:nvGrpSpPr>
          <p:grpSpPr>
            <a:xfrm>
              <a:off x="1051871" y="4364405"/>
              <a:ext cx="604023" cy="489671"/>
              <a:chOff x="309857" y="5093296"/>
              <a:chExt cx="826393" cy="669942"/>
            </a:xfrm>
          </p:grpSpPr>
          <p:sp>
            <p:nvSpPr>
              <p:cNvPr id="475" name="Freeform 1045">
                <a:extLst>
                  <a:ext uri="{FF2B5EF4-FFF2-40B4-BE49-F238E27FC236}">
                    <a16:creationId xmlns:a16="http://schemas.microsoft.com/office/drawing/2014/main" id="{324F7418-4956-BDF6-F1DF-660CB3428FE1}"/>
                  </a:ext>
                </a:extLst>
              </p:cNvPr>
              <p:cNvSpPr/>
              <p:nvPr/>
            </p:nvSpPr>
            <p:spPr>
              <a:xfrm>
                <a:off x="309857" y="5093296"/>
                <a:ext cx="826393" cy="669942"/>
              </a:xfrm>
              <a:custGeom>
                <a:avLst/>
                <a:gdLst>
                  <a:gd name="connsiteX0" fmla="*/ 825255 w 826393"/>
                  <a:gd name="connsiteY0" fmla="*/ 493003 h 669942"/>
                  <a:gd name="connsiteX1" fmla="*/ 588097 w 826393"/>
                  <a:gd name="connsiteY1" fmla="*/ 664849 h 669942"/>
                  <a:gd name="connsiteX2" fmla="*/ 438059 w 826393"/>
                  <a:gd name="connsiteY2" fmla="*/ 468819 h 669942"/>
                  <a:gd name="connsiteX3" fmla="*/ 386527 w 826393"/>
                  <a:gd name="connsiteY3" fmla="*/ 468819 h 669942"/>
                  <a:gd name="connsiteX4" fmla="*/ 53994 w 826393"/>
                  <a:gd name="connsiteY4" fmla="*/ 611645 h 669942"/>
                  <a:gd name="connsiteX5" fmla="*/ 19260 w 826393"/>
                  <a:gd name="connsiteY5" fmla="*/ 388302 h 669942"/>
                  <a:gd name="connsiteX6" fmla="*/ 73069 w 826393"/>
                  <a:gd name="connsiteY6" fmla="*/ 258280 h 669942"/>
                  <a:gd name="connsiteX7" fmla="*/ 84742 w 826393"/>
                  <a:gd name="connsiteY7" fmla="*/ 244054 h 669942"/>
                  <a:gd name="connsiteX8" fmla="*/ 99262 w 826393"/>
                  <a:gd name="connsiteY8" fmla="*/ 252305 h 669942"/>
                  <a:gd name="connsiteX9" fmla="*/ 73354 w 826393"/>
                  <a:gd name="connsiteY9" fmla="*/ 324002 h 669942"/>
                  <a:gd name="connsiteX10" fmla="*/ 337274 w 826393"/>
                  <a:gd name="connsiteY10" fmla="*/ 346479 h 669942"/>
                  <a:gd name="connsiteX11" fmla="*/ 362327 w 826393"/>
                  <a:gd name="connsiteY11" fmla="*/ 380336 h 669942"/>
                  <a:gd name="connsiteX12" fmla="*/ 362327 w 826393"/>
                  <a:gd name="connsiteY12" fmla="*/ 186014 h 669942"/>
                  <a:gd name="connsiteX13" fmla="*/ 305956 w 826393"/>
                  <a:gd name="connsiteY13" fmla="*/ 100660 h 669942"/>
                  <a:gd name="connsiteX14" fmla="*/ 141113 w 826393"/>
                  <a:gd name="connsiteY14" fmla="*/ 158416 h 669942"/>
                  <a:gd name="connsiteX15" fmla="*/ 114636 w 826393"/>
                  <a:gd name="connsiteY15" fmla="*/ 222431 h 669942"/>
                  <a:gd name="connsiteX16" fmla="*/ 92144 w 826393"/>
                  <a:gd name="connsiteY16" fmla="*/ 214465 h 669942"/>
                  <a:gd name="connsiteX17" fmla="*/ 106949 w 826393"/>
                  <a:gd name="connsiteY17" fmla="*/ 177478 h 669942"/>
                  <a:gd name="connsiteX18" fmla="*/ 161896 w 826393"/>
                  <a:gd name="connsiteY18" fmla="*/ 90417 h 669942"/>
                  <a:gd name="connsiteX19" fmla="*/ 184388 w 826393"/>
                  <a:gd name="connsiteY19" fmla="*/ 75907 h 669942"/>
                  <a:gd name="connsiteX20" fmla="*/ 201755 w 826393"/>
                  <a:gd name="connsiteY20" fmla="*/ 38352 h 669942"/>
                  <a:gd name="connsiteX21" fmla="*/ 349231 w 826393"/>
                  <a:gd name="connsiteY21" fmla="*/ 48594 h 669942"/>
                  <a:gd name="connsiteX22" fmla="*/ 356918 w 826393"/>
                  <a:gd name="connsiteY22" fmla="*/ 111756 h 669942"/>
                  <a:gd name="connsiteX23" fmla="*/ 376278 w 826393"/>
                  <a:gd name="connsiteY23" fmla="*/ 144190 h 669942"/>
                  <a:gd name="connsiteX24" fmla="*/ 387381 w 826393"/>
                  <a:gd name="connsiteY24" fmla="*/ 181461 h 669942"/>
                  <a:gd name="connsiteX25" fmla="*/ 387381 w 826393"/>
                  <a:gd name="connsiteY25" fmla="*/ 208206 h 669942"/>
                  <a:gd name="connsiteX26" fmla="*/ 438913 w 826393"/>
                  <a:gd name="connsiteY26" fmla="*/ 208206 h 669942"/>
                  <a:gd name="connsiteX27" fmla="*/ 438913 w 826393"/>
                  <a:gd name="connsiteY27" fmla="*/ 181461 h 669942"/>
                  <a:gd name="connsiteX28" fmla="*/ 458557 w 826393"/>
                  <a:gd name="connsiteY28" fmla="*/ 126835 h 669942"/>
                  <a:gd name="connsiteX29" fmla="*/ 469091 w 826393"/>
                  <a:gd name="connsiteY29" fmla="*/ 111471 h 669942"/>
                  <a:gd name="connsiteX30" fmla="*/ 473646 w 826393"/>
                  <a:gd name="connsiteY30" fmla="*/ 56276 h 669942"/>
                  <a:gd name="connsiteX31" fmla="*/ 625678 w 826393"/>
                  <a:gd name="connsiteY31" fmla="*/ 41197 h 669942"/>
                  <a:gd name="connsiteX32" fmla="*/ 641337 w 826393"/>
                  <a:gd name="connsiteY32" fmla="*/ 75338 h 669942"/>
                  <a:gd name="connsiteX33" fmla="*/ 665536 w 826393"/>
                  <a:gd name="connsiteY33" fmla="*/ 91555 h 669942"/>
                  <a:gd name="connsiteX34" fmla="*/ 696854 w 826393"/>
                  <a:gd name="connsiteY34" fmla="*/ 127973 h 669942"/>
                  <a:gd name="connsiteX35" fmla="*/ 813013 w 826393"/>
                  <a:gd name="connsiteY35" fmla="*/ 405373 h 669942"/>
                  <a:gd name="connsiteX36" fmla="*/ 826394 w 826393"/>
                  <a:gd name="connsiteY36" fmla="*/ 458861 h 669942"/>
                  <a:gd name="connsiteX37" fmla="*/ 826394 w 826393"/>
                  <a:gd name="connsiteY37" fmla="*/ 492718 h 669942"/>
                  <a:gd name="connsiteX38" fmla="*/ 331295 w 826393"/>
                  <a:gd name="connsiteY38" fmla="*/ 88141 h 669942"/>
                  <a:gd name="connsiteX39" fmla="*/ 215136 w 826393"/>
                  <a:gd name="connsiteY39" fmla="*/ 63104 h 669942"/>
                  <a:gd name="connsiteX40" fmla="*/ 331295 w 826393"/>
                  <a:gd name="connsiteY40" fmla="*/ 88141 h 669942"/>
                  <a:gd name="connsiteX41" fmla="*/ 608881 w 826393"/>
                  <a:gd name="connsiteY41" fmla="*/ 63958 h 669942"/>
                  <a:gd name="connsiteX42" fmla="*/ 492722 w 826393"/>
                  <a:gd name="connsiteY42" fmla="*/ 88141 h 669942"/>
                  <a:gd name="connsiteX43" fmla="*/ 608881 w 826393"/>
                  <a:gd name="connsiteY43" fmla="*/ 63958 h 669942"/>
                  <a:gd name="connsiteX44" fmla="*/ 461974 w 826393"/>
                  <a:gd name="connsiteY44" fmla="*/ 184022 h 669942"/>
                  <a:gd name="connsiteX45" fmla="*/ 461974 w 826393"/>
                  <a:gd name="connsiteY45" fmla="*/ 380051 h 669942"/>
                  <a:gd name="connsiteX46" fmla="*/ 485319 w 826393"/>
                  <a:gd name="connsiteY46" fmla="*/ 347901 h 669942"/>
                  <a:gd name="connsiteX47" fmla="*/ 715929 w 826393"/>
                  <a:gd name="connsiteY47" fmla="*/ 301241 h 669942"/>
                  <a:gd name="connsiteX48" fmla="*/ 750947 w 826393"/>
                  <a:gd name="connsiteY48" fmla="*/ 322864 h 669942"/>
                  <a:gd name="connsiteX49" fmla="*/ 683473 w 826393"/>
                  <a:gd name="connsiteY49" fmla="*/ 158131 h 669942"/>
                  <a:gd name="connsiteX50" fmla="*/ 462258 w 826393"/>
                  <a:gd name="connsiteY50" fmla="*/ 184307 h 669942"/>
                  <a:gd name="connsiteX51" fmla="*/ 437774 w 826393"/>
                  <a:gd name="connsiteY51" fmla="*/ 233243 h 669942"/>
                  <a:gd name="connsiteX52" fmla="*/ 386242 w 826393"/>
                  <a:gd name="connsiteY52" fmla="*/ 233243 h 669942"/>
                  <a:gd name="connsiteX53" fmla="*/ 386242 w 826393"/>
                  <a:gd name="connsiteY53" fmla="*/ 348470 h 669942"/>
                  <a:gd name="connsiteX54" fmla="*/ 388805 w 826393"/>
                  <a:gd name="connsiteY54" fmla="*/ 351031 h 669942"/>
                  <a:gd name="connsiteX55" fmla="*/ 435496 w 826393"/>
                  <a:gd name="connsiteY55" fmla="*/ 351031 h 669942"/>
                  <a:gd name="connsiteX56" fmla="*/ 438059 w 826393"/>
                  <a:gd name="connsiteY56" fmla="*/ 348470 h 669942"/>
                  <a:gd name="connsiteX57" fmla="*/ 438059 w 826393"/>
                  <a:gd name="connsiteY57" fmla="*/ 233243 h 669942"/>
                  <a:gd name="connsiteX58" fmla="*/ 171291 w 826393"/>
                  <a:gd name="connsiteY58" fmla="*/ 308070 h 669942"/>
                  <a:gd name="connsiteX59" fmla="*/ 24954 w 826393"/>
                  <a:gd name="connsiteY59" fmla="*/ 500116 h 669942"/>
                  <a:gd name="connsiteX60" fmla="*/ 299977 w 826393"/>
                  <a:gd name="connsiteY60" fmla="*/ 607377 h 669942"/>
                  <a:gd name="connsiteX61" fmla="*/ 171291 w 826393"/>
                  <a:gd name="connsiteY61" fmla="*/ 308070 h 669942"/>
                  <a:gd name="connsiteX62" fmla="*/ 610304 w 826393"/>
                  <a:gd name="connsiteY62" fmla="*/ 308070 h 669942"/>
                  <a:gd name="connsiteX63" fmla="*/ 468237 w 826393"/>
                  <a:gd name="connsiteY63" fmla="*/ 430410 h 669942"/>
                  <a:gd name="connsiteX64" fmla="*/ 715644 w 826393"/>
                  <a:gd name="connsiteY64" fmla="*/ 622741 h 669942"/>
                  <a:gd name="connsiteX65" fmla="*/ 610304 w 826393"/>
                  <a:gd name="connsiteY65" fmla="*/ 308070 h 669942"/>
                  <a:gd name="connsiteX66" fmla="*/ 437774 w 826393"/>
                  <a:gd name="connsiteY66" fmla="*/ 375215 h 669942"/>
                  <a:gd name="connsiteX67" fmla="*/ 386242 w 826393"/>
                  <a:gd name="connsiteY67" fmla="*/ 375215 h 669942"/>
                  <a:gd name="connsiteX68" fmla="*/ 386242 w 826393"/>
                  <a:gd name="connsiteY68" fmla="*/ 442929 h 669942"/>
                  <a:gd name="connsiteX69" fmla="*/ 437774 w 826393"/>
                  <a:gd name="connsiteY69" fmla="*/ 442929 h 669942"/>
                  <a:gd name="connsiteX70" fmla="*/ 437774 w 826393"/>
                  <a:gd name="connsiteY70" fmla="*/ 375215 h 66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826393" h="669942">
                    <a:moveTo>
                      <a:pt x="825255" y="493003"/>
                    </a:moveTo>
                    <a:cubicBezTo>
                      <a:pt x="811874" y="610507"/>
                      <a:pt x="705395" y="690170"/>
                      <a:pt x="588097" y="664849"/>
                    </a:cubicBezTo>
                    <a:cubicBezTo>
                      <a:pt x="498700" y="645502"/>
                      <a:pt x="433219" y="560432"/>
                      <a:pt x="438059" y="468819"/>
                    </a:cubicBezTo>
                    <a:lnTo>
                      <a:pt x="386527" y="468819"/>
                    </a:lnTo>
                    <a:cubicBezTo>
                      <a:pt x="393929" y="644079"/>
                      <a:pt x="178409" y="738253"/>
                      <a:pt x="53994" y="611645"/>
                    </a:cubicBezTo>
                    <a:cubicBezTo>
                      <a:pt x="-9210" y="547345"/>
                      <a:pt x="-11488" y="468535"/>
                      <a:pt x="19260" y="388302"/>
                    </a:cubicBezTo>
                    <a:cubicBezTo>
                      <a:pt x="35203" y="346479"/>
                      <a:pt x="53994" y="298396"/>
                      <a:pt x="73069" y="258280"/>
                    </a:cubicBezTo>
                    <a:cubicBezTo>
                      <a:pt x="92144" y="218164"/>
                      <a:pt x="77624" y="245477"/>
                      <a:pt x="84742" y="244054"/>
                    </a:cubicBezTo>
                    <a:cubicBezTo>
                      <a:pt x="91859" y="242632"/>
                      <a:pt x="96699" y="245761"/>
                      <a:pt x="99262" y="252305"/>
                    </a:cubicBezTo>
                    <a:cubicBezTo>
                      <a:pt x="102109" y="262832"/>
                      <a:pt x="71076" y="321157"/>
                      <a:pt x="73354" y="324002"/>
                    </a:cubicBezTo>
                    <a:cubicBezTo>
                      <a:pt x="152786" y="260841"/>
                      <a:pt x="269514" y="271367"/>
                      <a:pt x="337274" y="346479"/>
                    </a:cubicBezTo>
                    <a:lnTo>
                      <a:pt x="362327" y="380336"/>
                    </a:lnTo>
                    <a:lnTo>
                      <a:pt x="362327" y="186014"/>
                    </a:lnTo>
                    <a:cubicBezTo>
                      <a:pt x="362327" y="155002"/>
                      <a:pt x="331864" y="115454"/>
                      <a:pt x="305956" y="100660"/>
                    </a:cubicBezTo>
                    <a:cubicBezTo>
                      <a:pt x="240759" y="62820"/>
                      <a:pt x="171007" y="93831"/>
                      <a:pt x="141113" y="158416"/>
                    </a:cubicBezTo>
                    <a:cubicBezTo>
                      <a:pt x="111219" y="223000"/>
                      <a:pt x="124031" y="209344"/>
                      <a:pt x="114636" y="222431"/>
                    </a:cubicBezTo>
                    <a:cubicBezTo>
                      <a:pt x="105240" y="235519"/>
                      <a:pt x="90436" y="226984"/>
                      <a:pt x="92144" y="214465"/>
                    </a:cubicBezTo>
                    <a:cubicBezTo>
                      <a:pt x="93852" y="201946"/>
                      <a:pt x="103532" y="185729"/>
                      <a:pt x="106949" y="177478"/>
                    </a:cubicBezTo>
                    <a:cubicBezTo>
                      <a:pt x="120614" y="143621"/>
                      <a:pt x="132572" y="114316"/>
                      <a:pt x="161896" y="90417"/>
                    </a:cubicBezTo>
                    <a:cubicBezTo>
                      <a:pt x="167590" y="85865"/>
                      <a:pt x="180687" y="79890"/>
                      <a:pt x="184388" y="75907"/>
                    </a:cubicBezTo>
                    <a:cubicBezTo>
                      <a:pt x="188089" y="71924"/>
                      <a:pt x="195776" y="47456"/>
                      <a:pt x="201755" y="38352"/>
                    </a:cubicBezTo>
                    <a:cubicBezTo>
                      <a:pt x="237058" y="-16559"/>
                      <a:pt x="321900" y="-10585"/>
                      <a:pt x="349231" y="48594"/>
                    </a:cubicBezTo>
                    <a:cubicBezTo>
                      <a:pt x="360904" y="74200"/>
                      <a:pt x="351793" y="91271"/>
                      <a:pt x="356918" y="111756"/>
                    </a:cubicBezTo>
                    <a:cubicBezTo>
                      <a:pt x="362043" y="132241"/>
                      <a:pt x="372577" y="135655"/>
                      <a:pt x="376278" y="144190"/>
                    </a:cubicBezTo>
                    <a:cubicBezTo>
                      <a:pt x="379979" y="152726"/>
                      <a:pt x="387381" y="173495"/>
                      <a:pt x="387381" y="181461"/>
                    </a:cubicBezTo>
                    <a:lnTo>
                      <a:pt x="387381" y="208206"/>
                    </a:lnTo>
                    <a:lnTo>
                      <a:pt x="438913" y="208206"/>
                    </a:lnTo>
                    <a:lnTo>
                      <a:pt x="438913" y="181461"/>
                    </a:lnTo>
                    <a:cubicBezTo>
                      <a:pt x="438913" y="168089"/>
                      <a:pt x="451724" y="139354"/>
                      <a:pt x="458557" y="126835"/>
                    </a:cubicBezTo>
                    <a:cubicBezTo>
                      <a:pt x="465390" y="114316"/>
                      <a:pt x="468237" y="115170"/>
                      <a:pt x="469091" y="111471"/>
                    </a:cubicBezTo>
                    <a:cubicBezTo>
                      <a:pt x="473362" y="95254"/>
                      <a:pt x="466813" y="76761"/>
                      <a:pt x="473646" y="56276"/>
                    </a:cubicBezTo>
                    <a:cubicBezTo>
                      <a:pt x="496423" y="-11438"/>
                      <a:pt x="589521" y="-19974"/>
                      <a:pt x="625678" y="41197"/>
                    </a:cubicBezTo>
                    <a:cubicBezTo>
                      <a:pt x="661835" y="102367"/>
                      <a:pt x="637066" y="70786"/>
                      <a:pt x="641337" y="75338"/>
                    </a:cubicBezTo>
                    <a:cubicBezTo>
                      <a:pt x="645607" y="79890"/>
                      <a:pt x="659273" y="86434"/>
                      <a:pt x="665536" y="91555"/>
                    </a:cubicBezTo>
                    <a:cubicBezTo>
                      <a:pt x="677209" y="101229"/>
                      <a:pt x="689167" y="115170"/>
                      <a:pt x="696854" y="127973"/>
                    </a:cubicBezTo>
                    <a:cubicBezTo>
                      <a:pt x="733581" y="219586"/>
                      <a:pt x="780272" y="312622"/>
                      <a:pt x="813013" y="405373"/>
                    </a:cubicBezTo>
                    <a:cubicBezTo>
                      <a:pt x="818707" y="421590"/>
                      <a:pt x="824970" y="442075"/>
                      <a:pt x="826394" y="458861"/>
                    </a:cubicBezTo>
                    <a:lnTo>
                      <a:pt x="826394" y="492718"/>
                    </a:lnTo>
                    <a:close/>
                    <a:moveTo>
                      <a:pt x="331295" y="88141"/>
                    </a:moveTo>
                    <a:cubicBezTo>
                      <a:pt x="333857" y="18436"/>
                      <a:pt x="241898" y="-911"/>
                      <a:pt x="215136" y="63104"/>
                    </a:cubicBezTo>
                    <a:cubicBezTo>
                      <a:pt x="256133" y="55707"/>
                      <a:pt x="298269" y="62251"/>
                      <a:pt x="331295" y="88141"/>
                    </a:cubicBezTo>
                    <a:close/>
                    <a:moveTo>
                      <a:pt x="608881" y="63958"/>
                    </a:moveTo>
                    <a:cubicBezTo>
                      <a:pt x="583542" y="-911"/>
                      <a:pt x="489590" y="18151"/>
                      <a:pt x="492722" y="88141"/>
                    </a:cubicBezTo>
                    <a:cubicBezTo>
                      <a:pt x="525462" y="62820"/>
                      <a:pt x="568737" y="54569"/>
                      <a:pt x="608881" y="63958"/>
                    </a:cubicBezTo>
                    <a:close/>
                    <a:moveTo>
                      <a:pt x="461974" y="184022"/>
                    </a:moveTo>
                    <a:lnTo>
                      <a:pt x="461974" y="380051"/>
                    </a:lnTo>
                    <a:lnTo>
                      <a:pt x="485319" y="347901"/>
                    </a:lnTo>
                    <a:cubicBezTo>
                      <a:pt x="542545" y="283317"/>
                      <a:pt x="637635" y="263686"/>
                      <a:pt x="715929" y="301241"/>
                    </a:cubicBezTo>
                    <a:lnTo>
                      <a:pt x="750947" y="322864"/>
                    </a:lnTo>
                    <a:cubicBezTo>
                      <a:pt x="727032" y="269091"/>
                      <a:pt x="707957" y="211335"/>
                      <a:pt x="683473" y="158131"/>
                    </a:cubicBezTo>
                    <a:cubicBezTo>
                      <a:pt x="631087" y="44895"/>
                      <a:pt x="474785" y="71640"/>
                      <a:pt x="462258" y="184307"/>
                    </a:cubicBezTo>
                    <a:close/>
                    <a:moveTo>
                      <a:pt x="437774" y="233243"/>
                    </a:moveTo>
                    <a:lnTo>
                      <a:pt x="386242" y="233243"/>
                    </a:lnTo>
                    <a:lnTo>
                      <a:pt x="386242" y="348470"/>
                    </a:lnTo>
                    <a:lnTo>
                      <a:pt x="388805" y="351031"/>
                    </a:lnTo>
                    <a:lnTo>
                      <a:pt x="435496" y="351031"/>
                    </a:lnTo>
                    <a:lnTo>
                      <a:pt x="438059" y="348470"/>
                    </a:lnTo>
                    <a:lnTo>
                      <a:pt x="438059" y="233243"/>
                    </a:lnTo>
                    <a:close/>
                    <a:moveTo>
                      <a:pt x="171291" y="308070"/>
                    </a:moveTo>
                    <a:cubicBezTo>
                      <a:pt x="78478" y="317174"/>
                      <a:pt x="12142" y="409356"/>
                      <a:pt x="24954" y="500116"/>
                    </a:cubicBezTo>
                    <a:cubicBezTo>
                      <a:pt x="37766" y="590875"/>
                      <a:pt x="199477" y="691308"/>
                      <a:pt x="299977" y="607377"/>
                    </a:cubicBezTo>
                    <a:cubicBezTo>
                      <a:pt x="430371" y="498409"/>
                      <a:pt x="342683" y="291283"/>
                      <a:pt x="171291" y="308070"/>
                    </a:cubicBezTo>
                    <a:close/>
                    <a:moveTo>
                      <a:pt x="610304" y="308070"/>
                    </a:moveTo>
                    <a:cubicBezTo>
                      <a:pt x="544253" y="314329"/>
                      <a:pt x="485319" y="367533"/>
                      <a:pt x="468237" y="430410"/>
                    </a:cubicBezTo>
                    <a:cubicBezTo>
                      <a:pt x="428379" y="575796"/>
                      <a:pt x="583827" y="697283"/>
                      <a:pt x="715644" y="622741"/>
                    </a:cubicBezTo>
                    <a:cubicBezTo>
                      <a:pt x="847462" y="548198"/>
                      <a:pt x="798778" y="290430"/>
                      <a:pt x="610304" y="308070"/>
                    </a:cubicBezTo>
                    <a:close/>
                    <a:moveTo>
                      <a:pt x="437774" y="375215"/>
                    </a:moveTo>
                    <a:lnTo>
                      <a:pt x="386242" y="375215"/>
                    </a:lnTo>
                    <a:lnTo>
                      <a:pt x="386242" y="442929"/>
                    </a:lnTo>
                    <a:lnTo>
                      <a:pt x="437774" y="442929"/>
                    </a:lnTo>
                    <a:lnTo>
                      <a:pt x="437774" y="375215"/>
                    </a:lnTo>
                    <a:close/>
                  </a:path>
                </a:pathLst>
              </a:custGeom>
              <a:solidFill>
                <a:srgbClr val="1A3966"/>
              </a:solid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75" name="Freeform 1046">
                <a:extLst>
                  <a:ext uri="{FF2B5EF4-FFF2-40B4-BE49-F238E27FC236}">
                    <a16:creationId xmlns:a16="http://schemas.microsoft.com/office/drawing/2014/main" id="{5368D37A-86B0-82D2-4AA7-8D1A2915F1A5}"/>
                  </a:ext>
                </a:extLst>
              </p:cNvPr>
              <p:cNvSpPr/>
              <p:nvPr/>
            </p:nvSpPr>
            <p:spPr>
              <a:xfrm>
                <a:off x="771738" y="5400455"/>
                <a:ext cx="339065" cy="338202"/>
              </a:xfrm>
              <a:custGeom>
                <a:avLst/>
                <a:gdLst>
                  <a:gd name="connsiteX0" fmla="*/ 148423 w 339065"/>
                  <a:gd name="connsiteY0" fmla="*/ 910 h 338202"/>
                  <a:gd name="connsiteX1" fmla="*/ 6356 w 339065"/>
                  <a:gd name="connsiteY1" fmla="*/ 123251 h 338202"/>
                  <a:gd name="connsiteX2" fmla="*/ 253763 w 339065"/>
                  <a:gd name="connsiteY2" fmla="*/ 315581 h 338202"/>
                  <a:gd name="connsiteX3" fmla="*/ 148423 w 339065"/>
                  <a:gd name="connsiteY3" fmla="*/ 910 h 338202"/>
                  <a:gd name="connsiteX4" fmla="*/ 79240 w 339065"/>
                  <a:gd name="connsiteY4" fmla="*/ 276888 h 338202"/>
                  <a:gd name="connsiteX5" fmla="*/ 161235 w 339065"/>
                  <a:gd name="connsiteY5" fmla="*/ 28223 h 338202"/>
                  <a:gd name="connsiteX6" fmla="*/ 227286 w 339065"/>
                  <a:gd name="connsiteY6" fmla="*/ 40457 h 338202"/>
                  <a:gd name="connsiteX7" fmla="*/ 253194 w 339065"/>
                  <a:gd name="connsiteY7" fmla="*/ 64641 h 338202"/>
                  <a:gd name="connsiteX8" fmla="*/ 271415 w 339065"/>
                  <a:gd name="connsiteY8" fmla="*/ 79720 h 338202"/>
                  <a:gd name="connsiteX9" fmla="*/ 282518 w 339065"/>
                  <a:gd name="connsiteY9" fmla="*/ 85126 h 338202"/>
                  <a:gd name="connsiteX10" fmla="*/ 310134 w 339065"/>
                  <a:gd name="connsiteY10" fmla="*/ 159099 h 338202"/>
                  <a:gd name="connsiteX11" fmla="*/ 79240 w 339065"/>
                  <a:gd name="connsiteY11" fmla="*/ 276888 h 3382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39065" h="338202">
                    <a:moveTo>
                      <a:pt x="148423" y="910"/>
                    </a:moveTo>
                    <a:cubicBezTo>
                      <a:pt x="82372" y="7169"/>
                      <a:pt x="23438" y="60373"/>
                      <a:pt x="6356" y="123251"/>
                    </a:cubicBezTo>
                    <a:cubicBezTo>
                      <a:pt x="-33502" y="268637"/>
                      <a:pt x="121946" y="390124"/>
                      <a:pt x="253763" y="315581"/>
                    </a:cubicBezTo>
                    <a:cubicBezTo>
                      <a:pt x="410635" y="226813"/>
                      <a:pt x="336897" y="-16730"/>
                      <a:pt x="148423" y="910"/>
                    </a:cubicBezTo>
                    <a:close/>
                    <a:moveTo>
                      <a:pt x="79240" y="276888"/>
                    </a:moveTo>
                    <a:cubicBezTo>
                      <a:pt x="-18413" y="194948"/>
                      <a:pt x="34826" y="35621"/>
                      <a:pt x="161235" y="28223"/>
                    </a:cubicBezTo>
                    <a:cubicBezTo>
                      <a:pt x="183157" y="26801"/>
                      <a:pt x="207072" y="31638"/>
                      <a:pt x="227286" y="40457"/>
                    </a:cubicBezTo>
                    <a:cubicBezTo>
                      <a:pt x="236966" y="44725"/>
                      <a:pt x="255187" y="52407"/>
                      <a:pt x="253194" y="64641"/>
                    </a:cubicBezTo>
                    <a:cubicBezTo>
                      <a:pt x="260027" y="68624"/>
                      <a:pt x="266005" y="73745"/>
                      <a:pt x="271415" y="79720"/>
                    </a:cubicBezTo>
                    <a:cubicBezTo>
                      <a:pt x="275116" y="79720"/>
                      <a:pt x="278817" y="81427"/>
                      <a:pt x="282518" y="85126"/>
                    </a:cubicBezTo>
                    <a:cubicBezTo>
                      <a:pt x="297038" y="100774"/>
                      <a:pt x="308711" y="138330"/>
                      <a:pt x="310134" y="159099"/>
                    </a:cubicBezTo>
                    <a:cubicBezTo>
                      <a:pt x="317537" y="281724"/>
                      <a:pt x="173762" y="356551"/>
                      <a:pt x="79240" y="276888"/>
                    </a:cubicBezTo>
                    <a:close/>
                  </a:path>
                </a:pathLst>
              </a:custGeom>
              <a:solidFill>
                <a:srgbClr val="FF9300"/>
              </a:solid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384" name="Freeform 1047">
                <a:extLst>
                  <a:ext uri="{FF2B5EF4-FFF2-40B4-BE49-F238E27FC236}">
                    <a16:creationId xmlns:a16="http://schemas.microsoft.com/office/drawing/2014/main" id="{32743ACA-047D-CD83-04CE-5E6843BCC546}"/>
                  </a:ext>
                </a:extLst>
              </p:cNvPr>
              <p:cNvSpPr/>
              <p:nvPr/>
            </p:nvSpPr>
            <p:spPr>
              <a:xfrm>
                <a:off x="331967" y="5400434"/>
                <a:ext cx="340544" cy="338213"/>
              </a:xfrm>
              <a:custGeom>
                <a:avLst/>
                <a:gdLst>
                  <a:gd name="connsiteX0" fmla="*/ 149181 w 340544"/>
                  <a:gd name="connsiteY0" fmla="*/ 931 h 338213"/>
                  <a:gd name="connsiteX1" fmla="*/ 277867 w 340544"/>
                  <a:gd name="connsiteY1" fmla="*/ 300239 h 338213"/>
                  <a:gd name="connsiteX2" fmla="*/ 2844 w 340544"/>
                  <a:gd name="connsiteY2" fmla="*/ 192977 h 338213"/>
                  <a:gd name="connsiteX3" fmla="*/ 149181 w 340544"/>
                  <a:gd name="connsiteY3" fmla="*/ 931 h 338213"/>
                  <a:gd name="connsiteX4" fmla="*/ 161993 w 340544"/>
                  <a:gd name="connsiteY4" fmla="*/ 28244 h 338213"/>
                  <a:gd name="connsiteX5" fmla="*/ 46973 w 340544"/>
                  <a:gd name="connsiteY5" fmla="*/ 235939 h 338213"/>
                  <a:gd name="connsiteX6" fmla="*/ 295519 w 340544"/>
                  <a:gd name="connsiteY6" fmla="*/ 234232 h 338213"/>
                  <a:gd name="connsiteX7" fmla="*/ 161993 w 340544"/>
                  <a:gd name="connsiteY7" fmla="*/ 28244 h 338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0544" h="338213">
                    <a:moveTo>
                      <a:pt x="149181" y="931"/>
                    </a:moveTo>
                    <a:cubicBezTo>
                      <a:pt x="320573" y="-15570"/>
                      <a:pt x="408261" y="191270"/>
                      <a:pt x="277867" y="300239"/>
                    </a:cubicBezTo>
                    <a:cubicBezTo>
                      <a:pt x="177652" y="383885"/>
                      <a:pt x="21065" y="321008"/>
                      <a:pt x="2844" y="192977"/>
                    </a:cubicBezTo>
                    <a:cubicBezTo>
                      <a:pt x="-15377" y="64947"/>
                      <a:pt x="56368" y="10036"/>
                      <a:pt x="149181" y="931"/>
                    </a:cubicBezTo>
                    <a:close/>
                    <a:moveTo>
                      <a:pt x="161993" y="28244"/>
                    </a:moveTo>
                    <a:cubicBezTo>
                      <a:pt x="60069" y="35357"/>
                      <a:pt x="-2281" y="144895"/>
                      <a:pt x="46973" y="235939"/>
                    </a:cubicBezTo>
                    <a:cubicBezTo>
                      <a:pt x="100497" y="334380"/>
                      <a:pt x="243418" y="333527"/>
                      <a:pt x="295519" y="234232"/>
                    </a:cubicBezTo>
                    <a:cubicBezTo>
                      <a:pt x="346196" y="138066"/>
                      <a:pt x="270180" y="20847"/>
                      <a:pt x="161993" y="28244"/>
                    </a:cubicBezTo>
                    <a:close/>
                  </a:path>
                </a:pathLst>
              </a:custGeom>
              <a:solidFill>
                <a:srgbClr val="FF9300"/>
              </a:solid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385" name="Freeform 1048">
                <a:extLst>
                  <a:ext uri="{FF2B5EF4-FFF2-40B4-BE49-F238E27FC236}">
                    <a16:creationId xmlns:a16="http://schemas.microsoft.com/office/drawing/2014/main" id="{5539A7EF-7420-801F-A704-4F0523B54D91}"/>
                  </a:ext>
                </a:extLst>
              </p:cNvPr>
              <p:cNvSpPr/>
              <p:nvPr/>
            </p:nvSpPr>
            <p:spPr>
              <a:xfrm>
                <a:off x="800548" y="5428432"/>
                <a:ext cx="281599" cy="281847"/>
              </a:xfrm>
              <a:custGeom>
                <a:avLst/>
                <a:gdLst>
                  <a:gd name="connsiteX0" fmla="*/ 132424 w 281599"/>
                  <a:gd name="connsiteY0" fmla="*/ 246 h 281847"/>
                  <a:gd name="connsiteX1" fmla="*/ 198476 w 281599"/>
                  <a:gd name="connsiteY1" fmla="*/ 12480 h 281847"/>
                  <a:gd name="connsiteX2" fmla="*/ 224099 w 281599"/>
                  <a:gd name="connsiteY2" fmla="*/ 38655 h 281847"/>
                  <a:gd name="connsiteX3" fmla="*/ 188796 w 281599"/>
                  <a:gd name="connsiteY3" fmla="*/ 34957 h 281847"/>
                  <a:gd name="connsiteX4" fmla="*/ 43312 w 281599"/>
                  <a:gd name="connsiteY4" fmla="*/ 77349 h 281847"/>
                  <a:gd name="connsiteX5" fmla="*/ 27938 w 281599"/>
                  <a:gd name="connsiteY5" fmla="*/ 112059 h 281847"/>
                  <a:gd name="connsiteX6" fmla="*/ 53846 w 281599"/>
                  <a:gd name="connsiteY6" fmla="*/ 161849 h 281847"/>
                  <a:gd name="connsiteX7" fmla="*/ 243459 w 281599"/>
                  <a:gd name="connsiteY7" fmla="*/ 138519 h 281847"/>
                  <a:gd name="connsiteX8" fmla="*/ 248583 w 281599"/>
                  <a:gd name="connsiteY8" fmla="*/ 97834 h 281847"/>
                  <a:gd name="connsiteX9" fmla="*/ 231216 w 281599"/>
                  <a:gd name="connsiteY9" fmla="*/ 66822 h 281847"/>
                  <a:gd name="connsiteX10" fmla="*/ 253708 w 281599"/>
                  <a:gd name="connsiteY10" fmla="*/ 57148 h 281847"/>
                  <a:gd name="connsiteX11" fmla="*/ 281324 w 281599"/>
                  <a:gd name="connsiteY11" fmla="*/ 131122 h 281847"/>
                  <a:gd name="connsiteX12" fmla="*/ 50430 w 281599"/>
                  <a:gd name="connsiteY12" fmla="*/ 248910 h 281847"/>
                  <a:gd name="connsiteX13" fmla="*/ 132424 w 281599"/>
                  <a:gd name="connsiteY13" fmla="*/ 246 h 281847"/>
                  <a:gd name="connsiteX14" fmla="*/ 252000 w 281599"/>
                  <a:gd name="connsiteY14" fmla="*/ 170669 h 281847"/>
                  <a:gd name="connsiteX15" fmla="*/ 51284 w 281599"/>
                  <a:gd name="connsiteY15" fmla="*/ 193146 h 281847"/>
                  <a:gd name="connsiteX16" fmla="*/ 27938 w 281599"/>
                  <a:gd name="connsiteY16" fmla="*/ 169816 h 281847"/>
                  <a:gd name="connsiteX17" fmla="*/ 252284 w 281599"/>
                  <a:gd name="connsiteY17" fmla="*/ 170669 h 2818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81599" h="281847">
                    <a:moveTo>
                      <a:pt x="132424" y="246"/>
                    </a:moveTo>
                    <a:cubicBezTo>
                      <a:pt x="154346" y="-1177"/>
                      <a:pt x="178262" y="3660"/>
                      <a:pt x="198476" y="12480"/>
                    </a:cubicBezTo>
                    <a:cubicBezTo>
                      <a:pt x="218689" y="21300"/>
                      <a:pt x="228369" y="25283"/>
                      <a:pt x="224099" y="38655"/>
                    </a:cubicBezTo>
                    <a:cubicBezTo>
                      <a:pt x="219828" y="52027"/>
                      <a:pt x="197906" y="39224"/>
                      <a:pt x="188796" y="34957"/>
                    </a:cubicBezTo>
                    <a:cubicBezTo>
                      <a:pt x="136695" y="11626"/>
                      <a:pt x="74345" y="29551"/>
                      <a:pt x="43312" y="77349"/>
                    </a:cubicBezTo>
                    <a:cubicBezTo>
                      <a:pt x="38757" y="84462"/>
                      <a:pt x="28223" y="104093"/>
                      <a:pt x="27938" y="112059"/>
                    </a:cubicBezTo>
                    <a:cubicBezTo>
                      <a:pt x="27369" y="123440"/>
                      <a:pt x="45875" y="153029"/>
                      <a:pt x="53846" y="161849"/>
                    </a:cubicBezTo>
                    <a:cubicBezTo>
                      <a:pt x="107370" y="221312"/>
                      <a:pt x="206447" y="209647"/>
                      <a:pt x="243459" y="138519"/>
                    </a:cubicBezTo>
                    <a:cubicBezTo>
                      <a:pt x="280470" y="67391"/>
                      <a:pt x="255416" y="115189"/>
                      <a:pt x="248583" y="97834"/>
                    </a:cubicBezTo>
                    <a:cubicBezTo>
                      <a:pt x="241750" y="80479"/>
                      <a:pt x="231786" y="70521"/>
                      <a:pt x="231216" y="66822"/>
                    </a:cubicBezTo>
                    <a:cubicBezTo>
                      <a:pt x="228939" y="53450"/>
                      <a:pt x="243459" y="46337"/>
                      <a:pt x="253708" y="57148"/>
                    </a:cubicBezTo>
                    <a:cubicBezTo>
                      <a:pt x="268228" y="72797"/>
                      <a:pt x="279901" y="110352"/>
                      <a:pt x="281324" y="131122"/>
                    </a:cubicBezTo>
                    <a:cubicBezTo>
                      <a:pt x="288726" y="253747"/>
                      <a:pt x="144951" y="328574"/>
                      <a:pt x="50430" y="248910"/>
                    </a:cubicBezTo>
                    <a:cubicBezTo>
                      <a:pt x="-47223" y="166970"/>
                      <a:pt x="6016" y="7643"/>
                      <a:pt x="132424" y="246"/>
                    </a:cubicBezTo>
                    <a:close/>
                    <a:moveTo>
                      <a:pt x="252000" y="170669"/>
                    </a:moveTo>
                    <a:cubicBezTo>
                      <a:pt x="203316" y="232124"/>
                      <a:pt x="112495" y="242935"/>
                      <a:pt x="51284" y="193146"/>
                    </a:cubicBezTo>
                    <a:lnTo>
                      <a:pt x="27938" y="169816"/>
                    </a:lnTo>
                    <a:cubicBezTo>
                      <a:pt x="58971" y="284190"/>
                      <a:pt x="221536" y="285328"/>
                      <a:pt x="252284" y="170669"/>
                    </a:cubicBezTo>
                    <a:close/>
                  </a:path>
                </a:pathLst>
              </a:custGeom>
              <a:solidFill>
                <a:srgbClr val="1A3966"/>
              </a:solid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386" name="Freeform 1049">
                <a:extLst>
                  <a:ext uri="{FF2B5EF4-FFF2-40B4-BE49-F238E27FC236}">
                    <a16:creationId xmlns:a16="http://schemas.microsoft.com/office/drawing/2014/main" id="{F396C4A5-E1F1-7EC1-6203-3048CA6DFA0D}"/>
                  </a:ext>
                </a:extLst>
              </p:cNvPr>
              <p:cNvSpPr/>
              <p:nvPr/>
            </p:nvSpPr>
            <p:spPr>
              <a:xfrm>
                <a:off x="361766" y="5428345"/>
                <a:ext cx="281778" cy="281222"/>
              </a:xfrm>
              <a:custGeom>
                <a:avLst/>
                <a:gdLst>
                  <a:gd name="connsiteX0" fmla="*/ 132194 w 281778"/>
                  <a:gd name="connsiteY0" fmla="*/ 333 h 281222"/>
                  <a:gd name="connsiteX1" fmla="*/ 265719 w 281778"/>
                  <a:gd name="connsiteY1" fmla="*/ 206321 h 281222"/>
                  <a:gd name="connsiteX2" fmla="*/ 17173 w 281778"/>
                  <a:gd name="connsiteY2" fmla="*/ 208028 h 281222"/>
                  <a:gd name="connsiteX3" fmla="*/ 132194 w 281778"/>
                  <a:gd name="connsiteY3" fmla="*/ 333 h 281222"/>
                  <a:gd name="connsiteX4" fmla="*/ 140165 w 281778"/>
                  <a:gd name="connsiteY4" fmla="*/ 24517 h 281222"/>
                  <a:gd name="connsiteX5" fmla="*/ 33402 w 281778"/>
                  <a:gd name="connsiteY5" fmla="*/ 96499 h 281222"/>
                  <a:gd name="connsiteX6" fmla="*/ 35394 w 281778"/>
                  <a:gd name="connsiteY6" fmla="*/ 132916 h 281222"/>
                  <a:gd name="connsiteX7" fmla="*/ 249491 w 281778"/>
                  <a:gd name="connsiteY7" fmla="*/ 125234 h 281222"/>
                  <a:gd name="connsiteX8" fmla="*/ 245790 w 281778"/>
                  <a:gd name="connsiteY8" fmla="*/ 90239 h 281222"/>
                  <a:gd name="connsiteX9" fmla="*/ 140165 w 281778"/>
                  <a:gd name="connsiteY9" fmla="*/ 24232 h 281222"/>
                  <a:gd name="connsiteX10" fmla="*/ 29416 w 281778"/>
                  <a:gd name="connsiteY10" fmla="*/ 170756 h 281222"/>
                  <a:gd name="connsiteX11" fmla="*/ 253762 w 281778"/>
                  <a:gd name="connsiteY11" fmla="*/ 169903 h 281222"/>
                  <a:gd name="connsiteX12" fmla="*/ 230416 w 281778"/>
                  <a:gd name="connsiteY12" fmla="*/ 193233 h 281222"/>
                  <a:gd name="connsiteX13" fmla="*/ 29700 w 281778"/>
                  <a:gd name="connsiteY13" fmla="*/ 170756 h 2812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81778" h="281222">
                    <a:moveTo>
                      <a:pt x="132194" y="333"/>
                    </a:moveTo>
                    <a:cubicBezTo>
                      <a:pt x="240381" y="-7064"/>
                      <a:pt x="316397" y="110155"/>
                      <a:pt x="265719" y="206321"/>
                    </a:cubicBezTo>
                    <a:cubicBezTo>
                      <a:pt x="213334" y="305331"/>
                      <a:pt x="70698" y="306469"/>
                      <a:pt x="17173" y="208028"/>
                    </a:cubicBezTo>
                    <a:cubicBezTo>
                      <a:pt x="-32080" y="117268"/>
                      <a:pt x="30270" y="7446"/>
                      <a:pt x="132194" y="333"/>
                    </a:cubicBezTo>
                    <a:close/>
                    <a:moveTo>
                      <a:pt x="140165" y="24517"/>
                    </a:moveTo>
                    <a:cubicBezTo>
                      <a:pt x="94328" y="24517"/>
                      <a:pt x="50484" y="53822"/>
                      <a:pt x="33402" y="96499"/>
                    </a:cubicBezTo>
                    <a:cubicBezTo>
                      <a:pt x="16319" y="139176"/>
                      <a:pt x="28277" y="116983"/>
                      <a:pt x="35394" y="132916"/>
                    </a:cubicBezTo>
                    <a:cubicBezTo>
                      <a:pt x="77531" y="225383"/>
                      <a:pt x="213619" y="220831"/>
                      <a:pt x="249491" y="125234"/>
                    </a:cubicBezTo>
                    <a:cubicBezTo>
                      <a:pt x="255185" y="110440"/>
                      <a:pt x="252338" y="104180"/>
                      <a:pt x="245790" y="90239"/>
                    </a:cubicBezTo>
                    <a:cubicBezTo>
                      <a:pt x="227000" y="50408"/>
                      <a:pt x="184294" y="23948"/>
                      <a:pt x="140165" y="24232"/>
                    </a:cubicBezTo>
                    <a:close/>
                    <a:moveTo>
                      <a:pt x="29416" y="170756"/>
                    </a:moveTo>
                    <a:cubicBezTo>
                      <a:pt x="60164" y="285415"/>
                      <a:pt x="222729" y="284277"/>
                      <a:pt x="253762" y="169903"/>
                    </a:cubicBezTo>
                    <a:lnTo>
                      <a:pt x="230416" y="193233"/>
                    </a:lnTo>
                    <a:cubicBezTo>
                      <a:pt x="168920" y="243023"/>
                      <a:pt x="78385" y="232211"/>
                      <a:pt x="29700" y="170756"/>
                    </a:cubicBezTo>
                    <a:close/>
                  </a:path>
                </a:pathLst>
              </a:custGeom>
              <a:solidFill>
                <a:srgbClr val="1A3966"/>
              </a:solid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387" name="Freeform 1050">
                <a:extLst>
                  <a:ext uri="{FF2B5EF4-FFF2-40B4-BE49-F238E27FC236}">
                    <a16:creationId xmlns:a16="http://schemas.microsoft.com/office/drawing/2014/main" id="{104FB322-3C0E-8AF2-D1B2-94039005043E}"/>
                  </a:ext>
                </a:extLst>
              </p:cNvPr>
              <p:cNvSpPr/>
              <p:nvPr/>
            </p:nvSpPr>
            <p:spPr>
              <a:xfrm>
                <a:off x="828201" y="5598248"/>
                <a:ext cx="224346" cy="86315"/>
              </a:xfrm>
              <a:custGeom>
                <a:avLst/>
                <a:gdLst>
                  <a:gd name="connsiteX0" fmla="*/ 224346 w 224346"/>
                  <a:gd name="connsiteY0" fmla="*/ 854 h 86315"/>
                  <a:gd name="connsiteX1" fmla="*/ 0 w 224346"/>
                  <a:gd name="connsiteY1" fmla="*/ 0 h 86315"/>
                  <a:gd name="connsiteX2" fmla="*/ 23346 w 224346"/>
                  <a:gd name="connsiteY2" fmla="*/ 23330 h 86315"/>
                  <a:gd name="connsiteX3" fmla="*/ 224062 w 224346"/>
                  <a:gd name="connsiteY3" fmla="*/ 854 h 86315"/>
                </a:gdLst>
                <a:ahLst/>
                <a:cxnLst>
                  <a:cxn ang="0">
                    <a:pos x="connsiteX0" y="connsiteY0"/>
                  </a:cxn>
                  <a:cxn ang="0">
                    <a:pos x="connsiteX1" y="connsiteY1"/>
                  </a:cxn>
                  <a:cxn ang="0">
                    <a:pos x="connsiteX2" y="connsiteY2"/>
                  </a:cxn>
                  <a:cxn ang="0">
                    <a:pos x="connsiteX3" y="connsiteY3"/>
                  </a:cxn>
                </a:cxnLst>
                <a:rect l="l" t="t" r="r" b="b"/>
                <a:pathLst>
                  <a:path w="224346" h="86315">
                    <a:moveTo>
                      <a:pt x="224346" y="854"/>
                    </a:moveTo>
                    <a:cubicBezTo>
                      <a:pt x="193598" y="115512"/>
                      <a:pt x="31317" y="114374"/>
                      <a:pt x="0" y="0"/>
                    </a:cubicBezTo>
                    <a:lnTo>
                      <a:pt x="23346" y="23330"/>
                    </a:lnTo>
                    <a:cubicBezTo>
                      <a:pt x="84557" y="73120"/>
                      <a:pt x="175662" y="62308"/>
                      <a:pt x="224062" y="854"/>
                    </a:cubicBezTo>
                    <a:close/>
                  </a:path>
                </a:pathLst>
              </a:custGeom>
              <a:solidFill>
                <a:srgbClr val="FF9300"/>
              </a:solid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388" name="Freeform 1051">
                <a:extLst>
                  <a:ext uri="{FF2B5EF4-FFF2-40B4-BE49-F238E27FC236}">
                    <a16:creationId xmlns:a16="http://schemas.microsoft.com/office/drawing/2014/main" id="{C090677B-A259-36DD-77F3-28C04C5AE753}"/>
                  </a:ext>
                </a:extLst>
              </p:cNvPr>
              <p:cNvSpPr/>
              <p:nvPr/>
            </p:nvSpPr>
            <p:spPr>
              <a:xfrm>
                <a:off x="390897" y="5598248"/>
                <a:ext cx="224346" cy="86208"/>
              </a:xfrm>
              <a:custGeom>
                <a:avLst/>
                <a:gdLst>
                  <a:gd name="connsiteX0" fmla="*/ 285 w 224346"/>
                  <a:gd name="connsiteY0" fmla="*/ 854 h 86208"/>
                  <a:gd name="connsiteX1" fmla="*/ 201001 w 224346"/>
                  <a:gd name="connsiteY1" fmla="*/ 23330 h 86208"/>
                  <a:gd name="connsiteX2" fmla="*/ 224346 w 224346"/>
                  <a:gd name="connsiteY2" fmla="*/ 0 h 86208"/>
                  <a:gd name="connsiteX3" fmla="*/ 0 w 224346"/>
                  <a:gd name="connsiteY3" fmla="*/ 854 h 86208"/>
                </a:gdLst>
                <a:ahLst/>
                <a:cxnLst>
                  <a:cxn ang="0">
                    <a:pos x="connsiteX0" y="connsiteY0"/>
                  </a:cxn>
                  <a:cxn ang="0">
                    <a:pos x="connsiteX1" y="connsiteY1"/>
                  </a:cxn>
                  <a:cxn ang="0">
                    <a:pos x="connsiteX2" y="connsiteY2"/>
                  </a:cxn>
                  <a:cxn ang="0">
                    <a:pos x="connsiteX3" y="connsiteY3"/>
                  </a:cxn>
                </a:cxnLst>
                <a:rect l="l" t="t" r="r" b="b"/>
                <a:pathLst>
                  <a:path w="224346" h="86208">
                    <a:moveTo>
                      <a:pt x="285" y="854"/>
                    </a:moveTo>
                    <a:cubicBezTo>
                      <a:pt x="48969" y="62308"/>
                      <a:pt x="139789" y="73404"/>
                      <a:pt x="201001" y="23330"/>
                    </a:cubicBezTo>
                    <a:lnTo>
                      <a:pt x="224346" y="0"/>
                    </a:lnTo>
                    <a:cubicBezTo>
                      <a:pt x="193314" y="114374"/>
                      <a:pt x="30748" y="115228"/>
                      <a:pt x="0" y="854"/>
                    </a:cubicBezTo>
                    <a:close/>
                  </a:path>
                </a:pathLst>
              </a:custGeom>
              <a:solidFill>
                <a:srgbClr val="FF9300"/>
              </a:solid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grpSp>
      </p:grpSp>
      <p:grpSp>
        <p:nvGrpSpPr>
          <p:cNvPr id="389" name="Group 388">
            <a:extLst>
              <a:ext uri="{FF2B5EF4-FFF2-40B4-BE49-F238E27FC236}">
                <a16:creationId xmlns:a16="http://schemas.microsoft.com/office/drawing/2014/main" id="{C4727830-C9D9-328D-176B-46359873401E}"/>
              </a:ext>
            </a:extLst>
          </p:cNvPr>
          <p:cNvGrpSpPr/>
          <p:nvPr/>
        </p:nvGrpSpPr>
        <p:grpSpPr>
          <a:xfrm>
            <a:off x="800304" y="6115976"/>
            <a:ext cx="1512000" cy="1068961"/>
            <a:chOff x="271593" y="1798592"/>
            <a:chExt cx="1786282" cy="1332985"/>
          </a:xfrm>
        </p:grpSpPr>
        <p:grpSp>
          <p:nvGrpSpPr>
            <p:cNvPr id="390" name="Group 389">
              <a:extLst>
                <a:ext uri="{FF2B5EF4-FFF2-40B4-BE49-F238E27FC236}">
                  <a16:creationId xmlns:a16="http://schemas.microsoft.com/office/drawing/2014/main" id="{4D837D2F-21B4-A18B-E864-BC361F064975}"/>
                </a:ext>
              </a:extLst>
            </p:cNvPr>
            <p:cNvGrpSpPr/>
            <p:nvPr/>
          </p:nvGrpSpPr>
          <p:grpSpPr>
            <a:xfrm>
              <a:off x="271593" y="1798592"/>
              <a:ext cx="1786282" cy="1332985"/>
              <a:chOff x="271593" y="1798592"/>
              <a:chExt cx="1786282" cy="1332985"/>
            </a:xfrm>
          </p:grpSpPr>
          <p:sp>
            <p:nvSpPr>
              <p:cNvPr id="581" name="Google Shape;1042;p3">
                <a:extLst>
                  <a:ext uri="{FF2B5EF4-FFF2-40B4-BE49-F238E27FC236}">
                    <a16:creationId xmlns:a16="http://schemas.microsoft.com/office/drawing/2014/main" id="{809E58AF-B211-FABB-D0B2-5991EA291038}"/>
                  </a:ext>
                </a:extLst>
              </p:cNvPr>
              <p:cNvSpPr/>
              <p:nvPr/>
            </p:nvSpPr>
            <p:spPr>
              <a:xfrm>
                <a:off x="707534" y="1798592"/>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582" name="TextBox 581">
                <a:extLst>
                  <a:ext uri="{FF2B5EF4-FFF2-40B4-BE49-F238E27FC236}">
                    <a16:creationId xmlns:a16="http://schemas.microsoft.com/office/drawing/2014/main" id="{1682CEDE-8731-ED3F-7BE7-43E1A55DC896}"/>
                  </a:ext>
                </a:extLst>
              </p:cNvPr>
              <p:cNvSpPr txBox="1"/>
              <p:nvPr/>
            </p:nvSpPr>
            <p:spPr>
              <a:xfrm>
                <a:off x="271593" y="2747782"/>
                <a:ext cx="1786282" cy="383795"/>
              </a:xfrm>
              <a:prstGeom prst="rect">
                <a:avLst/>
              </a:prstGeom>
              <a:noFill/>
            </p:spPr>
            <p:txBody>
              <a:bodyPr wrap="square" rtlCol="0">
                <a:spAutoFit/>
              </a:bodyPr>
              <a:lstStyle/>
              <a:p>
                <a:pPr algn="ctr"/>
                <a:r>
                  <a:rPr lang="en-GB" noProof="0" dirty="0">
                    <a:solidFill>
                      <a:srgbClr val="FF9300"/>
                    </a:solidFill>
                    <a:latin typeface="Calibri" panose="020F0502020204030204" pitchFamily="34" charset="0"/>
                    <a:cs typeface="Calibri" panose="020F0502020204030204" pitchFamily="34" charset="0"/>
                  </a:rPr>
                  <a:t>CRITICAL</a:t>
                </a:r>
              </a:p>
            </p:txBody>
          </p:sp>
        </p:grpSp>
        <p:grpSp>
          <p:nvGrpSpPr>
            <p:cNvPr id="391" name="Google Shape;1043;p3">
              <a:extLst>
                <a:ext uri="{FF2B5EF4-FFF2-40B4-BE49-F238E27FC236}">
                  <a16:creationId xmlns:a16="http://schemas.microsoft.com/office/drawing/2014/main" id="{18AFBA79-41E1-07FA-6CBB-2DC171DE17B8}"/>
                </a:ext>
              </a:extLst>
            </p:cNvPr>
            <p:cNvGrpSpPr/>
            <p:nvPr/>
          </p:nvGrpSpPr>
          <p:grpSpPr>
            <a:xfrm>
              <a:off x="872575" y="1993106"/>
              <a:ext cx="559810" cy="559956"/>
              <a:chOff x="10376768" y="3823816"/>
              <a:chExt cx="923646" cy="923888"/>
            </a:xfrm>
          </p:grpSpPr>
          <p:sp>
            <p:nvSpPr>
              <p:cNvPr id="576" name="Google Shape;1044;p3">
                <a:extLst>
                  <a:ext uri="{FF2B5EF4-FFF2-40B4-BE49-F238E27FC236}">
                    <a16:creationId xmlns:a16="http://schemas.microsoft.com/office/drawing/2014/main" id="{B98296C7-C94B-BD9A-90A5-A678F6CA07C4}"/>
                  </a:ext>
                </a:extLst>
              </p:cNvPr>
              <p:cNvSpPr/>
              <p:nvPr/>
            </p:nvSpPr>
            <p:spPr>
              <a:xfrm>
                <a:off x="10872691" y="3846190"/>
                <a:ext cx="417334" cy="527539"/>
              </a:xfrm>
              <a:custGeom>
                <a:avLst/>
                <a:gdLst/>
                <a:ahLst/>
                <a:cxnLst/>
                <a:rect l="l" t="t" r="r" b="b"/>
                <a:pathLst>
                  <a:path w="417334" h="527539" extrusionOk="0">
                    <a:moveTo>
                      <a:pt x="386622" y="407398"/>
                    </a:moveTo>
                    <a:lnTo>
                      <a:pt x="341456" y="388428"/>
                    </a:lnTo>
                    <a:cubicBezTo>
                      <a:pt x="332423" y="384815"/>
                      <a:pt x="322486" y="387525"/>
                      <a:pt x="316163" y="394752"/>
                    </a:cubicBezTo>
                    <a:cubicBezTo>
                      <a:pt x="305323" y="408301"/>
                      <a:pt x="293579" y="420044"/>
                      <a:pt x="280030" y="430884"/>
                    </a:cubicBezTo>
                    <a:cubicBezTo>
                      <a:pt x="272803" y="437208"/>
                      <a:pt x="269190" y="447144"/>
                      <a:pt x="273707" y="456177"/>
                    </a:cubicBezTo>
                    <a:lnTo>
                      <a:pt x="292676" y="500440"/>
                    </a:lnTo>
                    <a:lnTo>
                      <a:pt x="227637" y="527540"/>
                    </a:lnTo>
                    <a:cubicBezTo>
                      <a:pt x="239380" y="497730"/>
                      <a:pt x="245704" y="465211"/>
                      <a:pt x="245704" y="431788"/>
                    </a:cubicBezTo>
                    <a:cubicBezTo>
                      <a:pt x="245704" y="419141"/>
                      <a:pt x="244800" y="407398"/>
                      <a:pt x="242994" y="395655"/>
                    </a:cubicBezTo>
                    <a:cubicBezTo>
                      <a:pt x="270996" y="375782"/>
                      <a:pt x="291773" y="346876"/>
                      <a:pt x="302613" y="314356"/>
                    </a:cubicBezTo>
                    <a:cubicBezTo>
                      <a:pt x="314356" y="278223"/>
                      <a:pt x="312550" y="238477"/>
                      <a:pt x="298096" y="203247"/>
                    </a:cubicBezTo>
                    <a:cubicBezTo>
                      <a:pt x="280030" y="159888"/>
                      <a:pt x="244800" y="127369"/>
                      <a:pt x="200537" y="112012"/>
                    </a:cubicBezTo>
                    <a:cubicBezTo>
                      <a:pt x="193311" y="109302"/>
                      <a:pt x="186085" y="113819"/>
                      <a:pt x="183375" y="120142"/>
                    </a:cubicBezTo>
                    <a:cubicBezTo>
                      <a:pt x="180664" y="127369"/>
                      <a:pt x="185181" y="134595"/>
                      <a:pt x="191504" y="137305"/>
                    </a:cubicBezTo>
                    <a:cubicBezTo>
                      <a:pt x="228541" y="149952"/>
                      <a:pt x="257447" y="177051"/>
                      <a:pt x="272803" y="213184"/>
                    </a:cubicBezTo>
                    <a:cubicBezTo>
                      <a:pt x="295386" y="267383"/>
                      <a:pt x="280030" y="327906"/>
                      <a:pt x="236670" y="365845"/>
                    </a:cubicBezTo>
                    <a:cubicBezTo>
                      <a:pt x="234864" y="357716"/>
                      <a:pt x="232154" y="349586"/>
                      <a:pt x="229444" y="342359"/>
                    </a:cubicBezTo>
                    <a:cubicBezTo>
                      <a:pt x="260157" y="310743"/>
                      <a:pt x="269190" y="263770"/>
                      <a:pt x="252027" y="222217"/>
                    </a:cubicBezTo>
                    <a:cubicBezTo>
                      <a:pt x="228541" y="165308"/>
                      <a:pt x="162598" y="138208"/>
                      <a:pt x="105689" y="161695"/>
                    </a:cubicBezTo>
                    <a:cubicBezTo>
                      <a:pt x="92139" y="167114"/>
                      <a:pt x="80396" y="175245"/>
                      <a:pt x="70460" y="185181"/>
                    </a:cubicBezTo>
                    <a:cubicBezTo>
                      <a:pt x="62329" y="182471"/>
                      <a:pt x="55103" y="179761"/>
                      <a:pt x="46973" y="177954"/>
                    </a:cubicBezTo>
                    <a:cubicBezTo>
                      <a:pt x="60523" y="162598"/>
                      <a:pt x="77686" y="149952"/>
                      <a:pt x="97559" y="141822"/>
                    </a:cubicBezTo>
                    <a:cubicBezTo>
                      <a:pt x="109302" y="137305"/>
                      <a:pt x="121948" y="133691"/>
                      <a:pt x="134595" y="132788"/>
                    </a:cubicBezTo>
                    <a:cubicBezTo>
                      <a:pt x="141822" y="131885"/>
                      <a:pt x="147242" y="125562"/>
                      <a:pt x="146338" y="118335"/>
                    </a:cubicBezTo>
                    <a:cubicBezTo>
                      <a:pt x="145435" y="111108"/>
                      <a:pt x="139112" y="105689"/>
                      <a:pt x="131885" y="106592"/>
                    </a:cubicBezTo>
                    <a:cubicBezTo>
                      <a:pt x="116529" y="108399"/>
                      <a:pt x="102076" y="112012"/>
                      <a:pt x="87622" y="118335"/>
                    </a:cubicBezTo>
                    <a:cubicBezTo>
                      <a:pt x="64136" y="128272"/>
                      <a:pt x="44263" y="142725"/>
                      <a:pt x="28003" y="160791"/>
                    </a:cubicBezTo>
                    <a:lnTo>
                      <a:pt x="28003" y="145435"/>
                    </a:lnTo>
                    <a:cubicBezTo>
                      <a:pt x="28003" y="130079"/>
                      <a:pt x="15357" y="117432"/>
                      <a:pt x="0" y="117432"/>
                    </a:cubicBezTo>
                    <a:cubicBezTo>
                      <a:pt x="6323" y="112012"/>
                      <a:pt x="11744" y="105689"/>
                      <a:pt x="18970" y="101172"/>
                    </a:cubicBezTo>
                    <a:cubicBezTo>
                      <a:pt x="26197" y="94849"/>
                      <a:pt x="29810" y="84912"/>
                      <a:pt x="25293" y="75879"/>
                    </a:cubicBezTo>
                    <a:lnTo>
                      <a:pt x="6323" y="31616"/>
                    </a:lnTo>
                    <a:lnTo>
                      <a:pt x="82203" y="0"/>
                    </a:lnTo>
                    <a:lnTo>
                      <a:pt x="101172" y="45166"/>
                    </a:lnTo>
                    <a:cubicBezTo>
                      <a:pt x="104786" y="54199"/>
                      <a:pt x="113819" y="59620"/>
                      <a:pt x="123755" y="58716"/>
                    </a:cubicBezTo>
                    <a:cubicBezTo>
                      <a:pt x="140918" y="56909"/>
                      <a:pt x="158081" y="56909"/>
                      <a:pt x="174341" y="58716"/>
                    </a:cubicBezTo>
                    <a:cubicBezTo>
                      <a:pt x="184278" y="59620"/>
                      <a:pt x="193311" y="54199"/>
                      <a:pt x="196925" y="45166"/>
                    </a:cubicBezTo>
                    <a:lnTo>
                      <a:pt x="215894" y="0"/>
                    </a:lnTo>
                    <a:lnTo>
                      <a:pt x="291773" y="31616"/>
                    </a:lnTo>
                    <a:lnTo>
                      <a:pt x="272803" y="75879"/>
                    </a:lnTo>
                    <a:cubicBezTo>
                      <a:pt x="269190" y="84912"/>
                      <a:pt x="271900" y="95752"/>
                      <a:pt x="279127" y="101172"/>
                    </a:cubicBezTo>
                    <a:cubicBezTo>
                      <a:pt x="292676" y="112012"/>
                      <a:pt x="304419" y="123755"/>
                      <a:pt x="315259" y="137305"/>
                    </a:cubicBezTo>
                    <a:cubicBezTo>
                      <a:pt x="321583" y="144531"/>
                      <a:pt x="331519" y="147241"/>
                      <a:pt x="340552" y="143628"/>
                    </a:cubicBezTo>
                    <a:lnTo>
                      <a:pt x="385718" y="124658"/>
                    </a:lnTo>
                    <a:lnTo>
                      <a:pt x="417335" y="200537"/>
                    </a:lnTo>
                    <a:lnTo>
                      <a:pt x="372169" y="218604"/>
                    </a:lnTo>
                    <a:cubicBezTo>
                      <a:pt x="363135" y="222217"/>
                      <a:pt x="357716" y="231251"/>
                      <a:pt x="358619" y="241187"/>
                    </a:cubicBezTo>
                    <a:cubicBezTo>
                      <a:pt x="360425" y="257447"/>
                      <a:pt x="360425" y="274610"/>
                      <a:pt x="358619" y="291773"/>
                    </a:cubicBezTo>
                    <a:cubicBezTo>
                      <a:pt x="357716" y="301710"/>
                      <a:pt x="363135" y="310743"/>
                      <a:pt x="372169" y="314356"/>
                    </a:cubicBezTo>
                    <a:lnTo>
                      <a:pt x="417335" y="333326"/>
                    </a:lnTo>
                    <a:lnTo>
                      <a:pt x="386622" y="407398"/>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grpSp>
            <p:nvGrpSpPr>
              <p:cNvPr id="577" name="Google Shape;1045;p3">
                <a:extLst>
                  <a:ext uri="{FF2B5EF4-FFF2-40B4-BE49-F238E27FC236}">
                    <a16:creationId xmlns:a16="http://schemas.microsoft.com/office/drawing/2014/main" id="{51A4FC2F-1EF6-7A00-2252-D0A92B7C10F6}"/>
                  </a:ext>
                </a:extLst>
              </p:cNvPr>
              <p:cNvGrpSpPr/>
              <p:nvPr/>
            </p:nvGrpSpPr>
            <p:grpSpPr>
              <a:xfrm>
                <a:off x="10376768" y="3823816"/>
                <a:ext cx="923646" cy="923888"/>
                <a:chOff x="10376768" y="3823816"/>
                <a:chExt cx="923646" cy="923888"/>
              </a:xfrm>
            </p:grpSpPr>
            <p:sp>
              <p:nvSpPr>
                <p:cNvPr id="578" name="Google Shape;1046;p3">
                  <a:extLst>
                    <a:ext uri="{FF2B5EF4-FFF2-40B4-BE49-F238E27FC236}">
                      <a16:creationId xmlns:a16="http://schemas.microsoft.com/office/drawing/2014/main" id="{8AB11892-B747-1128-3810-AC2D57329F48}"/>
                    </a:ext>
                  </a:extLst>
                </p:cNvPr>
                <p:cNvSpPr/>
                <p:nvPr/>
              </p:nvSpPr>
              <p:spPr>
                <a:xfrm>
                  <a:off x="10376768" y="3823816"/>
                  <a:ext cx="923646" cy="923888"/>
                </a:xfrm>
                <a:custGeom>
                  <a:avLst/>
                  <a:gdLst/>
                  <a:ahLst/>
                  <a:cxnLst/>
                  <a:rect l="l" t="t" r="r" b="b"/>
                  <a:pathLst>
                    <a:path w="923646" h="923888" extrusionOk="0">
                      <a:moveTo>
                        <a:pt x="908741" y="338536"/>
                      </a:moveTo>
                      <a:lnTo>
                        <a:pt x="862672" y="319567"/>
                      </a:lnTo>
                      <a:cubicBezTo>
                        <a:pt x="864479" y="303307"/>
                        <a:pt x="864479" y="287047"/>
                        <a:pt x="862672" y="270787"/>
                      </a:cubicBezTo>
                      <a:lnTo>
                        <a:pt x="908741" y="251818"/>
                      </a:lnTo>
                      <a:cubicBezTo>
                        <a:pt x="914161" y="250011"/>
                        <a:pt x="918678" y="245494"/>
                        <a:pt x="920484" y="240074"/>
                      </a:cubicBezTo>
                      <a:cubicBezTo>
                        <a:pt x="922291" y="234654"/>
                        <a:pt x="922291" y="229235"/>
                        <a:pt x="920484" y="223814"/>
                      </a:cubicBezTo>
                      <a:lnTo>
                        <a:pt x="885255" y="137999"/>
                      </a:lnTo>
                      <a:cubicBezTo>
                        <a:pt x="883448" y="132579"/>
                        <a:pt x="878932" y="128062"/>
                        <a:pt x="873512" y="126256"/>
                      </a:cubicBezTo>
                      <a:cubicBezTo>
                        <a:pt x="868092" y="124449"/>
                        <a:pt x="861768" y="124449"/>
                        <a:pt x="857252" y="126256"/>
                      </a:cubicBezTo>
                      <a:lnTo>
                        <a:pt x="811183" y="145226"/>
                      </a:lnTo>
                      <a:cubicBezTo>
                        <a:pt x="801246" y="132579"/>
                        <a:pt x="789503" y="120836"/>
                        <a:pt x="776856" y="110899"/>
                      </a:cubicBezTo>
                      <a:lnTo>
                        <a:pt x="795826" y="64830"/>
                      </a:lnTo>
                      <a:cubicBezTo>
                        <a:pt x="797633" y="59410"/>
                        <a:pt x="797633" y="53990"/>
                        <a:pt x="795826" y="48570"/>
                      </a:cubicBezTo>
                      <a:cubicBezTo>
                        <a:pt x="794019" y="43150"/>
                        <a:pt x="789503" y="38633"/>
                        <a:pt x="784083" y="36827"/>
                      </a:cubicBezTo>
                      <a:lnTo>
                        <a:pt x="698267" y="1597"/>
                      </a:lnTo>
                      <a:cubicBezTo>
                        <a:pt x="687427" y="-2919"/>
                        <a:pt x="674781" y="2500"/>
                        <a:pt x="669361" y="13340"/>
                      </a:cubicBezTo>
                      <a:lnTo>
                        <a:pt x="650391" y="59410"/>
                      </a:lnTo>
                      <a:cubicBezTo>
                        <a:pt x="634132" y="57603"/>
                        <a:pt x="617872" y="57603"/>
                        <a:pt x="601612" y="59410"/>
                      </a:cubicBezTo>
                      <a:lnTo>
                        <a:pt x="582642" y="13340"/>
                      </a:lnTo>
                      <a:cubicBezTo>
                        <a:pt x="578126" y="2500"/>
                        <a:pt x="565479" y="-2919"/>
                        <a:pt x="554639" y="1597"/>
                      </a:cubicBezTo>
                      <a:lnTo>
                        <a:pt x="468824" y="36827"/>
                      </a:lnTo>
                      <a:cubicBezTo>
                        <a:pt x="463404" y="38633"/>
                        <a:pt x="458887" y="43150"/>
                        <a:pt x="457080" y="48570"/>
                      </a:cubicBezTo>
                      <a:cubicBezTo>
                        <a:pt x="455274" y="53990"/>
                        <a:pt x="455274" y="59410"/>
                        <a:pt x="457080" y="64830"/>
                      </a:cubicBezTo>
                      <a:lnTo>
                        <a:pt x="476051" y="110899"/>
                      </a:lnTo>
                      <a:cubicBezTo>
                        <a:pt x="463404" y="120836"/>
                        <a:pt x="451661" y="132579"/>
                        <a:pt x="441724" y="145226"/>
                      </a:cubicBezTo>
                      <a:lnTo>
                        <a:pt x="395655" y="126256"/>
                      </a:lnTo>
                      <a:cubicBezTo>
                        <a:pt x="390235" y="124449"/>
                        <a:pt x="383912" y="124449"/>
                        <a:pt x="379395" y="126256"/>
                      </a:cubicBezTo>
                      <a:cubicBezTo>
                        <a:pt x="373975" y="128062"/>
                        <a:pt x="369458" y="132579"/>
                        <a:pt x="367652" y="137999"/>
                      </a:cubicBezTo>
                      <a:lnTo>
                        <a:pt x="325196" y="239171"/>
                      </a:lnTo>
                      <a:cubicBezTo>
                        <a:pt x="308032" y="250011"/>
                        <a:pt x="291773" y="261754"/>
                        <a:pt x="277320" y="276207"/>
                      </a:cubicBezTo>
                      <a:cubicBezTo>
                        <a:pt x="241187" y="311437"/>
                        <a:pt x="217700" y="355700"/>
                        <a:pt x="206860" y="403575"/>
                      </a:cubicBezTo>
                      <a:cubicBezTo>
                        <a:pt x="199634" y="406285"/>
                        <a:pt x="192407" y="409899"/>
                        <a:pt x="186084" y="413512"/>
                      </a:cubicBezTo>
                      <a:lnTo>
                        <a:pt x="150855" y="378283"/>
                      </a:lnTo>
                      <a:cubicBezTo>
                        <a:pt x="146338" y="373766"/>
                        <a:pt x="140918" y="371959"/>
                        <a:pt x="135498" y="371959"/>
                      </a:cubicBezTo>
                      <a:cubicBezTo>
                        <a:pt x="130078" y="371959"/>
                        <a:pt x="124658" y="374669"/>
                        <a:pt x="120142" y="378283"/>
                      </a:cubicBezTo>
                      <a:lnTo>
                        <a:pt x="55102" y="444225"/>
                      </a:lnTo>
                      <a:cubicBezTo>
                        <a:pt x="46973" y="452355"/>
                        <a:pt x="46973" y="466808"/>
                        <a:pt x="55102" y="474938"/>
                      </a:cubicBezTo>
                      <a:lnTo>
                        <a:pt x="90332" y="510167"/>
                      </a:lnTo>
                      <a:cubicBezTo>
                        <a:pt x="82202" y="524621"/>
                        <a:pt x="75879" y="539977"/>
                        <a:pt x="71362" y="555333"/>
                      </a:cubicBezTo>
                      <a:lnTo>
                        <a:pt x="21679" y="555333"/>
                      </a:lnTo>
                      <a:cubicBezTo>
                        <a:pt x="9936" y="555333"/>
                        <a:pt x="0" y="565270"/>
                        <a:pt x="0" y="577013"/>
                      </a:cubicBezTo>
                      <a:lnTo>
                        <a:pt x="0" y="670055"/>
                      </a:lnTo>
                      <a:cubicBezTo>
                        <a:pt x="0" y="681798"/>
                        <a:pt x="9936" y="691735"/>
                        <a:pt x="21679" y="691735"/>
                      </a:cubicBezTo>
                      <a:lnTo>
                        <a:pt x="71362" y="691735"/>
                      </a:lnTo>
                      <a:cubicBezTo>
                        <a:pt x="75879" y="707091"/>
                        <a:pt x="82202" y="722448"/>
                        <a:pt x="90332" y="736901"/>
                      </a:cubicBezTo>
                      <a:lnTo>
                        <a:pt x="55102" y="772131"/>
                      </a:lnTo>
                      <a:cubicBezTo>
                        <a:pt x="46973" y="780261"/>
                        <a:pt x="46973" y="794714"/>
                        <a:pt x="55102" y="802844"/>
                      </a:cubicBezTo>
                      <a:lnTo>
                        <a:pt x="120142" y="868786"/>
                      </a:lnTo>
                      <a:cubicBezTo>
                        <a:pt x="124658" y="873303"/>
                        <a:pt x="130078" y="875109"/>
                        <a:pt x="135498" y="875109"/>
                      </a:cubicBezTo>
                      <a:cubicBezTo>
                        <a:pt x="140918" y="875109"/>
                        <a:pt x="146338" y="872400"/>
                        <a:pt x="150855" y="868786"/>
                      </a:cubicBezTo>
                      <a:lnTo>
                        <a:pt x="186084" y="833556"/>
                      </a:lnTo>
                      <a:cubicBezTo>
                        <a:pt x="200537" y="841686"/>
                        <a:pt x="215894" y="848010"/>
                        <a:pt x="231250" y="852526"/>
                      </a:cubicBezTo>
                      <a:lnTo>
                        <a:pt x="231250" y="902209"/>
                      </a:lnTo>
                      <a:cubicBezTo>
                        <a:pt x="231250" y="913952"/>
                        <a:pt x="241187" y="923888"/>
                        <a:pt x="252930" y="923888"/>
                      </a:cubicBezTo>
                      <a:lnTo>
                        <a:pt x="345069" y="923888"/>
                      </a:lnTo>
                      <a:cubicBezTo>
                        <a:pt x="356812" y="923888"/>
                        <a:pt x="366748" y="913952"/>
                        <a:pt x="366748" y="902209"/>
                      </a:cubicBezTo>
                      <a:lnTo>
                        <a:pt x="366748" y="852526"/>
                      </a:lnTo>
                      <a:cubicBezTo>
                        <a:pt x="382105" y="848010"/>
                        <a:pt x="397461" y="841686"/>
                        <a:pt x="411914" y="833556"/>
                      </a:cubicBezTo>
                      <a:lnTo>
                        <a:pt x="447144" y="868786"/>
                      </a:lnTo>
                      <a:cubicBezTo>
                        <a:pt x="451661" y="873303"/>
                        <a:pt x="457080" y="875109"/>
                        <a:pt x="462501" y="875109"/>
                      </a:cubicBezTo>
                      <a:cubicBezTo>
                        <a:pt x="467920" y="875109"/>
                        <a:pt x="473340" y="872400"/>
                        <a:pt x="477857" y="868786"/>
                      </a:cubicBezTo>
                      <a:lnTo>
                        <a:pt x="542896" y="802844"/>
                      </a:lnTo>
                      <a:cubicBezTo>
                        <a:pt x="551026" y="794714"/>
                        <a:pt x="551026" y="780261"/>
                        <a:pt x="542896" y="772131"/>
                      </a:cubicBezTo>
                      <a:lnTo>
                        <a:pt x="507667" y="736901"/>
                      </a:lnTo>
                      <a:cubicBezTo>
                        <a:pt x="511280" y="730578"/>
                        <a:pt x="513990" y="723351"/>
                        <a:pt x="517603" y="717028"/>
                      </a:cubicBezTo>
                      <a:cubicBezTo>
                        <a:pt x="547413" y="710705"/>
                        <a:pt x="575416" y="698962"/>
                        <a:pt x="600709" y="683605"/>
                      </a:cubicBezTo>
                      <a:cubicBezTo>
                        <a:pt x="607032" y="679992"/>
                        <a:pt x="608838" y="670958"/>
                        <a:pt x="605225" y="664636"/>
                      </a:cubicBezTo>
                      <a:cubicBezTo>
                        <a:pt x="601612" y="658312"/>
                        <a:pt x="592579" y="656505"/>
                        <a:pt x="586255" y="660119"/>
                      </a:cubicBezTo>
                      <a:cubicBezTo>
                        <a:pt x="549219" y="683605"/>
                        <a:pt x="505860" y="696252"/>
                        <a:pt x="461597" y="695348"/>
                      </a:cubicBezTo>
                      <a:cubicBezTo>
                        <a:pt x="332422" y="695348"/>
                        <a:pt x="227637" y="589659"/>
                        <a:pt x="227637" y="460485"/>
                      </a:cubicBezTo>
                      <a:cubicBezTo>
                        <a:pt x="227637" y="398156"/>
                        <a:pt x="252026" y="339440"/>
                        <a:pt x="297192" y="295177"/>
                      </a:cubicBezTo>
                      <a:cubicBezTo>
                        <a:pt x="341455" y="250914"/>
                        <a:pt x="400171" y="227428"/>
                        <a:pt x="462501" y="227428"/>
                      </a:cubicBezTo>
                      <a:cubicBezTo>
                        <a:pt x="462501" y="227428"/>
                        <a:pt x="463404" y="227428"/>
                        <a:pt x="463404" y="227428"/>
                      </a:cubicBezTo>
                      <a:cubicBezTo>
                        <a:pt x="592579" y="227428"/>
                        <a:pt x="697364" y="333116"/>
                        <a:pt x="697364" y="462291"/>
                      </a:cubicBezTo>
                      <a:cubicBezTo>
                        <a:pt x="697364" y="521910"/>
                        <a:pt x="674781" y="578820"/>
                        <a:pt x="633228" y="622179"/>
                      </a:cubicBezTo>
                      <a:cubicBezTo>
                        <a:pt x="627808" y="627599"/>
                        <a:pt x="628712" y="636632"/>
                        <a:pt x="634132" y="641149"/>
                      </a:cubicBezTo>
                      <a:cubicBezTo>
                        <a:pt x="639552" y="646569"/>
                        <a:pt x="648585" y="645666"/>
                        <a:pt x="653101" y="640246"/>
                      </a:cubicBezTo>
                      <a:cubicBezTo>
                        <a:pt x="666651" y="625792"/>
                        <a:pt x="678394" y="610436"/>
                        <a:pt x="688331" y="593273"/>
                      </a:cubicBezTo>
                      <a:lnTo>
                        <a:pt x="785890" y="553527"/>
                      </a:lnTo>
                      <a:cubicBezTo>
                        <a:pt x="791309" y="551720"/>
                        <a:pt x="795826" y="547204"/>
                        <a:pt x="797633" y="541784"/>
                      </a:cubicBezTo>
                      <a:cubicBezTo>
                        <a:pt x="799440" y="536364"/>
                        <a:pt x="799440" y="530040"/>
                        <a:pt x="797633" y="525524"/>
                      </a:cubicBezTo>
                      <a:lnTo>
                        <a:pt x="778663" y="479455"/>
                      </a:lnTo>
                      <a:cubicBezTo>
                        <a:pt x="791309" y="469518"/>
                        <a:pt x="803052" y="457775"/>
                        <a:pt x="812989" y="445128"/>
                      </a:cubicBezTo>
                      <a:lnTo>
                        <a:pt x="859059" y="464098"/>
                      </a:lnTo>
                      <a:cubicBezTo>
                        <a:pt x="864479" y="465905"/>
                        <a:pt x="869898" y="465905"/>
                        <a:pt x="875318" y="464098"/>
                      </a:cubicBezTo>
                      <a:cubicBezTo>
                        <a:pt x="880738" y="462291"/>
                        <a:pt x="885255" y="457775"/>
                        <a:pt x="887062" y="452355"/>
                      </a:cubicBezTo>
                      <a:lnTo>
                        <a:pt x="922291" y="366539"/>
                      </a:lnTo>
                      <a:cubicBezTo>
                        <a:pt x="924098" y="361119"/>
                        <a:pt x="924098" y="354796"/>
                        <a:pt x="922291" y="350279"/>
                      </a:cubicBezTo>
                      <a:cubicBezTo>
                        <a:pt x="917774" y="344860"/>
                        <a:pt x="914161" y="340343"/>
                        <a:pt x="908741" y="338536"/>
                      </a:cubicBezTo>
                      <a:lnTo>
                        <a:pt x="908741" y="338536"/>
                      </a:lnTo>
                      <a:close/>
                      <a:moveTo>
                        <a:pt x="404688" y="717028"/>
                      </a:moveTo>
                      <a:cubicBezTo>
                        <a:pt x="377588" y="748644"/>
                        <a:pt x="337842" y="767614"/>
                        <a:pt x="295386" y="767614"/>
                      </a:cubicBezTo>
                      <a:cubicBezTo>
                        <a:pt x="215894" y="767614"/>
                        <a:pt x="151758" y="702575"/>
                        <a:pt x="151758" y="623986"/>
                      </a:cubicBezTo>
                      <a:cubicBezTo>
                        <a:pt x="151758" y="581530"/>
                        <a:pt x="170727" y="541784"/>
                        <a:pt x="202344" y="514684"/>
                      </a:cubicBezTo>
                      <a:cubicBezTo>
                        <a:pt x="204150" y="522814"/>
                        <a:pt x="205957" y="530944"/>
                        <a:pt x="208667" y="539074"/>
                      </a:cubicBezTo>
                      <a:cubicBezTo>
                        <a:pt x="186084" y="561657"/>
                        <a:pt x="174341" y="592370"/>
                        <a:pt x="174341" y="623986"/>
                      </a:cubicBezTo>
                      <a:cubicBezTo>
                        <a:pt x="174341" y="690832"/>
                        <a:pt x="228540" y="745935"/>
                        <a:pt x="295386" y="745935"/>
                      </a:cubicBezTo>
                      <a:cubicBezTo>
                        <a:pt x="327002" y="745935"/>
                        <a:pt x="357715" y="733288"/>
                        <a:pt x="380298" y="711608"/>
                      </a:cubicBezTo>
                      <a:cubicBezTo>
                        <a:pt x="388428" y="713415"/>
                        <a:pt x="396558" y="715221"/>
                        <a:pt x="404688" y="717028"/>
                      </a:cubicBezTo>
                      <a:lnTo>
                        <a:pt x="404688" y="717028"/>
                      </a:lnTo>
                      <a:close/>
                      <a:moveTo>
                        <a:pt x="459790" y="723351"/>
                      </a:moveTo>
                      <a:cubicBezTo>
                        <a:pt x="467920" y="723351"/>
                        <a:pt x="475147" y="723351"/>
                        <a:pt x="482373" y="722448"/>
                      </a:cubicBezTo>
                      <a:cubicBezTo>
                        <a:pt x="481470" y="724255"/>
                        <a:pt x="480567" y="726061"/>
                        <a:pt x="479663" y="727868"/>
                      </a:cubicBezTo>
                      <a:cubicBezTo>
                        <a:pt x="475147" y="735998"/>
                        <a:pt x="476051" y="746838"/>
                        <a:pt x="483277" y="754064"/>
                      </a:cubicBezTo>
                      <a:lnTo>
                        <a:pt x="517603" y="788390"/>
                      </a:lnTo>
                      <a:lnTo>
                        <a:pt x="459790" y="846203"/>
                      </a:lnTo>
                      <a:lnTo>
                        <a:pt x="425464" y="811877"/>
                      </a:lnTo>
                      <a:cubicBezTo>
                        <a:pt x="418238" y="804650"/>
                        <a:pt x="407398" y="803747"/>
                        <a:pt x="399268" y="808263"/>
                      </a:cubicBezTo>
                      <a:cubicBezTo>
                        <a:pt x="384815" y="816393"/>
                        <a:pt x="368555" y="822717"/>
                        <a:pt x="352295" y="827233"/>
                      </a:cubicBezTo>
                      <a:cubicBezTo>
                        <a:pt x="343262" y="829943"/>
                        <a:pt x="336036" y="838073"/>
                        <a:pt x="336036" y="848010"/>
                      </a:cubicBezTo>
                      <a:lnTo>
                        <a:pt x="336036" y="896789"/>
                      </a:lnTo>
                      <a:lnTo>
                        <a:pt x="254737" y="896789"/>
                      </a:lnTo>
                      <a:lnTo>
                        <a:pt x="254737" y="848010"/>
                      </a:lnTo>
                      <a:cubicBezTo>
                        <a:pt x="254737" y="838073"/>
                        <a:pt x="248413" y="829943"/>
                        <a:pt x="238477" y="827233"/>
                      </a:cubicBezTo>
                      <a:cubicBezTo>
                        <a:pt x="222217" y="822717"/>
                        <a:pt x="206860" y="816393"/>
                        <a:pt x="191504" y="808263"/>
                      </a:cubicBezTo>
                      <a:cubicBezTo>
                        <a:pt x="183374" y="803747"/>
                        <a:pt x="172534" y="804650"/>
                        <a:pt x="165308" y="811877"/>
                      </a:cubicBezTo>
                      <a:lnTo>
                        <a:pt x="130982" y="846203"/>
                      </a:lnTo>
                      <a:lnTo>
                        <a:pt x="73169" y="788390"/>
                      </a:lnTo>
                      <a:lnTo>
                        <a:pt x="107495" y="754064"/>
                      </a:lnTo>
                      <a:cubicBezTo>
                        <a:pt x="114722" y="746838"/>
                        <a:pt x="115625" y="736901"/>
                        <a:pt x="111108" y="727868"/>
                      </a:cubicBezTo>
                      <a:cubicBezTo>
                        <a:pt x="102978" y="713415"/>
                        <a:pt x="96656" y="697155"/>
                        <a:pt x="92139" y="680895"/>
                      </a:cubicBezTo>
                      <a:cubicBezTo>
                        <a:pt x="89428" y="671862"/>
                        <a:pt x="81299" y="664636"/>
                        <a:pt x="71362" y="664636"/>
                      </a:cubicBezTo>
                      <a:lnTo>
                        <a:pt x="22583" y="664636"/>
                      </a:lnTo>
                      <a:lnTo>
                        <a:pt x="22583" y="582433"/>
                      </a:lnTo>
                      <a:lnTo>
                        <a:pt x="71362" y="582433"/>
                      </a:lnTo>
                      <a:cubicBezTo>
                        <a:pt x="81299" y="582433"/>
                        <a:pt x="89428" y="576110"/>
                        <a:pt x="92139" y="566173"/>
                      </a:cubicBezTo>
                      <a:cubicBezTo>
                        <a:pt x="96656" y="549914"/>
                        <a:pt x="102978" y="534557"/>
                        <a:pt x="111108" y="519200"/>
                      </a:cubicBezTo>
                      <a:cubicBezTo>
                        <a:pt x="115625" y="511071"/>
                        <a:pt x="114722" y="500231"/>
                        <a:pt x="107495" y="493005"/>
                      </a:cubicBezTo>
                      <a:lnTo>
                        <a:pt x="73169" y="458678"/>
                      </a:lnTo>
                      <a:lnTo>
                        <a:pt x="130982" y="400866"/>
                      </a:lnTo>
                      <a:lnTo>
                        <a:pt x="165308" y="435192"/>
                      </a:lnTo>
                      <a:cubicBezTo>
                        <a:pt x="172534" y="442418"/>
                        <a:pt x="183374" y="443322"/>
                        <a:pt x="191504" y="438805"/>
                      </a:cubicBezTo>
                      <a:cubicBezTo>
                        <a:pt x="193310" y="437902"/>
                        <a:pt x="196021" y="436095"/>
                        <a:pt x="197827" y="435192"/>
                      </a:cubicBezTo>
                      <a:cubicBezTo>
                        <a:pt x="196924" y="443322"/>
                        <a:pt x="196924" y="451451"/>
                        <a:pt x="196924" y="459581"/>
                      </a:cubicBezTo>
                      <a:cubicBezTo>
                        <a:pt x="196924" y="466808"/>
                        <a:pt x="196924" y="474938"/>
                        <a:pt x="197827" y="482165"/>
                      </a:cubicBezTo>
                      <a:cubicBezTo>
                        <a:pt x="151758" y="514684"/>
                        <a:pt x="124658" y="566173"/>
                        <a:pt x="124658" y="622179"/>
                      </a:cubicBezTo>
                      <a:cubicBezTo>
                        <a:pt x="124658" y="716124"/>
                        <a:pt x="201441" y="792907"/>
                        <a:pt x="295386" y="792907"/>
                      </a:cubicBezTo>
                      <a:cubicBezTo>
                        <a:pt x="351392" y="792907"/>
                        <a:pt x="402881" y="765807"/>
                        <a:pt x="434497" y="719738"/>
                      </a:cubicBezTo>
                      <a:cubicBezTo>
                        <a:pt x="443531" y="722448"/>
                        <a:pt x="450757" y="723351"/>
                        <a:pt x="459790" y="723351"/>
                      </a:cubicBezTo>
                      <a:cubicBezTo>
                        <a:pt x="458887" y="723351"/>
                        <a:pt x="458887" y="723351"/>
                        <a:pt x="459790" y="723351"/>
                      </a:cubicBezTo>
                      <a:lnTo>
                        <a:pt x="459790" y="723351"/>
                      </a:lnTo>
                      <a:close/>
                      <a:moveTo>
                        <a:pt x="352295" y="699865"/>
                      </a:moveTo>
                      <a:cubicBezTo>
                        <a:pt x="336036" y="711608"/>
                        <a:pt x="316163" y="717931"/>
                        <a:pt x="296289" y="717931"/>
                      </a:cubicBezTo>
                      <a:cubicBezTo>
                        <a:pt x="243897" y="717931"/>
                        <a:pt x="202344" y="675475"/>
                        <a:pt x="202344" y="623082"/>
                      </a:cubicBezTo>
                      <a:cubicBezTo>
                        <a:pt x="202344" y="602306"/>
                        <a:pt x="208667" y="582433"/>
                        <a:pt x="221314" y="567076"/>
                      </a:cubicBezTo>
                      <a:cubicBezTo>
                        <a:pt x="246607" y="625792"/>
                        <a:pt x="293579" y="673669"/>
                        <a:pt x="352295" y="699865"/>
                      </a:cubicBezTo>
                      <a:close/>
                      <a:moveTo>
                        <a:pt x="387525" y="153355"/>
                      </a:moveTo>
                      <a:lnTo>
                        <a:pt x="406495" y="160582"/>
                      </a:lnTo>
                      <a:cubicBezTo>
                        <a:pt x="404688" y="164195"/>
                        <a:pt x="402881" y="168712"/>
                        <a:pt x="402881" y="173228"/>
                      </a:cubicBezTo>
                      <a:lnTo>
                        <a:pt x="402881" y="205748"/>
                      </a:lnTo>
                      <a:cubicBezTo>
                        <a:pt x="388428" y="209361"/>
                        <a:pt x="373975" y="213878"/>
                        <a:pt x="359522" y="219298"/>
                      </a:cubicBezTo>
                      <a:lnTo>
                        <a:pt x="387525" y="153355"/>
                      </a:lnTo>
                      <a:close/>
                      <a:moveTo>
                        <a:pt x="458887" y="200328"/>
                      </a:moveTo>
                      <a:cubicBezTo>
                        <a:pt x="448951" y="200328"/>
                        <a:pt x="439014" y="201231"/>
                        <a:pt x="429981" y="202135"/>
                      </a:cubicBezTo>
                      <a:lnTo>
                        <a:pt x="429981" y="173228"/>
                      </a:lnTo>
                      <a:cubicBezTo>
                        <a:pt x="429981" y="172325"/>
                        <a:pt x="429981" y="172325"/>
                        <a:pt x="430884" y="172325"/>
                      </a:cubicBezTo>
                      <a:lnTo>
                        <a:pt x="475147" y="172325"/>
                      </a:lnTo>
                      <a:cubicBezTo>
                        <a:pt x="476051" y="172325"/>
                        <a:pt x="476051" y="172325"/>
                        <a:pt x="476051" y="173228"/>
                      </a:cubicBezTo>
                      <a:lnTo>
                        <a:pt x="476051" y="200328"/>
                      </a:lnTo>
                      <a:cubicBezTo>
                        <a:pt x="470630" y="200328"/>
                        <a:pt x="465211" y="200328"/>
                        <a:pt x="458887" y="200328"/>
                      </a:cubicBezTo>
                      <a:cubicBezTo>
                        <a:pt x="459790" y="200328"/>
                        <a:pt x="459790" y="200328"/>
                        <a:pt x="458887" y="200328"/>
                      </a:cubicBezTo>
                      <a:close/>
                      <a:moveTo>
                        <a:pt x="574512" y="226525"/>
                      </a:moveTo>
                      <a:cubicBezTo>
                        <a:pt x="579933" y="222911"/>
                        <a:pt x="586255" y="219298"/>
                        <a:pt x="592579" y="216588"/>
                      </a:cubicBezTo>
                      <a:cubicBezTo>
                        <a:pt x="635938" y="198521"/>
                        <a:pt x="685621" y="219298"/>
                        <a:pt x="703687" y="262658"/>
                      </a:cubicBezTo>
                      <a:cubicBezTo>
                        <a:pt x="715431" y="290660"/>
                        <a:pt x="710914" y="321373"/>
                        <a:pt x="693751" y="344860"/>
                      </a:cubicBezTo>
                      <a:cubicBezTo>
                        <a:pt x="667554" y="293370"/>
                        <a:pt x="626002" y="251818"/>
                        <a:pt x="574512" y="226525"/>
                      </a:cubicBezTo>
                      <a:lnTo>
                        <a:pt x="574512" y="226525"/>
                      </a:lnTo>
                      <a:close/>
                      <a:moveTo>
                        <a:pt x="861768" y="436998"/>
                      </a:moveTo>
                      <a:lnTo>
                        <a:pt x="816602" y="418028"/>
                      </a:lnTo>
                      <a:cubicBezTo>
                        <a:pt x="807569" y="414415"/>
                        <a:pt x="797633" y="417125"/>
                        <a:pt x="791309" y="424352"/>
                      </a:cubicBezTo>
                      <a:cubicBezTo>
                        <a:pt x="780469" y="437902"/>
                        <a:pt x="768726" y="449645"/>
                        <a:pt x="755177" y="460485"/>
                      </a:cubicBezTo>
                      <a:cubicBezTo>
                        <a:pt x="747950" y="466808"/>
                        <a:pt x="744337" y="476744"/>
                        <a:pt x="748853" y="485777"/>
                      </a:cubicBezTo>
                      <a:lnTo>
                        <a:pt x="767823" y="530040"/>
                      </a:lnTo>
                      <a:lnTo>
                        <a:pt x="702784" y="557140"/>
                      </a:lnTo>
                      <a:cubicBezTo>
                        <a:pt x="714527" y="527331"/>
                        <a:pt x="720850" y="494811"/>
                        <a:pt x="720850" y="461388"/>
                      </a:cubicBezTo>
                      <a:cubicBezTo>
                        <a:pt x="720850" y="448742"/>
                        <a:pt x="719947" y="436998"/>
                        <a:pt x="718141" y="425255"/>
                      </a:cubicBezTo>
                      <a:cubicBezTo>
                        <a:pt x="746143" y="405382"/>
                        <a:pt x="766920" y="376476"/>
                        <a:pt x="777760" y="343956"/>
                      </a:cubicBezTo>
                      <a:cubicBezTo>
                        <a:pt x="789503" y="307824"/>
                        <a:pt x="787696" y="268077"/>
                        <a:pt x="773243" y="232847"/>
                      </a:cubicBezTo>
                      <a:cubicBezTo>
                        <a:pt x="755177" y="189488"/>
                        <a:pt x="719947" y="156969"/>
                        <a:pt x="675684" y="141612"/>
                      </a:cubicBezTo>
                      <a:cubicBezTo>
                        <a:pt x="668458" y="138902"/>
                        <a:pt x="661231" y="143419"/>
                        <a:pt x="658521" y="149742"/>
                      </a:cubicBezTo>
                      <a:cubicBezTo>
                        <a:pt x="655811" y="156969"/>
                        <a:pt x="660328" y="164195"/>
                        <a:pt x="666651" y="166905"/>
                      </a:cubicBezTo>
                      <a:cubicBezTo>
                        <a:pt x="703687" y="179552"/>
                        <a:pt x="732594" y="206651"/>
                        <a:pt x="747950" y="242784"/>
                      </a:cubicBezTo>
                      <a:cubicBezTo>
                        <a:pt x="770533" y="296984"/>
                        <a:pt x="755177" y="357506"/>
                        <a:pt x="711817" y="395445"/>
                      </a:cubicBezTo>
                      <a:cubicBezTo>
                        <a:pt x="710010" y="387316"/>
                        <a:pt x="707301" y="379186"/>
                        <a:pt x="704591" y="371959"/>
                      </a:cubicBezTo>
                      <a:cubicBezTo>
                        <a:pt x="735303" y="340343"/>
                        <a:pt x="744337" y="293370"/>
                        <a:pt x="727174" y="251818"/>
                      </a:cubicBezTo>
                      <a:cubicBezTo>
                        <a:pt x="703687" y="194908"/>
                        <a:pt x="637745" y="167809"/>
                        <a:pt x="580836" y="191295"/>
                      </a:cubicBezTo>
                      <a:cubicBezTo>
                        <a:pt x="567286" y="196715"/>
                        <a:pt x="555543" y="204845"/>
                        <a:pt x="545606" y="214781"/>
                      </a:cubicBezTo>
                      <a:cubicBezTo>
                        <a:pt x="537476" y="212071"/>
                        <a:pt x="530250" y="209361"/>
                        <a:pt x="522120" y="207555"/>
                      </a:cubicBezTo>
                      <a:cubicBezTo>
                        <a:pt x="535670" y="192198"/>
                        <a:pt x="552833" y="179552"/>
                        <a:pt x="572706" y="171422"/>
                      </a:cubicBezTo>
                      <a:cubicBezTo>
                        <a:pt x="584449" y="166905"/>
                        <a:pt x="597095" y="163292"/>
                        <a:pt x="609742" y="162389"/>
                      </a:cubicBezTo>
                      <a:cubicBezTo>
                        <a:pt x="616968" y="161485"/>
                        <a:pt x="622388" y="155162"/>
                        <a:pt x="621485" y="147936"/>
                      </a:cubicBezTo>
                      <a:cubicBezTo>
                        <a:pt x="620582" y="140709"/>
                        <a:pt x="614259" y="135289"/>
                        <a:pt x="607032" y="136193"/>
                      </a:cubicBezTo>
                      <a:cubicBezTo>
                        <a:pt x="591676" y="137999"/>
                        <a:pt x="577222" y="141612"/>
                        <a:pt x="562769" y="147936"/>
                      </a:cubicBezTo>
                      <a:cubicBezTo>
                        <a:pt x="539283" y="157872"/>
                        <a:pt x="519410" y="172325"/>
                        <a:pt x="503150" y="190392"/>
                      </a:cubicBezTo>
                      <a:lnTo>
                        <a:pt x="503150" y="173228"/>
                      </a:lnTo>
                      <a:cubicBezTo>
                        <a:pt x="503150" y="157872"/>
                        <a:pt x="490503" y="145226"/>
                        <a:pt x="475147" y="145226"/>
                      </a:cubicBezTo>
                      <a:cubicBezTo>
                        <a:pt x="481470" y="139805"/>
                        <a:pt x="486890" y="133482"/>
                        <a:pt x="494117" y="128966"/>
                      </a:cubicBezTo>
                      <a:cubicBezTo>
                        <a:pt x="501343" y="122643"/>
                        <a:pt x="504956" y="112706"/>
                        <a:pt x="500440" y="103673"/>
                      </a:cubicBezTo>
                      <a:lnTo>
                        <a:pt x="481470" y="59410"/>
                      </a:lnTo>
                      <a:lnTo>
                        <a:pt x="557349" y="27794"/>
                      </a:lnTo>
                      <a:lnTo>
                        <a:pt x="576319" y="72960"/>
                      </a:lnTo>
                      <a:cubicBezTo>
                        <a:pt x="579933" y="81993"/>
                        <a:pt x="588966" y="87413"/>
                        <a:pt x="598902" y="86510"/>
                      </a:cubicBezTo>
                      <a:cubicBezTo>
                        <a:pt x="616065" y="84703"/>
                        <a:pt x="633228" y="84703"/>
                        <a:pt x="649488" y="86510"/>
                      </a:cubicBezTo>
                      <a:cubicBezTo>
                        <a:pt x="659425" y="87413"/>
                        <a:pt x="668458" y="81993"/>
                        <a:pt x="672071" y="72960"/>
                      </a:cubicBezTo>
                      <a:lnTo>
                        <a:pt x="691041" y="27794"/>
                      </a:lnTo>
                      <a:lnTo>
                        <a:pt x="766920" y="59410"/>
                      </a:lnTo>
                      <a:lnTo>
                        <a:pt x="747950" y="103673"/>
                      </a:lnTo>
                      <a:cubicBezTo>
                        <a:pt x="744337" y="112706"/>
                        <a:pt x="747047" y="123546"/>
                        <a:pt x="754273" y="128966"/>
                      </a:cubicBezTo>
                      <a:cubicBezTo>
                        <a:pt x="767823" y="139805"/>
                        <a:pt x="779566" y="151549"/>
                        <a:pt x="790406" y="165098"/>
                      </a:cubicBezTo>
                      <a:cubicBezTo>
                        <a:pt x="796730" y="172325"/>
                        <a:pt x="806666" y="175035"/>
                        <a:pt x="815699" y="171422"/>
                      </a:cubicBezTo>
                      <a:lnTo>
                        <a:pt x="860865" y="152452"/>
                      </a:lnTo>
                      <a:lnTo>
                        <a:pt x="892482" y="228331"/>
                      </a:lnTo>
                      <a:lnTo>
                        <a:pt x="847315" y="246397"/>
                      </a:lnTo>
                      <a:cubicBezTo>
                        <a:pt x="838282" y="250011"/>
                        <a:pt x="832863" y="259044"/>
                        <a:pt x="833766" y="268980"/>
                      </a:cubicBezTo>
                      <a:cubicBezTo>
                        <a:pt x="835572" y="285241"/>
                        <a:pt x="835572" y="302403"/>
                        <a:pt x="833766" y="319567"/>
                      </a:cubicBezTo>
                      <a:cubicBezTo>
                        <a:pt x="832863" y="329503"/>
                        <a:pt x="838282" y="338536"/>
                        <a:pt x="847315" y="342150"/>
                      </a:cubicBezTo>
                      <a:lnTo>
                        <a:pt x="892482" y="361119"/>
                      </a:lnTo>
                      <a:lnTo>
                        <a:pt x="861768" y="436998"/>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579" name="Google Shape;1047;p3">
                  <a:extLst>
                    <a:ext uri="{FF2B5EF4-FFF2-40B4-BE49-F238E27FC236}">
                      <a16:creationId xmlns:a16="http://schemas.microsoft.com/office/drawing/2014/main" id="{FDD9382A-3C9F-1C9C-2FD4-A12822A339CF}"/>
                    </a:ext>
                  </a:extLst>
                </p:cNvPr>
                <p:cNvSpPr/>
                <p:nvPr/>
              </p:nvSpPr>
              <p:spPr>
                <a:xfrm>
                  <a:off x="10632408" y="4081957"/>
                  <a:ext cx="406494" cy="406494"/>
                </a:xfrm>
                <a:custGeom>
                  <a:avLst/>
                  <a:gdLst/>
                  <a:ahLst/>
                  <a:cxnLst/>
                  <a:rect l="l" t="t" r="r" b="b"/>
                  <a:pathLst>
                    <a:path w="406494" h="406494" extrusionOk="0">
                      <a:moveTo>
                        <a:pt x="203247" y="0"/>
                      </a:moveTo>
                      <a:cubicBezTo>
                        <a:pt x="91235" y="0"/>
                        <a:pt x="0" y="91235"/>
                        <a:pt x="0" y="203247"/>
                      </a:cubicBezTo>
                      <a:cubicBezTo>
                        <a:pt x="0" y="315259"/>
                        <a:pt x="91235" y="406495"/>
                        <a:pt x="203247" y="406495"/>
                      </a:cubicBezTo>
                      <a:cubicBezTo>
                        <a:pt x="315259" y="406495"/>
                        <a:pt x="406495" y="315259"/>
                        <a:pt x="406495" y="203247"/>
                      </a:cubicBezTo>
                      <a:cubicBezTo>
                        <a:pt x="406495" y="91235"/>
                        <a:pt x="316163" y="0"/>
                        <a:pt x="203247" y="0"/>
                      </a:cubicBezTo>
                      <a:close/>
                      <a:moveTo>
                        <a:pt x="303516" y="348682"/>
                      </a:moveTo>
                      <a:lnTo>
                        <a:pt x="290870" y="326099"/>
                      </a:lnTo>
                      <a:cubicBezTo>
                        <a:pt x="287256" y="319775"/>
                        <a:pt x="279127" y="317066"/>
                        <a:pt x="272803" y="321582"/>
                      </a:cubicBezTo>
                      <a:cubicBezTo>
                        <a:pt x="266480" y="325196"/>
                        <a:pt x="263770" y="333325"/>
                        <a:pt x="268287" y="339649"/>
                      </a:cubicBezTo>
                      <a:lnTo>
                        <a:pt x="280933" y="362232"/>
                      </a:lnTo>
                      <a:cubicBezTo>
                        <a:pt x="261963" y="371265"/>
                        <a:pt x="240283" y="377588"/>
                        <a:pt x="218604" y="379395"/>
                      </a:cubicBezTo>
                      <a:lnTo>
                        <a:pt x="218604" y="353198"/>
                      </a:lnTo>
                      <a:cubicBezTo>
                        <a:pt x="218604" y="345972"/>
                        <a:pt x="212281" y="339649"/>
                        <a:pt x="205054" y="339649"/>
                      </a:cubicBezTo>
                      <a:cubicBezTo>
                        <a:pt x="197828" y="339649"/>
                        <a:pt x="191504" y="345972"/>
                        <a:pt x="191504" y="353198"/>
                      </a:cubicBezTo>
                      <a:lnTo>
                        <a:pt x="191504" y="379395"/>
                      </a:lnTo>
                      <a:cubicBezTo>
                        <a:pt x="168921" y="377588"/>
                        <a:pt x="148145" y="372168"/>
                        <a:pt x="129175" y="362232"/>
                      </a:cubicBezTo>
                      <a:lnTo>
                        <a:pt x="141822" y="339649"/>
                      </a:lnTo>
                      <a:cubicBezTo>
                        <a:pt x="145435" y="333325"/>
                        <a:pt x="143628" y="325196"/>
                        <a:pt x="137305" y="321582"/>
                      </a:cubicBezTo>
                      <a:cubicBezTo>
                        <a:pt x="130982" y="317969"/>
                        <a:pt x="122852" y="319775"/>
                        <a:pt x="119239" y="326099"/>
                      </a:cubicBezTo>
                      <a:lnTo>
                        <a:pt x="103882" y="348682"/>
                      </a:lnTo>
                      <a:cubicBezTo>
                        <a:pt x="85816" y="336035"/>
                        <a:pt x="70459" y="320679"/>
                        <a:pt x="57813" y="302613"/>
                      </a:cubicBezTo>
                      <a:lnTo>
                        <a:pt x="80396" y="289966"/>
                      </a:lnTo>
                      <a:cubicBezTo>
                        <a:pt x="86719" y="286352"/>
                        <a:pt x="89429" y="278223"/>
                        <a:pt x="84912" y="271900"/>
                      </a:cubicBezTo>
                      <a:cubicBezTo>
                        <a:pt x="81299" y="265576"/>
                        <a:pt x="73169" y="262866"/>
                        <a:pt x="66846" y="267383"/>
                      </a:cubicBezTo>
                      <a:lnTo>
                        <a:pt x="44263" y="280030"/>
                      </a:lnTo>
                      <a:cubicBezTo>
                        <a:pt x="35230" y="261060"/>
                        <a:pt x="28906" y="239380"/>
                        <a:pt x="27100" y="217700"/>
                      </a:cubicBezTo>
                      <a:lnTo>
                        <a:pt x="53296" y="217700"/>
                      </a:lnTo>
                      <a:cubicBezTo>
                        <a:pt x="60523" y="217700"/>
                        <a:pt x="66846" y="211377"/>
                        <a:pt x="66846" y="204150"/>
                      </a:cubicBezTo>
                      <a:cubicBezTo>
                        <a:pt x="66846" y="196924"/>
                        <a:pt x="60523" y="190601"/>
                        <a:pt x="53296" y="190601"/>
                      </a:cubicBezTo>
                      <a:lnTo>
                        <a:pt x="27100" y="190601"/>
                      </a:lnTo>
                      <a:cubicBezTo>
                        <a:pt x="28906" y="168018"/>
                        <a:pt x="34326" y="147241"/>
                        <a:pt x="44263" y="128271"/>
                      </a:cubicBezTo>
                      <a:lnTo>
                        <a:pt x="66846" y="140918"/>
                      </a:lnTo>
                      <a:cubicBezTo>
                        <a:pt x="68652" y="141821"/>
                        <a:pt x="71363" y="142725"/>
                        <a:pt x="73169" y="142725"/>
                      </a:cubicBezTo>
                      <a:cubicBezTo>
                        <a:pt x="77685" y="142725"/>
                        <a:pt x="82202" y="140015"/>
                        <a:pt x="84912" y="135498"/>
                      </a:cubicBezTo>
                      <a:cubicBezTo>
                        <a:pt x="88525" y="129175"/>
                        <a:pt x="86719" y="121045"/>
                        <a:pt x="80396" y="117432"/>
                      </a:cubicBezTo>
                      <a:lnTo>
                        <a:pt x="57813" y="104785"/>
                      </a:lnTo>
                      <a:cubicBezTo>
                        <a:pt x="70459" y="86719"/>
                        <a:pt x="85816" y="71362"/>
                        <a:pt x="103882" y="58716"/>
                      </a:cubicBezTo>
                      <a:lnTo>
                        <a:pt x="116529" y="81299"/>
                      </a:lnTo>
                      <a:cubicBezTo>
                        <a:pt x="119239" y="85816"/>
                        <a:pt x="123755" y="88525"/>
                        <a:pt x="128272" y="88525"/>
                      </a:cubicBezTo>
                      <a:cubicBezTo>
                        <a:pt x="130982" y="88525"/>
                        <a:pt x="132788" y="87622"/>
                        <a:pt x="134595" y="86719"/>
                      </a:cubicBezTo>
                      <a:cubicBezTo>
                        <a:pt x="140918" y="83105"/>
                        <a:pt x="143628" y="74976"/>
                        <a:pt x="139112" y="68652"/>
                      </a:cubicBezTo>
                      <a:lnTo>
                        <a:pt x="126465" y="46069"/>
                      </a:lnTo>
                      <a:cubicBezTo>
                        <a:pt x="145435" y="37036"/>
                        <a:pt x="167114" y="30713"/>
                        <a:pt x="188794" y="28906"/>
                      </a:cubicBezTo>
                      <a:lnTo>
                        <a:pt x="188794" y="55102"/>
                      </a:lnTo>
                      <a:cubicBezTo>
                        <a:pt x="188794" y="62329"/>
                        <a:pt x="195117" y="68652"/>
                        <a:pt x="202344" y="68652"/>
                      </a:cubicBezTo>
                      <a:cubicBezTo>
                        <a:pt x="209571" y="68652"/>
                        <a:pt x="215894" y="62329"/>
                        <a:pt x="215894" y="55102"/>
                      </a:cubicBezTo>
                      <a:lnTo>
                        <a:pt x="215894" y="28906"/>
                      </a:lnTo>
                      <a:cubicBezTo>
                        <a:pt x="238477" y="30713"/>
                        <a:pt x="259253" y="36133"/>
                        <a:pt x="278223" y="46069"/>
                      </a:cubicBezTo>
                      <a:lnTo>
                        <a:pt x="265577" y="68652"/>
                      </a:lnTo>
                      <a:cubicBezTo>
                        <a:pt x="261963" y="74976"/>
                        <a:pt x="263770" y="83105"/>
                        <a:pt x="270093" y="86719"/>
                      </a:cubicBezTo>
                      <a:cubicBezTo>
                        <a:pt x="271900" y="87622"/>
                        <a:pt x="274610" y="88525"/>
                        <a:pt x="276416" y="88525"/>
                      </a:cubicBezTo>
                      <a:cubicBezTo>
                        <a:pt x="280933" y="88525"/>
                        <a:pt x="285449" y="85816"/>
                        <a:pt x="288160" y="81299"/>
                      </a:cubicBezTo>
                      <a:lnTo>
                        <a:pt x="300806" y="58716"/>
                      </a:lnTo>
                      <a:cubicBezTo>
                        <a:pt x="318872" y="71362"/>
                        <a:pt x="334229" y="86719"/>
                        <a:pt x="346876" y="104785"/>
                      </a:cubicBezTo>
                      <a:lnTo>
                        <a:pt x="324293" y="117432"/>
                      </a:lnTo>
                      <a:cubicBezTo>
                        <a:pt x="317969" y="121045"/>
                        <a:pt x="315259" y="129175"/>
                        <a:pt x="319776" y="135498"/>
                      </a:cubicBezTo>
                      <a:cubicBezTo>
                        <a:pt x="322486" y="140015"/>
                        <a:pt x="327002" y="142725"/>
                        <a:pt x="331519" y="142725"/>
                      </a:cubicBezTo>
                      <a:cubicBezTo>
                        <a:pt x="334229" y="142725"/>
                        <a:pt x="336036" y="141821"/>
                        <a:pt x="337842" y="140918"/>
                      </a:cubicBezTo>
                      <a:lnTo>
                        <a:pt x="360425" y="128271"/>
                      </a:lnTo>
                      <a:cubicBezTo>
                        <a:pt x="369459" y="147241"/>
                        <a:pt x="375782" y="168921"/>
                        <a:pt x="377588" y="190601"/>
                      </a:cubicBezTo>
                      <a:lnTo>
                        <a:pt x="351392" y="190601"/>
                      </a:lnTo>
                      <a:cubicBezTo>
                        <a:pt x="344165" y="190601"/>
                        <a:pt x="337842" y="196924"/>
                        <a:pt x="337842" y="204150"/>
                      </a:cubicBezTo>
                      <a:cubicBezTo>
                        <a:pt x="337842" y="211377"/>
                        <a:pt x="344165" y="217700"/>
                        <a:pt x="351392" y="217700"/>
                      </a:cubicBezTo>
                      <a:lnTo>
                        <a:pt x="377588" y="217700"/>
                      </a:lnTo>
                      <a:cubicBezTo>
                        <a:pt x="375782" y="240283"/>
                        <a:pt x="370362" y="261060"/>
                        <a:pt x="360425" y="280030"/>
                      </a:cubicBezTo>
                      <a:lnTo>
                        <a:pt x="337842" y="267383"/>
                      </a:lnTo>
                      <a:cubicBezTo>
                        <a:pt x="331519" y="263769"/>
                        <a:pt x="323389" y="265576"/>
                        <a:pt x="319776" y="271900"/>
                      </a:cubicBezTo>
                      <a:cubicBezTo>
                        <a:pt x="316163" y="278223"/>
                        <a:pt x="317969" y="286352"/>
                        <a:pt x="324293" y="289966"/>
                      </a:cubicBezTo>
                      <a:lnTo>
                        <a:pt x="346876" y="302613"/>
                      </a:lnTo>
                      <a:cubicBezTo>
                        <a:pt x="336939" y="320679"/>
                        <a:pt x="320679" y="336035"/>
                        <a:pt x="303516" y="348682"/>
                      </a:cubicBezTo>
                      <a:lnTo>
                        <a:pt x="303516" y="348682"/>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580" name="Google Shape;1048;p3">
                  <a:extLst>
                    <a:ext uri="{FF2B5EF4-FFF2-40B4-BE49-F238E27FC236}">
                      <a16:creationId xmlns:a16="http://schemas.microsoft.com/office/drawing/2014/main" id="{B9CC6F0C-15DA-4E85-4106-6E65E04EADA8}"/>
                    </a:ext>
                  </a:extLst>
                </p:cNvPr>
                <p:cNvSpPr/>
                <p:nvPr/>
              </p:nvSpPr>
              <p:spPr>
                <a:xfrm>
                  <a:off x="10799522" y="4177709"/>
                  <a:ext cx="88977" cy="159888"/>
                </a:xfrm>
                <a:custGeom>
                  <a:avLst/>
                  <a:gdLst/>
                  <a:ahLst/>
                  <a:cxnLst/>
                  <a:rect l="l" t="t" r="r" b="b"/>
                  <a:pathLst>
                    <a:path w="88977" h="159888" extrusionOk="0">
                      <a:moveTo>
                        <a:pt x="69556" y="121948"/>
                      </a:moveTo>
                      <a:cubicBezTo>
                        <a:pt x="71363" y="117432"/>
                        <a:pt x="72266" y="112915"/>
                        <a:pt x="72266" y="108399"/>
                      </a:cubicBezTo>
                      <a:cubicBezTo>
                        <a:pt x="72266" y="93042"/>
                        <a:pt x="63233" y="80396"/>
                        <a:pt x="49683" y="74976"/>
                      </a:cubicBezTo>
                      <a:lnTo>
                        <a:pt x="49683" y="13550"/>
                      </a:lnTo>
                      <a:cubicBezTo>
                        <a:pt x="49683" y="6323"/>
                        <a:pt x="43359" y="0"/>
                        <a:pt x="36133" y="0"/>
                      </a:cubicBezTo>
                      <a:cubicBezTo>
                        <a:pt x="28906" y="0"/>
                        <a:pt x="22583" y="6323"/>
                        <a:pt x="22583" y="13550"/>
                      </a:cubicBezTo>
                      <a:lnTo>
                        <a:pt x="22583" y="74976"/>
                      </a:lnTo>
                      <a:cubicBezTo>
                        <a:pt x="9033" y="80396"/>
                        <a:pt x="0" y="93042"/>
                        <a:pt x="0" y="108399"/>
                      </a:cubicBezTo>
                      <a:cubicBezTo>
                        <a:pt x="0" y="128272"/>
                        <a:pt x="16260" y="144531"/>
                        <a:pt x="36133" y="144531"/>
                      </a:cubicBezTo>
                      <a:cubicBezTo>
                        <a:pt x="41553" y="144531"/>
                        <a:pt x="46069" y="143628"/>
                        <a:pt x="50586" y="141822"/>
                      </a:cubicBezTo>
                      <a:lnTo>
                        <a:pt x="65039" y="156275"/>
                      </a:lnTo>
                      <a:cubicBezTo>
                        <a:pt x="67749" y="158984"/>
                        <a:pt x="71363" y="159888"/>
                        <a:pt x="74976" y="159888"/>
                      </a:cubicBezTo>
                      <a:cubicBezTo>
                        <a:pt x="78589" y="159888"/>
                        <a:pt x="82202" y="158984"/>
                        <a:pt x="84912" y="156275"/>
                      </a:cubicBezTo>
                      <a:cubicBezTo>
                        <a:pt x="90332" y="150855"/>
                        <a:pt x="90332" y="142725"/>
                        <a:pt x="84912" y="137305"/>
                      </a:cubicBezTo>
                      <a:lnTo>
                        <a:pt x="69556" y="121948"/>
                      </a:lnTo>
                      <a:close/>
                      <a:moveTo>
                        <a:pt x="27100" y="107495"/>
                      </a:moveTo>
                      <a:cubicBezTo>
                        <a:pt x="27100" y="102075"/>
                        <a:pt x="30713" y="98462"/>
                        <a:pt x="36133" y="98462"/>
                      </a:cubicBezTo>
                      <a:cubicBezTo>
                        <a:pt x="41553" y="98462"/>
                        <a:pt x="45166" y="102075"/>
                        <a:pt x="45166" y="107495"/>
                      </a:cubicBezTo>
                      <a:cubicBezTo>
                        <a:pt x="45166" y="112915"/>
                        <a:pt x="41553" y="116529"/>
                        <a:pt x="36133" y="116529"/>
                      </a:cubicBezTo>
                      <a:cubicBezTo>
                        <a:pt x="30713" y="116529"/>
                        <a:pt x="27100" y="112915"/>
                        <a:pt x="27100" y="107495"/>
                      </a:cubicBezTo>
                      <a:lnTo>
                        <a:pt x="27100" y="107495"/>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grpSp>
        </p:grpSp>
      </p:grpSp>
      <p:grpSp>
        <p:nvGrpSpPr>
          <p:cNvPr id="583" name="Group 582">
            <a:extLst>
              <a:ext uri="{FF2B5EF4-FFF2-40B4-BE49-F238E27FC236}">
                <a16:creationId xmlns:a16="http://schemas.microsoft.com/office/drawing/2014/main" id="{A81BC438-F90C-8881-96AC-7B28DC4DD5EB}"/>
              </a:ext>
            </a:extLst>
          </p:cNvPr>
          <p:cNvGrpSpPr/>
          <p:nvPr/>
        </p:nvGrpSpPr>
        <p:grpSpPr>
          <a:xfrm>
            <a:off x="3872067" y="4693099"/>
            <a:ext cx="1512000" cy="1068961"/>
            <a:chOff x="3874797" y="3385457"/>
            <a:chExt cx="1786282" cy="1332985"/>
          </a:xfrm>
        </p:grpSpPr>
        <p:sp>
          <p:nvSpPr>
            <p:cNvPr id="584" name="Google Shape;1042;p3">
              <a:extLst>
                <a:ext uri="{FF2B5EF4-FFF2-40B4-BE49-F238E27FC236}">
                  <a16:creationId xmlns:a16="http://schemas.microsoft.com/office/drawing/2014/main" id="{40494D3B-0F5E-4167-339D-C0F749993C3F}"/>
                </a:ext>
              </a:extLst>
            </p:cNvPr>
            <p:cNvSpPr/>
            <p:nvPr/>
          </p:nvSpPr>
          <p:spPr>
            <a:xfrm>
              <a:off x="4310738" y="3385457"/>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585" name="TextBox 584">
              <a:extLst>
                <a:ext uri="{FF2B5EF4-FFF2-40B4-BE49-F238E27FC236}">
                  <a16:creationId xmlns:a16="http://schemas.microsoft.com/office/drawing/2014/main" id="{4C0B9572-E1ED-0725-E9B1-18180C7F2D04}"/>
                </a:ext>
              </a:extLst>
            </p:cNvPr>
            <p:cNvSpPr txBox="1"/>
            <p:nvPr/>
          </p:nvSpPr>
          <p:spPr>
            <a:xfrm>
              <a:off x="3874797" y="4334647"/>
              <a:ext cx="1786282" cy="383795"/>
            </a:xfrm>
            <a:prstGeom prst="rect">
              <a:avLst/>
            </a:prstGeom>
            <a:noFill/>
          </p:spPr>
          <p:txBody>
            <a:bodyPr wrap="square" rtlCol="0">
              <a:spAutoFit/>
            </a:bodyPr>
            <a:lstStyle/>
            <a:p>
              <a:pPr algn="ctr"/>
              <a:r>
                <a:rPr lang="en-GB" noProof="0" dirty="0">
                  <a:solidFill>
                    <a:srgbClr val="FF9300"/>
                  </a:solidFill>
                  <a:latin typeface="Calibri" panose="020F0502020204030204" pitchFamily="34" charset="0"/>
                  <a:cs typeface="Calibri" panose="020F0502020204030204" pitchFamily="34" charset="0"/>
                </a:rPr>
                <a:t>EMPATHY</a:t>
              </a:r>
            </a:p>
          </p:txBody>
        </p:sp>
        <p:grpSp>
          <p:nvGrpSpPr>
            <p:cNvPr id="586" name="Google Shape;1210;p3">
              <a:extLst>
                <a:ext uri="{FF2B5EF4-FFF2-40B4-BE49-F238E27FC236}">
                  <a16:creationId xmlns:a16="http://schemas.microsoft.com/office/drawing/2014/main" id="{46754B9C-9030-184C-6561-63805E15075D}"/>
                </a:ext>
              </a:extLst>
            </p:cNvPr>
            <p:cNvGrpSpPr/>
            <p:nvPr/>
          </p:nvGrpSpPr>
          <p:grpSpPr>
            <a:xfrm>
              <a:off x="4448312" y="3548644"/>
              <a:ext cx="658292" cy="586810"/>
              <a:chOff x="4422991" y="1951890"/>
              <a:chExt cx="1086135" cy="968195"/>
            </a:xfrm>
          </p:grpSpPr>
          <p:sp>
            <p:nvSpPr>
              <p:cNvPr id="587" name="Google Shape;1211;p3">
                <a:extLst>
                  <a:ext uri="{FF2B5EF4-FFF2-40B4-BE49-F238E27FC236}">
                    <a16:creationId xmlns:a16="http://schemas.microsoft.com/office/drawing/2014/main" id="{861DC4D9-5DF8-7EBC-37F9-64A313EA822A}"/>
                  </a:ext>
                </a:extLst>
              </p:cNvPr>
              <p:cNvSpPr/>
              <p:nvPr/>
            </p:nvSpPr>
            <p:spPr>
              <a:xfrm>
                <a:off x="4422991" y="1951890"/>
                <a:ext cx="1086135" cy="968195"/>
              </a:xfrm>
              <a:custGeom>
                <a:avLst/>
                <a:gdLst/>
                <a:ahLst/>
                <a:cxnLst/>
                <a:rect l="l" t="t" r="r" b="b"/>
                <a:pathLst>
                  <a:path w="1086135" h="968195" extrusionOk="0">
                    <a:moveTo>
                      <a:pt x="704891" y="315418"/>
                    </a:moveTo>
                    <a:lnTo>
                      <a:pt x="682949" y="293475"/>
                    </a:lnTo>
                    <a:cubicBezTo>
                      <a:pt x="663750" y="274276"/>
                      <a:pt x="633579" y="277019"/>
                      <a:pt x="614380" y="296218"/>
                    </a:cubicBezTo>
                    <a:cubicBezTo>
                      <a:pt x="606152" y="304447"/>
                      <a:pt x="600666" y="318161"/>
                      <a:pt x="600666" y="329131"/>
                    </a:cubicBezTo>
                    <a:cubicBezTo>
                      <a:pt x="600666" y="342845"/>
                      <a:pt x="606152" y="353817"/>
                      <a:pt x="614380" y="362045"/>
                    </a:cubicBezTo>
                    <a:lnTo>
                      <a:pt x="633579" y="381244"/>
                    </a:lnTo>
                    <a:lnTo>
                      <a:pt x="658265" y="403186"/>
                    </a:lnTo>
                    <a:lnTo>
                      <a:pt x="715862" y="458041"/>
                    </a:lnTo>
                    <a:cubicBezTo>
                      <a:pt x="724091" y="466270"/>
                      <a:pt x="735062" y="471755"/>
                      <a:pt x="748776" y="471755"/>
                    </a:cubicBezTo>
                    <a:cubicBezTo>
                      <a:pt x="748776" y="471755"/>
                      <a:pt x="751519" y="471755"/>
                      <a:pt x="751519" y="471755"/>
                    </a:cubicBezTo>
                    <a:cubicBezTo>
                      <a:pt x="765232" y="471755"/>
                      <a:pt x="776203" y="466270"/>
                      <a:pt x="784431" y="455299"/>
                    </a:cubicBezTo>
                    <a:lnTo>
                      <a:pt x="795403" y="441585"/>
                    </a:lnTo>
                    <a:lnTo>
                      <a:pt x="795403" y="490955"/>
                    </a:lnTo>
                    <a:cubicBezTo>
                      <a:pt x="795403" y="490955"/>
                      <a:pt x="795403" y="493697"/>
                      <a:pt x="795403" y="493697"/>
                    </a:cubicBezTo>
                    <a:lnTo>
                      <a:pt x="809117" y="562266"/>
                    </a:lnTo>
                    <a:cubicBezTo>
                      <a:pt x="814602" y="592437"/>
                      <a:pt x="817345" y="619864"/>
                      <a:pt x="817345" y="650035"/>
                    </a:cubicBezTo>
                    <a:lnTo>
                      <a:pt x="817345" y="806372"/>
                    </a:lnTo>
                    <a:cubicBezTo>
                      <a:pt x="789917" y="811858"/>
                      <a:pt x="767975" y="833800"/>
                      <a:pt x="767975" y="863970"/>
                    </a:cubicBezTo>
                    <a:lnTo>
                      <a:pt x="767975" y="872198"/>
                    </a:lnTo>
                    <a:lnTo>
                      <a:pt x="304447" y="872198"/>
                    </a:lnTo>
                    <a:lnTo>
                      <a:pt x="304447" y="863970"/>
                    </a:lnTo>
                    <a:cubicBezTo>
                      <a:pt x="304447" y="833800"/>
                      <a:pt x="282505" y="811858"/>
                      <a:pt x="255077" y="806372"/>
                    </a:cubicBezTo>
                    <a:lnTo>
                      <a:pt x="255077" y="650035"/>
                    </a:lnTo>
                    <a:cubicBezTo>
                      <a:pt x="255077" y="619864"/>
                      <a:pt x="257820" y="589694"/>
                      <a:pt x="263306" y="562266"/>
                    </a:cubicBezTo>
                    <a:lnTo>
                      <a:pt x="277020" y="493697"/>
                    </a:lnTo>
                    <a:cubicBezTo>
                      <a:pt x="277020" y="493697"/>
                      <a:pt x="277020" y="490955"/>
                      <a:pt x="277020" y="490955"/>
                    </a:cubicBezTo>
                    <a:lnTo>
                      <a:pt x="277020" y="441585"/>
                    </a:lnTo>
                    <a:lnTo>
                      <a:pt x="287991" y="455299"/>
                    </a:lnTo>
                    <a:cubicBezTo>
                      <a:pt x="296219" y="466270"/>
                      <a:pt x="309933" y="471755"/>
                      <a:pt x="320904" y="471755"/>
                    </a:cubicBezTo>
                    <a:cubicBezTo>
                      <a:pt x="320904" y="471755"/>
                      <a:pt x="323647" y="471755"/>
                      <a:pt x="323647" y="471755"/>
                    </a:cubicBezTo>
                    <a:cubicBezTo>
                      <a:pt x="337360" y="471755"/>
                      <a:pt x="348331" y="466270"/>
                      <a:pt x="356560" y="458041"/>
                    </a:cubicBezTo>
                    <a:lnTo>
                      <a:pt x="414158" y="403186"/>
                    </a:lnTo>
                    <a:lnTo>
                      <a:pt x="438843" y="381244"/>
                    </a:lnTo>
                    <a:lnTo>
                      <a:pt x="458042" y="362045"/>
                    </a:lnTo>
                    <a:cubicBezTo>
                      <a:pt x="466270" y="353817"/>
                      <a:pt x="471756" y="340103"/>
                      <a:pt x="471756" y="329131"/>
                    </a:cubicBezTo>
                    <a:cubicBezTo>
                      <a:pt x="471756" y="315418"/>
                      <a:pt x="466270" y="304447"/>
                      <a:pt x="458042" y="296218"/>
                    </a:cubicBezTo>
                    <a:cubicBezTo>
                      <a:pt x="438843" y="277019"/>
                      <a:pt x="408673" y="277019"/>
                      <a:pt x="389473" y="293475"/>
                    </a:cubicBezTo>
                    <a:lnTo>
                      <a:pt x="367531" y="315418"/>
                    </a:lnTo>
                    <a:lnTo>
                      <a:pt x="345589" y="337360"/>
                    </a:lnTo>
                    <a:lnTo>
                      <a:pt x="326390" y="356559"/>
                    </a:lnTo>
                    <a:lnTo>
                      <a:pt x="274277" y="293475"/>
                    </a:lnTo>
                    <a:cubicBezTo>
                      <a:pt x="271534" y="277019"/>
                      <a:pt x="263306" y="263305"/>
                      <a:pt x="252335" y="252334"/>
                    </a:cubicBezTo>
                    <a:cubicBezTo>
                      <a:pt x="249592" y="249592"/>
                      <a:pt x="246849" y="246849"/>
                      <a:pt x="244107" y="244106"/>
                    </a:cubicBezTo>
                    <a:lnTo>
                      <a:pt x="244107" y="200222"/>
                    </a:lnTo>
                    <a:cubicBezTo>
                      <a:pt x="263306" y="186508"/>
                      <a:pt x="277020" y="161823"/>
                      <a:pt x="277020" y="137138"/>
                    </a:cubicBezTo>
                    <a:lnTo>
                      <a:pt x="277020" y="117939"/>
                    </a:lnTo>
                    <a:cubicBezTo>
                      <a:pt x="296219" y="115196"/>
                      <a:pt x="312676" y="98740"/>
                      <a:pt x="312676" y="76797"/>
                    </a:cubicBezTo>
                    <a:cubicBezTo>
                      <a:pt x="312676" y="32913"/>
                      <a:pt x="277020" y="0"/>
                      <a:pt x="235878" y="0"/>
                    </a:cubicBezTo>
                    <a:lnTo>
                      <a:pt x="183765" y="0"/>
                    </a:lnTo>
                    <a:cubicBezTo>
                      <a:pt x="161824" y="0"/>
                      <a:pt x="139881" y="8228"/>
                      <a:pt x="123425" y="24685"/>
                    </a:cubicBezTo>
                    <a:cubicBezTo>
                      <a:pt x="106968" y="41141"/>
                      <a:pt x="98740" y="63084"/>
                      <a:pt x="98740" y="85026"/>
                    </a:cubicBezTo>
                    <a:lnTo>
                      <a:pt x="98740" y="145366"/>
                    </a:lnTo>
                    <a:cubicBezTo>
                      <a:pt x="98740" y="178280"/>
                      <a:pt x="120682" y="202965"/>
                      <a:pt x="150852" y="211193"/>
                    </a:cubicBezTo>
                    <a:lnTo>
                      <a:pt x="150852" y="244106"/>
                    </a:lnTo>
                    <a:cubicBezTo>
                      <a:pt x="131653" y="257820"/>
                      <a:pt x="120682" y="282505"/>
                      <a:pt x="120682" y="307189"/>
                    </a:cubicBezTo>
                    <a:lnTo>
                      <a:pt x="120682" y="496440"/>
                    </a:lnTo>
                    <a:cubicBezTo>
                      <a:pt x="120682" y="521125"/>
                      <a:pt x="128910" y="543067"/>
                      <a:pt x="145367" y="559524"/>
                    </a:cubicBezTo>
                    <a:cubicBezTo>
                      <a:pt x="150852" y="565009"/>
                      <a:pt x="153595" y="573238"/>
                      <a:pt x="156338" y="581466"/>
                    </a:cubicBezTo>
                    <a:cubicBezTo>
                      <a:pt x="159081" y="589694"/>
                      <a:pt x="159081" y="597922"/>
                      <a:pt x="159081" y="606151"/>
                    </a:cubicBezTo>
                    <a:lnTo>
                      <a:pt x="159081" y="685691"/>
                    </a:lnTo>
                    <a:cubicBezTo>
                      <a:pt x="159081" y="693919"/>
                      <a:pt x="167309" y="702147"/>
                      <a:pt x="175537" y="702147"/>
                    </a:cubicBezTo>
                    <a:cubicBezTo>
                      <a:pt x="183765" y="702147"/>
                      <a:pt x="191994" y="693919"/>
                      <a:pt x="191994" y="685691"/>
                    </a:cubicBezTo>
                    <a:lnTo>
                      <a:pt x="191994" y="606151"/>
                    </a:lnTo>
                    <a:cubicBezTo>
                      <a:pt x="191994" y="595179"/>
                      <a:pt x="189251" y="584208"/>
                      <a:pt x="186508" y="573238"/>
                    </a:cubicBezTo>
                    <a:cubicBezTo>
                      <a:pt x="183765" y="562266"/>
                      <a:pt x="175537" y="551295"/>
                      <a:pt x="170051" y="543067"/>
                    </a:cubicBezTo>
                    <a:cubicBezTo>
                      <a:pt x="161824" y="532096"/>
                      <a:pt x="156338" y="521125"/>
                      <a:pt x="153595" y="507411"/>
                    </a:cubicBezTo>
                    <a:lnTo>
                      <a:pt x="244107" y="507411"/>
                    </a:lnTo>
                    <a:lnTo>
                      <a:pt x="233135" y="556781"/>
                    </a:lnTo>
                    <a:cubicBezTo>
                      <a:pt x="227650" y="586951"/>
                      <a:pt x="222164" y="619864"/>
                      <a:pt x="222164" y="652778"/>
                    </a:cubicBezTo>
                    <a:lnTo>
                      <a:pt x="222164" y="809115"/>
                    </a:lnTo>
                    <a:lnTo>
                      <a:pt x="200222" y="809115"/>
                    </a:lnTo>
                    <a:lnTo>
                      <a:pt x="200222" y="757003"/>
                    </a:lnTo>
                    <a:cubicBezTo>
                      <a:pt x="200222" y="748774"/>
                      <a:pt x="191994" y="740546"/>
                      <a:pt x="183765" y="740546"/>
                    </a:cubicBezTo>
                    <a:cubicBezTo>
                      <a:pt x="175537" y="740546"/>
                      <a:pt x="167309" y="748774"/>
                      <a:pt x="167309" y="757003"/>
                    </a:cubicBezTo>
                    <a:lnTo>
                      <a:pt x="167309" y="874941"/>
                    </a:lnTo>
                    <a:lnTo>
                      <a:pt x="46627" y="874941"/>
                    </a:lnTo>
                    <a:cubicBezTo>
                      <a:pt x="19199" y="874941"/>
                      <a:pt x="0" y="896883"/>
                      <a:pt x="0" y="921568"/>
                    </a:cubicBezTo>
                    <a:cubicBezTo>
                      <a:pt x="0" y="946253"/>
                      <a:pt x="21942" y="968195"/>
                      <a:pt x="46627" y="968195"/>
                    </a:cubicBezTo>
                    <a:lnTo>
                      <a:pt x="1039509" y="968195"/>
                    </a:lnTo>
                    <a:cubicBezTo>
                      <a:pt x="1066937" y="968195"/>
                      <a:pt x="1086136" y="946253"/>
                      <a:pt x="1086136" y="921568"/>
                    </a:cubicBezTo>
                    <a:cubicBezTo>
                      <a:pt x="1086136" y="896883"/>
                      <a:pt x="1064194" y="874941"/>
                      <a:pt x="1039509" y="874941"/>
                    </a:cubicBezTo>
                    <a:lnTo>
                      <a:pt x="918828" y="874941"/>
                    </a:lnTo>
                    <a:lnTo>
                      <a:pt x="918828" y="606151"/>
                    </a:lnTo>
                    <a:cubicBezTo>
                      <a:pt x="918828" y="597922"/>
                      <a:pt x="921570" y="589694"/>
                      <a:pt x="921570" y="581466"/>
                    </a:cubicBezTo>
                    <a:cubicBezTo>
                      <a:pt x="924313" y="573238"/>
                      <a:pt x="927055" y="567752"/>
                      <a:pt x="932541" y="559524"/>
                    </a:cubicBezTo>
                    <a:cubicBezTo>
                      <a:pt x="946255" y="540324"/>
                      <a:pt x="957226" y="518382"/>
                      <a:pt x="957226" y="496440"/>
                    </a:cubicBezTo>
                    <a:lnTo>
                      <a:pt x="957226" y="414157"/>
                    </a:lnTo>
                    <a:cubicBezTo>
                      <a:pt x="957226" y="405929"/>
                      <a:pt x="948997" y="397701"/>
                      <a:pt x="940769" y="397701"/>
                    </a:cubicBezTo>
                    <a:cubicBezTo>
                      <a:pt x="932541" y="397701"/>
                      <a:pt x="924313" y="405929"/>
                      <a:pt x="924313" y="414157"/>
                    </a:cubicBezTo>
                    <a:lnTo>
                      <a:pt x="924313" y="474498"/>
                    </a:lnTo>
                    <a:lnTo>
                      <a:pt x="831059" y="474498"/>
                    </a:lnTo>
                    <a:lnTo>
                      <a:pt x="831059" y="403186"/>
                    </a:lnTo>
                    <a:lnTo>
                      <a:pt x="880428" y="345588"/>
                    </a:lnTo>
                    <a:cubicBezTo>
                      <a:pt x="883171" y="342845"/>
                      <a:pt x="883171" y="342845"/>
                      <a:pt x="885914" y="340103"/>
                    </a:cubicBezTo>
                    <a:lnTo>
                      <a:pt x="885914" y="340103"/>
                    </a:lnTo>
                    <a:cubicBezTo>
                      <a:pt x="905114" y="315418"/>
                      <a:pt x="896885" y="287990"/>
                      <a:pt x="880428" y="274276"/>
                    </a:cubicBezTo>
                    <a:cubicBezTo>
                      <a:pt x="874943" y="268791"/>
                      <a:pt x="866714" y="266048"/>
                      <a:pt x="861229" y="263305"/>
                    </a:cubicBezTo>
                    <a:cubicBezTo>
                      <a:pt x="866714" y="260562"/>
                      <a:pt x="874943" y="257820"/>
                      <a:pt x="883171" y="257820"/>
                    </a:cubicBezTo>
                    <a:cubicBezTo>
                      <a:pt x="910599" y="257820"/>
                      <a:pt x="929798" y="279762"/>
                      <a:pt x="929798" y="304447"/>
                    </a:cubicBezTo>
                    <a:lnTo>
                      <a:pt x="929798" y="345588"/>
                    </a:lnTo>
                    <a:cubicBezTo>
                      <a:pt x="929798" y="353817"/>
                      <a:pt x="938026" y="362045"/>
                      <a:pt x="946255" y="362045"/>
                    </a:cubicBezTo>
                    <a:cubicBezTo>
                      <a:pt x="954483" y="362045"/>
                      <a:pt x="962711" y="353817"/>
                      <a:pt x="962711" y="345588"/>
                    </a:cubicBezTo>
                    <a:lnTo>
                      <a:pt x="962711" y="309932"/>
                    </a:lnTo>
                    <a:cubicBezTo>
                      <a:pt x="962711" y="285248"/>
                      <a:pt x="951740" y="260562"/>
                      <a:pt x="932541" y="246849"/>
                    </a:cubicBezTo>
                    <a:lnTo>
                      <a:pt x="932541" y="200222"/>
                    </a:lnTo>
                    <a:cubicBezTo>
                      <a:pt x="940769" y="194736"/>
                      <a:pt x="946255" y="189251"/>
                      <a:pt x="951740" y="181022"/>
                    </a:cubicBezTo>
                    <a:cubicBezTo>
                      <a:pt x="970940" y="175537"/>
                      <a:pt x="984654" y="156337"/>
                      <a:pt x="984654" y="134396"/>
                    </a:cubicBezTo>
                    <a:lnTo>
                      <a:pt x="984654" y="63084"/>
                    </a:lnTo>
                    <a:cubicBezTo>
                      <a:pt x="984654" y="46627"/>
                      <a:pt x="979168" y="30171"/>
                      <a:pt x="965454" y="19199"/>
                    </a:cubicBezTo>
                    <a:cubicBezTo>
                      <a:pt x="954483" y="8228"/>
                      <a:pt x="938026" y="0"/>
                      <a:pt x="921570" y="0"/>
                    </a:cubicBezTo>
                    <a:lnTo>
                      <a:pt x="800888" y="0"/>
                    </a:lnTo>
                    <a:cubicBezTo>
                      <a:pt x="784431" y="0"/>
                      <a:pt x="767975" y="13714"/>
                      <a:pt x="767975" y="32913"/>
                    </a:cubicBezTo>
                    <a:cubicBezTo>
                      <a:pt x="767975" y="60341"/>
                      <a:pt x="781689" y="87768"/>
                      <a:pt x="803631" y="101482"/>
                    </a:cubicBezTo>
                    <a:lnTo>
                      <a:pt x="803631" y="134396"/>
                    </a:lnTo>
                    <a:cubicBezTo>
                      <a:pt x="803631" y="161823"/>
                      <a:pt x="817345" y="183765"/>
                      <a:pt x="836544" y="197479"/>
                    </a:cubicBezTo>
                    <a:lnTo>
                      <a:pt x="836544" y="244106"/>
                    </a:lnTo>
                    <a:cubicBezTo>
                      <a:pt x="833802" y="246849"/>
                      <a:pt x="831059" y="249592"/>
                      <a:pt x="828316" y="252334"/>
                    </a:cubicBezTo>
                    <a:cubicBezTo>
                      <a:pt x="817345" y="263305"/>
                      <a:pt x="809117" y="277019"/>
                      <a:pt x="806374" y="293475"/>
                    </a:cubicBezTo>
                    <a:lnTo>
                      <a:pt x="754261" y="356559"/>
                    </a:lnTo>
                    <a:lnTo>
                      <a:pt x="735062" y="337360"/>
                    </a:lnTo>
                    <a:moveTo>
                      <a:pt x="927055" y="507411"/>
                    </a:moveTo>
                    <a:cubicBezTo>
                      <a:pt x="924313" y="521125"/>
                      <a:pt x="918828" y="532096"/>
                      <a:pt x="910599" y="543067"/>
                    </a:cubicBezTo>
                    <a:cubicBezTo>
                      <a:pt x="902371" y="551295"/>
                      <a:pt x="896885" y="562266"/>
                      <a:pt x="894142" y="573238"/>
                    </a:cubicBezTo>
                    <a:cubicBezTo>
                      <a:pt x="891400" y="584208"/>
                      <a:pt x="888657" y="595179"/>
                      <a:pt x="888657" y="606151"/>
                    </a:cubicBezTo>
                    <a:lnTo>
                      <a:pt x="888657" y="806372"/>
                    </a:lnTo>
                    <a:lnTo>
                      <a:pt x="855743" y="806372"/>
                    </a:lnTo>
                    <a:lnTo>
                      <a:pt x="855743" y="650035"/>
                    </a:lnTo>
                    <a:cubicBezTo>
                      <a:pt x="855743" y="617122"/>
                      <a:pt x="853000" y="586951"/>
                      <a:pt x="844772" y="554038"/>
                    </a:cubicBezTo>
                    <a:lnTo>
                      <a:pt x="833802" y="504669"/>
                    </a:lnTo>
                    <a:lnTo>
                      <a:pt x="927055" y="504669"/>
                    </a:lnTo>
                    <a:close/>
                    <a:moveTo>
                      <a:pt x="896885" y="230392"/>
                    </a:moveTo>
                    <a:cubicBezTo>
                      <a:pt x="891400" y="230392"/>
                      <a:pt x="885914" y="227649"/>
                      <a:pt x="880428" y="227649"/>
                    </a:cubicBezTo>
                    <a:cubicBezTo>
                      <a:pt x="874943" y="227649"/>
                      <a:pt x="869457" y="227649"/>
                      <a:pt x="863972" y="230392"/>
                    </a:cubicBezTo>
                    <a:lnTo>
                      <a:pt x="863972" y="213936"/>
                    </a:lnTo>
                    <a:cubicBezTo>
                      <a:pt x="869457" y="213936"/>
                      <a:pt x="874943" y="216678"/>
                      <a:pt x="880428" y="216678"/>
                    </a:cubicBezTo>
                    <a:cubicBezTo>
                      <a:pt x="885914" y="216678"/>
                      <a:pt x="891400" y="216678"/>
                      <a:pt x="896885" y="213936"/>
                    </a:cubicBezTo>
                    <a:lnTo>
                      <a:pt x="896885" y="230392"/>
                    </a:lnTo>
                    <a:close/>
                    <a:moveTo>
                      <a:pt x="795403" y="32913"/>
                    </a:moveTo>
                    <a:lnTo>
                      <a:pt x="916085" y="32913"/>
                    </a:lnTo>
                    <a:cubicBezTo>
                      <a:pt x="924313" y="32913"/>
                      <a:pt x="932541" y="35656"/>
                      <a:pt x="938026" y="41141"/>
                    </a:cubicBezTo>
                    <a:cubicBezTo>
                      <a:pt x="943512" y="46627"/>
                      <a:pt x="946255" y="54855"/>
                      <a:pt x="946255" y="63084"/>
                    </a:cubicBezTo>
                    <a:lnTo>
                      <a:pt x="946255" y="134396"/>
                    </a:lnTo>
                    <a:cubicBezTo>
                      <a:pt x="946255" y="142624"/>
                      <a:pt x="938026" y="150852"/>
                      <a:pt x="929798" y="150852"/>
                    </a:cubicBezTo>
                    <a:cubicBezTo>
                      <a:pt x="921570" y="150852"/>
                      <a:pt x="913342" y="142624"/>
                      <a:pt x="913342" y="134396"/>
                    </a:cubicBezTo>
                    <a:cubicBezTo>
                      <a:pt x="913342" y="109710"/>
                      <a:pt x="891400" y="87768"/>
                      <a:pt x="866714" y="87768"/>
                    </a:cubicBezTo>
                    <a:lnTo>
                      <a:pt x="850258" y="87768"/>
                    </a:lnTo>
                    <a:cubicBezTo>
                      <a:pt x="820088" y="85026"/>
                      <a:pt x="795403" y="63084"/>
                      <a:pt x="795403" y="32913"/>
                    </a:cubicBezTo>
                    <a:close/>
                    <a:moveTo>
                      <a:pt x="831059" y="134396"/>
                    </a:moveTo>
                    <a:lnTo>
                      <a:pt x="831059" y="115196"/>
                    </a:lnTo>
                    <a:cubicBezTo>
                      <a:pt x="836544" y="117939"/>
                      <a:pt x="844772" y="117939"/>
                      <a:pt x="850258" y="117939"/>
                    </a:cubicBezTo>
                    <a:lnTo>
                      <a:pt x="866714" y="117939"/>
                    </a:lnTo>
                    <a:cubicBezTo>
                      <a:pt x="874943" y="117939"/>
                      <a:pt x="880428" y="123424"/>
                      <a:pt x="880428" y="131653"/>
                    </a:cubicBezTo>
                    <a:cubicBezTo>
                      <a:pt x="880428" y="148109"/>
                      <a:pt x="888657" y="164566"/>
                      <a:pt x="905114" y="172794"/>
                    </a:cubicBezTo>
                    <a:cubicBezTo>
                      <a:pt x="896885" y="178280"/>
                      <a:pt x="888657" y="181022"/>
                      <a:pt x="877686" y="181022"/>
                    </a:cubicBezTo>
                    <a:cubicBezTo>
                      <a:pt x="853000" y="183765"/>
                      <a:pt x="831059" y="161823"/>
                      <a:pt x="831059" y="134396"/>
                    </a:cubicBezTo>
                    <a:close/>
                    <a:moveTo>
                      <a:pt x="765232" y="436099"/>
                    </a:moveTo>
                    <a:cubicBezTo>
                      <a:pt x="762489" y="436099"/>
                      <a:pt x="762489" y="436099"/>
                      <a:pt x="765232" y="436099"/>
                    </a:cubicBezTo>
                    <a:cubicBezTo>
                      <a:pt x="762489" y="438842"/>
                      <a:pt x="757004" y="441585"/>
                      <a:pt x="754261" y="441585"/>
                    </a:cubicBezTo>
                    <a:cubicBezTo>
                      <a:pt x="748776" y="441585"/>
                      <a:pt x="746033" y="441585"/>
                      <a:pt x="743290" y="438842"/>
                    </a:cubicBezTo>
                    <a:cubicBezTo>
                      <a:pt x="743290" y="438842"/>
                      <a:pt x="743290" y="438842"/>
                      <a:pt x="743290" y="438842"/>
                    </a:cubicBezTo>
                    <a:lnTo>
                      <a:pt x="641808" y="340103"/>
                    </a:lnTo>
                    <a:cubicBezTo>
                      <a:pt x="639065" y="337360"/>
                      <a:pt x="636322" y="331874"/>
                      <a:pt x="636322" y="329131"/>
                    </a:cubicBezTo>
                    <a:cubicBezTo>
                      <a:pt x="636322" y="323646"/>
                      <a:pt x="639065" y="320903"/>
                      <a:pt x="641808" y="318161"/>
                    </a:cubicBezTo>
                    <a:cubicBezTo>
                      <a:pt x="647293" y="312675"/>
                      <a:pt x="658265" y="312675"/>
                      <a:pt x="663750" y="318161"/>
                    </a:cubicBezTo>
                    <a:lnTo>
                      <a:pt x="743290" y="392215"/>
                    </a:lnTo>
                    <a:cubicBezTo>
                      <a:pt x="746033" y="394958"/>
                      <a:pt x="751519" y="397701"/>
                      <a:pt x="754261" y="397701"/>
                    </a:cubicBezTo>
                    <a:cubicBezTo>
                      <a:pt x="759746" y="397701"/>
                      <a:pt x="762489" y="394958"/>
                      <a:pt x="765232" y="392215"/>
                    </a:cubicBezTo>
                    <a:lnTo>
                      <a:pt x="778946" y="375758"/>
                    </a:lnTo>
                    <a:cubicBezTo>
                      <a:pt x="787174" y="381244"/>
                      <a:pt x="792660" y="389472"/>
                      <a:pt x="803631" y="397701"/>
                    </a:cubicBezTo>
                    <a:cubicBezTo>
                      <a:pt x="778946" y="416900"/>
                      <a:pt x="765232" y="436099"/>
                      <a:pt x="765232" y="436099"/>
                    </a:cubicBezTo>
                    <a:close/>
                    <a:moveTo>
                      <a:pt x="820088" y="370273"/>
                    </a:moveTo>
                    <a:cubicBezTo>
                      <a:pt x="811859" y="362045"/>
                      <a:pt x="803631" y="353817"/>
                      <a:pt x="795403" y="348331"/>
                    </a:cubicBezTo>
                    <a:lnTo>
                      <a:pt x="833802" y="301704"/>
                    </a:lnTo>
                    <a:cubicBezTo>
                      <a:pt x="844772" y="290733"/>
                      <a:pt x="855743" y="298961"/>
                      <a:pt x="855743" y="298961"/>
                    </a:cubicBezTo>
                    <a:cubicBezTo>
                      <a:pt x="858486" y="301704"/>
                      <a:pt x="866714" y="309932"/>
                      <a:pt x="858486" y="320903"/>
                    </a:cubicBezTo>
                    <a:cubicBezTo>
                      <a:pt x="858486" y="326389"/>
                      <a:pt x="839287" y="345588"/>
                      <a:pt x="820088" y="370273"/>
                    </a:cubicBezTo>
                    <a:close/>
                    <a:moveTo>
                      <a:pt x="806374" y="866713"/>
                    </a:moveTo>
                    <a:cubicBezTo>
                      <a:pt x="806374" y="852999"/>
                      <a:pt x="817345" y="839285"/>
                      <a:pt x="833802" y="839285"/>
                    </a:cubicBezTo>
                    <a:lnTo>
                      <a:pt x="888657" y="839285"/>
                    </a:lnTo>
                    <a:lnTo>
                      <a:pt x="888657" y="874941"/>
                    </a:lnTo>
                    <a:lnTo>
                      <a:pt x="809117" y="874941"/>
                    </a:lnTo>
                    <a:lnTo>
                      <a:pt x="809117" y="866713"/>
                    </a:lnTo>
                    <a:close/>
                    <a:moveTo>
                      <a:pt x="326390" y="389472"/>
                    </a:moveTo>
                    <a:cubicBezTo>
                      <a:pt x="329132" y="392215"/>
                      <a:pt x="334618" y="394958"/>
                      <a:pt x="337360" y="394958"/>
                    </a:cubicBezTo>
                    <a:cubicBezTo>
                      <a:pt x="342846" y="394958"/>
                      <a:pt x="345589" y="394958"/>
                      <a:pt x="348331" y="389472"/>
                    </a:cubicBezTo>
                    <a:lnTo>
                      <a:pt x="427872" y="315418"/>
                    </a:lnTo>
                    <a:cubicBezTo>
                      <a:pt x="433357" y="309932"/>
                      <a:pt x="444328" y="309932"/>
                      <a:pt x="449814" y="315418"/>
                    </a:cubicBezTo>
                    <a:cubicBezTo>
                      <a:pt x="452557" y="318161"/>
                      <a:pt x="455300" y="323646"/>
                      <a:pt x="455300" y="326389"/>
                    </a:cubicBezTo>
                    <a:cubicBezTo>
                      <a:pt x="455300" y="331874"/>
                      <a:pt x="452557" y="334617"/>
                      <a:pt x="449814" y="337360"/>
                    </a:cubicBezTo>
                    <a:lnTo>
                      <a:pt x="348331" y="436099"/>
                    </a:lnTo>
                    <a:cubicBezTo>
                      <a:pt x="348331" y="436099"/>
                      <a:pt x="348331" y="436099"/>
                      <a:pt x="348331" y="436099"/>
                    </a:cubicBezTo>
                    <a:cubicBezTo>
                      <a:pt x="345589" y="438842"/>
                      <a:pt x="340103" y="441585"/>
                      <a:pt x="337360" y="438842"/>
                    </a:cubicBezTo>
                    <a:cubicBezTo>
                      <a:pt x="331875" y="438842"/>
                      <a:pt x="329132" y="436099"/>
                      <a:pt x="326390" y="433357"/>
                    </a:cubicBezTo>
                    <a:cubicBezTo>
                      <a:pt x="326390" y="433357"/>
                      <a:pt x="326390" y="433357"/>
                      <a:pt x="326390" y="433357"/>
                    </a:cubicBezTo>
                    <a:lnTo>
                      <a:pt x="290734" y="392215"/>
                    </a:lnTo>
                    <a:cubicBezTo>
                      <a:pt x="298962" y="383987"/>
                      <a:pt x="307190" y="375758"/>
                      <a:pt x="315418" y="370273"/>
                    </a:cubicBezTo>
                    <a:lnTo>
                      <a:pt x="326390" y="389472"/>
                    </a:lnTo>
                    <a:close/>
                    <a:moveTo>
                      <a:pt x="290734" y="348331"/>
                    </a:moveTo>
                    <a:cubicBezTo>
                      <a:pt x="282505" y="353817"/>
                      <a:pt x="277020" y="362045"/>
                      <a:pt x="266048" y="370273"/>
                    </a:cubicBezTo>
                    <a:lnTo>
                      <a:pt x="224907" y="323646"/>
                    </a:lnTo>
                    <a:cubicBezTo>
                      <a:pt x="216679" y="312675"/>
                      <a:pt x="224907" y="301704"/>
                      <a:pt x="227650" y="301704"/>
                    </a:cubicBezTo>
                    <a:cubicBezTo>
                      <a:pt x="230393" y="298961"/>
                      <a:pt x="238621" y="293475"/>
                      <a:pt x="249592" y="304447"/>
                    </a:cubicBezTo>
                    <a:lnTo>
                      <a:pt x="290734" y="348331"/>
                    </a:lnTo>
                    <a:close/>
                    <a:moveTo>
                      <a:pt x="255077" y="134396"/>
                    </a:moveTo>
                    <a:cubicBezTo>
                      <a:pt x="255077" y="161823"/>
                      <a:pt x="233135" y="181022"/>
                      <a:pt x="208450" y="181022"/>
                    </a:cubicBezTo>
                    <a:cubicBezTo>
                      <a:pt x="208450" y="181022"/>
                      <a:pt x="205708" y="181022"/>
                      <a:pt x="205708" y="181022"/>
                    </a:cubicBezTo>
                    <a:lnTo>
                      <a:pt x="205708" y="131653"/>
                    </a:lnTo>
                    <a:cubicBezTo>
                      <a:pt x="205708" y="123424"/>
                      <a:pt x="211193" y="115196"/>
                      <a:pt x="222164" y="115196"/>
                    </a:cubicBezTo>
                    <a:lnTo>
                      <a:pt x="257820" y="115196"/>
                    </a:lnTo>
                    <a:lnTo>
                      <a:pt x="257820" y="134396"/>
                    </a:lnTo>
                    <a:close/>
                    <a:moveTo>
                      <a:pt x="222164" y="213936"/>
                    </a:moveTo>
                    <a:lnTo>
                      <a:pt x="222164" y="230392"/>
                    </a:lnTo>
                    <a:cubicBezTo>
                      <a:pt x="216679" y="230392"/>
                      <a:pt x="211193" y="227649"/>
                      <a:pt x="205708" y="227649"/>
                    </a:cubicBezTo>
                    <a:cubicBezTo>
                      <a:pt x="200222" y="227649"/>
                      <a:pt x="194737" y="227649"/>
                      <a:pt x="189251" y="230392"/>
                    </a:cubicBezTo>
                    <a:lnTo>
                      <a:pt x="189251" y="211193"/>
                    </a:lnTo>
                    <a:cubicBezTo>
                      <a:pt x="194737" y="211193"/>
                      <a:pt x="200222" y="213936"/>
                      <a:pt x="205708" y="213936"/>
                    </a:cubicBezTo>
                    <a:cubicBezTo>
                      <a:pt x="213936" y="213936"/>
                      <a:pt x="216679" y="213936"/>
                      <a:pt x="222164" y="213936"/>
                    </a:cubicBezTo>
                    <a:close/>
                    <a:moveTo>
                      <a:pt x="139881" y="145366"/>
                    </a:moveTo>
                    <a:lnTo>
                      <a:pt x="139881" y="85026"/>
                    </a:lnTo>
                    <a:cubicBezTo>
                      <a:pt x="139881" y="71312"/>
                      <a:pt x="145367" y="57598"/>
                      <a:pt x="156338" y="46627"/>
                    </a:cubicBezTo>
                    <a:cubicBezTo>
                      <a:pt x="167309" y="35656"/>
                      <a:pt x="181023" y="30171"/>
                      <a:pt x="194737" y="30171"/>
                    </a:cubicBezTo>
                    <a:lnTo>
                      <a:pt x="246849" y="30171"/>
                    </a:lnTo>
                    <a:cubicBezTo>
                      <a:pt x="271534" y="30171"/>
                      <a:pt x="293476" y="49370"/>
                      <a:pt x="293476" y="76797"/>
                    </a:cubicBezTo>
                    <a:cubicBezTo>
                      <a:pt x="293476" y="82283"/>
                      <a:pt x="290734" y="85026"/>
                      <a:pt x="285248" y="85026"/>
                    </a:cubicBezTo>
                    <a:lnTo>
                      <a:pt x="222164" y="85026"/>
                    </a:lnTo>
                    <a:cubicBezTo>
                      <a:pt x="197479" y="85026"/>
                      <a:pt x="175537" y="106968"/>
                      <a:pt x="175537" y="131653"/>
                    </a:cubicBezTo>
                    <a:lnTo>
                      <a:pt x="175537" y="181022"/>
                    </a:lnTo>
                    <a:cubicBezTo>
                      <a:pt x="153595" y="181022"/>
                      <a:pt x="139881" y="164566"/>
                      <a:pt x="139881" y="145366"/>
                    </a:cubicBezTo>
                    <a:close/>
                    <a:moveTo>
                      <a:pt x="159081" y="477241"/>
                    </a:moveTo>
                    <a:lnTo>
                      <a:pt x="159081" y="309932"/>
                    </a:lnTo>
                    <a:cubicBezTo>
                      <a:pt x="159081" y="282505"/>
                      <a:pt x="181023" y="263305"/>
                      <a:pt x="205708" y="263305"/>
                    </a:cubicBezTo>
                    <a:cubicBezTo>
                      <a:pt x="213936" y="263305"/>
                      <a:pt x="219421" y="266048"/>
                      <a:pt x="227650" y="268791"/>
                    </a:cubicBezTo>
                    <a:cubicBezTo>
                      <a:pt x="219421" y="271534"/>
                      <a:pt x="213936" y="274276"/>
                      <a:pt x="208450" y="279762"/>
                    </a:cubicBezTo>
                    <a:cubicBezTo>
                      <a:pt x="191994" y="293475"/>
                      <a:pt x="183765" y="320903"/>
                      <a:pt x="202965" y="345588"/>
                    </a:cubicBezTo>
                    <a:cubicBezTo>
                      <a:pt x="202965" y="345588"/>
                      <a:pt x="202965" y="345588"/>
                      <a:pt x="202965" y="345588"/>
                    </a:cubicBezTo>
                    <a:lnTo>
                      <a:pt x="255077" y="408672"/>
                    </a:lnTo>
                    <a:lnTo>
                      <a:pt x="255077" y="479983"/>
                    </a:lnTo>
                    <a:lnTo>
                      <a:pt x="159081" y="479983"/>
                    </a:lnTo>
                    <a:close/>
                    <a:moveTo>
                      <a:pt x="200222" y="839285"/>
                    </a:moveTo>
                    <a:lnTo>
                      <a:pt x="255077" y="839285"/>
                    </a:lnTo>
                    <a:cubicBezTo>
                      <a:pt x="268791" y="839285"/>
                      <a:pt x="282505" y="850256"/>
                      <a:pt x="282505" y="866713"/>
                    </a:cubicBezTo>
                    <a:lnTo>
                      <a:pt x="282505" y="874941"/>
                    </a:lnTo>
                    <a:lnTo>
                      <a:pt x="200222" y="874941"/>
                    </a:lnTo>
                    <a:lnTo>
                      <a:pt x="200222" y="839285"/>
                    </a:lnTo>
                    <a:close/>
                    <a:moveTo>
                      <a:pt x="1039509" y="940768"/>
                    </a:moveTo>
                    <a:lnTo>
                      <a:pt x="46627" y="940768"/>
                    </a:lnTo>
                    <a:cubicBezTo>
                      <a:pt x="38399" y="940768"/>
                      <a:pt x="30171" y="932539"/>
                      <a:pt x="30171" y="924311"/>
                    </a:cubicBezTo>
                    <a:cubicBezTo>
                      <a:pt x="30171" y="916083"/>
                      <a:pt x="38399" y="907854"/>
                      <a:pt x="46627" y="907854"/>
                    </a:cubicBezTo>
                    <a:lnTo>
                      <a:pt x="1039509" y="907854"/>
                    </a:lnTo>
                    <a:cubicBezTo>
                      <a:pt x="1047737" y="907854"/>
                      <a:pt x="1055966" y="916083"/>
                      <a:pt x="1055966" y="924311"/>
                    </a:cubicBezTo>
                    <a:cubicBezTo>
                      <a:pt x="1055966" y="932539"/>
                      <a:pt x="1047737" y="940768"/>
                      <a:pt x="1039509" y="940768"/>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grpSp>
            <p:nvGrpSpPr>
              <p:cNvPr id="588" name="Google Shape;1212;p3">
                <a:extLst>
                  <a:ext uri="{FF2B5EF4-FFF2-40B4-BE49-F238E27FC236}">
                    <a16:creationId xmlns:a16="http://schemas.microsoft.com/office/drawing/2014/main" id="{43831EE4-18A6-C394-E11E-D78C316DE04A}"/>
                  </a:ext>
                </a:extLst>
              </p:cNvPr>
              <p:cNvGrpSpPr/>
              <p:nvPr/>
            </p:nvGrpSpPr>
            <p:grpSpPr>
              <a:xfrm>
                <a:off x="4738409" y="2001259"/>
                <a:ext cx="466270" cy="416900"/>
                <a:chOff x="4738409" y="2001259"/>
                <a:chExt cx="466270" cy="416900"/>
              </a:xfrm>
            </p:grpSpPr>
            <p:sp>
              <p:nvSpPr>
                <p:cNvPr id="589" name="Google Shape;1213;p3">
                  <a:extLst>
                    <a:ext uri="{FF2B5EF4-FFF2-40B4-BE49-F238E27FC236}">
                      <a16:creationId xmlns:a16="http://schemas.microsoft.com/office/drawing/2014/main" id="{F87A1092-BAFB-F680-D53E-56E0118B8D24}"/>
                    </a:ext>
                  </a:extLst>
                </p:cNvPr>
                <p:cNvSpPr/>
                <p:nvPr/>
              </p:nvSpPr>
              <p:spPr>
                <a:xfrm>
                  <a:off x="4738409" y="2044063"/>
                  <a:ext cx="69649" cy="247929"/>
                </a:xfrm>
                <a:custGeom>
                  <a:avLst/>
                  <a:gdLst/>
                  <a:ahLst/>
                  <a:cxnLst/>
                  <a:rect l="l" t="t" r="r" b="b"/>
                  <a:pathLst>
                    <a:path w="69649" h="247929" extrusionOk="0">
                      <a:moveTo>
                        <a:pt x="43884" y="242443"/>
                      </a:moveTo>
                      <a:cubicBezTo>
                        <a:pt x="43884" y="242443"/>
                        <a:pt x="43884" y="242443"/>
                        <a:pt x="43884" y="242443"/>
                      </a:cubicBezTo>
                      <a:cubicBezTo>
                        <a:pt x="46627" y="245186"/>
                        <a:pt x="46627" y="245186"/>
                        <a:pt x="49370" y="247929"/>
                      </a:cubicBezTo>
                      <a:cubicBezTo>
                        <a:pt x="54855" y="239701"/>
                        <a:pt x="60341" y="228729"/>
                        <a:pt x="68569" y="220501"/>
                      </a:cubicBezTo>
                      <a:cubicBezTo>
                        <a:pt x="41142" y="179360"/>
                        <a:pt x="32913" y="140961"/>
                        <a:pt x="32913" y="116276"/>
                      </a:cubicBezTo>
                      <a:cubicBezTo>
                        <a:pt x="32913" y="80620"/>
                        <a:pt x="43884" y="50450"/>
                        <a:pt x="65827" y="25765"/>
                      </a:cubicBezTo>
                      <a:cubicBezTo>
                        <a:pt x="71312" y="20280"/>
                        <a:pt x="71312" y="9308"/>
                        <a:pt x="63084" y="3823"/>
                      </a:cubicBezTo>
                      <a:cubicBezTo>
                        <a:pt x="57598" y="-1662"/>
                        <a:pt x="46627" y="-1662"/>
                        <a:pt x="41142" y="6566"/>
                      </a:cubicBezTo>
                      <a:cubicBezTo>
                        <a:pt x="13714" y="36736"/>
                        <a:pt x="0" y="75135"/>
                        <a:pt x="0" y="119019"/>
                      </a:cubicBezTo>
                      <a:cubicBezTo>
                        <a:pt x="0" y="146447"/>
                        <a:pt x="8228" y="190331"/>
                        <a:pt x="43884" y="242443"/>
                      </a:cubicBez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590" name="Google Shape;1214;p3">
                  <a:extLst>
                    <a:ext uri="{FF2B5EF4-FFF2-40B4-BE49-F238E27FC236}">
                      <a16:creationId xmlns:a16="http://schemas.microsoft.com/office/drawing/2014/main" id="{B8C88830-7503-B59D-FDA4-152DAE48877F}"/>
                    </a:ext>
                  </a:extLst>
                </p:cNvPr>
                <p:cNvSpPr/>
                <p:nvPr/>
              </p:nvSpPr>
              <p:spPr>
                <a:xfrm>
                  <a:off x="4848120" y="2330391"/>
                  <a:ext cx="233135" cy="87768"/>
                </a:xfrm>
                <a:custGeom>
                  <a:avLst/>
                  <a:gdLst/>
                  <a:ahLst/>
                  <a:cxnLst/>
                  <a:rect l="l" t="t" r="r" b="b"/>
                  <a:pathLst>
                    <a:path w="233135" h="87768" extrusionOk="0">
                      <a:moveTo>
                        <a:pt x="21942" y="5485"/>
                      </a:moveTo>
                      <a:cubicBezTo>
                        <a:pt x="21942" y="5485"/>
                        <a:pt x="21942" y="5485"/>
                        <a:pt x="21942" y="5485"/>
                      </a:cubicBezTo>
                      <a:cubicBezTo>
                        <a:pt x="13714" y="13714"/>
                        <a:pt x="8228" y="24685"/>
                        <a:pt x="0" y="32913"/>
                      </a:cubicBezTo>
                      <a:lnTo>
                        <a:pt x="5485" y="27428"/>
                      </a:lnTo>
                      <a:cubicBezTo>
                        <a:pt x="30171" y="46627"/>
                        <a:pt x="60341" y="65826"/>
                        <a:pt x="93254" y="82283"/>
                      </a:cubicBezTo>
                      <a:cubicBezTo>
                        <a:pt x="101482" y="87768"/>
                        <a:pt x="109711" y="87768"/>
                        <a:pt x="120682" y="87768"/>
                      </a:cubicBezTo>
                      <a:cubicBezTo>
                        <a:pt x="131653" y="87768"/>
                        <a:pt x="139881" y="85026"/>
                        <a:pt x="148110" y="82283"/>
                      </a:cubicBezTo>
                      <a:cubicBezTo>
                        <a:pt x="181023" y="65826"/>
                        <a:pt x="208450" y="49370"/>
                        <a:pt x="233136" y="30171"/>
                      </a:cubicBezTo>
                      <a:cubicBezTo>
                        <a:pt x="224907" y="21942"/>
                        <a:pt x="216679" y="16457"/>
                        <a:pt x="211193" y="5485"/>
                      </a:cubicBezTo>
                      <a:cubicBezTo>
                        <a:pt x="189251" y="21942"/>
                        <a:pt x="161824" y="38399"/>
                        <a:pt x="134396" y="52112"/>
                      </a:cubicBezTo>
                      <a:cubicBezTo>
                        <a:pt x="126167" y="54855"/>
                        <a:pt x="117939" y="54855"/>
                        <a:pt x="109711" y="52112"/>
                      </a:cubicBezTo>
                      <a:cubicBezTo>
                        <a:pt x="79541" y="35656"/>
                        <a:pt x="52113" y="19199"/>
                        <a:pt x="30171" y="2743"/>
                      </a:cubicBezTo>
                      <a:lnTo>
                        <a:pt x="32913" y="0"/>
                      </a:lnTo>
                      <a:cubicBezTo>
                        <a:pt x="30171" y="5485"/>
                        <a:pt x="24685" y="5485"/>
                        <a:pt x="21942" y="5485"/>
                      </a:cubicBez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591" name="Google Shape;1215;p3">
                  <a:extLst>
                    <a:ext uri="{FF2B5EF4-FFF2-40B4-BE49-F238E27FC236}">
                      <a16:creationId xmlns:a16="http://schemas.microsoft.com/office/drawing/2014/main" id="{8C374505-41E7-57B1-9E5C-7EC6062AFCF6}"/>
                    </a:ext>
                  </a:extLst>
                </p:cNvPr>
                <p:cNvSpPr/>
                <p:nvPr/>
              </p:nvSpPr>
              <p:spPr>
                <a:xfrm>
                  <a:off x="4828207" y="2001259"/>
                  <a:ext cx="376472" cy="290732"/>
                </a:xfrm>
                <a:custGeom>
                  <a:avLst/>
                  <a:gdLst/>
                  <a:ahLst/>
                  <a:cxnLst/>
                  <a:rect l="l" t="t" r="r" b="b"/>
                  <a:pathLst>
                    <a:path w="376472" h="290732" extrusionOk="0">
                      <a:moveTo>
                        <a:pt x="22656" y="35656"/>
                      </a:moveTo>
                      <a:cubicBezTo>
                        <a:pt x="33627" y="32913"/>
                        <a:pt x="44598" y="30171"/>
                        <a:pt x="55569" y="30171"/>
                      </a:cubicBezTo>
                      <a:cubicBezTo>
                        <a:pt x="91225" y="30171"/>
                        <a:pt x="115910" y="43884"/>
                        <a:pt x="132366" y="54855"/>
                      </a:cubicBezTo>
                      <a:cubicBezTo>
                        <a:pt x="137852" y="57598"/>
                        <a:pt x="146080" y="57598"/>
                        <a:pt x="151566" y="54855"/>
                      </a:cubicBezTo>
                      <a:cubicBezTo>
                        <a:pt x="168023" y="43884"/>
                        <a:pt x="195450" y="30171"/>
                        <a:pt x="228363" y="30171"/>
                      </a:cubicBezTo>
                      <a:cubicBezTo>
                        <a:pt x="291447" y="30171"/>
                        <a:pt x="343559" y="87768"/>
                        <a:pt x="343559" y="159080"/>
                      </a:cubicBezTo>
                      <a:cubicBezTo>
                        <a:pt x="343559" y="186508"/>
                        <a:pt x="335331" y="224906"/>
                        <a:pt x="302418" y="268791"/>
                      </a:cubicBezTo>
                      <a:lnTo>
                        <a:pt x="299675" y="266048"/>
                      </a:lnTo>
                      <a:cubicBezTo>
                        <a:pt x="299675" y="268791"/>
                        <a:pt x="299675" y="268791"/>
                        <a:pt x="296932" y="271533"/>
                      </a:cubicBezTo>
                      <a:cubicBezTo>
                        <a:pt x="302418" y="277019"/>
                        <a:pt x="305161" y="282505"/>
                        <a:pt x="310646" y="285247"/>
                      </a:cubicBezTo>
                      <a:cubicBezTo>
                        <a:pt x="313389" y="287990"/>
                        <a:pt x="313389" y="287990"/>
                        <a:pt x="316132" y="290733"/>
                      </a:cubicBezTo>
                      <a:cubicBezTo>
                        <a:pt x="321618" y="290733"/>
                        <a:pt x="327103" y="290733"/>
                        <a:pt x="329846" y="290733"/>
                      </a:cubicBezTo>
                      <a:cubicBezTo>
                        <a:pt x="329846" y="290733"/>
                        <a:pt x="329846" y="290733"/>
                        <a:pt x="329846" y="290733"/>
                      </a:cubicBezTo>
                      <a:cubicBezTo>
                        <a:pt x="368244" y="238620"/>
                        <a:pt x="376473" y="191993"/>
                        <a:pt x="376473" y="161823"/>
                      </a:cubicBezTo>
                      <a:cubicBezTo>
                        <a:pt x="376473" y="71312"/>
                        <a:pt x="313389" y="0"/>
                        <a:pt x="231106" y="0"/>
                      </a:cubicBezTo>
                      <a:cubicBezTo>
                        <a:pt x="192707" y="0"/>
                        <a:pt x="165280" y="13714"/>
                        <a:pt x="143337" y="24685"/>
                      </a:cubicBezTo>
                      <a:cubicBezTo>
                        <a:pt x="124138" y="10971"/>
                        <a:pt x="93967" y="0"/>
                        <a:pt x="55569" y="0"/>
                      </a:cubicBezTo>
                      <a:cubicBezTo>
                        <a:pt x="41855" y="0"/>
                        <a:pt x="25398" y="2743"/>
                        <a:pt x="11684" y="5485"/>
                      </a:cubicBezTo>
                      <a:cubicBezTo>
                        <a:pt x="3456" y="8228"/>
                        <a:pt x="-2029" y="16457"/>
                        <a:pt x="714" y="24685"/>
                      </a:cubicBezTo>
                      <a:cubicBezTo>
                        <a:pt x="6199" y="32913"/>
                        <a:pt x="14427" y="38399"/>
                        <a:pt x="22656" y="35656"/>
                      </a:cubicBez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grpSp>
        </p:grpSp>
      </p:grpSp>
      <p:grpSp>
        <p:nvGrpSpPr>
          <p:cNvPr id="592" name="Group 591">
            <a:extLst>
              <a:ext uri="{FF2B5EF4-FFF2-40B4-BE49-F238E27FC236}">
                <a16:creationId xmlns:a16="http://schemas.microsoft.com/office/drawing/2014/main" id="{FA95790A-10D7-A26E-BAF8-2613273C5842}"/>
              </a:ext>
            </a:extLst>
          </p:cNvPr>
          <p:cNvGrpSpPr/>
          <p:nvPr/>
        </p:nvGrpSpPr>
        <p:grpSpPr>
          <a:xfrm>
            <a:off x="5572469" y="4693099"/>
            <a:ext cx="1512000" cy="1068961"/>
            <a:chOff x="5560237" y="3385457"/>
            <a:chExt cx="1786282" cy="1332985"/>
          </a:xfrm>
        </p:grpSpPr>
        <p:sp>
          <p:nvSpPr>
            <p:cNvPr id="593" name="Google Shape;1042;p3">
              <a:extLst>
                <a:ext uri="{FF2B5EF4-FFF2-40B4-BE49-F238E27FC236}">
                  <a16:creationId xmlns:a16="http://schemas.microsoft.com/office/drawing/2014/main" id="{23726D36-A04C-67B9-42E2-E8D58C04C522}"/>
                </a:ext>
              </a:extLst>
            </p:cNvPr>
            <p:cNvSpPr/>
            <p:nvPr/>
          </p:nvSpPr>
          <p:spPr>
            <a:xfrm>
              <a:off x="5996178" y="3385457"/>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594" name="TextBox 593">
              <a:extLst>
                <a:ext uri="{FF2B5EF4-FFF2-40B4-BE49-F238E27FC236}">
                  <a16:creationId xmlns:a16="http://schemas.microsoft.com/office/drawing/2014/main" id="{21E3974D-E410-3371-C2F3-43F3AB5C680C}"/>
                </a:ext>
              </a:extLst>
            </p:cNvPr>
            <p:cNvSpPr txBox="1"/>
            <p:nvPr/>
          </p:nvSpPr>
          <p:spPr>
            <a:xfrm>
              <a:off x="5560237" y="4334647"/>
              <a:ext cx="1786282" cy="383795"/>
            </a:xfrm>
            <a:prstGeom prst="rect">
              <a:avLst/>
            </a:prstGeom>
            <a:noFill/>
          </p:spPr>
          <p:txBody>
            <a:bodyPr wrap="square" rtlCol="0">
              <a:spAutoFit/>
            </a:bodyPr>
            <a:lstStyle/>
            <a:p>
              <a:pPr algn="ctr"/>
              <a:r>
                <a:rPr lang="en-GB" noProof="0" dirty="0">
                  <a:solidFill>
                    <a:srgbClr val="FF9300"/>
                  </a:solidFill>
                  <a:latin typeface="Calibri" panose="020F0502020204030204" pitchFamily="34" charset="0"/>
                  <a:cs typeface="Calibri" panose="020F0502020204030204" pitchFamily="34" charset="0"/>
                </a:rPr>
                <a:t>MANAGER</a:t>
              </a:r>
            </a:p>
          </p:txBody>
        </p:sp>
        <p:grpSp>
          <p:nvGrpSpPr>
            <p:cNvPr id="595" name="Google Shape;1139;p3">
              <a:extLst>
                <a:ext uri="{FF2B5EF4-FFF2-40B4-BE49-F238E27FC236}">
                  <a16:creationId xmlns:a16="http://schemas.microsoft.com/office/drawing/2014/main" id="{4DABA8D8-2F99-2E05-1F33-EB03E219A99C}"/>
                </a:ext>
              </a:extLst>
            </p:cNvPr>
            <p:cNvGrpSpPr/>
            <p:nvPr/>
          </p:nvGrpSpPr>
          <p:grpSpPr>
            <a:xfrm>
              <a:off x="6209540" y="3544452"/>
              <a:ext cx="513936" cy="583259"/>
              <a:chOff x="8823055" y="3850915"/>
              <a:chExt cx="751563" cy="867883"/>
            </a:xfrm>
          </p:grpSpPr>
          <p:sp>
            <p:nvSpPr>
              <p:cNvPr id="596" name="Google Shape;1140;p3">
                <a:extLst>
                  <a:ext uri="{FF2B5EF4-FFF2-40B4-BE49-F238E27FC236}">
                    <a16:creationId xmlns:a16="http://schemas.microsoft.com/office/drawing/2014/main" id="{3727ED98-B15E-DD85-EE41-7D59645982E2}"/>
                  </a:ext>
                </a:extLst>
              </p:cNvPr>
              <p:cNvSpPr/>
              <p:nvPr/>
            </p:nvSpPr>
            <p:spPr>
              <a:xfrm>
                <a:off x="9039852" y="3869676"/>
                <a:ext cx="346875" cy="361328"/>
              </a:xfrm>
              <a:custGeom>
                <a:avLst/>
                <a:gdLst/>
                <a:ahLst/>
                <a:cxnLst/>
                <a:rect l="l" t="t" r="r" b="b"/>
                <a:pathLst>
                  <a:path w="346875" h="361328" extrusionOk="0">
                    <a:moveTo>
                      <a:pt x="0" y="173437"/>
                    </a:moveTo>
                    <a:cubicBezTo>
                      <a:pt x="0" y="77685"/>
                      <a:pt x="77685" y="0"/>
                      <a:pt x="173438" y="0"/>
                    </a:cubicBezTo>
                    <a:cubicBezTo>
                      <a:pt x="269190" y="0"/>
                      <a:pt x="346875" y="77685"/>
                      <a:pt x="346875" y="173437"/>
                    </a:cubicBezTo>
                    <a:cubicBezTo>
                      <a:pt x="346875" y="242993"/>
                      <a:pt x="304419" y="306226"/>
                      <a:pt x="240283" y="333325"/>
                    </a:cubicBezTo>
                    <a:cubicBezTo>
                      <a:pt x="234864" y="335132"/>
                      <a:pt x="231250" y="340552"/>
                      <a:pt x="231250" y="346875"/>
                    </a:cubicBezTo>
                    <a:lnTo>
                      <a:pt x="231250" y="361329"/>
                    </a:lnTo>
                    <a:lnTo>
                      <a:pt x="115625" y="361329"/>
                    </a:lnTo>
                    <a:lnTo>
                      <a:pt x="115625" y="346875"/>
                    </a:lnTo>
                    <a:cubicBezTo>
                      <a:pt x="115625" y="341455"/>
                      <a:pt x="112012" y="336035"/>
                      <a:pt x="106592" y="333325"/>
                    </a:cubicBezTo>
                    <a:cubicBezTo>
                      <a:pt x="42456" y="307129"/>
                      <a:pt x="0" y="243897"/>
                      <a:pt x="0" y="173437"/>
                    </a:cubicBez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grpSp>
            <p:nvGrpSpPr>
              <p:cNvPr id="597" name="Google Shape;1141;p3">
                <a:extLst>
                  <a:ext uri="{FF2B5EF4-FFF2-40B4-BE49-F238E27FC236}">
                    <a16:creationId xmlns:a16="http://schemas.microsoft.com/office/drawing/2014/main" id="{46F386D3-C69E-6036-9C9C-E24D28A90854}"/>
                  </a:ext>
                </a:extLst>
              </p:cNvPr>
              <p:cNvGrpSpPr/>
              <p:nvPr/>
            </p:nvGrpSpPr>
            <p:grpSpPr>
              <a:xfrm>
                <a:off x="8823055" y="3850915"/>
                <a:ext cx="751563" cy="867883"/>
                <a:chOff x="8823055" y="3850915"/>
                <a:chExt cx="751563" cy="867883"/>
              </a:xfrm>
            </p:grpSpPr>
            <p:sp>
              <p:nvSpPr>
                <p:cNvPr id="598" name="Google Shape;1142;p3">
                  <a:extLst>
                    <a:ext uri="{FF2B5EF4-FFF2-40B4-BE49-F238E27FC236}">
                      <a16:creationId xmlns:a16="http://schemas.microsoft.com/office/drawing/2014/main" id="{7C244C6C-EE03-804E-6CC9-E7E2B4F1C828}"/>
                    </a:ext>
                  </a:extLst>
                </p:cNvPr>
                <p:cNvSpPr/>
                <p:nvPr/>
              </p:nvSpPr>
              <p:spPr>
                <a:xfrm>
                  <a:off x="9444540" y="4039501"/>
                  <a:ext cx="72265" cy="28906"/>
                </a:xfrm>
                <a:custGeom>
                  <a:avLst/>
                  <a:gdLst/>
                  <a:ahLst/>
                  <a:cxnLst/>
                  <a:rect l="l" t="t" r="r" b="b"/>
                  <a:pathLst>
                    <a:path w="72265" h="28906" extrusionOk="0">
                      <a:moveTo>
                        <a:pt x="57813" y="28906"/>
                      </a:moveTo>
                      <a:lnTo>
                        <a:pt x="14453" y="28906"/>
                      </a:lnTo>
                      <a:cubicBezTo>
                        <a:pt x="6323" y="28906"/>
                        <a:pt x="0" y="22583"/>
                        <a:pt x="0" y="14453"/>
                      </a:cubicBezTo>
                      <a:cubicBezTo>
                        <a:pt x="0" y="6323"/>
                        <a:pt x="6323" y="0"/>
                        <a:pt x="14453" y="0"/>
                      </a:cubicBezTo>
                      <a:lnTo>
                        <a:pt x="57813" y="0"/>
                      </a:lnTo>
                      <a:cubicBezTo>
                        <a:pt x="65942" y="0"/>
                        <a:pt x="72266" y="6323"/>
                        <a:pt x="72266" y="14453"/>
                      </a:cubicBezTo>
                      <a:cubicBezTo>
                        <a:pt x="72266" y="22583"/>
                        <a:pt x="65942" y="28906"/>
                        <a:pt x="57813" y="2890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599" name="Google Shape;1143;p3">
                  <a:extLst>
                    <a:ext uri="{FF2B5EF4-FFF2-40B4-BE49-F238E27FC236}">
                      <a16:creationId xmlns:a16="http://schemas.microsoft.com/office/drawing/2014/main" id="{EFCA5B45-65E1-A42C-F6F8-7492954B5643}"/>
                    </a:ext>
                  </a:extLst>
                </p:cNvPr>
                <p:cNvSpPr/>
                <p:nvPr/>
              </p:nvSpPr>
              <p:spPr>
                <a:xfrm>
                  <a:off x="9413827" y="3902196"/>
                  <a:ext cx="66846" cy="50585"/>
                </a:xfrm>
                <a:custGeom>
                  <a:avLst/>
                  <a:gdLst/>
                  <a:ahLst/>
                  <a:cxnLst/>
                  <a:rect l="l" t="t" r="r" b="b"/>
                  <a:pathLst>
                    <a:path w="66846" h="50585" extrusionOk="0">
                      <a:moveTo>
                        <a:pt x="14453" y="50586"/>
                      </a:moveTo>
                      <a:cubicBezTo>
                        <a:pt x="6323" y="50586"/>
                        <a:pt x="0" y="44263"/>
                        <a:pt x="0" y="36133"/>
                      </a:cubicBezTo>
                      <a:cubicBezTo>
                        <a:pt x="0" y="30713"/>
                        <a:pt x="2710" y="26197"/>
                        <a:pt x="7227" y="23486"/>
                      </a:cubicBezTo>
                      <a:lnTo>
                        <a:pt x="45166" y="1807"/>
                      </a:lnTo>
                      <a:cubicBezTo>
                        <a:pt x="52393" y="-1807"/>
                        <a:pt x="60523" y="0"/>
                        <a:pt x="65039" y="7226"/>
                      </a:cubicBezTo>
                      <a:cubicBezTo>
                        <a:pt x="68653" y="14453"/>
                        <a:pt x="66846" y="22583"/>
                        <a:pt x="59620" y="27100"/>
                      </a:cubicBezTo>
                      <a:lnTo>
                        <a:pt x="21680" y="48780"/>
                      </a:lnTo>
                      <a:cubicBezTo>
                        <a:pt x="19873" y="49683"/>
                        <a:pt x="17163" y="50586"/>
                        <a:pt x="14453" y="5058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600" name="Google Shape;1144;p3">
                  <a:extLst>
                    <a:ext uri="{FF2B5EF4-FFF2-40B4-BE49-F238E27FC236}">
                      <a16:creationId xmlns:a16="http://schemas.microsoft.com/office/drawing/2014/main" id="{AF69A2D4-33F9-A938-4843-77CB6AF50543}"/>
                    </a:ext>
                  </a:extLst>
                </p:cNvPr>
                <p:cNvSpPr/>
                <p:nvPr/>
              </p:nvSpPr>
              <p:spPr>
                <a:xfrm>
                  <a:off x="8880867" y="4039501"/>
                  <a:ext cx="72265" cy="28906"/>
                </a:xfrm>
                <a:custGeom>
                  <a:avLst/>
                  <a:gdLst/>
                  <a:ahLst/>
                  <a:cxnLst/>
                  <a:rect l="l" t="t" r="r" b="b"/>
                  <a:pathLst>
                    <a:path w="72265" h="28906" extrusionOk="0">
                      <a:moveTo>
                        <a:pt x="57813" y="28906"/>
                      </a:moveTo>
                      <a:lnTo>
                        <a:pt x="14453" y="28906"/>
                      </a:lnTo>
                      <a:cubicBezTo>
                        <a:pt x="6323" y="28906"/>
                        <a:pt x="0" y="22583"/>
                        <a:pt x="0" y="14453"/>
                      </a:cubicBezTo>
                      <a:cubicBezTo>
                        <a:pt x="0" y="6323"/>
                        <a:pt x="6323" y="0"/>
                        <a:pt x="14453" y="0"/>
                      </a:cubicBezTo>
                      <a:lnTo>
                        <a:pt x="57813" y="0"/>
                      </a:lnTo>
                      <a:cubicBezTo>
                        <a:pt x="65943" y="0"/>
                        <a:pt x="72266" y="6323"/>
                        <a:pt x="72266" y="14453"/>
                      </a:cubicBezTo>
                      <a:cubicBezTo>
                        <a:pt x="72266" y="22583"/>
                        <a:pt x="65943" y="28906"/>
                        <a:pt x="57813" y="2890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601" name="Google Shape;1145;p3">
                  <a:extLst>
                    <a:ext uri="{FF2B5EF4-FFF2-40B4-BE49-F238E27FC236}">
                      <a16:creationId xmlns:a16="http://schemas.microsoft.com/office/drawing/2014/main" id="{C7B2E451-5144-009C-4792-2B0FFE41E3B6}"/>
                    </a:ext>
                  </a:extLst>
                </p:cNvPr>
                <p:cNvSpPr/>
                <p:nvPr/>
              </p:nvSpPr>
              <p:spPr>
                <a:xfrm>
                  <a:off x="8917904" y="3902196"/>
                  <a:ext cx="66845" cy="50585"/>
                </a:xfrm>
                <a:custGeom>
                  <a:avLst/>
                  <a:gdLst/>
                  <a:ahLst/>
                  <a:cxnLst/>
                  <a:rect l="l" t="t" r="r" b="b"/>
                  <a:pathLst>
                    <a:path w="66845" h="50585" extrusionOk="0">
                      <a:moveTo>
                        <a:pt x="52393" y="50586"/>
                      </a:moveTo>
                      <a:cubicBezTo>
                        <a:pt x="49683" y="50586"/>
                        <a:pt x="46973" y="49683"/>
                        <a:pt x="45166" y="48780"/>
                      </a:cubicBezTo>
                      <a:lnTo>
                        <a:pt x="7226" y="27100"/>
                      </a:lnTo>
                      <a:cubicBezTo>
                        <a:pt x="0" y="23486"/>
                        <a:pt x="-1807" y="14453"/>
                        <a:pt x="1807" y="7226"/>
                      </a:cubicBezTo>
                      <a:cubicBezTo>
                        <a:pt x="5420" y="0"/>
                        <a:pt x="14453" y="-1807"/>
                        <a:pt x="21679" y="1807"/>
                      </a:cubicBezTo>
                      <a:lnTo>
                        <a:pt x="59619" y="23486"/>
                      </a:lnTo>
                      <a:cubicBezTo>
                        <a:pt x="66845" y="27100"/>
                        <a:pt x="68652" y="36133"/>
                        <a:pt x="65039" y="43359"/>
                      </a:cubicBezTo>
                      <a:cubicBezTo>
                        <a:pt x="62329" y="47876"/>
                        <a:pt x="56909" y="50586"/>
                        <a:pt x="52393" y="5058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602" name="Google Shape;1146;p3">
                  <a:extLst>
                    <a:ext uri="{FF2B5EF4-FFF2-40B4-BE49-F238E27FC236}">
                      <a16:creationId xmlns:a16="http://schemas.microsoft.com/office/drawing/2014/main" id="{6A7D9980-5BD3-9765-EDB3-5F4AB58A2F3A}"/>
                    </a:ext>
                  </a:extLst>
                </p:cNvPr>
                <p:cNvSpPr/>
                <p:nvPr/>
              </p:nvSpPr>
              <p:spPr>
                <a:xfrm>
                  <a:off x="8917904" y="4155126"/>
                  <a:ext cx="66845" cy="50585"/>
                </a:xfrm>
                <a:custGeom>
                  <a:avLst/>
                  <a:gdLst/>
                  <a:ahLst/>
                  <a:cxnLst/>
                  <a:rect l="l" t="t" r="r" b="b"/>
                  <a:pathLst>
                    <a:path w="66845" h="50585" extrusionOk="0">
                      <a:moveTo>
                        <a:pt x="14453" y="50586"/>
                      </a:moveTo>
                      <a:cubicBezTo>
                        <a:pt x="6323" y="50586"/>
                        <a:pt x="0" y="44263"/>
                        <a:pt x="0" y="36133"/>
                      </a:cubicBezTo>
                      <a:cubicBezTo>
                        <a:pt x="0" y="30713"/>
                        <a:pt x="2710" y="26197"/>
                        <a:pt x="7226" y="23486"/>
                      </a:cubicBezTo>
                      <a:lnTo>
                        <a:pt x="45166" y="1807"/>
                      </a:lnTo>
                      <a:cubicBezTo>
                        <a:pt x="52393" y="-1807"/>
                        <a:pt x="60523" y="0"/>
                        <a:pt x="65039" y="7226"/>
                      </a:cubicBezTo>
                      <a:cubicBezTo>
                        <a:pt x="68652" y="14453"/>
                        <a:pt x="66845" y="22583"/>
                        <a:pt x="59619" y="27100"/>
                      </a:cubicBezTo>
                      <a:lnTo>
                        <a:pt x="21679" y="48780"/>
                      </a:lnTo>
                      <a:cubicBezTo>
                        <a:pt x="19873" y="49683"/>
                        <a:pt x="17163" y="50586"/>
                        <a:pt x="14453" y="5058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603" name="Google Shape;1147;p3">
                  <a:extLst>
                    <a:ext uri="{FF2B5EF4-FFF2-40B4-BE49-F238E27FC236}">
                      <a16:creationId xmlns:a16="http://schemas.microsoft.com/office/drawing/2014/main" id="{54EA535D-D5EC-7D5F-55CC-C20646785814}"/>
                    </a:ext>
                  </a:extLst>
                </p:cNvPr>
                <p:cNvSpPr/>
                <p:nvPr/>
              </p:nvSpPr>
              <p:spPr>
                <a:xfrm>
                  <a:off x="9213290" y="3952782"/>
                  <a:ext cx="130155" cy="202344"/>
                </a:xfrm>
                <a:custGeom>
                  <a:avLst/>
                  <a:gdLst/>
                  <a:ahLst/>
                  <a:cxnLst/>
                  <a:rect l="l" t="t" r="r" b="b"/>
                  <a:pathLst>
                    <a:path w="130155" h="202344" extrusionOk="0">
                      <a:moveTo>
                        <a:pt x="43359" y="202344"/>
                      </a:moveTo>
                      <a:cubicBezTo>
                        <a:pt x="18970" y="202344"/>
                        <a:pt x="0" y="183375"/>
                        <a:pt x="0" y="158985"/>
                      </a:cubicBezTo>
                      <a:lnTo>
                        <a:pt x="0" y="43360"/>
                      </a:lnTo>
                      <a:cubicBezTo>
                        <a:pt x="0" y="18970"/>
                        <a:pt x="18970" y="0"/>
                        <a:pt x="43359" y="0"/>
                      </a:cubicBezTo>
                      <a:cubicBezTo>
                        <a:pt x="67749" y="0"/>
                        <a:pt x="86719" y="18970"/>
                        <a:pt x="86719" y="43360"/>
                      </a:cubicBezTo>
                      <a:cubicBezTo>
                        <a:pt x="86719" y="44263"/>
                        <a:pt x="86719" y="44263"/>
                        <a:pt x="86719" y="45166"/>
                      </a:cubicBezTo>
                      <a:cubicBezTo>
                        <a:pt x="117432" y="53296"/>
                        <a:pt x="136401" y="84912"/>
                        <a:pt x="128271" y="115626"/>
                      </a:cubicBezTo>
                      <a:cubicBezTo>
                        <a:pt x="122852" y="136402"/>
                        <a:pt x="107495" y="151758"/>
                        <a:pt x="86719" y="157178"/>
                      </a:cubicBezTo>
                      <a:cubicBezTo>
                        <a:pt x="86719" y="158081"/>
                        <a:pt x="86719" y="158081"/>
                        <a:pt x="86719" y="158985"/>
                      </a:cubicBezTo>
                      <a:cubicBezTo>
                        <a:pt x="86719" y="183375"/>
                        <a:pt x="67749" y="202344"/>
                        <a:pt x="43359" y="202344"/>
                      </a:cubicBezTo>
                      <a:close/>
                      <a:moveTo>
                        <a:pt x="43359" y="28906"/>
                      </a:moveTo>
                      <a:cubicBezTo>
                        <a:pt x="35229" y="28906"/>
                        <a:pt x="28906" y="35230"/>
                        <a:pt x="28906" y="43360"/>
                      </a:cubicBezTo>
                      <a:lnTo>
                        <a:pt x="28906" y="158985"/>
                      </a:lnTo>
                      <a:cubicBezTo>
                        <a:pt x="28906" y="167114"/>
                        <a:pt x="35229" y="173438"/>
                        <a:pt x="43359" y="173438"/>
                      </a:cubicBezTo>
                      <a:cubicBezTo>
                        <a:pt x="51489" y="173438"/>
                        <a:pt x="57812" y="167114"/>
                        <a:pt x="57812" y="158985"/>
                      </a:cubicBezTo>
                      <a:cubicBezTo>
                        <a:pt x="57812" y="156275"/>
                        <a:pt x="56909" y="153565"/>
                        <a:pt x="56005" y="151758"/>
                      </a:cubicBezTo>
                      <a:cubicBezTo>
                        <a:pt x="51489" y="144531"/>
                        <a:pt x="54199" y="136402"/>
                        <a:pt x="60522" y="131885"/>
                      </a:cubicBezTo>
                      <a:cubicBezTo>
                        <a:pt x="64136" y="130079"/>
                        <a:pt x="67749" y="129175"/>
                        <a:pt x="71362" y="130079"/>
                      </a:cubicBezTo>
                      <a:cubicBezTo>
                        <a:pt x="87622" y="130079"/>
                        <a:pt x="101172" y="117432"/>
                        <a:pt x="101172" y="101172"/>
                      </a:cubicBezTo>
                      <a:cubicBezTo>
                        <a:pt x="101172" y="101172"/>
                        <a:pt x="101172" y="101172"/>
                        <a:pt x="101172" y="101172"/>
                      </a:cubicBezTo>
                      <a:cubicBezTo>
                        <a:pt x="101172" y="84912"/>
                        <a:pt x="88525" y="72266"/>
                        <a:pt x="72266" y="72266"/>
                      </a:cubicBezTo>
                      <a:cubicBezTo>
                        <a:pt x="66845" y="73169"/>
                        <a:pt x="60522" y="71363"/>
                        <a:pt x="56909" y="66846"/>
                      </a:cubicBezTo>
                      <a:cubicBezTo>
                        <a:pt x="53296" y="62329"/>
                        <a:pt x="53296" y="56006"/>
                        <a:pt x="56005" y="50586"/>
                      </a:cubicBezTo>
                      <a:cubicBezTo>
                        <a:pt x="56909" y="48780"/>
                        <a:pt x="57812" y="46070"/>
                        <a:pt x="57812" y="43360"/>
                      </a:cubicBezTo>
                      <a:cubicBezTo>
                        <a:pt x="57812" y="35230"/>
                        <a:pt x="51489" y="28906"/>
                        <a:pt x="43359" y="2890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604" name="Google Shape;1148;p3">
                  <a:extLst>
                    <a:ext uri="{FF2B5EF4-FFF2-40B4-BE49-F238E27FC236}">
                      <a16:creationId xmlns:a16="http://schemas.microsoft.com/office/drawing/2014/main" id="{2D4D9A08-08B8-70B4-77CC-624B5206422E}"/>
                    </a:ext>
                  </a:extLst>
                </p:cNvPr>
                <p:cNvSpPr/>
                <p:nvPr/>
              </p:nvSpPr>
              <p:spPr>
                <a:xfrm>
                  <a:off x="9054227" y="3952782"/>
                  <a:ext cx="130156" cy="202344"/>
                </a:xfrm>
                <a:custGeom>
                  <a:avLst/>
                  <a:gdLst/>
                  <a:ahLst/>
                  <a:cxnLst/>
                  <a:rect l="l" t="t" r="r" b="b"/>
                  <a:pathLst>
                    <a:path w="130156" h="202344" extrusionOk="0">
                      <a:moveTo>
                        <a:pt x="86797" y="202344"/>
                      </a:moveTo>
                      <a:cubicBezTo>
                        <a:pt x="62407" y="202344"/>
                        <a:pt x="43437" y="183375"/>
                        <a:pt x="43437" y="158985"/>
                      </a:cubicBezTo>
                      <a:cubicBezTo>
                        <a:pt x="43437" y="158081"/>
                        <a:pt x="43437" y="158081"/>
                        <a:pt x="43437" y="157178"/>
                      </a:cubicBezTo>
                      <a:cubicBezTo>
                        <a:pt x="12725" y="149048"/>
                        <a:pt x="-6245" y="117432"/>
                        <a:pt x="1885" y="86719"/>
                      </a:cubicBezTo>
                      <a:cubicBezTo>
                        <a:pt x="7304" y="65943"/>
                        <a:pt x="22661" y="50586"/>
                        <a:pt x="43437" y="45166"/>
                      </a:cubicBezTo>
                      <a:cubicBezTo>
                        <a:pt x="43437" y="44263"/>
                        <a:pt x="43437" y="44263"/>
                        <a:pt x="43437" y="43360"/>
                      </a:cubicBezTo>
                      <a:cubicBezTo>
                        <a:pt x="43437" y="18970"/>
                        <a:pt x="62407" y="0"/>
                        <a:pt x="86797" y="0"/>
                      </a:cubicBezTo>
                      <a:cubicBezTo>
                        <a:pt x="111186" y="0"/>
                        <a:pt x="130156" y="18970"/>
                        <a:pt x="130156" y="43360"/>
                      </a:cubicBezTo>
                      <a:lnTo>
                        <a:pt x="130156" y="158985"/>
                      </a:lnTo>
                      <a:cubicBezTo>
                        <a:pt x="130156" y="183375"/>
                        <a:pt x="111186" y="202344"/>
                        <a:pt x="86797" y="202344"/>
                      </a:cubicBezTo>
                      <a:close/>
                      <a:moveTo>
                        <a:pt x="61504" y="130079"/>
                      </a:moveTo>
                      <a:cubicBezTo>
                        <a:pt x="66020" y="130079"/>
                        <a:pt x="70537" y="131885"/>
                        <a:pt x="73247" y="136402"/>
                      </a:cubicBezTo>
                      <a:cubicBezTo>
                        <a:pt x="76860" y="140918"/>
                        <a:pt x="76860" y="147242"/>
                        <a:pt x="74150" y="152662"/>
                      </a:cubicBezTo>
                      <a:cubicBezTo>
                        <a:pt x="73247" y="154468"/>
                        <a:pt x="72344" y="157178"/>
                        <a:pt x="72344" y="159888"/>
                      </a:cubicBezTo>
                      <a:cubicBezTo>
                        <a:pt x="72344" y="168018"/>
                        <a:pt x="78667" y="174341"/>
                        <a:pt x="86797" y="174341"/>
                      </a:cubicBezTo>
                      <a:cubicBezTo>
                        <a:pt x="94927" y="174341"/>
                        <a:pt x="101250" y="168018"/>
                        <a:pt x="101250" y="159888"/>
                      </a:cubicBezTo>
                      <a:lnTo>
                        <a:pt x="101250" y="44263"/>
                      </a:lnTo>
                      <a:cubicBezTo>
                        <a:pt x="101250" y="36133"/>
                        <a:pt x="94927" y="29810"/>
                        <a:pt x="86797" y="29810"/>
                      </a:cubicBezTo>
                      <a:cubicBezTo>
                        <a:pt x="78667" y="29810"/>
                        <a:pt x="72344" y="36133"/>
                        <a:pt x="72344" y="44263"/>
                      </a:cubicBezTo>
                      <a:cubicBezTo>
                        <a:pt x="72344" y="46973"/>
                        <a:pt x="73247" y="49683"/>
                        <a:pt x="74150" y="51489"/>
                      </a:cubicBezTo>
                      <a:cubicBezTo>
                        <a:pt x="78667" y="58716"/>
                        <a:pt x="75957" y="66846"/>
                        <a:pt x="69634" y="71363"/>
                      </a:cubicBezTo>
                      <a:cubicBezTo>
                        <a:pt x="66020" y="73169"/>
                        <a:pt x="62407" y="74072"/>
                        <a:pt x="58794" y="73169"/>
                      </a:cubicBezTo>
                      <a:cubicBezTo>
                        <a:pt x="42534" y="73169"/>
                        <a:pt x="28984" y="85816"/>
                        <a:pt x="28984" y="102076"/>
                      </a:cubicBezTo>
                      <a:cubicBezTo>
                        <a:pt x="28984" y="102076"/>
                        <a:pt x="28984" y="102076"/>
                        <a:pt x="28984" y="102076"/>
                      </a:cubicBezTo>
                      <a:cubicBezTo>
                        <a:pt x="28984" y="118335"/>
                        <a:pt x="41631" y="130982"/>
                        <a:pt x="57891" y="130982"/>
                      </a:cubicBezTo>
                      <a:cubicBezTo>
                        <a:pt x="58794" y="130079"/>
                        <a:pt x="60601" y="130079"/>
                        <a:pt x="61504" y="13007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605" name="Google Shape;1149;p3">
                  <a:extLst>
                    <a:ext uri="{FF2B5EF4-FFF2-40B4-BE49-F238E27FC236}">
                      <a16:creationId xmlns:a16="http://schemas.microsoft.com/office/drawing/2014/main" id="{DE1295B6-EAD0-B776-A8FF-F6517D63C7DD}"/>
                    </a:ext>
                  </a:extLst>
                </p:cNvPr>
                <p:cNvSpPr/>
                <p:nvPr/>
              </p:nvSpPr>
              <p:spPr>
                <a:xfrm>
                  <a:off x="9413426" y="4155126"/>
                  <a:ext cx="67247" cy="50585"/>
                </a:xfrm>
                <a:custGeom>
                  <a:avLst/>
                  <a:gdLst/>
                  <a:ahLst/>
                  <a:cxnLst/>
                  <a:rect l="l" t="t" r="r" b="b"/>
                  <a:pathLst>
                    <a:path w="67247" h="50585" extrusionOk="0">
                      <a:moveTo>
                        <a:pt x="7628" y="27100"/>
                      </a:moveTo>
                      <a:lnTo>
                        <a:pt x="45567" y="48780"/>
                      </a:lnTo>
                      <a:cubicBezTo>
                        <a:pt x="52794" y="52393"/>
                        <a:pt x="60924" y="50586"/>
                        <a:pt x="65441" y="43359"/>
                      </a:cubicBezTo>
                      <a:cubicBezTo>
                        <a:pt x="69054" y="36133"/>
                        <a:pt x="67247" y="28003"/>
                        <a:pt x="60021" y="23486"/>
                      </a:cubicBezTo>
                      <a:lnTo>
                        <a:pt x="22081" y="1807"/>
                      </a:lnTo>
                      <a:cubicBezTo>
                        <a:pt x="14855" y="-1807"/>
                        <a:pt x="6725" y="0"/>
                        <a:pt x="2208" y="7226"/>
                      </a:cubicBezTo>
                      <a:cubicBezTo>
                        <a:pt x="-2308" y="14453"/>
                        <a:pt x="401" y="22583"/>
                        <a:pt x="7628" y="27100"/>
                      </a:cubicBezTo>
                      <a:cubicBezTo>
                        <a:pt x="7628" y="27100"/>
                        <a:pt x="7628" y="27100"/>
                        <a:pt x="7628" y="2710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606" name="Google Shape;1150;p3">
                  <a:extLst>
                    <a:ext uri="{FF2B5EF4-FFF2-40B4-BE49-F238E27FC236}">
                      <a16:creationId xmlns:a16="http://schemas.microsoft.com/office/drawing/2014/main" id="{66431510-B354-539A-AA72-E9F50910E87D}"/>
                    </a:ext>
                  </a:extLst>
                </p:cNvPr>
                <p:cNvSpPr/>
                <p:nvPr/>
              </p:nvSpPr>
              <p:spPr>
                <a:xfrm>
                  <a:off x="8823055" y="3850915"/>
                  <a:ext cx="751563" cy="867883"/>
                </a:xfrm>
                <a:custGeom>
                  <a:avLst/>
                  <a:gdLst/>
                  <a:ahLst/>
                  <a:cxnLst/>
                  <a:rect l="l" t="t" r="r" b="b"/>
                  <a:pathLst>
                    <a:path w="751563" h="867883" extrusionOk="0">
                      <a:moveTo>
                        <a:pt x="653101" y="546301"/>
                      </a:moveTo>
                      <a:lnTo>
                        <a:pt x="519410" y="512878"/>
                      </a:lnTo>
                      <a:lnTo>
                        <a:pt x="520313" y="509265"/>
                      </a:lnTo>
                      <a:cubicBezTo>
                        <a:pt x="522120" y="502038"/>
                        <a:pt x="517603" y="493908"/>
                        <a:pt x="509473" y="492101"/>
                      </a:cubicBezTo>
                      <a:lnTo>
                        <a:pt x="462501" y="480358"/>
                      </a:lnTo>
                      <a:lnTo>
                        <a:pt x="462501" y="476745"/>
                      </a:lnTo>
                      <a:lnTo>
                        <a:pt x="476954" y="476745"/>
                      </a:lnTo>
                      <a:cubicBezTo>
                        <a:pt x="485084" y="476745"/>
                        <a:pt x="491407" y="470422"/>
                        <a:pt x="491407" y="462292"/>
                      </a:cubicBezTo>
                      <a:lnTo>
                        <a:pt x="491407" y="404479"/>
                      </a:lnTo>
                      <a:cubicBezTo>
                        <a:pt x="491407" y="396349"/>
                        <a:pt x="485084" y="390026"/>
                        <a:pt x="476954" y="390026"/>
                      </a:cubicBezTo>
                      <a:lnTo>
                        <a:pt x="462501" y="390026"/>
                      </a:lnTo>
                      <a:lnTo>
                        <a:pt x="462501" y="384606"/>
                      </a:lnTo>
                      <a:cubicBezTo>
                        <a:pt x="563672" y="336730"/>
                        <a:pt x="606129" y="215685"/>
                        <a:pt x="558253" y="115416"/>
                      </a:cubicBezTo>
                      <a:cubicBezTo>
                        <a:pt x="510377" y="14244"/>
                        <a:pt x="389331" y="-28212"/>
                        <a:pt x="289063" y="19664"/>
                      </a:cubicBezTo>
                      <a:cubicBezTo>
                        <a:pt x="187891" y="67540"/>
                        <a:pt x="145435" y="188585"/>
                        <a:pt x="193310" y="288854"/>
                      </a:cubicBezTo>
                      <a:cubicBezTo>
                        <a:pt x="213184" y="331310"/>
                        <a:pt x="247510" y="364733"/>
                        <a:pt x="289063" y="384606"/>
                      </a:cubicBezTo>
                      <a:lnTo>
                        <a:pt x="289063" y="390026"/>
                      </a:lnTo>
                      <a:lnTo>
                        <a:pt x="274609" y="390026"/>
                      </a:lnTo>
                      <a:cubicBezTo>
                        <a:pt x="266480" y="390026"/>
                        <a:pt x="260156" y="396349"/>
                        <a:pt x="260156" y="404479"/>
                      </a:cubicBezTo>
                      <a:lnTo>
                        <a:pt x="260156" y="462292"/>
                      </a:lnTo>
                      <a:cubicBezTo>
                        <a:pt x="260156" y="470422"/>
                        <a:pt x="266480" y="476745"/>
                        <a:pt x="274609" y="476745"/>
                      </a:cubicBezTo>
                      <a:lnTo>
                        <a:pt x="289063" y="476745"/>
                      </a:lnTo>
                      <a:lnTo>
                        <a:pt x="289063" y="480358"/>
                      </a:lnTo>
                      <a:lnTo>
                        <a:pt x="242090" y="492101"/>
                      </a:lnTo>
                      <a:cubicBezTo>
                        <a:pt x="234864" y="493908"/>
                        <a:pt x="229443" y="501134"/>
                        <a:pt x="231250" y="509265"/>
                      </a:cubicBezTo>
                      <a:lnTo>
                        <a:pt x="232154" y="512878"/>
                      </a:lnTo>
                      <a:lnTo>
                        <a:pt x="98462" y="546301"/>
                      </a:lnTo>
                      <a:cubicBezTo>
                        <a:pt x="40649" y="560754"/>
                        <a:pt x="0" y="613147"/>
                        <a:pt x="0" y="672766"/>
                      </a:cubicBezTo>
                      <a:lnTo>
                        <a:pt x="0" y="853430"/>
                      </a:lnTo>
                      <a:cubicBezTo>
                        <a:pt x="0" y="861560"/>
                        <a:pt x="6323" y="867883"/>
                        <a:pt x="14453" y="867883"/>
                      </a:cubicBezTo>
                      <a:lnTo>
                        <a:pt x="737110" y="867883"/>
                      </a:lnTo>
                      <a:cubicBezTo>
                        <a:pt x="745240" y="867883"/>
                        <a:pt x="751564" y="861560"/>
                        <a:pt x="751564" y="853430"/>
                      </a:cubicBezTo>
                      <a:lnTo>
                        <a:pt x="751564" y="672766"/>
                      </a:lnTo>
                      <a:cubicBezTo>
                        <a:pt x="751564" y="613147"/>
                        <a:pt x="710914" y="560754"/>
                        <a:pt x="653101" y="546301"/>
                      </a:cubicBezTo>
                      <a:close/>
                      <a:moveTo>
                        <a:pt x="488697" y="517394"/>
                      </a:moveTo>
                      <a:lnTo>
                        <a:pt x="475147" y="582433"/>
                      </a:lnTo>
                      <a:lnTo>
                        <a:pt x="401978" y="558044"/>
                      </a:lnTo>
                      <a:lnTo>
                        <a:pt x="451661" y="508361"/>
                      </a:lnTo>
                      <a:lnTo>
                        <a:pt x="488697" y="517394"/>
                      </a:lnTo>
                      <a:close/>
                      <a:moveTo>
                        <a:pt x="375782" y="544494"/>
                      </a:moveTo>
                      <a:lnTo>
                        <a:pt x="317969" y="486682"/>
                      </a:lnTo>
                      <a:lnTo>
                        <a:pt x="317969" y="478551"/>
                      </a:lnTo>
                      <a:lnTo>
                        <a:pt x="433594" y="478551"/>
                      </a:lnTo>
                      <a:lnTo>
                        <a:pt x="433594" y="486682"/>
                      </a:lnTo>
                      <a:lnTo>
                        <a:pt x="375782" y="544494"/>
                      </a:lnTo>
                      <a:close/>
                      <a:moveTo>
                        <a:pt x="395655" y="614953"/>
                      </a:moveTo>
                      <a:lnTo>
                        <a:pt x="376685" y="621276"/>
                      </a:lnTo>
                      <a:lnTo>
                        <a:pt x="356812" y="614953"/>
                      </a:lnTo>
                      <a:lnTo>
                        <a:pt x="359522" y="585143"/>
                      </a:lnTo>
                      <a:lnTo>
                        <a:pt x="375782" y="579724"/>
                      </a:lnTo>
                      <a:lnTo>
                        <a:pt x="392041" y="585143"/>
                      </a:lnTo>
                      <a:lnTo>
                        <a:pt x="395655" y="614953"/>
                      </a:lnTo>
                      <a:close/>
                      <a:moveTo>
                        <a:pt x="202344" y="203038"/>
                      </a:moveTo>
                      <a:cubicBezTo>
                        <a:pt x="202344" y="107286"/>
                        <a:pt x="280030" y="29601"/>
                        <a:pt x="375782" y="29601"/>
                      </a:cubicBezTo>
                      <a:cubicBezTo>
                        <a:pt x="471534" y="29601"/>
                        <a:pt x="549219" y="107286"/>
                        <a:pt x="549219" y="203038"/>
                      </a:cubicBezTo>
                      <a:cubicBezTo>
                        <a:pt x="549219" y="272594"/>
                        <a:pt x="506763" y="335827"/>
                        <a:pt x="442628" y="362926"/>
                      </a:cubicBezTo>
                      <a:cubicBezTo>
                        <a:pt x="437207" y="364733"/>
                        <a:pt x="433594" y="370153"/>
                        <a:pt x="433594" y="376476"/>
                      </a:cubicBezTo>
                      <a:lnTo>
                        <a:pt x="433594" y="390929"/>
                      </a:lnTo>
                      <a:lnTo>
                        <a:pt x="317969" y="390929"/>
                      </a:lnTo>
                      <a:lnTo>
                        <a:pt x="317969" y="376476"/>
                      </a:lnTo>
                      <a:cubicBezTo>
                        <a:pt x="317969" y="371056"/>
                        <a:pt x="314356" y="365636"/>
                        <a:pt x="308936" y="362926"/>
                      </a:cubicBezTo>
                      <a:cubicBezTo>
                        <a:pt x="244800" y="336730"/>
                        <a:pt x="202344" y="273497"/>
                        <a:pt x="202344" y="203038"/>
                      </a:cubicBezTo>
                      <a:close/>
                      <a:moveTo>
                        <a:pt x="289063" y="419836"/>
                      </a:moveTo>
                      <a:lnTo>
                        <a:pt x="462501" y="419836"/>
                      </a:lnTo>
                      <a:lnTo>
                        <a:pt x="462501" y="448742"/>
                      </a:lnTo>
                      <a:lnTo>
                        <a:pt x="289063" y="448742"/>
                      </a:lnTo>
                      <a:lnTo>
                        <a:pt x="289063" y="419836"/>
                      </a:lnTo>
                      <a:close/>
                      <a:moveTo>
                        <a:pt x="298999" y="508361"/>
                      </a:moveTo>
                      <a:lnTo>
                        <a:pt x="348682" y="558044"/>
                      </a:lnTo>
                      <a:lnTo>
                        <a:pt x="275513" y="582433"/>
                      </a:lnTo>
                      <a:lnTo>
                        <a:pt x="261963" y="517394"/>
                      </a:lnTo>
                      <a:lnTo>
                        <a:pt x="298999" y="508361"/>
                      </a:lnTo>
                      <a:close/>
                      <a:moveTo>
                        <a:pt x="173438" y="838977"/>
                      </a:moveTo>
                      <a:lnTo>
                        <a:pt x="173438" y="708898"/>
                      </a:lnTo>
                      <a:cubicBezTo>
                        <a:pt x="173438" y="700769"/>
                        <a:pt x="167114" y="694445"/>
                        <a:pt x="158984" y="694445"/>
                      </a:cubicBezTo>
                      <a:cubicBezTo>
                        <a:pt x="150855" y="694445"/>
                        <a:pt x="144531" y="700769"/>
                        <a:pt x="144531" y="708898"/>
                      </a:cubicBezTo>
                      <a:lnTo>
                        <a:pt x="144531" y="838977"/>
                      </a:lnTo>
                      <a:lnTo>
                        <a:pt x="28906" y="838977"/>
                      </a:lnTo>
                      <a:lnTo>
                        <a:pt x="28906" y="672766"/>
                      </a:lnTo>
                      <a:cubicBezTo>
                        <a:pt x="28906" y="626696"/>
                        <a:pt x="60523" y="586047"/>
                        <a:pt x="105689" y="574304"/>
                      </a:cubicBezTo>
                      <a:lnTo>
                        <a:pt x="225830" y="544494"/>
                      </a:lnTo>
                      <a:lnTo>
                        <a:pt x="176148" y="614050"/>
                      </a:lnTo>
                      <a:cubicBezTo>
                        <a:pt x="171631" y="619470"/>
                        <a:pt x="172534" y="627599"/>
                        <a:pt x="177954" y="633020"/>
                      </a:cubicBezTo>
                      <a:lnTo>
                        <a:pt x="225830" y="680896"/>
                      </a:lnTo>
                      <a:lnTo>
                        <a:pt x="206860" y="699865"/>
                      </a:lnTo>
                      <a:cubicBezTo>
                        <a:pt x="203247" y="703479"/>
                        <a:pt x="201441" y="708898"/>
                        <a:pt x="203247" y="714319"/>
                      </a:cubicBezTo>
                      <a:lnTo>
                        <a:pt x="241187" y="839880"/>
                      </a:lnTo>
                      <a:lnTo>
                        <a:pt x="173438" y="839880"/>
                      </a:lnTo>
                      <a:close/>
                      <a:moveTo>
                        <a:pt x="270996" y="838977"/>
                      </a:moveTo>
                      <a:lnTo>
                        <a:pt x="233057" y="712512"/>
                      </a:lnTo>
                      <a:lnTo>
                        <a:pt x="255640" y="689929"/>
                      </a:lnTo>
                      <a:cubicBezTo>
                        <a:pt x="261060" y="684509"/>
                        <a:pt x="261060" y="675475"/>
                        <a:pt x="255640" y="669153"/>
                      </a:cubicBezTo>
                      <a:lnTo>
                        <a:pt x="206860" y="620373"/>
                      </a:lnTo>
                      <a:lnTo>
                        <a:pt x="243897" y="568884"/>
                      </a:lnTo>
                      <a:lnTo>
                        <a:pt x="299903" y="838977"/>
                      </a:lnTo>
                      <a:lnTo>
                        <a:pt x="270996" y="838977"/>
                      </a:lnTo>
                      <a:close/>
                      <a:moveTo>
                        <a:pt x="313453" y="758581"/>
                      </a:moveTo>
                      <a:lnTo>
                        <a:pt x="282740" y="611340"/>
                      </a:lnTo>
                      <a:lnTo>
                        <a:pt x="329712" y="595983"/>
                      </a:lnTo>
                      <a:lnTo>
                        <a:pt x="313453" y="758581"/>
                      </a:lnTo>
                      <a:close/>
                      <a:moveTo>
                        <a:pt x="334229" y="838977"/>
                      </a:moveTo>
                      <a:lnTo>
                        <a:pt x="353198" y="644763"/>
                      </a:lnTo>
                      <a:lnTo>
                        <a:pt x="371265" y="651086"/>
                      </a:lnTo>
                      <a:cubicBezTo>
                        <a:pt x="373072" y="651086"/>
                        <a:pt x="373975" y="651989"/>
                        <a:pt x="375782" y="651989"/>
                      </a:cubicBezTo>
                      <a:cubicBezTo>
                        <a:pt x="377588" y="651989"/>
                        <a:pt x="378491" y="651989"/>
                        <a:pt x="380298" y="651086"/>
                      </a:cubicBezTo>
                      <a:lnTo>
                        <a:pt x="398365" y="644763"/>
                      </a:lnTo>
                      <a:lnTo>
                        <a:pt x="417335" y="838977"/>
                      </a:lnTo>
                      <a:lnTo>
                        <a:pt x="334229" y="838977"/>
                      </a:lnTo>
                      <a:close/>
                      <a:moveTo>
                        <a:pt x="422754" y="595080"/>
                      </a:moveTo>
                      <a:lnTo>
                        <a:pt x="469727" y="610437"/>
                      </a:lnTo>
                      <a:lnTo>
                        <a:pt x="439014" y="758581"/>
                      </a:lnTo>
                      <a:lnTo>
                        <a:pt x="422754" y="595080"/>
                      </a:lnTo>
                      <a:close/>
                      <a:moveTo>
                        <a:pt x="451661" y="838977"/>
                      </a:moveTo>
                      <a:lnTo>
                        <a:pt x="507667" y="568884"/>
                      </a:lnTo>
                      <a:lnTo>
                        <a:pt x="544703" y="620373"/>
                      </a:lnTo>
                      <a:lnTo>
                        <a:pt x="495923" y="669153"/>
                      </a:lnTo>
                      <a:cubicBezTo>
                        <a:pt x="490503" y="674572"/>
                        <a:pt x="490503" y="683606"/>
                        <a:pt x="495923" y="689929"/>
                      </a:cubicBezTo>
                      <a:lnTo>
                        <a:pt x="518506" y="712512"/>
                      </a:lnTo>
                      <a:lnTo>
                        <a:pt x="480567" y="838977"/>
                      </a:lnTo>
                      <a:lnTo>
                        <a:pt x="451661" y="838977"/>
                      </a:lnTo>
                      <a:close/>
                      <a:moveTo>
                        <a:pt x="722657" y="838977"/>
                      </a:moveTo>
                      <a:lnTo>
                        <a:pt x="607032" y="838977"/>
                      </a:lnTo>
                      <a:lnTo>
                        <a:pt x="607032" y="708898"/>
                      </a:lnTo>
                      <a:cubicBezTo>
                        <a:pt x="607032" y="700769"/>
                        <a:pt x="600709" y="694445"/>
                        <a:pt x="592579" y="694445"/>
                      </a:cubicBezTo>
                      <a:cubicBezTo>
                        <a:pt x="584449" y="694445"/>
                        <a:pt x="578126" y="700769"/>
                        <a:pt x="578126" y="708898"/>
                      </a:cubicBezTo>
                      <a:lnTo>
                        <a:pt x="578126" y="838977"/>
                      </a:lnTo>
                      <a:lnTo>
                        <a:pt x="510377" y="838977"/>
                      </a:lnTo>
                      <a:lnTo>
                        <a:pt x="548316" y="713415"/>
                      </a:lnTo>
                      <a:cubicBezTo>
                        <a:pt x="550122" y="707995"/>
                        <a:pt x="548316" y="702575"/>
                        <a:pt x="544703" y="698962"/>
                      </a:cubicBezTo>
                      <a:lnTo>
                        <a:pt x="525733" y="679992"/>
                      </a:lnTo>
                      <a:lnTo>
                        <a:pt x="573609" y="632116"/>
                      </a:lnTo>
                      <a:cubicBezTo>
                        <a:pt x="579029" y="626696"/>
                        <a:pt x="579029" y="619470"/>
                        <a:pt x="575416" y="613147"/>
                      </a:cubicBezTo>
                      <a:lnTo>
                        <a:pt x="525733" y="543591"/>
                      </a:lnTo>
                      <a:lnTo>
                        <a:pt x="645875" y="573400"/>
                      </a:lnTo>
                      <a:cubicBezTo>
                        <a:pt x="691041" y="584240"/>
                        <a:pt x="722657" y="624890"/>
                        <a:pt x="722657" y="671862"/>
                      </a:cubicBezTo>
                      <a:lnTo>
                        <a:pt x="722657" y="838977"/>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grpSp>
        </p:grpSp>
      </p:grpSp>
      <p:grpSp>
        <p:nvGrpSpPr>
          <p:cNvPr id="607" name="Group 606">
            <a:extLst>
              <a:ext uri="{FF2B5EF4-FFF2-40B4-BE49-F238E27FC236}">
                <a16:creationId xmlns:a16="http://schemas.microsoft.com/office/drawing/2014/main" id="{0ED61BCD-0CD4-D959-44B5-CCF14C07C055}"/>
              </a:ext>
            </a:extLst>
          </p:cNvPr>
          <p:cNvGrpSpPr/>
          <p:nvPr/>
        </p:nvGrpSpPr>
        <p:grpSpPr>
          <a:xfrm>
            <a:off x="2305747" y="4693099"/>
            <a:ext cx="1512000" cy="1284405"/>
            <a:chOff x="2211676" y="5113194"/>
            <a:chExt cx="1786282" cy="1601642"/>
          </a:xfrm>
        </p:grpSpPr>
        <p:sp>
          <p:nvSpPr>
            <p:cNvPr id="608" name="Google Shape;1042;p3">
              <a:extLst>
                <a:ext uri="{FF2B5EF4-FFF2-40B4-BE49-F238E27FC236}">
                  <a16:creationId xmlns:a16="http://schemas.microsoft.com/office/drawing/2014/main" id="{8D534886-30B6-FE6E-CD31-BA76E9B74DD0}"/>
                </a:ext>
              </a:extLst>
            </p:cNvPr>
            <p:cNvSpPr/>
            <p:nvPr/>
          </p:nvSpPr>
          <p:spPr>
            <a:xfrm>
              <a:off x="2647617" y="5113194"/>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609" name="TextBox 608">
              <a:extLst>
                <a:ext uri="{FF2B5EF4-FFF2-40B4-BE49-F238E27FC236}">
                  <a16:creationId xmlns:a16="http://schemas.microsoft.com/office/drawing/2014/main" id="{270EA7E7-FB7E-786B-007A-F12BE17FF35D}"/>
                </a:ext>
              </a:extLst>
            </p:cNvPr>
            <p:cNvSpPr txBox="1"/>
            <p:nvPr/>
          </p:nvSpPr>
          <p:spPr>
            <a:xfrm>
              <a:off x="2211676" y="6062385"/>
              <a:ext cx="1786282" cy="652451"/>
            </a:xfrm>
            <a:prstGeom prst="rect">
              <a:avLst/>
            </a:prstGeom>
            <a:noFill/>
          </p:spPr>
          <p:txBody>
            <a:bodyPr wrap="square" lIns="91440" tIns="45720" rIns="91440" bIns="45720" rtlCol="0" anchor="t">
              <a:spAutoFit/>
            </a:bodyPr>
            <a:lstStyle/>
            <a:p>
              <a:pPr algn="ctr"/>
              <a:r>
                <a:rPr lang="en-GB" noProof="0" dirty="0">
                  <a:solidFill>
                    <a:srgbClr val="FF9300"/>
                  </a:solidFill>
                  <a:latin typeface="Calibri" panose="020F0502020204030204" pitchFamily="34" charset="0"/>
                  <a:cs typeface="Calibri" panose="020F0502020204030204" pitchFamily="34" charset="0"/>
                </a:rPr>
                <a:t>PROBLEM-SOLVING</a:t>
              </a:r>
            </a:p>
          </p:txBody>
        </p:sp>
        <p:grpSp>
          <p:nvGrpSpPr>
            <p:cNvPr id="610" name="Group 609">
              <a:extLst>
                <a:ext uri="{FF2B5EF4-FFF2-40B4-BE49-F238E27FC236}">
                  <a16:creationId xmlns:a16="http://schemas.microsoft.com/office/drawing/2014/main" id="{9B8645B1-9F31-0DF0-6E3C-48A3028B5352}"/>
                </a:ext>
              </a:extLst>
            </p:cNvPr>
            <p:cNvGrpSpPr/>
            <p:nvPr/>
          </p:nvGrpSpPr>
          <p:grpSpPr>
            <a:xfrm>
              <a:off x="2835927" y="5255070"/>
              <a:ext cx="590672" cy="622690"/>
              <a:chOff x="2351203" y="3814469"/>
              <a:chExt cx="3178926" cy="3351246"/>
            </a:xfrm>
          </p:grpSpPr>
          <p:sp>
            <p:nvSpPr>
              <p:cNvPr id="611" name="Freeform 1396">
                <a:extLst>
                  <a:ext uri="{FF2B5EF4-FFF2-40B4-BE49-F238E27FC236}">
                    <a16:creationId xmlns:a16="http://schemas.microsoft.com/office/drawing/2014/main" id="{4DEBA733-8D73-4AE9-4EAA-9517B9D0C5AB}"/>
                  </a:ext>
                </a:extLst>
              </p:cNvPr>
              <p:cNvSpPr/>
              <p:nvPr/>
            </p:nvSpPr>
            <p:spPr>
              <a:xfrm>
                <a:off x="2876898" y="4351622"/>
                <a:ext cx="2130944" cy="2814093"/>
              </a:xfrm>
              <a:custGeom>
                <a:avLst/>
                <a:gdLst>
                  <a:gd name="connsiteX0" fmla="*/ 1016604 w 2130944"/>
                  <a:gd name="connsiteY0" fmla="*/ 692658 h 2814093"/>
                  <a:gd name="connsiteX1" fmla="*/ 1071849 w 2130944"/>
                  <a:gd name="connsiteY1" fmla="*/ 656463 h 2814093"/>
                  <a:gd name="connsiteX2" fmla="*/ 1204246 w 2130944"/>
                  <a:gd name="connsiteY2" fmla="*/ 727901 h 2814093"/>
                  <a:gd name="connsiteX3" fmla="*/ 1186149 w 2130944"/>
                  <a:gd name="connsiteY3" fmla="*/ 396431 h 2814093"/>
                  <a:gd name="connsiteX4" fmla="*/ 1020414 w 2130944"/>
                  <a:gd name="connsiteY4" fmla="*/ 433578 h 2814093"/>
                  <a:gd name="connsiteX5" fmla="*/ 1020414 w 2130944"/>
                  <a:gd name="connsiteY5" fmla="*/ 27813 h 2814093"/>
                  <a:gd name="connsiteX6" fmla="*/ 1138524 w 2130944"/>
                  <a:gd name="connsiteY6" fmla="*/ 1143 h 2814093"/>
                  <a:gd name="connsiteX7" fmla="*/ 1983391 w 2130944"/>
                  <a:gd name="connsiteY7" fmla="*/ 1610868 h 2814093"/>
                  <a:gd name="connsiteX8" fmla="*/ 1603344 w 2130944"/>
                  <a:gd name="connsiteY8" fmla="*/ 1984248 h 2814093"/>
                  <a:gd name="connsiteX9" fmla="*/ 1397604 w 2130944"/>
                  <a:gd name="connsiteY9" fmla="*/ 2541461 h 2814093"/>
                  <a:gd name="connsiteX10" fmla="*/ 1164241 w 2130944"/>
                  <a:gd name="connsiteY10" fmla="*/ 2809113 h 2814093"/>
                  <a:gd name="connsiteX11" fmla="*/ 733711 w 2130944"/>
                  <a:gd name="connsiteY11" fmla="*/ 2541461 h 2814093"/>
                  <a:gd name="connsiteX12" fmla="*/ 596551 w 2130944"/>
                  <a:gd name="connsiteY12" fmla="*/ 2098548 h 2814093"/>
                  <a:gd name="connsiteX13" fmla="*/ 437484 w 2130944"/>
                  <a:gd name="connsiteY13" fmla="*/ 1924240 h 2814093"/>
                  <a:gd name="connsiteX14" fmla="*/ 286 w 2130944"/>
                  <a:gd name="connsiteY14" fmla="*/ 1117473 h 2814093"/>
                  <a:gd name="connsiteX15" fmla="*/ 56484 w 2130944"/>
                  <a:gd name="connsiteY15" fmla="*/ 1008888 h 2814093"/>
                  <a:gd name="connsiteX16" fmla="*/ 308896 w 2130944"/>
                  <a:gd name="connsiteY16" fmla="*/ 1008888 h 2814093"/>
                  <a:gd name="connsiteX17" fmla="*/ 541306 w 2130944"/>
                  <a:gd name="connsiteY17" fmla="*/ 628841 h 2814093"/>
                  <a:gd name="connsiteX18" fmla="*/ 813721 w 2130944"/>
                  <a:gd name="connsiteY18" fmla="*/ 1008888 h 2814093"/>
                  <a:gd name="connsiteX19" fmla="*/ 1016604 w 2130944"/>
                  <a:gd name="connsiteY19" fmla="*/ 1008888 h 2814093"/>
                  <a:gd name="connsiteX20" fmla="*/ 1016604 w 2130944"/>
                  <a:gd name="connsiteY20" fmla="*/ 691706 h 2814093"/>
                  <a:gd name="connsiteX21" fmla="*/ 2026254 w 2130944"/>
                  <a:gd name="connsiteY21" fmla="*/ 1009841 h 2814093"/>
                  <a:gd name="connsiteX22" fmla="*/ 1121379 w 2130944"/>
                  <a:gd name="connsiteY22" fmla="*/ 106871 h 2814093"/>
                  <a:gd name="connsiteX23" fmla="*/ 1121379 w 2130944"/>
                  <a:gd name="connsiteY23" fmla="*/ 309753 h 2814093"/>
                  <a:gd name="connsiteX24" fmla="*/ 1485234 w 2130944"/>
                  <a:gd name="connsiteY24" fmla="*/ 460248 h 2814093"/>
                  <a:gd name="connsiteX25" fmla="*/ 1121379 w 2130944"/>
                  <a:gd name="connsiteY25" fmla="*/ 813626 h 2814093"/>
                  <a:gd name="connsiteX26" fmla="*/ 1121379 w 2130944"/>
                  <a:gd name="connsiteY26" fmla="*/ 1009841 h 2814093"/>
                  <a:gd name="connsiteX27" fmla="*/ 1419511 w 2130944"/>
                  <a:gd name="connsiteY27" fmla="*/ 1009841 h 2814093"/>
                  <a:gd name="connsiteX28" fmla="*/ 1475709 w 2130944"/>
                  <a:gd name="connsiteY28" fmla="*/ 1065086 h 2814093"/>
                  <a:gd name="connsiteX29" fmla="*/ 1412844 w 2130944"/>
                  <a:gd name="connsiteY29" fmla="*/ 1172718 h 2814093"/>
                  <a:gd name="connsiteX30" fmla="*/ 1744314 w 2130944"/>
                  <a:gd name="connsiteY30" fmla="*/ 1234631 h 2814093"/>
                  <a:gd name="connsiteX31" fmla="*/ 1671924 w 2130944"/>
                  <a:gd name="connsiteY31" fmla="*/ 1065086 h 2814093"/>
                  <a:gd name="connsiteX32" fmla="*/ 1728121 w 2130944"/>
                  <a:gd name="connsiteY32" fmla="*/ 1009841 h 2814093"/>
                  <a:gd name="connsiteX33" fmla="*/ 2026254 w 2130944"/>
                  <a:gd name="connsiteY33" fmla="*/ 1009841 h 2814093"/>
                  <a:gd name="connsiteX34" fmla="*/ 1016604 w 2130944"/>
                  <a:gd name="connsiteY34" fmla="*/ 1317498 h 2814093"/>
                  <a:gd name="connsiteX35" fmla="*/ 1016604 w 2130944"/>
                  <a:gd name="connsiteY35" fmla="*/ 1124141 h 2814093"/>
                  <a:gd name="connsiteX36" fmla="*/ 1007079 w 2130944"/>
                  <a:gd name="connsiteY36" fmla="*/ 1114616 h 2814093"/>
                  <a:gd name="connsiteX37" fmla="*/ 692754 w 2130944"/>
                  <a:gd name="connsiteY37" fmla="*/ 1114616 h 2814093"/>
                  <a:gd name="connsiteX38" fmla="*/ 657511 w 2130944"/>
                  <a:gd name="connsiteY38" fmla="*/ 1066038 h 2814093"/>
                  <a:gd name="connsiteX39" fmla="*/ 726091 w 2130944"/>
                  <a:gd name="connsiteY39" fmla="*/ 945071 h 2814093"/>
                  <a:gd name="connsiteX40" fmla="*/ 397479 w 2130944"/>
                  <a:gd name="connsiteY40" fmla="*/ 951738 h 2814093"/>
                  <a:gd name="connsiteX41" fmla="*/ 455581 w 2130944"/>
                  <a:gd name="connsiteY41" fmla="*/ 1093661 h 2814093"/>
                  <a:gd name="connsiteX42" fmla="*/ 430816 w 2130944"/>
                  <a:gd name="connsiteY42" fmla="*/ 1114616 h 2814093"/>
                  <a:gd name="connsiteX43" fmla="*/ 116491 w 2130944"/>
                  <a:gd name="connsiteY43" fmla="*/ 1114616 h 2814093"/>
                  <a:gd name="connsiteX44" fmla="*/ 113634 w 2130944"/>
                  <a:gd name="connsiteY44" fmla="*/ 1182243 h 2814093"/>
                  <a:gd name="connsiteX45" fmla="*/ 487014 w 2130944"/>
                  <a:gd name="connsiteY45" fmla="*/ 1830896 h 2814093"/>
                  <a:gd name="connsiteX46" fmla="*/ 703231 w 2130944"/>
                  <a:gd name="connsiteY46" fmla="*/ 2073783 h 2814093"/>
                  <a:gd name="connsiteX47" fmla="*/ 703231 w 2130944"/>
                  <a:gd name="connsiteY47" fmla="*/ 2201418 h 2814093"/>
                  <a:gd name="connsiteX48" fmla="*/ 1017556 w 2130944"/>
                  <a:gd name="connsiteY48" fmla="*/ 2201418 h 2814093"/>
                  <a:gd name="connsiteX49" fmla="*/ 1017556 w 2130944"/>
                  <a:gd name="connsiteY49" fmla="*/ 1821371 h 2814093"/>
                  <a:gd name="connsiteX50" fmla="*/ 640366 w 2130944"/>
                  <a:gd name="connsiteY50" fmla="*/ 1500378 h 2814093"/>
                  <a:gd name="connsiteX51" fmla="*/ 1017556 w 2130944"/>
                  <a:gd name="connsiteY51" fmla="*/ 1317498 h 2814093"/>
                  <a:gd name="connsiteX52" fmla="*/ 1317594 w 2130944"/>
                  <a:gd name="connsiteY52" fmla="*/ 1114616 h 2814093"/>
                  <a:gd name="connsiteX53" fmla="*/ 1120426 w 2130944"/>
                  <a:gd name="connsiteY53" fmla="*/ 1114616 h 2814093"/>
                  <a:gd name="connsiteX54" fmla="*/ 1120426 w 2130944"/>
                  <a:gd name="connsiteY54" fmla="*/ 1425131 h 2814093"/>
                  <a:gd name="connsiteX55" fmla="*/ 1065181 w 2130944"/>
                  <a:gd name="connsiteY55" fmla="*/ 1473708 h 2814093"/>
                  <a:gd name="connsiteX56" fmla="*/ 1001364 w 2130944"/>
                  <a:gd name="connsiteY56" fmla="*/ 1431798 h 2814093"/>
                  <a:gd name="connsiteX57" fmla="*/ 769906 w 2130944"/>
                  <a:gd name="connsiteY57" fmla="*/ 1676591 h 2814093"/>
                  <a:gd name="connsiteX58" fmla="*/ 1007079 w 2130944"/>
                  <a:gd name="connsiteY58" fmla="*/ 1705166 h 2814093"/>
                  <a:gd name="connsiteX59" fmla="*/ 1096614 w 2130944"/>
                  <a:gd name="connsiteY59" fmla="*/ 1678496 h 2814093"/>
                  <a:gd name="connsiteX60" fmla="*/ 1120426 w 2130944"/>
                  <a:gd name="connsiteY60" fmla="*/ 1713738 h 2814093"/>
                  <a:gd name="connsiteX61" fmla="*/ 1120426 w 2130944"/>
                  <a:gd name="connsiteY61" fmla="*/ 2201418 h 2814093"/>
                  <a:gd name="connsiteX62" fmla="*/ 1429036 w 2130944"/>
                  <a:gd name="connsiteY62" fmla="*/ 2201418 h 2814093"/>
                  <a:gd name="connsiteX63" fmla="*/ 1429036 w 2130944"/>
                  <a:gd name="connsiteY63" fmla="*/ 2099501 h 2814093"/>
                  <a:gd name="connsiteX64" fmla="*/ 1714786 w 2130944"/>
                  <a:gd name="connsiteY64" fmla="*/ 1775651 h 2814093"/>
                  <a:gd name="connsiteX65" fmla="*/ 2026254 w 2130944"/>
                  <a:gd name="connsiteY65" fmla="*/ 1114616 h 2814093"/>
                  <a:gd name="connsiteX66" fmla="*/ 1829086 w 2130944"/>
                  <a:gd name="connsiteY66" fmla="*/ 1114616 h 2814093"/>
                  <a:gd name="connsiteX67" fmla="*/ 1823371 w 2130944"/>
                  <a:gd name="connsiteY67" fmla="*/ 1341311 h 2814093"/>
                  <a:gd name="connsiteX68" fmla="*/ 1331881 w 2130944"/>
                  <a:gd name="connsiteY68" fmla="*/ 1358456 h 2814093"/>
                  <a:gd name="connsiteX69" fmla="*/ 1317594 w 2130944"/>
                  <a:gd name="connsiteY69" fmla="*/ 1114616 h 2814093"/>
                  <a:gd name="connsiteX70" fmla="*/ 1429036 w 2130944"/>
                  <a:gd name="connsiteY70" fmla="*/ 2306193 h 2814093"/>
                  <a:gd name="connsiteX71" fmla="*/ 701326 w 2130944"/>
                  <a:gd name="connsiteY71" fmla="*/ 2306193 h 2814093"/>
                  <a:gd name="connsiteX72" fmla="*/ 783241 w 2130944"/>
                  <a:gd name="connsiteY72" fmla="*/ 2444306 h 2814093"/>
                  <a:gd name="connsiteX73" fmla="*/ 1365219 w 2130944"/>
                  <a:gd name="connsiteY73" fmla="*/ 2442401 h 2814093"/>
                  <a:gd name="connsiteX74" fmla="*/ 1429036 w 2130944"/>
                  <a:gd name="connsiteY74" fmla="*/ 2306193 h 2814093"/>
                  <a:gd name="connsiteX75" fmla="*/ 1291876 w 2130944"/>
                  <a:gd name="connsiteY75" fmla="*/ 2548128 h 2814093"/>
                  <a:gd name="connsiteX76" fmla="*/ 839439 w 2130944"/>
                  <a:gd name="connsiteY76" fmla="*/ 2548128 h 2814093"/>
                  <a:gd name="connsiteX77" fmla="*/ 992791 w 2130944"/>
                  <a:gd name="connsiteY77" fmla="*/ 2705291 h 2814093"/>
                  <a:gd name="connsiteX78" fmla="*/ 1291876 w 2130944"/>
                  <a:gd name="connsiteY78" fmla="*/ 2548128 h 2814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Lst>
                <a:rect l="l" t="t" r="r" b="b"/>
                <a:pathLst>
                  <a:path w="2130944" h="2814093">
                    <a:moveTo>
                      <a:pt x="1016604" y="692658"/>
                    </a:moveTo>
                    <a:cubicBezTo>
                      <a:pt x="1021366" y="672656"/>
                      <a:pt x="1051846" y="655511"/>
                      <a:pt x="1071849" y="656463"/>
                    </a:cubicBezTo>
                    <a:cubicBezTo>
                      <a:pt x="1091851" y="657416"/>
                      <a:pt x="1145191" y="720281"/>
                      <a:pt x="1204246" y="727901"/>
                    </a:cubicBezTo>
                    <a:cubicBezTo>
                      <a:pt x="1475709" y="763143"/>
                      <a:pt x="1447134" y="327851"/>
                      <a:pt x="1186149" y="396431"/>
                    </a:cubicBezTo>
                    <a:cubicBezTo>
                      <a:pt x="1117569" y="414528"/>
                      <a:pt x="1083279" y="503111"/>
                      <a:pt x="1020414" y="433578"/>
                    </a:cubicBezTo>
                    <a:lnTo>
                      <a:pt x="1020414" y="27813"/>
                    </a:lnTo>
                    <a:cubicBezTo>
                      <a:pt x="1035654" y="-6477"/>
                      <a:pt x="1107091" y="191"/>
                      <a:pt x="1138524" y="1143"/>
                    </a:cubicBezTo>
                    <a:cubicBezTo>
                      <a:pt x="1926241" y="38291"/>
                      <a:pt x="2383441" y="935546"/>
                      <a:pt x="1983391" y="1610868"/>
                    </a:cubicBezTo>
                    <a:cubicBezTo>
                      <a:pt x="1869091" y="1804226"/>
                      <a:pt x="1767174" y="1853756"/>
                      <a:pt x="1603344" y="1984248"/>
                    </a:cubicBezTo>
                    <a:cubicBezTo>
                      <a:pt x="1431894" y="2122361"/>
                      <a:pt x="1661446" y="2464308"/>
                      <a:pt x="1397604" y="2541461"/>
                    </a:cubicBezTo>
                    <a:cubicBezTo>
                      <a:pt x="1404271" y="2675763"/>
                      <a:pt x="1297591" y="2795778"/>
                      <a:pt x="1164241" y="2809113"/>
                    </a:cubicBezTo>
                    <a:cubicBezTo>
                      <a:pt x="950881" y="2830068"/>
                      <a:pt x="750856" y="2792921"/>
                      <a:pt x="733711" y="2541461"/>
                    </a:cubicBezTo>
                    <a:cubicBezTo>
                      <a:pt x="535591" y="2475738"/>
                      <a:pt x="612744" y="2255711"/>
                      <a:pt x="596551" y="2098548"/>
                    </a:cubicBezTo>
                    <a:cubicBezTo>
                      <a:pt x="586074" y="1994726"/>
                      <a:pt x="507969" y="1977581"/>
                      <a:pt x="437484" y="1924240"/>
                    </a:cubicBezTo>
                    <a:cubicBezTo>
                      <a:pt x="186976" y="1736598"/>
                      <a:pt x="10764" y="1435608"/>
                      <a:pt x="286" y="1117473"/>
                    </a:cubicBezTo>
                    <a:cubicBezTo>
                      <a:pt x="-666" y="1076516"/>
                      <a:pt x="-2571" y="1008888"/>
                      <a:pt x="56484" y="1008888"/>
                    </a:cubicBezTo>
                    <a:lnTo>
                      <a:pt x="308896" y="1008888"/>
                    </a:lnTo>
                    <a:cubicBezTo>
                      <a:pt x="236506" y="836486"/>
                      <a:pt x="352711" y="640271"/>
                      <a:pt x="541306" y="628841"/>
                    </a:cubicBezTo>
                    <a:cubicBezTo>
                      <a:pt x="747999" y="616458"/>
                      <a:pt x="888969" y="817436"/>
                      <a:pt x="813721" y="1008888"/>
                    </a:cubicBezTo>
                    <a:lnTo>
                      <a:pt x="1016604" y="1008888"/>
                    </a:lnTo>
                    <a:lnTo>
                      <a:pt x="1016604" y="691706"/>
                    </a:lnTo>
                    <a:close/>
                    <a:moveTo>
                      <a:pt x="2026254" y="1009841"/>
                    </a:moveTo>
                    <a:cubicBezTo>
                      <a:pt x="2003394" y="528828"/>
                      <a:pt x="1602391" y="132588"/>
                      <a:pt x="1121379" y="106871"/>
                    </a:cubicBezTo>
                    <a:lnTo>
                      <a:pt x="1121379" y="309753"/>
                    </a:lnTo>
                    <a:cubicBezTo>
                      <a:pt x="1260444" y="244031"/>
                      <a:pt x="1431894" y="317373"/>
                      <a:pt x="1485234" y="460248"/>
                    </a:cubicBezTo>
                    <a:cubicBezTo>
                      <a:pt x="1570959" y="691706"/>
                      <a:pt x="1347121" y="900303"/>
                      <a:pt x="1121379" y="813626"/>
                    </a:cubicBezTo>
                    <a:lnTo>
                      <a:pt x="1121379" y="1009841"/>
                    </a:lnTo>
                    <a:lnTo>
                      <a:pt x="1419511" y="1009841"/>
                    </a:lnTo>
                    <a:cubicBezTo>
                      <a:pt x="1445229" y="1009841"/>
                      <a:pt x="1475709" y="1038416"/>
                      <a:pt x="1475709" y="1065086"/>
                    </a:cubicBezTo>
                    <a:cubicBezTo>
                      <a:pt x="1475709" y="1091756"/>
                      <a:pt x="1425226" y="1135571"/>
                      <a:pt x="1412844" y="1172718"/>
                    </a:cubicBezTo>
                    <a:cubicBezTo>
                      <a:pt x="1331881" y="1415606"/>
                      <a:pt x="1729074" y="1487996"/>
                      <a:pt x="1744314" y="1234631"/>
                    </a:cubicBezTo>
                    <a:cubicBezTo>
                      <a:pt x="1749076" y="1150811"/>
                      <a:pt x="1671924" y="1101281"/>
                      <a:pt x="1671924" y="1065086"/>
                    </a:cubicBezTo>
                    <a:cubicBezTo>
                      <a:pt x="1671924" y="1028891"/>
                      <a:pt x="1702404" y="1009841"/>
                      <a:pt x="1728121" y="1009841"/>
                    </a:cubicBezTo>
                    <a:lnTo>
                      <a:pt x="2026254" y="1009841"/>
                    </a:lnTo>
                    <a:close/>
                    <a:moveTo>
                      <a:pt x="1016604" y="1317498"/>
                    </a:moveTo>
                    <a:lnTo>
                      <a:pt x="1016604" y="1124141"/>
                    </a:lnTo>
                    <a:lnTo>
                      <a:pt x="1007079" y="1114616"/>
                    </a:lnTo>
                    <a:lnTo>
                      <a:pt x="692754" y="1114616"/>
                    </a:lnTo>
                    <a:cubicBezTo>
                      <a:pt x="679419" y="1114616"/>
                      <a:pt x="657511" y="1079373"/>
                      <a:pt x="657511" y="1066038"/>
                    </a:cubicBezTo>
                    <a:cubicBezTo>
                      <a:pt x="657511" y="1036511"/>
                      <a:pt x="715614" y="993648"/>
                      <a:pt x="726091" y="945071"/>
                    </a:cubicBezTo>
                    <a:cubicBezTo>
                      <a:pt x="783241" y="667893"/>
                      <a:pt x="336519" y="665036"/>
                      <a:pt x="397479" y="951738"/>
                    </a:cubicBezTo>
                    <a:cubicBezTo>
                      <a:pt x="408909" y="1006983"/>
                      <a:pt x="483204" y="1033653"/>
                      <a:pt x="455581" y="1093661"/>
                    </a:cubicBezTo>
                    <a:cubicBezTo>
                      <a:pt x="427959" y="1153668"/>
                      <a:pt x="436531" y="1114616"/>
                      <a:pt x="430816" y="1114616"/>
                    </a:cubicBezTo>
                    <a:lnTo>
                      <a:pt x="116491" y="1114616"/>
                    </a:lnTo>
                    <a:cubicBezTo>
                      <a:pt x="104109" y="1126998"/>
                      <a:pt x="111729" y="1163193"/>
                      <a:pt x="113634" y="1182243"/>
                    </a:cubicBezTo>
                    <a:cubicBezTo>
                      <a:pt x="140304" y="1431798"/>
                      <a:pt x="289846" y="1679448"/>
                      <a:pt x="487014" y="1830896"/>
                    </a:cubicBezTo>
                    <a:cubicBezTo>
                      <a:pt x="564166" y="1889951"/>
                      <a:pt x="703231" y="1954721"/>
                      <a:pt x="703231" y="2073783"/>
                    </a:cubicBezTo>
                    <a:lnTo>
                      <a:pt x="703231" y="2201418"/>
                    </a:lnTo>
                    <a:lnTo>
                      <a:pt x="1017556" y="2201418"/>
                    </a:lnTo>
                    <a:lnTo>
                      <a:pt x="1017556" y="1821371"/>
                    </a:lnTo>
                    <a:cubicBezTo>
                      <a:pt x="805149" y="1910906"/>
                      <a:pt x="583216" y="1728026"/>
                      <a:pt x="640366" y="1500378"/>
                    </a:cubicBezTo>
                    <a:cubicBezTo>
                      <a:pt x="697516" y="1272731"/>
                      <a:pt x="862299" y="1257491"/>
                      <a:pt x="1017556" y="1317498"/>
                    </a:cubicBezTo>
                    <a:close/>
                    <a:moveTo>
                      <a:pt x="1317594" y="1114616"/>
                    </a:moveTo>
                    <a:lnTo>
                      <a:pt x="1120426" y="1114616"/>
                    </a:lnTo>
                    <a:lnTo>
                      <a:pt x="1120426" y="1425131"/>
                    </a:lnTo>
                    <a:cubicBezTo>
                      <a:pt x="1120426" y="1445133"/>
                      <a:pt x="1088041" y="1474661"/>
                      <a:pt x="1065181" y="1473708"/>
                    </a:cubicBezTo>
                    <a:cubicBezTo>
                      <a:pt x="1032796" y="1472756"/>
                      <a:pt x="1023271" y="1446086"/>
                      <a:pt x="1001364" y="1431798"/>
                    </a:cubicBezTo>
                    <a:cubicBezTo>
                      <a:pt x="839439" y="1323213"/>
                      <a:pt x="650844" y="1521333"/>
                      <a:pt x="769906" y="1676591"/>
                    </a:cubicBezTo>
                    <a:cubicBezTo>
                      <a:pt x="830866" y="1755648"/>
                      <a:pt x="927069" y="1755648"/>
                      <a:pt x="1007079" y="1705166"/>
                    </a:cubicBezTo>
                    <a:cubicBezTo>
                      <a:pt x="1035654" y="1687068"/>
                      <a:pt x="1052799" y="1649921"/>
                      <a:pt x="1096614" y="1678496"/>
                    </a:cubicBezTo>
                    <a:cubicBezTo>
                      <a:pt x="1140429" y="1707071"/>
                      <a:pt x="1120426" y="1710881"/>
                      <a:pt x="1120426" y="1713738"/>
                    </a:cubicBezTo>
                    <a:lnTo>
                      <a:pt x="1120426" y="2201418"/>
                    </a:lnTo>
                    <a:lnTo>
                      <a:pt x="1429036" y="2201418"/>
                    </a:lnTo>
                    <a:lnTo>
                      <a:pt x="1429036" y="2099501"/>
                    </a:lnTo>
                    <a:cubicBezTo>
                      <a:pt x="1429036" y="1930908"/>
                      <a:pt x="1610964" y="1870901"/>
                      <a:pt x="1714786" y="1775651"/>
                    </a:cubicBezTo>
                    <a:cubicBezTo>
                      <a:pt x="1896714" y="1609916"/>
                      <a:pt x="2013871" y="1361313"/>
                      <a:pt x="2026254" y="1114616"/>
                    </a:cubicBezTo>
                    <a:lnTo>
                      <a:pt x="1829086" y="1114616"/>
                    </a:lnTo>
                    <a:cubicBezTo>
                      <a:pt x="1850041" y="1196531"/>
                      <a:pt x="1859566" y="1261301"/>
                      <a:pt x="1823371" y="1341311"/>
                    </a:cubicBezTo>
                    <a:cubicBezTo>
                      <a:pt x="1731931" y="1545146"/>
                      <a:pt x="1436656" y="1555623"/>
                      <a:pt x="1331881" y="1358456"/>
                    </a:cubicBezTo>
                    <a:cubicBezTo>
                      <a:pt x="1227106" y="1161288"/>
                      <a:pt x="1293781" y="1203198"/>
                      <a:pt x="1317594" y="1114616"/>
                    </a:cubicBezTo>
                    <a:close/>
                    <a:moveTo>
                      <a:pt x="1429036" y="2306193"/>
                    </a:moveTo>
                    <a:lnTo>
                      <a:pt x="701326" y="2306193"/>
                    </a:lnTo>
                    <a:cubicBezTo>
                      <a:pt x="696564" y="2371916"/>
                      <a:pt x="704184" y="2436686"/>
                      <a:pt x="783241" y="2444306"/>
                    </a:cubicBezTo>
                    <a:cubicBezTo>
                      <a:pt x="966121" y="2461451"/>
                      <a:pt x="1179481" y="2431923"/>
                      <a:pt x="1365219" y="2442401"/>
                    </a:cubicBezTo>
                    <a:cubicBezTo>
                      <a:pt x="1432846" y="2424303"/>
                      <a:pt x="1433799" y="2367153"/>
                      <a:pt x="1429036" y="2306193"/>
                    </a:cubicBezTo>
                    <a:close/>
                    <a:moveTo>
                      <a:pt x="1291876" y="2548128"/>
                    </a:moveTo>
                    <a:lnTo>
                      <a:pt x="839439" y="2548128"/>
                    </a:lnTo>
                    <a:cubicBezTo>
                      <a:pt x="844201" y="2640521"/>
                      <a:pt x="901351" y="2698623"/>
                      <a:pt x="992791" y="2705291"/>
                    </a:cubicBezTo>
                    <a:cubicBezTo>
                      <a:pt x="1123284" y="2714816"/>
                      <a:pt x="1287114" y="2718626"/>
                      <a:pt x="1291876" y="2548128"/>
                    </a:cubicBezTo>
                    <a:close/>
                  </a:path>
                </a:pathLst>
              </a:custGeom>
              <a:solidFill>
                <a:srgbClr val="1A3966"/>
              </a:solidFill>
              <a:ln w="9525"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612" name="Freeform 1397">
                <a:extLst>
                  <a:ext uri="{FF2B5EF4-FFF2-40B4-BE49-F238E27FC236}">
                    <a16:creationId xmlns:a16="http://schemas.microsoft.com/office/drawing/2014/main" id="{579719FA-4E1E-A944-7B55-38661F7580F5}"/>
                  </a:ext>
                </a:extLst>
              </p:cNvPr>
              <p:cNvSpPr/>
              <p:nvPr/>
            </p:nvSpPr>
            <p:spPr>
              <a:xfrm>
                <a:off x="2351203" y="3823006"/>
                <a:ext cx="1507330" cy="1125475"/>
              </a:xfrm>
              <a:custGeom>
                <a:avLst/>
                <a:gdLst>
                  <a:gd name="connsiteX0" fmla="*/ 1122246 w 1507330"/>
                  <a:gd name="connsiteY0" fmla="*/ 307827 h 1125475"/>
                  <a:gd name="connsiteX1" fmla="*/ 1495626 w 1507330"/>
                  <a:gd name="connsiteY1" fmla="*/ 638345 h 1125475"/>
                  <a:gd name="connsiteX2" fmla="*/ 1122246 w 1507330"/>
                  <a:gd name="connsiteY2" fmla="*/ 811700 h 1125475"/>
                  <a:gd name="connsiteX3" fmla="*/ 1122246 w 1507330"/>
                  <a:gd name="connsiteY3" fmla="*/ 1076495 h 1125475"/>
                  <a:gd name="connsiteX4" fmla="*/ 1060334 w 1507330"/>
                  <a:gd name="connsiteY4" fmla="*/ 1119357 h 1125475"/>
                  <a:gd name="connsiteX5" fmla="*/ 731721 w 1507330"/>
                  <a:gd name="connsiteY5" fmla="*/ 1119357 h 1125475"/>
                  <a:gd name="connsiteX6" fmla="*/ 663141 w 1507330"/>
                  <a:gd name="connsiteY6" fmla="*/ 1050777 h 1125475"/>
                  <a:gd name="connsiteX7" fmla="*/ 724101 w 1507330"/>
                  <a:gd name="connsiteY7" fmla="*/ 954575 h 1125475"/>
                  <a:gd name="connsiteX8" fmla="*/ 393584 w 1507330"/>
                  <a:gd name="connsiteY8" fmla="*/ 886947 h 1125475"/>
                  <a:gd name="connsiteX9" fmla="*/ 452639 w 1507330"/>
                  <a:gd name="connsiteY9" fmla="*/ 1030775 h 1125475"/>
                  <a:gd name="connsiteX10" fmla="*/ 397394 w 1507330"/>
                  <a:gd name="connsiteY10" fmla="*/ 1119357 h 1125475"/>
                  <a:gd name="connsiteX11" fmla="*/ 56399 w 1507330"/>
                  <a:gd name="connsiteY11" fmla="*/ 1119357 h 1125475"/>
                  <a:gd name="connsiteX12" fmla="*/ 1154 w 1507330"/>
                  <a:gd name="connsiteY12" fmla="*/ 1057445 h 1125475"/>
                  <a:gd name="connsiteX13" fmla="*/ 1012709 w 1507330"/>
                  <a:gd name="connsiteY13" fmla="*/ 170 h 1125475"/>
                  <a:gd name="connsiteX14" fmla="*/ 1121294 w 1507330"/>
                  <a:gd name="connsiteY14" fmla="*/ 36365 h 1125475"/>
                  <a:gd name="connsiteX15" fmla="*/ 1121294 w 1507330"/>
                  <a:gd name="connsiteY15" fmla="*/ 307827 h 1125475"/>
                  <a:gd name="connsiteX16" fmla="*/ 1017471 w 1507330"/>
                  <a:gd name="connsiteY16" fmla="*/ 104945 h 1125475"/>
                  <a:gd name="connsiteX17" fmla="*/ 112596 w 1507330"/>
                  <a:gd name="connsiteY17" fmla="*/ 1014582 h 1125475"/>
                  <a:gd name="connsiteX18" fmla="*/ 309764 w 1507330"/>
                  <a:gd name="connsiteY18" fmla="*/ 1014582 h 1125475"/>
                  <a:gd name="connsiteX19" fmla="*/ 419301 w 1507330"/>
                  <a:gd name="connsiteY19" fmla="*/ 668825 h 1125475"/>
                  <a:gd name="connsiteX20" fmla="*/ 817446 w 1507330"/>
                  <a:gd name="connsiteY20" fmla="*/ 1001247 h 1125475"/>
                  <a:gd name="connsiteX21" fmla="*/ 824114 w 1507330"/>
                  <a:gd name="connsiteY21" fmla="*/ 1014582 h 1125475"/>
                  <a:gd name="connsiteX22" fmla="*/ 1017471 w 1507330"/>
                  <a:gd name="connsiteY22" fmla="*/ 1014582 h 1125475"/>
                  <a:gd name="connsiteX23" fmla="*/ 1017471 w 1507330"/>
                  <a:gd name="connsiteY23" fmla="*/ 697400 h 1125475"/>
                  <a:gd name="connsiteX24" fmla="*/ 1044141 w 1507330"/>
                  <a:gd name="connsiteY24" fmla="*/ 665015 h 1125475"/>
                  <a:gd name="connsiteX25" fmla="*/ 1155584 w 1507330"/>
                  <a:gd name="connsiteY25" fmla="*/ 709782 h 1125475"/>
                  <a:gd name="connsiteX26" fmla="*/ 1364181 w 1507330"/>
                  <a:gd name="connsiteY26" fmla="*/ 664062 h 1125475"/>
                  <a:gd name="connsiteX27" fmla="*/ 1146059 w 1507330"/>
                  <a:gd name="connsiteY27" fmla="*/ 413555 h 1125475"/>
                  <a:gd name="connsiteX28" fmla="*/ 1040331 w 1507330"/>
                  <a:gd name="connsiteY28" fmla="*/ 450702 h 1125475"/>
                  <a:gd name="connsiteX29" fmla="*/ 1016519 w 1507330"/>
                  <a:gd name="connsiteY29" fmla="*/ 422127 h 1125475"/>
                  <a:gd name="connsiteX30" fmla="*/ 1016519 w 1507330"/>
                  <a:gd name="connsiteY30" fmla="*/ 104945 h 1125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507330" h="1125475">
                    <a:moveTo>
                      <a:pt x="1122246" y="307827"/>
                    </a:moveTo>
                    <a:cubicBezTo>
                      <a:pt x="1338464" y="218292"/>
                      <a:pt x="1561349" y="409745"/>
                      <a:pt x="1495626" y="638345"/>
                    </a:cubicBezTo>
                    <a:cubicBezTo>
                      <a:pt x="1449906" y="796460"/>
                      <a:pt x="1273694" y="870755"/>
                      <a:pt x="1122246" y="811700"/>
                    </a:cubicBezTo>
                    <a:lnTo>
                      <a:pt x="1122246" y="1076495"/>
                    </a:lnTo>
                    <a:cubicBezTo>
                      <a:pt x="1122246" y="1098402"/>
                      <a:pt x="1080336" y="1116500"/>
                      <a:pt x="1060334" y="1119357"/>
                    </a:cubicBezTo>
                    <a:cubicBezTo>
                      <a:pt x="983181" y="1127930"/>
                      <a:pt x="810779" y="1126977"/>
                      <a:pt x="731721" y="1119357"/>
                    </a:cubicBezTo>
                    <a:cubicBezTo>
                      <a:pt x="652664" y="1111737"/>
                      <a:pt x="653616" y="1101260"/>
                      <a:pt x="663141" y="1050777"/>
                    </a:cubicBezTo>
                    <a:cubicBezTo>
                      <a:pt x="672666" y="1000295"/>
                      <a:pt x="712671" y="990770"/>
                      <a:pt x="724101" y="954575"/>
                    </a:cubicBezTo>
                    <a:cubicBezTo>
                      <a:pt x="801254" y="710735"/>
                      <a:pt x="409776" y="647870"/>
                      <a:pt x="393584" y="886947"/>
                    </a:cubicBezTo>
                    <a:cubicBezTo>
                      <a:pt x="387869" y="968862"/>
                      <a:pt x="416444" y="976482"/>
                      <a:pt x="452639" y="1030775"/>
                    </a:cubicBezTo>
                    <a:cubicBezTo>
                      <a:pt x="488834" y="1085067"/>
                      <a:pt x="448829" y="1114595"/>
                      <a:pt x="397394" y="1119357"/>
                    </a:cubicBezTo>
                    <a:cubicBezTo>
                      <a:pt x="323099" y="1126025"/>
                      <a:pt x="127836" y="1128882"/>
                      <a:pt x="56399" y="1119357"/>
                    </a:cubicBezTo>
                    <a:cubicBezTo>
                      <a:pt x="-15039" y="1109832"/>
                      <a:pt x="2106" y="1093640"/>
                      <a:pt x="1154" y="1057445"/>
                    </a:cubicBezTo>
                    <a:cubicBezTo>
                      <a:pt x="-12181" y="512615"/>
                      <a:pt x="471689" y="19220"/>
                      <a:pt x="1012709" y="170"/>
                    </a:cubicBezTo>
                    <a:cubicBezTo>
                      <a:pt x="1039379" y="170"/>
                      <a:pt x="1121294" y="-4593"/>
                      <a:pt x="1121294" y="36365"/>
                    </a:cubicBezTo>
                    <a:lnTo>
                      <a:pt x="1121294" y="307827"/>
                    </a:lnTo>
                    <a:close/>
                    <a:moveTo>
                      <a:pt x="1017471" y="104945"/>
                    </a:moveTo>
                    <a:cubicBezTo>
                      <a:pt x="536459" y="130662"/>
                      <a:pt x="126884" y="530712"/>
                      <a:pt x="112596" y="1014582"/>
                    </a:cubicBezTo>
                    <a:lnTo>
                      <a:pt x="309764" y="1014582"/>
                    </a:lnTo>
                    <a:cubicBezTo>
                      <a:pt x="263091" y="885042"/>
                      <a:pt x="299286" y="742167"/>
                      <a:pt x="419301" y="668825"/>
                    </a:cubicBezTo>
                    <a:cubicBezTo>
                      <a:pt x="645996" y="529760"/>
                      <a:pt x="914601" y="759312"/>
                      <a:pt x="817446" y="1001247"/>
                    </a:cubicBezTo>
                    <a:lnTo>
                      <a:pt x="824114" y="1014582"/>
                    </a:lnTo>
                    <a:lnTo>
                      <a:pt x="1017471" y="1014582"/>
                    </a:lnTo>
                    <a:lnTo>
                      <a:pt x="1017471" y="697400"/>
                    </a:lnTo>
                    <a:cubicBezTo>
                      <a:pt x="1017471" y="691685"/>
                      <a:pt x="1037474" y="669777"/>
                      <a:pt x="1044141" y="665015"/>
                    </a:cubicBezTo>
                    <a:cubicBezTo>
                      <a:pt x="1090814" y="633582"/>
                      <a:pt x="1119389" y="690732"/>
                      <a:pt x="1155584" y="709782"/>
                    </a:cubicBezTo>
                    <a:cubicBezTo>
                      <a:pt x="1227021" y="746930"/>
                      <a:pt x="1315604" y="725975"/>
                      <a:pt x="1364181" y="664062"/>
                    </a:cubicBezTo>
                    <a:cubicBezTo>
                      <a:pt x="1481339" y="517377"/>
                      <a:pt x="1312746" y="321162"/>
                      <a:pt x="1146059" y="413555"/>
                    </a:cubicBezTo>
                    <a:cubicBezTo>
                      <a:pt x="1110816" y="433557"/>
                      <a:pt x="1087956" y="477372"/>
                      <a:pt x="1040331" y="450702"/>
                    </a:cubicBezTo>
                    <a:cubicBezTo>
                      <a:pt x="992706" y="424032"/>
                      <a:pt x="1016519" y="426890"/>
                      <a:pt x="1016519" y="422127"/>
                    </a:cubicBezTo>
                    <a:lnTo>
                      <a:pt x="1016519" y="104945"/>
                    </a:lnTo>
                    <a:close/>
                  </a:path>
                </a:pathLst>
              </a:custGeom>
              <a:solidFill>
                <a:srgbClr val="1A3966"/>
              </a:solidFill>
              <a:ln w="9525"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613" name="Freeform 1398">
                <a:extLst>
                  <a:ext uri="{FF2B5EF4-FFF2-40B4-BE49-F238E27FC236}">
                    <a16:creationId xmlns:a16="http://schemas.microsoft.com/office/drawing/2014/main" id="{AF6BC903-EA89-26D6-9342-6D1FC7197376}"/>
                  </a:ext>
                </a:extLst>
              </p:cNvPr>
              <p:cNvSpPr/>
              <p:nvPr/>
            </p:nvSpPr>
            <p:spPr>
              <a:xfrm>
                <a:off x="4527925" y="4030348"/>
                <a:ext cx="236385" cy="331011"/>
              </a:xfrm>
              <a:custGeom>
                <a:avLst/>
                <a:gdLst>
                  <a:gd name="connsiteX0" fmla="*/ 90429 w 236385"/>
                  <a:gd name="connsiteY0" fmla="*/ 314798 h 331011"/>
                  <a:gd name="connsiteX1" fmla="*/ 1847 w 236385"/>
                  <a:gd name="connsiteY1" fmla="*/ 263363 h 331011"/>
                  <a:gd name="connsiteX2" fmla="*/ 144722 w 236385"/>
                  <a:gd name="connsiteY2" fmla="*/ 14760 h 331011"/>
                  <a:gd name="connsiteX3" fmla="*/ 235209 w 236385"/>
                  <a:gd name="connsiteY3" fmla="*/ 64290 h 331011"/>
                  <a:gd name="connsiteX4" fmla="*/ 89477 w 236385"/>
                  <a:gd name="connsiteY4" fmla="*/ 315750 h 3310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6385" h="331011">
                    <a:moveTo>
                      <a:pt x="90429" y="314798"/>
                    </a:moveTo>
                    <a:cubicBezTo>
                      <a:pt x="50424" y="353850"/>
                      <a:pt x="-11488" y="316703"/>
                      <a:pt x="1847" y="263363"/>
                    </a:cubicBezTo>
                    <a:lnTo>
                      <a:pt x="144722" y="14760"/>
                    </a:lnTo>
                    <a:cubicBezTo>
                      <a:pt x="183774" y="-20482"/>
                      <a:pt x="245687" y="11903"/>
                      <a:pt x="235209" y="64290"/>
                    </a:cubicBezTo>
                    <a:lnTo>
                      <a:pt x="89477" y="315750"/>
                    </a:lnTo>
                    <a:close/>
                  </a:path>
                </a:pathLst>
              </a:custGeom>
              <a:solidFill>
                <a:srgbClr val="1A3966"/>
              </a:solidFill>
              <a:ln w="9525"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614" name="Freeform 1399">
                <a:extLst>
                  <a:ext uri="{FF2B5EF4-FFF2-40B4-BE49-F238E27FC236}">
                    <a16:creationId xmlns:a16="http://schemas.microsoft.com/office/drawing/2014/main" id="{3971A176-201E-F3E6-6BD1-74B805635852}"/>
                  </a:ext>
                </a:extLst>
              </p:cNvPr>
              <p:cNvSpPr/>
              <p:nvPr/>
            </p:nvSpPr>
            <p:spPr>
              <a:xfrm>
                <a:off x="4994302" y="4589747"/>
                <a:ext cx="331326" cy="236452"/>
              </a:xfrm>
              <a:custGeom>
                <a:avLst/>
                <a:gdLst>
                  <a:gd name="connsiteX0" fmla="*/ 267942 w 331326"/>
                  <a:gd name="connsiteY0" fmla="*/ 1144 h 236452"/>
                  <a:gd name="connsiteX1" fmla="*/ 306042 w 331326"/>
                  <a:gd name="connsiteY1" fmla="*/ 98299 h 236452"/>
                  <a:gd name="connsiteX2" fmla="*/ 73632 w 331326"/>
                  <a:gd name="connsiteY2" fmla="*/ 232601 h 236452"/>
                  <a:gd name="connsiteX3" fmla="*/ 17434 w 331326"/>
                  <a:gd name="connsiteY3" fmla="*/ 144019 h 236452"/>
                  <a:gd name="connsiteX4" fmla="*/ 268894 w 331326"/>
                  <a:gd name="connsiteY4" fmla="*/ 1144 h 236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1326" h="236452">
                    <a:moveTo>
                      <a:pt x="267942" y="1144"/>
                    </a:moveTo>
                    <a:cubicBezTo>
                      <a:pt x="323187" y="-9334"/>
                      <a:pt x="357477" y="54484"/>
                      <a:pt x="306042" y="98299"/>
                    </a:cubicBezTo>
                    <a:cubicBezTo>
                      <a:pt x="254607" y="142114"/>
                      <a:pt x="138402" y="184976"/>
                      <a:pt x="73632" y="232601"/>
                    </a:cubicBezTo>
                    <a:cubicBezTo>
                      <a:pt x="17434" y="253556"/>
                      <a:pt x="-25428" y="184024"/>
                      <a:pt x="17434" y="144019"/>
                    </a:cubicBezTo>
                    <a:lnTo>
                      <a:pt x="268894" y="1144"/>
                    </a:lnTo>
                    <a:close/>
                  </a:path>
                </a:pathLst>
              </a:custGeom>
              <a:solidFill>
                <a:srgbClr val="1A3966"/>
              </a:solidFill>
              <a:ln w="9525"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615" name="Freeform 1400">
                <a:extLst>
                  <a:ext uri="{FF2B5EF4-FFF2-40B4-BE49-F238E27FC236}">
                    <a16:creationId xmlns:a16="http://schemas.microsoft.com/office/drawing/2014/main" id="{33CE4723-263C-5F37-9C74-BCF0C50E8FDE}"/>
                  </a:ext>
                </a:extLst>
              </p:cNvPr>
              <p:cNvSpPr/>
              <p:nvPr/>
            </p:nvSpPr>
            <p:spPr>
              <a:xfrm>
                <a:off x="2560565" y="5992389"/>
                <a:ext cx="332366" cy="235196"/>
              </a:xfrm>
              <a:custGeom>
                <a:avLst/>
                <a:gdLst>
                  <a:gd name="connsiteX0" fmla="*/ 16581 w 332366"/>
                  <a:gd name="connsiteY0" fmla="*/ 144409 h 235196"/>
                  <a:gd name="connsiteX1" fmla="*/ 265184 w 332366"/>
                  <a:gd name="connsiteY1" fmla="*/ 2487 h 235196"/>
                  <a:gd name="connsiteX2" fmla="*/ 315666 w 332366"/>
                  <a:gd name="connsiteY2" fmla="*/ 92974 h 235196"/>
                  <a:gd name="connsiteX3" fmla="*/ 73731 w 332366"/>
                  <a:gd name="connsiteY3" fmla="*/ 231086 h 235196"/>
                  <a:gd name="connsiteX4" fmla="*/ 16581 w 332366"/>
                  <a:gd name="connsiteY4" fmla="*/ 144409 h 2351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2366" h="235196">
                    <a:moveTo>
                      <a:pt x="16581" y="144409"/>
                    </a:moveTo>
                    <a:lnTo>
                      <a:pt x="265184" y="2487"/>
                    </a:lnTo>
                    <a:cubicBezTo>
                      <a:pt x="322334" y="-13706"/>
                      <a:pt x="353766" y="52969"/>
                      <a:pt x="315666" y="92974"/>
                    </a:cubicBezTo>
                    <a:lnTo>
                      <a:pt x="73731" y="231086"/>
                    </a:lnTo>
                    <a:cubicBezTo>
                      <a:pt x="16581" y="252042"/>
                      <a:pt x="-24376" y="188224"/>
                      <a:pt x="16581" y="144409"/>
                    </a:cubicBezTo>
                    <a:close/>
                  </a:path>
                </a:pathLst>
              </a:custGeom>
              <a:solidFill>
                <a:srgbClr val="1A3966"/>
              </a:solidFill>
              <a:ln w="9525"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616" name="Freeform 1401">
                <a:extLst>
                  <a:ext uri="{FF2B5EF4-FFF2-40B4-BE49-F238E27FC236}">
                    <a16:creationId xmlns:a16="http://schemas.microsoft.com/office/drawing/2014/main" id="{6CE8B0E3-5DB7-7CD2-CEE6-5E69460BC4E1}"/>
                  </a:ext>
                </a:extLst>
              </p:cNvPr>
              <p:cNvSpPr/>
              <p:nvPr/>
            </p:nvSpPr>
            <p:spPr>
              <a:xfrm>
                <a:off x="4995437" y="5990882"/>
                <a:ext cx="330962" cy="235180"/>
              </a:xfrm>
              <a:custGeom>
                <a:avLst/>
                <a:gdLst>
                  <a:gd name="connsiteX0" fmla="*/ 43922 w 330962"/>
                  <a:gd name="connsiteY0" fmla="*/ 183 h 235180"/>
                  <a:gd name="connsiteX1" fmla="*/ 311574 w 330962"/>
                  <a:gd name="connsiteY1" fmla="*/ 143058 h 235180"/>
                  <a:gd name="connsiteX2" fmla="*/ 255377 w 330962"/>
                  <a:gd name="connsiteY2" fmla="*/ 231641 h 235180"/>
                  <a:gd name="connsiteX3" fmla="*/ 22967 w 330962"/>
                  <a:gd name="connsiteY3" fmla="*/ 97339 h 235180"/>
                  <a:gd name="connsiteX4" fmla="*/ 43922 w 330962"/>
                  <a:gd name="connsiteY4" fmla="*/ 183 h 2351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0962" h="235180">
                    <a:moveTo>
                      <a:pt x="43922" y="183"/>
                    </a:moveTo>
                    <a:cubicBezTo>
                      <a:pt x="86784" y="-5531"/>
                      <a:pt x="260139" y="124008"/>
                      <a:pt x="311574" y="143058"/>
                    </a:cubicBezTo>
                    <a:cubicBezTo>
                      <a:pt x="354437" y="188779"/>
                      <a:pt x="322052" y="250691"/>
                      <a:pt x="255377" y="231641"/>
                    </a:cubicBezTo>
                    <a:cubicBezTo>
                      <a:pt x="188702" y="212591"/>
                      <a:pt x="37254" y="110674"/>
                      <a:pt x="22967" y="97339"/>
                    </a:cubicBezTo>
                    <a:cubicBezTo>
                      <a:pt x="-14181" y="64954"/>
                      <a:pt x="-5608" y="6851"/>
                      <a:pt x="43922" y="183"/>
                    </a:cubicBezTo>
                    <a:close/>
                  </a:path>
                </a:pathLst>
              </a:custGeom>
              <a:solidFill>
                <a:srgbClr val="1A3966"/>
              </a:solidFill>
              <a:ln w="9525"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617" name="Freeform 1402">
                <a:extLst>
                  <a:ext uri="{FF2B5EF4-FFF2-40B4-BE49-F238E27FC236}">
                    <a16:creationId xmlns:a16="http://schemas.microsoft.com/office/drawing/2014/main" id="{6682BD01-52DC-F5F5-5A08-02B3702D8084}"/>
                  </a:ext>
                </a:extLst>
              </p:cNvPr>
              <p:cNvSpPr/>
              <p:nvPr/>
            </p:nvSpPr>
            <p:spPr>
              <a:xfrm>
                <a:off x="3889206" y="3814469"/>
                <a:ext cx="113481" cy="375650"/>
              </a:xfrm>
              <a:custGeom>
                <a:avLst/>
                <a:gdLst>
                  <a:gd name="connsiteX0" fmla="*/ 93830 w 113481"/>
                  <a:gd name="connsiteY0" fmla="*/ 360179 h 375650"/>
                  <a:gd name="connsiteX1" fmla="*/ 4295 w 113481"/>
                  <a:gd name="connsiteY1" fmla="*/ 339224 h 375650"/>
                  <a:gd name="connsiteX2" fmla="*/ 4295 w 113481"/>
                  <a:gd name="connsiteY2" fmla="*/ 51569 h 375650"/>
                  <a:gd name="connsiteX3" fmla="*/ 108118 w 113481"/>
                  <a:gd name="connsiteY3" fmla="*/ 58237 h 375650"/>
                  <a:gd name="connsiteX4" fmla="*/ 108118 w 113481"/>
                  <a:gd name="connsiteY4" fmla="*/ 320174 h 375650"/>
                  <a:gd name="connsiteX5" fmla="*/ 92877 w 113481"/>
                  <a:gd name="connsiteY5" fmla="*/ 360179 h 375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481" h="375650">
                    <a:moveTo>
                      <a:pt x="93830" y="360179"/>
                    </a:moveTo>
                    <a:cubicBezTo>
                      <a:pt x="67160" y="388754"/>
                      <a:pt x="15725" y="375419"/>
                      <a:pt x="4295" y="339224"/>
                    </a:cubicBezTo>
                    <a:cubicBezTo>
                      <a:pt x="13820" y="251594"/>
                      <a:pt x="-9040" y="136342"/>
                      <a:pt x="4295" y="51569"/>
                    </a:cubicBezTo>
                    <a:cubicBezTo>
                      <a:pt x="17630" y="-33203"/>
                      <a:pt x="99545" y="-818"/>
                      <a:pt x="108118" y="58237"/>
                    </a:cubicBezTo>
                    <a:cubicBezTo>
                      <a:pt x="115738" y="105862"/>
                      <a:pt x="114785" y="269692"/>
                      <a:pt x="108118" y="320174"/>
                    </a:cubicBezTo>
                    <a:cubicBezTo>
                      <a:pt x="101450" y="370657"/>
                      <a:pt x="100498" y="351607"/>
                      <a:pt x="92877" y="360179"/>
                    </a:cubicBezTo>
                    <a:close/>
                  </a:path>
                </a:pathLst>
              </a:custGeom>
              <a:solidFill>
                <a:srgbClr val="1A3966"/>
              </a:solidFill>
              <a:ln w="9525"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618" name="Freeform 1403">
                <a:extLst>
                  <a:ext uri="{FF2B5EF4-FFF2-40B4-BE49-F238E27FC236}">
                    <a16:creationId xmlns:a16="http://schemas.microsoft.com/office/drawing/2014/main" id="{BC40986A-12E5-0E87-016D-7D07E00485CD}"/>
                  </a:ext>
                </a:extLst>
              </p:cNvPr>
              <p:cNvSpPr/>
              <p:nvPr/>
            </p:nvSpPr>
            <p:spPr>
              <a:xfrm>
                <a:off x="2354431" y="5350582"/>
                <a:ext cx="369096" cy="114941"/>
              </a:xfrm>
              <a:custGeom>
                <a:avLst/>
                <a:gdLst>
                  <a:gd name="connsiteX0" fmla="*/ 356066 w 369096"/>
                  <a:gd name="connsiteY0" fmla="*/ 94701 h 114941"/>
                  <a:gd name="connsiteX1" fmla="*/ 321776 w 369096"/>
                  <a:gd name="connsiteY1" fmla="*/ 109941 h 114941"/>
                  <a:gd name="connsiteX2" fmla="*/ 39836 w 369096"/>
                  <a:gd name="connsiteY2" fmla="*/ 109941 h 114941"/>
                  <a:gd name="connsiteX3" fmla="*/ 53171 w 369096"/>
                  <a:gd name="connsiteY3" fmla="*/ 6119 h 114941"/>
                  <a:gd name="connsiteX4" fmla="*/ 314156 w 369096"/>
                  <a:gd name="connsiteY4" fmla="*/ 6119 h 114941"/>
                  <a:gd name="connsiteX5" fmla="*/ 355113 w 369096"/>
                  <a:gd name="connsiteY5" fmla="*/ 95654 h 1149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9096" h="114941">
                    <a:moveTo>
                      <a:pt x="356066" y="94701"/>
                    </a:moveTo>
                    <a:cubicBezTo>
                      <a:pt x="349398" y="102321"/>
                      <a:pt x="332253" y="108989"/>
                      <a:pt x="321776" y="109941"/>
                    </a:cubicBezTo>
                    <a:cubicBezTo>
                      <a:pt x="271293" y="116609"/>
                      <a:pt x="88413" y="116609"/>
                      <a:pt x="39836" y="109941"/>
                    </a:cubicBezTo>
                    <a:cubicBezTo>
                      <a:pt x="-13504" y="101369"/>
                      <a:pt x="-17314" y="15644"/>
                      <a:pt x="53171" y="6119"/>
                    </a:cubicBezTo>
                    <a:cubicBezTo>
                      <a:pt x="123656" y="-3406"/>
                      <a:pt x="264626" y="-549"/>
                      <a:pt x="314156" y="6119"/>
                    </a:cubicBezTo>
                    <a:cubicBezTo>
                      <a:pt x="363686" y="12786"/>
                      <a:pt x="385593" y="60411"/>
                      <a:pt x="355113" y="95654"/>
                    </a:cubicBezTo>
                    <a:close/>
                  </a:path>
                </a:pathLst>
              </a:custGeom>
              <a:solidFill>
                <a:srgbClr val="1A3966"/>
              </a:solidFill>
              <a:ln w="9525"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619" name="Freeform 1404">
                <a:extLst>
                  <a:ext uri="{FF2B5EF4-FFF2-40B4-BE49-F238E27FC236}">
                    <a16:creationId xmlns:a16="http://schemas.microsoft.com/office/drawing/2014/main" id="{2BB57C49-D0CF-8EC7-511D-E46664335330}"/>
                  </a:ext>
                </a:extLst>
              </p:cNvPr>
              <p:cNvSpPr/>
              <p:nvPr/>
            </p:nvSpPr>
            <p:spPr>
              <a:xfrm>
                <a:off x="5169319" y="5350986"/>
                <a:ext cx="360810" cy="113124"/>
              </a:xfrm>
              <a:custGeom>
                <a:avLst/>
                <a:gdLst>
                  <a:gd name="connsiteX0" fmla="*/ 53873 w 360810"/>
                  <a:gd name="connsiteY0" fmla="*/ 5715 h 113124"/>
                  <a:gd name="connsiteX1" fmla="*/ 312952 w 360810"/>
                  <a:gd name="connsiteY1" fmla="*/ 5715 h 113124"/>
                  <a:gd name="connsiteX2" fmla="*/ 327240 w 360810"/>
                  <a:gd name="connsiteY2" fmla="*/ 108585 h 113124"/>
                  <a:gd name="connsiteX3" fmla="*/ 33870 w 360810"/>
                  <a:gd name="connsiteY3" fmla="*/ 107632 h 113124"/>
                  <a:gd name="connsiteX4" fmla="*/ 53873 w 360810"/>
                  <a:gd name="connsiteY4" fmla="*/ 5715 h 1131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810" h="113124">
                    <a:moveTo>
                      <a:pt x="53873" y="5715"/>
                    </a:moveTo>
                    <a:cubicBezTo>
                      <a:pt x="106260" y="-1905"/>
                      <a:pt x="259612" y="-1905"/>
                      <a:pt x="312952" y="5715"/>
                    </a:cubicBezTo>
                    <a:cubicBezTo>
                      <a:pt x="366292" y="13335"/>
                      <a:pt x="380580" y="100012"/>
                      <a:pt x="327240" y="108585"/>
                    </a:cubicBezTo>
                    <a:cubicBezTo>
                      <a:pt x="241515" y="121920"/>
                      <a:pt x="123405" y="100965"/>
                      <a:pt x="33870" y="107632"/>
                    </a:cubicBezTo>
                    <a:cubicBezTo>
                      <a:pt x="-13755" y="97155"/>
                      <a:pt x="-14708" y="16192"/>
                      <a:pt x="53873" y="5715"/>
                    </a:cubicBezTo>
                    <a:close/>
                  </a:path>
                </a:pathLst>
              </a:custGeom>
              <a:solidFill>
                <a:srgbClr val="1A3966"/>
              </a:solidFill>
              <a:ln w="9525"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620" name="Freeform 1405">
                <a:extLst>
                  <a:ext uri="{FF2B5EF4-FFF2-40B4-BE49-F238E27FC236}">
                    <a16:creationId xmlns:a16="http://schemas.microsoft.com/office/drawing/2014/main" id="{0050B487-242C-FF02-7799-3A293E40EC02}"/>
                  </a:ext>
                </a:extLst>
              </p:cNvPr>
              <p:cNvSpPr/>
              <p:nvPr/>
            </p:nvSpPr>
            <p:spPr>
              <a:xfrm>
                <a:off x="3577162" y="6657815"/>
                <a:ext cx="730456" cy="143592"/>
              </a:xfrm>
              <a:custGeom>
                <a:avLst/>
                <a:gdLst>
                  <a:gd name="connsiteX0" fmla="*/ 728772 w 730456"/>
                  <a:gd name="connsiteY0" fmla="*/ 0 h 143592"/>
                  <a:gd name="connsiteX1" fmla="*/ 664955 w 730456"/>
                  <a:gd name="connsiteY1" fmla="*/ 136208 h 143592"/>
                  <a:gd name="connsiteX2" fmla="*/ 82977 w 730456"/>
                  <a:gd name="connsiteY2" fmla="*/ 138113 h 143592"/>
                  <a:gd name="connsiteX3" fmla="*/ 1062 w 730456"/>
                  <a:gd name="connsiteY3" fmla="*/ 0 h 143592"/>
                  <a:gd name="connsiteX4" fmla="*/ 728772 w 730456"/>
                  <a:gd name="connsiteY4" fmla="*/ 0 h 1435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0456" h="143592">
                    <a:moveTo>
                      <a:pt x="728772" y="0"/>
                    </a:moveTo>
                    <a:cubicBezTo>
                      <a:pt x="733535" y="60960"/>
                      <a:pt x="732582" y="117158"/>
                      <a:pt x="664955" y="136208"/>
                    </a:cubicBezTo>
                    <a:cubicBezTo>
                      <a:pt x="478265" y="125730"/>
                      <a:pt x="265857" y="155258"/>
                      <a:pt x="82977" y="138113"/>
                    </a:cubicBezTo>
                    <a:cubicBezTo>
                      <a:pt x="4872" y="130493"/>
                      <a:pt x="-3700" y="66675"/>
                      <a:pt x="1062" y="0"/>
                    </a:cubicBezTo>
                    <a:lnTo>
                      <a:pt x="728772" y="0"/>
                    </a:lnTo>
                    <a:close/>
                  </a:path>
                </a:pathLst>
              </a:custGeom>
              <a:solidFill>
                <a:srgbClr val="FF9300"/>
              </a:solidFill>
              <a:ln w="9525"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621" name="Freeform 1406">
                <a:extLst>
                  <a:ext uri="{FF2B5EF4-FFF2-40B4-BE49-F238E27FC236}">
                    <a16:creationId xmlns:a16="http://schemas.microsoft.com/office/drawing/2014/main" id="{B0724E25-839B-A61B-4886-1547503820A2}"/>
                  </a:ext>
                </a:extLst>
              </p:cNvPr>
              <p:cNvSpPr/>
              <p:nvPr/>
            </p:nvSpPr>
            <p:spPr>
              <a:xfrm>
                <a:off x="3716337" y="6899750"/>
                <a:ext cx="452437" cy="160847"/>
              </a:xfrm>
              <a:custGeom>
                <a:avLst/>
                <a:gdLst>
                  <a:gd name="connsiteX0" fmla="*/ 452438 w 452437"/>
                  <a:gd name="connsiteY0" fmla="*/ 0 h 160847"/>
                  <a:gd name="connsiteX1" fmla="*/ 153353 w 452437"/>
                  <a:gd name="connsiteY1" fmla="*/ 157163 h 160847"/>
                  <a:gd name="connsiteX2" fmla="*/ 0 w 452437"/>
                  <a:gd name="connsiteY2" fmla="*/ 0 h 160847"/>
                  <a:gd name="connsiteX3" fmla="*/ 452438 w 452437"/>
                  <a:gd name="connsiteY3" fmla="*/ 0 h 160847"/>
                </a:gdLst>
                <a:ahLst/>
                <a:cxnLst>
                  <a:cxn ang="0">
                    <a:pos x="connsiteX0" y="connsiteY0"/>
                  </a:cxn>
                  <a:cxn ang="0">
                    <a:pos x="connsiteX1" y="connsiteY1"/>
                  </a:cxn>
                  <a:cxn ang="0">
                    <a:pos x="connsiteX2" y="connsiteY2"/>
                  </a:cxn>
                  <a:cxn ang="0">
                    <a:pos x="connsiteX3" y="connsiteY3"/>
                  </a:cxn>
                </a:cxnLst>
                <a:rect l="l" t="t" r="r" b="b"/>
                <a:pathLst>
                  <a:path w="452437" h="160847">
                    <a:moveTo>
                      <a:pt x="452438" y="0"/>
                    </a:moveTo>
                    <a:cubicBezTo>
                      <a:pt x="448628" y="170498"/>
                      <a:pt x="284797" y="166688"/>
                      <a:pt x="153353" y="157163"/>
                    </a:cubicBezTo>
                    <a:cubicBezTo>
                      <a:pt x="21908" y="147638"/>
                      <a:pt x="4763" y="92393"/>
                      <a:pt x="0" y="0"/>
                    </a:cubicBezTo>
                    <a:lnTo>
                      <a:pt x="452438" y="0"/>
                    </a:lnTo>
                    <a:close/>
                  </a:path>
                </a:pathLst>
              </a:custGeom>
              <a:solidFill>
                <a:srgbClr val="FF9300"/>
              </a:solidFill>
              <a:ln w="9525"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622" name="Freeform 1407">
                <a:extLst>
                  <a:ext uri="{FF2B5EF4-FFF2-40B4-BE49-F238E27FC236}">
                    <a16:creationId xmlns:a16="http://schemas.microsoft.com/office/drawing/2014/main" id="{31C8908A-6747-9EFB-DC7E-EB90C1665C76}"/>
                  </a:ext>
                </a:extLst>
              </p:cNvPr>
              <p:cNvSpPr/>
              <p:nvPr/>
            </p:nvSpPr>
            <p:spPr>
              <a:xfrm>
                <a:off x="2464751" y="3927950"/>
                <a:ext cx="1290578" cy="909637"/>
              </a:xfrm>
              <a:custGeom>
                <a:avLst/>
                <a:gdLst>
                  <a:gd name="connsiteX0" fmla="*/ 903923 w 1290578"/>
                  <a:gd name="connsiteY0" fmla="*/ 0 h 909637"/>
                  <a:gd name="connsiteX1" fmla="*/ 903923 w 1290578"/>
                  <a:gd name="connsiteY1" fmla="*/ 317183 h 909637"/>
                  <a:gd name="connsiteX2" fmla="*/ 927735 w 1290578"/>
                  <a:gd name="connsiteY2" fmla="*/ 345758 h 909637"/>
                  <a:gd name="connsiteX3" fmla="*/ 1033463 w 1290578"/>
                  <a:gd name="connsiteY3" fmla="*/ 308610 h 909637"/>
                  <a:gd name="connsiteX4" fmla="*/ 1251585 w 1290578"/>
                  <a:gd name="connsiteY4" fmla="*/ 559118 h 909637"/>
                  <a:gd name="connsiteX5" fmla="*/ 1042988 w 1290578"/>
                  <a:gd name="connsiteY5" fmla="*/ 604838 h 909637"/>
                  <a:gd name="connsiteX6" fmla="*/ 931545 w 1290578"/>
                  <a:gd name="connsiteY6" fmla="*/ 560070 h 909637"/>
                  <a:gd name="connsiteX7" fmla="*/ 904875 w 1290578"/>
                  <a:gd name="connsiteY7" fmla="*/ 592455 h 909637"/>
                  <a:gd name="connsiteX8" fmla="*/ 904875 w 1290578"/>
                  <a:gd name="connsiteY8" fmla="*/ 909638 h 909637"/>
                  <a:gd name="connsiteX9" fmla="*/ 711518 w 1290578"/>
                  <a:gd name="connsiteY9" fmla="*/ 909638 h 909637"/>
                  <a:gd name="connsiteX10" fmla="*/ 704850 w 1290578"/>
                  <a:gd name="connsiteY10" fmla="*/ 896303 h 909637"/>
                  <a:gd name="connsiteX11" fmla="*/ 306705 w 1290578"/>
                  <a:gd name="connsiteY11" fmla="*/ 563880 h 909637"/>
                  <a:gd name="connsiteX12" fmla="*/ 197168 w 1290578"/>
                  <a:gd name="connsiteY12" fmla="*/ 909638 h 909637"/>
                  <a:gd name="connsiteX13" fmla="*/ 0 w 1290578"/>
                  <a:gd name="connsiteY13" fmla="*/ 909638 h 909637"/>
                  <a:gd name="connsiteX14" fmla="*/ 904875 w 1290578"/>
                  <a:gd name="connsiteY14" fmla="*/ 0 h 9096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90578" h="909637">
                    <a:moveTo>
                      <a:pt x="903923" y="0"/>
                    </a:moveTo>
                    <a:lnTo>
                      <a:pt x="903923" y="317183"/>
                    </a:lnTo>
                    <a:cubicBezTo>
                      <a:pt x="903923" y="321945"/>
                      <a:pt x="921068" y="341947"/>
                      <a:pt x="927735" y="345758"/>
                    </a:cubicBezTo>
                    <a:cubicBezTo>
                      <a:pt x="974407" y="372428"/>
                      <a:pt x="997268" y="328613"/>
                      <a:pt x="1033463" y="308610"/>
                    </a:cubicBezTo>
                    <a:cubicBezTo>
                      <a:pt x="1200150" y="216218"/>
                      <a:pt x="1368743" y="412433"/>
                      <a:pt x="1251585" y="559118"/>
                    </a:cubicBezTo>
                    <a:cubicBezTo>
                      <a:pt x="1202055" y="621030"/>
                      <a:pt x="1114425" y="641033"/>
                      <a:pt x="1042988" y="604838"/>
                    </a:cubicBezTo>
                    <a:cubicBezTo>
                      <a:pt x="971550" y="568643"/>
                      <a:pt x="978218" y="528638"/>
                      <a:pt x="931545" y="560070"/>
                    </a:cubicBezTo>
                    <a:cubicBezTo>
                      <a:pt x="884873" y="591503"/>
                      <a:pt x="904875" y="587693"/>
                      <a:pt x="904875" y="592455"/>
                    </a:cubicBezTo>
                    <a:lnTo>
                      <a:pt x="904875" y="909638"/>
                    </a:lnTo>
                    <a:lnTo>
                      <a:pt x="711518" y="909638"/>
                    </a:lnTo>
                    <a:lnTo>
                      <a:pt x="704850" y="896303"/>
                    </a:lnTo>
                    <a:cubicBezTo>
                      <a:pt x="802005" y="654368"/>
                      <a:pt x="533400" y="424815"/>
                      <a:pt x="306705" y="563880"/>
                    </a:cubicBezTo>
                    <a:cubicBezTo>
                      <a:pt x="186690" y="637223"/>
                      <a:pt x="150495" y="780098"/>
                      <a:pt x="197168" y="909638"/>
                    </a:cubicBezTo>
                    <a:lnTo>
                      <a:pt x="0" y="909638"/>
                    </a:lnTo>
                    <a:cubicBezTo>
                      <a:pt x="14288" y="425768"/>
                      <a:pt x="424815" y="25718"/>
                      <a:pt x="904875" y="0"/>
                    </a:cubicBezTo>
                    <a:close/>
                  </a:path>
                </a:pathLst>
              </a:custGeom>
              <a:solidFill>
                <a:srgbClr val="FF9300"/>
              </a:solidFill>
              <a:ln w="9525"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grpSp>
      </p:grpSp>
      <p:grpSp>
        <p:nvGrpSpPr>
          <p:cNvPr id="623" name="Group 622">
            <a:extLst>
              <a:ext uri="{FF2B5EF4-FFF2-40B4-BE49-F238E27FC236}">
                <a16:creationId xmlns:a16="http://schemas.microsoft.com/office/drawing/2014/main" id="{76FC284A-C302-45FA-688D-80479F9C1532}"/>
              </a:ext>
            </a:extLst>
          </p:cNvPr>
          <p:cNvGrpSpPr/>
          <p:nvPr/>
        </p:nvGrpSpPr>
        <p:grpSpPr>
          <a:xfrm>
            <a:off x="818149" y="4693099"/>
            <a:ext cx="1512000" cy="1068961"/>
            <a:chOff x="526236" y="5113194"/>
            <a:chExt cx="1786282" cy="1332985"/>
          </a:xfrm>
        </p:grpSpPr>
        <p:sp>
          <p:nvSpPr>
            <p:cNvPr id="624" name="Google Shape;1042;p3">
              <a:extLst>
                <a:ext uri="{FF2B5EF4-FFF2-40B4-BE49-F238E27FC236}">
                  <a16:creationId xmlns:a16="http://schemas.microsoft.com/office/drawing/2014/main" id="{F9977196-1B3D-1750-9A23-1D26AA47D540}"/>
                </a:ext>
              </a:extLst>
            </p:cNvPr>
            <p:cNvSpPr/>
            <p:nvPr/>
          </p:nvSpPr>
          <p:spPr>
            <a:xfrm>
              <a:off x="962177" y="5113194"/>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625" name="TextBox 624">
              <a:extLst>
                <a:ext uri="{FF2B5EF4-FFF2-40B4-BE49-F238E27FC236}">
                  <a16:creationId xmlns:a16="http://schemas.microsoft.com/office/drawing/2014/main" id="{D2EFD4FA-47AD-66BE-A1BB-6CC8155E6523}"/>
                </a:ext>
              </a:extLst>
            </p:cNvPr>
            <p:cNvSpPr txBox="1"/>
            <p:nvPr/>
          </p:nvSpPr>
          <p:spPr>
            <a:xfrm>
              <a:off x="526236" y="6062384"/>
              <a:ext cx="1786282" cy="383795"/>
            </a:xfrm>
            <a:prstGeom prst="rect">
              <a:avLst/>
            </a:prstGeom>
            <a:noFill/>
          </p:spPr>
          <p:txBody>
            <a:bodyPr wrap="square" rtlCol="0">
              <a:spAutoFit/>
            </a:bodyPr>
            <a:lstStyle/>
            <a:p>
              <a:pPr algn="ctr"/>
              <a:r>
                <a:rPr lang="en-GB" noProof="0" dirty="0">
                  <a:solidFill>
                    <a:srgbClr val="FF9300"/>
                  </a:solidFill>
                  <a:latin typeface="Calibri" panose="020F0502020204030204" pitchFamily="34" charset="0"/>
                  <a:cs typeface="Calibri" panose="020F0502020204030204" pitchFamily="34" charset="0"/>
                </a:rPr>
                <a:t>COMMUNICATIVE</a:t>
              </a:r>
            </a:p>
          </p:txBody>
        </p:sp>
        <p:grpSp>
          <p:nvGrpSpPr>
            <p:cNvPr id="626" name="Google Shape;1179;p3">
              <a:extLst>
                <a:ext uri="{FF2B5EF4-FFF2-40B4-BE49-F238E27FC236}">
                  <a16:creationId xmlns:a16="http://schemas.microsoft.com/office/drawing/2014/main" id="{8097E2D4-F850-BE02-F52C-881B178AD13A}"/>
                </a:ext>
              </a:extLst>
            </p:cNvPr>
            <p:cNvGrpSpPr/>
            <p:nvPr/>
          </p:nvGrpSpPr>
          <p:grpSpPr>
            <a:xfrm>
              <a:off x="1117046" y="5257207"/>
              <a:ext cx="620269" cy="608702"/>
              <a:chOff x="5632524" y="3887743"/>
              <a:chExt cx="867188" cy="794922"/>
            </a:xfrm>
          </p:grpSpPr>
          <p:sp>
            <p:nvSpPr>
              <p:cNvPr id="627" name="Google Shape;1180;p3">
                <a:extLst>
                  <a:ext uri="{FF2B5EF4-FFF2-40B4-BE49-F238E27FC236}">
                    <a16:creationId xmlns:a16="http://schemas.microsoft.com/office/drawing/2014/main" id="{0F67D5B0-D934-DA4D-5B62-D09C0346B181}"/>
                  </a:ext>
                </a:extLst>
              </p:cNvPr>
              <p:cNvSpPr/>
              <p:nvPr/>
            </p:nvSpPr>
            <p:spPr>
              <a:xfrm>
                <a:off x="6219683" y="3963622"/>
                <a:ext cx="173437" cy="160791"/>
              </a:xfrm>
              <a:custGeom>
                <a:avLst/>
                <a:gdLst/>
                <a:ahLst/>
                <a:cxnLst/>
                <a:rect l="l" t="t" r="r" b="b"/>
                <a:pathLst>
                  <a:path w="173437" h="160791" extrusionOk="0">
                    <a:moveTo>
                      <a:pt x="158985" y="0"/>
                    </a:moveTo>
                    <a:cubicBezTo>
                      <a:pt x="167114" y="0"/>
                      <a:pt x="173438" y="6323"/>
                      <a:pt x="173438" y="14453"/>
                    </a:cubicBezTo>
                    <a:lnTo>
                      <a:pt x="173438" y="101172"/>
                    </a:lnTo>
                    <a:cubicBezTo>
                      <a:pt x="173438" y="109302"/>
                      <a:pt x="167114" y="115625"/>
                      <a:pt x="158985" y="115625"/>
                    </a:cubicBezTo>
                    <a:cubicBezTo>
                      <a:pt x="150855" y="115625"/>
                      <a:pt x="144531" y="121948"/>
                      <a:pt x="144531" y="130079"/>
                    </a:cubicBezTo>
                    <a:lnTo>
                      <a:pt x="144531" y="160791"/>
                    </a:lnTo>
                    <a:lnTo>
                      <a:pt x="80396" y="118335"/>
                    </a:lnTo>
                    <a:cubicBezTo>
                      <a:pt x="77686" y="116529"/>
                      <a:pt x="74976" y="115625"/>
                      <a:pt x="72266" y="115625"/>
                    </a:cubicBezTo>
                    <a:lnTo>
                      <a:pt x="14453" y="115625"/>
                    </a:lnTo>
                    <a:cubicBezTo>
                      <a:pt x="6323" y="115625"/>
                      <a:pt x="0" y="109302"/>
                      <a:pt x="0" y="101172"/>
                    </a:cubicBezTo>
                    <a:lnTo>
                      <a:pt x="0" y="89429"/>
                    </a:lnTo>
                    <a:lnTo>
                      <a:pt x="4517" y="86719"/>
                    </a:lnTo>
                    <a:lnTo>
                      <a:pt x="57813" y="86719"/>
                    </a:lnTo>
                    <a:cubicBezTo>
                      <a:pt x="81299" y="86719"/>
                      <a:pt x="101172" y="66846"/>
                      <a:pt x="101172" y="43359"/>
                    </a:cubicBezTo>
                    <a:lnTo>
                      <a:pt x="101172" y="0"/>
                    </a:lnTo>
                    <a:lnTo>
                      <a:pt x="158985" y="0"/>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628" name="Google Shape;1181;p3">
                <a:extLst>
                  <a:ext uri="{FF2B5EF4-FFF2-40B4-BE49-F238E27FC236}">
                    <a16:creationId xmlns:a16="http://schemas.microsoft.com/office/drawing/2014/main" id="{F2A74381-4FEC-4E96-9801-248738B25344}"/>
                  </a:ext>
                </a:extLst>
              </p:cNvPr>
              <p:cNvSpPr/>
              <p:nvPr/>
            </p:nvSpPr>
            <p:spPr>
              <a:xfrm>
                <a:off x="6118511" y="3905809"/>
                <a:ext cx="173437" cy="160791"/>
              </a:xfrm>
              <a:custGeom>
                <a:avLst/>
                <a:gdLst/>
                <a:ahLst/>
                <a:cxnLst/>
                <a:rect l="l" t="t" r="r" b="b"/>
                <a:pathLst>
                  <a:path w="173437" h="160791" extrusionOk="0">
                    <a:moveTo>
                      <a:pt x="0" y="14453"/>
                    </a:moveTo>
                    <a:cubicBezTo>
                      <a:pt x="0" y="6323"/>
                      <a:pt x="6323" y="0"/>
                      <a:pt x="14453" y="0"/>
                    </a:cubicBezTo>
                    <a:lnTo>
                      <a:pt x="158985" y="0"/>
                    </a:lnTo>
                    <a:cubicBezTo>
                      <a:pt x="167114" y="0"/>
                      <a:pt x="173438" y="6323"/>
                      <a:pt x="173438" y="14453"/>
                    </a:cubicBezTo>
                    <a:lnTo>
                      <a:pt x="173438" y="28906"/>
                    </a:lnTo>
                    <a:lnTo>
                      <a:pt x="115625" y="28906"/>
                    </a:lnTo>
                    <a:cubicBezTo>
                      <a:pt x="92139" y="28906"/>
                      <a:pt x="72266" y="48779"/>
                      <a:pt x="72266" y="72266"/>
                    </a:cubicBezTo>
                    <a:lnTo>
                      <a:pt x="72266" y="131885"/>
                    </a:lnTo>
                    <a:lnTo>
                      <a:pt x="28906" y="160791"/>
                    </a:lnTo>
                    <a:lnTo>
                      <a:pt x="28906" y="130078"/>
                    </a:lnTo>
                    <a:cubicBezTo>
                      <a:pt x="28906" y="121948"/>
                      <a:pt x="22583" y="115625"/>
                      <a:pt x="14453" y="115625"/>
                    </a:cubicBezTo>
                    <a:cubicBezTo>
                      <a:pt x="6323" y="115625"/>
                      <a:pt x="0" y="109302"/>
                      <a:pt x="0" y="101172"/>
                    </a:cubicBezTo>
                    <a:lnTo>
                      <a:pt x="0" y="14453"/>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629" name="Google Shape;1182;p3">
                <a:extLst>
                  <a:ext uri="{FF2B5EF4-FFF2-40B4-BE49-F238E27FC236}">
                    <a16:creationId xmlns:a16="http://schemas.microsoft.com/office/drawing/2014/main" id="{691F647D-957B-C128-A928-93F2655E3DC3}"/>
                  </a:ext>
                </a:extLst>
              </p:cNvPr>
              <p:cNvSpPr/>
              <p:nvPr/>
            </p:nvSpPr>
            <p:spPr>
              <a:xfrm>
                <a:off x="5699369" y="3949169"/>
                <a:ext cx="202343" cy="160791"/>
              </a:xfrm>
              <a:custGeom>
                <a:avLst/>
                <a:gdLst/>
                <a:ahLst/>
                <a:cxnLst/>
                <a:rect l="l" t="t" r="r" b="b"/>
                <a:pathLst>
                  <a:path w="202343" h="160791" extrusionOk="0">
                    <a:moveTo>
                      <a:pt x="0" y="14453"/>
                    </a:moveTo>
                    <a:cubicBezTo>
                      <a:pt x="0" y="6323"/>
                      <a:pt x="6323" y="0"/>
                      <a:pt x="14453" y="0"/>
                    </a:cubicBezTo>
                    <a:lnTo>
                      <a:pt x="187891" y="0"/>
                    </a:lnTo>
                    <a:cubicBezTo>
                      <a:pt x="196021" y="0"/>
                      <a:pt x="202344" y="6323"/>
                      <a:pt x="202344" y="14453"/>
                    </a:cubicBezTo>
                    <a:lnTo>
                      <a:pt x="202344" y="101172"/>
                    </a:lnTo>
                    <a:cubicBezTo>
                      <a:pt x="202344" y="109302"/>
                      <a:pt x="196021" y="115625"/>
                      <a:pt x="187891" y="115625"/>
                    </a:cubicBezTo>
                    <a:lnTo>
                      <a:pt x="115625" y="115625"/>
                    </a:lnTo>
                    <a:cubicBezTo>
                      <a:pt x="112915" y="115625"/>
                      <a:pt x="110205" y="116528"/>
                      <a:pt x="107495" y="118335"/>
                    </a:cubicBezTo>
                    <a:lnTo>
                      <a:pt x="43360" y="160791"/>
                    </a:lnTo>
                    <a:lnTo>
                      <a:pt x="43360" y="130078"/>
                    </a:lnTo>
                    <a:cubicBezTo>
                      <a:pt x="43360" y="121948"/>
                      <a:pt x="37036" y="115625"/>
                      <a:pt x="28906" y="115625"/>
                    </a:cubicBezTo>
                    <a:lnTo>
                      <a:pt x="14453" y="115625"/>
                    </a:lnTo>
                    <a:cubicBezTo>
                      <a:pt x="6323" y="115625"/>
                      <a:pt x="0" y="109302"/>
                      <a:pt x="0" y="101172"/>
                    </a:cubicBezTo>
                    <a:lnTo>
                      <a:pt x="0" y="14453"/>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grpSp>
            <p:nvGrpSpPr>
              <p:cNvPr id="630" name="Google Shape;1183;p3">
                <a:extLst>
                  <a:ext uri="{FF2B5EF4-FFF2-40B4-BE49-F238E27FC236}">
                    <a16:creationId xmlns:a16="http://schemas.microsoft.com/office/drawing/2014/main" id="{6334A55C-3384-E76F-7030-AABEDBCE3D88}"/>
                  </a:ext>
                </a:extLst>
              </p:cNvPr>
              <p:cNvGrpSpPr/>
              <p:nvPr/>
            </p:nvGrpSpPr>
            <p:grpSpPr>
              <a:xfrm>
                <a:off x="5632524" y="3887743"/>
                <a:ext cx="867188" cy="794922"/>
                <a:chOff x="5632524" y="3887743"/>
                <a:chExt cx="867188" cy="794922"/>
              </a:xfrm>
            </p:grpSpPr>
            <p:sp>
              <p:nvSpPr>
                <p:cNvPr id="631" name="Google Shape;1184;p3">
                  <a:extLst>
                    <a:ext uri="{FF2B5EF4-FFF2-40B4-BE49-F238E27FC236}">
                      <a16:creationId xmlns:a16="http://schemas.microsoft.com/office/drawing/2014/main" id="{6A834713-EA6A-EC9B-D766-C1D4E259A21B}"/>
                    </a:ext>
                  </a:extLst>
                </p:cNvPr>
                <p:cNvSpPr/>
                <p:nvPr/>
              </p:nvSpPr>
              <p:spPr>
                <a:xfrm>
                  <a:off x="5632524" y="4290624"/>
                  <a:ext cx="867188" cy="392041"/>
                </a:xfrm>
                <a:custGeom>
                  <a:avLst/>
                  <a:gdLst/>
                  <a:ahLst/>
                  <a:cxnLst/>
                  <a:rect l="l" t="t" r="r" b="b"/>
                  <a:pathLst>
                    <a:path w="867188" h="392041" extrusionOk="0">
                      <a:moveTo>
                        <a:pt x="823829" y="30713"/>
                      </a:moveTo>
                      <a:cubicBezTo>
                        <a:pt x="804860" y="30713"/>
                        <a:pt x="790406" y="43359"/>
                        <a:pt x="785890" y="47876"/>
                      </a:cubicBezTo>
                      <a:lnTo>
                        <a:pt x="719044" y="88525"/>
                      </a:lnTo>
                      <a:lnTo>
                        <a:pt x="664845" y="88525"/>
                      </a:lnTo>
                      <a:cubicBezTo>
                        <a:pt x="656715" y="88525"/>
                        <a:pt x="650391" y="94849"/>
                        <a:pt x="650391" y="102979"/>
                      </a:cubicBezTo>
                      <a:lnTo>
                        <a:pt x="650391" y="131885"/>
                      </a:lnTo>
                      <a:lnTo>
                        <a:pt x="619679" y="131885"/>
                      </a:lnTo>
                      <a:lnTo>
                        <a:pt x="607032" y="56909"/>
                      </a:lnTo>
                      <a:cubicBezTo>
                        <a:pt x="606129" y="48780"/>
                        <a:pt x="597999" y="43359"/>
                        <a:pt x="590772" y="45166"/>
                      </a:cubicBezTo>
                      <a:cubicBezTo>
                        <a:pt x="582642" y="46069"/>
                        <a:pt x="577222" y="54199"/>
                        <a:pt x="579029" y="61426"/>
                      </a:cubicBezTo>
                      <a:lnTo>
                        <a:pt x="590772" y="130982"/>
                      </a:lnTo>
                      <a:lnTo>
                        <a:pt x="548316" y="130982"/>
                      </a:lnTo>
                      <a:lnTo>
                        <a:pt x="537476" y="56909"/>
                      </a:lnTo>
                      <a:cubicBezTo>
                        <a:pt x="535670" y="42456"/>
                        <a:pt x="526636" y="30713"/>
                        <a:pt x="513990" y="24390"/>
                      </a:cubicBezTo>
                      <a:lnTo>
                        <a:pt x="469727" y="1807"/>
                      </a:lnTo>
                      <a:cubicBezTo>
                        <a:pt x="467920" y="903"/>
                        <a:pt x="465211" y="0"/>
                        <a:pt x="463404" y="0"/>
                      </a:cubicBezTo>
                      <a:lnTo>
                        <a:pt x="405591" y="0"/>
                      </a:lnTo>
                      <a:cubicBezTo>
                        <a:pt x="403785" y="0"/>
                        <a:pt x="401075" y="903"/>
                        <a:pt x="399268" y="1807"/>
                      </a:cubicBezTo>
                      <a:lnTo>
                        <a:pt x="355005" y="24390"/>
                      </a:lnTo>
                      <a:cubicBezTo>
                        <a:pt x="342359" y="30713"/>
                        <a:pt x="333326" y="43359"/>
                        <a:pt x="331519" y="56909"/>
                      </a:cubicBezTo>
                      <a:lnTo>
                        <a:pt x="320679" y="130982"/>
                      </a:lnTo>
                      <a:lnTo>
                        <a:pt x="278223" y="130982"/>
                      </a:lnTo>
                      <a:lnTo>
                        <a:pt x="289966" y="61426"/>
                      </a:lnTo>
                      <a:cubicBezTo>
                        <a:pt x="290870" y="53296"/>
                        <a:pt x="286353" y="46069"/>
                        <a:pt x="278223" y="45166"/>
                      </a:cubicBezTo>
                      <a:cubicBezTo>
                        <a:pt x="270093" y="44263"/>
                        <a:pt x="262867" y="48780"/>
                        <a:pt x="261963" y="56909"/>
                      </a:cubicBezTo>
                      <a:cubicBezTo>
                        <a:pt x="261963" y="56909"/>
                        <a:pt x="261963" y="56909"/>
                        <a:pt x="261963" y="56909"/>
                      </a:cubicBezTo>
                      <a:lnTo>
                        <a:pt x="249317" y="131885"/>
                      </a:lnTo>
                      <a:lnTo>
                        <a:pt x="216797" y="131885"/>
                      </a:lnTo>
                      <a:lnTo>
                        <a:pt x="216797" y="102979"/>
                      </a:lnTo>
                      <a:cubicBezTo>
                        <a:pt x="216797" y="94849"/>
                        <a:pt x="210474" y="88525"/>
                        <a:pt x="202344" y="88525"/>
                      </a:cubicBezTo>
                      <a:lnTo>
                        <a:pt x="148145" y="88525"/>
                      </a:lnTo>
                      <a:lnTo>
                        <a:pt x="81299" y="47876"/>
                      </a:lnTo>
                      <a:cubicBezTo>
                        <a:pt x="76782" y="43359"/>
                        <a:pt x="62329" y="30713"/>
                        <a:pt x="43359" y="30713"/>
                      </a:cubicBezTo>
                      <a:cubicBezTo>
                        <a:pt x="19873" y="30713"/>
                        <a:pt x="0" y="50586"/>
                        <a:pt x="0" y="74072"/>
                      </a:cubicBezTo>
                      <a:lnTo>
                        <a:pt x="0" y="247510"/>
                      </a:lnTo>
                      <a:cubicBezTo>
                        <a:pt x="0" y="253833"/>
                        <a:pt x="3613" y="259253"/>
                        <a:pt x="9937" y="261060"/>
                      </a:cubicBezTo>
                      <a:lnTo>
                        <a:pt x="14453" y="262866"/>
                      </a:lnTo>
                      <a:lnTo>
                        <a:pt x="14453" y="363135"/>
                      </a:lnTo>
                      <a:lnTo>
                        <a:pt x="0" y="363135"/>
                      </a:lnTo>
                      <a:lnTo>
                        <a:pt x="0" y="392042"/>
                      </a:lnTo>
                      <a:lnTo>
                        <a:pt x="867189" y="392042"/>
                      </a:lnTo>
                      <a:lnTo>
                        <a:pt x="867189" y="363135"/>
                      </a:lnTo>
                      <a:lnTo>
                        <a:pt x="852735" y="363135"/>
                      </a:lnTo>
                      <a:lnTo>
                        <a:pt x="852735" y="233960"/>
                      </a:lnTo>
                      <a:lnTo>
                        <a:pt x="858155" y="231250"/>
                      </a:lnTo>
                      <a:cubicBezTo>
                        <a:pt x="863575" y="228540"/>
                        <a:pt x="867189" y="224024"/>
                        <a:pt x="867189" y="217700"/>
                      </a:cubicBezTo>
                      <a:lnTo>
                        <a:pt x="867189" y="73169"/>
                      </a:lnTo>
                      <a:cubicBezTo>
                        <a:pt x="867189" y="50586"/>
                        <a:pt x="848219" y="30713"/>
                        <a:pt x="823829" y="30713"/>
                      </a:cubicBezTo>
                      <a:close/>
                      <a:moveTo>
                        <a:pt x="693751" y="303516"/>
                      </a:moveTo>
                      <a:lnTo>
                        <a:pt x="727174" y="363135"/>
                      </a:lnTo>
                      <a:lnTo>
                        <a:pt x="693751" y="363135"/>
                      </a:lnTo>
                      <a:lnTo>
                        <a:pt x="693751" y="303516"/>
                      </a:lnTo>
                      <a:close/>
                      <a:moveTo>
                        <a:pt x="693751" y="160791"/>
                      </a:moveTo>
                      <a:lnTo>
                        <a:pt x="737110" y="160791"/>
                      </a:lnTo>
                      <a:cubicBezTo>
                        <a:pt x="738917" y="160791"/>
                        <a:pt x="741627" y="159888"/>
                        <a:pt x="743433" y="158984"/>
                      </a:cubicBezTo>
                      <a:lnTo>
                        <a:pt x="780470" y="140918"/>
                      </a:lnTo>
                      <a:lnTo>
                        <a:pt x="780470" y="167114"/>
                      </a:lnTo>
                      <a:lnTo>
                        <a:pt x="693751" y="221314"/>
                      </a:lnTo>
                      <a:lnTo>
                        <a:pt x="693751" y="160791"/>
                      </a:lnTo>
                      <a:close/>
                      <a:moveTo>
                        <a:pt x="359522" y="62329"/>
                      </a:moveTo>
                      <a:cubicBezTo>
                        <a:pt x="360425" y="57813"/>
                        <a:pt x="363135" y="53296"/>
                        <a:pt x="367652" y="51489"/>
                      </a:cubicBezTo>
                      <a:lnTo>
                        <a:pt x="409205" y="30713"/>
                      </a:lnTo>
                      <a:lnTo>
                        <a:pt x="459791" y="30713"/>
                      </a:lnTo>
                      <a:lnTo>
                        <a:pt x="501343" y="51489"/>
                      </a:lnTo>
                      <a:cubicBezTo>
                        <a:pt x="505860" y="53296"/>
                        <a:pt x="508570" y="57813"/>
                        <a:pt x="509473" y="62329"/>
                      </a:cubicBezTo>
                      <a:lnTo>
                        <a:pt x="519410" y="131885"/>
                      </a:lnTo>
                      <a:lnTo>
                        <a:pt x="492310" y="131885"/>
                      </a:lnTo>
                      <a:lnTo>
                        <a:pt x="492310" y="74072"/>
                      </a:lnTo>
                      <a:cubicBezTo>
                        <a:pt x="492310" y="65942"/>
                        <a:pt x="485987" y="59619"/>
                        <a:pt x="477857" y="59619"/>
                      </a:cubicBezTo>
                      <a:lnTo>
                        <a:pt x="391138" y="59619"/>
                      </a:lnTo>
                      <a:cubicBezTo>
                        <a:pt x="383008" y="59619"/>
                        <a:pt x="376685" y="65942"/>
                        <a:pt x="376685" y="74072"/>
                      </a:cubicBezTo>
                      <a:lnTo>
                        <a:pt x="376685" y="131885"/>
                      </a:lnTo>
                      <a:lnTo>
                        <a:pt x="349586" y="131885"/>
                      </a:lnTo>
                      <a:lnTo>
                        <a:pt x="359522" y="62329"/>
                      </a:lnTo>
                      <a:close/>
                      <a:moveTo>
                        <a:pt x="462501" y="131885"/>
                      </a:moveTo>
                      <a:lnTo>
                        <a:pt x="404688" y="131885"/>
                      </a:lnTo>
                      <a:lnTo>
                        <a:pt x="404688" y="88525"/>
                      </a:lnTo>
                      <a:lnTo>
                        <a:pt x="462501" y="88525"/>
                      </a:lnTo>
                      <a:lnTo>
                        <a:pt x="462501" y="131885"/>
                      </a:lnTo>
                      <a:close/>
                      <a:moveTo>
                        <a:pt x="664845" y="160791"/>
                      </a:moveTo>
                      <a:lnTo>
                        <a:pt x="664845" y="189698"/>
                      </a:lnTo>
                      <a:lnTo>
                        <a:pt x="202344" y="189698"/>
                      </a:lnTo>
                      <a:lnTo>
                        <a:pt x="202344" y="160791"/>
                      </a:lnTo>
                      <a:lnTo>
                        <a:pt x="664845" y="160791"/>
                      </a:lnTo>
                      <a:close/>
                      <a:moveTo>
                        <a:pt x="520313" y="221314"/>
                      </a:moveTo>
                      <a:lnTo>
                        <a:pt x="520313" y="218604"/>
                      </a:lnTo>
                      <a:lnTo>
                        <a:pt x="607032" y="218604"/>
                      </a:lnTo>
                      <a:lnTo>
                        <a:pt x="607032" y="363135"/>
                      </a:lnTo>
                      <a:lnTo>
                        <a:pt x="478760" y="363135"/>
                      </a:lnTo>
                      <a:lnTo>
                        <a:pt x="490503" y="268287"/>
                      </a:lnTo>
                      <a:lnTo>
                        <a:pt x="507667" y="251123"/>
                      </a:lnTo>
                      <a:cubicBezTo>
                        <a:pt x="515797" y="243897"/>
                        <a:pt x="520313" y="233057"/>
                        <a:pt x="520313" y="221314"/>
                      </a:cubicBezTo>
                      <a:close/>
                      <a:moveTo>
                        <a:pt x="359522" y="252027"/>
                      </a:moveTo>
                      <a:lnTo>
                        <a:pt x="376685" y="269190"/>
                      </a:lnTo>
                      <a:lnTo>
                        <a:pt x="388428" y="364038"/>
                      </a:lnTo>
                      <a:lnTo>
                        <a:pt x="260156" y="364038"/>
                      </a:lnTo>
                      <a:lnTo>
                        <a:pt x="260156" y="219507"/>
                      </a:lnTo>
                      <a:lnTo>
                        <a:pt x="346875" y="219507"/>
                      </a:lnTo>
                      <a:lnTo>
                        <a:pt x="346875" y="222217"/>
                      </a:lnTo>
                      <a:cubicBezTo>
                        <a:pt x="346875" y="233057"/>
                        <a:pt x="351392" y="243897"/>
                        <a:pt x="359522" y="252027"/>
                      </a:cubicBezTo>
                      <a:close/>
                      <a:moveTo>
                        <a:pt x="173438" y="279127"/>
                      </a:moveTo>
                      <a:lnTo>
                        <a:pt x="158081" y="228540"/>
                      </a:lnTo>
                      <a:cubicBezTo>
                        <a:pt x="157178" y="224927"/>
                        <a:pt x="154468" y="222217"/>
                        <a:pt x="151758" y="220411"/>
                      </a:cubicBezTo>
                      <a:lnTo>
                        <a:pt x="86719" y="181567"/>
                      </a:lnTo>
                      <a:lnTo>
                        <a:pt x="86719" y="140918"/>
                      </a:lnTo>
                      <a:lnTo>
                        <a:pt x="123755" y="158984"/>
                      </a:lnTo>
                      <a:cubicBezTo>
                        <a:pt x="125562" y="159888"/>
                        <a:pt x="128272" y="160791"/>
                        <a:pt x="130078" y="160791"/>
                      </a:cubicBezTo>
                      <a:lnTo>
                        <a:pt x="173438" y="160791"/>
                      </a:lnTo>
                      <a:lnTo>
                        <a:pt x="173438" y="279127"/>
                      </a:lnTo>
                      <a:close/>
                      <a:moveTo>
                        <a:pt x="43359" y="272803"/>
                      </a:moveTo>
                      <a:lnTo>
                        <a:pt x="89429" y="288160"/>
                      </a:lnTo>
                      <a:lnTo>
                        <a:pt x="111108" y="363135"/>
                      </a:lnTo>
                      <a:lnTo>
                        <a:pt x="43359" y="363135"/>
                      </a:lnTo>
                      <a:lnTo>
                        <a:pt x="43359" y="272803"/>
                      </a:lnTo>
                      <a:close/>
                      <a:moveTo>
                        <a:pt x="140918" y="363135"/>
                      </a:moveTo>
                      <a:lnTo>
                        <a:pt x="114722" y="272803"/>
                      </a:lnTo>
                      <a:cubicBezTo>
                        <a:pt x="113819" y="268287"/>
                        <a:pt x="110205" y="264673"/>
                        <a:pt x="105689" y="262866"/>
                      </a:cubicBezTo>
                      <a:lnTo>
                        <a:pt x="28906" y="237573"/>
                      </a:lnTo>
                      <a:lnTo>
                        <a:pt x="28906" y="74976"/>
                      </a:lnTo>
                      <a:cubicBezTo>
                        <a:pt x="28906" y="66846"/>
                        <a:pt x="35229" y="60523"/>
                        <a:pt x="43359" y="60523"/>
                      </a:cubicBezTo>
                      <a:cubicBezTo>
                        <a:pt x="50586" y="60523"/>
                        <a:pt x="59619" y="67749"/>
                        <a:pt x="61426" y="70459"/>
                      </a:cubicBezTo>
                      <a:cubicBezTo>
                        <a:pt x="62329" y="71363"/>
                        <a:pt x="63233" y="72266"/>
                        <a:pt x="65039" y="73169"/>
                      </a:cubicBezTo>
                      <a:lnTo>
                        <a:pt x="137305" y="116529"/>
                      </a:lnTo>
                      <a:cubicBezTo>
                        <a:pt x="139111" y="117432"/>
                        <a:pt x="141822" y="118335"/>
                        <a:pt x="144531" y="118335"/>
                      </a:cubicBezTo>
                      <a:lnTo>
                        <a:pt x="187891" y="118335"/>
                      </a:lnTo>
                      <a:lnTo>
                        <a:pt x="187891" y="132788"/>
                      </a:lnTo>
                      <a:lnTo>
                        <a:pt x="133691" y="132788"/>
                      </a:lnTo>
                      <a:lnTo>
                        <a:pt x="78589" y="105689"/>
                      </a:lnTo>
                      <a:cubicBezTo>
                        <a:pt x="71362" y="102075"/>
                        <a:pt x="62329" y="104785"/>
                        <a:pt x="59619" y="112012"/>
                      </a:cubicBezTo>
                      <a:cubicBezTo>
                        <a:pt x="58716" y="113818"/>
                        <a:pt x="57813" y="116529"/>
                        <a:pt x="57813" y="118335"/>
                      </a:cubicBezTo>
                      <a:lnTo>
                        <a:pt x="57813" y="190601"/>
                      </a:lnTo>
                      <a:cubicBezTo>
                        <a:pt x="57813" y="196021"/>
                        <a:pt x="60523" y="200537"/>
                        <a:pt x="65039" y="203247"/>
                      </a:cubicBezTo>
                      <a:lnTo>
                        <a:pt x="132788" y="243897"/>
                      </a:lnTo>
                      <a:lnTo>
                        <a:pt x="168921" y="364038"/>
                      </a:lnTo>
                      <a:lnTo>
                        <a:pt x="140918" y="364038"/>
                      </a:lnTo>
                      <a:close/>
                      <a:moveTo>
                        <a:pt x="202344" y="363135"/>
                      </a:moveTo>
                      <a:lnTo>
                        <a:pt x="202344" y="218604"/>
                      </a:lnTo>
                      <a:lnTo>
                        <a:pt x="231250" y="218604"/>
                      </a:lnTo>
                      <a:lnTo>
                        <a:pt x="231250" y="363135"/>
                      </a:lnTo>
                      <a:lnTo>
                        <a:pt x="202344" y="363135"/>
                      </a:lnTo>
                      <a:close/>
                      <a:moveTo>
                        <a:pt x="417335" y="363135"/>
                      </a:moveTo>
                      <a:lnTo>
                        <a:pt x="404688" y="260156"/>
                      </a:lnTo>
                      <a:cubicBezTo>
                        <a:pt x="404688" y="256544"/>
                        <a:pt x="402881" y="253833"/>
                        <a:pt x="400171" y="252027"/>
                      </a:cubicBezTo>
                      <a:lnTo>
                        <a:pt x="379395" y="231250"/>
                      </a:lnTo>
                      <a:cubicBezTo>
                        <a:pt x="376685" y="228540"/>
                        <a:pt x="374878" y="224927"/>
                        <a:pt x="374878" y="221314"/>
                      </a:cubicBezTo>
                      <a:lnTo>
                        <a:pt x="374878" y="218604"/>
                      </a:lnTo>
                      <a:lnTo>
                        <a:pt x="490503" y="218604"/>
                      </a:lnTo>
                      <a:lnTo>
                        <a:pt x="490503" y="221314"/>
                      </a:lnTo>
                      <a:cubicBezTo>
                        <a:pt x="490503" y="224927"/>
                        <a:pt x="488697" y="228540"/>
                        <a:pt x="485987" y="231250"/>
                      </a:cubicBezTo>
                      <a:lnTo>
                        <a:pt x="465211" y="252027"/>
                      </a:lnTo>
                      <a:cubicBezTo>
                        <a:pt x="462501" y="254737"/>
                        <a:pt x="461597" y="257447"/>
                        <a:pt x="460694" y="260156"/>
                      </a:cubicBezTo>
                      <a:lnTo>
                        <a:pt x="448048" y="363135"/>
                      </a:lnTo>
                      <a:lnTo>
                        <a:pt x="417335" y="363135"/>
                      </a:lnTo>
                      <a:close/>
                      <a:moveTo>
                        <a:pt x="635938" y="363135"/>
                      </a:moveTo>
                      <a:lnTo>
                        <a:pt x="635938" y="218604"/>
                      </a:lnTo>
                      <a:lnTo>
                        <a:pt x="664845" y="218604"/>
                      </a:lnTo>
                      <a:lnTo>
                        <a:pt x="664845" y="363135"/>
                      </a:lnTo>
                      <a:lnTo>
                        <a:pt x="635938" y="363135"/>
                      </a:lnTo>
                      <a:close/>
                      <a:moveTo>
                        <a:pt x="760597" y="363135"/>
                      </a:moveTo>
                      <a:lnTo>
                        <a:pt x="699171" y="252930"/>
                      </a:lnTo>
                      <a:lnTo>
                        <a:pt x="803053" y="187891"/>
                      </a:lnTo>
                      <a:cubicBezTo>
                        <a:pt x="807569" y="185181"/>
                        <a:pt x="810279" y="180664"/>
                        <a:pt x="810279" y="175245"/>
                      </a:cubicBezTo>
                      <a:lnTo>
                        <a:pt x="810279" y="117432"/>
                      </a:lnTo>
                      <a:cubicBezTo>
                        <a:pt x="810279" y="109302"/>
                        <a:pt x="803956" y="102979"/>
                        <a:pt x="795826" y="102979"/>
                      </a:cubicBezTo>
                      <a:cubicBezTo>
                        <a:pt x="794020" y="102979"/>
                        <a:pt x="791310" y="103882"/>
                        <a:pt x="789503" y="104785"/>
                      </a:cubicBezTo>
                      <a:lnTo>
                        <a:pt x="734400" y="131885"/>
                      </a:lnTo>
                      <a:lnTo>
                        <a:pt x="680201" y="131885"/>
                      </a:lnTo>
                      <a:lnTo>
                        <a:pt x="680201" y="117432"/>
                      </a:lnTo>
                      <a:lnTo>
                        <a:pt x="723561" y="117432"/>
                      </a:lnTo>
                      <a:cubicBezTo>
                        <a:pt x="726270" y="117432"/>
                        <a:pt x="728981" y="116529"/>
                        <a:pt x="730787" y="115625"/>
                      </a:cubicBezTo>
                      <a:lnTo>
                        <a:pt x="803053" y="72266"/>
                      </a:lnTo>
                      <a:cubicBezTo>
                        <a:pt x="803956" y="71363"/>
                        <a:pt x="805763" y="70459"/>
                        <a:pt x="806666" y="69556"/>
                      </a:cubicBezTo>
                      <a:cubicBezTo>
                        <a:pt x="808473" y="67749"/>
                        <a:pt x="816603" y="59619"/>
                        <a:pt x="824732" y="59619"/>
                      </a:cubicBezTo>
                      <a:cubicBezTo>
                        <a:pt x="832863" y="59619"/>
                        <a:pt x="839186" y="65942"/>
                        <a:pt x="839186" y="74072"/>
                      </a:cubicBezTo>
                      <a:lnTo>
                        <a:pt x="839186" y="208667"/>
                      </a:lnTo>
                      <a:lnTo>
                        <a:pt x="747047" y="248413"/>
                      </a:lnTo>
                      <a:cubicBezTo>
                        <a:pt x="740724" y="251123"/>
                        <a:pt x="737110" y="258350"/>
                        <a:pt x="738917" y="265577"/>
                      </a:cubicBezTo>
                      <a:lnTo>
                        <a:pt x="763307" y="363135"/>
                      </a:lnTo>
                      <a:lnTo>
                        <a:pt x="760597" y="363135"/>
                      </a:lnTo>
                      <a:close/>
                      <a:moveTo>
                        <a:pt x="823829" y="363135"/>
                      </a:moveTo>
                      <a:lnTo>
                        <a:pt x="791310" y="363135"/>
                      </a:lnTo>
                      <a:lnTo>
                        <a:pt x="767823" y="270093"/>
                      </a:lnTo>
                      <a:lnTo>
                        <a:pt x="822926" y="246607"/>
                      </a:lnTo>
                      <a:lnTo>
                        <a:pt x="822926" y="363135"/>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632" name="Google Shape;1185;p3">
                  <a:extLst>
                    <a:ext uri="{FF2B5EF4-FFF2-40B4-BE49-F238E27FC236}">
                      <a16:creationId xmlns:a16="http://schemas.microsoft.com/office/drawing/2014/main" id="{C0F42FAB-D5E2-2632-A741-D04D008A4DE0}"/>
                    </a:ext>
                  </a:extLst>
                </p:cNvPr>
                <p:cNvSpPr/>
                <p:nvPr/>
              </p:nvSpPr>
              <p:spPr>
                <a:xfrm>
                  <a:off x="6080571" y="3887743"/>
                  <a:ext cx="332422" cy="288861"/>
                </a:xfrm>
                <a:custGeom>
                  <a:avLst/>
                  <a:gdLst/>
                  <a:ahLst/>
                  <a:cxnLst/>
                  <a:rect l="l" t="t" r="r" b="b"/>
                  <a:pathLst>
                    <a:path w="332422" h="288861" extrusionOk="0">
                      <a:moveTo>
                        <a:pt x="28906" y="170727"/>
                      </a:moveTo>
                      <a:lnTo>
                        <a:pt x="28906" y="216797"/>
                      </a:lnTo>
                      <a:cubicBezTo>
                        <a:pt x="28906" y="224927"/>
                        <a:pt x="35229" y="231250"/>
                        <a:pt x="43359" y="231250"/>
                      </a:cubicBezTo>
                      <a:cubicBezTo>
                        <a:pt x="46069" y="231250"/>
                        <a:pt x="48779" y="230347"/>
                        <a:pt x="51489" y="228540"/>
                      </a:cubicBezTo>
                      <a:lnTo>
                        <a:pt x="102075" y="195117"/>
                      </a:lnTo>
                      <a:cubicBezTo>
                        <a:pt x="105688" y="215894"/>
                        <a:pt x="123755" y="231250"/>
                        <a:pt x="144531" y="231250"/>
                      </a:cubicBezTo>
                      <a:lnTo>
                        <a:pt x="197827" y="231250"/>
                      </a:lnTo>
                      <a:lnTo>
                        <a:pt x="280933" y="286352"/>
                      </a:lnTo>
                      <a:cubicBezTo>
                        <a:pt x="287256" y="290869"/>
                        <a:pt x="296289" y="289063"/>
                        <a:pt x="300806" y="282740"/>
                      </a:cubicBezTo>
                      <a:cubicBezTo>
                        <a:pt x="302613" y="280030"/>
                        <a:pt x="303516" y="277319"/>
                        <a:pt x="303516" y="274609"/>
                      </a:cubicBezTo>
                      <a:lnTo>
                        <a:pt x="303516" y="228540"/>
                      </a:lnTo>
                      <a:cubicBezTo>
                        <a:pt x="320679" y="222217"/>
                        <a:pt x="332422" y="205957"/>
                        <a:pt x="332422" y="187891"/>
                      </a:cubicBezTo>
                      <a:lnTo>
                        <a:pt x="332422" y="101172"/>
                      </a:lnTo>
                      <a:cubicBezTo>
                        <a:pt x="332422" y="77685"/>
                        <a:pt x="312549" y="57812"/>
                        <a:pt x="289063" y="57812"/>
                      </a:cubicBezTo>
                      <a:lnTo>
                        <a:pt x="231250" y="57812"/>
                      </a:lnTo>
                      <a:lnTo>
                        <a:pt x="231250" y="43359"/>
                      </a:lnTo>
                      <a:cubicBezTo>
                        <a:pt x="231250" y="19873"/>
                        <a:pt x="211377" y="0"/>
                        <a:pt x="187891" y="0"/>
                      </a:cubicBezTo>
                      <a:lnTo>
                        <a:pt x="43359" y="0"/>
                      </a:lnTo>
                      <a:cubicBezTo>
                        <a:pt x="19873" y="0"/>
                        <a:pt x="0" y="19873"/>
                        <a:pt x="0" y="43359"/>
                      </a:cubicBezTo>
                      <a:lnTo>
                        <a:pt x="0" y="130078"/>
                      </a:lnTo>
                      <a:cubicBezTo>
                        <a:pt x="0" y="148144"/>
                        <a:pt x="11743" y="165308"/>
                        <a:pt x="28906" y="170727"/>
                      </a:cubicBezTo>
                      <a:close/>
                      <a:moveTo>
                        <a:pt x="289063" y="86719"/>
                      </a:moveTo>
                      <a:cubicBezTo>
                        <a:pt x="297193" y="86719"/>
                        <a:pt x="303516" y="93042"/>
                        <a:pt x="303516" y="101172"/>
                      </a:cubicBezTo>
                      <a:lnTo>
                        <a:pt x="303516" y="187891"/>
                      </a:lnTo>
                      <a:cubicBezTo>
                        <a:pt x="303516" y="196020"/>
                        <a:pt x="297193" y="202344"/>
                        <a:pt x="289063" y="202344"/>
                      </a:cubicBezTo>
                      <a:cubicBezTo>
                        <a:pt x="280933" y="202344"/>
                        <a:pt x="274610" y="208667"/>
                        <a:pt x="274610" y="216797"/>
                      </a:cubicBezTo>
                      <a:lnTo>
                        <a:pt x="274610" y="247510"/>
                      </a:lnTo>
                      <a:lnTo>
                        <a:pt x="210474" y="205054"/>
                      </a:lnTo>
                      <a:cubicBezTo>
                        <a:pt x="207764" y="203247"/>
                        <a:pt x="205054" y="202344"/>
                        <a:pt x="202344" y="202344"/>
                      </a:cubicBezTo>
                      <a:lnTo>
                        <a:pt x="144531" y="202344"/>
                      </a:lnTo>
                      <a:cubicBezTo>
                        <a:pt x="136402" y="202344"/>
                        <a:pt x="130078" y="196020"/>
                        <a:pt x="130078" y="187891"/>
                      </a:cubicBezTo>
                      <a:lnTo>
                        <a:pt x="130078" y="176148"/>
                      </a:lnTo>
                      <a:lnTo>
                        <a:pt x="134595" y="173437"/>
                      </a:lnTo>
                      <a:lnTo>
                        <a:pt x="187891" y="173437"/>
                      </a:lnTo>
                      <a:cubicBezTo>
                        <a:pt x="211377" y="173437"/>
                        <a:pt x="231250" y="153565"/>
                        <a:pt x="231250" y="130078"/>
                      </a:cubicBezTo>
                      <a:lnTo>
                        <a:pt x="231250" y="86719"/>
                      </a:lnTo>
                      <a:lnTo>
                        <a:pt x="289063" y="86719"/>
                      </a:lnTo>
                      <a:close/>
                      <a:moveTo>
                        <a:pt x="130078" y="144531"/>
                      </a:moveTo>
                      <a:lnTo>
                        <a:pt x="130078" y="101172"/>
                      </a:lnTo>
                      <a:cubicBezTo>
                        <a:pt x="130078" y="93042"/>
                        <a:pt x="136402" y="86719"/>
                        <a:pt x="144531" y="86719"/>
                      </a:cubicBezTo>
                      <a:lnTo>
                        <a:pt x="202344" y="86719"/>
                      </a:lnTo>
                      <a:lnTo>
                        <a:pt x="202344" y="130078"/>
                      </a:lnTo>
                      <a:cubicBezTo>
                        <a:pt x="202344" y="138208"/>
                        <a:pt x="196021" y="144531"/>
                        <a:pt x="187891" y="144531"/>
                      </a:cubicBezTo>
                      <a:lnTo>
                        <a:pt x="130078" y="144531"/>
                      </a:lnTo>
                      <a:close/>
                      <a:moveTo>
                        <a:pt x="28906" y="43359"/>
                      </a:moveTo>
                      <a:cubicBezTo>
                        <a:pt x="28906" y="35229"/>
                        <a:pt x="35229" y="28906"/>
                        <a:pt x="43359" y="28906"/>
                      </a:cubicBezTo>
                      <a:lnTo>
                        <a:pt x="187891" y="28906"/>
                      </a:lnTo>
                      <a:cubicBezTo>
                        <a:pt x="196021" y="28906"/>
                        <a:pt x="202344" y="35229"/>
                        <a:pt x="202344" y="43359"/>
                      </a:cubicBezTo>
                      <a:lnTo>
                        <a:pt x="202344" y="57812"/>
                      </a:lnTo>
                      <a:lnTo>
                        <a:pt x="144531" y="57812"/>
                      </a:lnTo>
                      <a:cubicBezTo>
                        <a:pt x="121045" y="57812"/>
                        <a:pt x="101172" y="77685"/>
                        <a:pt x="101172" y="101172"/>
                      </a:cubicBezTo>
                      <a:lnTo>
                        <a:pt x="101172" y="160791"/>
                      </a:lnTo>
                      <a:lnTo>
                        <a:pt x="57813" y="189698"/>
                      </a:lnTo>
                      <a:lnTo>
                        <a:pt x="57813" y="158984"/>
                      </a:lnTo>
                      <a:cubicBezTo>
                        <a:pt x="57813" y="150854"/>
                        <a:pt x="51489" y="144531"/>
                        <a:pt x="43359" y="144531"/>
                      </a:cubicBezTo>
                      <a:cubicBezTo>
                        <a:pt x="35229" y="144531"/>
                        <a:pt x="28906" y="138208"/>
                        <a:pt x="28906" y="130078"/>
                      </a:cubicBezTo>
                      <a:lnTo>
                        <a:pt x="28906" y="43359"/>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633" name="Google Shape;1186;p3">
                  <a:extLst>
                    <a:ext uri="{FF2B5EF4-FFF2-40B4-BE49-F238E27FC236}">
                      <a16:creationId xmlns:a16="http://schemas.microsoft.com/office/drawing/2014/main" id="{85013C37-C6F9-20A3-8D50-6BE2226BE264}"/>
                    </a:ext>
                  </a:extLst>
                </p:cNvPr>
                <p:cNvSpPr/>
                <p:nvPr/>
              </p:nvSpPr>
              <p:spPr>
                <a:xfrm>
                  <a:off x="5661430" y="3931102"/>
                  <a:ext cx="260156" cy="231250"/>
                </a:xfrm>
                <a:custGeom>
                  <a:avLst/>
                  <a:gdLst/>
                  <a:ahLst/>
                  <a:cxnLst/>
                  <a:rect l="l" t="t" r="r" b="b"/>
                  <a:pathLst>
                    <a:path w="260156" h="231250" extrusionOk="0">
                      <a:moveTo>
                        <a:pt x="43359" y="173438"/>
                      </a:moveTo>
                      <a:lnTo>
                        <a:pt x="43359" y="216797"/>
                      </a:lnTo>
                      <a:cubicBezTo>
                        <a:pt x="43359" y="224927"/>
                        <a:pt x="49683" y="231250"/>
                        <a:pt x="57813" y="231250"/>
                      </a:cubicBezTo>
                      <a:cubicBezTo>
                        <a:pt x="60522" y="231250"/>
                        <a:pt x="63233" y="230347"/>
                        <a:pt x="65942" y="228540"/>
                      </a:cubicBezTo>
                      <a:lnTo>
                        <a:pt x="149048" y="173438"/>
                      </a:lnTo>
                      <a:lnTo>
                        <a:pt x="216797" y="173438"/>
                      </a:lnTo>
                      <a:cubicBezTo>
                        <a:pt x="240283" y="173438"/>
                        <a:pt x="260156" y="153565"/>
                        <a:pt x="260156" y="130078"/>
                      </a:cubicBezTo>
                      <a:lnTo>
                        <a:pt x="260156" y="43359"/>
                      </a:lnTo>
                      <a:cubicBezTo>
                        <a:pt x="260156" y="19873"/>
                        <a:pt x="240283" y="0"/>
                        <a:pt x="216797" y="0"/>
                      </a:cubicBezTo>
                      <a:lnTo>
                        <a:pt x="43359" y="0"/>
                      </a:lnTo>
                      <a:cubicBezTo>
                        <a:pt x="19873" y="0"/>
                        <a:pt x="0" y="19873"/>
                        <a:pt x="0" y="43359"/>
                      </a:cubicBezTo>
                      <a:lnTo>
                        <a:pt x="0" y="130078"/>
                      </a:lnTo>
                      <a:cubicBezTo>
                        <a:pt x="0" y="154468"/>
                        <a:pt x="19873" y="173438"/>
                        <a:pt x="43359" y="173438"/>
                      </a:cubicBezTo>
                      <a:close/>
                      <a:moveTo>
                        <a:pt x="28906" y="43359"/>
                      </a:moveTo>
                      <a:cubicBezTo>
                        <a:pt x="28906" y="35229"/>
                        <a:pt x="35229" y="28906"/>
                        <a:pt x="43359" y="28906"/>
                      </a:cubicBezTo>
                      <a:lnTo>
                        <a:pt x="216797" y="28906"/>
                      </a:lnTo>
                      <a:cubicBezTo>
                        <a:pt x="224927" y="28906"/>
                        <a:pt x="231250" y="35229"/>
                        <a:pt x="231250" y="43359"/>
                      </a:cubicBezTo>
                      <a:lnTo>
                        <a:pt x="231250" y="130078"/>
                      </a:lnTo>
                      <a:cubicBezTo>
                        <a:pt x="231250" y="138208"/>
                        <a:pt x="224927" y="144531"/>
                        <a:pt x="216797" y="144531"/>
                      </a:cubicBezTo>
                      <a:lnTo>
                        <a:pt x="144531" y="144531"/>
                      </a:lnTo>
                      <a:cubicBezTo>
                        <a:pt x="141821" y="144531"/>
                        <a:pt x="139111" y="145435"/>
                        <a:pt x="136401" y="147241"/>
                      </a:cubicBezTo>
                      <a:lnTo>
                        <a:pt x="72266" y="189698"/>
                      </a:lnTo>
                      <a:lnTo>
                        <a:pt x="72266" y="158984"/>
                      </a:lnTo>
                      <a:cubicBezTo>
                        <a:pt x="72266" y="150855"/>
                        <a:pt x="65942" y="144531"/>
                        <a:pt x="57813" y="144531"/>
                      </a:cubicBezTo>
                      <a:lnTo>
                        <a:pt x="43359" y="144531"/>
                      </a:lnTo>
                      <a:cubicBezTo>
                        <a:pt x="35229" y="144531"/>
                        <a:pt x="28906" y="138208"/>
                        <a:pt x="28906" y="130078"/>
                      </a:cubicBezTo>
                      <a:lnTo>
                        <a:pt x="28906" y="43359"/>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634" name="Google Shape;1187;p3">
                  <a:extLst>
                    <a:ext uri="{FF2B5EF4-FFF2-40B4-BE49-F238E27FC236}">
                      <a16:creationId xmlns:a16="http://schemas.microsoft.com/office/drawing/2014/main" id="{CED88AD1-9428-0AFA-E7F5-2A5B8F12C37B}"/>
                    </a:ext>
                  </a:extLst>
                </p:cNvPr>
                <p:cNvSpPr/>
                <p:nvPr/>
              </p:nvSpPr>
              <p:spPr>
                <a:xfrm>
                  <a:off x="5719243" y="4003368"/>
                  <a:ext cx="28906" cy="28906"/>
                </a:xfrm>
                <a:custGeom>
                  <a:avLst/>
                  <a:gdLst/>
                  <a:ahLst/>
                  <a:cxnLst/>
                  <a:rect l="l" t="t" r="r" b="b"/>
                  <a:pathLst>
                    <a:path w="28906" h="28906" extrusionOk="0">
                      <a:moveTo>
                        <a:pt x="0" y="0"/>
                      </a:moveTo>
                      <a:lnTo>
                        <a:pt x="28906" y="0"/>
                      </a:lnTo>
                      <a:lnTo>
                        <a:pt x="28906" y="28907"/>
                      </a:lnTo>
                      <a:lnTo>
                        <a:pt x="0" y="28907"/>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635" name="Google Shape;1188;p3">
                  <a:extLst>
                    <a:ext uri="{FF2B5EF4-FFF2-40B4-BE49-F238E27FC236}">
                      <a16:creationId xmlns:a16="http://schemas.microsoft.com/office/drawing/2014/main" id="{78A3A64F-80C9-6ED0-CA74-17F95EEE97B2}"/>
                    </a:ext>
                  </a:extLst>
                </p:cNvPr>
                <p:cNvSpPr/>
                <p:nvPr/>
              </p:nvSpPr>
              <p:spPr>
                <a:xfrm>
                  <a:off x="5777055" y="4003368"/>
                  <a:ext cx="28906" cy="28906"/>
                </a:xfrm>
                <a:custGeom>
                  <a:avLst/>
                  <a:gdLst/>
                  <a:ahLst/>
                  <a:cxnLst/>
                  <a:rect l="l" t="t" r="r" b="b"/>
                  <a:pathLst>
                    <a:path w="28906" h="28906" extrusionOk="0">
                      <a:moveTo>
                        <a:pt x="0" y="0"/>
                      </a:moveTo>
                      <a:lnTo>
                        <a:pt x="28906" y="0"/>
                      </a:lnTo>
                      <a:lnTo>
                        <a:pt x="28906" y="28907"/>
                      </a:lnTo>
                      <a:lnTo>
                        <a:pt x="0" y="28907"/>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636" name="Google Shape;1189;p3">
                  <a:extLst>
                    <a:ext uri="{FF2B5EF4-FFF2-40B4-BE49-F238E27FC236}">
                      <a16:creationId xmlns:a16="http://schemas.microsoft.com/office/drawing/2014/main" id="{E9941EFC-2149-EC9E-1963-8892E53AECCE}"/>
                    </a:ext>
                  </a:extLst>
                </p:cNvPr>
                <p:cNvSpPr/>
                <p:nvPr/>
              </p:nvSpPr>
              <p:spPr>
                <a:xfrm>
                  <a:off x="5834868" y="4003368"/>
                  <a:ext cx="28906" cy="28906"/>
                </a:xfrm>
                <a:custGeom>
                  <a:avLst/>
                  <a:gdLst/>
                  <a:ahLst/>
                  <a:cxnLst/>
                  <a:rect l="l" t="t" r="r" b="b"/>
                  <a:pathLst>
                    <a:path w="28906" h="28906" extrusionOk="0">
                      <a:moveTo>
                        <a:pt x="0" y="0"/>
                      </a:moveTo>
                      <a:lnTo>
                        <a:pt x="28906" y="0"/>
                      </a:lnTo>
                      <a:lnTo>
                        <a:pt x="28906" y="28907"/>
                      </a:lnTo>
                      <a:lnTo>
                        <a:pt x="0" y="28907"/>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637" name="Google Shape;1190;p3">
                  <a:extLst>
                    <a:ext uri="{FF2B5EF4-FFF2-40B4-BE49-F238E27FC236}">
                      <a16:creationId xmlns:a16="http://schemas.microsoft.com/office/drawing/2014/main" id="{DD38CB15-D38D-0314-C2E5-96314742D86A}"/>
                    </a:ext>
                  </a:extLst>
                </p:cNvPr>
                <p:cNvSpPr/>
                <p:nvPr/>
              </p:nvSpPr>
              <p:spPr>
                <a:xfrm>
                  <a:off x="6008306" y="4162352"/>
                  <a:ext cx="115625" cy="115625"/>
                </a:xfrm>
                <a:custGeom>
                  <a:avLst/>
                  <a:gdLst/>
                  <a:ahLst/>
                  <a:cxnLst/>
                  <a:rect l="l" t="t" r="r" b="b"/>
                  <a:pathLst>
                    <a:path w="115625" h="115625" extrusionOk="0">
                      <a:moveTo>
                        <a:pt x="57813" y="115625"/>
                      </a:moveTo>
                      <a:cubicBezTo>
                        <a:pt x="89429" y="115625"/>
                        <a:pt x="115625" y="89429"/>
                        <a:pt x="115625" y="57813"/>
                      </a:cubicBezTo>
                      <a:cubicBezTo>
                        <a:pt x="115625" y="26197"/>
                        <a:pt x="89429" y="0"/>
                        <a:pt x="57813" y="0"/>
                      </a:cubicBezTo>
                      <a:cubicBezTo>
                        <a:pt x="26196" y="0"/>
                        <a:pt x="0" y="26197"/>
                        <a:pt x="0" y="57813"/>
                      </a:cubicBezTo>
                      <a:cubicBezTo>
                        <a:pt x="0" y="89429"/>
                        <a:pt x="26196" y="115625"/>
                        <a:pt x="57813" y="115625"/>
                      </a:cubicBezTo>
                      <a:close/>
                      <a:moveTo>
                        <a:pt x="57813" y="28906"/>
                      </a:moveTo>
                      <a:cubicBezTo>
                        <a:pt x="74072" y="28906"/>
                        <a:pt x="86719" y="41553"/>
                        <a:pt x="86719" y="57813"/>
                      </a:cubicBezTo>
                      <a:cubicBezTo>
                        <a:pt x="86719" y="74072"/>
                        <a:pt x="74072" y="86719"/>
                        <a:pt x="57813" y="86719"/>
                      </a:cubicBezTo>
                      <a:cubicBezTo>
                        <a:pt x="41553" y="86719"/>
                        <a:pt x="28906" y="74072"/>
                        <a:pt x="28906" y="57813"/>
                      </a:cubicBezTo>
                      <a:cubicBezTo>
                        <a:pt x="28906" y="41553"/>
                        <a:pt x="41553" y="28906"/>
                        <a:pt x="57813" y="2890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638" name="Google Shape;1191;p3">
                  <a:extLst>
                    <a:ext uri="{FF2B5EF4-FFF2-40B4-BE49-F238E27FC236}">
                      <a16:creationId xmlns:a16="http://schemas.microsoft.com/office/drawing/2014/main" id="{E5088623-856C-410F-C5C1-8C6F85A889C3}"/>
                    </a:ext>
                  </a:extLst>
                </p:cNvPr>
                <p:cNvSpPr/>
                <p:nvPr/>
              </p:nvSpPr>
              <p:spPr>
                <a:xfrm>
                  <a:off x="6384087" y="4191259"/>
                  <a:ext cx="115625" cy="115625"/>
                </a:xfrm>
                <a:custGeom>
                  <a:avLst/>
                  <a:gdLst/>
                  <a:ahLst/>
                  <a:cxnLst/>
                  <a:rect l="l" t="t" r="r" b="b"/>
                  <a:pathLst>
                    <a:path w="115625" h="115625" extrusionOk="0">
                      <a:moveTo>
                        <a:pt x="0" y="57813"/>
                      </a:moveTo>
                      <a:cubicBezTo>
                        <a:pt x="0" y="89429"/>
                        <a:pt x="26196" y="115625"/>
                        <a:pt x="57813" y="115625"/>
                      </a:cubicBezTo>
                      <a:cubicBezTo>
                        <a:pt x="89429" y="115625"/>
                        <a:pt x="115625" y="89429"/>
                        <a:pt x="115625" y="57813"/>
                      </a:cubicBezTo>
                      <a:cubicBezTo>
                        <a:pt x="115625" y="26197"/>
                        <a:pt x="89429" y="0"/>
                        <a:pt x="57813" y="0"/>
                      </a:cubicBezTo>
                      <a:cubicBezTo>
                        <a:pt x="26196" y="0"/>
                        <a:pt x="0" y="26197"/>
                        <a:pt x="0" y="57813"/>
                      </a:cubicBezTo>
                      <a:close/>
                      <a:moveTo>
                        <a:pt x="57813" y="28906"/>
                      </a:moveTo>
                      <a:cubicBezTo>
                        <a:pt x="74072" y="28906"/>
                        <a:pt x="86719" y="41553"/>
                        <a:pt x="86719" y="57813"/>
                      </a:cubicBezTo>
                      <a:cubicBezTo>
                        <a:pt x="86719" y="74072"/>
                        <a:pt x="74072" y="86719"/>
                        <a:pt x="57813" y="86719"/>
                      </a:cubicBezTo>
                      <a:cubicBezTo>
                        <a:pt x="41553" y="86719"/>
                        <a:pt x="28906" y="74072"/>
                        <a:pt x="28906" y="57813"/>
                      </a:cubicBezTo>
                      <a:cubicBezTo>
                        <a:pt x="28906" y="41553"/>
                        <a:pt x="41553" y="28906"/>
                        <a:pt x="57813" y="2890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639" name="Google Shape;1192;p3">
                  <a:extLst>
                    <a:ext uri="{FF2B5EF4-FFF2-40B4-BE49-F238E27FC236}">
                      <a16:creationId xmlns:a16="http://schemas.microsoft.com/office/drawing/2014/main" id="{C2DA921E-8347-63F0-397B-39F0BE050E25}"/>
                    </a:ext>
                  </a:extLst>
                </p:cNvPr>
                <p:cNvSpPr/>
                <p:nvPr/>
              </p:nvSpPr>
              <p:spPr>
                <a:xfrm>
                  <a:off x="5632524" y="4191259"/>
                  <a:ext cx="115625" cy="115625"/>
                </a:xfrm>
                <a:custGeom>
                  <a:avLst/>
                  <a:gdLst/>
                  <a:ahLst/>
                  <a:cxnLst/>
                  <a:rect l="l" t="t" r="r" b="b"/>
                  <a:pathLst>
                    <a:path w="115625" h="115625" extrusionOk="0">
                      <a:moveTo>
                        <a:pt x="57813" y="115625"/>
                      </a:moveTo>
                      <a:cubicBezTo>
                        <a:pt x="89429" y="115625"/>
                        <a:pt x="115625" y="89429"/>
                        <a:pt x="115625" y="57813"/>
                      </a:cubicBezTo>
                      <a:cubicBezTo>
                        <a:pt x="115625" y="26197"/>
                        <a:pt x="89429" y="0"/>
                        <a:pt x="57813" y="0"/>
                      </a:cubicBezTo>
                      <a:cubicBezTo>
                        <a:pt x="26196" y="0"/>
                        <a:pt x="0" y="26197"/>
                        <a:pt x="0" y="57813"/>
                      </a:cubicBezTo>
                      <a:cubicBezTo>
                        <a:pt x="0" y="89429"/>
                        <a:pt x="26196" y="115625"/>
                        <a:pt x="57813" y="115625"/>
                      </a:cubicBezTo>
                      <a:close/>
                      <a:moveTo>
                        <a:pt x="57813" y="28906"/>
                      </a:moveTo>
                      <a:cubicBezTo>
                        <a:pt x="74072" y="28906"/>
                        <a:pt x="86719" y="41553"/>
                        <a:pt x="86719" y="57813"/>
                      </a:cubicBezTo>
                      <a:cubicBezTo>
                        <a:pt x="86719" y="74072"/>
                        <a:pt x="74072" y="86719"/>
                        <a:pt x="57813" y="86719"/>
                      </a:cubicBezTo>
                      <a:cubicBezTo>
                        <a:pt x="41553" y="86719"/>
                        <a:pt x="28906" y="74072"/>
                        <a:pt x="28906" y="57813"/>
                      </a:cubicBezTo>
                      <a:cubicBezTo>
                        <a:pt x="28906" y="41553"/>
                        <a:pt x="41553" y="28906"/>
                        <a:pt x="57813" y="2890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grpSp>
        </p:grpSp>
      </p:grpSp>
      <p:grpSp>
        <p:nvGrpSpPr>
          <p:cNvPr id="640" name="Group 639">
            <a:extLst>
              <a:ext uri="{FF2B5EF4-FFF2-40B4-BE49-F238E27FC236}">
                <a16:creationId xmlns:a16="http://schemas.microsoft.com/office/drawing/2014/main" id="{CBD60B21-F87F-8720-475C-DD44BAE28B7C}"/>
              </a:ext>
            </a:extLst>
          </p:cNvPr>
          <p:cNvGrpSpPr/>
          <p:nvPr/>
        </p:nvGrpSpPr>
        <p:grpSpPr>
          <a:xfrm>
            <a:off x="3903250" y="7362991"/>
            <a:ext cx="1512000" cy="1068961"/>
            <a:chOff x="5905917" y="1929257"/>
            <a:chExt cx="1786282" cy="1332985"/>
          </a:xfrm>
        </p:grpSpPr>
        <p:sp>
          <p:nvSpPr>
            <p:cNvPr id="641" name="Google Shape;1042;p3">
              <a:extLst>
                <a:ext uri="{FF2B5EF4-FFF2-40B4-BE49-F238E27FC236}">
                  <a16:creationId xmlns:a16="http://schemas.microsoft.com/office/drawing/2014/main" id="{8766CD10-1686-7395-17AD-47F1B154EEB5}"/>
                </a:ext>
              </a:extLst>
            </p:cNvPr>
            <p:cNvSpPr/>
            <p:nvPr/>
          </p:nvSpPr>
          <p:spPr>
            <a:xfrm>
              <a:off x="6341858" y="1929257"/>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642" name="TextBox 641">
              <a:extLst>
                <a:ext uri="{FF2B5EF4-FFF2-40B4-BE49-F238E27FC236}">
                  <a16:creationId xmlns:a16="http://schemas.microsoft.com/office/drawing/2014/main" id="{3AEDA5CA-108B-DE3C-0DDF-4D35760CC634}"/>
                </a:ext>
              </a:extLst>
            </p:cNvPr>
            <p:cNvSpPr txBox="1"/>
            <p:nvPr/>
          </p:nvSpPr>
          <p:spPr>
            <a:xfrm>
              <a:off x="5905917" y="2878447"/>
              <a:ext cx="1786282" cy="383795"/>
            </a:xfrm>
            <a:prstGeom prst="rect">
              <a:avLst/>
            </a:prstGeom>
            <a:noFill/>
          </p:spPr>
          <p:txBody>
            <a:bodyPr wrap="square" rtlCol="0">
              <a:spAutoFit/>
            </a:bodyPr>
            <a:lstStyle/>
            <a:p>
              <a:pPr algn="ctr"/>
              <a:r>
                <a:rPr lang="en-GB" noProof="0" dirty="0">
                  <a:solidFill>
                    <a:srgbClr val="FF9300"/>
                  </a:solidFill>
                  <a:latin typeface="Calibri" panose="020F0502020204030204" pitchFamily="34" charset="0"/>
                  <a:cs typeface="Calibri" panose="020F0502020204030204" pitchFamily="34" charset="0"/>
                </a:rPr>
                <a:t>LEADERSHIP</a:t>
              </a:r>
            </a:p>
          </p:txBody>
        </p:sp>
        <p:grpSp>
          <p:nvGrpSpPr>
            <p:cNvPr id="643" name="Google Shape;1084;p3">
              <a:extLst>
                <a:ext uri="{FF2B5EF4-FFF2-40B4-BE49-F238E27FC236}">
                  <a16:creationId xmlns:a16="http://schemas.microsoft.com/office/drawing/2014/main" id="{3C4A67AA-3E02-7CB7-9071-E83146258009}"/>
                </a:ext>
              </a:extLst>
            </p:cNvPr>
            <p:cNvGrpSpPr/>
            <p:nvPr/>
          </p:nvGrpSpPr>
          <p:grpSpPr>
            <a:xfrm>
              <a:off x="6484634" y="2128565"/>
              <a:ext cx="661118" cy="482451"/>
              <a:chOff x="8408232" y="3880051"/>
              <a:chExt cx="1097482" cy="800887"/>
            </a:xfrm>
          </p:grpSpPr>
          <p:sp>
            <p:nvSpPr>
              <p:cNvPr id="644" name="Google Shape;1085;p3">
                <a:extLst>
                  <a:ext uri="{FF2B5EF4-FFF2-40B4-BE49-F238E27FC236}">
                    <a16:creationId xmlns:a16="http://schemas.microsoft.com/office/drawing/2014/main" id="{A51415F0-DCB9-894D-5318-4A27279465C1}"/>
                  </a:ext>
                </a:extLst>
              </p:cNvPr>
              <p:cNvSpPr/>
              <p:nvPr/>
            </p:nvSpPr>
            <p:spPr>
              <a:xfrm>
                <a:off x="8493258" y="4565742"/>
                <a:ext cx="32912" cy="115195"/>
              </a:xfrm>
              <a:custGeom>
                <a:avLst/>
                <a:gdLst/>
                <a:ahLst/>
                <a:cxnLst/>
                <a:rect l="l" t="t" r="r" b="b"/>
                <a:pathLst>
                  <a:path w="32912" h="115195" extrusionOk="0">
                    <a:moveTo>
                      <a:pt x="16457" y="0"/>
                    </a:moveTo>
                    <a:cubicBezTo>
                      <a:pt x="8228" y="0"/>
                      <a:pt x="0" y="8228"/>
                      <a:pt x="0" y="16457"/>
                    </a:cubicBezTo>
                    <a:lnTo>
                      <a:pt x="0" y="98740"/>
                    </a:lnTo>
                    <a:cubicBezTo>
                      <a:pt x="0" y="106968"/>
                      <a:pt x="8228" y="115196"/>
                      <a:pt x="16457" y="115196"/>
                    </a:cubicBezTo>
                    <a:cubicBezTo>
                      <a:pt x="24685" y="115196"/>
                      <a:pt x="32913" y="106968"/>
                      <a:pt x="32913" y="98740"/>
                    </a:cubicBezTo>
                    <a:lnTo>
                      <a:pt x="32913" y="16457"/>
                    </a:lnTo>
                    <a:cubicBezTo>
                      <a:pt x="30171" y="8228"/>
                      <a:pt x="24685" y="0"/>
                      <a:pt x="16457" y="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grpSp>
            <p:nvGrpSpPr>
              <p:cNvPr id="645" name="Google Shape;1086;p3">
                <a:extLst>
                  <a:ext uri="{FF2B5EF4-FFF2-40B4-BE49-F238E27FC236}">
                    <a16:creationId xmlns:a16="http://schemas.microsoft.com/office/drawing/2014/main" id="{54456047-02AA-8754-625A-97AF5D91E1DB}"/>
                  </a:ext>
                </a:extLst>
              </p:cNvPr>
              <p:cNvGrpSpPr/>
              <p:nvPr/>
            </p:nvGrpSpPr>
            <p:grpSpPr>
              <a:xfrm>
                <a:off x="8408232" y="3880051"/>
                <a:ext cx="1097482" cy="800887"/>
                <a:chOff x="8408232" y="3880051"/>
                <a:chExt cx="1097482" cy="800887"/>
              </a:xfrm>
            </p:grpSpPr>
            <p:sp>
              <p:nvSpPr>
                <p:cNvPr id="646" name="Google Shape;1087;p3">
                  <a:extLst>
                    <a:ext uri="{FF2B5EF4-FFF2-40B4-BE49-F238E27FC236}">
                      <a16:creationId xmlns:a16="http://schemas.microsoft.com/office/drawing/2014/main" id="{D0E7A08A-28E2-EB35-D8D7-4191531A1EB2}"/>
                    </a:ext>
                  </a:extLst>
                </p:cNvPr>
                <p:cNvSpPr/>
                <p:nvPr/>
              </p:nvSpPr>
              <p:spPr>
                <a:xfrm>
                  <a:off x="8408232" y="3880051"/>
                  <a:ext cx="1097482" cy="800886"/>
                </a:xfrm>
                <a:custGeom>
                  <a:avLst/>
                  <a:gdLst/>
                  <a:ahLst/>
                  <a:cxnLst/>
                  <a:rect l="l" t="t" r="r" b="b"/>
                  <a:pathLst>
                    <a:path w="1097482" h="800886" extrusionOk="0">
                      <a:moveTo>
                        <a:pt x="1055965" y="586951"/>
                      </a:moveTo>
                      <a:lnTo>
                        <a:pt x="990139" y="567752"/>
                      </a:lnTo>
                      <a:cubicBezTo>
                        <a:pt x="987396" y="567752"/>
                        <a:pt x="984653" y="565009"/>
                        <a:pt x="984653" y="562266"/>
                      </a:cubicBezTo>
                      <a:lnTo>
                        <a:pt x="984653" y="540324"/>
                      </a:lnTo>
                      <a:cubicBezTo>
                        <a:pt x="990139" y="537582"/>
                        <a:pt x="995624" y="532096"/>
                        <a:pt x="1001110" y="526610"/>
                      </a:cubicBezTo>
                      <a:cubicBezTo>
                        <a:pt x="1023052" y="504668"/>
                        <a:pt x="1036766" y="474498"/>
                        <a:pt x="1036766" y="441585"/>
                      </a:cubicBezTo>
                      <a:lnTo>
                        <a:pt x="1036766" y="411414"/>
                      </a:lnTo>
                      <a:lnTo>
                        <a:pt x="1042252" y="397701"/>
                      </a:lnTo>
                      <a:cubicBezTo>
                        <a:pt x="1050480" y="383987"/>
                        <a:pt x="1053223" y="367530"/>
                        <a:pt x="1053223" y="353816"/>
                      </a:cubicBezTo>
                      <a:lnTo>
                        <a:pt x="1053223" y="271533"/>
                      </a:lnTo>
                      <a:cubicBezTo>
                        <a:pt x="1053223" y="263305"/>
                        <a:pt x="1044995" y="255077"/>
                        <a:pt x="1036766" y="255077"/>
                      </a:cubicBezTo>
                      <a:lnTo>
                        <a:pt x="883171" y="255077"/>
                      </a:lnTo>
                      <a:cubicBezTo>
                        <a:pt x="828316" y="255077"/>
                        <a:pt x="781689" y="301704"/>
                        <a:pt x="781689" y="356559"/>
                      </a:cubicBezTo>
                      <a:lnTo>
                        <a:pt x="781689" y="356559"/>
                      </a:lnTo>
                      <a:cubicBezTo>
                        <a:pt x="781689" y="370273"/>
                        <a:pt x="784432" y="381244"/>
                        <a:pt x="789917" y="394958"/>
                      </a:cubicBezTo>
                      <a:lnTo>
                        <a:pt x="798145" y="411414"/>
                      </a:lnTo>
                      <a:lnTo>
                        <a:pt x="798145" y="436099"/>
                      </a:lnTo>
                      <a:cubicBezTo>
                        <a:pt x="798145" y="477240"/>
                        <a:pt x="817344" y="515639"/>
                        <a:pt x="850258" y="537582"/>
                      </a:cubicBezTo>
                      <a:lnTo>
                        <a:pt x="850258" y="559523"/>
                      </a:lnTo>
                      <a:cubicBezTo>
                        <a:pt x="850258" y="562266"/>
                        <a:pt x="850258" y="565009"/>
                        <a:pt x="836544" y="567752"/>
                      </a:cubicBezTo>
                      <a:lnTo>
                        <a:pt x="803631" y="575980"/>
                      </a:lnTo>
                      <a:lnTo>
                        <a:pt x="710377" y="543067"/>
                      </a:lnTo>
                      <a:cubicBezTo>
                        <a:pt x="710377" y="537582"/>
                        <a:pt x="710377" y="534839"/>
                        <a:pt x="704892" y="532096"/>
                      </a:cubicBezTo>
                      <a:lnTo>
                        <a:pt x="674721" y="501926"/>
                      </a:lnTo>
                      <a:lnTo>
                        <a:pt x="674721" y="449813"/>
                      </a:lnTo>
                      <a:cubicBezTo>
                        <a:pt x="677464" y="447070"/>
                        <a:pt x="680206" y="444327"/>
                        <a:pt x="682949" y="441585"/>
                      </a:cubicBezTo>
                      <a:cubicBezTo>
                        <a:pt x="721348" y="405929"/>
                        <a:pt x="740547" y="356559"/>
                        <a:pt x="740547" y="304447"/>
                      </a:cubicBezTo>
                      <a:lnTo>
                        <a:pt x="740547" y="263305"/>
                      </a:lnTo>
                      <a:cubicBezTo>
                        <a:pt x="751518" y="238620"/>
                        <a:pt x="757004" y="213936"/>
                        <a:pt x="757004" y="186508"/>
                      </a:cubicBezTo>
                      <a:lnTo>
                        <a:pt x="757004" y="16457"/>
                      </a:lnTo>
                      <a:cubicBezTo>
                        <a:pt x="757004" y="8228"/>
                        <a:pt x="748775" y="0"/>
                        <a:pt x="740547" y="0"/>
                      </a:cubicBezTo>
                      <a:lnTo>
                        <a:pt x="501926" y="0"/>
                      </a:lnTo>
                      <a:cubicBezTo>
                        <a:pt x="416901" y="0"/>
                        <a:pt x="348332" y="68569"/>
                        <a:pt x="348332" y="153595"/>
                      </a:cubicBezTo>
                      <a:lnTo>
                        <a:pt x="348332" y="186508"/>
                      </a:lnTo>
                      <a:cubicBezTo>
                        <a:pt x="348332" y="213936"/>
                        <a:pt x="353817" y="238620"/>
                        <a:pt x="364788" y="263305"/>
                      </a:cubicBezTo>
                      <a:lnTo>
                        <a:pt x="364788" y="298961"/>
                      </a:lnTo>
                      <a:cubicBezTo>
                        <a:pt x="364788" y="359302"/>
                        <a:pt x="392215" y="411414"/>
                        <a:pt x="433357" y="447070"/>
                      </a:cubicBezTo>
                      <a:lnTo>
                        <a:pt x="433357" y="501926"/>
                      </a:lnTo>
                      <a:lnTo>
                        <a:pt x="403187" y="532096"/>
                      </a:lnTo>
                      <a:cubicBezTo>
                        <a:pt x="400444" y="534839"/>
                        <a:pt x="397701" y="540324"/>
                        <a:pt x="397701" y="543067"/>
                      </a:cubicBezTo>
                      <a:lnTo>
                        <a:pt x="298961" y="578723"/>
                      </a:lnTo>
                      <a:cubicBezTo>
                        <a:pt x="290734" y="581466"/>
                        <a:pt x="285248" y="584208"/>
                        <a:pt x="279763" y="589694"/>
                      </a:cubicBezTo>
                      <a:lnTo>
                        <a:pt x="263306" y="581466"/>
                      </a:lnTo>
                      <a:cubicBezTo>
                        <a:pt x="309932" y="562266"/>
                        <a:pt x="323646" y="532096"/>
                        <a:pt x="323646" y="532096"/>
                      </a:cubicBezTo>
                      <a:cubicBezTo>
                        <a:pt x="326389" y="526610"/>
                        <a:pt x="326389" y="521125"/>
                        <a:pt x="323646" y="518382"/>
                      </a:cubicBezTo>
                      <a:cubicBezTo>
                        <a:pt x="312675" y="496440"/>
                        <a:pt x="309932" y="452556"/>
                        <a:pt x="309932" y="419643"/>
                      </a:cubicBezTo>
                      <a:cubicBezTo>
                        <a:pt x="309932" y="408671"/>
                        <a:pt x="309932" y="397701"/>
                        <a:pt x="307190" y="389472"/>
                      </a:cubicBezTo>
                      <a:cubicBezTo>
                        <a:pt x="301704" y="312675"/>
                        <a:pt x="244106" y="255077"/>
                        <a:pt x="172794" y="255077"/>
                      </a:cubicBezTo>
                      <a:cubicBezTo>
                        <a:pt x="101483" y="255077"/>
                        <a:pt x="43884" y="312675"/>
                        <a:pt x="38399" y="389472"/>
                      </a:cubicBezTo>
                      <a:cubicBezTo>
                        <a:pt x="38399" y="397701"/>
                        <a:pt x="38399" y="408671"/>
                        <a:pt x="35656" y="419643"/>
                      </a:cubicBezTo>
                      <a:cubicBezTo>
                        <a:pt x="35656" y="452556"/>
                        <a:pt x="32914" y="496440"/>
                        <a:pt x="21942" y="518382"/>
                      </a:cubicBezTo>
                      <a:cubicBezTo>
                        <a:pt x="19200" y="523868"/>
                        <a:pt x="19200" y="529353"/>
                        <a:pt x="21942" y="532096"/>
                      </a:cubicBezTo>
                      <a:cubicBezTo>
                        <a:pt x="21942" y="534839"/>
                        <a:pt x="38399" y="562266"/>
                        <a:pt x="82283" y="581466"/>
                      </a:cubicBezTo>
                      <a:lnTo>
                        <a:pt x="38399" y="603408"/>
                      </a:lnTo>
                      <a:cubicBezTo>
                        <a:pt x="16457" y="614379"/>
                        <a:pt x="0" y="639064"/>
                        <a:pt x="0" y="663748"/>
                      </a:cubicBezTo>
                      <a:lnTo>
                        <a:pt x="0" y="781687"/>
                      </a:lnTo>
                      <a:cubicBezTo>
                        <a:pt x="0" y="789916"/>
                        <a:pt x="8228" y="798144"/>
                        <a:pt x="16457" y="798144"/>
                      </a:cubicBezTo>
                      <a:cubicBezTo>
                        <a:pt x="24685" y="798144"/>
                        <a:pt x="32914" y="789916"/>
                        <a:pt x="32914" y="781687"/>
                      </a:cubicBezTo>
                      <a:lnTo>
                        <a:pt x="32914" y="663748"/>
                      </a:lnTo>
                      <a:cubicBezTo>
                        <a:pt x="32914" y="650035"/>
                        <a:pt x="41142" y="639064"/>
                        <a:pt x="52112" y="633578"/>
                      </a:cubicBezTo>
                      <a:lnTo>
                        <a:pt x="104225" y="606151"/>
                      </a:lnTo>
                      <a:lnTo>
                        <a:pt x="123425" y="622607"/>
                      </a:lnTo>
                      <a:cubicBezTo>
                        <a:pt x="137138" y="633578"/>
                        <a:pt x="153595" y="641806"/>
                        <a:pt x="170052" y="641806"/>
                      </a:cubicBezTo>
                      <a:cubicBezTo>
                        <a:pt x="186508" y="641806"/>
                        <a:pt x="202965" y="636321"/>
                        <a:pt x="216678" y="622607"/>
                      </a:cubicBezTo>
                      <a:lnTo>
                        <a:pt x="235878" y="606151"/>
                      </a:lnTo>
                      <a:lnTo>
                        <a:pt x="252335" y="614379"/>
                      </a:lnTo>
                      <a:cubicBezTo>
                        <a:pt x="244106" y="628092"/>
                        <a:pt x="238621" y="641806"/>
                        <a:pt x="238621" y="658263"/>
                      </a:cubicBezTo>
                      <a:lnTo>
                        <a:pt x="238621" y="781687"/>
                      </a:lnTo>
                      <a:cubicBezTo>
                        <a:pt x="238621" y="789916"/>
                        <a:pt x="246849" y="798144"/>
                        <a:pt x="255077" y="798144"/>
                      </a:cubicBezTo>
                      <a:cubicBezTo>
                        <a:pt x="263306" y="798144"/>
                        <a:pt x="271534" y="789916"/>
                        <a:pt x="271534" y="781687"/>
                      </a:cubicBezTo>
                      <a:lnTo>
                        <a:pt x="271534" y="658263"/>
                      </a:lnTo>
                      <a:cubicBezTo>
                        <a:pt x="271534" y="636321"/>
                        <a:pt x="285248" y="617122"/>
                        <a:pt x="307190" y="608893"/>
                      </a:cubicBezTo>
                      <a:lnTo>
                        <a:pt x="411415" y="570495"/>
                      </a:lnTo>
                      <a:lnTo>
                        <a:pt x="455300" y="636321"/>
                      </a:lnTo>
                      <a:cubicBezTo>
                        <a:pt x="460785" y="644549"/>
                        <a:pt x="469013" y="650035"/>
                        <a:pt x="479984" y="650035"/>
                      </a:cubicBezTo>
                      <a:cubicBezTo>
                        <a:pt x="479984" y="650035"/>
                        <a:pt x="482727" y="650035"/>
                        <a:pt x="482727" y="650035"/>
                      </a:cubicBezTo>
                      <a:cubicBezTo>
                        <a:pt x="490955" y="650035"/>
                        <a:pt x="499184" y="647292"/>
                        <a:pt x="504669" y="639064"/>
                      </a:cubicBezTo>
                      <a:lnTo>
                        <a:pt x="532097" y="611636"/>
                      </a:lnTo>
                      <a:lnTo>
                        <a:pt x="532097" y="778944"/>
                      </a:lnTo>
                      <a:cubicBezTo>
                        <a:pt x="532097" y="787173"/>
                        <a:pt x="540326" y="795401"/>
                        <a:pt x="548553" y="795401"/>
                      </a:cubicBezTo>
                      <a:cubicBezTo>
                        <a:pt x="556781" y="795401"/>
                        <a:pt x="565010" y="787173"/>
                        <a:pt x="565010" y="778944"/>
                      </a:cubicBezTo>
                      <a:lnTo>
                        <a:pt x="565010" y="611636"/>
                      </a:lnTo>
                      <a:lnTo>
                        <a:pt x="592438" y="639064"/>
                      </a:lnTo>
                      <a:cubicBezTo>
                        <a:pt x="597923" y="644549"/>
                        <a:pt x="606152" y="650035"/>
                        <a:pt x="614380" y="650035"/>
                      </a:cubicBezTo>
                      <a:cubicBezTo>
                        <a:pt x="614380" y="650035"/>
                        <a:pt x="617123" y="650035"/>
                        <a:pt x="617123" y="650035"/>
                      </a:cubicBezTo>
                      <a:cubicBezTo>
                        <a:pt x="628094" y="650035"/>
                        <a:pt x="636322" y="644549"/>
                        <a:pt x="641807" y="636321"/>
                      </a:cubicBezTo>
                      <a:lnTo>
                        <a:pt x="685692" y="570495"/>
                      </a:lnTo>
                      <a:lnTo>
                        <a:pt x="789917" y="608893"/>
                      </a:lnTo>
                      <a:cubicBezTo>
                        <a:pt x="809116" y="617122"/>
                        <a:pt x="825573" y="636321"/>
                        <a:pt x="825573" y="658263"/>
                      </a:cubicBezTo>
                      <a:lnTo>
                        <a:pt x="825573" y="781687"/>
                      </a:lnTo>
                      <a:cubicBezTo>
                        <a:pt x="825573" y="789916"/>
                        <a:pt x="833801" y="798144"/>
                        <a:pt x="842030" y="798144"/>
                      </a:cubicBezTo>
                      <a:cubicBezTo>
                        <a:pt x="850258" y="798144"/>
                        <a:pt x="858486" y="789916"/>
                        <a:pt x="858486" y="781687"/>
                      </a:cubicBezTo>
                      <a:lnTo>
                        <a:pt x="858486" y="658263"/>
                      </a:lnTo>
                      <a:cubicBezTo>
                        <a:pt x="858486" y="636321"/>
                        <a:pt x="850258" y="614379"/>
                        <a:pt x="833801" y="600665"/>
                      </a:cubicBezTo>
                      <a:lnTo>
                        <a:pt x="836544" y="600665"/>
                      </a:lnTo>
                      <a:cubicBezTo>
                        <a:pt x="839287" y="600665"/>
                        <a:pt x="844772" y="597922"/>
                        <a:pt x="850258" y="595179"/>
                      </a:cubicBezTo>
                      <a:lnTo>
                        <a:pt x="891399" y="636321"/>
                      </a:lnTo>
                      <a:lnTo>
                        <a:pt x="891399" y="784430"/>
                      </a:lnTo>
                      <a:cubicBezTo>
                        <a:pt x="891399" y="792658"/>
                        <a:pt x="899627" y="800887"/>
                        <a:pt x="907856" y="800887"/>
                      </a:cubicBezTo>
                      <a:cubicBezTo>
                        <a:pt x="916084" y="800887"/>
                        <a:pt x="924313" y="792658"/>
                        <a:pt x="924313" y="784430"/>
                      </a:cubicBezTo>
                      <a:lnTo>
                        <a:pt x="924313" y="636321"/>
                      </a:lnTo>
                      <a:lnTo>
                        <a:pt x="965454" y="595179"/>
                      </a:lnTo>
                      <a:cubicBezTo>
                        <a:pt x="968197" y="595179"/>
                        <a:pt x="970940" y="597922"/>
                        <a:pt x="970940" y="597922"/>
                      </a:cubicBezTo>
                      <a:lnTo>
                        <a:pt x="1036766" y="617122"/>
                      </a:lnTo>
                      <a:cubicBezTo>
                        <a:pt x="1050480" y="622607"/>
                        <a:pt x="1061451" y="636321"/>
                        <a:pt x="1061451" y="650035"/>
                      </a:cubicBezTo>
                      <a:lnTo>
                        <a:pt x="1061451" y="781687"/>
                      </a:lnTo>
                      <a:cubicBezTo>
                        <a:pt x="1061451" y="789916"/>
                        <a:pt x="1069679" y="798144"/>
                        <a:pt x="1077907" y="798144"/>
                      </a:cubicBezTo>
                      <a:cubicBezTo>
                        <a:pt x="1086136" y="798144"/>
                        <a:pt x="1094364" y="789916"/>
                        <a:pt x="1094364" y="781687"/>
                      </a:cubicBezTo>
                      <a:lnTo>
                        <a:pt x="1094364" y="650035"/>
                      </a:lnTo>
                      <a:cubicBezTo>
                        <a:pt x="1105335" y="622607"/>
                        <a:pt x="1086136" y="595179"/>
                        <a:pt x="1055965" y="586951"/>
                      </a:cubicBezTo>
                      <a:close/>
                      <a:moveTo>
                        <a:pt x="117939" y="559523"/>
                      </a:moveTo>
                      <a:cubicBezTo>
                        <a:pt x="87769" y="548552"/>
                        <a:pt x="74055" y="534839"/>
                        <a:pt x="65826" y="526610"/>
                      </a:cubicBezTo>
                      <a:cubicBezTo>
                        <a:pt x="71312" y="515639"/>
                        <a:pt x="74055" y="501926"/>
                        <a:pt x="74055" y="488212"/>
                      </a:cubicBezTo>
                      <a:cubicBezTo>
                        <a:pt x="82283" y="510154"/>
                        <a:pt x="98740" y="526610"/>
                        <a:pt x="115197" y="540324"/>
                      </a:cubicBezTo>
                      <a:lnTo>
                        <a:pt x="115197" y="559523"/>
                      </a:lnTo>
                      <a:close/>
                      <a:moveTo>
                        <a:pt x="211193" y="603408"/>
                      </a:moveTo>
                      <a:cubicBezTo>
                        <a:pt x="197480" y="617122"/>
                        <a:pt x="175537" y="617122"/>
                        <a:pt x="161823" y="603408"/>
                      </a:cubicBezTo>
                      <a:lnTo>
                        <a:pt x="148109" y="589694"/>
                      </a:lnTo>
                      <a:cubicBezTo>
                        <a:pt x="150852" y="584208"/>
                        <a:pt x="150852" y="578723"/>
                        <a:pt x="150852" y="573237"/>
                      </a:cubicBezTo>
                      <a:lnTo>
                        <a:pt x="150852" y="556781"/>
                      </a:lnTo>
                      <a:cubicBezTo>
                        <a:pt x="161823" y="559523"/>
                        <a:pt x="172794" y="562266"/>
                        <a:pt x="186508" y="562266"/>
                      </a:cubicBezTo>
                      <a:cubicBezTo>
                        <a:pt x="197480" y="562266"/>
                        <a:pt x="211193" y="559523"/>
                        <a:pt x="222164" y="556781"/>
                      </a:cubicBezTo>
                      <a:lnTo>
                        <a:pt x="222164" y="573237"/>
                      </a:lnTo>
                      <a:cubicBezTo>
                        <a:pt x="222164" y="578723"/>
                        <a:pt x="224907" y="584208"/>
                        <a:pt x="224907" y="589694"/>
                      </a:cubicBezTo>
                      <a:lnTo>
                        <a:pt x="211193" y="603408"/>
                      </a:lnTo>
                      <a:close/>
                      <a:moveTo>
                        <a:pt x="186508" y="529353"/>
                      </a:moveTo>
                      <a:cubicBezTo>
                        <a:pt x="139881" y="529353"/>
                        <a:pt x="101483" y="490954"/>
                        <a:pt x="101483" y="444327"/>
                      </a:cubicBezTo>
                      <a:cubicBezTo>
                        <a:pt x="101483" y="436099"/>
                        <a:pt x="93254" y="427871"/>
                        <a:pt x="85026" y="427871"/>
                      </a:cubicBezTo>
                      <a:cubicBezTo>
                        <a:pt x="85026" y="427871"/>
                        <a:pt x="82283" y="427871"/>
                        <a:pt x="82283" y="427871"/>
                      </a:cubicBezTo>
                      <a:cubicBezTo>
                        <a:pt x="82283" y="427871"/>
                        <a:pt x="82283" y="425128"/>
                        <a:pt x="82283" y="425128"/>
                      </a:cubicBezTo>
                      <a:cubicBezTo>
                        <a:pt x="82283" y="414157"/>
                        <a:pt x="82283" y="403186"/>
                        <a:pt x="82283" y="394958"/>
                      </a:cubicBezTo>
                      <a:cubicBezTo>
                        <a:pt x="85026" y="367530"/>
                        <a:pt x="95997" y="340102"/>
                        <a:pt x="115197" y="320903"/>
                      </a:cubicBezTo>
                      <a:cubicBezTo>
                        <a:pt x="134395" y="301704"/>
                        <a:pt x="159080" y="290733"/>
                        <a:pt x="186508" y="290733"/>
                      </a:cubicBezTo>
                      <a:cubicBezTo>
                        <a:pt x="213936" y="290733"/>
                        <a:pt x="238621" y="301704"/>
                        <a:pt x="257820" y="320903"/>
                      </a:cubicBezTo>
                      <a:cubicBezTo>
                        <a:pt x="277020" y="340102"/>
                        <a:pt x="287991" y="367530"/>
                        <a:pt x="290734" y="394958"/>
                      </a:cubicBezTo>
                      <a:cubicBezTo>
                        <a:pt x="290734" y="403186"/>
                        <a:pt x="290734" y="414157"/>
                        <a:pt x="290734" y="425128"/>
                      </a:cubicBezTo>
                      <a:cubicBezTo>
                        <a:pt x="290734" y="425128"/>
                        <a:pt x="290734" y="427871"/>
                        <a:pt x="290734" y="427871"/>
                      </a:cubicBezTo>
                      <a:cubicBezTo>
                        <a:pt x="274277" y="400443"/>
                        <a:pt x="246849" y="381244"/>
                        <a:pt x="211193" y="370273"/>
                      </a:cubicBezTo>
                      <a:cubicBezTo>
                        <a:pt x="178280" y="359302"/>
                        <a:pt x="150852" y="359302"/>
                        <a:pt x="150852" y="359302"/>
                      </a:cubicBezTo>
                      <a:cubicBezTo>
                        <a:pt x="145366" y="359302"/>
                        <a:pt x="142624" y="362045"/>
                        <a:pt x="139881" y="364787"/>
                      </a:cubicBezTo>
                      <a:lnTo>
                        <a:pt x="112454" y="394958"/>
                      </a:lnTo>
                      <a:cubicBezTo>
                        <a:pt x="106968" y="400443"/>
                        <a:pt x="106968" y="411414"/>
                        <a:pt x="112454" y="416900"/>
                      </a:cubicBezTo>
                      <a:cubicBezTo>
                        <a:pt x="117939" y="422385"/>
                        <a:pt x="128910" y="422385"/>
                        <a:pt x="134395" y="416900"/>
                      </a:cubicBezTo>
                      <a:lnTo>
                        <a:pt x="159080" y="392215"/>
                      </a:lnTo>
                      <a:cubicBezTo>
                        <a:pt x="181023" y="392215"/>
                        <a:pt x="246849" y="400443"/>
                        <a:pt x="271534" y="458041"/>
                      </a:cubicBezTo>
                      <a:cubicBezTo>
                        <a:pt x="263306" y="496440"/>
                        <a:pt x="227649" y="529353"/>
                        <a:pt x="186508" y="529353"/>
                      </a:cubicBezTo>
                      <a:close/>
                      <a:moveTo>
                        <a:pt x="252335" y="559523"/>
                      </a:moveTo>
                      <a:lnTo>
                        <a:pt x="252335" y="540324"/>
                      </a:lnTo>
                      <a:cubicBezTo>
                        <a:pt x="271534" y="526610"/>
                        <a:pt x="285248" y="510154"/>
                        <a:pt x="293476" y="488212"/>
                      </a:cubicBezTo>
                      <a:cubicBezTo>
                        <a:pt x="296219" y="501926"/>
                        <a:pt x="298961" y="515639"/>
                        <a:pt x="301704" y="526610"/>
                      </a:cubicBezTo>
                      <a:cubicBezTo>
                        <a:pt x="298961" y="534839"/>
                        <a:pt x="282505" y="548552"/>
                        <a:pt x="252335" y="559523"/>
                      </a:cubicBezTo>
                      <a:close/>
                      <a:moveTo>
                        <a:pt x="405929" y="298961"/>
                      </a:moveTo>
                      <a:lnTo>
                        <a:pt x="405929" y="260562"/>
                      </a:lnTo>
                      <a:cubicBezTo>
                        <a:pt x="405929" y="257819"/>
                        <a:pt x="405929" y="255077"/>
                        <a:pt x="403187" y="252334"/>
                      </a:cubicBezTo>
                      <a:cubicBezTo>
                        <a:pt x="392215" y="230392"/>
                        <a:pt x="386730" y="208450"/>
                        <a:pt x="386730" y="186508"/>
                      </a:cubicBezTo>
                      <a:lnTo>
                        <a:pt x="386730" y="153595"/>
                      </a:lnTo>
                      <a:cubicBezTo>
                        <a:pt x="386730" y="87768"/>
                        <a:pt x="441586" y="32913"/>
                        <a:pt x="507412" y="32913"/>
                      </a:cubicBezTo>
                      <a:lnTo>
                        <a:pt x="729576" y="32913"/>
                      </a:lnTo>
                      <a:lnTo>
                        <a:pt x="729576" y="186508"/>
                      </a:lnTo>
                      <a:cubicBezTo>
                        <a:pt x="729576" y="208450"/>
                        <a:pt x="724090" y="233135"/>
                        <a:pt x="713120" y="252334"/>
                      </a:cubicBezTo>
                      <a:cubicBezTo>
                        <a:pt x="713120" y="255077"/>
                        <a:pt x="710377" y="257819"/>
                        <a:pt x="710377" y="260562"/>
                      </a:cubicBezTo>
                      <a:lnTo>
                        <a:pt x="710377" y="307189"/>
                      </a:lnTo>
                      <a:cubicBezTo>
                        <a:pt x="710377" y="351074"/>
                        <a:pt x="693920" y="389472"/>
                        <a:pt x="661007" y="419643"/>
                      </a:cubicBezTo>
                      <a:cubicBezTo>
                        <a:pt x="658264" y="422385"/>
                        <a:pt x="652778" y="427871"/>
                        <a:pt x="650036" y="430614"/>
                      </a:cubicBezTo>
                      <a:cubicBezTo>
                        <a:pt x="650036" y="430614"/>
                        <a:pt x="650036" y="430614"/>
                        <a:pt x="650036" y="430614"/>
                      </a:cubicBezTo>
                      <a:cubicBezTo>
                        <a:pt x="619866" y="452556"/>
                        <a:pt x="584209" y="463527"/>
                        <a:pt x="545811" y="460784"/>
                      </a:cubicBezTo>
                      <a:cubicBezTo>
                        <a:pt x="469013" y="455299"/>
                        <a:pt x="405929" y="383987"/>
                        <a:pt x="405929" y="298961"/>
                      </a:cubicBezTo>
                      <a:close/>
                      <a:moveTo>
                        <a:pt x="496441" y="619864"/>
                      </a:moveTo>
                      <a:cubicBezTo>
                        <a:pt x="496441" y="619864"/>
                        <a:pt x="496441" y="622607"/>
                        <a:pt x="496441" y="619864"/>
                      </a:cubicBezTo>
                      <a:cubicBezTo>
                        <a:pt x="493698" y="622607"/>
                        <a:pt x="493698" y="619864"/>
                        <a:pt x="496441" y="619864"/>
                      </a:cubicBezTo>
                      <a:lnTo>
                        <a:pt x="444329" y="545810"/>
                      </a:lnTo>
                      <a:lnTo>
                        <a:pt x="460785" y="529353"/>
                      </a:lnTo>
                      <a:lnTo>
                        <a:pt x="534840" y="581466"/>
                      </a:lnTo>
                      <a:lnTo>
                        <a:pt x="496441" y="619864"/>
                      </a:lnTo>
                      <a:close/>
                      <a:moveTo>
                        <a:pt x="559524" y="559523"/>
                      </a:moveTo>
                      <a:lnTo>
                        <a:pt x="474498" y="499183"/>
                      </a:lnTo>
                      <a:lnTo>
                        <a:pt x="474498" y="469013"/>
                      </a:lnTo>
                      <a:cubicBezTo>
                        <a:pt x="496441" y="479983"/>
                        <a:pt x="521126" y="488212"/>
                        <a:pt x="548553" y="490954"/>
                      </a:cubicBezTo>
                      <a:cubicBezTo>
                        <a:pt x="554039" y="490954"/>
                        <a:pt x="556781" y="490954"/>
                        <a:pt x="562267" y="490954"/>
                      </a:cubicBezTo>
                      <a:cubicBezTo>
                        <a:pt x="592438" y="490954"/>
                        <a:pt x="622609" y="482726"/>
                        <a:pt x="647293" y="469013"/>
                      </a:cubicBezTo>
                      <a:lnTo>
                        <a:pt x="647293" y="499183"/>
                      </a:lnTo>
                      <a:lnTo>
                        <a:pt x="559524" y="559523"/>
                      </a:lnTo>
                      <a:close/>
                      <a:moveTo>
                        <a:pt x="628094" y="619864"/>
                      </a:moveTo>
                      <a:cubicBezTo>
                        <a:pt x="628094" y="619864"/>
                        <a:pt x="628094" y="622607"/>
                        <a:pt x="628094" y="619864"/>
                      </a:cubicBezTo>
                      <a:cubicBezTo>
                        <a:pt x="625351" y="622607"/>
                        <a:pt x="625351" y="622607"/>
                        <a:pt x="628094" y="619864"/>
                      </a:cubicBezTo>
                      <a:lnTo>
                        <a:pt x="586952" y="581466"/>
                      </a:lnTo>
                      <a:lnTo>
                        <a:pt x="661007" y="529353"/>
                      </a:lnTo>
                      <a:lnTo>
                        <a:pt x="677464" y="545810"/>
                      </a:lnTo>
                      <a:lnTo>
                        <a:pt x="628094" y="619864"/>
                      </a:lnTo>
                      <a:close/>
                      <a:moveTo>
                        <a:pt x="918827" y="606151"/>
                      </a:moveTo>
                      <a:lnTo>
                        <a:pt x="883171" y="570495"/>
                      </a:lnTo>
                      <a:cubicBezTo>
                        <a:pt x="883171" y="567752"/>
                        <a:pt x="883171" y="565009"/>
                        <a:pt x="883171" y="562266"/>
                      </a:cubicBezTo>
                      <a:lnTo>
                        <a:pt x="883171" y="556781"/>
                      </a:lnTo>
                      <a:cubicBezTo>
                        <a:pt x="894142" y="559523"/>
                        <a:pt x="905113" y="562266"/>
                        <a:pt x="916084" y="562266"/>
                      </a:cubicBezTo>
                      <a:cubicBezTo>
                        <a:pt x="916084" y="562266"/>
                        <a:pt x="918827" y="562266"/>
                        <a:pt x="918827" y="562266"/>
                      </a:cubicBezTo>
                      <a:cubicBezTo>
                        <a:pt x="929798" y="562266"/>
                        <a:pt x="943512" y="559523"/>
                        <a:pt x="954483" y="556781"/>
                      </a:cubicBezTo>
                      <a:lnTo>
                        <a:pt x="954483" y="562266"/>
                      </a:lnTo>
                      <a:cubicBezTo>
                        <a:pt x="954483" y="565009"/>
                        <a:pt x="954483" y="567752"/>
                        <a:pt x="954483" y="570495"/>
                      </a:cubicBezTo>
                      <a:lnTo>
                        <a:pt x="918827" y="606151"/>
                      </a:lnTo>
                      <a:close/>
                      <a:moveTo>
                        <a:pt x="979168" y="504668"/>
                      </a:moveTo>
                      <a:cubicBezTo>
                        <a:pt x="962712" y="521125"/>
                        <a:pt x="940769" y="529353"/>
                        <a:pt x="916084" y="529353"/>
                      </a:cubicBezTo>
                      <a:cubicBezTo>
                        <a:pt x="869458" y="526610"/>
                        <a:pt x="831058" y="488212"/>
                        <a:pt x="831058" y="438842"/>
                      </a:cubicBezTo>
                      <a:lnTo>
                        <a:pt x="831058" y="408671"/>
                      </a:lnTo>
                      <a:cubicBezTo>
                        <a:pt x="831058" y="405929"/>
                        <a:pt x="831058" y="403186"/>
                        <a:pt x="828316" y="400443"/>
                      </a:cubicBezTo>
                      <a:lnTo>
                        <a:pt x="817344" y="381244"/>
                      </a:lnTo>
                      <a:cubicBezTo>
                        <a:pt x="814602" y="373016"/>
                        <a:pt x="811859" y="364787"/>
                        <a:pt x="811859" y="356559"/>
                      </a:cubicBezTo>
                      <a:lnTo>
                        <a:pt x="811859" y="356559"/>
                      </a:lnTo>
                      <a:cubicBezTo>
                        <a:pt x="811859" y="318161"/>
                        <a:pt x="842030" y="287990"/>
                        <a:pt x="880429" y="287990"/>
                      </a:cubicBezTo>
                      <a:lnTo>
                        <a:pt x="1017567" y="287990"/>
                      </a:lnTo>
                      <a:lnTo>
                        <a:pt x="1017567" y="353816"/>
                      </a:lnTo>
                      <a:cubicBezTo>
                        <a:pt x="1017567" y="364787"/>
                        <a:pt x="1014824" y="375758"/>
                        <a:pt x="1009338" y="383987"/>
                      </a:cubicBezTo>
                      <a:lnTo>
                        <a:pt x="1001110" y="400443"/>
                      </a:lnTo>
                      <a:cubicBezTo>
                        <a:pt x="1001110" y="403186"/>
                        <a:pt x="998367" y="405929"/>
                        <a:pt x="998367" y="408671"/>
                      </a:cubicBezTo>
                      <a:lnTo>
                        <a:pt x="998367" y="441585"/>
                      </a:lnTo>
                      <a:cubicBezTo>
                        <a:pt x="1003853" y="466270"/>
                        <a:pt x="995624" y="488212"/>
                        <a:pt x="979168" y="504668"/>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647" name="Google Shape;1088;p3">
                  <a:extLst>
                    <a:ext uri="{FF2B5EF4-FFF2-40B4-BE49-F238E27FC236}">
                      <a16:creationId xmlns:a16="http://schemas.microsoft.com/office/drawing/2014/main" id="{699160B4-5823-0039-6CC5-61528121B803}"/>
                    </a:ext>
                  </a:extLst>
                </p:cNvPr>
                <p:cNvSpPr/>
                <p:nvPr/>
              </p:nvSpPr>
              <p:spPr>
                <a:xfrm>
                  <a:off x="9258490" y="4220154"/>
                  <a:ext cx="135424" cy="52112"/>
                </a:xfrm>
                <a:custGeom>
                  <a:avLst/>
                  <a:gdLst/>
                  <a:ahLst/>
                  <a:cxnLst/>
                  <a:rect l="l" t="t" r="r" b="b"/>
                  <a:pathLst>
                    <a:path w="135424" h="52112" extrusionOk="0">
                      <a:moveTo>
                        <a:pt x="126167" y="19200"/>
                      </a:moveTo>
                      <a:cubicBezTo>
                        <a:pt x="87769" y="0"/>
                        <a:pt x="19200" y="0"/>
                        <a:pt x="16457" y="0"/>
                      </a:cubicBezTo>
                      <a:cubicBezTo>
                        <a:pt x="8228" y="0"/>
                        <a:pt x="0" y="8228"/>
                        <a:pt x="0" y="16457"/>
                      </a:cubicBezTo>
                      <a:cubicBezTo>
                        <a:pt x="0" y="24685"/>
                        <a:pt x="8228" y="32913"/>
                        <a:pt x="16457" y="32913"/>
                      </a:cubicBezTo>
                      <a:cubicBezTo>
                        <a:pt x="35656" y="32913"/>
                        <a:pt x="87769" y="35656"/>
                        <a:pt x="112454" y="49370"/>
                      </a:cubicBezTo>
                      <a:cubicBezTo>
                        <a:pt x="115197" y="49370"/>
                        <a:pt x="117939" y="52113"/>
                        <a:pt x="120682" y="52113"/>
                      </a:cubicBezTo>
                      <a:cubicBezTo>
                        <a:pt x="126167" y="52113"/>
                        <a:pt x="131653" y="49370"/>
                        <a:pt x="134395" y="43884"/>
                      </a:cubicBezTo>
                      <a:cubicBezTo>
                        <a:pt x="137138" y="32913"/>
                        <a:pt x="134395" y="24685"/>
                        <a:pt x="126167" y="1920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648" name="Google Shape;1089;p3">
                  <a:extLst>
                    <a:ext uri="{FF2B5EF4-FFF2-40B4-BE49-F238E27FC236}">
                      <a16:creationId xmlns:a16="http://schemas.microsoft.com/office/drawing/2014/main" id="{C038504B-79E9-6AB7-E405-151584476EFE}"/>
                    </a:ext>
                  </a:extLst>
                </p:cNvPr>
                <p:cNvSpPr/>
                <p:nvPr/>
              </p:nvSpPr>
              <p:spPr>
                <a:xfrm>
                  <a:off x="8833361" y="4024394"/>
                  <a:ext cx="270162" cy="91535"/>
                </a:xfrm>
                <a:custGeom>
                  <a:avLst/>
                  <a:gdLst/>
                  <a:ahLst/>
                  <a:cxnLst/>
                  <a:rect l="l" t="t" r="r" b="b"/>
                  <a:pathLst>
                    <a:path w="270162" h="91535" extrusionOk="0">
                      <a:moveTo>
                        <a:pt x="266049" y="47651"/>
                      </a:moveTo>
                      <a:cubicBezTo>
                        <a:pt x="205708" y="-12690"/>
                        <a:pt x="79540" y="-1719"/>
                        <a:pt x="27428" y="6509"/>
                      </a:cubicBezTo>
                      <a:cubicBezTo>
                        <a:pt x="10971" y="9252"/>
                        <a:pt x="0" y="22966"/>
                        <a:pt x="0" y="39422"/>
                      </a:cubicBezTo>
                      <a:lnTo>
                        <a:pt x="0" y="75078"/>
                      </a:lnTo>
                      <a:cubicBezTo>
                        <a:pt x="0" y="83307"/>
                        <a:pt x="8228" y="91535"/>
                        <a:pt x="16457" y="91535"/>
                      </a:cubicBezTo>
                      <a:cubicBezTo>
                        <a:pt x="24685" y="91535"/>
                        <a:pt x="32914" y="83307"/>
                        <a:pt x="32914" y="75078"/>
                      </a:cubicBezTo>
                      <a:lnTo>
                        <a:pt x="32914" y="39422"/>
                      </a:lnTo>
                      <a:cubicBezTo>
                        <a:pt x="32914" y="39422"/>
                        <a:pt x="32914" y="39422"/>
                        <a:pt x="32914" y="39422"/>
                      </a:cubicBezTo>
                      <a:cubicBezTo>
                        <a:pt x="52112" y="36680"/>
                        <a:pt x="93254" y="31194"/>
                        <a:pt x="137138" y="33937"/>
                      </a:cubicBezTo>
                      <a:cubicBezTo>
                        <a:pt x="186508" y="36680"/>
                        <a:pt x="222164" y="50394"/>
                        <a:pt x="244106" y="72335"/>
                      </a:cubicBezTo>
                      <a:cubicBezTo>
                        <a:pt x="249592" y="77821"/>
                        <a:pt x="260563" y="77821"/>
                        <a:pt x="266049" y="72335"/>
                      </a:cubicBezTo>
                      <a:cubicBezTo>
                        <a:pt x="271534" y="64107"/>
                        <a:pt x="271534" y="53136"/>
                        <a:pt x="266049" y="47651"/>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649" name="Google Shape;1090;p3">
                  <a:extLst>
                    <a:ext uri="{FF2B5EF4-FFF2-40B4-BE49-F238E27FC236}">
                      <a16:creationId xmlns:a16="http://schemas.microsoft.com/office/drawing/2014/main" id="{834C70DA-B652-58FB-E543-80D7EE038FE0}"/>
                    </a:ext>
                  </a:extLst>
                </p:cNvPr>
                <p:cNvSpPr/>
                <p:nvPr/>
              </p:nvSpPr>
              <p:spPr>
                <a:xfrm>
                  <a:off x="8764792" y="4579456"/>
                  <a:ext cx="32913" cy="101482"/>
                </a:xfrm>
                <a:custGeom>
                  <a:avLst/>
                  <a:gdLst/>
                  <a:ahLst/>
                  <a:cxnLst/>
                  <a:rect l="l" t="t" r="r" b="b"/>
                  <a:pathLst>
                    <a:path w="32913" h="101482" extrusionOk="0">
                      <a:moveTo>
                        <a:pt x="16457" y="0"/>
                      </a:moveTo>
                      <a:cubicBezTo>
                        <a:pt x="8228" y="0"/>
                        <a:pt x="0" y="8228"/>
                        <a:pt x="0" y="16457"/>
                      </a:cubicBezTo>
                      <a:lnTo>
                        <a:pt x="0" y="85026"/>
                      </a:lnTo>
                      <a:cubicBezTo>
                        <a:pt x="0" y="93254"/>
                        <a:pt x="8228" y="101482"/>
                        <a:pt x="16457" y="101482"/>
                      </a:cubicBezTo>
                      <a:cubicBezTo>
                        <a:pt x="24685" y="101482"/>
                        <a:pt x="32914" y="93254"/>
                        <a:pt x="32914" y="85026"/>
                      </a:cubicBezTo>
                      <a:lnTo>
                        <a:pt x="32914" y="16457"/>
                      </a:lnTo>
                      <a:cubicBezTo>
                        <a:pt x="32914" y="8228"/>
                        <a:pt x="24685" y="0"/>
                        <a:pt x="16457" y="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650" name="Google Shape;1091;p3">
                  <a:extLst>
                    <a:ext uri="{FF2B5EF4-FFF2-40B4-BE49-F238E27FC236}">
                      <a16:creationId xmlns:a16="http://schemas.microsoft.com/office/drawing/2014/main" id="{78CBC2C8-5A3C-7822-D30E-139146A1792D}"/>
                    </a:ext>
                  </a:extLst>
                </p:cNvPr>
                <p:cNvSpPr/>
                <p:nvPr/>
              </p:nvSpPr>
              <p:spPr>
                <a:xfrm>
                  <a:off x="9140551" y="4579456"/>
                  <a:ext cx="32912" cy="101482"/>
                </a:xfrm>
                <a:custGeom>
                  <a:avLst/>
                  <a:gdLst/>
                  <a:ahLst/>
                  <a:cxnLst/>
                  <a:rect l="l" t="t" r="r" b="b"/>
                  <a:pathLst>
                    <a:path w="32912" h="101482" extrusionOk="0">
                      <a:moveTo>
                        <a:pt x="16456" y="0"/>
                      </a:moveTo>
                      <a:cubicBezTo>
                        <a:pt x="8228" y="0"/>
                        <a:pt x="0" y="8228"/>
                        <a:pt x="0" y="16457"/>
                      </a:cubicBezTo>
                      <a:lnTo>
                        <a:pt x="0" y="85026"/>
                      </a:lnTo>
                      <a:cubicBezTo>
                        <a:pt x="0" y="93254"/>
                        <a:pt x="8228" y="101482"/>
                        <a:pt x="16456" y="101482"/>
                      </a:cubicBezTo>
                      <a:cubicBezTo>
                        <a:pt x="24685" y="101482"/>
                        <a:pt x="32913" y="93254"/>
                        <a:pt x="32913" y="85026"/>
                      </a:cubicBezTo>
                      <a:lnTo>
                        <a:pt x="32913" y="16457"/>
                      </a:lnTo>
                      <a:cubicBezTo>
                        <a:pt x="32913" y="8228"/>
                        <a:pt x="24685" y="0"/>
                        <a:pt x="16456" y="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651" name="Google Shape;1092;p3">
                  <a:extLst>
                    <a:ext uri="{FF2B5EF4-FFF2-40B4-BE49-F238E27FC236}">
                      <a16:creationId xmlns:a16="http://schemas.microsoft.com/office/drawing/2014/main" id="{2EDFAD8D-0ADE-5F3C-CA44-E42F5704C57D}"/>
                    </a:ext>
                  </a:extLst>
                </p:cNvPr>
                <p:cNvSpPr/>
                <p:nvPr/>
              </p:nvSpPr>
              <p:spPr>
                <a:xfrm>
                  <a:off x="8852561" y="4409405"/>
                  <a:ext cx="90510" cy="91730"/>
                </a:xfrm>
                <a:custGeom>
                  <a:avLst/>
                  <a:gdLst/>
                  <a:ahLst/>
                  <a:cxnLst/>
                  <a:rect l="l" t="t" r="r" b="b"/>
                  <a:pathLst>
                    <a:path w="90510" h="91730" extrusionOk="0">
                      <a:moveTo>
                        <a:pt x="52112" y="90511"/>
                      </a:moveTo>
                      <a:cubicBezTo>
                        <a:pt x="52112" y="90511"/>
                        <a:pt x="52112" y="93254"/>
                        <a:pt x="52112" y="90511"/>
                      </a:cubicBezTo>
                      <a:cubicBezTo>
                        <a:pt x="49369" y="93254"/>
                        <a:pt x="49369" y="90511"/>
                        <a:pt x="52112" y="90511"/>
                      </a:cubicBezTo>
                      <a:lnTo>
                        <a:pt x="0" y="16456"/>
                      </a:lnTo>
                      <a:lnTo>
                        <a:pt x="16456" y="0"/>
                      </a:lnTo>
                      <a:lnTo>
                        <a:pt x="90511" y="52112"/>
                      </a:lnTo>
                      <a:lnTo>
                        <a:pt x="52112" y="90511"/>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652" name="Google Shape;1093;p3">
                  <a:extLst>
                    <a:ext uri="{FF2B5EF4-FFF2-40B4-BE49-F238E27FC236}">
                      <a16:creationId xmlns:a16="http://schemas.microsoft.com/office/drawing/2014/main" id="{0589ADF2-FE34-F164-80E1-E3EB862949E2}"/>
                    </a:ext>
                  </a:extLst>
                </p:cNvPr>
                <p:cNvSpPr/>
                <p:nvPr/>
              </p:nvSpPr>
              <p:spPr>
                <a:xfrm>
                  <a:off x="8995184" y="4409405"/>
                  <a:ext cx="90511" cy="92568"/>
                </a:xfrm>
                <a:custGeom>
                  <a:avLst/>
                  <a:gdLst/>
                  <a:ahLst/>
                  <a:cxnLst/>
                  <a:rect l="l" t="t" r="r" b="b"/>
                  <a:pathLst>
                    <a:path w="90511" h="92568" extrusionOk="0">
                      <a:moveTo>
                        <a:pt x="41142" y="90511"/>
                      </a:moveTo>
                      <a:cubicBezTo>
                        <a:pt x="41142" y="90511"/>
                        <a:pt x="41142" y="93254"/>
                        <a:pt x="41142" y="90511"/>
                      </a:cubicBezTo>
                      <a:cubicBezTo>
                        <a:pt x="38399" y="93254"/>
                        <a:pt x="38399" y="93254"/>
                        <a:pt x="41142" y="90511"/>
                      </a:cubicBezTo>
                      <a:lnTo>
                        <a:pt x="0" y="52112"/>
                      </a:lnTo>
                      <a:lnTo>
                        <a:pt x="74055" y="0"/>
                      </a:lnTo>
                      <a:lnTo>
                        <a:pt x="90512" y="16456"/>
                      </a:lnTo>
                      <a:lnTo>
                        <a:pt x="41142" y="90511"/>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653" name="Google Shape;1094;p3">
                  <a:extLst>
                    <a:ext uri="{FF2B5EF4-FFF2-40B4-BE49-F238E27FC236}">
                      <a16:creationId xmlns:a16="http://schemas.microsoft.com/office/drawing/2014/main" id="{D19B419A-724B-1EBA-D4CD-0A87C9D70BFD}"/>
                    </a:ext>
                  </a:extLst>
                </p:cNvPr>
                <p:cNvSpPr/>
                <p:nvPr/>
              </p:nvSpPr>
              <p:spPr>
                <a:xfrm>
                  <a:off x="9412085" y="4546543"/>
                  <a:ext cx="32912" cy="134395"/>
                </a:xfrm>
                <a:custGeom>
                  <a:avLst/>
                  <a:gdLst/>
                  <a:ahLst/>
                  <a:cxnLst/>
                  <a:rect l="l" t="t" r="r" b="b"/>
                  <a:pathLst>
                    <a:path w="32912" h="134395" extrusionOk="0">
                      <a:moveTo>
                        <a:pt x="16457" y="0"/>
                      </a:moveTo>
                      <a:cubicBezTo>
                        <a:pt x="8228" y="0"/>
                        <a:pt x="0" y="8228"/>
                        <a:pt x="0" y="16456"/>
                      </a:cubicBezTo>
                      <a:lnTo>
                        <a:pt x="0" y="117939"/>
                      </a:lnTo>
                      <a:cubicBezTo>
                        <a:pt x="0" y="126167"/>
                        <a:pt x="8228" y="134395"/>
                        <a:pt x="16457" y="134395"/>
                      </a:cubicBezTo>
                      <a:cubicBezTo>
                        <a:pt x="24685" y="134395"/>
                        <a:pt x="32913" y="126167"/>
                        <a:pt x="32913" y="117939"/>
                      </a:cubicBezTo>
                      <a:lnTo>
                        <a:pt x="32913" y="16456"/>
                      </a:lnTo>
                      <a:cubicBezTo>
                        <a:pt x="32913" y="5485"/>
                        <a:pt x="24685" y="0"/>
                        <a:pt x="16457" y="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grpSp>
        </p:grpSp>
      </p:grpSp>
      <p:grpSp>
        <p:nvGrpSpPr>
          <p:cNvPr id="654" name="Group 653">
            <a:extLst>
              <a:ext uri="{FF2B5EF4-FFF2-40B4-BE49-F238E27FC236}">
                <a16:creationId xmlns:a16="http://schemas.microsoft.com/office/drawing/2014/main" id="{94E5A96B-BAB6-DD82-4488-8DA921459E70}"/>
              </a:ext>
            </a:extLst>
          </p:cNvPr>
          <p:cNvGrpSpPr/>
          <p:nvPr/>
        </p:nvGrpSpPr>
        <p:grpSpPr>
          <a:xfrm>
            <a:off x="2339205" y="7362991"/>
            <a:ext cx="1512000" cy="1068961"/>
            <a:chOff x="5518513" y="4159553"/>
            <a:chExt cx="1786282" cy="1332985"/>
          </a:xfrm>
        </p:grpSpPr>
        <p:sp>
          <p:nvSpPr>
            <p:cNvPr id="655" name="Google Shape;1042;p3">
              <a:extLst>
                <a:ext uri="{FF2B5EF4-FFF2-40B4-BE49-F238E27FC236}">
                  <a16:creationId xmlns:a16="http://schemas.microsoft.com/office/drawing/2014/main" id="{FCA0EF5F-405C-D8B5-DF4C-87265B0FB11C}"/>
                </a:ext>
              </a:extLst>
            </p:cNvPr>
            <p:cNvSpPr/>
            <p:nvPr/>
          </p:nvSpPr>
          <p:spPr>
            <a:xfrm>
              <a:off x="5954454" y="4159553"/>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656" name="TextBox 655">
              <a:extLst>
                <a:ext uri="{FF2B5EF4-FFF2-40B4-BE49-F238E27FC236}">
                  <a16:creationId xmlns:a16="http://schemas.microsoft.com/office/drawing/2014/main" id="{654D74C6-01CA-4521-95E6-200784F87E41}"/>
                </a:ext>
              </a:extLst>
            </p:cNvPr>
            <p:cNvSpPr txBox="1"/>
            <p:nvPr/>
          </p:nvSpPr>
          <p:spPr>
            <a:xfrm>
              <a:off x="5518513" y="5108743"/>
              <a:ext cx="1786282" cy="383795"/>
            </a:xfrm>
            <a:prstGeom prst="rect">
              <a:avLst/>
            </a:prstGeom>
            <a:noFill/>
          </p:spPr>
          <p:txBody>
            <a:bodyPr wrap="square" rtlCol="0">
              <a:spAutoFit/>
            </a:bodyPr>
            <a:lstStyle/>
            <a:p>
              <a:pPr algn="ctr"/>
              <a:r>
                <a:rPr lang="en-GB" noProof="0" dirty="0">
                  <a:solidFill>
                    <a:srgbClr val="FF9300"/>
                  </a:solidFill>
                  <a:latin typeface="Calibri" panose="020F0502020204030204" pitchFamily="34" charset="0"/>
                  <a:cs typeface="Calibri" panose="020F0502020204030204" pitchFamily="34" charset="0"/>
                </a:rPr>
                <a:t>TRANSITION</a:t>
              </a:r>
            </a:p>
          </p:txBody>
        </p:sp>
        <p:grpSp>
          <p:nvGrpSpPr>
            <p:cNvPr id="657" name="Group 656">
              <a:extLst>
                <a:ext uri="{FF2B5EF4-FFF2-40B4-BE49-F238E27FC236}">
                  <a16:creationId xmlns:a16="http://schemas.microsoft.com/office/drawing/2014/main" id="{D5D3676D-065E-6ECC-4E04-156743C79DE2}"/>
                </a:ext>
              </a:extLst>
            </p:cNvPr>
            <p:cNvGrpSpPr/>
            <p:nvPr/>
          </p:nvGrpSpPr>
          <p:grpSpPr>
            <a:xfrm>
              <a:off x="6064906" y="4297431"/>
              <a:ext cx="655102" cy="655009"/>
              <a:chOff x="2183293" y="5259393"/>
              <a:chExt cx="997204" cy="997063"/>
            </a:xfrm>
          </p:grpSpPr>
          <p:sp>
            <p:nvSpPr>
              <p:cNvPr id="658" name="Freeform 1449">
                <a:extLst>
                  <a:ext uri="{FF2B5EF4-FFF2-40B4-BE49-F238E27FC236}">
                    <a16:creationId xmlns:a16="http://schemas.microsoft.com/office/drawing/2014/main" id="{DF823275-B0C7-2F7F-F0E8-C5FB55A1A915}"/>
                  </a:ext>
                </a:extLst>
              </p:cNvPr>
              <p:cNvSpPr/>
              <p:nvPr/>
            </p:nvSpPr>
            <p:spPr>
              <a:xfrm>
                <a:off x="2555362" y="5478468"/>
                <a:ext cx="414946" cy="407828"/>
              </a:xfrm>
              <a:custGeom>
                <a:avLst/>
                <a:gdLst>
                  <a:gd name="connsiteX0" fmla="*/ 6682 w 414946"/>
                  <a:gd name="connsiteY0" fmla="*/ 367021 h 407828"/>
                  <a:gd name="connsiteX1" fmla="*/ 38569 w 414946"/>
                  <a:gd name="connsiteY1" fmla="*/ 402870 h 407828"/>
                  <a:gd name="connsiteX2" fmla="*/ 274303 w 414946"/>
                  <a:gd name="connsiteY2" fmla="*/ 167578 h 407828"/>
                  <a:gd name="connsiteX3" fmla="*/ 330675 w 414946"/>
                  <a:gd name="connsiteY3" fmla="*/ 108968 h 407828"/>
                  <a:gd name="connsiteX4" fmla="*/ 357721 w 414946"/>
                  <a:gd name="connsiteY4" fmla="*/ 114943 h 407828"/>
                  <a:gd name="connsiteX5" fmla="*/ 357721 w 414946"/>
                  <a:gd name="connsiteY5" fmla="*/ 258907 h 407828"/>
                  <a:gd name="connsiteX6" fmla="*/ 406690 w 414946"/>
                  <a:gd name="connsiteY6" fmla="*/ 258907 h 407828"/>
                  <a:gd name="connsiteX7" fmla="*/ 406690 w 414946"/>
                  <a:gd name="connsiteY7" fmla="*/ 153921 h 407828"/>
                  <a:gd name="connsiteX8" fmla="*/ 414947 w 414946"/>
                  <a:gd name="connsiteY8" fmla="*/ 142541 h 407828"/>
                  <a:gd name="connsiteX9" fmla="*/ 414947 w 414946"/>
                  <a:gd name="connsiteY9" fmla="*/ 100718 h 407828"/>
                  <a:gd name="connsiteX10" fmla="*/ 407544 w 414946"/>
                  <a:gd name="connsiteY10" fmla="*/ 92467 h 407828"/>
                  <a:gd name="connsiteX11" fmla="*/ 406121 w 414946"/>
                  <a:gd name="connsiteY11" fmla="*/ 17924 h 407828"/>
                  <a:gd name="connsiteX12" fmla="*/ 389039 w 414946"/>
                  <a:gd name="connsiteY12" fmla="*/ 0 h 407828"/>
                  <a:gd name="connsiteX13" fmla="*/ 139923 w 414946"/>
                  <a:gd name="connsiteY13" fmla="*/ 0 h 407828"/>
                  <a:gd name="connsiteX14" fmla="*/ 139923 w 414946"/>
                  <a:gd name="connsiteY14" fmla="*/ 46945 h 407828"/>
                  <a:gd name="connsiteX15" fmla="*/ 290816 w 414946"/>
                  <a:gd name="connsiteY15" fmla="*/ 48083 h 407828"/>
                  <a:gd name="connsiteX16" fmla="*/ 298788 w 414946"/>
                  <a:gd name="connsiteY16" fmla="*/ 73404 h 407828"/>
                  <a:gd name="connsiteX17" fmla="*/ 129674 w 414946"/>
                  <a:gd name="connsiteY17" fmla="*/ 242689 h 407828"/>
                  <a:gd name="connsiteX18" fmla="*/ 112307 w 414946"/>
                  <a:gd name="connsiteY18" fmla="*/ 242120 h 407828"/>
                  <a:gd name="connsiteX19" fmla="*/ 84691 w 414946"/>
                  <a:gd name="connsiteY19" fmla="*/ 269718 h 407828"/>
                  <a:gd name="connsiteX20" fmla="*/ 85545 w 414946"/>
                  <a:gd name="connsiteY20" fmla="*/ 287927 h 407828"/>
                  <a:gd name="connsiteX21" fmla="*/ 6967 w 414946"/>
                  <a:gd name="connsiteY21" fmla="*/ 367021 h 4078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14946" h="407828">
                    <a:moveTo>
                      <a:pt x="6682" y="367021"/>
                    </a:moveTo>
                    <a:cubicBezTo>
                      <a:pt x="-12962" y="389213"/>
                      <a:pt x="14654" y="419941"/>
                      <a:pt x="38569" y="402870"/>
                    </a:cubicBezTo>
                    <a:cubicBezTo>
                      <a:pt x="116862" y="324345"/>
                      <a:pt x="196295" y="246673"/>
                      <a:pt x="274303" y="167578"/>
                    </a:cubicBezTo>
                    <a:cubicBezTo>
                      <a:pt x="291101" y="150507"/>
                      <a:pt x="311884" y="123194"/>
                      <a:pt x="330675" y="108968"/>
                    </a:cubicBezTo>
                    <a:cubicBezTo>
                      <a:pt x="341209" y="101002"/>
                      <a:pt x="353735" y="100433"/>
                      <a:pt x="357721" y="114943"/>
                    </a:cubicBezTo>
                    <a:cubicBezTo>
                      <a:pt x="361422" y="161034"/>
                      <a:pt x="353451" y="213385"/>
                      <a:pt x="357721" y="258907"/>
                    </a:cubicBezTo>
                    <a:cubicBezTo>
                      <a:pt x="360853" y="291057"/>
                      <a:pt x="403559" y="291057"/>
                      <a:pt x="406690" y="258907"/>
                    </a:cubicBezTo>
                    <a:cubicBezTo>
                      <a:pt x="409822" y="226757"/>
                      <a:pt x="401850" y="184649"/>
                      <a:pt x="406690" y="153921"/>
                    </a:cubicBezTo>
                    <a:cubicBezTo>
                      <a:pt x="407544" y="148231"/>
                      <a:pt x="410676" y="144533"/>
                      <a:pt x="414947" y="142541"/>
                    </a:cubicBezTo>
                    <a:lnTo>
                      <a:pt x="414947" y="100718"/>
                    </a:lnTo>
                    <a:cubicBezTo>
                      <a:pt x="411530" y="99295"/>
                      <a:pt x="408968" y="96450"/>
                      <a:pt x="407544" y="92467"/>
                    </a:cubicBezTo>
                    <a:cubicBezTo>
                      <a:pt x="401850" y="74542"/>
                      <a:pt x="410391" y="38125"/>
                      <a:pt x="406121" y="17924"/>
                    </a:cubicBezTo>
                    <a:cubicBezTo>
                      <a:pt x="404413" y="9674"/>
                      <a:pt x="396726" y="2561"/>
                      <a:pt x="389039" y="0"/>
                    </a:cubicBezTo>
                    <a:lnTo>
                      <a:pt x="139923" y="0"/>
                    </a:lnTo>
                    <a:cubicBezTo>
                      <a:pt x="116578" y="8820"/>
                      <a:pt x="116578" y="37840"/>
                      <a:pt x="139923" y="46945"/>
                    </a:cubicBezTo>
                    <a:lnTo>
                      <a:pt x="290816" y="48083"/>
                    </a:lnTo>
                    <a:cubicBezTo>
                      <a:pt x="303058" y="50074"/>
                      <a:pt x="308183" y="64584"/>
                      <a:pt x="298788" y="73404"/>
                    </a:cubicBezTo>
                    <a:lnTo>
                      <a:pt x="129674" y="242689"/>
                    </a:lnTo>
                    <a:cubicBezTo>
                      <a:pt x="122841" y="245819"/>
                      <a:pt x="116578" y="245250"/>
                      <a:pt x="112307" y="242120"/>
                    </a:cubicBezTo>
                    <a:cubicBezTo>
                      <a:pt x="103196" y="251509"/>
                      <a:pt x="94086" y="260614"/>
                      <a:pt x="84691" y="269718"/>
                    </a:cubicBezTo>
                    <a:cubicBezTo>
                      <a:pt x="88392" y="274839"/>
                      <a:pt x="89246" y="282237"/>
                      <a:pt x="85545" y="287927"/>
                    </a:cubicBezTo>
                    <a:lnTo>
                      <a:pt x="6967" y="367021"/>
                    </a:lnTo>
                    <a:close/>
                  </a:path>
                </a:pathLst>
              </a:custGeom>
              <a:solidFill>
                <a:srgbClr val="FF9300"/>
              </a:solid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659" name="Freeform 1450">
                <a:extLst>
                  <a:ext uri="{FF2B5EF4-FFF2-40B4-BE49-F238E27FC236}">
                    <a16:creationId xmlns:a16="http://schemas.microsoft.com/office/drawing/2014/main" id="{43190DA6-7CDB-9BBB-4C6F-6CC2972754BC}"/>
                  </a:ext>
                </a:extLst>
              </p:cNvPr>
              <p:cNvSpPr/>
              <p:nvPr/>
            </p:nvSpPr>
            <p:spPr>
              <a:xfrm>
                <a:off x="2525965" y="5259393"/>
                <a:ext cx="654532" cy="819868"/>
              </a:xfrm>
              <a:custGeom>
                <a:avLst/>
                <a:gdLst>
                  <a:gd name="connsiteX0" fmla="*/ 336726 w 654532"/>
                  <a:gd name="connsiteY0" fmla="*/ 569 h 819868"/>
                  <a:gd name="connsiteX1" fmla="*/ 395660 w 654532"/>
                  <a:gd name="connsiteY1" fmla="*/ 10812 h 819868"/>
                  <a:gd name="connsiteX2" fmla="*/ 643921 w 654532"/>
                  <a:gd name="connsiteY2" fmla="*/ 258907 h 819868"/>
                  <a:gd name="connsiteX3" fmla="*/ 654170 w 654532"/>
                  <a:gd name="connsiteY3" fmla="*/ 317801 h 819868"/>
                  <a:gd name="connsiteX4" fmla="*/ 654170 w 654532"/>
                  <a:gd name="connsiteY4" fmla="*/ 368444 h 819868"/>
                  <a:gd name="connsiteX5" fmla="*/ 627408 w 654532"/>
                  <a:gd name="connsiteY5" fmla="*/ 476843 h 819868"/>
                  <a:gd name="connsiteX6" fmla="*/ 342705 w 654532"/>
                  <a:gd name="connsiteY6" fmla="*/ 684538 h 819868"/>
                  <a:gd name="connsiteX7" fmla="*/ 309395 w 654532"/>
                  <a:gd name="connsiteY7" fmla="*/ 802895 h 819868"/>
                  <a:gd name="connsiteX8" fmla="*/ 280640 w 654532"/>
                  <a:gd name="connsiteY8" fmla="*/ 797489 h 819868"/>
                  <a:gd name="connsiteX9" fmla="*/ 298861 w 654532"/>
                  <a:gd name="connsiteY9" fmla="*/ 751114 h 819868"/>
                  <a:gd name="connsiteX10" fmla="*/ 256440 w 654532"/>
                  <a:gd name="connsiteY10" fmla="*/ 475421 h 819868"/>
                  <a:gd name="connsiteX11" fmla="*/ 87041 w 654532"/>
                  <a:gd name="connsiteY11" fmla="*/ 644706 h 819868"/>
                  <a:gd name="connsiteX12" fmla="*/ 492 w 654532"/>
                  <a:gd name="connsiteY12" fmla="*/ 595201 h 819868"/>
                  <a:gd name="connsiteX13" fmla="*/ 54870 w 654532"/>
                  <a:gd name="connsiteY13" fmla="*/ 524926 h 819868"/>
                  <a:gd name="connsiteX14" fmla="*/ 101277 w 654532"/>
                  <a:gd name="connsiteY14" fmla="*/ 483387 h 819868"/>
                  <a:gd name="connsiteX15" fmla="*/ 115227 w 654532"/>
                  <a:gd name="connsiteY15" fmla="*/ 507002 h 819868"/>
                  <a:gd name="connsiteX16" fmla="*/ 36649 w 654532"/>
                  <a:gd name="connsiteY16" fmla="*/ 586096 h 819868"/>
                  <a:gd name="connsiteX17" fmla="*/ 68536 w 654532"/>
                  <a:gd name="connsiteY17" fmla="*/ 621945 h 819868"/>
                  <a:gd name="connsiteX18" fmla="*/ 304270 w 654532"/>
                  <a:gd name="connsiteY18" fmla="*/ 386653 h 819868"/>
                  <a:gd name="connsiteX19" fmla="*/ 360641 w 654532"/>
                  <a:gd name="connsiteY19" fmla="*/ 328043 h 819868"/>
                  <a:gd name="connsiteX20" fmla="*/ 387688 w 654532"/>
                  <a:gd name="connsiteY20" fmla="*/ 334018 h 819868"/>
                  <a:gd name="connsiteX21" fmla="*/ 387688 w 654532"/>
                  <a:gd name="connsiteY21" fmla="*/ 477981 h 819868"/>
                  <a:gd name="connsiteX22" fmla="*/ 436657 w 654532"/>
                  <a:gd name="connsiteY22" fmla="*/ 477981 h 819868"/>
                  <a:gd name="connsiteX23" fmla="*/ 436657 w 654532"/>
                  <a:gd name="connsiteY23" fmla="*/ 372996 h 819868"/>
                  <a:gd name="connsiteX24" fmla="*/ 465697 w 654532"/>
                  <a:gd name="connsiteY24" fmla="*/ 372996 h 819868"/>
                  <a:gd name="connsiteX25" fmla="*/ 465697 w 654532"/>
                  <a:gd name="connsiteY25" fmla="*/ 483672 h 819868"/>
                  <a:gd name="connsiteX26" fmla="*/ 381994 w 654532"/>
                  <a:gd name="connsiteY26" fmla="*/ 522365 h 819868"/>
                  <a:gd name="connsiteX27" fmla="*/ 358648 w 654532"/>
                  <a:gd name="connsiteY27" fmla="*/ 487370 h 819868"/>
                  <a:gd name="connsiteX28" fmla="*/ 358648 w 654532"/>
                  <a:gd name="connsiteY28" fmla="*/ 373565 h 819868"/>
                  <a:gd name="connsiteX29" fmla="*/ 279216 w 654532"/>
                  <a:gd name="connsiteY29" fmla="*/ 454082 h 819868"/>
                  <a:gd name="connsiteX30" fmla="*/ 343274 w 654532"/>
                  <a:gd name="connsiteY30" fmla="*/ 653810 h 819868"/>
                  <a:gd name="connsiteX31" fmla="*/ 579578 w 654532"/>
                  <a:gd name="connsiteY31" fmla="*/ 179243 h 819868"/>
                  <a:gd name="connsiteX32" fmla="*/ 98145 w 654532"/>
                  <a:gd name="connsiteY32" fmla="*/ 112098 h 819868"/>
                  <a:gd name="connsiteX33" fmla="*/ 84194 w 654532"/>
                  <a:gd name="connsiteY33" fmla="*/ 86492 h 819868"/>
                  <a:gd name="connsiteX34" fmla="*/ 121491 w 654532"/>
                  <a:gd name="connsiteY34" fmla="*/ 57472 h 819868"/>
                  <a:gd name="connsiteX35" fmla="*/ 286619 w 654532"/>
                  <a:gd name="connsiteY35" fmla="*/ 0 h 819868"/>
                  <a:gd name="connsiteX36" fmla="*/ 337296 w 654532"/>
                  <a:gd name="connsiteY36" fmla="*/ 0 h 819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654532" h="819868">
                    <a:moveTo>
                      <a:pt x="336726" y="569"/>
                    </a:moveTo>
                    <a:lnTo>
                      <a:pt x="395660" y="10812"/>
                    </a:lnTo>
                    <a:cubicBezTo>
                      <a:pt x="516374" y="41539"/>
                      <a:pt x="612888" y="138273"/>
                      <a:pt x="643921" y="258907"/>
                    </a:cubicBezTo>
                    <a:lnTo>
                      <a:pt x="654170" y="317801"/>
                    </a:lnTo>
                    <a:cubicBezTo>
                      <a:pt x="653316" y="334302"/>
                      <a:pt x="655309" y="351942"/>
                      <a:pt x="654170" y="368444"/>
                    </a:cubicBezTo>
                    <a:cubicBezTo>
                      <a:pt x="651893" y="402586"/>
                      <a:pt x="640505" y="444978"/>
                      <a:pt x="627408" y="476843"/>
                    </a:cubicBezTo>
                    <a:cubicBezTo>
                      <a:pt x="579009" y="591787"/>
                      <a:pt x="467690" y="673442"/>
                      <a:pt x="342705" y="684538"/>
                    </a:cubicBezTo>
                    <a:cubicBezTo>
                      <a:pt x="335587" y="721240"/>
                      <a:pt x="329039" y="770460"/>
                      <a:pt x="309395" y="802895"/>
                    </a:cubicBezTo>
                    <a:cubicBezTo>
                      <a:pt x="289750" y="835330"/>
                      <a:pt x="280070" y="814276"/>
                      <a:pt x="280640" y="797489"/>
                    </a:cubicBezTo>
                    <a:cubicBezTo>
                      <a:pt x="281209" y="780703"/>
                      <a:pt x="295444" y="761641"/>
                      <a:pt x="298861" y="751114"/>
                    </a:cubicBezTo>
                    <a:cubicBezTo>
                      <a:pt x="328185" y="659216"/>
                      <a:pt x="314804" y="552808"/>
                      <a:pt x="256440" y="475421"/>
                    </a:cubicBezTo>
                    <a:lnTo>
                      <a:pt x="87041" y="644706"/>
                    </a:lnTo>
                    <a:cubicBezTo>
                      <a:pt x="49176" y="674864"/>
                      <a:pt x="-5772" y="642714"/>
                      <a:pt x="492" y="595201"/>
                    </a:cubicBezTo>
                    <a:cubicBezTo>
                      <a:pt x="6755" y="547687"/>
                      <a:pt x="38642" y="541143"/>
                      <a:pt x="54870" y="524926"/>
                    </a:cubicBezTo>
                    <a:cubicBezTo>
                      <a:pt x="71098" y="508709"/>
                      <a:pt x="92166" y="485094"/>
                      <a:pt x="101277" y="483387"/>
                    </a:cubicBezTo>
                    <a:cubicBezTo>
                      <a:pt x="110387" y="481680"/>
                      <a:pt x="121491" y="497044"/>
                      <a:pt x="115227" y="507002"/>
                    </a:cubicBezTo>
                    <a:lnTo>
                      <a:pt x="36649" y="586096"/>
                    </a:lnTo>
                    <a:cubicBezTo>
                      <a:pt x="17004" y="608288"/>
                      <a:pt x="44621" y="639016"/>
                      <a:pt x="68536" y="621945"/>
                    </a:cubicBezTo>
                    <a:cubicBezTo>
                      <a:pt x="146829" y="543419"/>
                      <a:pt x="226261" y="465747"/>
                      <a:pt x="304270" y="386653"/>
                    </a:cubicBezTo>
                    <a:cubicBezTo>
                      <a:pt x="382279" y="307558"/>
                      <a:pt x="341851" y="342269"/>
                      <a:pt x="360641" y="328043"/>
                    </a:cubicBezTo>
                    <a:cubicBezTo>
                      <a:pt x="379432" y="313818"/>
                      <a:pt x="383702" y="319508"/>
                      <a:pt x="387688" y="334018"/>
                    </a:cubicBezTo>
                    <a:cubicBezTo>
                      <a:pt x="391389" y="380109"/>
                      <a:pt x="383418" y="432459"/>
                      <a:pt x="387688" y="477981"/>
                    </a:cubicBezTo>
                    <a:cubicBezTo>
                      <a:pt x="391959" y="523503"/>
                      <a:pt x="433525" y="510131"/>
                      <a:pt x="436657" y="477981"/>
                    </a:cubicBezTo>
                    <a:cubicBezTo>
                      <a:pt x="439789" y="445832"/>
                      <a:pt x="431817" y="403724"/>
                      <a:pt x="436657" y="372996"/>
                    </a:cubicBezTo>
                    <a:cubicBezTo>
                      <a:pt x="439219" y="356210"/>
                      <a:pt x="462850" y="355925"/>
                      <a:pt x="465697" y="372996"/>
                    </a:cubicBezTo>
                    <a:cubicBezTo>
                      <a:pt x="463135" y="408276"/>
                      <a:pt x="469683" y="449246"/>
                      <a:pt x="465697" y="483672"/>
                    </a:cubicBezTo>
                    <a:cubicBezTo>
                      <a:pt x="461426" y="522934"/>
                      <a:pt x="415304" y="544842"/>
                      <a:pt x="381994" y="522365"/>
                    </a:cubicBezTo>
                    <a:cubicBezTo>
                      <a:pt x="374022" y="516960"/>
                      <a:pt x="358648" y="497044"/>
                      <a:pt x="358648" y="487370"/>
                    </a:cubicBezTo>
                    <a:lnTo>
                      <a:pt x="358648" y="373565"/>
                    </a:lnTo>
                    <a:lnTo>
                      <a:pt x="279216" y="454082"/>
                    </a:lnTo>
                    <a:cubicBezTo>
                      <a:pt x="320498" y="511839"/>
                      <a:pt x="343559" y="582398"/>
                      <a:pt x="343274" y="653810"/>
                    </a:cubicBezTo>
                    <a:cubicBezTo>
                      <a:pt x="571322" y="632472"/>
                      <a:pt x="700292" y="376695"/>
                      <a:pt x="579578" y="179243"/>
                    </a:cubicBezTo>
                    <a:cubicBezTo>
                      <a:pt x="458864" y="-18209"/>
                      <a:pt x="245052" y="-20200"/>
                      <a:pt x="98145" y="112098"/>
                    </a:cubicBezTo>
                    <a:cubicBezTo>
                      <a:pt x="81917" y="114659"/>
                      <a:pt x="72806" y="99864"/>
                      <a:pt x="84194" y="86492"/>
                    </a:cubicBezTo>
                    <a:cubicBezTo>
                      <a:pt x="91027" y="78526"/>
                      <a:pt x="111811" y="64015"/>
                      <a:pt x="121491" y="57472"/>
                    </a:cubicBezTo>
                    <a:cubicBezTo>
                      <a:pt x="168182" y="26175"/>
                      <a:pt x="230247" y="3983"/>
                      <a:pt x="286619" y="0"/>
                    </a:cubicBezTo>
                    <a:lnTo>
                      <a:pt x="337296" y="0"/>
                    </a:lnTo>
                    <a:close/>
                  </a:path>
                </a:pathLst>
              </a:custGeom>
              <a:solidFill>
                <a:srgbClr val="1A3966"/>
              </a:solid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660" name="Freeform 1451">
                <a:extLst>
                  <a:ext uri="{FF2B5EF4-FFF2-40B4-BE49-F238E27FC236}">
                    <a16:creationId xmlns:a16="http://schemas.microsoft.com/office/drawing/2014/main" id="{41B93C6D-9CCB-E934-BE4D-198FBA681203}"/>
                  </a:ext>
                </a:extLst>
              </p:cNvPr>
              <p:cNvSpPr/>
              <p:nvPr/>
            </p:nvSpPr>
            <p:spPr>
              <a:xfrm>
                <a:off x="2183293" y="5394409"/>
                <a:ext cx="808989" cy="862047"/>
              </a:xfrm>
              <a:custGeom>
                <a:avLst/>
                <a:gdLst>
                  <a:gd name="connsiteX0" fmla="*/ 509145 w 808989"/>
                  <a:gd name="connsiteY0" fmla="*/ 161162 h 862047"/>
                  <a:gd name="connsiteX1" fmla="*/ 514839 w 808989"/>
                  <a:gd name="connsiteY1" fmla="*/ 54185 h 862047"/>
                  <a:gd name="connsiteX2" fmla="*/ 760254 w 808989"/>
                  <a:gd name="connsiteY2" fmla="*/ 54185 h 862047"/>
                  <a:gd name="connsiteX3" fmla="*/ 806945 w 808989"/>
                  <a:gd name="connsiteY3" fmla="*/ 96862 h 862047"/>
                  <a:gd name="connsiteX4" fmla="*/ 807799 w 808989"/>
                  <a:gd name="connsiteY4" fmla="*/ 171973 h 862047"/>
                  <a:gd name="connsiteX5" fmla="*/ 779329 w 808989"/>
                  <a:gd name="connsiteY5" fmla="*/ 176810 h 862047"/>
                  <a:gd name="connsiteX6" fmla="*/ 777905 w 808989"/>
                  <a:gd name="connsiteY6" fmla="*/ 102268 h 862047"/>
                  <a:gd name="connsiteX7" fmla="*/ 760823 w 808989"/>
                  <a:gd name="connsiteY7" fmla="*/ 84343 h 862047"/>
                  <a:gd name="connsiteX8" fmla="*/ 511708 w 808989"/>
                  <a:gd name="connsiteY8" fmla="*/ 84343 h 862047"/>
                  <a:gd name="connsiteX9" fmla="*/ 511708 w 808989"/>
                  <a:gd name="connsiteY9" fmla="*/ 131288 h 862047"/>
                  <a:gd name="connsiteX10" fmla="*/ 662600 w 808989"/>
                  <a:gd name="connsiteY10" fmla="*/ 132426 h 862047"/>
                  <a:gd name="connsiteX11" fmla="*/ 670572 w 808989"/>
                  <a:gd name="connsiteY11" fmla="*/ 157748 h 862047"/>
                  <a:gd name="connsiteX12" fmla="*/ 501458 w 808989"/>
                  <a:gd name="connsiteY12" fmla="*/ 327033 h 862047"/>
                  <a:gd name="connsiteX13" fmla="*/ 479821 w 808989"/>
                  <a:gd name="connsiteY13" fmla="*/ 309393 h 862047"/>
                  <a:gd name="connsiteX14" fmla="*/ 523665 w 808989"/>
                  <a:gd name="connsiteY14" fmla="*/ 262733 h 862047"/>
                  <a:gd name="connsiteX15" fmla="*/ 162946 w 808989"/>
                  <a:gd name="connsiteY15" fmla="*/ 263018 h 862047"/>
                  <a:gd name="connsiteX16" fmla="*/ 164085 w 808989"/>
                  <a:gd name="connsiteY16" fmla="*/ 776847 h 862047"/>
                  <a:gd name="connsiteX17" fmla="*/ 593987 w 808989"/>
                  <a:gd name="connsiteY17" fmla="*/ 707711 h 862047"/>
                  <a:gd name="connsiteX18" fmla="*/ 612777 w 808989"/>
                  <a:gd name="connsiteY18" fmla="*/ 730472 h 862047"/>
                  <a:gd name="connsiteX19" fmla="*/ 567225 w 808989"/>
                  <a:gd name="connsiteY19" fmla="*/ 778555 h 862047"/>
                  <a:gd name="connsiteX20" fmla="*/ 113692 w 808989"/>
                  <a:gd name="connsiteY20" fmla="*/ 774571 h 862047"/>
                  <a:gd name="connsiteX21" fmla="*/ 67286 w 808989"/>
                  <a:gd name="connsiteY21" fmla="*/ 315652 h 862047"/>
                  <a:gd name="connsiteX22" fmla="*/ 312415 w 808989"/>
                  <a:gd name="connsiteY22" fmla="*/ 177379 h 862047"/>
                  <a:gd name="connsiteX23" fmla="*/ 337754 w 808989"/>
                  <a:gd name="connsiteY23" fmla="*/ 76093 h 862047"/>
                  <a:gd name="connsiteX24" fmla="*/ 383306 w 808989"/>
                  <a:gd name="connsiteY24" fmla="*/ 981 h 862047"/>
                  <a:gd name="connsiteX25" fmla="*/ 404375 w 808989"/>
                  <a:gd name="connsiteY25" fmla="*/ 16345 h 862047"/>
                  <a:gd name="connsiteX26" fmla="*/ 378467 w 808989"/>
                  <a:gd name="connsiteY26" fmla="*/ 58453 h 862047"/>
                  <a:gd name="connsiteX27" fmla="*/ 342594 w 808989"/>
                  <a:gd name="connsiteY27" fmla="*/ 177095 h 862047"/>
                  <a:gd name="connsiteX28" fmla="*/ 544164 w 808989"/>
                  <a:gd name="connsiteY28" fmla="*/ 242817 h 862047"/>
                  <a:gd name="connsiteX29" fmla="*/ 625020 w 808989"/>
                  <a:gd name="connsiteY29" fmla="*/ 161446 h 862047"/>
                  <a:gd name="connsiteX30" fmla="*/ 509145 w 808989"/>
                  <a:gd name="connsiteY30" fmla="*/ 161446 h 862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808989" h="862047">
                    <a:moveTo>
                      <a:pt x="509145" y="161162"/>
                    </a:moveTo>
                    <a:cubicBezTo>
                      <a:pt x="451635" y="152058"/>
                      <a:pt x="449927" y="60160"/>
                      <a:pt x="514839" y="54185"/>
                    </a:cubicBezTo>
                    <a:cubicBezTo>
                      <a:pt x="592563" y="47072"/>
                      <a:pt x="681106" y="59591"/>
                      <a:pt x="760254" y="54185"/>
                    </a:cubicBezTo>
                    <a:cubicBezTo>
                      <a:pt x="782176" y="56461"/>
                      <a:pt x="802959" y="75239"/>
                      <a:pt x="806945" y="96862"/>
                    </a:cubicBezTo>
                    <a:cubicBezTo>
                      <a:pt x="809507" y="111372"/>
                      <a:pt x="809507" y="156894"/>
                      <a:pt x="807799" y="171973"/>
                    </a:cubicBezTo>
                    <a:cubicBezTo>
                      <a:pt x="806091" y="187053"/>
                      <a:pt x="783884" y="191036"/>
                      <a:pt x="779329" y="176810"/>
                    </a:cubicBezTo>
                    <a:cubicBezTo>
                      <a:pt x="773635" y="158886"/>
                      <a:pt x="782176" y="122468"/>
                      <a:pt x="777905" y="102268"/>
                    </a:cubicBezTo>
                    <a:cubicBezTo>
                      <a:pt x="773635" y="82067"/>
                      <a:pt x="768510" y="86904"/>
                      <a:pt x="760823" y="84343"/>
                    </a:cubicBezTo>
                    <a:lnTo>
                      <a:pt x="511708" y="84343"/>
                    </a:lnTo>
                    <a:cubicBezTo>
                      <a:pt x="488362" y="93163"/>
                      <a:pt x="488362" y="122184"/>
                      <a:pt x="511708" y="131288"/>
                    </a:cubicBezTo>
                    <a:lnTo>
                      <a:pt x="662600" y="132426"/>
                    </a:lnTo>
                    <a:cubicBezTo>
                      <a:pt x="674843" y="134418"/>
                      <a:pt x="679967" y="148928"/>
                      <a:pt x="670572" y="157748"/>
                    </a:cubicBezTo>
                    <a:lnTo>
                      <a:pt x="501458" y="327033"/>
                    </a:lnTo>
                    <a:cubicBezTo>
                      <a:pt x="487793" y="333577"/>
                      <a:pt x="474981" y="324472"/>
                      <a:pt x="479821" y="309393"/>
                    </a:cubicBezTo>
                    <a:cubicBezTo>
                      <a:pt x="484661" y="294314"/>
                      <a:pt x="525658" y="265578"/>
                      <a:pt x="523665" y="262733"/>
                    </a:cubicBezTo>
                    <a:cubicBezTo>
                      <a:pt x="414908" y="188191"/>
                      <a:pt x="271418" y="186768"/>
                      <a:pt x="162946" y="263018"/>
                    </a:cubicBezTo>
                    <a:cubicBezTo>
                      <a:pt x="-15563" y="388488"/>
                      <a:pt x="-14994" y="652515"/>
                      <a:pt x="164085" y="776847"/>
                    </a:cubicBezTo>
                    <a:cubicBezTo>
                      <a:pt x="303590" y="873582"/>
                      <a:pt x="491778" y="841147"/>
                      <a:pt x="593987" y="707711"/>
                    </a:cubicBezTo>
                    <a:cubicBezTo>
                      <a:pt x="610215" y="701452"/>
                      <a:pt x="620464" y="715393"/>
                      <a:pt x="612777" y="730472"/>
                    </a:cubicBezTo>
                    <a:cubicBezTo>
                      <a:pt x="607937" y="739861"/>
                      <a:pt x="576620" y="770019"/>
                      <a:pt x="567225" y="778555"/>
                    </a:cubicBezTo>
                    <a:cubicBezTo>
                      <a:pt x="438254" y="892360"/>
                      <a:pt x="240955" y="888661"/>
                      <a:pt x="113692" y="774571"/>
                    </a:cubicBezTo>
                    <a:cubicBezTo>
                      <a:pt x="-17556" y="656783"/>
                      <a:pt x="-38054" y="457624"/>
                      <a:pt x="67286" y="315652"/>
                    </a:cubicBezTo>
                    <a:cubicBezTo>
                      <a:pt x="125365" y="237127"/>
                      <a:pt x="215616" y="188760"/>
                      <a:pt x="312415" y="177379"/>
                    </a:cubicBezTo>
                    <a:cubicBezTo>
                      <a:pt x="316117" y="142669"/>
                      <a:pt x="324088" y="108243"/>
                      <a:pt x="337754" y="76093"/>
                    </a:cubicBezTo>
                    <a:cubicBezTo>
                      <a:pt x="343163" y="63005"/>
                      <a:pt x="372488" y="4680"/>
                      <a:pt x="383306" y="981"/>
                    </a:cubicBezTo>
                    <a:cubicBezTo>
                      <a:pt x="394125" y="-2717"/>
                      <a:pt x="406083" y="4395"/>
                      <a:pt x="404375" y="16345"/>
                    </a:cubicBezTo>
                    <a:cubicBezTo>
                      <a:pt x="402666" y="28295"/>
                      <a:pt x="383022" y="49917"/>
                      <a:pt x="378467" y="58453"/>
                    </a:cubicBezTo>
                    <a:cubicBezTo>
                      <a:pt x="358537" y="94586"/>
                      <a:pt x="346010" y="135840"/>
                      <a:pt x="342594" y="177095"/>
                    </a:cubicBezTo>
                    <a:cubicBezTo>
                      <a:pt x="414624" y="177095"/>
                      <a:pt x="486654" y="199856"/>
                      <a:pt x="544164" y="242817"/>
                    </a:cubicBezTo>
                    <a:lnTo>
                      <a:pt x="625020" y="161446"/>
                    </a:lnTo>
                    <a:lnTo>
                      <a:pt x="509145" y="161446"/>
                    </a:lnTo>
                    <a:close/>
                  </a:path>
                </a:pathLst>
              </a:custGeom>
              <a:solidFill>
                <a:srgbClr val="1A3966"/>
              </a:solid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grpSp>
      </p:grpSp>
    </p:spTree>
    <p:extLst>
      <p:ext uri="{BB962C8B-B14F-4D97-AF65-F5344CB8AC3E}">
        <p14:creationId xmlns:p14="http://schemas.microsoft.com/office/powerpoint/2010/main" val="147901484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5EC107B-79FA-BB9D-F9A7-CB561CD08055}"/>
              </a:ext>
            </a:extLst>
          </p:cNvPr>
          <p:cNvSpPr>
            <a:spLocks noGrp="1"/>
          </p:cNvSpPr>
          <p:nvPr>
            <p:ph type="body" sz="quarter" idx="10"/>
          </p:nvPr>
        </p:nvSpPr>
        <p:spPr>
          <a:xfrm rot="16200000">
            <a:off x="-1253146" y="2915813"/>
            <a:ext cx="4225188" cy="1329104"/>
          </a:xfrm>
        </p:spPr>
        <p:txBody>
          <a:bodyPr/>
          <a:lstStyle/>
          <a:p>
            <a:r>
              <a:rPr lang="en-GB" noProof="0" dirty="0"/>
              <a:t>CONTENTS</a:t>
            </a:r>
          </a:p>
        </p:txBody>
      </p:sp>
      <p:sp>
        <p:nvSpPr>
          <p:cNvPr id="4" name="Text Placeholder 3">
            <a:extLst>
              <a:ext uri="{FF2B5EF4-FFF2-40B4-BE49-F238E27FC236}">
                <a16:creationId xmlns:a16="http://schemas.microsoft.com/office/drawing/2014/main" id="{A5D91865-C72F-A44A-B63E-37461FE5AC60}"/>
              </a:ext>
            </a:extLst>
          </p:cNvPr>
          <p:cNvSpPr>
            <a:spLocks noGrp="1"/>
          </p:cNvSpPr>
          <p:nvPr>
            <p:ph type="body" sz="quarter" idx="11"/>
          </p:nvPr>
        </p:nvSpPr>
        <p:spPr>
          <a:xfrm>
            <a:off x="1953571" y="788567"/>
            <a:ext cx="648000" cy="348400"/>
          </a:xfrm>
        </p:spPr>
        <p:txBody>
          <a:bodyPr/>
          <a:lstStyle/>
          <a:p>
            <a:r>
              <a:rPr lang="en-GB" sz="2800" noProof="0" dirty="0">
                <a:solidFill>
                  <a:srgbClr val="0E6E61"/>
                </a:solidFill>
              </a:rPr>
              <a:t>01</a:t>
            </a:r>
          </a:p>
        </p:txBody>
      </p:sp>
      <p:sp>
        <p:nvSpPr>
          <p:cNvPr id="5" name="Text Placeholder 4">
            <a:extLst>
              <a:ext uri="{FF2B5EF4-FFF2-40B4-BE49-F238E27FC236}">
                <a16:creationId xmlns:a16="http://schemas.microsoft.com/office/drawing/2014/main" id="{9C59C56F-72B8-6D23-0551-821D408D22AA}"/>
              </a:ext>
            </a:extLst>
          </p:cNvPr>
          <p:cNvSpPr>
            <a:spLocks noGrp="1"/>
          </p:cNvSpPr>
          <p:nvPr>
            <p:ph type="body" sz="quarter" idx="49"/>
          </p:nvPr>
        </p:nvSpPr>
        <p:spPr>
          <a:xfrm>
            <a:off x="2536367" y="638500"/>
            <a:ext cx="4646137" cy="1934358"/>
          </a:xfrm>
        </p:spPr>
        <p:txBody>
          <a:bodyPr anchor="t"/>
          <a:lstStyle/>
          <a:p>
            <a:pPr>
              <a:lnSpc>
                <a:spcPts val="1760"/>
              </a:lnSpc>
              <a:tabLst>
                <a:tab pos="4129088" algn="l"/>
              </a:tabLst>
            </a:pPr>
            <a:r>
              <a:rPr lang="en-GB" sz="1800" b="1" noProof="0" dirty="0">
                <a:solidFill>
                  <a:srgbClr val="69BCAC"/>
                </a:solidFill>
              </a:rPr>
              <a:t>Transversal Skills for Sustainable </a:t>
            </a:r>
          </a:p>
          <a:p>
            <a:pPr>
              <a:lnSpc>
                <a:spcPts val="1760"/>
              </a:lnSpc>
              <a:tabLst>
                <a:tab pos="4129088" algn="l"/>
              </a:tabLst>
            </a:pPr>
            <a:r>
              <a:rPr lang="en-GB" sz="1800" b="1" noProof="0" dirty="0">
                <a:solidFill>
                  <a:srgbClr val="69BCAC"/>
                </a:solidFill>
              </a:rPr>
              <a:t>Engineering Leadership</a:t>
            </a:r>
            <a:r>
              <a:rPr lang="en-GB" sz="1600" noProof="0" dirty="0"/>
              <a:t>	</a:t>
            </a:r>
            <a:r>
              <a:rPr lang="en-GB" sz="1200" noProof="0" dirty="0"/>
              <a:t>4</a:t>
            </a:r>
          </a:p>
          <a:p>
            <a:pPr>
              <a:tabLst>
                <a:tab pos="4129088" algn="l"/>
              </a:tabLst>
            </a:pPr>
            <a:endParaRPr lang="en-GB" sz="500" noProof="0" dirty="0"/>
          </a:p>
          <a:p>
            <a:pPr>
              <a:tabLst>
                <a:tab pos="4129088" algn="l"/>
              </a:tabLst>
            </a:pPr>
            <a:endParaRPr lang="en-GB" sz="300" noProof="0" dirty="0"/>
          </a:p>
          <a:p>
            <a:pPr marL="171450" indent="-171450">
              <a:lnSpc>
                <a:spcPts val="1180"/>
              </a:lnSpc>
              <a:buClr>
                <a:srgbClr val="69BCAC"/>
              </a:buClr>
              <a:buFont typeface="Arial" panose="020B0604020202020204" pitchFamily="34" charset="0"/>
              <a:buChar char="•"/>
              <a:tabLst>
                <a:tab pos="4129088" algn="l"/>
              </a:tabLst>
            </a:pPr>
            <a:r>
              <a:rPr lang="en-GB" sz="1050" noProof="0" dirty="0"/>
              <a:t>Time Spent	4</a:t>
            </a:r>
          </a:p>
          <a:p>
            <a:pPr marL="171450" indent="-171450">
              <a:lnSpc>
                <a:spcPts val="1180"/>
              </a:lnSpc>
              <a:buClr>
                <a:srgbClr val="69BCAC"/>
              </a:buClr>
              <a:buFont typeface="Arial" panose="020B0604020202020204" pitchFamily="34" charset="0"/>
              <a:buChar char="•"/>
              <a:tabLst>
                <a:tab pos="4129088" algn="l"/>
              </a:tabLst>
            </a:pPr>
            <a:r>
              <a:rPr lang="en-GB" sz="1050" noProof="0" dirty="0"/>
              <a:t>Competencies	4</a:t>
            </a:r>
          </a:p>
          <a:p>
            <a:pPr marL="171450" indent="-171450">
              <a:lnSpc>
                <a:spcPts val="1180"/>
              </a:lnSpc>
              <a:buClr>
                <a:srgbClr val="69BCAC"/>
              </a:buClr>
              <a:buFont typeface="Arial" panose="020B0604020202020204" pitchFamily="34" charset="0"/>
              <a:buChar char="•"/>
              <a:tabLst>
                <a:tab pos="4129088" algn="l"/>
              </a:tabLst>
            </a:pPr>
            <a:r>
              <a:rPr lang="en-GB" sz="1050" noProof="0" dirty="0"/>
              <a:t>Alignment with the SDGs	5</a:t>
            </a:r>
          </a:p>
          <a:p>
            <a:pPr marL="171450" indent="-171450">
              <a:lnSpc>
                <a:spcPts val="1180"/>
              </a:lnSpc>
              <a:buClr>
                <a:srgbClr val="69BCAC"/>
              </a:buClr>
              <a:buFont typeface="Arial" panose="020B0604020202020204" pitchFamily="34" charset="0"/>
              <a:buChar char="•"/>
              <a:tabLst>
                <a:tab pos="4129088" algn="l"/>
              </a:tabLst>
            </a:pPr>
            <a:r>
              <a:rPr lang="en-GB" sz="1050" noProof="0" dirty="0"/>
              <a:t>Skills and knowledge	6</a:t>
            </a:r>
          </a:p>
          <a:p>
            <a:pPr marL="171450" indent="-171450">
              <a:lnSpc>
                <a:spcPts val="1180"/>
              </a:lnSpc>
              <a:buClr>
                <a:srgbClr val="69BCAC"/>
              </a:buClr>
              <a:buFont typeface="Arial" panose="020B0604020202020204" pitchFamily="34" charset="0"/>
              <a:buChar char="•"/>
              <a:tabLst>
                <a:tab pos="4129088" algn="l"/>
              </a:tabLst>
            </a:pPr>
            <a:r>
              <a:rPr lang="en-GB" sz="1050" noProof="0" dirty="0"/>
              <a:t>Matrix Table	7</a:t>
            </a:r>
          </a:p>
          <a:p>
            <a:pPr marL="171450" indent="-171450">
              <a:lnSpc>
                <a:spcPts val="1180"/>
              </a:lnSpc>
              <a:buClr>
                <a:srgbClr val="69BCAC"/>
              </a:buClr>
              <a:buFont typeface="Arial" panose="020B0604020202020204" pitchFamily="34" charset="0"/>
              <a:buChar char="•"/>
              <a:tabLst>
                <a:tab pos="4129088" algn="l"/>
              </a:tabLst>
            </a:pPr>
            <a:r>
              <a:rPr lang="en-GB" sz="1050" noProof="0" dirty="0"/>
              <a:t>Pedagogies	7</a:t>
            </a:r>
          </a:p>
          <a:p>
            <a:pPr marL="171450" indent="-171450">
              <a:lnSpc>
                <a:spcPts val="1180"/>
              </a:lnSpc>
              <a:buClr>
                <a:srgbClr val="69BCAC"/>
              </a:buClr>
              <a:buFont typeface="Arial" panose="020B0604020202020204" pitchFamily="34" charset="0"/>
              <a:buChar char="•"/>
              <a:tabLst>
                <a:tab pos="4129088" algn="l"/>
              </a:tabLst>
            </a:pPr>
            <a:r>
              <a:rPr lang="en-GB" sz="1050" noProof="0" dirty="0"/>
              <a:t>Teaching methodologies applied in this module	8</a:t>
            </a:r>
          </a:p>
          <a:p>
            <a:pPr>
              <a:tabLst>
                <a:tab pos="4129088" algn="l"/>
              </a:tabLst>
            </a:pPr>
            <a:endParaRPr lang="en-GB" noProof="0" dirty="0"/>
          </a:p>
          <a:p>
            <a:pPr>
              <a:tabLst>
                <a:tab pos="4129088" algn="l"/>
              </a:tabLst>
            </a:pPr>
            <a:endParaRPr lang="en-GB" noProof="0" dirty="0"/>
          </a:p>
          <a:p>
            <a:pPr>
              <a:tabLst>
                <a:tab pos="4129088" algn="l"/>
              </a:tabLst>
            </a:pPr>
            <a:endParaRPr lang="en-GB" noProof="0" dirty="0"/>
          </a:p>
          <a:p>
            <a:pPr>
              <a:tabLst>
                <a:tab pos="4129088" algn="l"/>
              </a:tabLst>
            </a:pPr>
            <a:endParaRPr lang="en-GB" noProof="0" dirty="0"/>
          </a:p>
          <a:p>
            <a:pPr>
              <a:tabLst>
                <a:tab pos="4129088" algn="l"/>
              </a:tabLst>
            </a:pPr>
            <a:endParaRPr lang="en-GB" noProof="0" dirty="0"/>
          </a:p>
          <a:p>
            <a:pPr>
              <a:tabLst>
                <a:tab pos="4129088" algn="l"/>
              </a:tabLst>
            </a:pPr>
            <a:endParaRPr lang="en-GB" noProof="0" dirty="0"/>
          </a:p>
          <a:p>
            <a:pPr>
              <a:tabLst>
                <a:tab pos="4129088" algn="l"/>
              </a:tabLst>
            </a:pPr>
            <a:endParaRPr lang="en-GB" noProof="0" dirty="0"/>
          </a:p>
          <a:p>
            <a:pPr>
              <a:tabLst>
                <a:tab pos="4129088" algn="l"/>
              </a:tabLst>
            </a:pPr>
            <a:endParaRPr lang="en-GB" noProof="0" dirty="0"/>
          </a:p>
        </p:txBody>
      </p:sp>
      <p:sp>
        <p:nvSpPr>
          <p:cNvPr id="54" name="Text Placeholder 3">
            <a:extLst>
              <a:ext uri="{FF2B5EF4-FFF2-40B4-BE49-F238E27FC236}">
                <a16:creationId xmlns:a16="http://schemas.microsoft.com/office/drawing/2014/main" id="{1FB339B0-D1D0-6B25-F60B-F63AE6250CDF}"/>
              </a:ext>
            </a:extLst>
          </p:cNvPr>
          <p:cNvSpPr txBox="1">
            <a:spLocks/>
          </p:cNvSpPr>
          <p:nvPr/>
        </p:nvSpPr>
        <p:spPr>
          <a:xfrm>
            <a:off x="1953571" y="2617004"/>
            <a:ext cx="648000" cy="348400"/>
          </a:xfrm>
          <a:prstGeom prst="rect">
            <a:avLst/>
          </a:prstGeom>
          <a:ln>
            <a:noFill/>
          </a:ln>
        </p:spPr>
        <p:txBody>
          <a:bodyPr anchor="ctr">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rgbClr val="000000"/>
              </a:buClr>
              <a:buFont typeface="Arial"/>
              <a:buNone/>
              <a:defRPr sz="1800" b="1" i="0" u="none" strike="noStrike" cap="none">
                <a:solidFill>
                  <a:srgbClr val="F9AA73"/>
                </a:solidFill>
                <a:latin typeface="Calibri" panose="020F0502020204030204" pitchFamily="34" charset="0"/>
                <a:ea typeface="Open Sans" panose="020B0606030504020204" pitchFamily="34" charset="0"/>
                <a:cs typeface="Calibri" panose="020F0502020204030204" pitchFamily="34" charset="0"/>
                <a:sym typeface="Arial"/>
              </a:defRPr>
            </a:lvl1pPr>
            <a:lvl2pPr marL="385602" marR="0" lvl="1"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2pPr>
            <a:lvl3pPr marL="771204" marR="0" lvl="2"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3pPr>
            <a:lvl4pPr marL="1156806" marR="0" lvl="3"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4pPr>
            <a:lvl5pPr marL="1542409" marR="0" lvl="4"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GB" sz="2800" noProof="0" dirty="0">
                <a:solidFill>
                  <a:srgbClr val="0E6E61"/>
                </a:solidFill>
              </a:rPr>
              <a:t>02</a:t>
            </a:r>
          </a:p>
        </p:txBody>
      </p:sp>
      <p:sp>
        <p:nvSpPr>
          <p:cNvPr id="55" name="Text Placeholder 4">
            <a:extLst>
              <a:ext uri="{FF2B5EF4-FFF2-40B4-BE49-F238E27FC236}">
                <a16:creationId xmlns:a16="http://schemas.microsoft.com/office/drawing/2014/main" id="{B35A4057-7B8C-A05D-2B5B-5A924E2C7EF2}"/>
              </a:ext>
            </a:extLst>
          </p:cNvPr>
          <p:cNvSpPr txBox="1">
            <a:spLocks/>
          </p:cNvSpPr>
          <p:nvPr/>
        </p:nvSpPr>
        <p:spPr>
          <a:xfrm>
            <a:off x="2536367" y="2707291"/>
            <a:ext cx="4646137" cy="2161546"/>
          </a:xfrm>
          <a:prstGeom prst="rect">
            <a:avLst/>
          </a:prstGeom>
        </p:spPr>
        <p:txBody>
          <a:bodyPr anchor="t">
            <a:noAutofit/>
          </a:bodyPr>
          <a:lstStyle>
            <a:defPPr marR="0" lvl="0" algn="l" rtl="0">
              <a:lnSpc>
                <a:spcPct val="100000"/>
              </a:lnSpc>
              <a:spcBef>
                <a:spcPts val="0"/>
              </a:spcBef>
              <a:spcAft>
                <a:spcPts val="0"/>
              </a:spcAft>
            </a:defPPr>
            <a:lvl1pPr marL="0" marR="0" lvl="0" indent="0" algn="l" rtl="0">
              <a:lnSpc>
                <a:spcPct val="100000"/>
              </a:lnSpc>
              <a:spcBef>
                <a:spcPts val="0"/>
              </a:spcBef>
              <a:spcAft>
                <a:spcPts val="0"/>
              </a:spcAft>
              <a:buClr>
                <a:srgbClr val="000000"/>
              </a:buClr>
              <a:buFont typeface="Arial"/>
              <a:buNone/>
              <a:defRPr sz="1400" b="0" i="0" u="none" strike="noStrike" cap="none">
                <a:solidFill>
                  <a:srgbClr val="1A3966"/>
                </a:solidFill>
                <a:latin typeface="Calibri" panose="020F0502020204030204" pitchFamily="34" charset="0"/>
                <a:ea typeface="Open Sans" panose="020B0606030504020204" pitchFamily="34" charset="0"/>
                <a:cs typeface="Calibri" panose="020F0502020204030204" pitchFamily="34" charset="0"/>
                <a:sym typeface="Arial"/>
              </a:defRPr>
            </a:lvl1pPr>
            <a:lvl2pPr marL="385602" marR="0" lvl="1"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2pPr>
            <a:lvl3pPr marL="771204" marR="0" lvl="2"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3pPr>
            <a:lvl4pPr marL="1156806" marR="0" lvl="3"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4pPr>
            <a:lvl5pPr marL="1542409" marR="0" lvl="4"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ts val="1760"/>
              </a:lnSpc>
              <a:tabLst>
                <a:tab pos="4129088" algn="l"/>
              </a:tabLst>
            </a:pPr>
            <a:r>
              <a:rPr lang="en-GB" sz="1800" b="1" noProof="0" dirty="0">
                <a:solidFill>
                  <a:srgbClr val="69BCAC"/>
                </a:solidFill>
              </a:rPr>
              <a:t>C07:  Sustainable Projects Management</a:t>
            </a:r>
            <a:r>
              <a:rPr lang="en-GB" sz="1800" b="1" noProof="0" dirty="0"/>
              <a:t>	</a:t>
            </a:r>
            <a:r>
              <a:rPr lang="en-GB" sz="1200" noProof="0" dirty="0"/>
              <a:t>10</a:t>
            </a:r>
          </a:p>
          <a:p>
            <a:pPr>
              <a:tabLst>
                <a:tab pos="4129088" algn="l"/>
              </a:tabLst>
            </a:pPr>
            <a:endParaRPr lang="en-GB" sz="500" noProof="0" dirty="0"/>
          </a:p>
          <a:p>
            <a:pPr>
              <a:tabLst>
                <a:tab pos="4129088" algn="l"/>
              </a:tabLst>
            </a:pPr>
            <a:endParaRPr lang="en-GB" sz="300" noProof="0" dirty="0"/>
          </a:p>
          <a:p>
            <a:pPr marL="171450" indent="-171450">
              <a:lnSpc>
                <a:spcPts val="1180"/>
              </a:lnSpc>
              <a:buClr>
                <a:srgbClr val="69BCAC"/>
              </a:buClr>
              <a:buFont typeface="Arial" panose="020B0604020202020204" pitchFamily="34" charset="0"/>
              <a:buChar char="•"/>
              <a:tabLst>
                <a:tab pos="4129088" algn="l"/>
              </a:tabLst>
            </a:pPr>
            <a:r>
              <a:rPr lang="en-GB" sz="1050" noProof="0" dirty="0"/>
              <a:t>Learning Outcomes	10</a:t>
            </a:r>
          </a:p>
          <a:p>
            <a:pPr marL="171450" indent="-171450">
              <a:lnSpc>
                <a:spcPts val="1180"/>
              </a:lnSpc>
              <a:buClr>
                <a:srgbClr val="69BCAC"/>
              </a:buClr>
              <a:buFont typeface="Arial" panose="020B0604020202020204" pitchFamily="34" charset="0"/>
              <a:buChar char="•"/>
              <a:tabLst>
                <a:tab pos="4129088" algn="l"/>
              </a:tabLst>
            </a:pPr>
            <a:r>
              <a:rPr lang="en-GB" sz="1050" b="1" noProof="0" dirty="0"/>
              <a:t>Activity 1_Level Basic                                                         	</a:t>
            </a:r>
            <a:r>
              <a:rPr lang="en-GB" sz="1050" noProof="0" dirty="0"/>
              <a:t>11</a:t>
            </a:r>
            <a:r>
              <a:rPr lang="en-GB" sz="1050" b="1" noProof="0" dirty="0"/>
              <a:t>  </a:t>
            </a:r>
          </a:p>
          <a:p>
            <a:pPr marL="177800" indent="1588">
              <a:lnSpc>
                <a:spcPts val="1180"/>
              </a:lnSpc>
              <a:buClr>
                <a:srgbClr val="69BCAC"/>
              </a:buClr>
              <a:tabLst>
                <a:tab pos="4129088" algn="l"/>
              </a:tabLst>
            </a:pPr>
            <a:r>
              <a:rPr lang="en-GB" sz="1050" noProof="0" dirty="0"/>
              <a:t>Introduction to Sustainable Project Management	</a:t>
            </a:r>
          </a:p>
          <a:p>
            <a:pPr marL="171450" indent="-171450">
              <a:lnSpc>
                <a:spcPts val="1180"/>
              </a:lnSpc>
              <a:buClr>
                <a:srgbClr val="69BCAC"/>
              </a:buClr>
              <a:buFont typeface="Arial" panose="020B0604020202020204" pitchFamily="34" charset="0"/>
              <a:buChar char="•"/>
              <a:tabLst>
                <a:tab pos="4129088" algn="l"/>
              </a:tabLst>
            </a:pPr>
            <a:r>
              <a:rPr lang="en-GB" sz="1050" b="1" noProof="0" dirty="0"/>
              <a:t>Activity 2_Advanced 	</a:t>
            </a:r>
            <a:r>
              <a:rPr lang="en-GB" sz="1050" noProof="0" dirty="0"/>
              <a:t>12</a:t>
            </a:r>
            <a:endParaRPr lang="en-GB" sz="1050" b="1" noProof="0" dirty="0"/>
          </a:p>
          <a:p>
            <a:pPr marL="177800">
              <a:lnSpc>
                <a:spcPts val="1180"/>
              </a:lnSpc>
              <a:buClr>
                <a:srgbClr val="69BCAC"/>
              </a:buClr>
              <a:tabLst>
                <a:tab pos="4129088" algn="l"/>
              </a:tabLst>
            </a:pPr>
            <a:r>
              <a:rPr lang="en-GB" sz="1050" noProof="0" dirty="0"/>
              <a:t>Case Study Analysis: GreenTech Solar Energy Project</a:t>
            </a:r>
          </a:p>
          <a:p>
            <a:pPr marL="171450" indent="-171450">
              <a:lnSpc>
                <a:spcPts val="1180"/>
              </a:lnSpc>
              <a:buClr>
                <a:srgbClr val="69BCAC"/>
              </a:buClr>
              <a:buFont typeface="Arial" panose="020B0604020202020204" pitchFamily="34" charset="0"/>
              <a:buChar char="•"/>
              <a:tabLst>
                <a:tab pos="4129088" algn="l"/>
              </a:tabLst>
            </a:pPr>
            <a:r>
              <a:rPr lang="en-GB" sz="1050" b="1" noProof="0" dirty="0"/>
              <a:t>Activity 3_Integrated Activity                                                           	</a:t>
            </a:r>
            <a:r>
              <a:rPr lang="en-GB" sz="1050" noProof="0" dirty="0"/>
              <a:t>13</a:t>
            </a:r>
          </a:p>
          <a:p>
            <a:pPr marL="177800">
              <a:lnSpc>
                <a:spcPts val="1180"/>
              </a:lnSpc>
              <a:buClr>
                <a:srgbClr val="69BCAC"/>
              </a:buClr>
              <a:tabLst>
                <a:tab pos="4129088" algn="l"/>
              </a:tabLst>
            </a:pPr>
            <a:r>
              <a:rPr lang="en-GB" sz="1050" noProof="0" dirty="0"/>
              <a:t>The Green Junction Project - Stakeholder Negotiation Simulation	</a:t>
            </a:r>
          </a:p>
          <a:p>
            <a:pPr marL="171450" indent="-171450">
              <a:lnSpc>
                <a:spcPts val="1180"/>
              </a:lnSpc>
              <a:buClr>
                <a:srgbClr val="69BCAC"/>
              </a:buClr>
              <a:buFont typeface="Arial" panose="020B0604020202020204" pitchFamily="34" charset="0"/>
              <a:buChar char="•"/>
              <a:tabLst>
                <a:tab pos="4129088" algn="l"/>
              </a:tabLst>
            </a:pPr>
            <a:r>
              <a:rPr lang="en-GB" sz="1050" noProof="0" dirty="0"/>
              <a:t>Applied teaching pedagogies	14</a:t>
            </a:r>
          </a:p>
          <a:p>
            <a:pPr marL="171450" indent="-171450">
              <a:lnSpc>
                <a:spcPts val="1180"/>
              </a:lnSpc>
              <a:buClr>
                <a:srgbClr val="69BCAC"/>
              </a:buClr>
              <a:buFont typeface="Arial" panose="020B0604020202020204" pitchFamily="34" charset="0"/>
              <a:buChar char="•"/>
              <a:tabLst>
                <a:tab pos="4129088" algn="l"/>
              </a:tabLst>
            </a:pPr>
            <a:r>
              <a:rPr lang="en-GB" sz="1050" noProof="0" dirty="0"/>
              <a:t>Direct References	15</a:t>
            </a:r>
          </a:p>
          <a:p>
            <a:pPr marL="171450" indent="-171450">
              <a:lnSpc>
                <a:spcPts val="1180"/>
              </a:lnSpc>
              <a:buClr>
                <a:srgbClr val="69BCAC"/>
              </a:buClr>
              <a:buFont typeface="Arial" panose="020B0604020202020204" pitchFamily="34" charset="0"/>
              <a:buChar char="•"/>
              <a:tabLst>
                <a:tab pos="4129088" algn="l"/>
              </a:tabLst>
            </a:pPr>
            <a:r>
              <a:rPr lang="en-GB" sz="1050" noProof="0" dirty="0"/>
              <a:t>Level I Assessment - Basic	17</a:t>
            </a:r>
          </a:p>
          <a:p>
            <a:pPr>
              <a:tabLst>
                <a:tab pos="4129088" algn="l"/>
              </a:tabLst>
            </a:pPr>
            <a:endParaRPr lang="en-GB" noProof="0" dirty="0"/>
          </a:p>
          <a:p>
            <a:pPr>
              <a:tabLst>
                <a:tab pos="4129088" algn="l"/>
              </a:tabLst>
            </a:pPr>
            <a:endParaRPr lang="en-GB" noProof="0" dirty="0"/>
          </a:p>
          <a:p>
            <a:pPr>
              <a:tabLst>
                <a:tab pos="4129088" algn="l"/>
              </a:tabLst>
            </a:pPr>
            <a:endParaRPr lang="en-GB" noProof="0" dirty="0"/>
          </a:p>
          <a:p>
            <a:pPr>
              <a:tabLst>
                <a:tab pos="4129088" algn="l"/>
              </a:tabLst>
            </a:pPr>
            <a:endParaRPr lang="en-GB" noProof="0" dirty="0"/>
          </a:p>
          <a:p>
            <a:pPr>
              <a:tabLst>
                <a:tab pos="4129088" algn="l"/>
              </a:tabLst>
            </a:pPr>
            <a:endParaRPr lang="en-GB" noProof="0" dirty="0"/>
          </a:p>
        </p:txBody>
      </p:sp>
      <p:sp>
        <p:nvSpPr>
          <p:cNvPr id="66" name="Text Placeholder 3">
            <a:extLst>
              <a:ext uri="{FF2B5EF4-FFF2-40B4-BE49-F238E27FC236}">
                <a16:creationId xmlns:a16="http://schemas.microsoft.com/office/drawing/2014/main" id="{700F7A9D-DE51-6B9D-8D5B-F0AFE4410153}"/>
              </a:ext>
            </a:extLst>
          </p:cNvPr>
          <p:cNvSpPr txBox="1">
            <a:spLocks/>
          </p:cNvSpPr>
          <p:nvPr/>
        </p:nvSpPr>
        <p:spPr>
          <a:xfrm>
            <a:off x="1953571" y="4929822"/>
            <a:ext cx="648000" cy="348400"/>
          </a:xfrm>
          <a:prstGeom prst="rect">
            <a:avLst/>
          </a:prstGeom>
          <a:ln>
            <a:noFill/>
          </a:ln>
        </p:spPr>
        <p:txBody>
          <a:bodyPr anchor="ctr">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rgbClr val="000000"/>
              </a:buClr>
              <a:buFont typeface="Arial"/>
              <a:buNone/>
              <a:defRPr sz="1800" b="1" i="0" u="none" strike="noStrike" cap="none">
                <a:solidFill>
                  <a:srgbClr val="F9AA73"/>
                </a:solidFill>
                <a:latin typeface="Calibri" panose="020F0502020204030204" pitchFamily="34" charset="0"/>
                <a:ea typeface="Open Sans" panose="020B0606030504020204" pitchFamily="34" charset="0"/>
                <a:cs typeface="Calibri" panose="020F0502020204030204" pitchFamily="34" charset="0"/>
                <a:sym typeface="Arial"/>
              </a:defRPr>
            </a:lvl1pPr>
            <a:lvl2pPr marL="385602" marR="0" lvl="1"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2pPr>
            <a:lvl3pPr marL="771204" marR="0" lvl="2"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3pPr>
            <a:lvl4pPr marL="1156806" marR="0" lvl="3"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4pPr>
            <a:lvl5pPr marL="1542409" marR="0" lvl="4"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GB" sz="2800" noProof="0" dirty="0">
                <a:solidFill>
                  <a:srgbClr val="0E6E61"/>
                </a:solidFill>
              </a:rPr>
              <a:t>03</a:t>
            </a:r>
          </a:p>
        </p:txBody>
      </p:sp>
      <p:sp>
        <p:nvSpPr>
          <p:cNvPr id="67" name="Text Placeholder 4">
            <a:extLst>
              <a:ext uri="{FF2B5EF4-FFF2-40B4-BE49-F238E27FC236}">
                <a16:creationId xmlns:a16="http://schemas.microsoft.com/office/drawing/2014/main" id="{DC1916C2-3322-C85D-B514-35ABDFE4DAE4}"/>
              </a:ext>
            </a:extLst>
          </p:cNvPr>
          <p:cNvSpPr txBox="1">
            <a:spLocks/>
          </p:cNvSpPr>
          <p:nvPr/>
        </p:nvSpPr>
        <p:spPr>
          <a:xfrm>
            <a:off x="2536367" y="5000336"/>
            <a:ext cx="4646137" cy="2523670"/>
          </a:xfrm>
          <a:prstGeom prst="rect">
            <a:avLst/>
          </a:prstGeom>
        </p:spPr>
        <p:txBody>
          <a:bodyPr anchor="t">
            <a:noAutofit/>
          </a:bodyPr>
          <a:lstStyle>
            <a:defPPr marR="0" lvl="0" algn="l" rtl="0">
              <a:lnSpc>
                <a:spcPct val="100000"/>
              </a:lnSpc>
              <a:spcBef>
                <a:spcPts val="0"/>
              </a:spcBef>
              <a:spcAft>
                <a:spcPts val="0"/>
              </a:spcAft>
            </a:defPPr>
            <a:lvl1pPr marL="0" marR="0" lvl="0" indent="0" algn="l" rtl="0">
              <a:lnSpc>
                <a:spcPct val="100000"/>
              </a:lnSpc>
              <a:spcBef>
                <a:spcPts val="0"/>
              </a:spcBef>
              <a:spcAft>
                <a:spcPts val="0"/>
              </a:spcAft>
              <a:buClr>
                <a:srgbClr val="000000"/>
              </a:buClr>
              <a:buFont typeface="Arial"/>
              <a:buNone/>
              <a:defRPr sz="1400" b="0" i="0" u="none" strike="noStrike" cap="none">
                <a:solidFill>
                  <a:srgbClr val="1A3966"/>
                </a:solidFill>
                <a:latin typeface="Calibri" panose="020F0502020204030204" pitchFamily="34" charset="0"/>
                <a:ea typeface="Open Sans" panose="020B0606030504020204" pitchFamily="34" charset="0"/>
                <a:cs typeface="Calibri" panose="020F0502020204030204" pitchFamily="34" charset="0"/>
                <a:sym typeface="Arial"/>
              </a:defRPr>
            </a:lvl1pPr>
            <a:lvl2pPr marL="385602" marR="0" lvl="1"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2pPr>
            <a:lvl3pPr marL="771204" marR="0" lvl="2"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3pPr>
            <a:lvl4pPr marL="1156806" marR="0" lvl="3"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4pPr>
            <a:lvl5pPr marL="1542409" marR="0" lvl="4"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ts val="1760"/>
              </a:lnSpc>
              <a:tabLst>
                <a:tab pos="4129088" algn="l"/>
              </a:tabLst>
            </a:pPr>
            <a:r>
              <a:rPr lang="en-GB" sz="1800" b="1" noProof="0" dirty="0">
                <a:solidFill>
                  <a:srgbClr val="69BCAC"/>
                </a:solidFill>
              </a:rPr>
              <a:t>C08: Sustainable Transition Leadership</a:t>
            </a:r>
            <a:r>
              <a:rPr lang="en-GB" sz="1800" b="1" noProof="0" dirty="0"/>
              <a:t>	</a:t>
            </a:r>
            <a:r>
              <a:rPr lang="en-GB" sz="1200" noProof="0" dirty="0"/>
              <a:t>19</a:t>
            </a:r>
          </a:p>
          <a:p>
            <a:pPr marL="171450" indent="-171450">
              <a:buFont typeface="Arial" panose="020B0604020202020204" pitchFamily="34" charset="0"/>
              <a:buChar char="•"/>
              <a:tabLst>
                <a:tab pos="4129088" algn="l"/>
              </a:tabLst>
            </a:pPr>
            <a:endParaRPr lang="en-GB" sz="500" noProof="0" dirty="0"/>
          </a:p>
          <a:p>
            <a:pPr marL="171450" indent="-171450">
              <a:buFont typeface="Arial" panose="020B0604020202020204" pitchFamily="34" charset="0"/>
              <a:buChar char="•"/>
              <a:tabLst>
                <a:tab pos="4129088" algn="l"/>
              </a:tabLst>
            </a:pPr>
            <a:endParaRPr lang="en-GB" sz="300" noProof="0" dirty="0"/>
          </a:p>
          <a:p>
            <a:pPr marL="171450" indent="-171450">
              <a:lnSpc>
                <a:spcPts val="1140"/>
              </a:lnSpc>
              <a:buClr>
                <a:srgbClr val="69BCAC"/>
              </a:buClr>
              <a:buFont typeface="Arial" panose="020B0604020202020204" pitchFamily="34" charset="0"/>
              <a:buChar char="•"/>
              <a:tabLst>
                <a:tab pos="4129088" algn="l"/>
              </a:tabLst>
            </a:pPr>
            <a:r>
              <a:rPr lang="en-GB" sz="1050" noProof="0" dirty="0"/>
              <a:t>Learning Outcomes	19</a:t>
            </a:r>
          </a:p>
          <a:p>
            <a:pPr marL="171450" indent="-171450">
              <a:lnSpc>
                <a:spcPts val="1140"/>
              </a:lnSpc>
              <a:buClr>
                <a:srgbClr val="69BCAC"/>
              </a:buClr>
              <a:buFont typeface="Arial" panose="020B0604020202020204" pitchFamily="34" charset="0"/>
              <a:buChar char="•"/>
              <a:tabLst>
                <a:tab pos="4129088" algn="l"/>
              </a:tabLst>
            </a:pPr>
            <a:r>
              <a:rPr lang="en-GB" sz="1050" b="1" noProof="0" dirty="0"/>
              <a:t>Activity 1_Level Basic            	</a:t>
            </a:r>
            <a:r>
              <a:rPr lang="en-GB" sz="1050" noProof="0" dirty="0"/>
              <a:t>20</a:t>
            </a:r>
            <a:r>
              <a:rPr lang="en-GB" sz="1050" b="1" noProof="0" dirty="0"/>
              <a:t>                                                               </a:t>
            </a:r>
            <a:r>
              <a:rPr lang="en-GB" sz="1050" noProof="0" dirty="0"/>
              <a:t>Introduction to Sustainable Transition Leadership	</a:t>
            </a:r>
          </a:p>
          <a:p>
            <a:pPr marL="171450" indent="-171450">
              <a:lnSpc>
                <a:spcPts val="1140"/>
              </a:lnSpc>
              <a:buClr>
                <a:srgbClr val="69BCAC"/>
              </a:buClr>
              <a:buFont typeface="Arial" panose="020B0604020202020204" pitchFamily="34" charset="0"/>
              <a:buChar char="•"/>
              <a:tabLst>
                <a:tab pos="4129088" algn="l"/>
              </a:tabLst>
            </a:pPr>
            <a:r>
              <a:rPr lang="en-GB" sz="1050" b="1" noProof="0" dirty="0"/>
              <a:t>Activity 2_Advance	</a:t>
            </a:r>
            <a:r>
              <a:rPr lang="en-GB" sz="1050" noProof="0" dirty="0"/>
              <a:t>21</a:t>
            </a:r>
            <a:r>
              <a:rPr lang="en-GB" sz="1050" b="1" noProof="0" dirty="0"/>
              <a:t>                                                                                    </a:t>
            </a:r>
            <a:r>
              <a:rPr lang="en-GB" sz="1050" noProof="0" dirty="0"/>
              <a:t>Application of Sustainable Transition Leadership:                                                           A Strategic Briefing Simulation</a:t>
            </a:r>
          </a:p>
          <a:p>
            <a:pPr marL="171450" indent="-171450">
              <a:lnSpc>
                <a:spcPts val="1140"/>
              </a:lnSpc>
              <a:buClr>
                <a:srgbClr val="69BCAC"/>
              </a:buClr>
              <a:buFont typeface="Arial" panose="020B0604020202020204" pitchFamily="34" charset="0"/>
              <a:buChar char="•"/>
              <a:tabLst>
                <a:tab pos="4129088" algn="l"/>
              </a:tabLst>
            </a:pPr>
            <a:r>
              <a:rPr lang="en-GB" sz="1050" b="1" noProof="0" dirty="0"/>
              <a:t>Activity 3_Integrated Activity                                                               </a:t>
            </a:r>
            <a:r>
              <a:rPr lang="en-GB" sz="1050" noProof="0" dirty="0"/>
              <a:t>	22            In-depth analysis of Sustainable Transition Leadership	</a:t>
            </a:r>
          </a:p>
          <a:p>
            <a:pPr marL="171450" indent="-171450">
              <a:lnSpc>
                <a:spcPts val="1140"/>
              </a:lnSpc>
              <a:buClr>
                <a:srgbClr val="69BCAC"/>
              </a:buClr>
              <a:buFont typeface="Arial" panose="020B0604020202020204" pitchFamily="34" charset="0"/>
              <a:buChar char="•"/>
              <a:tabLst>
                <a:tab pos="4129088" algn="l"/>
              </a:tabLst>
            </a:pPr>
            <a:r>
              <a:rPr lang="en-GB" sz="1050" noProof="0" dirty="0"/>
              <a:t>Applied teaching pedagogies	23</a:t>
            </a:r>
          </a:p>
          <a:p>
            <a:pPr marL="171450" indent="-171450">
              <a:lnSpc>
                <a:spcPts val="1140"/>
              </a:lnSpc>
              <a:buClr>
                <a:srgbClr val="69BCAC"/>
              </a:buClr>
              <a:buFont typeface="Arial" panose="020B0604020202020204" pitchFamily="34" charset="0"/>
              <a:buChar char="•"/>
              <a:tabLst>
                <a:tab pos="4129088" algn="l"/>
              </a:tabLst>
            </a:pPr>
            <a:r>
              <a:rPr lang="en-GB" sz="1050" noProof="0" dirty="0"/>
              <a:t>Direct References	24</a:t>
            </a:r>
          </a:p>
          <a:p>
            <a:pPr marL="171450" indent="-171450">
              <a:lnSpc>
                <a:spcPts val="1140"/>
              </a:lnSpc>
              <a:buClr>
                <a:srgbClr val="69BCAC"/>
              </a:buClr>
              <a:buFont typeface="Arial" panose="020B0604020202020204" pitchFamily="34" charset="0"/>
              <a:buChar char="•"/>
              <a:tabLst>
                <a:tab pos="4129088" algn="l"/>
              </a:tabLst>
            </a:pPr>
            <a:r>
              <a:rPr lang="en-GB" sz="1050" noProof="0" dirty="0"/>
              <a:t>Level I Assessment - Basic	26</a:t>
            </a:r>
          </a:p>
          <a:p>
            <a:pPr marL="171450" indent="-171450">
              <a:lnSpc>
                <a:spcPts val="1480"/>
              </a:lnSpc>
              <a:buClr>
                <a:srgbClr val="69BCAC"/>
              </a:buClr>
              <a:buFont typeface="Arial" panose="020B0604020202020204" pitchFamily="34" charset="0"/>
              <a:buChar char="•"/>
              <a:tabLst>
                <a:tab pos="4129088" algn="l"/>
              </a:tabLst>
            </a:pPr>
            <a:endParaRPr lang="en-GB" sz="1200" noProof="0" dirty="0"/>
          </a:p>
          <a:p>
            <a:pPr marL="171450" indent="-171450">
              <a:lnSpc>
                <a:spcPts val="1480"/>
              </a:lnSpc>
              <a:buClr>
                <a:srgbClr val="69BCAC"/>
              </a:buClr>
              <a:buFont typeface="Arial" panose="020B0604020202020204" pitchFamily="34" charset="0"/>
              <a:buChar char="•"/>
              <a:tabLst>
                <a:tab pos="4129088" algn="l"/>
              </a:tabLst>
            </a:pPr>
            <a:endParaRPr lang="en-GB" sz="1200" noProof="0" dirty="0"/>
          </a:p>
          <a:p>
            <a:pPr marL="171450" indent="-171450">
              <a:lnSpc>
                <a:spcPts val="1480"/>
              </a:lnSpc>
              <a:buClr>
                <a:srgbClr val="69BCAC"/>
              </a:buClr>
              <a:buFont typeface="Arial" panose="020B0604020202020204" pitchFamily="34" charset="0"/>
              <a:buChar char="•"/>
              <a:tabLst>
                <a:tab pos="4129088" algn="l"/>
              </a:tabLst>
            </a:pPr>
            <a:endParaRPr lang="en-GB" sz="1200" noProof="0" dirty="0"/>
          </a:p>
          <a:p>
            <a:pPr marL="171450" indent="-171450">
              <a:lnSpc>
                <a:spcPts val="1480"/>
              </a:lnSpc>
              <a:buClr>
                <a:srgbClr val="69BCAC"/>
              </a:buClr>
              <a:buFont typeface="Arial" panose="020B0604020202020204" pitchFamily="34" charset="0"/>
              <a:buChar char="•"/>
              <a:tabLst>
                <a:tab pos="4129088" algn="l"/>
              </a:tabLst>
            </a:pPr>
            <a:endParaRPr lang="en-GB" sz="1200" noProof="0" dirty="0"/>
          </a:p>
          <a:p>
            <a:pPr marL="285750" indent="-285750">
              <a:lnSpc>
                <a:spcPts val="1480"/>
              </a:lnSpc>
              <a:buClr>
                <a:srgbClr val="69BCAC"/>
              </a:buClr>
              <a:buFont typeface="Arial" panose="020B0604020202020204" pitchFamily="34" charset="0"/>
              <a:buChar char="•"/>
              <a:tabLst>
                <a:tab pos="4129088" algn="l"/>
              </a:tabLst>
            </a:pPr>
            <a:endParaRPr lang="en-GB" noProof="0" dirty="0"/>
          </a:p>
          <a:p>
            <a:pPr marL="285750" indent="-285750">
              <a:buFont typeface="Arial" panose="020B0604020202020204" pitchFamily="34" charset="0"/>
              <a:buChar char="•"/>
              <a:tabLst>
                <a:tab pos="4129088" algn="l"/>
              </a:tabLst>
            </a:pPr>
            <a:endParaRPr lang="en-GB" noProof="0" dirty="0"/>
          </a:p>
          <a:p>
            <a:pPr marL="285750" indent="-285750">
              <a:buFont typeface="Arial" panose="020B0604020202020204" pitchFamily="34" charset="0"/>
              <a:buChar char="•"/>
              <a:tabLst>
                <a:tab pos="4129088" algn="l"/>
              </a:tabLst>
            </a:pPr>
            <a:endParaRPr lang="en-GB" noProof="0" dirty="0"/>
          </a:p>
          <a:p>
            <a:pPr marL="285750" indent="-285750">
              <a:buFont typeface="Arial" panose="020B0604020202020204" pitchFamily="34" charset="0"/>
              <a:buChar char="•"/>
              <a:tabLst>
                <a:tab pos="4129088" algn="l"/>
              </a:tabLst>
            </a:pPr>
            <a:endParaRPr lang="en-GB" noProof="0" dirty="0"/>
          </a:p>
          <a:p>
            <a:pPr marL="285750" indent="-285750">
              <a:buFont typeface="Arial" panose="020B0604020202020204" pitchFamily="34" charset="0"/>
              <a:buChar char="•"/>
              <a:tabLst>
                <a:tab pos="4129088" algn="l"/>
              </a:tabLst>
            </a:pPr>
            <a:endParaRPr lang="en-GB" noProof="0" dirty="0"/>
          </a:p>
          <a:p>
            <a:pPr marL="285750" indent="-285750">
              <a:buFont typeface="Arial" panose="020B0604020202020204" pitchFamily="34" charset="0"/>
              <a:buChar char="•"/>
              <a:tabLst>
                <a:tab pos="4129088" algn="l"/>
              </a:tabLst>
            </a:pPr>
            <a:endParaRPr lang="en-GB" noProof="0" dirty="0"/>
          </a:p>
        </p:txBody>
      </p:sp>
      <p:sp>
        <p:nvSpPr>
          <p:cNvPr id="78" name="Text Placeholder 3">
            <a:extLst>
              <a:ext uri="{FF2B5EF4-FFF2-40B4-BE49-F238E27FC236}">
                <a16:creationId xmlns:a16="http://schemas.microsoft.com/office/drawing/2014/main" id="{A17F635D-D472-CFA8-1BBD-2D2F615AD4FC}"/>
              </a:ext>
            </a:extLst>
          </p:cNvPr>
          <p:cNvSpPr txBox="1">
            <a:spLocks/>
          </p:cNvSpPr>
          <p:nvPr/>
        </p:nvSpPr>
        <p:spPr>
          <a:xfrm>
            <a:off x="1953571" y="7219752"/>
            <a:ext cx="648000" cy="348400"/>
          </a:xfrm>
          <a:prstGeom prst="rect">
            <a:avLst/>
          </a:prstGeom>
          <a:ln>
            <a:noFill/>
          </a:ln>
        </p:spPr>
        <p:txBody>
          <a:bodyPr anchor="ctr">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rgbClr val="000000"/>
              </a:buClr>
              <a:buFont typeface="Arial"/>
              <a:buNone/>
              <a:defRPr sz="1800" b="1" i="0" u="none" strike="noStrike" cap="none">
                <a:solidFill>
                  <a:srgbClr val="F9AA73"/>
                </a:solidFill>
                <a:latin typeface="Calibri" panose="020F0502020204030204" pitchFamily="34" charset="0"/>
                <a:ea typeface="Open Sans" panose="020B0606030504020204" pitchFamily="34" charset="0"/>
                <a:cs typeface="Calibri" panose="020F0502020204030204" pitchFamily="34" charset="0"/>
                <a:sym typeface="Arial"/>
              </a:defRPr>
            </a:lvl1pPr>
            <a:lvl2pPr marL="385602" marR="0" lvl="1"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2pPr>
            <a:lvl3pPr marL="771204" marR="0" lvl="2"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3pPr>
            <a:lvl4pPr marL="1156806" marR="0" lvl="3"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4pPr>
            <a:lvl5pPr marL="1542409" marR="0" lvl="4"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GB" sz="2800" noProof="0" dirty="0">
                <a:solidFill>
                  <a:srgbClr val="0E6E61"/>
                </a:solidFill>
              </a:rPr>
              <a:t>04</a:t>
            </a:r>
          </a:p>
        </p:txBody>
      </p:sp>
      <p:sp>
        <p:nvSpPr>
          <p:cNvPr id="79" name="Text Placeholder 4">
            <a:extLst>
              <a:ext uri="{FF2B5EF4-FFF2-40B4-BE49-F238E27FC236}">
                <a16:creationId xmlns:a16="http://schemas.microsoft.com/office/drawing/2014/main" id="{0B54D8F4-6418-A062-E02F-3F15C2A16735}"/>
              </a:ext>
            </a:extLst>
          </p:cNvPr>
          <p:cNvSpPr txBox="1">
            <a:spLocks/>
          </p:cNvSpPr>
          <p:nvPr/>
        </p:nvSpPr>
        <p:spPr>
          <a:xfrm>
            <a:off x="2536367" y="7290266"/>
            <a:ext cx="4646137" cy="2523670"/>
          </a:xfrm>
          <a:prstGeom prst="rect">
            <a:avLst/>
          </a:prstGeom>
        </p:spPr>
        <p:txBody>
          <a:bodyPr anchor="t">
            <a:noAutofit/>
          </a:bodyPr>
          <a:lstStyle>
            <a:defPPr marR="0" lvl="0" algn="l" rtl="0">
              <a:lnSpc>
                <a:spcPct val="100000"/>
              </a:lnSpc>
              <a:spcBef>
                <a:spcPts val="0"/>
              </a:spcBef>
              <a:spcAft>
                <a:spcPts val="0"/>
              </a:spcAft>
            </a:defPPr>
            <a:lvl1pPr marL="0" marR="0" lvl="0" indent="0" algn="l" rtl="0">
              <a:lnSpc>
                <a:spcPct val="100000"/>
              </a:lnSpc>
              <a:spcBef>
                <a:spcPts val="0"/>
              </a:spcBef>
              <a:spcAft>
                <a:spcPts val="0"/>
              </a:spcAft>
              <a:buClr>
                <a:srgbClr val="000000"/>
              </a:buClr>
              <a:buFont typeface="Arial"/>
              <a:buNone/>
              <a:defRPr sz="1400" b="0" i="0" u="none" strike="noStrike" cap="none">
                <a:solidFill>
                  <a:srgbClr val="1A3966"/>
                </a:solidFill>
                <a:latin typeface="Calibri" panose="020F0502020204030204" pitchFamily="34" charset="0"/>
                <a:ea typeface="Open Sans" panose="020B0606030504020204" pitchFamily="34" charset="0"/>
                <a:cs typeface="Calibri" panose="020F0502020204030204" pitchFamily="34" charset="0"/>
                <a:sym typeface="Arial"/>
              </a:defRPr>
            </a:lvl1pPr>
            <a:lvl2pPr marL="385602" marR="0" lvl="1"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2pPr>
            <a:lvl3pPr marL="771204" marR="0" lvl="2"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3pPr>
            <a:lvl4pPr marL="1156806" marR="0" lvl="3"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4pPr>
            <a:lvl5pPr marL="1542409" marR="0" lvl="4"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ts val="1760"/>
              </a:lnSpc>
              <a:tabLst>
                <a:tab pos="4087813" algn="l"/>
              </a:tabLst>
            </a:pPr>
            <a:r>
              <a:rPr lang="en-GB" sz="1800" b="1" noProof="0" dirty="0">
                <a:solidFill>
                  <a:srgbClr val="69BCAC"/>
                </a:solidFill>
              </a:rPr>
              <a:t>C09:  Sustainable Strategies </a:t>
            </a:r>
          </a:p>
          <a:p>
            <a:pPr>
              <a:lnSpc>
                <a:spcPts val="1760"/>
              </a:lnSpc>
              <a:tabLst>
                <a:tab pos="4087813" algn="l"/>
              </a:tabLst>
            </a:pPr>
            <a:r>
              <a:rPr lang="en-GB" sz="1800" b="1" noProof="0" dirty="0">
                <a:solidFill>
                  <a:srgbClr val="69BCAC"/>
                </a:solidFill>
              </a:rPr>
              <a:t>          and Strategic Planning</a:t>
            </a:r>
            <a:r>
              <a:rPr lang="en-GB" sz="1800" b="1" noProof="0" dirty="0"/>
              <a:t>	</a:t>
            </a:r>
            <a:r>
              <a:rPr lang="en-GB" sz="1200" noProof="0" dirty="0"/>
              <a:t>27</a:t>
            </a:r>
          </a:p>
          <a:p>
            <a:pPr>
              <a:tabLst>
                <a:tab pos="4087813" algn="l"/>
              </a:tabLst>
            </a:pPr>
            <a:endParaRPr lang="en-GB" sz="500" noProof="0" dirty="0"/>
          </a:p>
          <a:p>
            <a:pPr>
              <a:tabLst>
                <a:tab pos="4087813" algn="l"/>
              </a:tabLst>
            </a:pPr>
            <a:endParaRPr lang="en-GB" sz="300" noProof="0" dirty="0"/>
          </a:p>
          <a:p>
            <a:pPr marL="171450" indent="-171450">
              <a:lnSpc>
                <a:spcPts val="1180"/>
              </a:lnSpc>
              <a:buClr>
                <a:srgbClr val="69BCAC"/>
              </a:buClr>
              <a:buFont typeface="Arial" panose="020B0604020202020204" pitchFamily="34" charset="0"/>
              <a:buChar char="•"/>
              <a:tabLst>
                <a:tab pos="4087813" algn="l"/>
              </a:tabLst>
            </a:pPr>
            <a:r>
              <a:rPr lang="en-GB" sz="1050" noProof="0" dirty="0"/>
              <a:t>Learning Outcomes	27</a:t>
            </a:r>
          </a:p>
          <a:p>
            <a:pPr marL="171450" indent="-171450">
              <a:lnSpc>
                <a:spcPts val="1180"/>
              </a:lnSpc>
              <a:buClr>
                <a:srgbClr val="69BCAC"/>
              </a:buClr>
              <a:buFont typeface="Arial" panose="020B0604020202020204" pitchFamily="34" charset="0"/>
              <a:buChar char="•"/>
              <a:tabLst>
                <a:tab pos="4087813" algn="l"/>
              </a:tabLst>
            </a:pPr>
            <a:r>
              <a:rPr lang="en-GB" sz="1050" b="1" noProof="0" dirty="0"/>
              <a:t>Activity 1_Level Basic                                                                      	</a:t>
            </a:r>
            <a:r>
              <a:rPr lang="en-GB" sz="1050" noProof="0" dirty="0"/>
              <a:t>28 </a:t>
            </a:r>
            <a:r>
              <a:rPr lang="en-GB" sz="1050" b="1" noProof="0" dirty="0"/>
              <a:t>       </a:t>
            </a:r>
            <a:r>
              <a:rPr lang="en-GB" sz="1050" noProof="0" dirty="0"/>
              <a:t>Introduction to Strategic Foresight  for Sustainable Engineering</a:t>
            </a:r>
          </a:p>
          <a:p>
            <a:pPr marL="171450" indent="-171450">
              <a:lnSpc>
                <a:spcPts val="1180"/>
              </a:lnSpc>
              <a:buClr>
                <a:srgbClr val="69BCAC"/>
              </a:buClr>
              <a:buFont typeface="Arial" panose="020B0604020202020204" pitchFamily="34" charset="0"/>
              <a:buChar char="•"/>
              <a:tabLst>
                <a:tab pos="4087813" algn="l"/>
              </a:tabLst>
            </a:pPr>
            <a:r>
              <a:rPr lang="en-GB" sz="1050" b="1" noProof="0" dirty="0"/>
              <a:t>Activity 2_Level Advanced                                                  	</a:t>
            </a:r>
            <a:r>
              <a:rPr lang="en-GB" sz="1050" noProof="0" dirty="0"/>
              <a:t>29</a:t>
            </a:r>
            <a:r>
              <a:rPr lang="en-GB" sz="1050" b="1" noProof="0" dirty="0"/>
              <a:t>              </a:t>
            </a:r>
            <a:r>
              <a:rPr lang="en-GB" sz="1050" noProof="0" dirty="0"/>
              <a:t>Application of Strategic Foresight Tools</a:t>
            </a:r>
          </a:p>
          <a:p>
            <a:pPr marL="171450" indent="-171450">
              <a:lnSpc>
                <a:spcPts val="1180"/>
              </a:lnSpc>
              <a:buClr>
                <a:srgbClr val="69BCAC"/>
              </a:buClr>
              <a:buFont typeface="Arial" panose="020B0604020202020204" pitchFamily="34" charset="0"/>
              <a:buChar char="•"/>
              <a:tabLst>
                <a:tab pos="4087813" algn="l"/>
              </a:tabLst>
            </a:pPr>
            <a:r>
              <a:rPr lang="en-GB" sz="1050" b="1" noProof="0" dirty="0"/>
              <a:t>Activity 3_Integrated Activity                                 	</a:t>
            </a:r>
            <a:r>
              <a:rPr lang="en-GB" sz="1050" noProof="0" dirty="0"/>
              <a:t>30</a:t>
            </a:r>
            <a:r>
              <a:rPr lang="en-GB" sz="1050" b="1" noProof="0" dirty="0"/>
              <a:t>                                         </a:t>
            </a:r>
            <a:r>
              <a:rPr lang="en-GB" sz="1050" noProof="0" dirty="0"/>
              <a:t>Envisioning Future Worlds Through Foresight</a:t>
            </a:r>
          </a:p>
          <a:p>
            <a:pPr marL="171450" indent="-171450">
              <a:lnSpc>
                <a:spcPts val="1180"/>
              </a:lnSpc>
              <a:buClr>
                <a:srgbClr val="69BCAC"/>
              </a:buClr>
              <a:buFont typeface="Arial" panose="020B0604020202020204" pitchFamily="34" charset="0"/>
              <a:buChar char="•"/>
              <a:tabLst>
                <a:tab pos="4087813" algn="l"/>
              </a:tabLst>
            </a:pPr>
            <a:r>
              <a:rPr lang="en-GB" sz="1050" noProof="0" dirty="0"/>
              <a:t>Applied teaching pedagogies	31</a:t>
            </a:r>
          </a:p>
          <a:p>
            <a:pPr marL="171450" indent="-171450">
              <a:lnSpc>
                <a:spcPts val="1180"/>
              </a:lnSpc>
              <a:buClr>
                <a:srgbClr val="69BCAC"/>
              </a:buClr>
              <a:buFont typeface="Arial" panose="020B0604020202020204" pitchFamily="34" charset="0"/>
              <a:buChar char="•"/>
              <a:tabLst>
                <a:tab pos="4087813" algn="l"/>
              </a:tabLst>
            </a:pPr>
            <a:r>
              <a:rPr lang="en-GB" sz="1050" noProof="0" dirty="0"/>
              <a:t>Direct References	32</a:t>
            </a:r>
          </a:p>
          <a:p>
            <a:pPr marL="171450" indent="-171450">
              <a:lnSpc>
                <a:spcPts val="1180"/>
              </a:lnSpc>
              <a:buClr>
                <a:srgbClr val="69BCAC"/>
              </a:buClr>
              <a:buFont typeface="Arial" panose="020B0604020202020204" pitchFamily="34" charset="0"/>
              <a:buChar char="•"/>
              <a:tabLst>
                <a:tab pos="4087813" algn="l"/>
              </a:tabLst>
            </a:pPr>
            <a:r>
              <a:rPr lang="en-GB" sz="1050" noProof="0" dirty="0"/>
              <a:t>Level I Assessment - Basic	34</a:t>
            </a:r>
            <a:endParaRPr lang="en-GB" noProof="0" dirty="0"/>
          </a:p>
          <a:p>
            <a:pPr>
              <a:tabLst>
                <a:tab pos="4087813" algn="l"/>
              </a:tabLst>
            </a:pPr>
            <a:endParaRPr lang="en-GB" noProof="0" dirty="0"/>
          </a:p>
          <a:p>
            <a:pPr>
              <a:tabLst>
                <a:tab pos="4087813" algn="l"/>
              </a:tabLst>
            </a:pPr>
            <a:endParaRPr lang="en-GB" noProof="0" dirty="0"/>
          </a:p>
        </p:txBody>
      </p:sp>
      <p:cxnSp>
        <p:nvCxnSpPr>
          <p:cNvPr id="87" name="Straight Connector 86">
            <a:extLst>
              <a:ext uri="{FF2B5EF4-FFF2-40B4-BE49-F238E27FC236}">
                <a16:creationId xmlns:a16="http://schemas.microsoft.com/office/drawing/2014/main" id="{EFB76353-CF1C-0FD6-157F-37B058699ED9}"/>
              </a:ext>
            </a:extLst>
          </p:cNvPr>
          <p:cNvCxnSpPr>
            <a:cxnSpLocks/>
          </p:cNvCxnSpPr>
          <p:nvPr/>
        </p:nvCxnSpPr>
        <p:spPr>
          <a:xfrm>
            <a:off x="1937712" y="1231236"/>
            <a:ext cx="5256000"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3E6D88A0-F739-3956-A30B-CCA41D9D6C55}"/>
              </a:ext>
            </a:extLst>
          </p:cNvPr>
          <p:cNvCxnSpPr>
            <a:cxnSpLocks/>
          </p:cNvCxnSpPr>
          <p:nvPr/>
        </p:nvCxnSpPr>
        <p:spPr>
          <a:xfrm>
            <a:off x="1937712" y="3059673"/>
            <a:ext cx="5256000"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9A7AD7BE-B90C-63E7-D139-38B06DEFB2D5}"/>
              </a:ext>
            </a:extLst>
          </p:cNvPr>
          <p:cNvCxnSpPr>
            <a:cxnSpLocks/>
          </p:cNvCxnSpPr>
          <p:nvPr/>
        </p:nvCxnSpPr>
        <p:spPr>
          <a:xfrm>
            <a:off x="1926504" y="5337775"/>
            <a:ext cx="5256000"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6CF22DA4-2F05-27EA-03B1-FA229B845528}"/>
              </a:ext>
            </a:extLst>
          </p:cNvPr>
          <p:cNvCxnSpPr>
            <a:cxnSpLocks/>
          </p:cNvCxnSpPr>
          <p:nvPr/>
        </p:nvCxnSpPr>
        <p:spPr>
          <a:xfrm>
            <a:off x="1973783" y="7853278"/>
            <a:ext cx="5256000"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grpSp>
        <p:nvGrpSpPr>
          <p:cNvPr id="2" name="Group 1">
            <a:extLst>
              <a:ext uri="{FF2B5EF4-FFF2-40B4-BE49-F238E27FC236}">
                <a16:creationId xmlns:a16="http://schemas.microsoft.com/office/drawing/2014/main" id="{C4C6FB5F-ED21-70FF-5DC7-147A215E873B}"/>
              </a:ext>
            </a:extLst>
          </p:cNvPr>
          <p:cNvGrpSpPr/>
          <p:nvPr/>
        </p:nvGrpSpPr>
        <p:grpSpPr>
          <a:xfrm>
            <a:off x="2601571" y="10007248"/>
            <a:ext cx="4313392" cy="335384"/>
            <a:chOff x="441152" y="6867141"/>
            <a:chExt cx="4848131" cy="376961"/>
          </a:xfrm>
        </p:grpSpPr>
        <p:pic>
          <p:nvPicPr>
            <p:cNvPr id="6" name="Picture 5">
              <a:extLst>
                <a:ext uri="{FF2B5EF4-FFF2-40B4-BE49-F238E27FC236}">
                  <a16:creationId xmlns:a16="http://schemas.microsoft.com/office/drawing/2014/main" id="{218294FD-9946-E520-B889-B41EBB64881E}"/>
                </a:ext>
              </a:extLst>
            </p:cNvPr>
            <p:cNvPicPr>
              <a:picLocks noChangeAspect="1"/>
            </p:cNvPicPr>
            <p:nvPr/>
          </p:nvPicPr>
          <p:blipFill>
            <a:blip r:embed="rId2"/>
            <a:stretch>
              <a:fillRect/>
            </a:stretch>
          </p:blipFill>
          <p:spPr>
            <a:xfrm>
              <a:off x="441152" y="6898511"/>
              <a:ext cx="1552020" cy="345591"/>
            </a:xfrm>
            <a:prstGeom prst="rect">
              <a:avLst/>
            </a:prstGeom>
          </p:spPr>
        </p:pic>
        <p:sp>
          <p:nvSpPr>
            <p:cNvPr id="7" name="TextBox 6">
              <a:extLst>
                <a:ext uri="{FF2B5EF4-FFF2-40B4-BE49-F238E27FC236}">
                  <a16:creationId xmlns:a16="http://schemas.microsoft.com/office/drawing/2014/main" id="{92A6E9D9-6376-C1F3-F525-439BED5712F3}"/>
                </a:ext>
              </a:extLst>
            </p:cNvPr>
            <p:cNvSpPr txBox="1"/>
            <p:nvPr/>
          </p:nvSpPr>
          <p:spPr>
            <a:xfrm>
              <a:off x="1993170" y="6867141"/>
              <a:ext cx="3296113" cy="337283"/>
            </a:xfrm>
            <a:prstGeom prst="rect">
              <a:avLst/>
            </a:prstGeom>
            <a:noFill/>
          </p:spPr>
          <p:txBody>
            <a:bodyPr wrap="square">
              <a:spAutoFit/>
            </a:bodyPr>
            <a:lstStyle/>
            <a:p>
              <a:pPr algn="just"/>
              <a:r>
                <a:rPr lang="en-GB" sz="450" b="0" i="0" u="none" strike="noStrike" noProof="0" dirty="0">
                  <a:solidFill>
                    <a:srgbClr val="414141"/>
                  </a:solidFill>
                  <a:effectLst/>
                  <a:latin typeface="Calibri" panose="020F0502020204030204" pitchFamily="34" charset="0"/>
                  <a:cs typeface="Calibri" panose="020F0502020204030204" pitchFamily="34" charset="0"/>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endParaRPr lang="en-GB" sz="450" noProof="0" dirty="0">
                <a:latin typeface="Calibri" panose="020F0502020204030204" pitchFamily="34" charset="0"/>
                <a:cs typeface="Calibri" panose="020F0502020204030204" pitchFamily="34" charset="0"/>
              </a:endParaRPr>
            </a:p>
          </p:txBody>
        </p:sp>
      </p:grpSp>
      <p:pic>
        <p:nvPicPr>
          <p:cNvPr id="8" name="Picture 7">
            <a:extLst>
              <a:ext uri="{FF2B5EF4-FFF2-40B4-BE49-F238E27FC236}">
                <a16:creationId xmlns:a16="http://schemas.microsoft.com/office/drawing/2014/main" id="{1FF0B38F-C9CE-40DF-EA94-C1707866798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01571" y="10481033"/>
            <a:ext cx="675029" cy="236176"/>
          </a:xfrm>
          <a:prstGeom prst="rect">
            <a:avLst/>
          </a:prstGeom>
          <a:noFill/>
          <a:extLst>
            <a:ext uri="{909E8E84-426E-40DD-AFC4-6F175D3DCCD1}">
              <a14:hiddenFill xmlns:a14="http://schemas.microsoft.com/office/drawing/2010/main">
                <a:solidFill>
                  <a:srgbClr val="FFFFFF"/>
                </a:solidFill>
              </a14:hiddenFill>
            </a:ext>
          </a:extLst>
        </p:spPr>
      </p:pic>
      <p:sp>
        <p:nvSpPr>
          <p:cNvPr id="9" name="Google Shape;112;p29">
            <a:extLst>
              <a:ext uri="{FF2B5EF4-FFF2-40B4-BE49-F238E27FC236}">
                <a16:creationId xmlns:a16="http://schemas.microsoft.com/office/drawing/2014/main" id="{1B193490-BED0-BE71-9797-1EF128589A9E}"/>
              </a:ext>
            </a:extLst>
          </p:cNvPr>
          <p:cNvSpPr/>
          <p:nvPr/>
        </p:nvSpPr>
        <p:spPr>
          <a:xfrm>
            <a:off x="3982405" y="10481033"/>
            <a:ext cx="4295995" cy="215403"/>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282666"/>
              </a:buClr>
              <a:buSzPts val="800"/>
              <a:buFont typeface="Calibri"/>
              <a:buNone/>
            </a:pPr>
            <a:r>
              <a:rPr lang="en-GB" sz="700" b="0" i="0" dirty="0">
                <a:solidFill>
                  <a:schemeClr val="tx1">
                    <a:lumMod val="75000"/>
                    <a:lumOff val="25000"/>
                  </a:schemeClr>
                </a:solidFill>
                <a:latin typeface="Calibri"/>
                <a:ea typeface="Calibri"/>
                <a:cs typeface="Calibri"/>
                <a:sym typeface="Calibri"/>
              </a:rPr>
              <a:t>© 2023. EESF Project. This work is openly licensed via </a:t>
            </a:r>
            <a:r>
              <a:rPr lang="en-GB" sz="700" b="0" i="0" dirty="0">
                <a:solidFill>
                  <a:schemeClr val="tx1">
                    <a:lumMod val="75000"/>
                    <a:lumOff val="25000"/>
                  </a:schemeClr>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CC BY 4.0</a:t>
            </a:r>
            <a:r>
              <a:rPr lang="en-GB" sz="800" b="0" i="0" dirty="0">
                <a:solidFill>
                  <a:srgbClr val="282666"/>
                </a:solidFill>
                <a:latin typeface="Calibri"/>
                <a:ea typeface="Calibri"/>
                <a:cs typeface="Calibri"/>
                <a:sym typeface="Calibri"/>
              </a:rPr>
              <a:t>.</a:t>
            </a:r>
            <a:endParaRPr sz="800" b="0" i="0" dirty="0">
              <a:solidFill>
                <a:srgbClr val="282666"/>
              </a:solidFill>
              <a:latin typeface="Calibri"/>
              <a:ea typeface="Calibri"/>
              <a:cs typeface="Calibri"/>
              <a:sym typeface="Calibri"/>
            </a:endParaRPr>
          </a:p>
        </p:txBody>
      </p:sp>
    </p:spTree>
    <p:extLst>
      <p:ext uri="{BB962C8B-B14F-4D97-AF65-F5344CB8AC3E}">
        <p14:creationId xmlns:p14="http://schemas.microsoft.com/office/powerpoint/2010/main" val="32486355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F7582B-28E2-542C-2273-BD4FDF4E59DA}"/>
            </a:ext>
          </a:extLst>
        </p:cNvPr>
        <p:cNvGrpSpPr/>
        <p:nvPr/>
      </p:nvGrpSpPr>
      <p:grpSpPr>
        <a:xfrm>
          <a:off x="0" y="0"/>
          <a:ext cx="0" cy="0"/>
          <a:chOff x="0" y="0"/>
          <a:chExt cx="0" cy="0"/>
        </a:xfrm>
      </p:grpSpPr>
      <p:sp>
        <p:nvSpPr>
          <p:cNvPr id="3" name="Slide Number Placeholder 4">
            <a:extLst>
              <a:ext uri="{FF2B5EF4-FFF2-40B4-BE49-F238E27FC236}">
                <a16:creationId xmlns:a16="http://schemas.microsoft.com/office/drawing/2014/main" id="{74CD7158-AF70-C949-8FF7-E22A873A40F5}"/>
              </a:ext>
            </a:extLst>
          </p:cNvPr>
          <p:cNvSpPr txBox="1">
            <a:spLocks/>
          </p:cNvSpPr>
          <p:nvPr/>
        </p:nvSpPr>
        <p:spPr>
          <a:xfrm>
            <a:off x="7236097" y="10451878"/>
            <a:ext cx="383229" cy="370938"/>
          </a:xfrm>
          <a:prstGeom prst="rect">
            <a:avLst/>
          </a:prstGeom>
        </p:spPr>
        <p:txBody>
          <a:bodyPr vert="horz" lIns="91440" tIns="45720" rIns="91440" bIns="45720" rtlCol="0" anchor="ctr"/>
          <a:lstStyle>
            <a:defPPr>
              <a:defRPr lang="en-US"/>
            </a:defPPr>
            <a:lvl1pPr marL="0" algn="ctr" defTabSz="457200" rtl="0" eaLnBrk="1" latinLnBrk="0" hangingPunct="1">
              <a:defRPr sz="1100" kern="1200">
                <a:solidFill>
                  <a:srgbClr val="000D41"/>
                </a:solidFill>
                <a:latin typeface="Calibri" panose="020F0502020204030204" pitchFamily="34" charset="0"/>
                <a:ea typeface="Noto Sans" panose="020B0502040504020204" pitchFamily="34" charset="0"/>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fld id="{9C527BFA-2C0E-4CEC-B6A5-913A56FEF4B4}" type="slidenum">
              <a:rPr kumimoji="0" lang="en-GB" sz="900" b="0" i="0" u="none" strike="noStrike" kern="1200" cap="none" spc="0" normalizeH="0" baseline="0" noProof="0" smtClean="0">
                <a:ln>
                  <a:noFill/>
                </a:ln>
                <a:solidFill>
                  <a:srgbClr val="1A3966"/>
                </a:solidFill>
                <a:effectLst/>
                <a:uLnTx/>
                <a:uFillTx/>
                <a:latin typeface="Calibri" panose="020F0502020204030204" pitchFamily="34" charset="0"/>
                <a:ea typeface="Noto Sans" panose="020B0502040504020204" pitchFamily="34" charset="0"/>
                <a:cs typeface="Calibri" panose="020F0502020204030204" pitchFamily="34" charset="0"/>
              </a:rPr>
              <a:pPr marL="0" marR="0" lvl="0" indent="0" algn="ctr" defTabSz="457200" rtl="0" eaLnBrk="1" fontAlgn="auto" latinLnBrk="0" hangingPunct="1">
                <a:lnSpc>
                  <a:spcPct val="100000"/>
                </a:lnSpc>
                <a:spcBef>
                  <a:spcPts val="0"/>
                </a:spcBef>
                <a:spcAft>
                  <a:spcPts val="0"/>
                </a:spcAft>
                <a:buClrTx/>
                <a:buSzTx/>
                <a:buFontTx/>
                <a:buNone/>
                <a:tabLst/>
                <a:defRPr/>
              </a:pPr>
              <a:t>20</a:t>
            </a:fld>
            <a:endParaRPr kumimoji="0" lang="en-GB" sz="900" b="0" i="0" u="none" strike="noStrike" kern="1200" cap="none" spc="0" normalizeH="0" baseline="0" noProof="0" dirty="0">
              <a:ln>
                <a:noFill/>
              </a:ln>
              <a:solidFill>
                <a:srgbClr val="1A3966"/>
              </a:solidFill>
              <a:effectLst/>
              <a:uLnTx/>
              <a:uFillTx/>
              <a:latin typeface="Calibri" panose="020F0502020204030204" pitchFamily="34" charset="0"/>
              <a:ea typeface="Noto Sans" panose="020B0502040504020204" pitchFamily="34" charset="0"/>
              <a:cs typeface="Calibri" panose="020F0502020204030204" pitchFamily="34" charset="0"/>
            </a:endParaRPr>
          </a:p>
        </p:txBody>
      </p:sp>
      <p:sp>
        <p:nvSpPr>
          <p:cNvPr id="21" name="Text Placeholder 4">
            <a:extLst>
              <a:ext uri="{FF2B5EF4-FFF2-40B4-BE49-F238E27FC236}">
                <a16:creationId xmlns:a16="http://schemas.microsoft.com/office/drawing/2014/main" id="{161640D5-3DA9-4924-3EA4-DFED1F97015B}"/>
              </a:ext>
            </a:extLst>
          </p:cNvPr>
          <p:cNvSpPr txBox="1">
            <a:spLocks/>
          </p:cNvSpPr>
          <p:nvPr/>
        </p:nvSpPr>
        <p:spPr>
          <a:xfrm>
            <a:off x="933112" y="1692473"/>
            <a:ext cx="5473386"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rPr>
              <a:t>M1_ Activity 1_Level Basic. Introduction to Sustainable Transition Leadership</a:t>
            </a:r>
          </a:p>
        </p:txBody>
      </p:sp>
      <p:grpSp>
        <p:nvGrpSpPr>
          <p:cNvPr id="2" name="Group 1">
            <a:extLst>
              <a:ext uri="{FF2B5EF4-FFF2-40B4-BE49-F238E27FC236}">
                <a16:creationId xmlns:a16="http://schemas.microsoft.com/office/drawing/2014/main" id="{0FB178F5-8CBA-2878-B29B-120BD1EC4704}"/>
              </a:ext>
            </a:extLst>
          </p:cNvPr>
          <p:cNvGrpSpPr/>
          <p:nvPr/>
        </p:nvGrpSpPr>
        <p:grpSpPr>
          <a:xfrm>
            <a:off x="632678" y="4589"/>
            <a:ext cx="7206111" cy="1687885"/>
            <a:chOff x="632678" y="4589"/>
            <a:chExt cx="7206111" cy="1687885"/>
          </a:xfrm>
        </p:grpSpPr>
        <p:grpSp>
          <p:nvGrpSpPr>
            <p:cNvPr id="4" name="Group 3">
              <a:extLst>
                <a:ext uri="{FF2B5EF4-FFF2-40B4-BE49-F238E27FC236}">
                  <a16:creationId xmlns:a16="http://schemas.microsoft.com/office/drawing/2014/main" id="{611D3605-D09F-98AD-F214-44A9B0B9FBED}"/>
                </a:ext>
              </a:extLst>
            </p:cNvPr>
            <p:cNvGrpSpPr/>
            <p:nvPr/>
          </p:nvGrpSpPr>
          <p:grpSpPr>
            <a:xfrm>
              <a:off x="933112" y="4589"/>
              <a:ext cx="6905677" cy="1670099"/>
              <a:chOff x="1564220" y="-412626"/>
              <a:chExt cx="7572555" cy="1831381"/>
            </a:xfrm>
          </p:grpSpPr>
          <p:sp>
            <p:nvSpPr>
              <p:cNvPr id="10" name="Rectangle 107">
                <a:extLst>
                  <a:ext uri="{FF2B5EF4-FFF2-40B4-BE49-F238E27FC236}">
                    <a16:creationId xmlns:a16="http://schemas.microsoft.com/office/drawing/2014/main" id="{05045F90-1950-2D8D-700B-AD802201A0EB}"/>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2" name="Text Placeholder 1">
                <a:extLst>
                  <a:ext uri="{FF2B5EF4-FFF2-40B4-BE49-F238E27FC236}">
                    <a16:creationId xmlns:a16="http://schemas.microsoft.com/office/drawing/2014/main" id="{D3B02976-983F-AD81-0B28-7BD54E79D0B0}"/>
                  </a:ext>
                </a:extLst>
              </p:cNvPr>
              <p:cNvSpPr txBox="1">
                <a:spLocks/>
              </p:cNvSpPr>
              <p:nvPr/>
            </p:nvSpPr>
            <p:spPr>
              <a:xfrm>
                <a:off x="1564220" y="-111659"/>
                <a:ext cx="5378793"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69BCAC"/>
                    </a:solidFill>
                  </a:rPr>
                  <a:t>C08: Sustainable             Transition Leadership</a:t>
                </a:r>
                <a:endParaRPr lang="en-GB" sz="2700" noProof="0" dirty="0">
                  <a:solidFill>
                    <a:srgbClr val="69BCAC"/>
                  </a:solidFill>
                </a:endParaRPr>
              </a:p>
            </p:txBody>
          </p:sp>
        </p:grpSp>
        <p:sp>
          <p:nvSpPr>
            <p:cNvPr id="5" name="Text Placeholder 32">
              <a:extLst>
                <a:ext uri="{FF2B5EF4-FFF2-40B4-BE49-F238E27FC236}">
                  <a16:creationId xmlns:a16="http://schemas.microsoft.com/office/drawing/2014/main" id="{EEAB19E5-F0C5-4057-5790-B034C307DBE2}"/>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6" name="Straight Connector 5">
              <a:extLst>
                <a:ext uri="{FF2B5EF4-FFF2-40B4-BE49-F238E27FC236}">
                  <a16:creationId xmlns:a16="http://schemas.microsoft.com/office/drawing/2014/main" id="{4D4759E6-2B9E-EF80-7A65-1AF67D8BBF6B}"/>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7" name="Text Placeholder 32">
              <a:extLst>
                <a:ext uri="{FF2B5EF4-FFF2-40B4-BE49-F238E27FC236}">
                  <a16:creationId xmlns:a16="http://schemas.microsoft.com/office/drawing/2014/main" id="{BACABDDB-91BB-1687-24E9-5D70470AE948}"/>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1</a:t>
              </a:r>
            </a:p>
          </p:txBody>
        </p:sp>
      </p:grpSp>
      <p:sp>
        <p:nvSpPr>
          <p:cNvPr id="16" name="Rectángulo redondeado 249">
            <a:extLst>
              <a:ext uri="{FF2B5EF4-FFF2-40B4-BE49-F238E27FC236}">
                <a16:creationId xmlns:a16="http://schemas.microsoft.com/office/drawing/2014/main" id="{D2EF73F5-3096-E62C-07CD-0233E05AC765}"/>
              </a:ext>
            </a:extLst>
          </p:cNvPr>
          <p:cNvSpPr/>
          <p:nvPr/>
        </p:nvSpPr>
        <p:spPr>
          <a:xfrm>
            <a:off x="1021428" y="9442810"/>
            <a:ext cx="4638592" cy="939450"/>
          </a:xfrm>
          <a:prstGeom prst="roundRect">
            <a:avLst/>
          </a:prstGeom>
          <a:noFill/>
          <a:ln>
            <a:solidFill>
              <a:srgbClr val="69BCAC"/>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pitchFamily="34" charset="0"/>
              <a:cs typeface="Calibri" panose="020F0502020204030204" pitchFamily="34" charset="0"/>
            </a:endParaRPr>
          </a:p>
        </p:txBody>
      </p:sp>
      <p:cxnSp>
        <p:nvCxnSpPr>
          <p:cNvPr id="17" name="Straight Connector 16">
            <a:extLst>
              <a:ext uri="{FF2B5EF4-FFF2-40B4-BE49-F238E27FC236}">
                <a16:creationId xmlns:a16="http://schemas.microsoft.com/office/drawing/2014/main" id="{9F454948-F517-6C3D-0FD2-30E5D03FFC04}"/>
              </a:ext>
            </a:extLst>
          </p:cNvPr>
          <p:cNvCxnSpPr>
            <a:cxnSpLocks/>
          </p:cNvCxnSpPr>
          <p:nvPr/>
        </p:nvCxnSpPr>
        <p:spPr>
          <a:xfrm>
            <a:off x="2302189" y="3065254"/>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D4147AEB-4E72-6BEA-D283-3A18F750625B}"/>
              </a:ext>
            </a:extLst>
          </p:cNvPr>
          <p:cNvCxnSpPr>
            <a:cxnSpLocks/>
          </p:cNvCxnSpPr>
          <p:nvPr/>
        </p:nvCxnSpPr>
        <p:spPr>
          <a:xfrm>
            <a:off x="2302189" y="4362872"/>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0100744D-C35F-7D01-AF2C-C4A839C073A0}"/>
              </a:ext>
            </a:extLst>
          </p:cNvPr>
          <p:cNvCxnSpPr>
            <a:cxnSpLocks/>
          </p:cNvCxnSpPr>
          <p:nvPr/>
        </p:nvCxnSpPr>
        <p:spPr>
          <a:xfrm>
            <a:off x="2302189" y="8310032"/>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20" name="Text Placeholder 6">
            <a:extLst>
              <a:ext uri="{FF2B5EF4-FFF2-40B4-BE49-F238E27FC236}">
                <a16:creationId xmlns:a16="http://schemas.microsoft.com/office/drawing/2014/main" id="{3DE87C87-4DD8-3F85-ADF2-2A0AF25849F9}"/>
              </a:ext>
            </a:extLst>
          </p:cNvPr>
          <p:cNvSpPr txBox="1">
            <a:spLocks/>
          </p:cNvSpPr>
          <p:nvPr/>
        </p:nvSpPr>
        <p:spPr>
          <a:xfrm>
            <a:off x="933112" y="2933659"/>
            <a:ext cx="6122241" cy="4822589"/>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600" b="1" noProof="0" dirty="0">
                <a:solidFill>
                  <a:schemeClr val="bg1"/>
                </a:solidFill>
                <a:highlight>
                  <a:srgbClr val="0E6E61"/>
                </a:highlight>
              </a:rPr>
              <a:t> INTRODUCTION</a:t>
            </a:r>
            <a:r>
              <a:rPr lang="en-GB" sz="1600" b="1" noProof="0" dirty="0">
                <a:solidFill>
                  <a:srgbClr val="0E6E61"/>
                </a:solidFill>
                <a:highlight>
                  <a:srgbClr val="0E6E61"/>
                </a:highlight>
              </a:rPr>
              <a:t>. </a:t>
            </a:r>
          </a:p>
          <a:p>
            <a:pPr>
              <a:lnSpc>
                <a:spcPts val="1280"/>
              </a:lnSpc>
            </a:pPr>
            <a:endParaRPr lang="en-GB" sz="1600" b="1" noProof="0" dirty="0">
              <a:solidFill>
                <a:srgbClr val="0E6E61"/>
              </a:solidFill>
              <a:highlight>
                <a:srgbClr val="0E6E61"/>
              </a:highlight>
            </a:endParaRPr>
          </a:p>
          <a:p>
            <a:pPr>
              <a:lnSpc>
                <a:spcPts val="1280"/>
              </a:lnSpc>
            </a:pPr>
            <a:r>
              <a:rPr lang="en-GB" sz="1150" noProof="0" dirty="0"/>
              <a:t>This activity helps learners gain essential knowledge and insight into Sustainable Transition Leadership by examining methods for leading change in engineering organizations, making ethical choices, applying CSR frameworks, and aligning sustainability with business and financial strategies.</a:t>
            </a:r>
          </a:p>
          <a:p>
            <a:pPr>
              <a:lnSpc>
                <a:spcPts val="1280"/>
              </a:lnSpc>
            </a:pPr>
            <a:endParaRPr lang="en-GB" sz="1050" noProof="0" dirty="0"/>
          </a:p>
          <a:p>
            <a:pPr>
              <a:lnSpc>
                <a:spcPts val="1280"/>
              </a:lnSpc>
            </a:pPr>
            <a:endParaRPr lang="en-GB" sz="1150" noProof="0" dirty="0"/>
          </a:p>
          <a:p>
            <a:pPr>
              <a:lnSpc>
                <a:spcPts val="1280"/>
              </a:lnSpc>
            </a:pPr>
            <a:endParaRPr lang="en-GB" sz="1150" noProof="0" dirty="0"/>
          </a:p>
          <a:p>
            <a:pPr>
              <a:lnSpc>
                <a:spcPts val="1280"/>
              </a:lnSpc>
            </a:pPr>
            <a:r>
              <a:rPr lang="en-GB" sz="1600" b="1" noProof="0" dirty="0">
                <a:solidFill>
                  <a:schemeClr val="bg1"/>
                </a:solidFill>
                <a:highlight>
                  <a:srgbClr val="0E6E61"/>
                </a:highlight>
              </a:rPr>
              <a:t> INSTRUCTION FOR THE STUDENTS</a:t>
            </a:r>
            <a:r>
              <a:rPr lang="en-GB" sz="1600" b="1" noProof="0" dirty="0">
                <a:solidFill>
                  <a:srgbClr val="0E6E61"/>
                </a:solidFill>
                <a:highlight>
                  <a:srgbClr val="0E6E61"/>
                </a:highlight>
              </a:rPr>
              <a:t>. </a:t>
            </a:r>
          </a:p>
          <a:p>
            <a:pPr>
              <a:lnSpc>
                <a:spcPts val="1280"/>
              </a:lnSpc>
            </a:pPr>
            <a:endParaRPr lang="en-GB" sz="1200" b="1" noProof="0" dirty="0">
              <a:solidFill>
                <a:srgbClr val="0E6E61"/>
              </a:solidFill>
              <a:highlight>
                <a:srgbClr val="0E6E61"/>
              </a:highlight>
            </a:endParaRPr>
          </a:p>
          <a:p>
            <a:pPr marL="241300" indent="-228600" algn="l">
              <a:lnSpc>
                <a:spcPts val="1280"/>
              </a:lnSpc>
              <a:buClr>
                <a:srgbClr val="69BCAC"/>
              </a:buClr>
              <a:buSzPct val="140000"/>
              <a:buFont typeface="+mj-lt"/>
              <a:buAutoNum type="arabicPeriod"/>
            </a:pPr>
            <a:r>
              <a:rPr lang="en-GB" sz="1150" noProof="0" dirty="0"/>
              <a:t>Take a moment to read the information on the three core principles of Sustainable Transition Leadership: </a:t>
            </a:r>
          </a:p>
          <a:p>
            <a:pPr algn="l">
              <a:lnSpc>
                <a:spcPts val="1280"/>
              </a:lnSpc>
              <a:buClr>
                <a:srgbClr val="69BCAC"/>
              </a:buClr>
              <a:buSzPct val="100000"/>
            </a:pPr>
            <a:endParaRPr lang="en-GB" sz="1150" noProof="0" dirty="0"/>
          </a:p>
          <a:p>
            <a:pPr marL="488950" indent="-254000" algn="l">
              <a:lnSpc>
                <a:spcPts val="1280"/>
              </a:lnSpc>
              <a:buClr>
                <a:srgbClr val="69BCAC"/>
              </a:buClr>
              <a:buSzPct val="100000"/>
              <a:buFont typeface="+mj-lt"/>
              <a:buAutoNum type="alphaLcParenR"/>
            </a:pPr>
            <a:r>
              <a:rPr lang="en-GB" sz="1150" noProof="0" dirty="0"/>
              <a:t>Ethical decision-making; </a:t>
            </a:r>
          </a:p>
          <a:p>
            <a:pPr marL="488950" indent="-254000" algn="l">
              <a:lnSpc>
                <a:spcPts val="1280"/>
              </a:lnSpc>
              <a:buClr>
                <a:srgbClr val="69BCAC"/>
              </a:buClr>
              <a:buFont typeface="+mj-lt"/>
              <a:buAutoNum type="alphaLcParenR"/>
            </a:pPr>
            <a:r>
              <a:rPr lang="en-GB" sz="1150" noProof="0" dirty="0"/>
              <a:t>Corporate social responsibility (CSR) frameworks; and </a:t>
            </a:r>
          </a:p>
          <a:p>
            <a:pPr marL="488950" indent="-254000" algn="l">
              <a:lnSpc>
                <a:spcPts val="1280"/>
              </a:lnSpc>
              <a:buClr>
                <a:srgbClr val="69BCAC"/>
              </a:buClr>
              <a:buFont typeface="+mj-lt"/>
              <a:buAutoNum type="alphaLcParenR"/>
            </a:pPr>
            <a:r>
              <a:rPr lang="en-GB" sz="1150" noProof="0" dirty="0"/>
              <a:t>Sustainability in Business and Finance. Spend 10 minutes reflecting on the key concepts of Sustainable Transition Leadership and think about how they relate to real-world projects you have encountered or studied. </a:t>
            </a:r>
          </a:p>
          <a:p>
            <a:pPr algn="l">
              <a:lnSpc>
                <a:spcPts val="1280"/>
              </a:lnSpc>
            </a:pPr>
            <a:endParaRPr lang="en-GB" sz="1050" noProof="0" dirty="0"/>
          </a:p>
          <a:p>
            <a:pPr algn="l">
              <a:lnSpc>
                <a:spcPts val="1280"/>
              </a:lnSpc>
            </a:pPr>
            <a:endParaRPr lang="en-GB" sz="1050" noProof="0" dirty="0"/>
          </a:p>
          <a:p>
            <a:pPr algn="l">
              <a:lnSpc>
                <a:spcPts val="1280"/>
              </a:lnSpc>
            </a:pPr>
            <a:endParaRPr lang="en-GB" sz="1050" noProof="0" dirty="0"/>
          </a:p>
          <a:p>
            <a:pPr algn="l">
              <a:lnSpc>
                <a:spcPts val="1280"/>
              </a:lnSpc>
            </a:pPr>
            <a:endParaRPr lang="en-GB" sz="1050" noProof="0" dirty="0"/>
          </a:p>
          <a:p>
            <a:pPr algn="l">
              <a:lnSpc>
                <a:spcPts val="1280"/>
              </a:lnSpc>
            </a:pPr>
            <a:endParaRPr lang="en-GB" sz="1050" noProof="0" dirty="0"/>
          </a:p>
          <a:p>
            <a:pPr marL="241300" indent="-228600" algn="l">
              <a:lnSpc>
                <a:spcPts val="1280"/>
              </a:lnSpc>
              <a:buClr>
                <a:srgbClr val="69BCAC"/>
              </a:buClr>
              <a:buSzPct val="140000"/>
              <a:buFont typeface="+mj-lt"/>
              <a:buAutoNum type="arabicPeriod" startAt="2"/>
            </a:pPr>
            <a:r>
              <a:rPr lang="en-GB" sz="1050" noProof="0" dirty="0"/>
              <a:t> Complete the quiz to assess your understanding of the concepts. The questions are short and straightforward, consisting of true/false or multiple-choice formats. </a:t>
            </a:r>
          </a:p>
          <a:p>
            <a:pPr>
              <a:lnSpc>
                <a:spcPts val="1280"/>
              </a:lnSpc>
            </a:pPr>
            <a:endParaRPr lang="en-GB" sz="1050" noProof="0" dirty="0"/>
          </a:p>
          <a:p>
            <a:pPr>
              <a:lnSpc>
                <a:spcPts val="1280"/>
              </a:lnSpc>
            </a:pPr>
            <a:endParaRPr lang="en-GB" sz="1050" noProof="0" dirty="0"/>
          </a:p>
          <a:p>
            <a:pPr>
              <a:lnSpc>
                <a:spcPts val="1280"/>
              </a:lnSpc>
            </a:pPr>
            <a:endParaRPr lang="en-GB" sz="1050" noProof="0" dirty="0"/>
          </a:p>
          <a:p>
            <a:pPr>
              <a:lnSpc>
                <a:spcPts val="1280"/>
              </a:lnSpc>
            </a:pPr>
            <a:endParaRPr lang="en-GB" sz="1050" noProof="0" dirty="0"/>
          </a:p>
          <a:p>
            <a:pPr>
              <a:lnSpc>
                <a:spcPts val="1280"/>
              </a:lnSpc>
            </a:pPr>
            <a:endParaRPr lang="en-GB" sz="1050" noProof="0" dirty="0"/>
          </a:p>
          <a:p>
            <a:pPr>
              <a:lnSpc>
                <a:spcPts val="1280"/>
              </a:lnSpc>
            </a:pPr>
            <a:endParaRPr lang="en-GB" sz="1050" noProof="0" dirty="0"/>
          </a:p>
          <a:p>
            <a:pPr>
              <a:lnSpc>
                <a:spcPts val="1280"/>
              </a:lnSpc>
            </a:pPr>
            <a:endParaRPr lang="en-GB" sz="1050" noProof="0" dirty="0"/>
          </a:p>
          <a:p>
            <a:pPr>
              <a:lnSpc>
                <a:spcPts val="1280"/>
              </a:lnSpc>
            </a:pPr>
            <a:r>
              <a:rPr lang="en-GB" sz="1600" b="1" noProof="0" dirty="0">
                <a:solidFill>
                  <a:schemeClr val="bg1"/>
                </a:solidFill>
                <a:highlight>
                  <a:srgbClr val="0E6E61"/>
                </a:highlight>
              </a:rPr>
              <a:t> DESCRIPTION (15-30 min)</a:t>
            </a:r>
            <a:r>
              <a:rPr lang="en-GB" sz="1600" b="1" noProof="0" dirty="0">
                <a:solidFill>
                  <a:srgbClr val="0E6E61"/>
                </a:solidFill>
                <a:highlight>
                  <a:srgbClr val="0E6E61"/>
                </a:highlight>
              </a:rPr>
              <a:t>. </a:t>
            </a:r>
          </a:p>
          <a:p>
            <a:pPr>
              <a:lnSpc>
                <a:spcPts val="1280"/>
              </a:lnSpc>
            </a:pPr>
            <a:endParaRPr lang="en-GB" sz="1600" b="1" noProof="0" dirty="0">
              <a:solidFill>
                <a:srgbClr val="0E6E61"/>
              </a:solidFill>
              <a:highlight>
                <a:srgbClr val="0E6E61"/>
              </a:highlight>
            </a:endParaRPr>
          </a:p>
          <a:p>
            <a:pPr>
              <a:lnSpc>
                <a:spcPts val="1280"/>
              </a:lnSpc>
            </a:pPr>
            <a:r>
              <a:rPr lang="en-GB" sz="1150" noProof="0" dirty="0"/>
              <a:t>Educators should present the material on Sustainable Transition Leadership and guide learners in linking the key concepts to real-world engineering applications. To deepen understanding, a brief follow-up discussion, either in-class or online, should be held. This should be followed by a short quiz to evaluate comprehension and clarify any misunderstandings.</a:t>
            </a:r>
          </a:p>
          <a:p>
            <a:pPr>
              <a:lnSpc>
                <a:spcPts val="1280"/>
              </a:lnSpc>
            </a:pPr>
            <a:endParaRPr lang="en-GB" sz="1150" noProof="0" dirty="0"/>
          </a:p>
          <a:p>
            <a:pPr>
              <a:lnSpc>
                <a:spcPts val="1280"/>
              </a:lnSpc>
            </a:pPr>
            <a:endParaRPr lang="en-GB" sz="1150" noProof="0" dirty="0"/>
          </a:p>
          <a:p>
            <a:pPr marL="184150">
              <a:lnSpc>
                <a:spcPts val="1280"/>
              </a:lnSpc>
              <a:tabLst>
                <a:tab pos="1106488" algn="l"/>
                <a:tab pos="1327150" algn="l"/>
              </a:tabLst>
            </a:pPr>
            <a:r>
              <a:rPr lang="en-GB" sz="1150" b="1" noProof="0" dirty="0"/>
              <a:t>Estimated time:</a:t>
            </a:r>
            <a:r>
              <a:rPr lang="en-GB" sz="1150" noProof="0" dirty="0"/>
              <a:t>	 max 30 min</a:t>
            </a:r>
          </a:p>
          <a:p>
            <a:pPr marL="184150">
              <a:lnSpc>
                <a:spcPts val="1280"/>
              </a:lnSpc>
              <a:tabLst>
                <a:tab pos="1106488" algn="l"/>
                <a:tab pos="1327150" algn="l"/>
              </a:tabLst>
            </a:pPr>
            <a:r>
              <a:rPr lang="en-GB" sz="1150" b="1" noProof="0" dirty="0"/>
              <a:t>Written material: </a:t>
            </a:r>
            <a:r>
              <a:rPr lang="en-GB" sz="1150" noProof="0" dirty="0"/>
              <a:t>	15 minutes to read and understand the key concepts</a:t>
            </a:r>
          </a:p>
          <a:p>
            <a:pPr marL="184150">
              <a:lnSpc>
                <a:spcPts val="1280"/>
              </a:lnSpc>
              <a:tabLst>
                <a:tab pos="1106488" algn="l"/>
                <a:tab pos="1327150" algn="l"/>
              </a:tabLst>
            </a:pPr>
            <a:r>
              <a:rPr lang="en-GB" sz="1150" b="1" noProof="0" dirty="0"/>
              <a:t>Reflection: </a:t>
            </a:r>
            <a:r>
              <a:rPr lang="en-GB" sz="1150" noProof="0" dirty="0"/>
              <a:t>		10 minutes</a:t>
            </a:r>
          </a:p>
          <a:p>
            <a:pPr marL="184150">
              <a:lnSpc>
                <a:spcPts val="1280"/>
              </a:lnSpc>
              <a:tabLst>
                <a:tab pos="1106488" algn="l"/>
                <a:tab pos="1327150" algn="l"/>
              </a:tabLst>
            </a:pPr>
            <a:r>
              <a:rPr lang="en-GB" sz="1150" b="1" noProof="0" dirty="0"/>
              <a:t>Quiz: </a:t>
            </a:r>
            <a:r>
              <a:rPr lang="en-GB" sz="1150" noProof="0" dirty="0"/>
              <a:t>		5 minutes to complete the quiz</a:t>
            </a:r>
          </a:p>
          <a:p>
            <a:pPr>
              <a:lnSpc>
                <a:spcPts val="1280"/>
              </a:lnSpc>
            </a:pPr>
            <a:endParaRPr lang="en-GB" sz="1050" noProof="0" dirty="0"/>
          </a:p>
          <a:p>
            <a:pPr>
              <a:lnSpc>
                <a:spcPts val="1280"/>
              </a:lnSpc>
            </a:pPr>
            <a:endParaRPr lang="en-GB" sz="1050" noProof="0" dirty="0"/>
          </a:p>
          <a:p>
            <a:pPr>
              <a:lnSpc>
                <a:spcPts val="1280"/>
              </a:lnSpc>
            </a:pPr>
            <a:endParaRPr lang="en-GB" sz="1050" noProof="0" dirty="0"/>
          </a:p>
          <a:p>
            <a:pPr>
              <a:lnSpc>
                <a:spcPts val="1280"/>
              </a:lnSpc>
            </a:pPr>
            <a:endParaRPr lang="en-GB" sz="1050" noProof="0" dirty="0"/>
          </a:p>
          <a:p>
            <a:pPr>
              <a:lnSpc>
                <a:spcPts val="1280"/>
              </a:lnSpc>
            </a:pPr>
            <a:endParaRPr lang="en-GB" sz="1050" noProof="0" dirty="0"/>
          </a:p>
          <a:p>
            <a:pPr>
              <a:lnSpc>
                <a:spcPts val="1280"/>
              </a:lnSpc>
            </a:pPr>
            <a:endParaRPr lang="en-GB" sz="1050" noProof="0" dirty="0"/>
          </a:p>
          <a:p>
            <a:pPr>
              <a:lnSpc>
                <a:spcPts val="1280"/>
              </a:lnSpc>
            </a:pPr>
            <a:endParaRPr lang="en-GB" sz="1050" noProof="0" dirty="0"/>
          </a:p>
          <a:p>
            <a:pPr>
              <a:lnSpc>
                <a:spcPts val="1280"/>
              </a:lnSpc>
            </a:pPr>
            <a:endParaRPr lang="en-GB" sz="1150" noProof="0" dirty="0"/>
          </a:p>
          <a:p>
            <a:pPr>
              <a:lnSpc>
                <a:spcPts val="1280"/>
              </a:lnSpc>
            </a:pPr>
            <a:endParaRPr lang="en-GB" sz="1050" noProof="0" dirty="0"/>
          </a:p>
        </p:txBody>
      </p:sp>
      <p:grpSp>
        <p:nvGrpSpPr>
          <p:cNvPr id="8" name="Grupo 3">
            <a:extLst>
              <a:ext uri="{FF2B5EF4-FFF2-40B4-BE49-F238E27FC236}">
                <a16:creationId xmlns:a16="http://schemas.microsoft.com/office/drawing/2014/main" id="{6A995897-B5BF-B4B1-C118-868E91AABB14}"/>
              </a:ext>
            </a:extLst>
          </p:cNvPr>
          <p:cNvGrpSpPr/>
          <p:nvPr/>
        </p:nvGrpSpPr>
        <p:grpSpPr>
          <a:xfrm>
            <a:off x="1198689" y="6074928"/>
            <a:ext cx="2289002" cy="428685"/>
            <a:chOff x="1197498" y="4855521"/>
            <a:chExt cx="2472878" cy="613842"/>
          </a:xfrm>
        </p:grpSpPr>
        <p:sp>
          <p:nvSpPr>
            <p:cNvPr id="9" name="Rectángulo redondeado 249">
              <a:hlinkClick r:id="rId3"/>
              <a:extLst>
                <a:ext uri="{FF2B5EF4-FFF2-40B4-BE49-F238E27FC236}">
                  <a16:creationId xmlns:a16="http://schemas.microsoft.com/office/drawing/2014/main" id="{EC0055FB-5059-9FAA-C680-720D222B5F2C}"/>
                </a:ext>
              </a:extLst>
            </p:cNvPr>
            <p:cNvSpPr/>
            <p:nvPr/>
          </p:nvSpPr>
          <p:spPr>
            <a:xfrm>
              <a:off x="1214439" y="4855521"/>
              <a:ext cx="2455937" cy="613842"/>
            </a:xfrm>
            <a:prstGeom prst="roundRect">
              <a:avLst/>
            </a:prstGeom>
            <a:solidFill>
              <a:srgbClr val="69BC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pitchFamily="34" charset="0"/>
                <a:cs typeface="Calibri" panose="020F0502020204030204" pitchFamily="34" charset="0"/>
              </a:endParaRPr>
            </a:p>
          </p:txBody>
        </p:sp>
        <p:sp>
          <p:nvSpPr>
            <p:cNvPr id="11" name="CuadroTexto 9">
              <a:extLst>
                <a:ext uri="{FF2B5EF4-FFF2-40B4-BE49-F238E27FC236}">
                  <a16:creationId xmlns:a16="http://schemas.microsoft.com/office/drawing/2014/main" id="{A0DCC339-15A9-DB07-802E-7D73FC596820}"/>
                </a:ext>
              </a:extLst>
            </p:cNvPr>
            <p:cNvSpPr txBox="1"/>
            <p:nvPr/>
          </p:nvSpPr>
          <p:spPr>
            <a:xfrm>
              <a:off x="1197498" y="4936850"/>
              <a:ext cx="2455936" cy="440712"/>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srgbClr val="FFFFFF"/>
                  </a:solidFill>
                  <a:effectLst/>
                  <a:uLnTx/>
                  <a:uFillTx/>
                  <a:latin typeface="Calibri" panose="020F0502020204030204"/>
                  <a:ea typeface="+mn-ea"/>
                  <a:cs typeface="+mn-cs"/>
                </a:rPr>
                <a:t>M1_C08_A1_R1_T1</a:t>
              </a:r>
            </a:p>
          </p:txBody>
        </p:sp>
      </p:grpSp>
      <p:grpSp>
        <p:nvGrpSpPr>
          <p:cNvPr id="13" name="Grupo 3">
            <a:extLst>
              <a:ext uri="{FF2B5EF4-FFF2-40B4-BE49-F238E27FC236}">
                <a16:creationId xmlns:a16="http://schemas.microsoft.com/office/drawing/2014/main" id="{C9B5C278-024D-ED06-AE70-90F3C5049633}"/>
              </a:ext>
            </a:extLst>
          </p:cNvPr>
          <p:cNvGrpSpPr/>
          <p:nvPr/>
        </p:nvGrpSpPr>
        <p:grpSpPr>
          <a:xfrm>
            <a:off x="1198689" y="7247601"/>
            <a:ext cx="2289002" cy="428685"/>
            <a:chOff x="1197498" y="4855521"/>
            <a:chExt cx="2472878" cy="613842"/>
          </a:xfrm>
        </p:grpSpPr>
        <p:sp>
          <p:nvSpPr>
            <p:cNvPr id="14" name="Rectángulo redondeado 249">
              <a:hlinkClick r:id="rId3"/>
              <a:extLst>
                <a:ext uri="{FF2B5EF4-FFF2-40B4-BE49-F238E27FC236}">
                  <a16:creationId xmlns:a16="http://schemas.microsoft.com/office/drawing/2014/main" id="{A1E71F8C-A830-CE97-F489-B2BF195B06C0}"/>
                </a:ext>
              </a:extLst>
            </p:cNvPr>
            <p:cNvSpPr/>
            <p:nvPr/>
          </p:nvSpPr>
          <p:spPr>
            <a:xfrm>
              <a:off x="1214439" y="4855521"/>
              <a:ext cx="2455937" cy="613842"/>
            </a:xfrm>
            <a:prstGeom prst="roundRect">
              <a:avLst/>
            </a:prstGeom>
            <a:solidFill>
              <a:srgbClr val="69BC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pitchFamily="34" charset="0"/>
                <a:cs typeface="Calibri" panose="020F0502020204030204" pitchFamily="34" charset="0"/>
              </a:endParaRPr>
            </a:p>
          </p:txBody>
        </p:sp>
        <p:sp>
          <p:nvSpPr>
            <p:cNvPr id="15" name="CuadroTexto 9">
              <a:extLst>
                <a:ext uri="{FF2B5EF4-FFF2-40B4-BE49-F238E27FC236}">
                  <a16:creationId xmlns:a16="http://schemas.microsoft.com/office/drawing/2014/main" id="{7D1D2353-37D3-64DC-7A3C-CA394C5F4AE8}"/>
                </a:ext>
              </a:extLst>
            </p:cNvPr>
            <p:cNvSpPr txBox="1"/>
            <p:nvPr/>
          </p:nvSpPr>
          <p:spPr>
            <a:xfrm>
              <a:off x="1197498" y="4942085"/>
              <a:ext cx="2455936" cy="440712"/>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srgbClr val="FFFFFF"/>
                  </a:solidFill>
                  <a:effectLst/>
                  <a:uLnTx/>
                  <a:uFillTx/>
                  <a:latin typeface="Calibri" panose="020F0502020204030204"/>
                  <a:ea typeface="+mn-ea"/>
                  <a:cs typeface="+mn-cs"/>
                </a:rPr>
                <a:t>M1_C08_A1_R2_quiz</a:t>
              </a:r>
            </a:p>
          </p:txBody>
        </p:sp>
      </p:grpSp>
    </p:spTree>
    <p:extLst>
      <p:ext uri="{BB962C8B-B14F-4D97-AF65-F5344CB8AC3E}">
        <p14:creationId xmlns:p14="http://schemas.microsoft.com/office/powerpoint/2010/main" val="26419999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C6F400-7B6A-F93F-3745-6E4CA85F5193}"/>
            </a:ext>
          </a:extLst>
        </p:cNvPr>
        <p:cNvGrpSpPr/>
        <p:nvPr/>
      </p:nvGrpSpPr>
      <p:grpSpPr>
        <a:xfrm>
          <a:off x="0" y="0"/>
          <a:ext cx="0" cy="0"/>
          <a:chOff x="0" y="0"/>
          <a:chExt cx="0" cy="0"/>
        </a:xfrm>
      </p:grpSpPr>
      <p:sp>
        <p:nvSpPr>
          <p:cNvPr id="15" name="Text Placeholder 4">
            <a:extLst>
              <a:ext uri="{FF2B5EF4-FFF2-40B4-BE49-F238E27FC236}">
                <a16:creationId xmlns:a16="http://schemas.microsoft.com/office/drawing/2014/main" id="{01B5C1D0-05D1-708C-050B-E2070691CC86}"/>
              </a:ext>
            </a:extLst>
          </p:cNvPr>
          <p:cNvSpPr txBox="1">
            <a:spLocks/>
          </p:cNvSpPr>
          <p:nvPr/>
        </p:nvSpPr>
        <p:spPr>
          <a:xfrm>
            <a:off x="933112" y="1692473"/>
            <a:ext cx="6420188"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cs typeface="Calibri" panose="020F0502020204030204" pitchFamily="34" charset="0"/>
              </a:rPr>
              <a:t>Activity 2_Advance.                                                  Application of Sustainable Transition Leadership:                                                        A Strategic Briefing Simulation</a:t>
            </a:r>
          </a:p>
        </p:txBody>
      </p:sp>
      <p:grpSp>
        <p:nvGrpSpPr>
          <p:cNvPr id="2" name="Group 1">
            <a:extLst>
              <a:ext uri="{FF2B5EF4-FFF2-40B4-BE49-F238E27FC236}">
                <a16:creationId xmlns:a16="http://schemas.microsoft.com/office/drawing/2014/main" id="{46581281-D025-D2FC-F739-8585CB709B94}"/>
              </a:ext>
            </a:extLst>
          </p:cNvPr>
          <p:cNvGrpSpPr/>
          <p:nvPr/>
        </p:nvGrpSpPr>
        <p:grpSpPr>
          <a:xfrm>
            <a:off x="632678" y="4589"/>
            <a:ext cx="7206111" cy="1687885"/>
            <a:chOff x="632678" y="4589"/>
            <a:chExt cx="7206111" cy="1687885"/>
          </a:xfrm>
        </p:grpSpPr>
        <p:grpSp>
          <p:nvGrpSpPr>
            <p:cNvPr id="4" name="Group 3">
              <a:extLst>
                <a:ext uri="{FF2B5EF4-FFF2-40B4-BE49-F238E27FC236}">
                  <a16:creationId xmlns:a16="http://schemas.microsoft.com/office/drawing/2014/main" id="{175712C7-9849-E831-E182-653DD6EE60F4}"/>
                </a:ext>
              </a:extLst>
            </p:cNvPr>
            <p:cNvGrpSpPr/>
            <p:nvPr/>
          </p:nvGrpSpPr>
          <p:grpSpPr>
            <a:xfrm>
              <a:off x="933112" y="4589"/>
              <a:ext cx="6905677" cy="1670099"/>
              <a:chOff x="1564220" y="-412626"/>
              <a:chExt cx="7572555" cy="1831381"/>
            </a:xfrm>
          </p:grpSpPr>
          <p:sp>
            <p:nvSpPr>
              <p:cNvPr id="18" name="Rectangle 107">
                <a:extLst>
                  <a:ext uri="{FF2B5EF4-FFF2-40B4-BE49-F238E27FC236}">
                    <a16:creationId xmlns:a16="http://schemas.microsoft.com/office/drawing/2014/main" id="{AB8F03DC-1472-3446-B1F7-DF283B8E1CB4}"/>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9" name="Text Placeholder 1">
                <a:extLst>
                  <a:ext uri="{FF2B5EF4-FFF2-40B4-BE49-F238E27FC236}">
                    <a16:creationId xmlns:a16="http://schemas.microsoft.com/office/drawing/2014/main" id="{FF960DE0-F87D-A3EB-1C70-B152907C5960}"/>
                  </a:ext>
                </a:extLst>
              </p:cNvPr>
              <p:cNvSpPr txBox="1">
                <a:spLocks/>
              </p:cNvSpPr>
              <p:nvPr/>
            </p:nvSpPr>
            <p:spPr>
              <a:xfrm>
                <a:off x="1564220" y="-68237"/>
                <a:ext cx="5378793"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69BCAC"/>
                    </a:solidFill>
                  </a:rPr>
                  <a:t>C08: Sustainable             Transition Leadership</a:t>
                </a:r>
                <a:endParaRPr lang="en-GB" sz="2700" noProof="0" dirty="0">
                  <a:solidFill>
                    <a:srgbClr val="69BCAC"/>
                  </a:solidFill>
                </a:endParaRPr>
              </a:p>
            </p:txBody>
          </p:sp>
        </p:grpSp>
        <p:sp>
          <p:nvSpPr>
            <p:cNvPr id="5" name="Text Placeholder 32">
              <a:extLst>
                <a:ext uri="{FF2B5EF4-FFF2-40B4-BE49-F238E27FC236}">
                  <a16:creationId xmlns:a16="http://schemas.microsoft.com/office/drawing/2014/main" id="{D4F6B545-C071-FE16-4545-593A0397CD8D}"/>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3" name="Straight Connector 12">
              <a:extLst>
                <a:ext uri="{FF2B5EF4-FFF2-40B4-BE49-F238E27FC236}">
                  <a16:creationId xmlns:a16="http://schemas.microsoft.com/office/drawing/2014/main" id="{FA08D739-714F-71E7-3B0F-6AB16B685FEA}"/>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14" name="Text Placeholder 32">
              <a:extLst>
                <a:ext uri="{FF2B5EF4-FFF2-40B4-BE49-F238E27FC236}">
                  <a16:creationId xmlns:a16="http://schemas.microsoft.com/office/drawing/2014/main" id="{DC433681-9E19-5F69-578B-192435019E46}"/>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1</a:t>
              </a:r>
            </a:p>
          </p:txBody>
        </p:sp>
      </p:grpSp>
      <p:cxnSp>
        <p:nvCxnSpPr>
          <p:cNvPr id="12" name="Straight Connector 11">
            <a:extLst>
              <a:ext uri="{FF2B5EF4-FFF2-40B4-BE49-F238E27FC236}">
                <a16:creationId xmlns:a16="http://schemas.microsoft.com/office/drawing/2014/main" id="{45D70717-7251-4173-A83D-F74D664C436C}"/>
              </a:ext>
            </a:extLst>
          </p:cNvPr>
          <p:cNvCxnSpPr>
            <a:cxnSpLocks/>
          </p:cNvCxnSpPr>
          <p:nvPr/>
        </p:nvCxnSpPr>
        <p:spPr>
          <a:xfrm>
            <a:off x="2302189" y="3065254"/>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61C524D4-FBCD-C61A-09D7-5E73157E43F9}"/>
              </a:ext>
            </a:extLst>
          </p:cNvPr>
          <p:cNvCxnSpPr>
            <a:cxnSpLocks/>
          </p:cNvCxnSpPr>
          <p:nvPr/>
        </p:nvCxnSpPr>
        <p:spPr>
          <a:xfrm>
            <a:off x="2302189" y="4692056"/>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22" name="Rectángulo redondeado 249">
            <a:extLst>
              <a:ext uri="{FF2B5EF4-FFF2-40B4-BE49-F238E27FC236}">
                <a16:creationId xmlns:a16="http://schemas.microsoft.com/office/drawing/2014/main" id="{A569D54E-8F47-8AB4-7F83-387723F17B39}"/>
              </a:ext>
            </a:extLst>
          </p:cNvPr>
          <p:cNvSpPr/>
          <p:nvPr/>
        </p:nvSpPr>
        <p:spPr>
          <a:xfrm>
            <a:off x="1020109" y="9109276"/>
            <a:ext cx="4784655" cy="1076447"/>
          </a:xfrm>
          <a:prstGeom prst="roundRect">
            <a:avLst/>
          </a:prstGeom>
          <a:noFill/>
          <a:ln>
            <a:solidFill>
              <a:srgbClr val="69BCAC"/>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pitchFamily="34" charset="0"/>
              <a:cs typeface="Calibri" panose="020F0502020204030204" pitchFamily="34" charset="0"/>
            </a:endParaRPr>
          </a:p>
        </p:txBody>
      </p:sp>
      <p:cxnSp>
        <p:nvCxnSpPr>
          <p:cNvPr id="24" name="Straight Connector 23">
            <a:extLst>
              <a:ext uri="{FF2B5EF4-FFF2-40B4-BE49-F238E27FC236}">
                <a16:creationId xmlns:a16="http://schemas.microsoft.com/office/drawing/2014/main" id="{583E2C1F-9C8E-D4BC-4462-DC681D781E1E}"/>
              </a:ext>
            </a:extLst>
          </p:cNvPr>
          <p:cNvCxnSpPr>
            <a:cxnSpLocks/>
          </p:cNvCxnSpPr>
          <p:nvPr/>
        </p:nvCxnSpPr>
        <p:spPr>
          <a:xfrm>
            <a:off x="2302189" y="6984152"/>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25" name="Text Placeholder 6">
            <a:extLst>
              <a:ext uri="{FF2B5EF4-FFF2-40B4-BE49-F238E27FC236}">
                <a16:creationId xmlns:a16="http://schemas.microsoft.com/office/drawing/2014/main" id="{57F915F5-29F7-13E4-AA2B-A60A7FCE1361}"/>
              </a:ext>
            </a:extLst>
          </p:cNvPr>
          <p:cNvSpPr txBox="1">
            <a:spLocks/>
          </p:cNvSpPr>
          <p:nvPr/>
        </p:nvSpPr>
        <p:spPr>
          <a:xfrm>
            <a:off x="916387" y="2924890"/>
            <a:ext cx="6122241" cy="4451270"/>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INTRODUCTION</a:t>
            </a:r>
            <a:r>
              <a:rPr lang="en-GB" sz="1200" b="1" noProof="0" dirty="0">
                <a:solidFill>
                  <a:srgbClr val="0E6E61"/>
                </a:solidFill>
                <a:highlight>
                  <a:srgbClr val="0E6E61"/>
                </a:highlight>
                <a:latin typeface="Calibri" panose="020F0502020204030204" pitchFamily="34" charset="0"/>
                <a:cs typeface="Calibri" panose="020F0502020204030204" pitchFamily="34" charset="0"/>
              </a:rPr>
              <a:t>.</a:t>
            </a:r>
          </a:p>
          <a:p>
            <a:pPr>
              <a:lnSpc>
                <a:spcPts val="1280"/>
              </a:lnSpc>
            </a:pPr>
            <a:endParaRPr lang="en-GB" sz="1200" b="1" noProof="0" dirty="0">
              <a:solidFill>
                <a:srgbClr val="0E6E61"/>
              </a:solidFill>
              <a:highlight>
                <a:srgbClr val="0E6E61"/>
              </a:highlight>
              <a:latin typeface="Calibri" panose="020F0502020204030204" pitchFamily="34" charset="0"/>
              <a:cs typeface="Calibri" panose="020F0502020204030204" pitchFamily="34" charset="0"/>
            </a:endParaRPr>
          </a:p>
          <a:p>
            <a:pPr>
              <a:lnSpc>
                <a:spcPts val="1280"/>
              </a:lnSpc>
            </a:pPr>
            <a:r>
              <a:rPr lang="en-GB" sz="1150" noProof="0" dirty="0">
                <a:effectLst/>
                <a:latin typeface="Calibri" panose="020F0502020204030204" pitchFamily="34" charset="0"/>
                <a:ea typeface="Calibri" panose="020F0502020204030204" pitchFamily="34" charset="0"/>
                <a:cs typeface="Calibri" panose="020F0502020204030204" pitchFamily="34" charset="0"/>
              </a:rPr>
              <a:t>In this activity, students work in teams to role-play leaders of a fictional engineering company facing sustainability and ethical challenges. Using provided data and stakeholder briefs, they must analyse environmental and social issues, navigate ethical dilemmas, and develop a strategic sustainability transition plan. Each team presents a short pitch justifying their decisions, applying CSR frameworks and aligning their strategy with relevant Sustainable Development Goals (SDGs).</a:t>
            </a:r>
          </a:p>
          <a:p>
            <a:pPr>
              <a:lnSpc>
                <a:spcPts val="1280"/>
              </a:lnSpc>
            </a:pPr>
            <a:endParaRPr lang="en-GB" sz="1050" noProof="0" dirty="0">
              <a:effectLst/>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noProof="0" dirty="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150" noProof="0" dirty="0">
              <a:effectLst/>
              <a:latin typeface="Calibri" panose="020F0502020204030204" pitchFamily="34" charset="0"/>
              <a:ea typeface="Calibri" panose="020F0502020204030204" pitchFamily="34" charset="0"/>
              <a:cs typeface="Calibri" panose="020F0502020204030204" pitchFamily="34" charset="0"/>
            </a:endParaRPr>
          </a:p>
          <a:p>
            <a:pPr>
              <a:lnSpc>
                <a:spcPts val="1280"/>
              </a:lnSpc>
            </a:pP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r>
              <a:rPr lang="en-GB" sz="1600" b="1" noProof="0" dirty="0">
                <a:solidFill>
                  <a:schemeClr val="bg1"/>
                </a:solidFill>
                <a:highlight>
                  <a:srgbClr val="0E6E61"/>
                </a:highlight>
                <a:latin typeface="Calibri" panose="020F0502020204030204" pitchFamily="34" charset="0"/>
                <a:cs typeface="Calibri" panose="020F0502020204030204" pitchFamily="34" charset="0"/>
              </a:rPr>
              <a:t>INSTRUCTION FOR THE STUDENTS</a:t>
            </a:r>
            <a:r>
              <a:rPr lang="en-GB" sz="12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200" b="1" noProof="0" dirty="0">
              <a:solidFill>
                <a:srgbClr val="0E6E61"/>
              </a:solidFill>
              <a:highlight>
                <a:srgbClr val="0E6E61"/>
              </a:highlight>
              <a:latin typeface="Calibri" panose="020F0502020204030204" pitchFamily="34" charset="0"/>
              <a:cs typeface="Calibri" panose="020F0502020204030204" pitchFamily="34" charset="0"/>
            </a:endParaRPr>
          </a:p>
          <a:p>
            <a:pPr>
              <a:lnSpc>
                <a:spcPts val="1280"/>
              </a:lnSpc>
            </a:pPr>
            <a:r>
              <a:rPr lang="en-GB" sz="1150" noProof="0" dirty="0">
                <a:latin typeface="Calibri" panose="020F0502020204030204" pitchFamily="34" charset="0"/>
                <a:cs typeface="Calibri" panose="020F0502020204030204" pitchFamily="34" charset="0"/>
              </a:rPr>
              <a:t>Based on the scenario provided, work in group to create a strategic transition plan for </a:t>
            </a:r>
            <a:r>
              <a:rPr lang="en-GB" sz="1150" noProof="0" dirty="0" err="1">
                <a:latin typeface="Calibri" panose="020F0502020204030204" pitchFamily="34" charset="0"/>
                <a:cs typeface="Calibri" panose="020F0502020204030204" pitchFamily="34" charset="0"/>
              </a:rPr>
              <a:t>EnviroTek</a:t>
            </a:r>
            <a:r>
              <a:rPr lang="en-GB" sz="1150" noProof="0" dirty="0">
                <a:latin typeface="Calibri" panose="020F0502020204030204" pitchFamily="34" charset="0"/>
                <a:cs typeface="Calibri" panose="020F0502020204030204" pitchFamily="34" charset="0"/>
              </a:rPr>
              <a:t> Engineering - a global manufacturing company currently encountering sustainability and ethical challenges. You are required to analyse environmental and social issues, navigate ethical dilemmas, and develop a strategic sustainability transition plan for the company. Each team presents a short pitch justifying their decisions</a:t>
            </a:r>
            <a:r>
              <a:rPr lang="en-GB" sz="1050" noProof="0" dirty="0">
                <a:latin typeface="Calibri" panose="020F0502020204030204" pitchFamily="34" charset="0"/>
                <a:cs typeface="Calibri" panose="020F0502020204030204" pitchFamily="34" charset="0"/>
              </a:rPr>
              <a:t>.</a:t>
            </a:r>
          </a:p>
          <a:p>
            <a:pPr>
              <a:lnSpc>
                <a:spcPts val="1280"/>
              </a:lnSpc>
            </a:pPr>
            <a:endParaRPr lang="en-GB" sz="1050" b="1" noProof="0" dirty="0">
              <a:noFill/>
              <a:highlight>
                <a:srgbClr val="0E6E61"/>
              </a:highlight>
              <a:latin typeface="Calibri" panose="020F0502020204030204" pitchFamily="34" charset="0"/>
              <a:cs typeface="Calibri" panose="020F0502020204030204" pitchFamily="34" charset="0"/>
            </a:endParaRPr>
          </a:p>
          <a:p>
            <a:pPr>
              <a:lnSpc>
                <a:spcPts val="1280"/>
              </a:lnSpc>
            </a:pPr>
            <a:endParaRPr lang="en-GB" sz="1050" b="1" noProof="0" dirty="0">
              <a:noFill/>
              <a:highlight>
                <a:srgbClr val="0E6E61"/>
              </a:highlight>
              <a:latin typeface="Calibri" panose="020F0502020204030204" pitchFamily="34" charset="0"/>
              <a:cs typeface="Calibri" panose="020F0502020204030204" pitchFamily="34" charset="0"/>
            </a:endParaRPr>
          </a:p>
          <a:p>
            <a:pPr>
              <a:lnSpc>
                <a:spcPts val="1280"/>
              </a:lnSpc>
            </a:pPr>
            <a:endParaRPr lang="en-GB" sz="1050" b="1" noProof="0" dirty="0">
              <a:noFill/>
              <a:highlight>
                <a:srgbClr val="0E6E61"/>
              </a:highlight>
              <a:latin typeface="Calibri" panose="020F0502020204030204" pitchFamily="34" charset="0"/>
              <a:cs typeface="Calibri" panose="020F0502020204030204" pitchFamily="34" charset="0"/>
            </a:endParaRPr>
          </a:p>
          <a:p>
            <a:pPr>
              <a:lnSpc>
                <a:spcPts val="1280"/>
              </a:lnSpc>
            </a:pPr>
            <a:endParaRPr lang="en-GB" sz="1050" b="1" noProof="0" dirty="0">
              <a:noFill/>
              <a:highlight>
                <a:srgbClr val="0E6E61"/>
              </a:highlight>
              <a:latin typeface="Calibri" panose="020F0502020204030204" pitchFamily="34" charset="0"/>
              <a:cs typeface="Calibri" panose="020F0502020204030204" pitchFamily="34" charset="0"/>
            </a:endParaRPr>
          </a:p>
          <a:p>
            <a:pPr>
              <a:lnSpc>
                <a:spcPts val="1280"/>
              </a:lnSpc>
            </a:pPr>
            <a:endParaRPr lang="en-GB" sz="1050" b="1" noProof="0" dirty="0">
              <a:noFill/>
              <a:highlight>
                <a:srgbClr val="0E6E61"/>
              </a:highlight>
              <a:latin typeface="Calibri" panose="020F0502020204030204" pitchFamily="34" charset="0"/>
              <a:cs typeface="Calibri" panose="020F0502020204030204" pitchFamily="34" charset="0"/>
            </a:endParaRPr>
          </a:p>
          <a:p>
            <a:pPr>
              <a:lnSpc>
                <a:spcPts val="1280"/>
              </a:lnSpc>
            </a:pPr>
            <a:endParaRPr lang="en-GB" sz="1050" b="1" noProof="0" dirty="0">
              <a:noFill/>
              <a:highlight>
                <a:srgbClr val="0E6E61"/>
              </a:highlight>
              <a:latin typeface="Calibri" panose="020F0502020204030204" pitchFamily="34" charset="0"/>
              <a:cs typeface="Calibri" panose="020F0502020204030204" pitchFamily="34" charset="0"/>
            </a:endParaRPr>
          </a:p>
          <a:p>
            <a:pPr>
              <a:lnSpc>
                <a:spcPts val="1280"/>
              </a:lnSpc>
            </a:pPr>
            <a:endParaRPr lang="en-GB" sz="1050" b="1" noProof="0" dirty="0">
              <a:noFill/>
              <a:highlight>
                <a:srgbClr val="0E6E61"/>
              </a:highlight>
              <a:latin typeface="Calibri" panose="020F0502020204030204" pitchFamily="34" charset="0"/>
              <a:cs typeface="Calibri" panose="020F0502020204030204" pitchFamily="34" charset="0"/>
            </a:endParaRPr>
          </a:p>
          <a:p>
            <a:pPr>
              <a:lnSpc>
                <a:spcPts val="1280"/>
              </a:lnSpc>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DESCRIPTION (30 – 60 mins)</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200" b="1" noProof="0" dirty="0">
              <a:solidFill>
                <a:srgbClr val="0E6E61"/>
              </a:solidFill>
              <a:highlight>
                <a:srgbClr val="0E6E61"/>
              </a:highlight>
              <a:latin typeface="Calibri" panose="020F0502020204030204" pitchFamily="34" charset="0"/>
              <a:cs typeface="Calibri" panose="020F0502020204030204" pitchFamily="34" charset="0"/>
            </a:endParaRPr>
          </a:p>
          <a:p>
            <a:pPr>
              <a:lnSpc>
                <a:spcPts val="1280"/>
              </a:lnSpc>
            </a:pPr>
            <a:r>
              <a:rPr lang="en-GB" sz="1150" noProof="0" dirty="0">
                <a:latin typeface="Calibri" panose="020F0502020204030204" pitchFamily="34" charset="0"/>
                <a:cs typeface="Calibri" panose="020F0502020204030204" pitchFamily="34" charset="0"/>
              </a:rPr>
              <a:t>Educators should divide students into groups of 4–5 and assign roles in a sustainability challenge. After they present the scenario provided, they should ask students to analyse a data and dilemma pack, develop a strategic transition plan, and reflect on their decisions and key takeaways.</a:t>
            </a:r>
          </a:p>
          <a:p>
            <a:pPr>
              <a:lnSpc>
                <a:spcPts val="1280"/>
              </a:lnSpc>
            </a:pPr>
            <a:endParaRPr lang="en-GB" sz="1150" noProof="0" dirty="0">
              <a:latin typeface="Calibri" panose="020F0502020204030204" pitchFamily="34" charset="0"/>
              <a:cs typeface="Calibri" panose="020F0502020204030204" pitchFamily="34" charset="0"/>
            </a:endParaRPr>
          </a:p>
          <a:p>
            <a:pPr algn="l">
              <a:lnSpc>
                <a:spcPts val="1280"/>
              </a:lnSpc>
            </a:pPr>
            <a:r>
              <a:rPr lang="en-GB" sz="1150" b="1" noProof="0" dirty="0">
                <a:latin typeface="Calibri" panose="020F0502020204030204" pitchFamily="34" charset="0"/>
                <a:cs typeface="Calibri" panose="020F0502020204030204" pitchFamily="34" charset="0"/>
              </a:rPr>
              <a:t>How to Use the Activity:</a:t>
            </a:r>
          </a:p>
          <a:p>
            <a:pPr marL="184150" indent="-171450" algn="l">
              <a:lnSpc>
                <a:spcPts val="1280"/>
              </a:lnSpc>
              <a:buClr>
                <a:srgbClr val="69BCAC"/>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During the Strategy Development phase, students use the data to identify problems and prioritize sustainability actions.</a:t>
            </a:r>
          </a:p>
          <a:p>
            <a:pPr marL="184150" indent="-171450" algn="l">
              <a:lnSpc>
                <a:spcPts val="1280"/>
              </a:lnSpc>
              <a:buClr>
                <a:srgbClr val="69BCAC"/>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The Ethical Dilemma Cards drive discussion, simulate uncertainty, and reveal conflicting values.</a:t>
            </a:r>
          </a:p>
          <a:p>
            <a:pPr marL="184150" indent="-171450" algn="l">
              <a:lnSpc>
                <a:spcPts val="1280"/>
              </a:lnSpc>
              <a:buClr>
                <a:srgbClr val="69BCAC"/>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Stakeholder briefs force students to consider multi-perspective impacts in their role-play.</a:t>
            </a:r>
          </a:p>
          <a:p>
            <a:pPr marL="184150" indent="-171450" algn="l">
              <a:lnSpc>
                <a:spcPts val="1280"/>
              </a:lnSpc>
              <a:buClr>
                <a:srgbClr val="69BCAC"/>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Students should cite at least two SDGs when defending their strategy </a:t>
            </a:r>
          </a:p>
          <a:p>
            <a:pPr marL="184150" indent="-171450" algn="l">
              <a:lnSpc>
                <a:spcPts val="1280"/>
              </a:lnSpc>
              <a:buClr>
                <a:srgbClr val="69BCAC"/>
              </a:buClr>
              <a:buSzPct val="100000"/>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a:p>
            <a:pPr algn="l">
              <a:lnSpc>
                <a:spcPts val="1280"/>
              </a:lnSpc>
            </a:pPr>
            <a:endParaRPr lang="en-GB" sz="1150" noProof="0" dirty="0">
              <a:latin typeface="Calibri" panose="020F0502020204030204" pitchFamily="34" charset="0"/>
              <a:cs typeface="Calibri" panose="020F0502020204030204" pitchFamily="34" charset="0"/>
            </a:endParaRPr>
          </a:p>
          <a:p>
            <a:pPr marL="184150" algn="l">
              <a:lnSpc>
                <a:spcPts val="1280"/>
              </a:lnSpc>
              <a:tabLst>
                <a:tab pos="2124075" algn="l"/>
              </a:tabLst>
            </a:pPr>
            <a:r>
              <a:rPr lang="en-GB" sz="1150" b="1" noProof="0" dirty="0">
                <a:latin typeface="Calibri" panose="020F0502020204030204" pitchFamily="34" charset="0"/>
                <a:cs typeface="Calibri" panose="020F0502020204030204" pitchFamily="34" charset="0"/>
              </a:rPr>
              <a:t>Estimated Time: </a:t>
            </a:r>
            <a:r>
              <a:rPr lang="en-GB" sz="1150" noProof="0" dirty="0">
                <a:latin typeface="Calibri" panose="020F0502020204030204" pitchFamily="34" charset="0"/>
                <a:cs typeface="Calibri" panose="020F0502020204030204" pitchFamily="34" charset="0"/>
              </a:rPr>
              <a:t>	60 minutes</a:t>
            </a:r>
          </a:p>
          <a:p>
            <a:pPr marL="184150" algn="l">
              <a:lnSpc>
                <a:spcPts val="1280"/>
              </a:lnSpc>
              <a:tabLst>
                <a:tab pos="2124075" algn="l"/>
              </a:tabLst>
            </a:pPr>
            <a:r>
              <a:rPr lang="en-GB" sz="1150" b="1" noProof="0" dirty="0">
                <a:latin typeface="Calibri" panose="020F0502020204030204" pitchFamily="34" charset="0"/>
                <a:cs typeface="Calibri" panose="020F0502020204030204" pitchFamily="34" charset="0"/>
              </a:rPr>
              <a:t>Briefing: </a:t>
            </a:r>
            <a:r>
              <a:rPr lang="en-GB" sz="1150" noProof="0" dirty="0">
                <a:latin typeface="Calibri" panose="020F0502020204030204" pitchFamily="34" charset="0"/>
                <a:cs typeface="Calibri" panose="020F0502020204030204" pitchFamily="34" charset="0"/>
              </a:rPr>
              <a:t>	Scenario + Role Assignment (10 minutes)</a:t>
            </a:r>
          </a:p>
          <a:p>
            <a:pPr marL="184150" algn="l">
              <a:lnSpc>
                <a:spcPts val="1280"/>
              </a:lnSpc>
              <a:tabLst>
                <a:tab pos="2124075" algn="l"/>
              </a:tabLst>
            </a:pPr>
            <a:r>
              <a:rPr lang="en-GB" sz="1150" b="1" noProof="0" dirty="0">
                <a:latin typeface="Calibri" panose="020F0502020204030204" pitchFamily="34" charset="0"/>
                <a:cs typeface="Calibri" panose="020F0502020204030204" pitchFamily="34" charset="0"/>
              </a:rPr>
              <a:t>Data &amp; Dilemma Pack:</a:t>
            </a:r>
            <a:r>
              <a:rPr lang="en-GB" sz="1150" noProof="0" dirty="0">
                <a:latin typeface="Calibri" panose="020F0502020204030204" pitchFamily="34" charset="0"/>
                <a:cs typeface="Calibri" panose="020F0502020204030204" pitchFamily="34" charset="0"/>
              </a:rPr>
              <a:t>	 (10 minutes)</a:t>
            </a:r>
          </a:p>
          <a:p>
            <a:pPr marL="184150" algn="l">
              <a:lnSpc>
                <a:spcPts val="1280"/>
              </a:lnSpc>
              <a:tabLst>
                <a:tab pos="2124075" algn="l"/>
              </a:tabLst>
            </a:pPr>
            <a:r>
              <a:rPr lang="en-GB" sz="1150" b="1" noProof="0" dirty="0">
                <a:latin typeface="Calibri" panose="020F0502020204030204" pitchFamily="34" charset="0"/>
                <a:cs typeface="Calibri" panose="020F0502020204030204" pitchFamily="34" charset="0"/>
              </a:rPr>
              <a:t>Team Strategy Development:</a:t>
            </a:r>
            <a:r>
              <a:rPr lang="en-GB" sz="1150" noProof="0" dirty="0">
                <a:latin typeface="Calibri" panose="020F0502020204030204" pitchFamily="34" charset="0"/>
                <a:cs typeface="Calibri" panose="020F0502020204030204" pitchFamily="34" charset="0"/>
              </a:rPr>
              <a:t>	 (30 minutes)</a:t>
            </a:r>
          </a:p>
          <a:p>
            <a:pPr marL="184150" algn="l">
              <a:lnSpc>
                <a:spcPts val="1280"/>
              </a:lnSpc>
              <a:tabLst>
                <a:tab pos="2124075" algn="l"/>
              </a:tabLst>
            </a:pPr>
            <a:r>
              <a:rPr lang="en-GB" sz="1150" b="1" noProof="0" dirty="0">
                <a:latin typeface="Calibri" panose="020F0502020204030204" pitchFamily="34" charset="0"/>
                <a:cs typeface="Calibri" panose="020F0502020204030204" pitchFamily="34" charset="0"/>
              </a:rPr>
              <a:t>Reflection &amp; Debrief:</a:t>
            </a:r>
            <a:r>
              <a:rPr lang="en-GB" sz="1150" noProof="0" dirty="0">
                <a:latin typeface="Calibri" panose="020F0502020204030204" pitchFamily="34" charset="0"/>
                <a:cs typeface="Calibri" panose="020F0502020204030204" pitchFamily="34" charset="0"/>
              </a:rPr>
              <a:t>	 (10 minutes)</a:t>
            </a:r>
          </a:p>
          <a:p>
            <a:pPr>
              <a:lnSpc>
                <a:spcPts val="1280"/>
              </a:lnSpc>
            </a:pPr>
            <a:endParaRPr lang="en-GB" sz="900" noProof="0" dirty="0">
              <a:latin typeface="Calibri" panose="020F0502020204030204" pitchFamily="34" charset="0"/>
              <a:cs typeface="Calibri" panose="020F0502020204030204" pitchFamily="34" charset="0"/>
            </a:endParaRPr>
          </a:p>
          <a:p>
            <a:pPr>
              <a:lnSpc>
                <a:spcPts val="1280"/>
              </a:lnSpc>
            </a:pPr>
            <a:endParaRPr lang="en-GB" sz="1050" b="1" noProof="0" dirty="0">
              <a:solidFill>
                <a:srgbClr val="0E6E61"/>
              </a:solidFill>
              <a:highlight>
                <a:srgbClr val="0E6E61"/>
              </a:highlight>
              <a:latin typeface="Calibri" panose="020F0502020204030204" pitchFamily="34" charset="0"/>
              <a:cs typeface="Calibri" panose="020F0502020204030204" pitchFamily="34" charset="0"/>
            </a:endParaRPr>
          </a:p>
        </p:txBody>
      </p:sp>
      <p:grpSp>
        <p:nvGrpSpPr>
          <p:cNvPr id="26" name="Grupo 3">
            <a:extLst>
              <a:ext uri="{FF2B5EF4-FFF2-40B4-BE49-F238E27FC236}">
                <a16:creationId xmlns:a16="http://schemas.microsoft.com/office/drawing/2014/main" id="{C29A81CD-0B18-239D-4918-0E695AEEA9CE}"/>
              </a:ext>
            </a:extLst>
          </p:cNvPr>
          <p:cNvGrpSpPr/>
          <p:nvPr/>
        </p:nvGrpSpPr>
        <p:grpSpPr>
          <a:xfrm>
            <a:off x="1020109" y="5967656"/>
            <a:ext cx="2273321" cy="428685"/>
            <a:chOff x="1214439" y="4855521"/>
            <a:chExt cx="2455937" cy="613842"/>
          </a:xfrm>
        </p:grpSpPr>
        <p:sp>
          <p:nvSpPr>
            <p:cNvPr id="27" name="Rectángulo redondeado 249">
              <a:hlinkClick r:id="rId3"/>
              <a:extLst>
                <a:ext uri="{FF2B5EF4-FFF2-40B4-BE49-F238E27FC236}">
                  <a16:creationId xmlns:a16="http://schemas.microsoft.com/office/drawing/2014/main" id="{EE2F9EAB-2727-FDC9-7DE4-39681C85E6E2}"/>
                </a:ext>
              </a:extLst>
            </p:cNvPr>
            <p:cNvSpPr/>
            <p:nvPr/>
          </p:nvSpPr>
          <p:spPr>
            <a:xfrm>
              <a:off x="1214439" y="4855521"/>
              <a:ext cx="2455937" cy="613842"/>
            </a:xfrm>
            <a:prstGeom prst="roundRect">
              <a:avLst/>
            </a:prstGeom>
            <a:solidFill>
              <a:srgbClr val="69BC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pitchFamily="34" charset="0"/>
                <a:cs typeface="Calibri" panose="020F0502020204030204" pitchFamily="34" charset="0"/>
              </a:endParaRPr>
            </a:p>
          </p:txBody>
        </p:sp>
        <p:sp>
          <p:nvSpPr>
            <p:cNvPr id="28" name="CuadroTexto 9">
              <a:extLst>
                <a:ext uri="{FF2B5EF4-FFF2-40B4-BE49-F238E27FC236}">
                  <a16:creationId xmlns:a16="http://schemas.microsoft.com/office/drawing/2014/main" id="{D32223D8-1661-2B4C-D764-0A5F2F89BA2E}"/>
                </a:ext>
              </a:extLst>
            </p:cNvPr>
            <p:cNvSpPr txBox="1"/>
            <p:nvPr/>
          </p:nvSpPr>
          <p:spPr>
            <a:xfrm>
              <a:off x="1214439" y="4930548"/>
              <a:ext cx="2455936" cy="440712"/>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M1_C08_A2_R3_</a:t>
              </a:r>
              <a:r>
                <a:rPr lang="en-GB" kern="1200" noProof="0" dirty="0">
                  <a:solidFill>
                    <a:srgbClr val="FFFFFF"/>
                  </a:solidFill>
                  <a:latin typeface="Calibri" panose="020F0502020204030204" pitchFamily="34" charset="0"/>
                  <a:ea typeface="+mn-ea"/>
                  <a:cs typeface="Calibri" panose="020F0502020204030204" pitchFamily="34" charset="0"/>
                </a:rPr>
                <a:t>roleplay</a:t>
              </a:r>
              <a:endParaRPr kumimoji="0" lang="en-GB" sz="14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grpSp>
    </p:spTree>
    <p:extLst>
      <p:ext uri="{BB962C8B-B14F-4D97-AF65-F5344CB8AC3E}">
        <p14:creationId xmlns:p14="http://schemas.microsoft.com/office/powerpoint/2010/main" val="42663416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38F034-53E3-1A0B-9B46-E031B4547E32}"/>
            </a:ext>
          </a:extLst>
        </p:cNvPr>
        <p:cNvGrpSpPr/>
        <p:nvPr/>
      </p:nvGrpSpPr>
      <p:grpSpPr>
        <a:xfrm>
          <a:off x="0" y="0"/>
          <a:ext cx="0" cy="0"/>
          <a:chOff x="0" y="0"/>
          <a:chExt cx="0" cy="0"/>
        </a:xfrm>
      </p:grpSpPr>
      <p:sp>
        <p:nvSpPr>
          <p:cNvPr id="15" name="Text Placeholder 4">
            <a:extLst>
              <a:ext uri="{FF2B5EF4-FFF2-40B4-BE49-F238E27FC236}">
                <a16:creationId xmlns:a16="http://schemas.microsoft.com/office/drawing/2014/main" id="{A1516DBD-B1D9-D4D6-1F81-5C44D89FD6B0}"/>
              </a:ext>
            </a:extLst>
          </p:cNvPr>
          <p:cNvSpPr txBox="1">
            <a:spLocks/>
          </p:cNvSpPr>
          <p:nvPr/>
        </p:nvSpPr>
        <p:spPr>
          <a:xfrm>
            <a:off x="933112" y="1710262"/>
            <a:ext cx="6516715"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lnSpc>
                <a:spcPct val="100000"/>
              </a:lnSpc>
              <a:spcBef>
                <a:spcPts val="0"/>
              </a:spcBef>
              <a:buClrTx/>
              <a:buNone/>
            </a:pPr>
            <a:r>
              <a:rPr lang="en-GB" sz="2200" b="1" noProof="0" dirty="0">
                <a:solidFill>
                  <a:srgbClr val="0E6E61"/>
                </a:solidFill>
                <a:latin typeface="Calibri" panose="020F0502020204030204" pitchFamily="34" charset="0"/>
                <a:cs typeface="Calibri" panose="020F0502020204030204" pitchFamily="34" charset="0"/>
              </a:rPr>
              <a:t>Activity 3_Integrated Activity. </a:t>
            </a:r>
          </a:p>
          <a:p>
            <a:pPr marL="0" indent="0">
              <a:lnSpc>
                <a:spcPct val="100000"/>
              </a:lnSpc>
              <a:spcBef>
                <a:spcPts val="0"/>
              </a:spcBef>
              <a:buClrTx/>
              <a:buNone/>
            </a:pPr>
            <a:r>
              <a:rPr lang="en-GB" sz="2200" b="1" noProof="0" dirty="0">
                <a:solidFill>
                  <a:srgbClr val="0E6E61"/>
                </a:solidFill>
                <a:latin typeface="Calibri" panose="020F0502020204030204" pitchFamily="34" charset="0"/>
                <a:cs typeface="Calibri" panose="020F0502020204030204" pitchFamily="34" charset="0"/>
              </a:rPr>
              <a:t>In-depth analysis of Sustainable Transition Leadership</a:t>
            </a:r>
          </a:p>
          <a:p>
            <a:pPr marL="0" indent="0">
              <a:lnSpc>
                <a:spcPct val="100000"/>
              </a:lnSpc>
              <a:spcBef>
                <a:spcPts val="0"/>
              </a:spcBef>
              <a:buClrTx/>
              <a:buNone/>
            </a:pPr>
            <a:endParaRPr lang="en-GB" sz="2200" b="1" noProof="0" dirty="0">
              <a:solidFill>
                <a:srgbClr val="0E6E61"/>
              </a:solidFill>
              <a:latin typeface="Calibri" panose="020F0502020204030204" pitchFamily="34" charset="0"/>
              <a:cs typeface="Calibri" panose="020F0502020204030204" pitchFamily="34" charset="0"/>
            </a:endParaRPr>
          </a:p>
          <a:p>
            <a:pPr marL="0" indent="0">
              <a:lnSpc>
                <a:spcPct val="100000"/>
              </a:lnSpc>
              <a:spcBef>
                <a:spcPts val="0"/>
              </a:spcBef>
              <a:buClrTx/>
              <a:buNone/>
            </a:pPr>
            <a:endParaRPr lang="en-GB" sz="2200" b="1" noProof="0" dirty="0">
              <a:solidFill>
                <a:srgbClr val="0E6E61"/>
              </a:solidFill>
              <a:latin typeface="Calibri" panose="020F0502020204030204" pitchFamily="34" charset="0"/>
              <a:cs typeface="Calibri" panose="020F0502020204030204" pitchFamily="34" charset="0"/>
            </a:endParaRPr>
          </a:p>
        </p:txBody>
      </p:sp>
      <p:grpSp>
        <p:nvGrpSpPr>
          <p:cNvPr id="2" name="Group 1">
            <a:extLst>
              <a:ext uri="{FF2B5EF4-FFF2-40B4-BE49-F238E27FC236}">
                <a16:creationId xmlns:a16="http://schemas.microsoft.com/office/drawing/2014/main" id="{24CAB4C8-F517-E1D2-8C37-DD4C21220A1F}"/>
              </a:ext>
            </a:extLst>
          </p:cNvPr>
          <p:cNvGrpSpPr/>
          <p:nvPr/>
        </p:nvGrpSpPr>
        <p:grpSpPr>
          <a:xfrm>
            <a:off x="632678" y="4589"/>
            <a:ext cx="7206112" cy="1687885"/>
            <a:chOff x="632678" y="4589"/>
            <a:chExt cx="7206112" cy="1687885"/>
          </a:xfrm>
        </p:grpSpPr>
        <p:grpSp>
          <p:nvGrpSpPr>
            <p:cNvPr id="4" name="Group 3">
              <a:extLst>
                <a:ext uri="{FF2B5EF4-FFF2-40B4-BE49-F238E27FC236}">
                  <a16:creationId xmlns:a16="http://schemas.microsoft.com/office/drawing/2014/main" id="{04F88B30-7D02-C4F1-94A4-33E8C2BA5BF6}"/>
                </a:ext>
              </a:extLst>
            </p:cNvPr>
            <p:cNvGrpSpPr/>
            <p:nvPr/>
          </p:nvGrpSpPr>
          <p:grpSpPr>
            <a:xfrm>
              <a:off x="877284" y="4589"/>
              <a:ext cx="6961506" cy="1670099"/>
              <a:chOff x="1503001" y="-412626"/>
              <a:chExt cx="7633774" cy="1831381"/>
            </a:xfrm>
          </p:grpSpPr>
          <p:sp>
            <p:nvSpPr>
              <p:cNvPr id="18" name="Rectangle 107">
                <a:extLst>
                  <a:ext uri="{FF2B5EF4-FFF2-40B4-BE49-F238E27FC236}">
                    <a16:creationId xmlns:a16="http://schemas.microsoft.com/office/drawing/2014/main" id="{450FE270-9B71-8C99-CF44-96A86861BB3E}"/>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9" name="Text Placeholder 1">
                <a:extLst>
                  <a:ext uri="{FF2B5EF4-FFF2-40B4-BE49-F238E27FC236}">
                    <a16:creationId xmlns:a16="http://schemas.microsoft.com/office/drawing/2014/main" id="{4C4F78ED-2119-92D3-8C9F-630FAF6B8247}"/>
                  </a:ext>
                </a:extLst>
              </p:cNvPr>
              <p:cNvSpPr txBox="1">
                <a:spLocks/>
              </p:cNvSpPr>
              <p:nvPr/>
            </p:nvSpPr>
            <p:spPr>
              <a:xfrm>
                <a:off x="1503001" y="-24802"/>
                <a:ext cx="5378793"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69BCAC"/>
                    </a:solidFill>
                  </a:rPr>
                  <a:t>C08: Sustainable             Transition Leadership</a:t>
                </a:r>
                <a:endParaRPr lang="en-GB" sz="2700" noProof="0" dirty="0">
                  <a:solidFill>
                    <a:srgbClr val="69BCAC"/>
                  </a:solidFill>
                </a:endParaRPr>
              </a:p>
            </p:txBody>
          </p:sp>
        </p:grpSp>
        <p:sp>
          <p:nvSpPr>
            <p:cNvPr id="5" name="Text Placeholder 32">
              <a:extLst>
                <a:ext uri="{FF2B5EF4-FFF2-40B4-BE49-F238E27FC236}">
                  <a16:creationId xmlns:a16="http://schemas.microsoft.com/office/drawing/2014/main" id="{6DAEC3AA-8AAF-A2C7-01A2-8448F06095EB}"/>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3" name="Straight Connector 12">
              <a:extLst>
                <a:ext uri="{FF2B5EF4-FFF2-40B4-BE49-F238E27FC236}">
                  <a16:creationId xmlns:a16="http://schemas.microsoft.com/office/drawing/2014/main" id="{E8327F5F-515D-206F-4527-B76E53473843}"/>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14" name="Text Placeholder 32">
              <a:extLst>
                <a:ext uri="{FF2B5EF4-FFF2-40B4-BE49-F238E27FC236}">
                  <a16:creationId xmlns:a16="http://schemas.microsoft.com/office/drawing/2014/main" id="{A93AC88E-177D-E404-31B9-3376FC79A5DC}"/>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1</a:t>
              </a:r>
            </a:p>
          </p:txBody>
        </p:sp>
      </p:grpSp>
      <p:cxnSp>
        <p:nvCxnSpPr>
          <p:cNvPr id="10" name="Straight Connector 9">
            <a:extLst>
              <a:ext uri="{FF2B5EF4-FFF2-40B4-BE49-F238E27FC236}">
                <a16:creationId xmlns:a16="http://schemas.microsoft.com/office/drawing/2014/main" id="{B20C0C2F-7726-75EB-BC4D-0FBBAD407A43}"/>
              </a:ext>
            </a:extLst>
          </p:cNvPr>
          <p:cNvCxnSpPr>
            <a:cxnSpLocks/>
          </p:cNvCxnSpPr>
          <p:nvPr/>
        </p:nvCxnSpPr>
        <p:spPr>
          <a:xfrm>
            <a:off x="2302189" y="2973814"/>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8715D505-9E9A-1D82-8057-418F6E713676}"/>
              </a:ext>
            </a:extLst>
          </p:cNvPr>
          <p:cNvCxnSpPr>
            <a:cxnSpLocks/>
          </p:cNvCxnSpPr>
          <p:nvPr/>
        </p:nvCxnSpPr>
        <p:spPr>
          <a:xfrm>
            <a:off x="2302189" y="4445168"/>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12" name="Rectángulo redondeado 249">
            <a:extLst>
              <a:ext uri="{FF2B5EF4-FFF2-40B4-BE49-F238E27FC236}">
                <a16:creationId xmlns:a16="http://schemas.microsoft.com/office/drawing/2014/main" id="{2F312F4E-D325-CB4E-1AB2-211160F4F142}"/>
              </a:ext>
            </a:extLst>
          </p:cNvPr>
          <p:cNvSpPr/>
          <p:nvPr/>
        </p:nvSpPr>
        <p:spPr>
          <a:xfrm>
            <a:off x="1058476" y="7903513"/>
            <a:ext cx="4103833" cy="1138056"/>
          </a:xfrm>
          <a:prstGeom prst="roundRect">
            <a:avLst/>
          </a:prstGeom>
          <a:noFill/>
          <a:ln>
            <a:solidFill>
              <a:srgbClr val="69BCAC"/>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pitchFamily="34" charset="0"/>
              <a:cs typeface="Calibri" panose="020F0502020204030204" pitchFamily="34" charset="0"/>
            </a:endParaRPr>
          </a:p>
        </p:txBody>
      </p:sp>
      <p:cxnSp>
        <p:nvCxnSpPr>
          <p:cNvPr id="17" name="Straight Connector 16">
            <a:extLst>
              <a:ext uri="{FF2B5EF4-FFF2-40B4-BE49-F238E27FC236}">
                <a16:creationId xmlns:a16="http://schemas.microsoft.com/office/drawing/2014/main" id="{D10B3647-A6E7-1B8E-447A-E9D97BA3C234}"/>
              </a:ext>
            </a:extLst>
          </p:cNvPr>
          <p:cNvCxnSpPr>
            <a:cxnSpLocks/>
          </p:cNvCxnSpPr>
          <p:nvPr/>
        </p:nvCxnSpPr>
        <p:spPr>
          <a:xfrm>
            <a:off x="2302189" y="6600104"/>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23" name="Text Placeholder 6">
            <a:extLst>
              <a:ext uri="{FF2B5EF4-FFF2-40B4-BE49-F238E27FC236}">
                <a16:creationId xmlns:a16="http://schemas.microsoft.com/office/drawing/2014/main" id="{D3C5653D-CD4D-B491-14CA-20B53BA354DD}"/>
              </a:ext>
            </a:extLst>
          </p:cNvPr>
          <p:cNvSpPr txBox="1">
            <a:spLocks/>
          </p:cNvSpPr>
          <p:nvPr/>
        </p:nvSpPr>
        <p:spPr>
          <a:xfrm>
            <a:off x="916387" y="2880319"/>
            <a:ext cx="6122241" cy="3841997"/>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INTRODUCTION</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a:t>
            </a:r>
          </a:p>
          <a:p>
            <a:pPr>
              <a:lnSpc>
                <a:spcPts val="1280"/>
              </a:lnSpc>
            </a:pPr>
            <a:endParaRPr lang="en-GB" sz="1600" b="1" noProof="0" dirty="0">
              <a:solidFill>
                <a:srgbClr val="0E6E61"/>
              </a:solidFill>
              <a:highlight>
                <a:srgbClr val="0E6E61"/>
              </a:highlight>
              <a:latin typeface="Calibri" panose="020F0502020204030204" pitchFamily="34" charset="0"/>
              <a:cs typeface="Calibri" panose="020F0502020204030204" pitchFamily="34" charset="0"/>
            </a:endParaRPr>
          </a:p>
          <a:p>
            <a:pPr>
              <a:lnSpc>
                <a:spcPts val="1280"/>
              </a:lnSpc>
            </a:pPr>
            <a:r>
              <a:rPr lang="en-GB" sz="1150" noProof="0" dirty="0">
                <a:effectLst/>
                <a:latin typeface="Calibri" panose="020F0502020204030204" pitchFamily="34" charset="0"/>
                <a:ea typeface="Calibri" panose="020F0502020204030204" pitchFamily="34" charset="0"/>
                <a:cs typeface="Calibri" panose="020F0502020204030204" pitchFamily="34" charset="0"/>
              </a:rPr>
              <a:t>This activity enhances students' understanding of sustainable transition leadership by prompting them to explore deeper, thought-provoking questions related to ethical trade-offs, the application of CSR, financial implications, and alignment with the Sustainable Development Goals (SDGs).</a:t>
            </a:r>
          </a:p>
          <a:p>
            <a:pPr>
              <a:lnSpc>
                <a:spcPts val="1280"/>
              </a:lnSpc>
            </a:pPr>
            <a:endParaRPr lang="en-GB" sz="1200" noProof="0" dirty="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200" noProof="0" dirty="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200" noProof="0" dirty="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600" noProof="0" dirty="0">
              <a:effectLst/>
              <a:latin typeface="Calibri" panose="020F0502020204030204" pitchFamily="34" charset="0"/>
              <a:ea typeface="Calibri" panose="020F0502020204030204" pitchFamily="34" charset="0"/>
              <a:cs typeface="Calibri" panose="020F0502020204030204" pitchFamily="34" charset="0"/>
            </a:endParaRPr>
          </a:p>
          <a:p>
            <a:pPr>
              <a:lnSpc>
                <a:spcPts val="1280"/>
              </a:lnSpc>
            </a:pPr>
            <a:r>
              <a:rPr lang="en-GB" sz="2000" b="1" noProof="0" dirty="0">
                <a:solidFill>
                  <a:srgbClr val="0E6E61"/>
                </a:solidFill>
                <a:highlight>
                  <a:srgbClr val="0E6E61"/>
                </a:highlight>
                <a:latin typeface="Calibri" panose="020F0502020204030204" pitchFamily="34" charset="0"/>
                <a:cs typeface="Calibri" panose="020F0502020204030204" pitchFamily="34" charset="0"/>
              </a:rPr>
              <a:t> </a:t>
            </a:r>
            <a:r>
              <a:rPr lang="en-GB" sz="1600" b="1" noProof="0" dirty="0">
                <a:solidFill>
                  <a:schemeClr val="bg1"/>
                </a:solidFill>
                <a:highlight>
                  <a:srgbClr val="0E6E61"/>
                </a:highlight>
                <a:latin typeface="Calibri" panose="020F0502020204030204" pitchFamily="34" charset="0"/>
                <a:cs typeface="Calibri" panose="020F0502020204030204" pitchFamily="34" charset="0"/>
              </a:rPr>
              <a:t>INSTRUCTION FOR THE STUDENTS</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600" b="1" noProof="0" dirty="0">
              <a:solidFill>
                <a:srgbClr val="0E6E61"/>
              </a:solidFill>
              <a:highlight>
                <a:srgbClr val="0E6E61"/>
              </a:highlight>
              <a:latin typeface="Calibri" panose="020F0502020204030204" pitchFamily="34" charset="0"/>
              <a:cs typeface="Calibri" panose="020F0502020204030204" pitchFamily="34" charset="0"/>
            </a:endParaRPr>
          </a:p>
          <a:p>
            <a:pPr>
              <a:lnSpc>
                <a:spcPts val="1280"/>
              </a:lnSpc>
            </a:pPr>
            <a:r>
              <a:rPr lang="en-GB" sz="1150" noProof="0" dirty="0">
                <a:effectLst/>
                <a:latin typeface="Calibri" panose="020F0502020204030204" pitchFamily="34" charset="0"/>
                <a:ea typeface="Calibri" panose="020F0502020204030204" pitchFamily="34" charset="0"/>
                <a:cs typeface="Calibri" panose="020F0502020204030204" pitchFamily="34" charset="0"/>
              </a:rPr>
              <a:t>Using the company data for </a:t>
            </a:r>
            <a:r>
              <a:rPr lang="en-GB" sz="1150" noProof="0" dirty="0" err="1">
                <a:effectLst/>
                <a:latin typeface="Calibri" panose="020F0502020204030204" pitchFamily="34" charset="0"/>
                <a:ea typeface="Calibri" panose="020F0502020204030204" pitchFamily="34" charset="0"/>
                <a:cs typeface="Calibri" panose="020F0502020204030204" pitchFamily="34" charset="0"/>
              </a:rPr>
              <a:t>EnviroTek</a:t>
            </a:r>
            <a:r>
              <a:rPr lang="en-GB" sz="1150" noProof="0" dirty="0">
                <a:effectLst/>
                <a:latin typeface="Calibri" panose="020F0502020204030204" pitchFamily="34" charset="0"/>
                <a:ea typeface="Calibri" panose="020F0502020204030204" pitchFamily="34" charset="0"/>
                <a:cs typeface="Calibri" panose="020F0502020204030204" pitchFamily="34" charset="0"/>
              </a:rPr>
              <a:t> Engineering provided at Level 2, along with the stakeholder briefs, respond to a series of in-depth questions addressing ethical trade-offs, CSR implementation, financial implications, and alignment with the Sustainable Development Goals (SDGs).</a:t>
            </a:r>
            <a:endParaRPr lang="en-GB" sz="1150" noProof="0" dirty="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200" noProof="0" dirty="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200" noProof="0" dirty="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200" noProof="0" dirty="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200" noProof="0" dirty="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200" noProof="0" dirty="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200" noProof="0" dirty="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200" noProof="0" dirty="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200" noProof="0" dirty="0">
              <a:latin typeface="Calibri" panose="020F0502020204030204" pitchFamily="34" charset="0"/>
              <a:ea typeface="Calibri" panose="020F0502020204030204" pitchFamily="34" charset="0"/>
              <a:cs typeface="Calibri" panose="020F0502020204030204" pitchFamily="34" charset="0"/>
            </a:endParaRPr>
          </a:p>
          <a:p>
            <a:pPr>
              <a:lnSpc>
                <a:spcPts val="1280"/>
              </a:lnSpc>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DESCRIPTION (60 – 90 mins)</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2000" b="1" noProof="0" dirty="0">
              <a:solidFill>
                <a:srgbClr val="0E6E61"/>
              </a:solidFill>
              <a:highlight>
                <a:srgbClr val="0E6E61"/>
              </a:highlight>
              <a:latin typeface="Calibri" panose="020F0502020204030204" pitchFamily="34" charset="0"/>
              <a:cs typeface="Calibri" panose="020F0502020204030204" pitchFamily="34" charset="0"/>
            </a:endParaRPr>
          </a:p>
          <a:p>
            <a:pPr>
              <a:lnSpc>
                <a:spcPts val="1280"/>
              </a:lnSpc>
            </a:pPr>
            <a:r>
              <a:rPr lang="en-GB" sz="1150" noProof="0" dirty="0">
                <a:latin typeface="Calibri" panose="020F0502020204030204" pitchFamily="34" charset="0"/>
                <a:cs typeface="Calibri" panose="020F0502020204030204" pitchFamily="34" charset="0"/>
              </a:rPr>
              <a:t>Using the </a:t>
            </a:r>
            <a:r>
              <a:rPr lang="en-GB" sz="1150" noProof="0" dirty="0" err="1">
                <a:latin typeface="Calibri" panose="020F0502020204030204" pitchFamily="34" charset="0"/>
                <a:cs typeface="Calibri" panose="020F0502020204030204" pitchFamily="34" charset="0"/>
              </a:rPr>
              <a:t>EnviroTek</a:t>
            </a:r>
            <a:r>
              <a:rPr lang="en-GB" sz="1150" noProof="0" dirty="0">
                <a:latin typeface="Calibri" panose="020F0502020204030204" pitchFamily="34" charset="0"/>
                <a:cs typeface="Calibri" panose="020F0502020204030204" pitchFamily="34" charset="0"/>
              </a:rPr>
              <a:t> Engineering’s company data provided at Level 2 and stakeholder briefs, each group (same as in Level 2) is required to answer a set of additional probing questions around ethical trade-offs, CSR implementation, financial impacts, and SDG alignment. Each group should select one question from each category and provide a detailed answer. Each group should organize their answers into a structured 3-5 minutes presentation.</a:t>
            </a: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marL="184150">
              <a:lnSpc>
                <a:spcPts val="1280"/>
              </a:lnSpc>
              <a:tabLst>
                <a:tab pos="1951038" algn="l"/>
              </a:tabLst>
            </a:pPr>
            <a:r>
              <a:rPr lang="en-GB" sz="1150" b="1" noProof="0" dirty="0">
                <a:latin typeface="Calibri" panose="020F0502020204030204" pitchFamily="34" charset="0"/>
                <a:cs typeface="Calibri" panose="020F0502020204030204" pitchFamily="34" charset="0"/>
              </a:rPr>
              <a:t>Estimated time: </a:t>
            </a:r>
            <a:r>
              <a:rPr lang="en-GB" sz="1150" noProof="0" dirty="0">
                <a:latin typeface="Calibri" panose="020F0502020204030204" pitchFamily="34" charset="0"/>
                <a:cs typeface="Calibri" panose="020F0502020204030204" pitchFamily="34" charset="0"/>
              </a:rPr>
              <a:t>	60–90 minutes</a:t>
            </a:r>
          </a:p>
          <a:p>
            <a:pPr marL="184150">
              <a:lnSpc>
                <a:spcPts val="1280"/>
              </a:lnSpc>
              <a:tabLst>
                <a:tab pos="1951038" algn="l"/>
              </a:tabLst>
            </a:pPr>
            <a:r>
              <a:rPr lang="en-GB" sz="1150" b="1" noProof="0" dirty="0">
                <a:latin typeface="Calibri" panose="020F0502020204030204" pitchFamily="34" charset="0"/>
                <a:cs typeface="Calibri" panose="020F0502020204030204" pitchFamily="34" charset="0"/>
              </a:rPr>
              <a:t>Analysis of questions: </a:t>
            </a:r>
            <a:r>
              <a:rPr lang="en-GB" sz="1150" noProof="0" dirty="0">
                <a:latin typeface="Calibri" panose="020F0502020204030204" pitchFamily="34" charset="0"/>
                <a:cs typeface="Calibri" panose="020F0502020204030204" pitchFamily="34" charset="0"/>
              </a:rPr>
              <a:t>	30-40 minutes</a:t>
            </a:r>
          </a:p>
          <a:p>
            <a:pPr marL="184150">
              <a:lnSpc>
                <a:spcPts val="1280"/>
              </a:lnSpc>
              <a:tabLst>
                <a:tab pos="1951038" algn="l"/>
              </a:tabLst>
            </a:pPr>
            <a:r>
              <a:rPr lang="en-GB" sz="1150" b="1" noProof="0" dirty="0">
                <a:latin typeface="Calibri" panose="020F0502020204030204" pitchFamily="34" charset="0"/>
                <a:cs typeface="Calibri" panose="020F0502020204030204" pitchFamily="34" charset="0"/>
              </a:rPr>
              <a:t>Presentation preparation: </a:t>
            </a:r>
            <a:r>
              <a:rPr lang="en-GB" sz="1150" noProof="0" dirty="0">
                <a:latin typeface="Calibri" panose="020F0502020204030204" pitchFamily="34" charset="0"/>
                <a:cs typeface="Calibri" panose="020F0502020204030204" pitchFamily="34" charset="0"/>
              </a:rPr>
              <a:t>	10-15 minutes</a:t>
            </a:r>
          </a:p>
          <a:p>
            <a:pPr marL="184150">
              <a:lnSpc>
                <a:spcPts val="1280"/>
              </a:lnSpc>
              <a:tabLst>
                <a:tab pos="1951038" algn="l"/>
              </a:tabLst>
            </a:pPr>
            <a:r>
              <a:rPr lang="en-GB" sz="1150" b="1" noProof="0" dirty="0">
                <a:latin typeface="Calibri" panose="020F0502020204030204" pitchFamily="34" charset="0"/>
                <a:cs typeface="Calibri" panose="020F0502020204030204" pitchFamily="34" charset="0"/>
              </a:rPr>
              <a:t>Group presentation: </a:t>
            </a:r>
            <a:r>
              <a:rPr lang="en-GB" sz="1150" noProof="0" dirty="0">
                <a:latin typeface="Calibri" panose="020F0502020204030204" pitchFamily="34" charset="0"/>
                <a:cs typeface="Calibri" panose="020F0502020204030204" pitchFamily="34" charset="0"/>
              </a:rPr>
              <a:t>	3-5 minutes each (15-25 minutes)</a:t>
            </a:r>
          </a:p>
          <a:p>
            <a:pPr marL="184150">
              <a:lnSpc>
                <a:spcPts val="1280"/>
              </a:lnSpc>
              <a:tabLst>
                <a:tab pos="1951038" algn="l"/>
              </a:tabLst>
            </a:pPr>
            <a:r>
              <a:rPr lang="en-GB" sz="1150" b="1" noProof="0" dirty="0">
                <a:latin typeface="Calibri" panose="020F0502020204030204" pitchFamily="34" charset="0"/>
                <a:cs typeface="Calibri" panose="020F0502020204030204" pitchFamily="34" charset="0"/>
              </a:rPr>
              <a:t>Q&amp;A session: </a:t>
            </a:r>
            <a:r>
              <a:rPr lang="en-GB" sz="1150" noProof="0" dirty="0">
                <a:latin typeface="Calibri" panose="020F0502020204030204" pitchFamily="34" charset="0"/>
                <a:cs typeface="Calibri" panose="020F0502020204030204" pitchFamily="34" charset="0"/>
              </a:rPr>
              <a:t>	5-10 minutes</a:t>
            </a: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endParaRPr lang="en-GB" sz="1200" noProof="0" dirty="0">
              <a:latin typeface="Calibri" panose="020F0502020204030204" pitchFamily="34" charset="0"/>
              <a:cs typeface="Calibri" panose="020F0502020204030204" pitchFamily="34" charset="0"/>
            </a:endParaRPr>
          </a:p>
          <a:p>
            <a:pPr>
              <a:lnSpc>
                <a:spcPts val="1280"/>
              </a:lnSpc>
            </a:pPr>
            <a:endParaRPr lang="en-GB" sz="1600" noProof="0" dirty="0">
              <a:latin typeface="Calibri" panose="020F0502020204030204" pitchFamily="34" charset="0"/>
              <a:cs typeface="Calibri" panose="020F0502020204030204" pitchFamily="34" charset="0"/>
            </a:endParaRPr>
          </a:p>
          <a:p>
            <a:pPr>
              <a:lnSpc>
                <a:spcPts val="1280"/>
              </a:lnSpc>
            </a:pPr>
            <a:endParaRPr lang="en-GB" sz="1200" noProof="0" dirty="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200" b="1" noProof="0" dirty="0">
              <a:noFill/>
              <a:highlight>
                <a:srgbClr val="0E6E61"/>
              </a:highlight>
              <a:latin typeface="Calibri" panose="020F0502020204030204" pitchFamily="34" charset="0"/>
              <a:cs typeface="Calibri" panose="020F0502020204030204" pitchFamily="34" charset="0"/>
            </a:endParaRPr>
          </a:p>
        </p:txBody>
      </p:sp>
      <p:grpSp>
        <p:nvGrpSpPr>
          <p:cNvPr id="20" name="Grupo 3">
            <a:extLst>
              <a:ext uri="{FF2B5EF4-FFF2-40B4-BE49-F238E27FC236}">
                <a16:creationId xmlns:a16="http://schemas.microsoft.com/office/drawing/2014/main" id="{F4EE7D45-E913-6FF0-5C9C-C2A1A6A76048}"/>
              </a:ext>
            </a:extLst>
          </p:cNvPr>
          <p:cNvGrpSpPr/>
          <p:nvPr/>
        </p:nvGrpSpPr>
        <p:grpSpPr>
          <a:xfrm>
            <a:off x="1058476" y="5388405"/>
            <a:ext cx="2273321" cy="428685"/>
            <a:chOff x="1214439" y="4855521"/>
            <a:chExt cx="2455937" cy="613842"/>
          </a:xfrm>
        </p:grpSpPr>
        <p:sp>
          <p:nvSpPr>
            <p:cNvPr id="21" name="Rectángulo redondeado 249">
              <a:hlinkClick r:id="rId3"/>
              <a:extLst>
                <a:ext uri="{FF2B5EF4-FFF2-40B4-BE49-F238E27FC236}">
                  <a16:creationId xmlns:a16="http://schemas.microsoft.com/office/drawing/2014/main" id="{50E538CC-82A7-13F2-7F8D-C6BAAF26738F}"/>
                </a:ext>
              </a:extLst>
            </p:cNvPr>
            <p:cNvSpPr/>
            <p:nvPr/>
          </p:nvSpPr>
          <p:spPr>
            <a:xfrm>
              <a:off x="1214439" y="4855521"/>
              <a:ext cx="2455937" cy="613842"/>
            </a:xfrm>
            <a:prstGeom prst="roundRect">
              <a:avLst/>
            </a:prstGeom>
            <a:solidFill>
              <a:srgbClr val="69BC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pitchFamily="34" charset="0"/>
                <a:cs typeface="Calibri" panose="020F0502020204030204" pitchFamily="34" charset="0"/>
              </a:endParaRPr>
            </a:p>
          </p:txBody>
        </p:sp>
        <p:sp>
          <p:nvSpPr>
            <p:cNvPr id="22" name="CuadroTexto 9">
              <a:extLst>
                <a:ext uri="{FF2B5EF4-FFF2-40B4-BE49-F238E27FC236}">
                  <a16:creationId xmlns:a16="http://schemas.microsoft.com/office/drawing/2014/main" id="{3847B8AD-95D8-81B9-31ED-CD5D9C19C5FE}"/>
                </a:ext>
              </a:extLst>
            </p:cNvPr>
            <p:cNvSpPr txBox="1"/>
            <p:nvPr/>
          </p:nvSpPr>
          <p:spPr>
            <a:xfrm>
              <a:off x="1214439" y="4930548"/>
              <a:ext cx="2455936" cy="440712"/>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M1_C08_A</a:t>
              </a:r>
              <a:r>
                <a:rPr lang="en-GB" kern="1200" noProof="0" dirty="0">
                  <a:solidFill>
                    <a:srgbClr val="FFFFFF"/>
                  </a:solidFill>
                  <a:latin typeface="Calibri" panose="020F0502020204030204" pitchFamily="34" charset="0"/>
                  <a:ea typeface="+mn-ea"/>
                  <a:cs typeface="Calibri" panose="020F0502020204030204" pitchFamily="34" charset="0"/>
                </a:rPr>
                <a:t>3</a:t>
              </a:r>
              <a:r>
                <a:rPr kumimoji="0" lang="en-GB" sz="14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_R</a:t>
              </a:r>
              <a:r>
                <a:rPr lang="en-GB" kern="1200" noProof="0" dirty="0">
                  <a:solidFill>
                    <a:srgbClr val="FFFFFF"/>
                  </a:solidFill>
                  <a:latin typeface="Calibri" panose="020F0502020204030204" pitchFamily="34" charset="0"/>
                  <a:ea typeface="+mn-ea"/>
                  <a:cs typeface="Calibri" panose="020F0502020204030204" pitchFamily="34" charset="0"/>
                </a:rPr>
                <a:t>4</a:t>
              </a:r>
              <a:r>
                <a:rPr kumimoji="0" lang="en-GB" sz="14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_</a:t>
              </a:r>
              <a:r>
                <a:rPr lang="en-GB" kern="1200" noProof="0" dirty="0">
                  <a:solidFill>
                    <a:srgbClr val="FFFFFF"/>
                  </a:solidFill>
                  <a:latin typeface="Calibri" panose="020F0502020204030204" pitchFamily="34" charset="0"/>
                  <a:ea typeface="+mn-ea"/>
                  <a:cs typeface="Calibri" panose="020F0502020204030204" pitchFamily="34" charset="0"/>
                </a:rPr>
                <a:t>questions</a:t>
              </a:r>
              <a:endParaRPr kumimoji="0" lang="en-GB" sz="14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grpSp>
    </p:spTree>
    <p:extLst>
      <p:ext uri="{BB962C8B-B14F-4D97-AF65-F5344CB8AC3E}">
        <p14:creationId xmlns:p14="http://schemas.microsoft.com/office/powerpoint/2010/main" val="360129109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F1CF22-22EC-A34A-4EF6-0D2DC250A756}"/>
            </a:ext>
          </a:extLst>
        </p:cNvPr>
        <p:cNvGrpSpPr/>
        <p:nvPr/>
      </p:nvGrpSpPr>
      <p:grpSpPr>
        <a:xfrm>
          <a:off x="0" y="0"/>
          <a:ext cx="0" cy="0"/>
          <a:chOff x="0" y="0"/>
          <a:chExt cx="0" cy="0"/>
        </a:xfrm>
      </p:grpSpPr>
      <p:sp>
        <p:nvSpPr>
          <p:cNvPr id="21" name="Text Placeholder 4">
            <a:extLst>
              <a:ext uri="{FF2B5EF4-FFF2-40B4-BE49-F238E27FC236}">
                <a16:creationId xmlns:a16="http://schemas.microsoft.com/office/drawing/2014/main" id="{71773AAB-E9BB-E56E-4456-607FF82011A7}"/>
              </a:ext>
            </a:extLst>
          </p:cNvPr>
          <p:cNvSpPr txBox="1">
            <a:spLocks/>
          </p:cNvSpPr>
          <p:nvPr/>
        </p:nvSpPr>
        <p:spPr>
          <a:xfrm>
            <a:off x="933112" y="1692473"/>
            <a:ext cx="5066133"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cs typeface="Calibri" panose="020F0502020204030204" pitchFamily="34" charset="0"/>
              </a:rPr>
              <a:t>Applied teaching pedagogies:</a:t>
            </a:r>
          </a:p>
          <a:p>
            <a:pPr marL="0" indent="0">
              <a:buClrTx/>
              <a:buNone/>
            </a:pPr>
            <a:endParaRPr lang="en-GB" sz="2200" b="1" noProof="0" dirty="0">
              <a:solidFill>
                <a:srgbClr val="0E6E61"/>
              </a:solidFill>
              <a:latin typeface="Calibri" panose="020F0502020204030204" pitchFamily="34" charset="0"/>
              <a:cs typeface="Calibri" panose="020F0502020204030204" pitchFamily="34" charset="0"/>
            </a:endParaRPr>
          </a:p>
        </p:txBody>
      </p:sp>
      <p:sp>
        <p:nvSpPr>
          <p:cNvPr id="4" name="Text Placeholder 6">
            <a:extLst>
              <a:ext uri="{FF2B5EF4-FFF2-40B4-BE49-F238E27FC236}">
                <a16:creationId xmlns:a16="http://schemas.microsoft.com/office/drawing/2014/main" id="{3507916F-8FF9-2297-4C8F-2E8E23F2359E}"/>
              </a:ext>
            </a:extLst>
          </p:cNvPr>
          <p:cNvSpPr txBox="1">
            <a:spLocks/>
          </p:cNvSpPr>
          <p:nvPr/>
        </p:nvSpPr>
        <p:spPr>
          <a:xfrm>
            <a:off x="960045" y="2871224"/>
            <a:ext cx="6068373" cy="85446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9263" lvl="0" indent="-441325" algn="l">
              <a:lnSpc>
                <a:spcPts val="1280"/>
              </a:lnSpc>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09P	</a:t>
            </a:r>
            <a:r>
              <a:rPr lang="en-GB" sz="1400" noProof="0" dirty="0">
                <a:latin typeface="Calibri" panose="020F0502020204030204" pitchFamily="34" charset="0"/>
                <a:cs typeface="Calibri" panose="020F0502020204030204" pitchFamily="34" charset="0"/>
              </a:rPr>
              <a:t>Microlearning </a:t>
            </a:r>
          </a:p>
          <a:p>
            <a:pPr marL="449263" indent="-441325" algn="l">
              <a:lnSpc>
                <a:spcPts val="1280"/>
              </a:lnSpc>
              <a:tabLst>
                <a:tab pos="568325"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lvl="0" indent="-441325" algn="l">
              <a:lnSpc>
                <a:spcPts val="1280"/>
              </a:lnSpc>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21P	</a:t>
            </a:r>
            <a:r>
              <a:rPr lang="en-GB" sz="1400" noProof="0" dirty="0">
                <a:latin typeface="Calibri" panose="020F0502020204030204" pitchFamily="34" charset="0"/>
                <a:cs typeface="Calibri" panose="020F0502020204030204" pitchFamily="34" charset="0"/>
              </a:rPr>
              <a:t>Didactic Teaching </a:t>
            </a:r>
          </a:p>
          <a:p>
            <a:pPr marL="449263" indent="-441325" algn="l">
              <a:lnSpc>
                <a:spcPts val="1280"/>
              </a:lnSpc>
              <a:tabLst>
                <a:tab pos="568325"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p:txBody>
      </p:sp>
      <p:sp>
        <p:nvSpPr>
          <p:cNvPr id="6" name="Text Placeholder 6">
            <a:extLst>
              <a:ext uri="{FF2B5EF4-FFF2-40B4-BE49-F238E27FC236}">
                <a16:creationId xmlns:a16="http://schemas.microsoft.com/office/drawing/2014/main" id="{47655D1A-004B-DD3A-19AB-554B1C207103}"/>
              </a:ext>
            </a:extLst>
          </p:cNvPr>
          <p:cNvSpPr txBox="1">
            <a:spLocks/>
          </p:cNvSpPr>
          <p:nvPr/>
        </p:nvSpPr>
        <p:spPr>
          <a:xfrm>
            <a:off x="906176" y="4984516"/>
            <a:ext cx="6068373" cy="1023092"/>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9263" lvl="0" indent="-441325" algn="l">
              <a:lnSpc>
                <a:spcPts val="1280"/>
              </a:lnSpc>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01P	</a:t>
            </a:r>
            <a:r>
              <a:rPr lang="en-GB" sz="1400" noProof="0" dirty="0">
                <a:latin typeface="Calibri" panose="020F0502020204030204" pitchFamily="34" charset="0"/>
                <a:cs typeface="Calibri" panose="020F0502020204030204" pitchFamily="34" charset="0"/>
              </a:rPr>
              <a:t>Problem-Based Learning </a:t>
            </a:r>
          </a:p>
          <a:p>
            <a:pPr marL="449263" indent="-441325" algn="l">
              <a:lnSpc>
                <a:spcPts val="1280"/>
              </a:lnSpc>
              <a:tabLst>
                <a:tab pos="568325"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lvl="0" indent="-441325" algn="l">
              <a:lnSpc>
                <a:spcPts val="1280"/>
              </a:lnSpc>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04P	</a:t>
            </a:r>
            <a:r>
              <a:rPr lang="en-GB" sz="1400" noProof="0" dirty="0">
                <a:latin typeface="Calibri" panose="020F0502020204030204" pitchFamily="34" charset="0"/>
                <a:cs typeface="Calibri" panose="020F0502020204030204" pitchFamily="34" charset="0"/>
              </a:rPr>
              <a:t>Role-Play and Simulation </a:t>
            </a:r>
          </a:p>
          <a:p>
            <a:pPr marL="449263" indent="-441325" algn="l">
              <a:lnSpc>
                <a:spcPts val="1280"/>
              </a:lnSpc>
              <a:tabLst>
                <a:tab pos="568325"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p:txBody>
      </p:sp>
      <p:sp>
        <p:nvSpPr>
          <p:cNvPr id="10" name="Text Placeholder 6">
            <a:extLst>
              <a:ext uri="{FF2B5EF4-FFF2-40B4-BE49-F238E27FC236}">
                <a16:creationId xmlns:a16="http://schemas.microsoft.com/office/drawing/2014/main" id="{29020F81-F882-E5B6-5E53-7291C8257FB9}"/>
              </a:ext>
            </a:extLst>
          </p:cNvPr>
          <p:cNvSpPr txBox="1">
            <a:spLocks/>
          </p:cNvSpPr>
          <p:nvPr/>
        </p:nvSpPr>
        <p:spPr>
          <a:xfrm>
            <a:off x="853599" y="6933202"/>
            <a:ext cx="6068373" cy="1784080"/>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9263" lvl="0" indent="-441325" algn="l">
              <a:lnSpc>
                <a:spcPts val="1280"/>
              </a:lnSpc>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02P	</a:t>
            </a:r>
            <a:r>
              <a:rPr lang="en-GB" sz="1400" noProof="0" dirty="0">
                <a:latin typeface="Calibri" panose="020F0502020204030204" pitchFamily="34" charset="0"/>
                <a:cs typeface="Calibri" panose="020F0502020204030204" pitchFamily="34" charset="0"/>
              </a:rPr>
              <a:t>Case-Based Learning </a:t>
            </a:r>
          </a:p>
          <a:p>
            <a:pPr marL="449263" indent="-441325" algn="l">
              <a:lnSpc>
                <a:spcPts val="1280"/>
              </a:lnSpc>
              <a:tabLst>
                <a:tab pos="568325"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lvl="0" indent="-441325" algn="l">
              <a:lnSpc>
                <a:spcPts val="1280"/>
              </a:lnSpc>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03P	</a:t>
            </a:r>
            <a:r>
              <a:rPr lang="en-GB" sz="1400" noProof="0" dirty="0">
                <a:latin typeface="Calibri" panose="020F0502020204030204" pitchFamily="34" charset="0"/>
                <a:cs typeface="Calibri" panose="020F0502020204030204" pitchFamily="34" charset="0"/>
              </a:rPr>
              <a:t>Design Thinking </a:t>
            </a:r>
          </a:p>
          <a:p>
            <a:pPr marL="449263" indent="-441325" algn="l">
              <a:lnSpc>
                <a:spcPts val="1280"/>
              </a:lnSpc>
              <a:tabLst>
                <a:tab pos="568325"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p:txBody>
      </p:sp>
      <p:cxnSp>
        <p:nvCxnSpPr>
          <p:cNvPr id="8" name="Straight Connector 7">
            <a:extLst>
              <a:ext uri="{FF2B5EF4-FFF2-40B4-BE49-F238E27FC236}">
                <a16:creationId xmlns:a16="http://schemas.microsoft.com/office/drawing/2014/main" id="{6FDC0A8A-C54A-6AE6-01E6-DF49B27CD6AA}"/>
              </a:ext>
            </a:extLst>
          </p:cNvPr>
          <p:cNvCxnSpPr>
            <a:cxnSpLocks/>
          </p:cNvCxnSpPr>
          <p:nvPr/>
        </p:nvCxnSpPr>
        <p:spPr>
          <a:xfrm>
            <a:off x="2292524" y="2505761"/>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9" name="Text Placeholder 6">
            <a:extLst>
              <a:ext uri="{FF2B5EF4-FFF2-40B4-BE49-F238E27FC236}">
                <a16:creationId xmlns:a16="http://schemas.microsoft.com/office/drawing/2014/main" id="{FAC8934A-E00D-E234-11F8-7DD110195E09}"/>
              </a:ext>
            </a:extLst>
          </p:cNvPr>
          <p:cNvSpPr txBox="1">
            <a:spLocks/>
          </p:cNvSpPr>
          <p:nvPr/>
        </p:nvSpPr>
        <p:spPr>
          <a:xfrm>
            <a:off x="933112" y="2403762"/>
            <a:ext cx="6122241" cy="30285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800" b="1" noProof="0" dirty="0">
                <a:solidFill>
                  <a:schemeClr val="bg1"/>
                </a:solidFill>
                <a:highlight>
                  <a:srgbClr val="0E6E61"/>
                </a:highlight>
                <a:latin typeface="Calibri" panose="020F0502020204030204" pitchFamily="34" charset="0"/>
                <a:cs typeface="Calibri" panose="020F0502020204030204" pitchFamily="34" charset="0"/>
              </a:rPr>
              <a:t> Pedagogies for Level 1 _Basic activity</a:t>
            </a:r>
            <a:r>
              <a:rPr lang="en-GB" sz="18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p:txBody>
      </p:sp>
      <p:cxnSp>
        <p:nvCxnSpPr>
          <p:cNvPr id="11" name="Straight Connector 10">
            <a:extLst>
              <a:ext uri="{FF2B5EF4-FFF2-40B4-BE49-F238E27FC236}">
                <a16:creationId xmlns:a16="http://schemas.microsoft.com/office/drawing/2014/main" id="{83E603A6-8495-7A0E-636B-4FD5435B0481}"/>
              </a:ext>
            </a:extLst>
          </p:cNvPr>
          <p:cNvCxnSpPr>
            <a:cxnSpLocks/>
          </p:cNvCxnSpPr>
          <p:nvPr/>
        </p:nvCxnSpPr>
        <p:spPr>
          <a:xfrm>
            <a:off x="2302189" y="4614813"/>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3D9438C9-240C-585D-1973-4F705E14A89A}"/>
              </a:ext>
            </a:extLst>
          </p:cNvPr>
          <p:cNvCxnSpPr>
            <a:cxnSpLocks/>
          </p:cNvCxnSpPr>
          <p:nvPr/>
        </p:nvCxnSpPr>
        <p:spPr>
          <a:xfrm>
            <a:off x="2289464" y="6560369"/>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17" name="Text Placeholder 6">
            <a:extLst>
              <a:ext uri="{FF2B5EF4-FFF2-40B4-BE49-F238E27FC236}">
                <a16:creationId xmlns:a16="http://schemas.microsoft.com/office/drawing/2014/main" id="{F7CA763A-2160-2F4A-1AAC-2D1EDBF9955E}"/>
              </a:ext>
            </a:extLst>
          </p:cNvPr>
          <p:cNvSpPr txBox="1">
            <a:spLocks/>
          </p:cNvSpPr>
          <p:nvPr/>
        </p:nvSpPr>
        <p:spPr>
          <a:xfrm>
            <a:off x="879243" y="4517054"/>
            <a:ext cx="6122241" cy="30285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800" b="1" noProof="0" dirty="0">
                <a:solidFill>
                  <a:schemeClr val="bg1"/>
                </a:solidFill>
                <a:highlight>
                  <a:srgbClr val="0E6E61"/>
                </a:highlight>
                <a:latin typeface="Calibri" panose="020F0502020204030204" pitchFamily="34" charset="0"/>
                <a:cs typeface="Calibri" panose="020F0502020204030204" pitchFamily="34" charset="0"/>
              </a:rPr>
              <a:t> Pedagogies for Level 2_ Advanced activity</a:t>
            </a:r>
            <a:r>
              <a:rPr lang="en-GB" sz="18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p:txBody>
      </p:sp>
      <p:sp>
        <p:nvSpPr>
          <p:cNvPr id="18" name="Text Placeholder 6">
            <a:extLst>
              <a:ext uri="{FF2B5EF4-FFF2-40B4-BE49-F238E27FC236}">
                <a16:creationId xmlns:a16="http://schemas.microsoft.com/office/drawing/2014/main" id="{1D454D8F-B8A3-DC70-3099-8299EF6343CE}"/>
              </a:ext>
            </a:extLst>
          </p:cNvPr>
          <p:cNvSpPr txBox="1">
            <a:spLocks/>
          </p:cNvSpPr>
          <p:nvPr/>
        </p:nvSpPr>
        <p:spPr>
          <a:xfrm>
            <a:off x="826666" y="6465740"/>
            <a:ext cx="6122241" cy="30285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800" b="1" noProof="0" dirty="0">
                <a:solidFill>
                  <a:schemeClr val="bg1"/>
                </a:solidFill>
                <a:highlight>
                  <a:srgbClr val="0E6E61"/>
                </a:highlight>
                <a:latin typeface="Calibri" panose="020F0502020204030204" pitchFamily="34" charset="0"/>
                <a:cs typeface="Calibri" panose="020F0502020204030204" pitchFamily="34" charset="0"/>
              </a:rPr>
              <a:t> Pedagogies Level 3_ Integration activity</a:t>
            </a:r>
            <a:r>
              <a:rPr lang="en-GB" sz="18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p:txBody>
      </p:sp>
      <p:grpSp>
        <p:nvGrpSpPr>
          <p:cNvPr id="19" name="Group 18">
            <a:extLst>
              <a:ext uri="{FF2B5EF4-FFF2-40B4-BE49-F238E27FC236}">
                <a16:creationId xmlns:a16="http://schemas.microsoft.com/office/drawing/2014/main" id="{7F178C15-C63A-B7AE-3327-7EC22C3860A3}"/>
              </a:ext>
            </a:extLst>
          </p:cNvPr>
          <p:cNvGrpSpPr/>
          <p:nvPr/>
        </p:nvGrpSpPr>
        <p:grpSpPr>
          <a:xfrm>
            <a:off x="632678" y="4589"/>
            <a:ext cx="7206112" cy="1687885"/>
            <a:chOff x="632678" y="4589"/>
            <a:chExt cx="7206112" cy="1687885"/>
          </a:xfrm>
        </p:grpSpPr>
        <p:grpSp>
          <p:nvGrpSpPr>
            <p:cNvPr id="20" name="Group 19">
              <a:extLst>
                <a:ext uri="{FF2B5EF4-FFF2-40B4-BE49-F238E27FC236}">
                  <a16:creationId xmlns:a16="http://schemas.microsoft.com/office/drawing/2014/main" id="{B73699ED-4EA3-455F-B29E-99B2F0BC8898}"/>
                </a:ext>
              </a:extLst>
            </p:cNvPr>
            <p:cNvGrpSpPr/>
            <p:nvPr/>
          </p:nvGrpSpPr>
          <p:grpSpPr>
            <a:xfrm>
              <a:off x="877284" y="4589"/>
              <a:ext cx="6961506" cy="1670099"/>
              <a:chOff x="1503001" y="-412626"/>
              <a:chExt cx="7633774" cy="1831381"/>
            </a:xfrm>
          </p:grpSpPr>
          <p:sp>
            <p:nvSpPr>
              <p:cNvPr id="28" name="Rectangle 107">
                <a:extLst>
                  <a:ext uri="{FF2B5EF4-FFF2-40B4-BE49-F238E27FC236}">
                    <a16:creationId xmlns:a16="http://schemas.microsoft.com/office/drawing/2014/main" id="{C6C88A8B-7E90-688B-0E0A-A40A7072FA8E}"/>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29" name="Text Placeholder 1">
                <a:extLst>
                  <a:ext uri="{FF2B5EF4-FFF2-40B4-BE49-F238E27FC236}">
                    <a16:creationId xmlns:a16="http://schemas.microsoft.com/office/drawing/2014/main" id="{E27027BD-267A-51E9-E334-06111A37898B}"/>
                  </a:ext>
                </a:extLst>
              </p:cNvPr>
              <p:cNvSpPr txBox="1">
                <a:spLocks/>
              </p:cNvSpPr>
              <p:nvPr/>
            </p:nvSpPr>
            <p:spPr>
              <a:xfrm>
                <a:off x="1503001" y="-24802"/>
                <a:ext cx="5378793"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69BCAC"/>
                    </a:solidFill>
                  </a:rPr>
                  <a:t>C08: Sustainable             Transition Leadership</a:t>
                </a:r>
                <a:endParaRPr lang="en-GB" sz="2700" noProof="0" dirty="0">
                  <a:solidFill>
                    <a:srgbClr val="69BCAC"/>
                  </a:solidFill>
                </a:endParaRPr>
              </a:p>
            </p:txBody>
          </p:sp>
        </p:grpSp>
        <p:sp>
          <p:nvSpPr>
            <p:cNvPr id="25" name="Text Placeholder 32">
              <a:extLst>
                <a:ext uri="{FF2B5EF4-FFF2-40B4-BE49-F238E27FC236}">
                  <a16:creationId xmlns:a16="http://schemas.microsoft.com/office/drawing/2014/main" id="{AC7F3700-8D3E-AB1D-CE96-D738CFBCDD87}"/>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26" name="Straight Connector 25">
              <a:extLst>
                <a:ext uri="{FF2B5EF4-FFF2-40B4-BE49-F238E27FC236}">
                  <a16:creationId xmlns:a16="http://schemas.microsoft.com/office/drawing/2014/main" id="{70FDA376-C644-48E0-1A13-6F5E16929980}"/>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27" name="Text Placeholder 32">
              <a:extLst>
                <a:ext uri="{FF2B5EF4-FFF2-40B4-BE49-F238E27FC236}">
                  <a16:creationId xmlns:a16="http://schemas.microsoft.com/office/drawing/2014/main" id="{034E732D-4DA9-1B71-9F50-7943E7EA8381}"/>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1</a:t>
              </a:r>
            </a:p>
          </p:txBody>
        </p:sp>
      </p:grpSp>
    </p:spTree>
    <p:extLst>
      <p:ext uri="{BB962C8B-B14F-4D97-AF65-F5344CB8AC3E}">
        <p14:creationId xmlns:p14="http://schemas.microsoft.com/office/powerpoint/2010/main" val="115156666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F2CD4D-5249-F743-8164-F5133B122E8B}"/>
            </a:ext>
          </a:extLst>
        </p:cNvPr>
        <p:cNvGrpSpPr/>
        <p:nvPr/>
      </p:nvGrpSpPr>
      <p:grpSpPr>
        <a:xfrm>
          <a:off x="0" y="0"/>
          <a:ext cx="0" cy="0"/>
          <a:chOff x="0" y="0"/>
          <a:chExt cx="0" cy="0"/>
        </a:xfrm>
      </p:grpSpPr>
      <p:sp>
        <p:nvSpPr>
          <p:cNvPr id="21" name="Text Placeholder 4">
            <a:extLst>
              <a:ext uri="{FF2B5EF4-FFF2-40B4-BE49-F238E27FC236}">
                <a16:creationId xmlns:a16="http://schemas.microsoft.com/office/drawing/2014/main" id="{28E30C8A-A9C2-8D58-26B6-AADED189371D}"/>
              </a:ext>
            </a:extLst>
          </p:cNvPr>
          <p:cNvSpPr txBox="1">
            <a:spLocks/>
          </p:cNvSpPr>
          <p:nvPr/>
        </p:nvSpPr>
        <p:spPr>
          <a:xfrm>
            <a:off x="933112" y="1692473"/>
            <a:ext cx="5066133"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cs typeface="Calibri" panose="020F0502020204030204" pitchFamily="34" charset="0"/>
              </a:rPr>
              <a:t>Direct References:</a:t>
            </a:r>
          </a:p>
        </p:txBody>
      </p:sp>
      <p:grpSp>
        <p:nvGrpSpPr>
          <p:cNvPr id="8" name="Group 7">
            <a:extLst>
              <a:ext uri="{FF2B5EF4-FFF2-40B4-BE49-F238E27FC236}">
                <a16:creationId xmlns:a16="http://schemas.microsoft.com/office/drawing/2014/main" id="{B904BE41-60BB-E006-E5F6-4635D3F85FF0}"/>
              </a:ext>
            </a:extLst>
          </p:cNvPr>
          <p:cNvGrpSpPr/>
          <p:nvPr/>
        </p:nvGrpSpPr>
        <p:grpSpPr>
          <a:xfrm>
            <a:off x="632678" y="4589"/>
            <a:ext cx="7206112" cy="1687885"/>
            <a:chOff x="632678" y="4589"/>
            <a:chExt cx="7206112" cy="1687885"/>
          </a:xfrm>
        </p:grpSpPr>
        <p:grpSp>
          <p:nvGrpSpPr>
            <p:cNvPr id="9" name="Group 8">
              <a:extLst>
                <a:ext uri="{FF2B5EF4-FFF2-40B4-BE49-F238E27FC236}">
                  <a16:creationId xmlns:a16="http://schemas.microsoft.com/office/drawing/2014/main" id="{C2C1BBA2-E8E0-219F-A73E-574A8B591295}"/>
                </a:ext>
              </a:extLst>
            </p:cNvPr>
            <p:cNvGrpSpPr/>
            <p:nvPr/>
          </p:nvGrpSpPr>
          <p:grpSpPr>
            <a:xfrm>
              <a:off x="877284" y="4589"/>
              <a:ext cx="6961506" cy="1670099"/>
              <a:chOff x="1503001" y="-412626"/>
              <a:chExt cx="7633774" cy="1831381"/>
            </a:xfrm>
          </p:grpSpPr>
          <p:sp>
            <p:nvSpPr>
              <p:cNvPr id="16" name="Rectangle 107">
                <a:extLst>
                  <a:ext uri="{FF2B5EF4-FFF2-40B4-BE49-F238E27FC236}">
                    <a16:creationId xmlns:a16="http://schemas.microsoft.com/office/drawing/2014/main" id="{1B242DDC-EEDD-0917-54CE-7FD181102E5F}"/>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7" name="Text Placeholder 1">
                <a:extLst>
                  <a:ext uri="{FF2B5EF4-FFF2-40B4-BE49-F238E27FC236}">
                    <a16:creationId xmlns:a16="http://schemas.microsoft.com/office/drawing/2014/main" id="{FF293A1B-5BD5-CD10-0283-375BC79CD108}"/>
                  </a:ext>
                </a:extLst>
              </p:cNvPr>
              <p:cNvSpPr txBox="1">
                <a:spLocks/>
              </p:cNvSpPr>
              <p:nvPr/>
            </p:nvSpPr>
            <p:spPr>
              <a:xfrm>
                <a:off x="1503001" y="-24802"/>
                <a:ext cx="5378793"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69BCAC"/>
                    </a:solidFill>
                  </a:rPr>
                  <a:t>C08: Sustainable             Transition Leadership</a:t>
                </a:r>
                <a:endParaRPr lang="en-GB" sz="2700" noProof="0" dirty="0">
                  <a:solidFill>
                    <a:srgbClr val="69BCAC"/>
                  </a:solidFill>
                </a:endParaRPr>
              </a:p>
            </p:txBody>
          </p:sp>
        </p:grpSp>
        <p:sp>
          <p:nvSpPr>
            <p:cNvPr id="11" name="Text Placeholder 32">
              <a:extLst>
                <a:ext uri="{FF2B5EF4-FFF2-40B4-BE49-F238E27FC236}">
                  <a16:creationId xmlns:a16="http://schemas.microsoft.com/office/drawing/2014/main" id="{004E647E-07B9-9BF4-D227-A7E82DBB4376}"/>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2" name="Straight Connector 11">
              <a:extLst>
                <a:ext uri="{FF2B5EF4-FFF2-40B4-BE49-F238E27FC236}">
                  <a16:creationId xmlns:a16="http://schemas.microsoft.com/office/drawing/2014/main" id="{A0332EEA-831A-9D69-D64F-06215172E69E}"/>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15" name="Text Placeholder 32">
              <a:extLst>
                <a:ext uri="{FF2B5EF4-FFF2-40B4-BE49-F238E27FC236}">
                  <a16:creationId xmlns:a16="http://schemas.microsoft.com/office/drawing/2014/main" id="{F7FEF505-166C-F0A1-8ED1-A9F47D426FB8}"/>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1</a:t>
              </a:r>
            </a:p>
          </p:txBody>
        </p:sp>
      </p:grpSp>
      <p:cxnSp>
        <p:nvCxnSpPr>
          <p:cNvPr id="18" name="Straight Connector 17">
            <a:extLst>
              <a:ext uri="{FF2B5EF4-FFF2-40B4-BE49-F238E27FC236}">
                <a16:creationId xmlns:a16="http://schemas.microsoft.com/office/drawing/2014/main" id="{D6219681-4C3B-82E1-90C8-AD66E6B7EF52}"/>
              </a:ext>
            </a:extLst>
          </p:cNvPr>
          <p:cNvCxnSpPr>
            <a:cxnSpLocks/>
          </p:cNvCxnSpPr>
          <p:nvPr/>
        </p:nvCxnSpPr>
        <p:spPr>
          <a:xfrm>
            <a:off x="2302189" y="2629030"/>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A2B426D3-2663-02CC-C974-BE89FF0C6376}"/>
              </a:ext>
            </a:extLst>
          </p:cNvPr>
          <p:cNvCxnSpPr>
            <a:cxnSpLocks/>
          </p:cNvCxnSpPr>
          <p:nvPr/>
        </p:nvCxnSpPr>
        <p:spPr>
          <a:xfrm>
            <a:off x="2302189" y="4774822"/>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9EBC4E2-AD94-C1CF-75A8-1FE52F6EB75D}"/>
              </a:ext>
            </a:extLst>
          </p:cNvPr>
          <p:cNvCxnSpPr>
            <a:cxnSpLocks/>
          </p:cNvCxnSpPr>
          <p:nvPr/>
        </p:nvCxnSpPr>
        <p:spPr>
          <a:xfrm>
            <a:off x="2302189" y="7234558"/>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22" name="Text Placeholder 6">
            <a:extLst>
              <a:ext uri="{FF2B5EF4-FFF2-40B4-BE49-F238E27FC236}">
                <a16:creationId xmlns:a16="http://schemas.microsoft.com/office/drawing/2014/main" id="{801C8241-A37B-4D5F-FDFA-3C3E0F1E2709}"/>
              </a:ext>
            </a:extLst>
          </p:cNvPr>
          <p:cNvSpPr txBox="1">
            <a:spLocks/>
          </p:cNvSpPr>
          <p:nvPr/>
        </p:nvSpPr>
        <p:spPr>
          <a:xfrm>
            <a:off x="933112" y="2475574"/>
            <a:ext cx="6122241" cy="6805585"/>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ct val="107000"/>
              </a:lnSpc>
              <a:spcAft>
                <a:spcPts val="600"/>
              </a:spcAft>
              <a:buClr>
                <a:srgbClr val="69BCAC"/>
              </a:buClr>
              <a:buSzPct val="100000"/>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Level 1 _Basic activity:</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a:t>
            </a:r>
          </a:p>
          <a:p>
            <a:pPr>
              <a:spcAft>
                <a:spcPts val="600"/>
              </a:spcAft>
              <a:buClr>
                <a:srgbClr val="69BCAC"/>
              </a:buClr>
              <a:buSzPct val="100000"/>
            </a:pPr>
            <a:endParaRPr lang="en-GB" sz="400" noProof="0" dirty="0">
              <a:solidFill>
                <a:srgbClr val="0E6E61"/>
              </a:solidFill>
              <a:highlight>
                <a:srgbClr val="0E6E61"/>
              </a:highlight>
              <a:latin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Harvard Business School online, 7 Ways to Improve Your Ethical Decision-Making, available at: </a:t>
            </a:r>
            <a:r>
              <a:rPr lang="en-GB" sz="1150" noProof="0" dirty="0">
                <a:solidFill>
                  <a:srgbClr val="69BCAC"/>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https://online.hbs.edu/blog/post/ethical-decision-making-process</a:t>
            </a:r>
            <a:r>
              <a:rPr lang="en-GB" sz="1150" noProof="0" dirty="0">
                <a:solidFill>
                  <a:srgbClr val="69BCAC"/>
                </a:solidFill>
                <a:latin typeface="Calibri" panose="020F0502020204030204" pitchFamily="34" charset="0"/>
                <a:cs typeface="Calibri" panose="020F0502020204030204" pitchFamily="34" charset="0"/>
              </a:rPr>
              <a:t> </a:t>
            </a:r>
          </a:p>
          <a:p>
            <a:pPr marL="184150" indent="-171450">
              <a:lnSpc>
                <a:spcPts val="1280"/>
              </a:lnSpc>
              <a:buClr>
                <a:srgbClr val="69BCAC"/>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UN Global Compact, </a:t>
            </a:r>
            <a:r>
              <a:rPr lang="en-GB" sz="1150" noProof="0" dirty="0" err="1">
                <a:latin typeface="Calibri" panose="020F0502020204030204" pitchFamily="34" charset="0"/>
                <a:cs typeface="Calibri" panose="020F0502020204030204" pitchFamily="34" charset="0"/>
              </a:rPr>
              <a:t>avalable</a:t>
            </a:r>
            <a:r>
              <a:rPr lang="en-GB" sz="1150" noProof="0" dirty="0">
                <a:latin typeface="Calibri" panose="020F0502020204030204" pitchFamily="34" charset="0"/>
                <a:cs typeface="Calibri" panose="020F0502020204030204" pitchFamily="34" charset="0"/>
              </a:rPr>
              <a:t> at: </a:t>
            </a:r>
            <a:r>
              <a:rPr lang="en-GB" sz="1150" noProof="0" dirty="0">
                <a:solidFill>
                  <a:srgbClr val="69BCAC"/>
                </a:solidFill>
                <a:latin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https://unglobalcompact.org/what-is-gc/mission/principles</a:t>
            </a:r>
            <a:r>
              <a:rPr lang="en-GB" sz="1150" noProof="0" dirty="0">
                <a:solidFill>
                  <a:srgbClr val="69BCAC"/>
                </a:solidFill>
                <a:latin typeface="Calibri" panose="020F0502020204030204" pitchFamily="34" charset="0"/>
                <a:cs typeface="Calibri" panose="020F0502020204030204" pitchFamily="34" charset="0"/>
              </a:rPr>
              <a:t> </a:t>
            </a:r>
          </a:p>
          <a:p>
            <a:pPr marL="184150" indent="-171450" algn="l">
              <a:lnSpc>
                <a:spcPts val="1280"/>
              </a:lnSpc>
              <a:buClr>
                <a:srgbClr val="69BCAC"/>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Overview of sustainable finance, European Commission, available at: </a:t>
            </a:r>
            <a:r>
              <a:rPr lang="en-GB" sz="1150" noProof="0" dirty="0">
                <a:solidFill>
                  <a:srgbClr val="69BCAC"/>
                </a:solidFill>
                <a:latin typeface="Calibri" panose="020F0502020204030204" pitchFamily="34" charset="0"/>
                <a:cs typeface="Calibri" panose="020F0502020204030204" pitchFamily="34" charset="0"/>
                <a:hlinkClick r:id="rId5">
                  <a:extLst>
                    <a:ext uri="{A12FA001-AC4F-418D-AE19-62706E023703}">
                      <ahyp:hlinkClr xmlns:ahyp="http://schemas.microsoft.com/office/drawing/2018/hyperlinkcolor" val="tx"/>
                    </a:ext>
                  </a:extLst>
                </a:hlinkClick>
              </a:rPr>
              <a:t>https://finance.ec.europa.eu/sustainable-finance/overview-sustainable-finance_en#:~:text=Sustainable%20finance%20refers%20to%20the,sustainable%20economic%20activities%20and%20projects</a:t>
            </a:r>
            <a:r>
              <a:rPr lang="en-GB" sz="1150" noProof="0" dirty="0">
                <a:solidFill>
                  <a:srgbClr val="69BCAC"/>
                </a:solidFill>
                <a:latin typeface="Calibri" panose="020F0502020204030204" pitchFamily="34" charset="0"/>
                <a:cs typeface="Calibri" panose="020F0502020204030204" pitchFamily="34" charset="0"/>
              </a:rPr>
              <a:t>. </a:t>
            </a:r>
          </a:p>
          <a:p>
            <a:pPr marL="184150" indent="-171450">
              <a:lnSpc>
                <a:spcPts val="1280"/>
              </a:lnSpc>
              <a:buClr>
                <a:srgbClr val="69BCAC"/>
              </a:buClr>
              <a:buSzPct val="100000"/>
              <a:buFont typeface="Arial" panose="020B0604020202020204" pitchFamily="34" charset="0"/>
              <a:buChar char="•"/>
            </a:pPr>
            <a:endParaRPr lang="en-GB" sz="1050" noProof="0" dirty="0">
              <a:latin typeface="Calibri" panose="020F0502020204030204" pitchFamily="34" charset="0"/>
              <a:cs typeface="Calibri" panose="020F0502020204030204" pitchFamily="34" charset="0"/>
            </a:endParaRPr>
          </a:p>
          <a:p>
            <a:pPr marL="184150" indent="-171450">
              <a:lnSpc>
                <a:spcPts val="1280"/>
              </a:lnSpc>
              <a:buClr>
                <a:srgbClr val="69BCAC"/>
              </a:buClr>
              <a:buSzPct val="100000"/>
              <a:buFont typeface="Arial" panose="020B0604020202020204" pitchFamily="34" charset="0"/>
              <a:buChar char="•"/>
            </a:pPr>
            <a:endParaRPr lang="en-GB" sz="1050" noProof="0" dirty="0">
              <a:latin typeface="Calibri" panose="020F0502020204030204" pitchFamily="34" charset="0"/>
              <a:cs typeface="Calibri" panose="020F0502020204030204" pitchFamily="34" charset="0"/>
            </a:endParaRPr>
          </a:p>
          <a:p>
            <a:pPr marL="184150" indent="-171450">
              <a:lnSpc>
                <a:spcPts val="1280"/>
              </a:lnSpc>
              <a:buClr>
                <a:srgbClr val="69BCAC"/>
              </a:buClr>
              <a:buSzPct val="100000"/>
              <a:buFont typeface="Arial" panose="020B0604020202020204" pitchFamily="34" charset="0"/>
              <a:buChar char="•"/>
            </a:pPr>
            <a:endParaRPr lang="en-GB" sz="1050" noProof="0" dirty="0">
              <a:latin typeface="Calibri" panose="020F0502020204030204" pitchFamily="34" charset="0"/>
              <a:cs typeface="Calibri" panose="020F0502020204030204" pitchFamily="34" charset="0"/>
            </a:endParaRPr>
          </a:p>
          <a:p>
            <a:pPr>
              <a:lnSpc>
                <a:spcPct val="107000"/>
              </a:lnSpc>
              <a:spcAft>
                <a:spcPts val="600"/>
              </a:spcAft>
              <a:buClr>
                <a:srgbClr val="69BCAC"/>
              </a:buClr>
              <a:buSzPct val="100000"/>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Level 2_ Advanced activity:</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a:t>
            </a:r>
          </a:p>
          <a:p>
            <a:pPr>
              <a:spcAft>
                <a:spcPts val="600"/>
              </a:spcAft>
              <a:buClr>
                <a:srgbClr val="69BCAC"/>
              </a:buClr>
              <a:buSzPct val="100000"/>
            </a:pPr>
            <a:endParaRPr lang="en-GB" sz="400" noProof="0" dirty="0">
              <a:solidFill>
                <a:srgbClr val="0E6E61"/>
              </a:solidFill>
              <a:highlight>
                <a:srgbClr val="0E6E61"/>
              </a:highlight>
              <a:latin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Elsey, W., Three Key Principles To Guide Ethical Decision-Making In The Digital Era, Forbes Business Development Council, available at: </a:t>
            </a:r>
            <a:r>
              <a:rPr lang="en-GB" sz="1150" noProof="0" dirty="0">
                <a:solidFill>
                  <a:srgbClr val="69BCAC"/>
                </a:solidFill>
                <a:latin typeface="Calibri" panose="020F0502020204030204" pitchFamily="34" charset="0"/>
                <a:cs typeface="Calibri" panose="020F0502020204030204" pitchFamily="34" charset="0"/>
                <a:hlinkClick r:id="rId6">
                  <a:extLst>
                    <a:ext uri="{A12FA001-AC4F-418D-AE19-62706E023703}">
                      <ahyp:hlinkClr xmlns:ahyp="http://schemas.microsoft.com/office/drawing/2018/hyperlinkcolor" val="tx"/>
                    </a:ext>
                  </a:extLst>
                </a:hlinkClick>
              </a:rPr>
              <a:t>https://www.forbes.com/councils/forbesbusinessdevelopmentcouncil/2022/02/07/three-key-principles-to-guide-ethical-decision-making-in-the-digital-era/</a:t>
            </a:r>
            <a:r>
              <a:rPr lang="en-GB" sz="1150" noProof="0" dirty="0">
                <a:solidFill>
                  <a:srgbClr val="69BCAC"/>
                </a:solidFill>
                <a:latin typeface="Calibri" panose="020F0502020204030204" pitchFamily="34" charset="0"/>
                <a:cs typeface="Calibri" panose="020F0502020204030204" pitchFamily="34" charset="0"/>
              </a:rPr>
              <a:t> </a:t>
            </a:r>
          </a:p>
          <a:p>
            <a:pPr marL="184150" indent="-171450" algn="l">
              <a:lnSpc>
                <a:spcPts val="1280"/>
              </a:lnSpc>
              <a:buClr>
                <a:srgbClr val="69BCAC"/>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Benefits in applying ISO 26000 - Selected case studies, available at: </a:t>
            </a:r>
            <a:r>
              <a:rPr lang="en-GB" sz="1150" noProof="0" dirty="0">
                <a:solidFill>
                  <a:srgbClr val="69BCAC"/>
                </a:solidFill>
                <a:latin typeface="Calibri" panose="020F0502020204030204" pitchFamily="34" charset="0"/>
                <a:cs typeface="Calibri" panose="020F0502020204030204" pitchFamily="34" charset="0"/>
                <a:hlinkClick r:id="rId7">
                  <a:extLst>
                    <a:ext uri="{A12FA001-AC4F-418D-AE19-62706E023703}">
                      <ahyp:hlinkClr xmlns:ahyp="http://schemas.microsoft.com/office/drawing/2018/hyperlinkcolor" val="tx"/>
                    </a:ext>
                  </a:extLst>
                </a:hlinkClick>
              </a:rPr>
              <a:t>https://www.iso.org/publication/PUB100375.html</a:t>
            </a:r>
            <a:r>
              <a:rPr lang="en-GB" sz="1150" noProof="0" dirty="0">
                <a:solidFill>
                  <a:srgbClr val="69BCAC"/>
                </a:solidFill>
                <a:latin typeface="Calibri" panose="020F0502020204030204" pitchFamily="34" charset="0"/>
                <a:cs typeface="Calibri" panose="020F0502020204030204" pitchFamily="34" charset="0"/>
              </a:rPr>
              <a:t> </a:t>
            </a:r>
          </a:p>
          <a:p>
            <a:pPr marL="184150" indent="-171450" algn="l">
              <a:lnSpc>
                <a:spcPts val="1280"/>
              </a:lnSpc>
              <a:buClr>
                <a:srgbClr val="69BCAC"/>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What is the Task Force on Climate-related Financial Disclosures (TCFD) and why does it matter?, Deloitte., available at: </a:t>
            </a:r>
            <a:r>
              <a:rPr lang="en-GB" sz="1150" noProof="0" dirty="0">
                <a:solidFill>
                  <a:srgbClr val="69BCAC"/>
                </a:solidFill>
                <a:latin typeface="Calibri" panose="020F0502020204030204" pitchFamily="34" charset="0"/>
                <a:cs typeface="Calibri" panose="020F0502020204030204" pitchFamily="34" charset="0"/>
                <a:hlinkClick r:id="rId8">
                  <a:extLst>
                    <a:ext uri="{A12FA001-AC4F-418D-AE19-62706E023703}">
                      <ahyp:hlinkClr xmlns:ahyp="http://schemas.microsoft.com/office/drawing/2018/hyperlinkcolor" val="tx"/>
                    </a:ext>
                  </a:extLst>
                </a:hlinkClick>
              </a:rPr>
              <a:t>https://www.deloitte.com/ch/en/services/risk-advisory/perspectives/tcfd-and-why-does-it-matter.html</a:t>
            </a:r>
            <a:r>
              <a:rPr lang="en-GB" sz="1150" noProof="0" dirty="0">
                <a:solidFill>
                  <a:srgbClr val="69BCAC"/>
                </a:solidFill>
                <a:latin typeface="Calibri" panose="020F0502020204030204" pitchFamily="34" charset="0"/>
                <a:cs typeface="Calibri" panose="020F0502020204030204" pitchFamily="34" charset="0"/>
              </a:rPr>
              <a:t> </a:t>
            </a:r>
          </a:p>
          <a:p>
            <a:pPr marL="184150" indent="-171450">
              <a:lnSpc>
                <a:spcPts val="1280"/>
              </a:lnSpc>
              <a:buClr>
                <a:srgbClr val="69BCAC"/>
              </a:buClr>
              <a:buSzPct val="100000"/>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a:p>
            <a:pPr marL="184150" indent="-171450">
              <a:lnSpc>
                <a:spcPts val="1280"/>
              </a:lnSpc>
              <a:buClr>
                <a:srgbClr val="69BCAC"/>
              </a:buClr>
              <a:buSzPct val="100000"/>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a:p>
            <a:pPr marL="184150" indent="-171450">
              <a:lnSpc>
                <a:spcPts val="1280"/>
              </a:lnSpc>
              <a:buClr>
                <a:srgbClr val="69BCAC"/>
              </a:buClr>
              <a:buSzPct val="100000"/>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a:p>
            <a:pPr>
              <a:lnSpc>
                <a:spcPct val="107000"/>
              </a:lnSpc>
              <a:spcAft>
                <a:spcPts val="600"/>
              </a:spcAft>
              <a:buClr>
                <a:srgbClr val="69BCAC"/>
              </a:buClr>
              <a:buSzPct val="100000"/>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Level 3_ Integration activity:</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a:t>
            </a:r>
          </a:p>
          <a:p>
            <a:pPr>
              <a:spcAft>
                <a:spcPts val="600"/>
              </a:spcAft>
              <a:buClr>
                <a:srgbClr val="69BCAC"/>
              </a:buClr>
              <a:buSzPct val="100000"/>
            </a:pPr>
            <a:endParaRPr lang="en-GB" sz="400" noProof="0" dirty="0">
              <a:solidFill>
                <a:srgbClr val="0E6E61"/>
              </a:solidFill>
              <a:highlight>
                <a:srgbClr val="0E6E61"/>
              </a:highlight>
              <a:latin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PMI Ethical Decision-Making Framework (EDMF), Institute of Project Management, available at: </a:t>
            </a:r>
            <a:r>
              <a:rPr lang="en-GB" sz="1150" noProof="0" dirty="0">
                <a:solidFill>
                  <a:srgbClr val="69BCAC"/>
                </a:solidFill>
                <a:latin typeface="Calibri" panose="020F0502020204030204" pitchFamily="34" charset="0"/>
                <a:cs typeface="Calibri" panose="020F0502020204030204" pitchFamily="34" charset="0"/>
                <a:hlinkClick r:id="rId9">
                  <a:extLst>
                    <a:ext uri="{A12FA001-AC4F-418D-AE19-62706E023703}">
                      <ahyp:hlinkClr xmlns:ahyp="http://schemas.microsoft.com/office/drawing/2018/hyperlinkcolor" val="tx"/>
                    </a:ext>
                  </a:extLst>
                </a:hlinkClick>
              </a:rPr>
              <a:t>https://www.pmi.org/-/media/pmi/documents/public/pdf/ethics/ethical-decision-making-framework.pdf</a:t>
            </a:r>
            <a:r>
              <a:rPr lang="en-GB" sz="1150" noProof="0" dirty="0">
                <a:solidFill>
                  <a:srgbClr val="69BCAC"/>
                </a:solidFill>
                <a:latin typeface="Calibri" panose="020F0502020204030204" pitchFamily="34" charset="0"/>
                <a:cs typeface="Calibri" panose="020F0502020204030204" pitchFamily="34" charset="0"/>
              </a:rPr>
              <a:t> </a:t>
            </a:r>
          </a:p>
          <a:p>
            <a:pPr marL="184150" indent="-171450" algn="l">
              <a:lnSpc>
                <a:spcPts val="1280"/>
              </a:lnSpc>
              <a:buClr>
                <a:srgbClr val="69BCAC"/>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ISO 26000, Social responsibility, available at: </a:t>
            </a:r>
            <a:r>
              <a:rPr lang="en-GB" sz="1150" noProof="0" dirty="0">
                <a:solidFill>
                  <a:srgbClr val="69BCAC"/>
                </a:solidFill>
                <a:latin typeface="Calibri" panose="020F0502020204030204" pitchFamily="34" charset="0"/>
                <a:cs typeface="Calibri" panose="020F0502020204030204" pitchFamily="34" charset="0"/>
                <a:hlinkClick r:id="rId10">
                  <a:extLst>
                    <a:ext uri="{A12FA001-AC4F-418D-AE19-62706E023703}">
                      <ahyp:hlinkClr xmlns:ahyp="http://schemas.microsoft.com/office/drawing/2018/hyperlinkcolor" val="tx"/>
                    </a:ext>
                  </a:extLst>
                </a:hlinkClick>
              </a:rPr>
              <a:t>https://www.iso.org/iso-26000-social-responsibility.html</a:t>
            </a:r>
            <a:r>
              <a:rPr lang="en-GB" sz="1150" noProof="0" dirty="0">
                <a:solidFill>
                  <a:srgbClr val="69BCAC"/>
                </a:solidFill>
                <a:latin typeface="Calibri" panose="020F0502020204030204" pitchFamily="34" charset="0"/>
                <a:cs typeface="Calibri" panose="020F0502020204030204" pitchFamily="34" charset="0"/>
              </a:rPr>
              <a:t> </a:t>
            </a:r>
          </a:p>
          <a:p>
            <a:pPr marL="184150" indent="-171450" algn="l">
              <a:lnSpc>
                <a:spcPts val="1280"/>
              </a:lnSpc>
              <a:buClr>
                <a:srgbClr val="69BCAC"/>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Publication of the summary report of the public and targeted consultations on the implementation of the Sustainable Finance Disclosures Regulation (SFDR), European Commission, available at: </a:t>
            </a:r>
            <a:r>
              <a:rPr lang="en-GB" sz="1150" noProof="0" dirty="0">
                <a:solidFill>
                  <a:srgbClr val="69BCAC"/>
                </a:solidFill>
                <a:latin typeface="Calibri" panose="020F0502020204030204" pitchFamily="34" charset="0"/>
                <a:cs typeface="Calibri" panose="020F0502020204030204" pitchFamily="34" charset="0"/>
                <a:hlinkClick r:id="rId11">
                  <a:extLst>
                    <a:ext uri="{A12FA001-AC4F-418D-AE19-62706E023703}">
                      <ahyp:hlinkClr xmlns:ahyp="http://schemas.microsoft.com/office/drawing/2018/hyperlinkcolor" val="tx"/>
                    </a:ext>
                  </a:extLst>
                </a:hlinkClick>
              </a:rPr>
              <a:t>https://finance.ec.europa.eu/document/download/0f2cfde1-12b0-4860-b548-0393ac5b592b_en?filename=2023-sfdr-implementation-summary-of-responses_en.pdf</a:t>
            </a:r>
            <a:r>
              <a:rPr lang="en-GB" sz="1150" noProof="0" dirty="0">
                <a:solidFill>
                  <a:srgbClr val="69BCAC"/>
                </a:solidFill>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310045308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5E48E9-6BF5-850F-81FE-6229FE42CE72}"/>
            </a:ext>
          </a:extLst>
        </p:cNvPr>
        <p:cNvGrpSpPr/>
        <p:nvPr/>
      </p:nvGrpSpPr>
      <p:grpSpPr>
        <a:xfrm>
          <a:off x="0" y="0"/>
          <a:ext cx="0" cy="0"/>
          <a:chOff x="0" y="0"/>
          <a:chExt cx="0" cy="0"/>
        </a:xfrm>
      </p:grpSpPr>
      <p:sp>
        <p:nvSpPr>
          <p:cNvPr id="21" name="Text Placeholder 4">
            <a:extLst>
              <a:ext uri="{FF2B5EF4-FFF2-40B4-BE49-F238E27FC236}">
                <a16:creationId xmlns:a16="http://schemas.microsoft.com/office/drawing/2014/main" id="{0C0748E1-BFD4-D2EA-D591-45B3776EC801}"/>
              </a:ext>
            </a:extLst>
          </p:cNvPr>
          <p:cNvSpPr txBox="1">
            <a:spLocks/>
          </p:cNvSpPr>
          <p:nvPr/>
        </p:nvSpPr>
        <p:spPr>
          <a:xfrm>
            <a:off x="933112" y="1692473"/>
            <a:ext cx="5066133"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cs typeface="Calibri" panose="020F0502020204030204" pitchFamily="34" charset="0"/>
              </a:rPr>
              <a:t>Other References:</a:t>
            </a:r>
          </a:p>
        </p:txBody>
      </p:sp>
      <p:grpSp>
        <p:nvGrpSpPr>
          <p:cNvPr id="8" name="Group 7">
            <a:extLst>
              <a:ext uri="{FF2B5EF4-FFF2-40B4-BE49-F238E27FC236}">
                <a16:creationId xmlns:a16="http://schemas.microsoft.com/office/drawing/2014/main" id="{10ABCBF0-1CBC-344E-358E-B07BCFC00C32}"/>
              </a:ext>
            </a:extLst>
          </p:cNvPr>
          <p:cNvGrpSpPr/>
          <p:nvPr/>
        </p:nvGrpSpPr>
        <p:grpSpPr>
          <a:xfrm>
            <a:off x="632678" y="4589"/>
            <a:ext cx="7206112" cy="1687885"/>
            <a:chOff x="632678" y="4589"/>
            <a:chExt cx="7206112" cy="1687885"/>
          </a:xfrm>
        </p:grpSpPr>
        <p:grpSp>
          <p:nvGrpSpPr>
            <p:cNvPr id="9" name="Group 8">
              <a:extLst>
                <a:ext uri="{FF2B5EF4-FFF2-40B4-BE49-F238E27FC236}">
                  <a16:creationId xmlns:a16="http://schemas.microsoft.com/office/drawing/2014/main" id="{1F1B6654-38D2-F479-060C-55F937238434}"/>
                </a:ext>
              </a:extLst>
            </p:cNvPr>
            <p:cNvGrpSpPr/>
            <p:nvPr/>
          </p:nvGrpSpPr>
          <p:grpSpPr>
            <a:xfrm>
              <a:off x="877284" y="4589"/>
              <a:ext cx="6961506" cy="1670099"/>
              <a:chOff x="1503001" y="-412626"/>
              <a:chExt cx="7633774" cy="1831381"/>
            </a:xfrm>
          </p:grpSpPr>
          <p:sp>
            <p:nvSpPr>
              <p:cNvPr id="16" name="Rectangle 107">
                <a:extLst>
                  <a:ext uri="{FF2B5EF4-FFF2-40B4-BE49-F238E27FC236}">
                    <a16:creationId xmlns:a16="http://schemas.microsoft.com/office/drawing/2014/main" id="{9F142F8B-92FA-9941-4AE1-CA4598E91CFD}"/>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7" name="Text Placeholder 1">
                <a:extLst>
                  <a:ext uri="{FF2B5EF4-FFF2-40B4-BE49-F238E27FC236}">
                    <a16:creationId xmlns:a16="http://schemas.microsoft.com/office/drawing/2014/main" id="{6846691B-1960-DDC6-9C01-1DC0D76904CB}"/>
                  </a:ext>
                </a:extLst>
              </p:cNvPr>
              <p:cNvSpPr txBox="1">
                <a:spLocks/>
              </p:cNvSpPr>
              <p:nvPr/>
            </p:nvSpPr>
            <p:spPr>
              <a:xfrm>
                <a:off x="1503001" y="-24802"/>
                <a:ext cx="5378793"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69BCAC"/>
                    </a:solidFill>
                  </a:rPr>
                  <a:t>C08: Sustainable             Transition Leadership</a:t>
                </a:r>
                <a:endParaRPr lang="en-GB" sz="2700" noProof="0" dirty="0">
                  <a:solidFill>
                    <a:srgbClr val="69BCAC"/>
                  </a:solidFill>
                </a:endParaRPr>
              </a:p>
            </p:txBody>
          </p:sp>
        </p:grpSp>
        <p:sp>
          <p:nvSpPr>
            <p:cNvPr id="11" name="Text Placeholder 32">
              <a:extLst>
                <a:ext uri="{FF2B5EF4-FFF2-40B4-BE49-F238E27FC236}">
                  <a16:creationId xmlns:a16="http://schemas.microsoft.com/office/drawing/2014/main" id="{00C256F3-8E46-E85B-0D1F-097C0F11BBD2}"/>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2" name="Straight Connector 11">
              <a:extLst>
                <a:ext uri="{FF2B5EF4-FFF2-40B4-BE49-F238E27FC236}">
                  <a16:creationId xmlns:a16="http://schemas.microsoft.com/office/drawing/2014/main" id="{DB0A4222-F720-A0AF-B381-15FB52A1881D}"/>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15" name="Text Placeholder 32">
              <a:extLst>
                <a:ext uri="{FF2B5EF4-FFF2-40B4-BE49-F238E27FC236}">
                  <a16:creationId xmlns:a16="http://schemas.microsoft.com/office/drawing/2014/main" id="{8E32D589-FBAA-F440-EA09-F3F75C01E44F}"/>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1</a:t>
              </a:r>
            </a:p>
          </p:txBody>
        </p:sp>
      </p:grpSp>
      <p:cxnSp>
        <p:nvCxnSpPr>
          <p:cNvPr id="18" name="Straight Connector 17">
            <a:extLst>
              <a:ext uri="{FF2B5EF4-FFF2-40B4-BE49-F238E27FC236}">
                <a16:creationId xmlns:a16="http://schemas.microsoft.com/office/drawing/2014/main" id="{510C2130-F61F-E455-CEFD-DE58470DEC1A}"/>
              </a:ext>
            </a:extLst>
          </p:cNvPr>
          <p:cNvCxnSpPr>
            <a:cxnSpLocks/>
          </p:cNvCxnSpPr>
          <p:nvPr/>
        </p:nvCxnSpPr>
        <p:spPr>
          <a:xfrm>
            <a:off x="2302189" y="2629030"/>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8B9CD649-7A24-9DA9-2FF5-11D9200B07C4}"/>
              </a:ext>
            </a:extLst>
          </p:cNvPr>
          <p:cNvCxnSpPr>
            <a:cxnSpLocks/>
          </p:cNvCxnSpPr>
          <p:nvPr/>
        </p:nvCxnSpPr>
        <p:spPr>
          <a:xfrm>
            <a:off x="2302189" y="4948558"/>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6C0E9151-F7E7-699B-CC4F-FCB106E14BD1}"/>
              </a:ext>
            </a:extLst>
          </p:cNvPr>
          <p:cNvCxnSpPr>
            <a:cxnSpLocks/>
          </p:cNvCxnSpPr>
          <p:nvPr/>
        </p:nvCxnSpPr>
        <p:spPr>
          <a:xfrm>
            <a:off x="2302189" y="6896230"/>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22" name="Text Placeholder 6">
            <a:extLst>
              <a:ext uri="{FF2B5EF4-FFF2-40B4-BE49-F238E27FC236}">
                <a16:creationId xmlns:a16="http://schemas.microsoft.com/office/drawing/2014/main" id="{8E6D4823-0D60-1309-7B62-8306642C62C1}"/>
              </a:ext>
            </a:extLst>
          </p:cNvPr>
          <p:cNvSpPr txBox="1">
            <a:spLocks/>
          </p:cNvSpPr>
          <p:nvPr/>
        </p:nvSpPr>
        <p:spPr>
          <a:xfrm>
            <a:off x="933112" y="2475574"/>
            <a:ext cx="6122241" cy="6988465"/>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gn="l">
              <a:lnSpc>
                <a:spcPct val="107000"/>
              </a:lnSpc>
              <a:spcAft>
                <a:spcPts val="600"/>
              </a:spcAft>
              <a:buClr>
                <a:srgbClr val="69BCAC"/>
              </a:buClr>
              <a:buSzPct val="100000"/>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Level 1 _Basic activity:</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a:t>
            </a:r>
          </a:p>
          <a:p>
            <a:pPr algn="l">
              <a:spcAft>
                <a:spcPts val="600"/>
              </a:spcAft>
              <a:buClr>
                <a:srgbClr val="69BCAC"/>
              </a:buClr>
              <a:buSzPct val="100000"/>
            </a:pPr>
            <a:endParaRPr lang="en-GB" sz="400" noProof="0" dirty="0">
              <a:solidFill>
                <a:schemeClr val="bg1"/>
              </a:solidFill>
              <a:highlight>
                <a:srgbClr val="0E6E61"/>
              </a:highlight>
              <a:latin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Rodgers, W., Murray, J.M., Stefanidis, A., </a:t>
            </a:r>
            <a:r>
              <a:rPr lang="en-GB" sz="1150" noProof="0" dirty="0" err="1">
                <a:latin typeface="Calibri" panose="020F0502020204030204" pitchFamily="34" charset="0"/>
                <a:cs typeface="Calibri" panose="020F0502020204030204" pitchFamily="34" charset="0"/>
              </a:rPr>
              <a:t>Degbey</a:t>
            </a:r>
            <a:r>
              <a:rPr lang="en-GB" sz="1150" noProof="0" dirty="0">
                <a:latin typeface="Calibri" panose="020F0502020204030204" pitchFamily="34" charset="0"/>
                <a:cs typeface="Calibri" panose="020F0502020204030204" pitchFamily="34" charset="0"/>
              </a:rPr>
              <a:t>, W.Y. and </a:t>
            </a:r>
            <a:r>
              <a:rPr lang="en-GB" sz="1150" noProof="0" dirty="0" err="1">
                <a:latin typeface="Calibri" panose="020F0502020204030204" pitchFamily="34" charset="0"/>
                <a:cs typeface="Calibri" panose="020F0502020204030204" pitchFamily="34" charset="0"/>
              </a:rPr>
              <a:t>Tarba</a:t>
            </a:r>
            <a:r>
              <a:rPr lang="en-GB" sz="1150" noProof="0" dirty="0">
                <a:latin typeface="Calibri" panose="020F0502020204030204" pitchFamily="34" charset="0"/>
                <a:cs typeface="Calibri" panose="020F0502020204030204" pitchFamily="34" charset="0"/>
              </a:rPr>
              <a:t>, S.Y., 2023. An artificial intelligence algorithmic approach to ethical decision-making in human resource management processes. Human resource management review, 33(1), p.100925. </a:t>
            </a:r>
          </a:p>
          <a:p>
            <a:pPr marL="184150" indent="-171450" algn="l">
              <a:lnSpc>
                <a:spcPts val="1280"/>
              </a:lnSpc>
              <a:buClr>
                <a:srgbClr val="69BCAC"/>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Sajjad, A., </a:t>
            </a:r>
            <a:r>
              <a:rPr lang="en-GB" sz="1150" noProof="0" dirty="0" err="1">
                <a:latin typeface="Calibri" panose="020F0502020204030204" pitchFamily="34" charset="0"/>
                <a:cs typeface="Calibri" panose="020F0502020204030204" pitchFamily="34" charset="0"/>
              </a:rPr>
              <a:t>Eweje</a:t>
            </a:r>
            <a:r>
              <a:rPr lang="en-GB" sz="1150" noProof="0" dirty="0">
                <a:latin typeface="Calibri" panose="020F0502020204030204" pitchFamily="34" charset="0"/>
                <a:cs typeface="Calibri" panose="020F0502020204030204" pitchFamily="34" charset="0"/>
              </a:rPr>
              <a:t>, G. and Raziq, M.M., 2024. Sustainability leadership: An integrative review and conceptual synthesis. Business Strategy and the Environment, 33(4), pp.2849-2867.</a:t>
            </a:r>
          </a:p>
          <a:p>
            <a:pPr marL="184150" indent="-171450" algn="l">
              <a:lnSpc>
                <a:spcPts val="1280"/>
              </a:lnSpc>
              <a:buClr>
                <a:srgbClr val="69BCAC"/>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Geels, F.W., Kern, F. and Clark, W.C., 2023. System transitions research and sustainable development: Challenges, progress, and prospects. Proceedings of the National Academy of Sciences, 120(47), p.e2206230120. </a:t>
            </a:r>
          </a:p>
          <a:p>
            <a:pPr algn="l">
              <a:lnSpc>
                <a:spcPts val="1280"/>
              </a:lnSpc>
              <a:buClr>
                <a:srgbClr val="69BCAC"/>
              </a:buClr>
              <a:buSzPct val="100000"/>
            </a:pPr>
            <a:endParaRPr lang="en-GB" sz="1050" noProof="0" dirty="0">
              <a:latin typeface="Calibri" panose="020F0502020204030204" pitchFamily="34" charset="0"/>
              <a:cs typeface="Calibri" panose="020F0502020204030204" pitchFamily="34" charset="0"/>
            </a:endParaRPr>
          </a:p>
          <a:p>
            <a:pPr algn="l">
              <a:lnSpc>
                <a:spcPts val="1280"/>
              </a:lnSpc>
              <a:buClr>
                <a:srgbClr val="69BCAC"/>
              </a:buClr>
              <a:buSzPct val="100000"/>
            </a:pPr>
            <a:endParaRPr lang="en-GB" sz="1050" noProof="0" dirty="0">
              <a:latin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endParaRPr lang="en-GB" sz="1050" noProof="0" dirty="0">
              <a:latin typeface="Calibri" panose="020F0502020204030204" pitchFamily="34" charset="0"/>
              <a:cs typeface="Calibri" panose="020F0502020204030204" pitchFamily="34" charset="0"/>
            </a:endParaRPr>
          </a:p>
          <a:p>
            <a:pPr algn="l">
              <a:lnSpc>
                <a:spcPct val="107000"/>
              </a:lnSpc>
              <a:spcAft>
                <a:spcPts val="600"/>
              </a:spcAft>
              <a:buClr>
                <a:srgbClr val="69BCAC"/>
              </a:buClr>
              <a:buSzPct val="100000"/>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Level 2_ Advanced activity:</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a:t>
            </a:r>
          </a:p>
          <a:p>
            <a:pPr algn="l">
              <a:spcAft>
                <a:spcPts val="600"/>
              </a:spcAft>
              <a:buClr>
                <a:srgbClr val="69BCAC"/>
              </a:buClr>
              <a:buSzPct val="100000"/>
            </a:pPr>
            <a:endParaRPr lang="en-GB" sz="400" noProof="0" dirty="0">
              <a:solidFill>
                <a:schemeClr val="bg1"/>
              </a:solidFill>
              <a:highlight>
                <a:srgbClr val="0E6E61"/>
              </a:highlight>
              <a:latin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Harvard Business School online: The Triple Bottom Line: What It Is &amp; Why It’s Important, available at: </a:t>
            </a:r>
            <a:r>
              <a:rPr lang="en-GB" sz="1150" noProof="0" dirty="0">
                <a:solidFill>
                  <a:srgbClr val="69BCAC"/>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https://online.hbs.edu/blog/post/what-is-the-triple-bottom-line</a:t>
            </a:r>
            <a:r>
              <a:rPr lang="en-GB" sz="1150" noProof="0" dirty="0">
                <a:solidFill>
                  <a:srgbClr val="69BCAC"/>
                </a:solidFill>
                <a:latin typeface="Calibri" panose="020F0502020204030204" pitchFamily="34" charset="0"/>
                <a:cs typeface="Calibri" panose="020F0502020204030204" pitchFamily="34" charset="0"/>
              </a:rPr>
              <a:t> </a:t>
            </a:r>
          </a:p>
          <a:p>
            <a:pPr marL="184150" indent="-171450" algn="l">
              <a:lnSpc>
                <a:spcPts val="1280"/>
              </a:lnSpc>
              <a:buClr>
                <a:srgbClr val="69BCAC"/>
              </a:buClr>
              <a:buSzPct val="100000"/>
              <a:buFont typeface="Arial" panose="020B0604020202020204" pitchFamily="34" charset="0"/>
              <a:buChar char="•"/>
            </a:pPr>
            <a:r>
              <a:rPr lang="en-GB" sz="1150" noProof="0" dirty="0" err="1">
                <a:latin typeface="Calibri" panose="020F0502020204030204" pitchFamily="34" charset="0"/>
                <a:cs typeface="Calibri" panose="020F0502020204030204" pitchFamily="34" charset="0"/>
              </a:rPr>
              <a:t>Aguinis</a:t>
            </a:r>
            <a:r>
              <a:rPr lang="en-GB" sz="1150" noProof="0" dirty="0">
                <a:latin typeface="Calibri" panose="020F0502020204030204" pitchFamily="34" charset="0"/>
                <a:cs typeface="Calibri" panose="020F0502020204030204" pitchFamily="34" charset="0"/>
              </a:rPr>
              <a:t>, H., Rupp, D.E. and Glavas, A., 2024. Corporate social responsibility and individual behaviour. Nature Human Behaviour, 8(2), pp.219-227.</a:t>
            </a:r>
          </a:p>
          <a:p>
            <a:pPr marL="184150" indent="-171450" algn="l">
              <a:lnSpc>
                <a:spcPts val="1280"/>
              </a:lnSpc>
              <a:buClr>
                <a:srgbClr val="69BCAC"/>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Edmans, A. and </a:t>
            </a:r>
            <a:r>
              <a:rPr lang="en-GB" sz="1150" noProof="0" dirty="0" err="1">
                <a:latin typeface="Calibri" panose="020F0502020204030204" pitchFamily="34" charset="0"/>
                <a:cs typeface="Calibri" panose="020F0502020204030204" pitchFamily="34" charset="0"/>
              </a:rPr>
              <a:t>Kacperczyk</a:t>
            </a:r>
            <a:r>
              <a:rPr lang="en-GB" sz="1150" noProof="0" dirty="0">
                <a:latin typeface="Calibri" panose="020F0502020204030204" pitchFamily="34" charset="0"/>
                <a:cs typeface="Calibri" panose="020F0502020204030204" pitchFamily="34" charset="0"/>
              </a:rPr>
              <a:t>, M., 2022. Sustainable finance. Review of Finance, 26(6), pp.1309-1313. </a:t>
            </a:r>
          </a:p>
          <a:p>
            <a:pPr algn="l">
              <a:lnSpc>
                <a:spcPts val="1280"/>
              </a:lnSpc>
              <a:buClr>
                <a:srgbClr val="69BCAC"/>
              </a:buClr>
              <a:buSzPct val="100000"/>
            </a:pPr>
            <a:endParaRPr lang="en-GB" sz="1150" noProof="0" dirty="0">
              <a:latin typeface="Calibri" panose="020F0502020204030204" pitchFamily="34" charset="0"/>
              <a:cs typeface="Calibri" panose="020F0502020204030204" pitchFamily="34" charset="0"/>
            </a:endParaRPr>
          </a:p>
          <a:p>
            <a:pPr algn="l">
              <a:lnSpc>
                <a:spcPts val="1280"/>
              </a:lnSpc>
              <a:buClr>
                <a:srgbClr val="69BCAC"/>
              </a:buClr>
              <a:buSzPct val="100000"/>
            </a:pPr>
            <a:endParaRPr lang="en-GB" sz="1150" noProof="0" dirty="0">
              <a:latin typeface="Calibri" panose="020F0502020204030204" pitchFamily="34" charset="0"/>
              <a:cs typeface="Calibri" panose="020F0502020204030204" pitchFamily="34" charset="0"/>
            </a:endParaRPr>
          </a:p>
          <a:p>
            <a:pPr algn="l">
              <a:lnSpc>
                <a:spcPts val="1280"/>
              </a:lnSpc>
              <a:buClr>
                <a:srgbClr val="69BCAC"/>
              </a:buClr>
              <a:buSzPct val="100000"/>
            </a:pPr>
            <a:endParaRPr lang="en-GB" sz="1150" noProof="0" dirty="0">
              <a:latin typeface="Calibri" panose="020F0502020204030204" pitchFamily="34" charset="0"/>
              <a:cs typeface="Calibri" panose="020F0502020204030204" pitchFamily="34" charset="0"/>
            </a:endParaRPr>
          </a:p>
          <a:p>
            <a:pPr algn="l">
              <a:lnSpc>
                <a:spcPct val="107000"/>
              </a:lnSpc>
              <a:spcAft>
                <a:spcPts val="600"/>
              </a:spcAft>
              <a:buClr>
                <a:srgbClr val="69BCAC"/>
              </a:buClr>
              <a:buSzPct val="100000"/>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Level 3_ Integration activity:</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a:t>
            </a:r>
          </a:p>
          <a:p>
            <a:pPr algn="l">
              <a:spcAft>
                <a:spcPts val="600"/>
              </a:spcAft>
              <a:buClr>
                <a:srgbClr val="69BCAC"/>
              </a:buClr>
              <a:buSzPct val="100000"/>
            </a:pPr>
            <a:endParaRPr lang="en-GB" sz="400" noProof="0" dirty="0">
              <a:solidFill>
                <a:srgbClr val="0E6E61"/>
              </a:solidFill>
              <a:highlight>
                <a:srgbClr val="0E6E61"/>
              </a:highlight>
              <a:latin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Khan, S.A.R., Yu, Z. and Farooq, K., 2023. Green capabilities, green purchasing, and triple bottom line performance: Leading toward environmental sustainability. Business strategy and the environment, 32(4), pp.2022-2034.</a:t>
            </a:r>
          </a:p>
          <a:p>
            <a:pPr marL="184150" indent="-171450" algn="l">
              <a:lnSpc>
                <a:spcPts val="1280"/>
              </a:lnSpc>
              <a:buClr>
                <a:srgbClr val="69BCAC"/>
              </a:buClr>
              <a:buSzPct val="100000"/>
              <a:buFont typeface="Arial" panose="020B0604020202020204" pitchFamily="34" charset="0"/>
              <a:buChar char="•"/>
            </a:pPr>
            <a:r>
              <a:rPr lang="en-GB" sz="1150" noProof="0" dirty="0" err="1">
                <a:latin typeface="Calibri" panose="020F0502020204030204" pitchFamily="34" charset="0"/>
                <a:cs typeface="Calibri" panose="020F0502020204030204" pitchFamily="34" charset="0"/>
              </a:rPr>
              <a:t>Aginako</a:t>
            </a:r>
            <a:r>
              <a:rPr lang="en-GB" sz="1150" noProof="0" dirty="0">
                <a:latin typeface="Calibri" panose="020F0502020204030204" pitchFamily="34" charset="0"/>
                <a:cs typeface="Calibri" panose="020F0502020204030204" pitchFamily="34" charset="0"/>
              </a:rPr>
              <a:t>, Z. and </a:t>
            </a:r>
            <a:r>
              <a:rPr lang="en-GB" sz="1150" noProof="0" dirty="0" err="1">
                <a:latin typeface="Calibri" panose="020F0502020204030204" pitchFamily="34" charset="0"/>
                <a:cs typeface="Calibri" panose="020F0502020204030204" pitchFamily="34" charset="0"/>
              </a:rPr>
              <a:t>Guraya</a:t>
            </a:r>
            <a:r>
              <a:rPr lang="en-GB" sz="1150" noProof="0" dirty="0">
                <a:latin typeface="Calibri" panose="020F0502020204030204" pitchFamily="34" charset="0"/>
                <a:cs typeface="Calibri" panose="020F0502020204030204" pitchFamily="34" charset="0"/>
              </a:rPr>
              <a:t>, T., 2023. Critical thinking to embed sustainability in engineering courses activities: A systematic literature review. </a:t>
            </a:r>
          </a:p>
          <a:p>
            <a:pPr marL="184150" indent="-171450" algn="l">
              <a:lnSpc>
                <a:spcPts val="1280"/>
              </a:lnSpc>
              <a:buClr>
                <a:srgbClr val="69BCAC"/>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Begum, S., Xia, E., Ali, F., Awan, U. and Ashfaq, M., 2022. Achieving green product and process innovation through green leadership and creative engagement in manufacturing. Journal of Manufacturing Technology Management, 33(4), pp.656-674. </a:t>
            </a:r>
          </a:p>
        </p:txBody>
      </p:sp>
    </p:spTree>
    <p:extLst>
      <p:ext uri="{BB962C8B-B14F-4D97-AF65-F5344CB8AC3E}">
        <p14:creationId xmlns:p14="http://schemas.microsoft.com/office/powerpoint/2010/main" val="194515042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89ED55-5BE2-C891-4B93-D43AB53FE885}"/>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616E57F3-8974-ED6F-CAD5-EEB98FAB05F1}"/>
              </a:ext>
            </a:extLst>
          </p:cNvPr>
          <p:cNvSpPr txBox="1"/>
          <p:nvPr/>
        </p:nvSpPr>
        <p:spPr>
          <a:xfrm>
            <a:off x="4781462" y="7662886"/>
            <a:ext cx="4571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Calibri" panose="020F0502020204030204"/>
              <a:ea typeface="+mn-ea"/>
              <a:cs typeface="+mn-cs"/>
            </a:endParaRPr>
          </a:p>
        </p:txBody>
      </p:sp>
      <p:sp>
        <p:nvSpPr>
          <p:cNvPr id="14" name="Text Placeholder 4">
            <a:extLst>
              <a:ext uri="{FF2B5EF4-FFF2-40B4-BE49-F238E27FC236}">
                <a16:creationId xmlns:a16="http://schemas.microsoft.com/office/drawing/2014/main" id="{4759ED52-9499-5CCD-F7A9-9C39EDE441FD}"/>
              </a:ext>
            </a:extLst>
          </p:cNvPr>
          <p:cNvSpPr txBox="1">
            <a:spLocks/>
          </p:cNvSpPr>
          <p:nvPr/>
        </p:nvSpPr>
        <p:spPr>
          <a:xfrm>
            <a:off x="933112" y="1611534"/>
            <a:ext cx="3939971"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cs typeface="Calibri" panose="020F0502020204030204" pitchFamily="34" charset="0"/>
              </a:rPr>
              <a:t>Level I Assessment - Basic</a:t>
            </a:r>
          </a:p>
          <a:p>
            <a:pPr marL="0" indent="0">
              <a:buClrTx/>
              <a:buNone/>
            </a:pPr>
            <a:endParaRPr lang="en-GB" sz="2200" b="1" noProof="0" dirty="0">
              <a:solidFill>
                <a:srgbClr val="0E6E61"/>
              </a:solidFill>
            </a:endParaRPr>
          </a:p>
        </p:txBody>
      </p:sp>
      <p:grpSp>
        <p:nvGrpSpPr>
          <p:cNvPr id="4" name="Group 3">
            <a:extLst>
              <a:ext uri="{FF2B5EF4-FFF2-40B4-BE49-F238E27FC236}">
                <a16:creationId xmlns:a16="http://schemas.microsoft.com/office/drawing/2014/main" id="{226C9688-4CB7-6352-626C-4F04740175E6}"/>
              </a:ext>
            </a:extLst>
          </p:cNvPr>
          <p:cNvGrpSpPr/>
          <p:nvPr/>
        </p:nvGrpSpPr>
        <p:grpSpPr>
          <a:xfrm>
            <a:off x="632678" y="4589"/>
            <a:ext cx="7206112" cy="1687885"/>
            <a:chOff x="632678" y="4589"/>
            <a:chExt cx="7206112" cy="1687885"/>
          </a:xfrm>
        </p:grpSpPr>
        <p:grpSp>
          <p:nvGrpSpPr>
            <p:cNvPr id="6" name="Group 5">
              <a:extLst>
                <a:ext uri="{FF2B5EF4-FFF2-40B4-BE49-F238E27FC236}">
                  <a16:creationId xmlns:a16="http://schemas.microsoft.com/office/drawing/2014/main" id="{1D1A1629-D491-81C1-7B53-EAF89E0F5659}"/>
                </a:ext>
              </a:extLst>
            </p:cNvPr>
            <p:cNvGrpSpPr/>
            <p:nvPr/>
          </p:nvGrpSpPr>
          <p:grpSpPr>
            <a:xfrm>
              <a:off x="877284" y="4589"/>
              <a:ext cx="6961506" cy="1670099"/>
              <a:chOff x="1503001" y="-412626"/>
              <a:chExt cx="7633774" cy="1831381"/>
            </a:xfrm>
          </p:grpSpPr>
          <p:sp>
            <p:nvSpPr>
              <p:cNvPr id="12" name="Rectangle 107">
                <a:extLst>
                  <a:ext uri="{FF2B5EF4-FFF2-40B4-BE49-F238E27FC236}">
                    <a16:creationId xmlns:a16="http://schemas.microsoft.com/office/drawing/2014/main" id="{17E830A5-A91F-F009-A951-7F2105F1B276}"/>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3" name="Text Placeholder 1">
                <a:extLst>
                  <a:ext uri="{FF2B5EF4-FFF2-40B4-BE49-F238E27FC236}">
                    <a16:creationId xmlns:a16="http://schemas.microsoft.com/office/drawing/2014/main" id="{016782E6-BC85-9609-373D-41F3B1F6CB95}"/>
                  </a:ext>
                </a:extLst>
              </p:cNvPr>
              <p:cNvSpPr txBox="1">
                <a:spLocks/>
              </p:cNvSpPr>
              <p:nvPr/>
            </p:nvSpPr>
            <p:spPr>
              <a:xfrm>
                <a:off x="1503001" y="-24802"/>
                <a:ext cx="5378793"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69BCAC"/>
                    </a:solidFill>
                  </a:rPr>
                  <a:t>C08: Sustainable             Transition Leadership</a:t>
                </a:r>
                <a:endParaRPr lang="en-GB" sz="2700" noProof="0" dirty="0">
                  <a:solidFill>
                    <a:srgbClr val="69BCAC"/>
                  </a:solidFill>
                </a:endParaRPr>
              </a:p>
            </p:txBody>
          </p:sp>
        </p:grpSp>
        <p:sp>
          <p:nvSpPr>
            <p:cNvPr id="7" name="Text Placeholder 32">
              <a:extLst>
                <a:ext uri="{FF2B5EF4-FFF2-40B4-BE49-F238E27FC236}">
                  <a16:creationId xmlns:a16="http://schemas.microsoft.com/office/drawing/2014/main" id="{2A4E2CDA-98E7-91AF-56A9-020F2B7BB521}"/>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8" name="Straight Connector 7">
              <a:extLst>
                <a:ext uri="{FF2B5EF4-FFF2-40B4-BE49-F238E27FC236}">
                  <a16:creationId xmlns:a16="http://schemas.microsoft.com/office/drawing/2014/main" id="{82CC93A8-8474-9620-3DAB-85C850FC42D8}"/>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9" name="Text Placeholder 32">
              <a:extLst>
                <a:ext uri="{FF2B5EF4-FFF2-40B4-BE49-F238E27FC236}">
                  <a16:creationId xmlns:a16="http://schemas.microsoft.com/office/drawing/2014/main" id="{507B7D56-68E4-B85F-479F-561E43175498}"/>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1</a:t>
              </a:r>
            </a:p>
          </p:txBody>
        </p:sp>
      </p:grpSp>
      <p:cxnSp>
        <p:nvCxnSpPr>
          <p:cNvPr id="16" name="Straight Connector 15">
            <a:extLst>
              <a:ext uri="{FF2B5EF4-FFF2-40B4-BE49-F238E27FC236}">
                <a16:creationId xmlns:a16="http://schemas.microsoft.com/office/drawing/2014/main" id="{BE3D8783-8F3E-767E-5DB3-71E544703500}"/>
              </a:ext>
            </a:extLst>
          </p:cNvPr>
          <p:cNvCxnSpPr>
            <a:cxnSpLocks/>
          </p:cNvCxnSpPr>
          <p:nvPr/>
        </p:nvCxnSpPr>
        <p:spPr>
          <a:xfrm>
            <a:off x="2302189" y="2427124"/>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21" name="Text Placeholder 6">
            <a:extLst>
              <a:ext uri="{FF2B5EF4-FFF2-40B4-BE49-F238E27FC236}">
                <a16:creationId xmlns:a16="http://schemas.microsoft.com/office/drawing/2014/main" id="{719CB747-54F0-D50B-F0E1-8609F8A67368}"/>
              </a:ext>
            </a:extLst>
          </p:cNvPr>
          <p:cNvSpPr txBox="1">
            <a:spLocks/>
          </p:cNvSpPr>
          <p:nvPr/>
        </p:nvSpPr>
        <p:spPr>
          <a:xfrm>
            <a:off x="933112" y="2143112"/>
            <a:ext cx="6122241" cy="8444331"/>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gn="l">
              <a:lnSpc>
                <a:spcPts val="1280"/>
              </a:lnSpc>
              <a:tabLst>
                <a:tab pos="352425" algn="l"/>
              </a:tabLst>
            </a:pPr>
            <a:r>
              <a:rPr lang="en-GB" sz="1500" b="1" noProof="0" dirty="0">
                <a:solidFill>
                  <a:schemeClr val="bg1"/>
                </a:solidFill>
                <a:highlight>
                  <a:srgbClr val="0E6E61"/>
                </a:highlight>
              </a:rPr>
              <a:t> Answer all the questions that follow to assess</a:t>
            </a:r>
            <a:r>
              <a:rPr lang="en-GB" sz="1500" b="1" noProof="0" dirty="0">
                <a:solidFill>
                  <a:srgbClr val="0E6E61"/>
                </a:solidFill>
                <a:highlight>
                  <a:srgbClr val="0E6E61"/>
                </a:highlight>
              </a:rPr>
              <a:t>.</a:t>
            </a:r>
            <a:r>
              <a:rPr lang="en-GB" sz="1500" b="1" noProof="0" dirty="0">
                <a:solidFill>
                  <a:schemeClr val="bg1"/>
                </a:solidFill>
                <a:highlight>
                  <a:srgbClr val="0E6E61"/>
                </a:highlight>
              </a:rPr>
              <a:t> </a:t>
            </a:r>
          </a:p>
          <a:p>
            <a:pPr algn="l">
              <a:lnSpc>
                <a:spcPts val="1280"/>
              </a:lnSpc>
              <a:tabLst>
                <a:tab pos="352425" algn="l"/>
              </a:tabLst>
            </a:pPr>
            <a:r>
              <a:rPr lang="en-GB" sz="1500" b="1" noProof="0" dirty="0">
                <a:solidFill>
                  <a:schemeClr val="bg1"/>
                </a:solidFill>
                <a:highlight>
                  <a:srgbClr val="0E6E61"/>
                </a:highlight>
              </a:rPr>
              <a:t> your understanding of sustainable transition leadership:</a:t>
            </a:r>
            <a:r>
              <a:rPr lang="en-GB" sz="1500" b="1" noProof="0" dirty="0">
                <a:solidFill>
                  <a:srgbClr val="0E6E61"/>
                </a:solidFill>
                <a:highlight>
                  <a:srgbClr val="0E6E61"/>
                </a:highlight>
              </a:rPr>
              <a:t> .</a:t>
            </a:r>
            <a:endParaRPr lang="en-GB" sz="1500" b="1" noProof="0" dirty="0">
              <a:solidFill>
                <a:schemeClr val="bg1"/>
              </a:solidFill>
              <a:highlight>
                <a:srgbClr val="0E6E61"/>
              </a:highlight>
            </a:endParaRPr>
          </a:p>
          <a:p>
            <a:pPr algn="l">
              <a:lnSpc>
                <a:spcPts val="1280"/>
              </a:lnSpc>
              <a:tabLst>
                <a:tab pos="352425" algn="l"/>
              </a:tabLst>
            </a:pPr>
            <a:endParaRPr lang="en-GB" sz="1150" noProof="0" dirty="0"/>
          </a:p>
          <a:p>
            <a:pPr marL="355600" indent="-342900" algn="l">
              <a:lnSpc>
                <a:spcPts val="1280"/>
              </a:lnSpc>
              <a:buClr>
                <a:srgbClr val="69BCAC"/>
              </a:buClr>
              <a:buSzPct val="140000"/>
              <a:buFont typeface="+mj-lt"/>
              <a:buAutoNum type="arabicPeriod"/>
              <a:tabLst>
                <a:tab pos="352425" algn="l"/>
              </a:tabLst>
            </a:pPr>
            <a:r>
              <a:rPr lang="en-GB" sz="1300" b="1" i="1" noProof="0" dirty="0"/>
              <a:t>What is the primary goal of Sustainable Transition Leadership?</a:t>
            </a:r>
          </a:p>
          <a:p>
            <a:pPr marL="582613" indent="-211138" algn="l">
              <a:lnSpc>
                <a:spcPts val="1280"/>
              </a:lnSpc>
              <a:buClr>
                <a:srgbClr val="69BCAC"/>
              </a:buClr>
              <a:buSzPct val="100000"/>
              <a:buFont typeface="+mj-lt"/>
              <a:buAutoNum type="alphaLcParenR"/>
              <a:tabLst>
                <a:tab pos="352425" algn="l"/>
              </a:tabLst>
            </a:pPr>
            <a:r>
              <a:rPr lang="en-GB" sz="1150" noProof="0" dirty="0"/>
              <a:t>Maximizing quarterly profits</a:t>
            </a:r>
          </a:p>
          <a:p>
            <a:pPr marL="582613" indent="-211138" algn="l">
              <a:lnSpc>
                <a:spcPts val="1280"/>
              </a:lnSpc>
              <a:buClr>
                <a:srgbClr val="69BCAC"/>
              </a:buClr>
              <a:buSzPct val="100000"/>
              <a:buFont typeface="+mj-lt"/>
              <a:buAutoNum type="alphaLcParenR"/>
              <a:tabLst>
                <a:tab pos="352425" algn="l"/>
              </a:tabLst>
            </a:pPr>
            <a:r>
              <a:rPr lang="en-GB" sz="1150" noProof="0" dirty="0"/>
              <a:t>Achieving operational efficiency only</a:t>
            </a:r>
          </a:p>
          <a:p>
            <a:pPr marL="582613" indent="-211138" algn="l">
              <a:lnSpc>
                <a:spcPts val="1280"/>
              </a:lnSpc>
              <a:buClr>
                <a:srgbClr val="69BCAC"/>
              </a:buClr>
              <a:buSzPct val="100000"/>
              <a:buFont typeface="+mj-lt"/>
              <a:buAutoNum type="alphaLcParenR"/>
              <a:tabLst>
                <a:tab pos="352425" algn="l"/>
              </a:tabLst>
            </a:pPr>
            <a:r>
              <a:rPr lang="en-GB" sz="1150" noProof="0" dirty="0"/>
              <a:t>Embedding sustainability into core organizational strategy for long-term value</a:t>
            </a:r>
          </a:p>
          <a:p>
            <a:pPr marL="582613" indent="-211138" algn="l">
              <a:lnSpc>
                <a:spcPts val="1280"/>
              </a:lnSpc>
              <a:buClr>
                <a:srgbClr val="69BCAC"/>
              </a:buClr>
              <a:buSzPct val="100000"/>
              <a:buFont typeface="+mj-lt"/>
              <a:buAutoNum type="alphaLcParenR"/>
              <a:tabLst>
                <a:tab pos="352425" algn="l"/>
              </a:tabLst>
            </a:pPr>
            <a:r>
              <a:rPr lang="en-GB" sz="1150" noProof="0" dirty="0"/>
              <a:t>Outsourcing non-essential services</a:t>
            </a:r>
          </a:p>
          <a:p>
            <a:pPr algn="l">
              <a:lnSpc>
                <a:spcPts val="1280"/>
              </a:lnSpc>
              <a:tabLst>
                <a:tab pos="352425" algn="l"/>
              </a:tabLst>
            </a:pPr>
            <a:endParaRPr lang="en-GB" sz="1150" noProof="0" dirty="0"/>
          </a:p>
          <a:p>
            <a:pPr marL="241300" indent="-228600" algn="l">
              <a:lnSpc>
                <a:spcPts val="1280"/>
              </a:lnSpc>
              <a:buClr>
                <a:srgbClr val="69BCAC"/>
              </a:buClr>
              <a:buSzPct val="140000"/>
              <a:buFont typeface="+mj-lt"/>
              <a:buAutoNum type="arabicPeriod" startAt="2"/>
              <a:tabLst>
                <a:tab pos="352425" algn="l"/>
              </a:tabLst>
            </a:pPr>
            <a:r>
              <a:rPr lang="en-GB" sz="1150" noProof="0" dirty="0"/>
              <a:t> 	</a:t>
            </a:r>
            <a:r>
              <a:rPr lang="en-GB" sz="1300" b="1" i="1" noProof="0" dirty="0"/>
              <a:t>Sustainable Transition Leadership is mainly concerned with technology upgrades,   	not ethical or financial decision-making.</a:t>
            </a:r>
          </a:p>
          <a:p>
            <a:pPr algn="l">
              <a:lnSpc>
                <a:spcPts val="1280"/>
              </a:lnSpc>
              <a:tabLst>
                <a:tab pos="352425" algn="l"/>
              </a:tabLst>
            </a:pPr>
            <a:endParaRPr lang="en-GB" sz="1150" b="1" noProof="0" dirty="0"/>
          </a:p>
          <a:p>
            <a:pPr marL="241300" indent="-228600" algn="l">
              <a:lnSpc>
                <a:spcPts val="1280"/>
              </a:lnSpc>
              <a:buClr>
                <a:srgbClr val="69BCAC"/>
              </a:buClr>
              <a:buSzPct val="140000"/>
              <a:buFont typeface="+mj-lt"/>
              <a:buAutoNum type="arabicPeriod" startAt="3"/>
              <a:tabLst>
                <a:tab pos="352425" algn="l"/>
              </a:tabLst>
            </a:pPr>
            <a:r>
              <a:rPr lang="en-GB" sz="1300" b="1" i="1" noProof="0" dirty="0"/>
              <a:t> 	Which of the following is NOT a key element of ethical decision-making?</a:t>
            </a:r>
          </a:p>
          <a:p>
            <a:pPr marL="582613" indent="-211138" algn="l">
              <a:lnSpc>
                <a:spcPts val="1280"/>
              </a:lnSpc>
              <a:buClr>
                <a:srgbClr val="69BCAC"/>
              </a:buClr>
              <a:buSzPct val="100000"/>
              <a:buFont typeface="+mj-lt"/>
              <a:buAutoNum type="alphaLcParenR"/>
              <a:tabLst>
                <a:tab pos="352425" algn="l"/>
              </a:tabLst>
            </a:pPr>
            <a:r>
              <a:rPr lang="en-GB" sz="1150" noProof="0" dirty="0"/>
              <a:t>Stakeholder analysis</a:t>
            </a:r>
          </a:p>
          <a:p>
            <a:pPr marL="582613" indent="-211138" algn="l">
              <a:lnSpc>
                <a:spcPts val="1280"/>
              </a:lnSpc>
              <a:buClr>
                <a:srgbClr val="69BCAC"/>
              </a:buClr>
              <a:buSzPct val="100000"/>
              <a:buFont typeface="+mj-lt"/>
              <a:buAutoNum type="alphaLcParenR"/>
              <a:tabLst>
                <a:tab pos="352425" algn="l"/>
              </a:tabLst>
            </a:pPr>
            <a:r>
              <a:rPr lang="en-GB" sz="1150" noProof="0" dirty="0"/>
              <a:t>Market competition</a:t>
            </a:r>
          </a:p>
          <a:p>
            <a:pPr marL="582613" indent="-211138" algn="l">
              <a:lnSpc>
                <a:spcPts val="1280"/>
              </a:lnSpc>
              <a:buClr>
                <a:srgbClr val="69BCAC"/>
              </a:buClr>
              <a:buSzPct val="100000"/>
              <a:buFont typeface="+mj-lt"/>
              <a:buAutoNum type="alphaLcParenR"/>
              <a:tabLst>
                <a:tab pos="352425" algn="l"/>
              </a:tabLst>
            </a:pPr>
            <a:r>
              <a:rPr lang="en-GB" sz="1150" noProof="0" dirty="0"/>
              <a:t>Accountability and integrity</a:t>
            </a:r>
          </a:p>
          <a:p>
            <a:pPr marL="582613" indent="-211138" algn="l">
              <a:lnSpc>
                <a:spcPts val="1280"/>
              </a:lnSpc>
              <a:buClr>
                <a:srgbClr val="69BCAC"/>
              </a:buClr>
              <a:buSzPct val="100000"/>
              <a:buFont typeface="+mj-lt"/>
              <a:buAutoNum type="alphaLcParenR"/>
              <a:tabLst>
                <a:tab pos="352425" algn="l"/>
              </a:tabLst>
            </a:pPr>
            <a:r>
              <a:rPr lang="en-GB" sz="1150" noProof="0" dirty="0"/>
              <a:t>Moral reasoning</a:t>
            </a:r>
          </a:p>
          <a:p>
            <a:pPr algn="l">
              <a:lnSpc>
                <a:spcPts val="1280"/>
              </a:lnSpc>
              <a:tabLst>
                <a:tab pos="352425" algn="l"/>
              </a:tabLst>
            </a:pPr>
            <a:endParaRPr lang="en-GB" sz="1150" noProof="0" dirty="0"/>
          </a:p>
          <a:p>
            <a:pPr marL="241300" indent="-228600" algn="l">
              <a:lnSpc>
                <a:spcPts val="1280"/>
              </a:lnSpc>
              <a:buClr>
                <a:srgbClr val="69BCAC"/>
              </a:buClr>
              <a:buSzPct val="140000"/>
              <a:buFont typeface="+mj-lt"/>
              <a:buAutoNum type="arabicPeriod" startAt="4"/>
              <a:tabLst>
                <a:tab pos="352425" algn="l"/>
              </a:tabLst>
            </a:pPr>
            <a:r>
              <a:rPr lang="en-GB" sz="1300" i="1" noProof="0" dirty="0"/>
              <a:t> 	</a:t>
            </a:r>
            <a:r>
              <a:rPr lang="en-GB" sz="1300" b="1" i="1" noProof="0" dirty="0"/>
              <a:t>What does the Triple Bottom Line framework emphasize?</a:t>
            </a:r>
          </a:p>
          <a:p>
            <a:pPr marL="582613" indent="-230188" algn="l">
              <a:lnSpc>
                <a:spcPts val="1280"/>
              </a:lnSpc>
              <a:buClr>
                <a:srgbClr val="69BCAC"/>
              </a:buClr>
              <a:buSzPct val="100000"/>
              <a:buFont typeface="+mj-lt"/>
              <a:buAutoNum type="alphaLcParenR"/>
              <a:tabLst>
                <a:tab pos="352425" algn="l"/>
              </a:tabLst>
            </a:pPr>
            <a:r>
              <a:rPr lang="en-GB" sz="1150" noProof="0" dirty="0"/>
              <a:t>Financial metrics only</a:t>
            </a:r>
          </a:p>
          <a:p>
            <a:pPr marL="582613" indent="-230188" algn="l">
              <a:lnSpc>
                <a:spcPts val="1280"/>
              </a:lnSpc>
              <a:buClr>
                <a:srgbClr val="69BCAC"/>
              </a:buClr>
              <a:buSzPct val="100000"/>
              <a:buFont typeface="+mj-lt"/>
              <a:buAutoNum type="alphaLcParenR"/>
              <a:tabLst>
                <a:tab pos="352425" algn="l"/>
              </a:tabLst>
            </a:pPr>
            <a:r>
              <a:rPr lang="en-GB" sz="1150" noProof="0" dirty="0"/>
              <a:t>Compliance with international law</a:t>
            </a:r>
          </a:p>
          <a:p>
            <a:pPr marL="582613" indent="-230188" algn="l">
              <a:lnSpc>
                <a:spcPts val="1280"/>
              </a:lnSpc>
              <a:buClr>
                <a:srgbClr val="69BCAC"/>
              </a:buClr>
              <a:buSzPct val="100000"/>
              <a:buFont typeface="+mj-lt"/>
              <a:buAutoNum type="alphaLcParenR"/>
              <a:tabLst>
                <a:tab pos="352425" algn="l"/>
              </a:tabLst>
            </a:pPr>
            <a:r>
              <a:rPr lang="en-GB" sz="1150" noProof="0" dirty="0"/>
              <a:t>People, Planet, and Profit</a:t>
            </a:r>
          </a:p>
          <a:p>
            <a:pPr marL="582613" indent="-230188" algn="l">
              <a:lnSpc>
                <a:spcPts val="1280"/>
              </a:lnSpc>
              <a:buClr>
                <a:srgbClr val="69BCAC"/>
              </a:buClr>
              <a:buSzPct val="100000"/>
              <a:buFont typeface="+mj-lt"/>
              <a:buAutoNum type="alphaLcParenR"/>
              <a:tabLst>
                <a:tab pos="352425" algn="l"/>
              </a:tabLst>
            </a:pPr>
            <a:r>
              <a:rPr lang="en-GB" sz="1150" noProof="0" dirty="0"/>
              <a:t>Shareholder returns</a:t>
            </a:r>
          </a:p>
          <a:p>
            <a:pPr algn="l">
              <a:lnSpc>
                <a:spcPts val="1280"/>
              </a:lnSpc>
              <a:tabLst>
                <a:tab pos="352425" algn="l"/>
              </a:tabLst>
            </a:pPr>
            <a:endParaRPr lang="en-GB" sz="1150" noProof="0" dirty="0"/>
          </a:p>
          <a:p>
            <a:pPr marL="241300" indent="-228600" algn="l">
              <a:lnSpc>
                <a:spcPts val="1280"/>
              </a:lnSpc>
              <a:buClr>
                <a:srgbClr val="69BCAC"/>
              </a:buClr>
              <a:buSzPct val="140000"/>
              <a:buFont typeface="+mj-lt"/>
              <a:buAutoNum type="arabicPeriod" startAt="5"/>
              <a:tabLst>
                <a:tab pos="352425" algn="l"/>
              </a:tabLst>
            </a:pPr>
            <a:r>
              <a:rPr lang="en-GB" sz="1150" b="1" noProof="0" dirty="0"/>
              <a:t> 	</a:t>
            </a:r>
            <a:r>
              <a:rPr lang="en-GB" sz="1300" b="1" i="1" noProof="0" dirty="0"/>
              <a:t>Ethical decision-making in engineering includes considering both environmental 	impact and public safety.</a:t>
            </a:r>
          </a:p>
          <a:p>
            <a:pPr algn="l">
              <a:lnSpc>
                <a:spcPts val="1280"/>
              </a:lnSpc>
              <a:tabLst>
                <a:tab pos="352425" algn="l"/>
              </a:tabLst>
            </a:pPr>
            <a:endParaRPr lang="en-GB" sz="1150" b="1" i="1" noProof="0" dirty="0"/>
          </a:p>
          <a:p>
            <a:pPr marL="241300" indent="-228600" algn="l">
              <a:lnSpc>
                <a:spcPts val="1280"/>
              </a:lnSpc>
              <a:buClr>
                <a:srgbClr val="69BCAC"/>
              </a:buClr>
              <a:buSzPct val="140000"/>
              <a:buFont typeface="+mj-lt"/>
              <a:buAutoNum type="arabicPeriod" startAt="6"/>
              <a:tabLst>
                <a:tab pos="352425" algn="l"/>
              </a:tabLst>
            </a:pPr>
            <a:r>
              <a:rPr lang="en-GB" sz="1300" b="1" i="1" noProof="0" dirty="0"/>
              <a:t> 	Which of the following is an example of ethical governance under CSR?</a:t>
            </a:r>
          </a:p>
          <a:p>
            <a:pPr marL="582613" indent="-225425" algn="l">
              <a:lnSpc>
                <a:spcPts val="1280"/>
              </a:lnSpc>
              <a:buClr>
                <a:srgbClr val="69BCAC"/>
              </a:buClr>
              <a:buSzPct val="100000"/>
              <a:buFont typeface="+mj-lt"/>
              <a:buAutoNum type="alphaLcParenR"/>
              <a:tabLst>
                <a:tab pos="352425" algn="l"/>
              </a:tabLst>
            </a:pPr>
            <a:r>
              <a:rPr lang="en-GB" sz="1150" noProof="0" dirty="0"/>
              <a:t>Minimizing raw material costs</a:t>
            </a:r>
          </a:p>
          <a:p>
            <a:pPr marL="582613" indent="-225425" algn="l">
              <a:lnSpc>
                <a:spcPts val="1280"/>
              </a:lnSpc>
              <a:buClr>
                <a:srgbClr val="69BCAC"/>
              </a:buClr>
              <a:buSzPct val="100000"/>
              <a:buFont typeface="+mj-lt"/>
              <a:buAutoNum type="alphaLcParenR"/>
              <a:tabLst>
                <a:tab pos="352425" algn="l"/>
              </a:tabLst>
            </a:pPr>
            <a:r>
              <a:rPr lang="en-GB" sz="1150" noProof="0" dirty="0"/>
              <a:t>Increasing advertisement spending</a:t>
            </a:r>
          </a:p>
          <a:p>
            <a:pPr marL="582613" indent="-225425" algn="l">
              <a:lnSpc>
                <a:spcPts val="1280"/>
              </a:lnSpc>
              <a:buClr>
                <a:srgbClr val="69BCAC"/>
              </a:buClr>
              <a:buSzPct val="100000"/>
              <a:buFont typeface="+mj-lt"/>
              <a:buAutoNum type="alphaLcParenR"/>
              <a:tabLst>
                <a:tab pos="352425" algn="l"/>
              </a:tabLst>
            </a:pPr>
            <a:r>
              <a:rPr lang="en-GB" sz="1150" noProof="0" dirty="0"/>
              <a:t>Conducting annual ethics audits and training</a:t>
            </a:r>
          </a:p>
          <a:p>
            <a:pPr marL="582613" indent="-225425" algn="l">
              <a:lnSpc>
                <a:spcPts val="1280"/>
              </a:lnSpc>
              <a:buClr>
                <a:srgbClr val="69BCAC"/>
              </a:buClr>
              <a:buSzPct val="100000"/>
              <a:buFont typeface="+mj-lt"/>
              <a:buAutoNum type="alphaLcParenR"/>
              <a:tabLst>
                <a:tab pos="352425" algn="l"/>
              </a:tabLst>
            </a:pPr>
            <a:r>
              <a:rPr lang="en-GB" sz="1150" noProof="0" dirty="0" err="1"/>
              <a:t>DHiring</a:t>
            </a:r>
            <a:r>
              <a:rPr lang="en-GB" sz="1150" noProof="0" dirty="0"/>
              <a:t> temporary workers</a:t>
            </a:r>
          </a:p>
          <a:p>
            <a:pPr algn="l">
              <a:lnSpc>
                <a:spcPts val="1280"/>
              </a:lnSpc>
              <a:tabLst>
                <a:tab pos="352425" algn="l"/>
              </a:tabLst>
            </a:pPr>
            <a:endParaRPr lang="en-GB" sz="1150" noProof="0" dirty="0"/>
          </a:p>
          <a:p>
            <a:pPr marL="241300" indent="-228600" algn="l">
              <a:lnSpc>
                <a:spcPts val="1280"/>
              </a:lnSpc>
              <a:buClr>
                <a:srgbClr val="69BCAC"/>
              </a:buClr>
              <a:buSzPct val="140000"/>
              <a:buFont typeface="+mj-lt"/>
              <a:buAutoNum type="arabicPeriod" startAt="7"/>
              <a:tabLst>
                <a:tab pos="352425" algn="l"/>
              </a:tabLst>
            </a:pPr>
            <a:r>
              <a:rPr lang="en-GB" sz="1150" noProof="0" dirty="0"/>
              <a:t> 	</a:t>
            </a:r>
            <a:r>
              <a:rPr lang="en-GB" sz="1300" b="1" i="1" noProof="0" dirty="0"/>
              <a:t>Why is sustainability important in financial planning?</a:t>
            </a:r>
          </a:p>
          <a:p>
            <a:pPr marL="582613" indent="-225425" algn="l">
              <a:lnSpc>
                <a:spcPts val="1280"/>
              </a:lnSpc>
              <a:buClr>
                <a:srgbClr val="69BCAC"/>
              </a:buClr>
              <a:buSzPct val="100000"/>
              <a:buFont typeface="+mj-lt"/>
              <a:buAutoNum type="alphaLcParenR"/>
              <a:tabLst>
                <a:tab pos="352425" algn="l"/>
              </a:tabLst>
            </a:pPr>
            <a:r>
              <a:rPr lang="en-GB" sz="1150" noProof="0" dirty="0"/>
              <a:t>It guarantees immediate returns</a:t>
            </a:r>
          </a:p>
          <a:p>
            <a:pPr marL="582613" indent="-225425" algn="l">
              <a:lnSpc>
                <a:spcPts val="1280"/>
              </a:lnSpc>
              <a:buClr>
                <a:srgbClr val="69BCAC"/>
              </a:buClr>
              <a:buSzPct val="100000"/>
              <a:buFont typeface="+mj-lt"/>
              <a:buAutoNum type="alphaLcParenR"/>
              <a:tabLst>
                <a:tab pos="352425" algn="l"/>
              </a:tabLst>
            </a:pPr>
            <a:r>
              <a:rPr lang="en-GB" sz="1150" noProof="0" dirty="0"/>
              <a:t>It reduces the need for investor reports</a:t>
            </a:r>
          </a:p>
          <a:p>
            <a:pPr marL="582613" indent="-225425" algn="l">
              <a:lnSpc>
                <a:spcPts val="1280"/>
              </a:lnSpc>
              <a:buClr>
                <a:srgbClr val="69BCAC"/>
              </a:buClr>
              <a:buSzPct val="100000"/>
              <a:buFont typeface="+mj-lt"/>
              <a:buAutoNum type="alphaLcParenR"/>
              <a:tabLst>
                <a:tab pos="352425" algn="l"/>
              </a:tabLst>
            </a:pPr>
            <a:r>
              <a:rPr lang="en-GB" sz="1150" noProof="0" dirty="0"/>
              <a:t>It helps manage long-term risks and attract responsible investment</a:t>
            </a:r>
          </a:p>
          <a:p>
            <a:pPr marL="582613" indent="-225425" algn="l">
              <a:lnSpc>
                <a:spcPts val="1280"/>
              </a:lnSpc>
              <a:buClr>
                <a:srgbClr val="69BCAC"/>
              </a:buClr>
              <a:buSzPct val="100000"/>
              <a:buFont typeface="+mj-lt"/>
              <a:buAutoNum type="alphaLcParenR"/>
              <a:tabLst>
                <a:tab pos="352425" algn="l"/>
              </a:tabLst>
            </a:pPr>
            <a:r>
              <a:rPr lang="en-GB" sz="1150" noProof="0" dirty="0"/>
              <a:t>It increases tax write-offs</a:t>
            </a:r>
          </a:p>
          <a:p>
            <a:pPr algn="l">
              <a:lnSpc>
                <a:spcPts val="1280"/>
              </a:lnSpc>
              <a:tabLst>
                <a:tab pos="352425" algn="l"/>
              </a:tabLst>
            </a:pPr>
            <a:endParaRPr lang="en-GB" sz="1150" noProof="0" dirty="0"/>
          </a:p>
          <a:p>
            <a:pPr marL="241300" indent="-228600" algn="l">
              <a:lnSpc>
                <a:spcPts val="1280"/>
              </a:lnSpc>
              <a:buClr>
                <a:srgbClr val="69BCAC"/>
              </a:buClr>
              <a:buSzPct val="140000"/>
              <a:buFont typeface="+mj-lt"/>
              <a:buAutoNum type="arabicPeriod" startAt="8"/>
              <a:tabLst>
                <a:tab pos="352425" algn="l"/>
              </a:tabLst>
            </a:pPr>
            <a:r>
              <a:rPr lang="en-GB" sz="1150" noProof="0" dirty="0"/>
              <a:t> 	</a:t>
            </a:r>
            <a:r>
              <a:rPr lang="en-GB" sz="1300" b="1" i="1" noProof="0" dirty="0"/>
              <a:t>CSR frameworks only focus on environmental issues, not social or                  	governance aspects.</a:t>
            </a:r>
          </a:p>
          <a:p>
            <a:pPr algn="l">
              <a:lnSpc>
                <a:spcPts val="1280"/>
              </a:lnSpc>
              <a:tabLst>
                <a:tab pos="352425" algn="l"/>
              </a:tabLst>
            </a:pPr>
            <a:endParaRPr lang="en-GB" sz="1300" i="1" noProof="0" dirty="0"/>
          </a:p>
          <a:p>
            <a:pPr marL="241300" indent="-228600" algn="l">
              <a:lnSpc>
                <a:spcPts val="1280"/>
              </a:lnSpc>
              <a:buClr>
                <a:srgbClr val="69BCAC"/>
              </a:buClr>
              <a:buSzPct val="140000"/>
              <a:buFont typeface="+mj-lt"/>
              <a:buAutoNum type="arabicPeriod" startAt="9"/>
              <a:tabLst>
                <a:tab pos="352425" algn="l"/>
              </a:tabLst>
            </a:pPr>
            <a:r>
              <a:rPr lang="en-GB" sz="1300" i="1" noProof="0" dirty="0"/>
              <a:t> 	</a:t>
            </a:r>
            <a:r>
              <a:rPr lang="en-GB" sz="1300" b="1" i="1" noProof="0" dirty="0"/>
              <a:t>Which CSR framework provides guidance on seven core subjects, including </a:t>
            </a:r>
            <a:r>
              <a:rPr lang="en-GB" sz="1300" b="1" i="1" noProof="0" dirty="0" err="1"/>
              <a:t>labor</a:t>
            </a:r>
            <a:r>
              <a:rPr lang="en-GB" sz="1300" b="1" i="1" noProof="0" dirty="0"/>
              <a:t> 	practices and  consumer issues?</a:t>
            </a:r>
          </a:p>
          <a:p>
            <a:pPr marL="582613" indent="-231775" algn="l">
              <a:lnSpc>
                <a:spcPts val="1280"/>
              </a:lnSpc>
              <a:buClr>
                <a:srgbClr val="69BCAC"/>
              </a:buClr>
              <a:buSzPct val="100000"/>
              <a:buFont typeface="+mj-lt"/>
              <a:buAutoNum type="alphaLcParenR"/>
              <a:tabLst>
                <a:tab pos="352425" algn="l"/>
              </a:tabLst>
            </a:pPr>
            <a:r>
              <a:rPr lang="en-GB" sz="1150" noProof="0" dirty="0"/>
              <a:t>UN Global Compact</a:t>
            </a:r>
          </a:p>
          <a:p>
            <a:pPr marL="582613" indent="-231775" algn="l">
              <a:lnSpc>
                <a:spcPts val="1280"/>
              </a:lnSpc>
              <a:buClr>
                <a:srgbClr val="69BCAC"/>
              </a:buClr>
              <a:buSzPct val="100000"/>
              <a:buFont typeface="+mj-lt"/>
              <a:buAutoNum type="alphaLcParenR"/>
              <a:tabLst>
                <a:tab pos="352425" algn="l"/>
              </a:tabLst>
            </a:pPr>
            <a:r>
              <a:rPr lang="en-GB" sz="1150" noProof="0" dirty="0"/>
              <a:t>ISO 14001</a:t>
            </a:r>
          </a:p>
          <a:p>
            <a:pPr marL="582613" indent="-231775" algn="l">
              <a:lnSpc>
                <a:spcPts val="1280"/>
              </a:lnSpc>
              <a:buClr>
                <a:srgbClr val="69BCAC"/>
              </a:buClr>
              <a:buSzPct val="100000"/>
              <a:buFont typeface="+mj-lt"/>
              <a:buAutoNum type="alphaLcParenR"/>
              <a:tabLst>
                <a:tab pos="352425" algn="l"/>
              </a:tabLst>
            </a:pPr>
            <a:r>
              <a:rPr lang="en-GB" sz="1150" noProof="0" dirty="0"/>
              <a:t>Triple Bottom Line</a:t>
            </a:r>
          </a:p>
          <a:p>
            <a:pPr marL="582613" indent="-231775" algn="l">
              <a:lnSpc>
                <a:spcPts val="1280"/>
              </a:lnSpc>
              <a:buClr>
                <a:srgbClr val="69BCAC"/>
              </a:buClr>
              <a:buSzPct val="100000"/>
              <a:buFont typeface="+mj-lt"/>
              <a:buAutoNum type="alphaLcParenR"/>
              <a:tabLst>
                <a:tab pos="352425" algn="l"/>
              </a:tabLst>
            </a:pPr>
            <a:r>
              <a:rPr lang="en-GB" sz="1150" noProof="0" dirty="0"/>
              <a:t>ISO 26000</a:t>
            </a:r>
          </a:p>
          <a:p>
            <a:pPr algn="l">
              <a:lnSpc>
                <a:spcPts val="1280"/>
              </a:lnSpc>
              <a:tabLst>
                <a:tab pos="352425" algn="l"/>
              </a:tabLst>
            </a:pPr>
            <a:endParaRPr lang="en-GB" sz="1150" noProof="0" dirty="0"/>
          </a:p>
          <a:p>
            <a:pPr marL="241300" indent="-228600" algn="l">
              <a:lnSpc>
                <a:spcPts val="1280"/>
              </a:lnSpc>
              <a:buClr>
                <a:srgbClr val="69BCAC"/>
              </a:buClr>
              <a:buSzPct val="140000"/>
              <a:buFont typeface="+mj-lt"/>
              <a:buAutoNum type="arabicPeriod" startAt="10"/>
              <a:tabLst>
                <a:tab pos="352425" algn="l"/>
              </a:tabLst>
            </a:pPr>
            <a:r>
              <a:rPr lang="en-GB" sz="1300" i="1" noProof="0" dirty="0"/>
              <a:t> 	</a:t>
            </a:r>
            <a:r>
              <a:rPr lang="en-GB" sz="1300" b="1" i="1" noProof="0" dirty="0"/>
              <a:t>Integrating sustainability into business can improve brand reputation                          	and customer trust.</a:t>
            </a:r>
          </a:p>
          <a:p>
            <a:pPr algn="l">
              <a:lnSpc>
                <a:spcPts val="1280"/>
              </a:lnSpc>
              <a:tabLst>
                <a:tab pos="352425" algn="l"/>
              </a:tabLst>
            </a:pPr>
            <a:endParaRPr lang="en-GB" sz="1150" noProof="0" dirty="0"/>
          </a:p>
          <a:p>
            <a:pPr algn="l">
              <a:lnSpc>
                <a:spcPts val="1280"/>
              </a:lnSpc>
              <a:tabLst>
                <a:tab pos="352425" algn="l"/>
              </a:tabLst>
            </a:pPr>
            <a:endParaRPr lang="en-GB" sz="1150" noProof="0" dirty="0"/>
          </a:p>
        </p:txBody>
      </p:sp>
    </p:spTree>
    <p:extLst>
      <p:ext uri="{BB962C8B-B14F-4D97-AF65-F5344CB8AC3E}">
        <p14:creationId xmlns:p14="http://schemas.microsoft.com/office/powerpoint/2010/main" val="327761224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E977B6-F12A-973E-AD54-1FD1EDB00537}"/>
            </a:ext>
          </a:extLst>
        </p:cNvPr>
        <p:cNvGrpSpPr/>
        <p:nvPr/>
      </p:nvGrpSpPr>
      <p:grpSpPr>
        <a:xfrm>
          <a:off x="0" y="0"/>
          <a:ext cx="0" cy="0"/>
          <a:chOff x="0" y="0"/>
          <a:chExt cx="0" cy="0"/>
        </a:xfrm>
      </p:grpSpPr>
      <p:grpSp>
        <p:nvGrpSpPr>
          <p:cNvPr id="4" name="Group 3">
            <a:extLst>
              <a:ext uri="{FF2B5EF4-FFF2-40B4-BE49-F238E27FC236}">
                <a16:creationId xmlns:a16="http://schemas.microsoft.com/office/drawing/2014/main" id="{EF22F009-BD53-0900-F351-77B98EFF1C52}"/>
              </a:ext>
            </a:extLst>
          </p:cNvPr>
          <p:cNvGrpSpPr/>
          <p:nvPr/>
        </p:nvGrpSpPr>
        <p:grpSpPr>
          <a:xfrm>
            <a:off x="632678" y="4589"/>
            <a:ext cx="7206111" cy="1687885"/>
            <a:chOff x="632678" y="4589"/>
            <a:chExt cx="7206111" cy="1687885"/>
          </a:xfrm>
        </p:grpSpPr>
        <p:grpSp>
          <p:nvGrpSpPr>
            <p:cNvPr id="5" name="Group 4">
              <a:extLst>
                <a:ext uri="{FF2B5EF4-FFF2-40B4-BE49-F238E27FC236}">
                  <a16:creationId xmlns:a16="http://schemas.microsoft.com/office/drawing/2014/main" id="{D670A965-6B25-8149-1F75-91B2183B91D5}"/>
                </a:ext>
              </a:extLst>
            </p:cNvPr>
            <p:cNvGrpSpPr/>
            <p:nvPr/>
          </p:nvGrpSpPr>
          <p:grpSpPr>
            <a:xfrm>
              <a:off x="879243" y="4589"/>
              <a:ext cx="6959546" cy="1670099"/>
              <a:chOff x="1505149" y="-412626"/>
              <a:chExt cx="7631626" cy="1831381"/>
            </a:xfrm>
          </p:grpSpPr>
          <p:sp>
            <p:nvSpPr>
              <p:cNvPr id="12" name="Rectangle 107">
                <a:extLst>
                  <a:ext uri="{FF2B5EF4-FFF2-40B4-BE49-F238E27FC236}">
                    <a16:creationId xmlns:a16="http://schemas.microsoft.com/office/drawing/2014/main" id="{BC54C616-247A-A7AE-CD78-E9D21D6AA024}"/>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3" name="Text Placeholder 1">
                <a:extLst>
                  <a:ext uri="{FF2B5EF4-FFF2-40B4-BE49-F238E27FC236}">
                    <a16:creationId xmlns:a16="http://schemas.microsoft.com/office/drawing/2014/main" id="{245D7DE8-CD02-B30D-9CCC-C19A83580A10}"/>
                  </a:ext>
                </a:extLst>
              </p:cNvPr>
              <p:cNvSpPr txBox="1">
                <a:spLocks/>
              </p:cNvSpPr>
              <p:nvPr/>
            </p:nvSpPr>
            <p:spPr>
              <a:xfrm>
                <a:off x="1505149" y="365504"/>
                <a:ext cx="5378793"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69BCAC"/>
                    </a:solidFill>
                  </a:rPr>
                  <a:t>C09  Sustainable Strategies and Strategic Planning</a:t>
                </a:r>
              </a:p>
              <a:p>
                <a:pPr algn="r">
                  <a:lnSpc>
                    <a:spcPts val="2380"/>
                  </a:lnSpc>
                  <a:spcBef>
                    <a:spcPts val="0"/>
                  </a:spcBef>
                </a:pPr>
                <a:endParaRPr lang="en-GB" sz="2700" noProof="0" dirty="0">
                  <a:solidFill>
                    <a:srgbClr val="69BCAC"/>
                  </a:solidFill>
                </a:endParaRPr>
              </a:p>
            </p:txBody>
          </p:sp>
        </p:grpSp>
        <p:sp>
          <p:nvSpPr>
            <p:cNvPr id="8" name="Text Placeholder 32">
              <a:extLst>
                <a:ext uri="{FF2B5EF4-FFF2-40B4-BE49-F238E27FC236}">
                  <a16:creationId xmlns:a16="http://schemas.microsoft.com/office/drawing/2014/main" id="{F02A6F9A-80CC-3EAD-E9C3-C822ECD451F8}"/>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0" name="Straight Connector 9">
              <a:extLst>
                <a:ext uri="{FF2B5EF4-FFF2-40B4-BE49-F238E27FC236}">
                  <a16:creationId xmlns:a16="http://schemas.microsoft.com/office/drawing/2014/main" id="{5E422D1B-1E51-B44E-C48F-916AA950BB5B}"/>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11" name="Text Placeholder 32">
              <a:extLst>
                <a:ext uri="{FF2B5EF4-FFF2-40B4-BE49-F238E27FC236}">
                  <a16:creationId xmlns:a16="http://schemas.microsoft.com/office/drawing/2014/main" id="{891C6ED4-4BE6-9B30-110A-63B1BD7404DF}"/>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1</a:t>
              </a:r>
            </a:p>
          </p:txBody>
        </p:sp>
      </p:grpSp>
      <p:sp>
        <p:nvSpPr>
          <p:cNvPr id="21" name="Text Placeholder 4">
            <a:extLst>
              <a:ext uri="{FF2B5EF4-FFF2-40B4-BE49-F238E27FC236}">
                <a16:creationId xmlns:a16="http://schemas.microsoft.com/office/drawing/2014/main" id="{65D29911-6C2A-53C0-723A-E27B2C336A55}"/>
              </a:ext>
            </a:extLst>
          </p:cNvPr>
          <p:cNvSpPr txBox="1">
            <a:spLocks/>
          </p:cNvSpPr>
          <p:nvPr/>
        </p:nvSpPr>
        <p:spPr>
          <a:xfrm>
            <a:off x="933112" y="1692474"/>
            <a:ext cx="6686214" cy="597372"/>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cs typeface="Calibri" panose="020F0502020204030204" pitchFamily="34" charset="0"/>
              </a:rPr>
              <a:t>Learning Outcomes</a:t>
            </a:r>
          </a:p>
        </p:txBody>
      </p:sp>
      <p:sp>
        <p:nvSpPr>
          <p:cNvPr id="22" name="Text Placeholder 6">
            <a:extLst>
              <a:ext uri="{FF2B5EF4-FFF2-40B4-BE49-F238E27FC236}">
                <a16:creationId xmlns:a16="http://schemas.microsoft.com/office/drawing/2014/main" id="{D1E3C37E-B98C-21EB-A094-278BF749C1B6}"/>
              </a:ext>
            </a:extLst>
          </p:cNvPr>
          <p:cNvSpPr txBox="1">
            <a:spLocks/>
          </p:cNvSpPr>
          <p:nvPr/>
        </p:nvSpPr>
        <p:spPr>
          <a:xfrm>
            <a:off x="879244" y="2182368"/>
            <a:ext cx="4446806" cy="1998601"/>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gn="l">
              <a:lnSpc>
                <a:spcPts val="1480"/>
              </a:lnSpc>
            </a:pPr>
            <a:r>
              <a:rPr lang="en-GB" sz="1400" b="1" i="1" noProof="0" dirty="0">
                <a:effectLst/>
                <a:latin typeface="Calibri" panose="020F0502020204030204" pitchFamily="34" charset="0"/>
                <a:ea typeface="Calibri" panose="020F0502020204030204" pitchFamily="34" charset="0"/>
                <a:cs typeface="Calibri" panose="020F0502020204030204" pitchFamily="34" charset="0"/>
              </a:rPr>
              <a:t>After completing these activities, students will be able to describe the principles of strategic foresight and scenario planning and apply specific tools to inform sustainable engineering decisions in response to long-term trends, risks, and global influences.</a:t>
            </a:r>
            <a:endParaRPr lang="en-GB" sz="1400" b="1" i="1" noProof="0" dirty="0">
              <a:latin typeface="Calibri" panose="020F0502020204030204" pitchFamily="34" charset="0"/>
              <a:ea typeface="Calibri" panose="020F0502020204030204" pitchFamily="34" charset="0"/>
              <a:cs typeface="Calibri" panose="020F0502020204030204" pitchFamily="34" charset="0"/>
            </a:endParaRPr>
          </a:p>
          <a:p>
            <a:pPr algn="l">
              <a:lnSpc>
                <a:spcPts val="1480"/>
              </a:lnSpc>
            </a:pPr>
            <a:endParaRPr lang="en-GB" sz="1400" b="1" i="1" noProof="0" dirty="0">
              <a:latin typeface="Calibri" panose="020F0502020204030204" pitchFamily="34" charset="0"/>
              <a:cs typeface="Calibri" panose="020F0502020204030204" pitchFamily="34" charset="0"/>
            </a:endParaRPr>
          </a:p>
        </p:txBody>
      </p:sp>
      <p:grpSp>
        <p:nvGrpSpPr>
          <p:cNvPr id="2" name="Group 1">
            <a:extLst>
              <a:ext uri="{FF2B5EF4-FFF2-40B4-BE49-F238E27FC236}">
                <a16:creationId xmlns:a16="http://schemas.microsoft.com/office/drawing/2014/main" id="{B788A315-34BA-7077-0F60-75119F818C6A}"/>
              </a:ext>
            </a:extLst>
          </p:cNvPr>
          <p:cNvGrpSpPr/>
          <p:nvPr/>
        </p:nvGrpSpPr>
        <p:grpSpPr>
          <a:xfrm>
            <a:off x="3864154" y="8841290"/>
            <a:ext cx="1461895" cy="1028703"/>
            <a:chOff x="3824530" y="1881282"/>
            <a:chExt cx="1786282" cy="1256967"/>
          </a:xfrm>
        </p:grpSpPr>
        <p:sp>
          <p:nvSpPr>
            <p:cNvPr id="6" name="Google Shape;1042;p3">
              <a:extLst>
                <a:ext uri="{FF2B5EF4-FFF2-40B4-BE49-F238E27FC236}">
                  <a16:creationId xmlns:a16="http://schemas.microsoft.com/office/drawing/2014/main" id="{84351D5C-7F8C-F143-DFAB-E9F71A45D98F}"/>
                </a:ext>
              </a:extLst>
            </p:cNvPr>
            <p:cNvSpPr/>
            <p:nvPr/>
          </p:nvSpPr>
          <p:spPr>
            <a:xfrm>
              <a:off x="4260471" y="1881282"/>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7" name="TextBox 6">
              <a:extLst>
                <a:ext uri="{FF2B5EF4-FFF2-40B4-BE49-F238E27FC236}">
                  <a16:creationId xmlns:a16="http://schemas.microsoft.com/office/drawing/2014/main" id="{51005E70-BFF4-2FF0-BC94-0ED52080D074}"/>
                </a:ext>
              </a:extLst>
            </p:cNvPr>
            <p:cNvSpPr txBox="1"/>
            <p:nvPr/>
          </p:nvSpPr>
          <p:spPr>
            <a:xfrm>
              <a:off x="3824530" y="2830472"/>
              <a:ext cx="1786282" cy="307777"/>
            </a:xfrm>
            <a:prstGeom prst="rect">
              <a:avLst/>
            </a:prstGeom>
            <a:noFill/>
          </p:spPr>
          <p:txBody>
            <a:bodyPr wrap="square" rtlCol="0">
              <a:spAutoFit/>
            </a:bodyPr>
            <a:lstStyle/>
            <a:p>
              <a:pPr algn="ctr"/>
              <a:r>
                <a:rPr lang="en-GB" noProof="0" dirty="0">
                  <a:solidFill>
                    <a:srgbClr val="1A3966"/>
                  </a:solidFill>
                  <a:latin typeface="Calibri" panose="020F0502020204030204" pitchFamily="34" charset="0"/>
                  <a:cs typeface="Calibri" panose="020F0502020204030204" pitchFamily="34" charset="0"/>
                </a:rPr>
                <a:t>LIMITS</a:t>
              </a:r>
            </a:p>
          </p:txBody>
        </p:sp>
        <p:grpSp>
          <p:nvGrpSpPr>
            <p:cNvPr id="9" name="Google Shape;1372;p4">
              <a:extLst>
                <a:ext uri="{FF2B5EF4-FFF2-40B4-BE49-F238E27FC236}">
                  <a16:creationId xmlns:a16="http://schemas.microsoft.com/office/drawing/2014/main" id="{66CAC4CF-256C-C8F6-42C9-9D37217232E6}"/>
                </a:ext>
              </a:extLst>
            </p:cNvPr>
            <p:cNvGrpSpPr/>
            <p:nvPr/>
          </p:nvGrpSpPr>
          <p:grpSpPr>
            <a:xfrm>
              <a:off x="4479998" y="2052304"/>
              <a:ext cx="583071" cy="580140"/>
              <a:chOff x="10404966" y="1987546"/>
              <a:chExt cx="1091621" cy="1086133"/>
            </a:xfrm>
          </p:grpSpPr>
          <p:sp>
            <p:nvSpPr>
              <p:cNvPr id="14" name="Google Shape;1373;p4">
                <a:extLst>
                  <a:ext uri="{FF2B5EF4-FFF2-40B4-BE49-F238E27FC236}">
                    <a16:creationId xmlns:a16="http://schemas.microsoft.com/office/drawing/2014/main" id="{011DA503-415C-1E77-8F76-9224A6B70E8D}"/>
                  </a:ext>
                </a:extLst>
              </p:cNvPr>
              <p:cNvSpPr/>
              <p:nvPr/>
            </p:nvSpPr>
            <p:spPr>
              <a:xfrm>
                <a:off x="10643587" y="2308449"/>
                <a:ext cx="853000" cy="342845"/>
              </a:xfrm>
              <a:custGeom>
                <a:avLst/>
                <a:gdLst/>
                <a:ahLst/>
                <a:cxnLst/>
                <a:rect l="l" t="t" r="r" b="b"/>
                <a:pathLst>
                  <a:path w="853000" h="342845" extrusionOk="0">
                    <a:moveTo>
                      <a:pt x="740547" y="0"/>
                    </a:moveTo>
                    <a:cubicBezTo>
                      <a:pt x="685692" y="0"/>
                      <a:pt x="639064" y="41141"/>
                      <a:pt x="630837" y="93254"/>
                    </a:cubicBezTo>
                    <a:lnTo>
                      <a:pt x="584209" y="93254"/>
                    </a:lnTo>
                    <a:cubicBezTo>
                      <a:pt x="575981" y="93254"/>
                      <a:pt x="567753" y="101482"/>
                      <a:pt x="567753" y="109710"/>
                    </a:cubicBezTo>
                    <a:cubicBezTo>
                      <a:pt x="567753" y="117939"/>
                      <a:pt x="575981" y="126167"/>
                      <a:pt x="584209" y="126167"/>
                    </a:cubicBezTo>
                    <a:lnTo>
                      <a:pt x="644550" y="126167"/>
                    </a:lnTo>
                    <a:cubicBezTo>
                      <a:pt x="652778" y="126167"/>
                      <a:pt x="661007" y="117939"/>
                      <a:pt x="661007" y="109710"/>
                    </a:cubicBezTo>
                    <a:cubicBezTo>
                      <a:pt x="661007" y="65827"/>
                      <a:pt x="696663" y="30171"/>
                      <a:pt x="740547" y="30171"/>
                    </a:cubicBezTo>
                    <a:cubicBezTo>
                      <a:pt x="784432" y="30171"/>
                      <a:pt x="820087" y="65827"/>
                      <a:pt x="820087" y="109710"/>
                    </a:cubicBezTo>
                    <a:lnTo>
                      <a:pt x="820087" y="172794"/>
                    </a:lnTo>
                    <a:cubicBezTo>
                      <a:pt x="820087" y="216678"/>
                      <a:pt x="784432" y="252334"/>
                      <a:pt x="740547" y="252334"/>
                    </a:cubicBezTo>
                    <a:cubicBezTo>
                      <a:pt x="696663" y="252334"/>
                      <a:pt x="661007" y="216678"/>
                      <a:pt x="661007" y="172794"/>
                    </a:cubicBezTo>
                    <a:cubicBezTo>
                      <a:pt x="661007" y="164566"/>
                      <a:pt x="652778" y="156337"/>
                      <a:pt x="644550" y="156337"/>
                    </a:cubicBezTo>
                    <a:lnTo>
                      <a:pt x="126167" y="156337"/>
                    </a:lnTo>
                    <a:cubicBezTo>
                      <a:pt x="117939" y="156337"/>
                      <a:pt x="109711" y="148109"/>
                      <a:pt x="109711" y="139881"/>
                    </a:cubicBezTo>
                    <a:cubicBezTo>
                      <a:pt x="109711" y="131653"/>
                      <a:pt x="117939" y="123424"/>
                      <a:pt x="126167" y="123424"/>
                    </a:cubicBezTo>
                    <a:lnTo>
                      <a:pt x="515640" y="123424"/>
                    </a:lnTo>
                    <a:cubicBezTo>
                      <a:pt x="523869" y="123424"/>
                      <a:pt x="532097" y="115196"/>
                      <a:pt x="532097" y="106968"/>
                    </a:cubicBezTo>
                    <a:cubicBezTo>
                      <a:pt x="532097" y="98740"/>
                      <a:pt x="523869" y="90511"/>
                      <a:pt x="515640" y="90511"/>
                    </a:cubicBezTo>
                    <a:lnTo>
                      <a:pt x="222164" y="90511"/>
                    </a:lnTo>
                    <a:cubicBezTo>
                      <a:pt x="202965" y="49370"/>
                      <a:pt x="161823" y="24685"/>
                      <a:pt x="117939" y="24685"/>
                    </a:cubicBezTo>
                    <a:cubicBezTo>
                      <a:pt x="52112" y="24685"/>
                      <a:pt x="0" y="76797"/>
                      <a:pt x="0" y="142624"/>
                    </a:cubicBezTo>
                    <a:cubicBezTo>
                      <a:pt x="0" y="181022"/>
                      <a:pt x="19200" y="213936"/>
                      <a:pt x="46627" y="235878"/>
                    </a:cubicBezTo>
                    <a:lnTo>
                      <a:pt x="30171" y="282505"/>
                    </a:lnTo>
                    <a:cubicBezTo>
                      <a:pt x="24685" y="296218"/>
                      <a:pt x="27428" y="309932"/>
                      <a:pt x="35656" y="323646"/>
                    </a:cubicBezTo>
                    <a:cubicBezTo>
                      <a:pt x="43884" y="334617"/>
                      <a:pt x="57598" y="342845"/>
                      <a:pt x="71312" y="342845"/>
                    </a:cubicBezTo>
                    <a:lnTo>
                      <a:pt x="161823" y="342845"/>
                    </a:lnTo>
                    <a:cubicBezTo>
                      <a:pt x="175537" y="342845"/>
                      <a:pt x="189251" y="334617"/>
                      <a:pt x="197480" y="323646"/>
                    </a:cubicBezTo>
                    <a:cubicBezTo>
                      <a:pt x="205708" y="312675"/>
                      <a:pt x="208450" y="296218"/>
                      <a:pt x="202965" y="282505"/>
                    </a:cubicBezTo>
                    <a:lnTo>
                      <a:pt x="186508" y="235878"/>
                    </a:lnTo>
                    <a:cubicBezTo>
                      <a:pt x="202965" y="222164"/>
                      <a:pt x="216678" y="205707"/>
                      <a:pt x="224907" y="186508"/>
                    </a:cubicBezTo>
                    <a:lnTo>
                      <a:pt x="630837" y="186508"/>
                    </a:lnTo>
                    <a:cubicBezTo>
                      <a:pt x="639064" y="238620"/>
                      <a:pt x="685692" y="279762"/>
                      <a:pt x="740547" y="279762"/>
                    </a:cubicBezTo>
                    <a:cubicBezTo>
                      <a:pt x="800888" y="279762"/>
                      <a:pt x="853001" y="230392"/>
                      <a:pt x="853001" y="167309"/>
                    </a:cubicBezTo>
                    <a:lnTo>
                      <a:pt x="853001" y="104225"/>
                    </a:lnTo>
                    <a:cubicBezTo>
                      <a:pt x="853001" y="52113"/>
                      <a:pt x="800888" y="0"/>
                      <a:pt x="740547" y="0"/>
                    </a:cubicBezTo>
                    <a:lnTo>
                      <a:pt x="740547" y="0"/>
                    </a:lnTo>
                    <a:close/>
                    <a:moveTo>
                      <a:pt x="159080" y="222164"/>
                    </a:moveTo>
                    <a:cubicBezTo>
                      <a:pt x="153595" y="224906"/>
                      <a:pt x="150852" y="233135"/>
                      <a:pt x="150852" y="241363"/>
                    </a:cubicBezTo>
                    <a:lnTo>
                      <a:pt x="172794" y="301704"/>
                    </a:lnTo>
                    <a:cubicBezTo>
                      <a:pt x="172794" y="304447"/>
                      <a:pt x="172794" y="309932"/>
                      <a:pt x="170052" y="312675"/>
                    </a:cubicBezTo>
                    <a:cubicBezTo>
                      <a:pt x="167309" y="315418"/>
                      <a:pt x="164566" y="318161"/>
                      <a:pt x="159080" y="318161"/>
                    </a:cubicBezTo>
                    <a:lnTo>
                      <a:pt x="68569" y="318161"/>
                    </a:lnTo>
                    <a:cubicBezTo>
                      <a:pt x="65826" y="318161"/>
                      <a:pt x="60341" y="315418"/>
                      <a:pt x="57598" y="312675"/>
                    </a:cubicBezTo>
                    <a:cubicBezTo>
                      <a:pt x="54855" y="309932"/>
                      <a:pt x="54855" y="304447"/>
                      <a:pt x="54855" y="301704"/>
                    </a:cubicBezTo>
                    <a:lnTo>
                      <a:pt x="76797" y="241363"/>
                    </a:lnTo>
                    <a:cubicBezTo>
                      <a:pt x="79540" y="233135"/>
                      <a:pt x="76797" y="224906"/>
                      <a:pt x="68569" y="222164"/>
                    </a:cubicBezTo>
                    <a:cubicBezTo>
                      <a:pt x="41142" y="205707"/>
                      <a:pt x="24685" y="178280"/>
                      <a:pt x="24685" y="148109"/>
                    </a:cubicBezTo>
                    <a:cubicBezTo>
                      <a:pt x="24685" y="101482"/>
                      <a:pt x="63083" y="63084"/>
                      <a:pt x="109711" y="63084"/>
                    </a:cubicBezTo>
                    <a:cubicBezTo>
                      <a:pt x="137138" y="63084"/>
                      <a:pt x="161823" y="76797"/>
                      <a:pt x="178280" y="95997"/>
                    </a:cubicBezTo>
                    <a:lnTo>
                      <a:pt x="117939" y="95997"/>
                    </a:lnTo>
                    <a:cubicBezTo>
                      <a:pt x="90511" y="95997"/>
                      <a:pt x="68569" y="117939"/>
                      <a:pt x="68569" y="145366"/>
                    </a:cubicBezTo>
                    <a:cubicBezTo>
                      <a:pt x="68569" y="172794"/>
                      <a:pt x="90511" y="194736"/>
                      <a:pt x="117939" y="194736"/>
                    </a:cubicBezTo>
                    <a:lnTo>
                      <a:pt x="181023" y="194736"/>
                    </a:lnTo>
                    <a:cubicBezTo>
                      <a:pt x="181023" y="202965"/>
                      <a:pt x="170052" y="213936"/>
                      <a:pt x="159080" y="222164"/>
                    </a:cubicBezTo>
                    <a:lnTo>
                      <a:pt x="159080" y="222164"/>
                    </a:lnTo>
                    <a:close/>
                  </a:path>
                </a:pathLst>
              </a:custGeom>
              <a:solidFill>
                <a:srgbClr val="3FC2E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grpSp>
            <p:nvGrpSpPr>
              <p:cNvPr id="15" name="Google Shape;1374;p4">
                <a:extLst>
                  <a:ext uri="{FF2B5EF4-FFF2-40B4-BE49-F238E27FC236}">
                    <a16:creationId xmlns:a16="http://schemas.microsoft.com/office/drawing/2014/main" id="{6AA5595F-B074-701B-9BEC-384DB4C4B007}"/>
                  </a:ext>
                </a:extLst>
              </p:cNvPr>
              <p:cNvGrpSpPr/>
              <p:nvPr/>
            </p:nvGrpSpPr>
            <p:grpSpPr>
              <a:xfrm>
                <a:off x="10404966" y="1987546"/>
                <a:ext cx="1025795" cy="1086133"/>
                <a:chOff x="10404966" y="1987546"/>
                <a:chExt cx="1025795" cy="1086133"/>
              </a:xfrm>
            </p:grpSpPr>
            <p:sp>
              <p:nvSpPr>
                <p:cNvPr id="16" name="Google Shape;1375;p4">
                  <a:extLst>
                    <a:ext uri="{FF2B5EF4-FFF2-40B4-BE49-F238E27FC236}">
                      <a16:creationId xmlns:a16="http://schemas.microsoft.com/office/drawing/2014/main" id="{3018143E-0795-3903-A115-6210C55B091C}"/>
                    </a:ext>
                  </a:extLst>
                </p:cNvPr>
                <p:cNvSpPr/>
                <p:nvPr/>
              </p:nvSpPr>
              <p:spPr>
                <a:xfrm>
                  <a:off x="10404966" y="2250851"/>
                  <a:ext cx="681982" cy="822828"/>
                </a:xfrm>
                <a:custGeom>
                  <a:avLst/>
                  <a:gdLst/>
                  <a:ahLst/>
                  <a:cxnLst/>
                  <a:rect l="l" t="t" r="r" b="b"/>
                  <a:pathLst>
                    <a:path w="681982" h="822828" extrusionOk="0">
                      <a:moveTo>
                        <a:pt x="669236" y="290733"/>
                      </a:moveTo>
                      <a:cubicBezTo>
                        <a:pt x="661007" y="290733"/>
                        <a:pt x="652779" y="298961"/>
                        <a:pt x="652779" y="307189"/>
                      </a:cubicBezTo>
                      <a:lnTo>
                        <a:pt x="652779" y="704890"/>
                      </a:lnTo>
                      <a:cubicBezTo>
                        <a:pt x="652779" y="754260"/>
                        <a:pt x="614381" y="792658"/>
                        <a:pt x="565010" y="792658"/>
                      </a:cubicBezTo>
                      <a:lnTo>
                        <a:pt x="120682" y="792658"/>
                      </a:lnTo>
                      <a:cubicBezTo>
                        <a:pt x="71312" y="792658"/>
                        <a:pt x="32914" y="754260"/>
                        <a:pt x="32914" y="704890"/>
                      </a:cubicBezTo>
                      <a:lnTo>
                        <a:pt x="32914" y="16456"/>
                      </a:lnTo>
                      <a:cubicBezTo>
                        <a:pt x="32914" y="8228"/>
                        <a:pt x="24686" y="0"/>
                        <a:pt x="16457" y="0"/>
                      </a:cubicBezTo>
                      <a:cubicBezTo>
                        <a:pt x="8229" y="0"/>
                        <a:pt x="0" y="8228"/>
                        <a:pt x="0" y="16456"/>
                      </a:cubicBezTo>
                      <a:lnTo>
                        <a:pt x="0" y="704890"/>
                      </a:lnTo>
                      <a:cubicBezTo>
                        <a:pt x="0" y="770716"/>
                        <a:pt x="52113" y="822829"/>
                        <a:pt x="117940" y="822829"/>
                      </a:cubicBezTo>
                      <a:lnTo>
                        <a:pt x="562267" y="822829"/>
                      </a:lnTo>
                      <a:cubicBezTo>
                        <a:pt x="628094" y="822829"/>
                        <a:pt x="680207" y="770716"/>
                        <a:pt x="680207" y="704890"/>
                      </a:cubicBezTo>
                      <a:lnTo>
                        <a:pt x="680207" y="307189"/>
                      </a:lnTo>
                      <a:cubicBezTo>
                        <a:pt x="685692" y="296218"/>
                        <a:pt x="677464" y="290733"/>
                        <a:pt x="669236" y="290733"/>
                      </a:cubicBezTo>
                      <a:lnTo>
                        <a:pt x="669236" y="290733"/>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17" name="Google Shape;1376;p4">
                  <a:extLst>
                    <a:ext uri="{FF2B5EF4-FFF2-40B4-BE49-F238E27FC236}">
                      <a16:creationId xmlns:a16="http://schemas.microsoft.com/office/drawing/2014/main" id="{ED72EFEF-F556-E6FA-8793-87D812416E01}"/>
                    </a:ext>
                  </a:extLst>
                </p:cNvPr>
                <p:cNvSpPr/>
                <p:nvPr/>
              </p:nvSpPr>
              <p:spPr>
                <a:xfrm>
                  <a:off x="10409739" y="1987546"/>
                  <a:ext cx="680919" cy="381243"/>
                </a:xfrm>
                <a:custGeom>
                  <a:avLst/>
                  <a:gdLst/>
                  <a:ahLst/>
                  <a:cxnLst/>
                  <a:rect l="l" t="t" r="r" b="b"/>
                  <a:pathLst>
                    <a:path w="680919" h="381243" extrusionOk="0">
                      <a:moveTo>
                        <a:pt x="11684" y="224906"/>
                      </a:moveTo>
                      <a:cubicBezTo>
                        <a:pt x="19913" y="224906"/>
                        <a:pt x="28141" y="216678"/>
                        <a:pt x="28141" y="208450"/>
                      </a:cubicBezTo>
                      <a:lnTo>
                        <a:pt x="28141" y="117939"/>
                      </a:lnTo>
                      <a:cubicBezTo>
                        <a:pt x="28141" y="68569"/>
                        <a:pt x="66540" y="30171"/>
                        <a:pt x="115910" y="30171"/>
                      </a:cubicBezTo>
                      <a:lnTo>
                        <a:pt x="560238" y="30171"/>
                      </a:lnTo>
                      <a:cubicBezTo>
                        <a:pt x="609608" y="30171"/>
                        <a:pt x="648007" y="68569"/>
                        <a:pt x="648007" y="117939"/>
                      </a:cubicBezTo>
                      <a:lnTo>
                        <a:pt x="648007" y="364787"/>
                      </a:lnTo>
                      <a:cubicBezTo>
                        <a:pt x="648007" y="373016"/>
                        <a:pt x="656235" y="381244"/>
                        <a:pt x="664464" y="381244"/>
                      </a:cubicBezTo>
                      <a:cubicBezTo>
                        <a:pt x="672692" y="381244"/>
                        <a:pt x="680920" y="373016"/>
                        <a:pt x="680920" y="364787"/>
                      </a:cubicBezTo>
                      <a:lnTo>
                        <a:pt x="680920" y="117939"/>
                      </a:lnTo>
                      <a:cubicBezTo>
                        <a:pt x="680920" y="52112"/>
                        <a:pt x="628807" y="0"/>
                        <a:pt x="562981" y="0"/>
                      </a:cubicBezTo>
                      <a:lnTo>
                        <a:pt x="118652" y="0"/>
                      </a:lnTo>
                      <a:cubicBezTo>
                        <a:pt x="52826" y="0"/>
                        <a:pt x="714" y="52112"/>
                        <a:pt x="714" y="117939"/>
                      </a:cubicBezTo>
                      <a:lnTo>
                        <a:pt x="714" y="208450"/>
                      </a:lnTo>
                      <a:cubicBezTo>
                        <a:pt x="-2029" y="219421"/>
                        <a:pt x="3456" y="224906"/>
                        <a:pt x="11684" y="224906"/>
                      </a:cubicBezTo>
                      <a:lnTo>
                        <a:pt x="11684" y="224906"/>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18" name="Google Shape;1377;p4">
                  <a:extLst>
                    <a:ext uri="{FF2B5EF4-FFF2-40B4-BE49-F238E27FC236}">
                      <a16:creationId xmlns:a16="http://schemas.microsoft.com/office/drawing/2014/main" id="{14227C4F-392C-2B7B-931B-AF47B1BE7D60}"/>
                    </a:ext>
                  </a:extLst>
                </p:cNvPr>
                <p:cNvSpPr/>
                <p:nvPr/>
              </p:nvSpPr>
              <p:spPr>
                <a:xfrm>
                  <a:off x="10473536" y="2050629"/>
                  <a:ext cx="554039" cy="954481"/>
                </a:xfrm>
                <a:custGeom>
                  <a:avLst/>
                  <a:gdLst/>
                  <a:ahLst/>
                  <a:cxnLst/>
                  <a:rect l="l" t="t" r="r" b="b"/>
                  <a:pathLst>
                    <a:path w="554039" h="954481" extrusionOk="0">
                      <a:moveTo>
                        <a:pt x="537583" y="318160"/>
                      </a:moveTo>
                      <a:cubicBezTo>
                        <a:pt x="545811" y="318160"/>
                        <a:pt x="554039" y="309932"/>
                        <a:pt x="554039" y="301704"/>
                      </a:cubicBezTo>
                      <a:lnTo>
                        <a:pt x="554039" y="54855"/>
                      </a:lnTo>
                      <a:cubicBezTo>
                        <a:pt x="554039" y="24685"/>
                        <a:pt x="529355" y="0"/>
                        <a:pt x="499184" y="0"/>
                      </a:cubicBezTo>
                      <a:lnTo>
                        <a:pt x="447072" y="0"/>
                      </a:lnTo>
                      <a:cubicBezTo>
                        <a:pt x="430615" y="0"/>
                        <a:pt x="419644" y="10971"/>
                        <a:pt x="414158" y="24685"/>
                      </a:cubicBezTo>
                      <a:cubicBezTo>
                        <a:pt x="411415" y="32913"/>
                        <a:pt x="405930" y="38399"/>
                        <a:pt x="397701" y="38399"/>
                      </a:cubicBezTo>
                      <a:lnTo>
                        <a:pt x="156338" y="38399"/>
                      </a:lnTo>
                      <a:cubicBezTo>
                        <a:pt x="148110" y="38399"/>
                        <a:pt x="142624" y="32913"/>
                        <a:pt x="139881" y="24685"/>
                      </a:cubicBezTo>
                      <a:cubicBezTo>
                        <a:pt x="134396" y="10971"/>
                        <a:pt x="120682" y="0"/>
                        <a:pt x="106969" y="0"/>
                      </a:cubicBezTo>
                      <a:lnTo>
                        <a:pt x="54855" y="0"/>
                      </a:lnTo>
                      <a:cubicBezTo>
                        <a:pt x="24686" y="0"/>
                        <a:pt x="0" y="24685"/>
                        <a:pt x="0" y="54855"/>
                      </a:cubicBezTo>
                      <a:lnTo>
                        <a:pt x="0" y="899626"/>
                      </a:lnTo>
                      <a:cubicBezTo>
                        <a:pt x="0" y="929796"/>
                        <a:pt x="24686" y="954481"/>
                        <a:pt x="54855" y="954481"/>
                      </a:cubicBezTo>
                      <a:lnTo>
                        <a:pt x="392216" y="954481"/>
                      </a:lnTo>
                      <a:cubicBezTo>
                        <a:pt x="400444" y="954481"/>
                        <a:pt x="408673" y="946253"/>
                        <a:pt x="408673" y="938025"/>
                      </a:cubicBezTo>
                      <a:cubicBezTo>
                        <a:pt x="408673" y="929796"/>
                        <a:pt x="400444" y="921568"/>
                        <a:pt x="392216" y="921568"/>
                      </a:cubicBezTo>
                      <a:lnTo>
                        <a:pt x="54855" y="921568"/>
                      </a:lnTo>
                      <a:cubicBezTo>
                        <a:pt x="41142" y="921568"/>
                        <a:pt x="30171" y="910597"/>
                        <a:pt x="30171" y="896883"/>
                      </a:cubicBezTo>
                      <a:lnTo>
                        <a:pt x="30171" y="52112"/>
                      </a:lnTo>
                      <a:cubicBezTo>
                        <a:pt x="30171" y="38399"/>
                        <a:pt x="41142" y="27428"/>
                        <a:pt x="54855" y="27428"/>
                      </a:cubicBezTo>
                      <a:lnTo>
                        <a:pt x="106969" y="27428"/>
                      </a:lnTo>
                      <a:cubicBezTo>
                        <a:pt x="109711" y="27428"/>
                        <a:pt x="109711" y="27428"/>
                        <a:pt x="109711" y="30170"/>
                      </a:cubicBezTo>
                      <a:cubicBezTo>
                        <a:pt x="115197" y="49370"/>
                        <a:pt x="134396" y="63084"/>
                        <a:pt x="156338" y="63084"/>
                      </a:cubicBezTo>
                      <a:lnTo>
                        <a:pt x="394959" y="63084"/>
                      </a:lnTo>
                      <a:cubicBezTo>
                        <a:pt x="416901" y="63084"/>
                        <a:pt x="436101" y="49370"/>
                        <a:pt x="441586" y="30170"/>
                      </a:cubicBezTo>
                      <a:cubicBezTo>
                        <a:pt x="441586" y="30170"/>
                        <a:pt x="444329" y="27428"/>
                        <a:pt x="444329" y="27428"/>
                      </a:cubicBezTo>
                      <a:lnTo>
                        <a:pt x="496441" y="27428"/>
                      </a:lnTo>
                      <a:cubicBezTo>
                        <a:pt x="510155" y="27428"/>
                        <a:pt x="521126" y="38399"/>
                        <a:pt x="521126" y="52112"/>
                      </a:cubicBezTo>
                      <a:lnTo>
                        <a:pt x="521126" y="298961"/>
                      </a:lnTo>
                      <a:cubicBezTo>
                        <a:pt x="521126" y="312675"/>
                        <a:pt x="529355" y="318160"/>
                        <a:pt x="537583" y="318160"/>
                      </a:cubicBezTo>
                      <a:lnTo>
                        <a:pt x="537583" y="318160"/>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19" name="Google Shape;1378;p4">
                  <a:extLst>
                    <a:ext uri="{FF2B5EF4-FFF2-40B4-BE49-F238E27FC236}">
                      <a16:creationId xmlns:a16="http://schemas.microsoft.com/office/drawing/2014/main" id="{234FE6CB-F1B9-49BD-9E96-8D6DD3EB5D44}"/>
                    </a:ext>
                  </a:extLst>
                </p:cNvPr>
                <p:cNvSpPr/>
                <p:nvPr/>
              </p:nvSpPr>
              <p:spPr>
                <a:xfrm>
                  <a:off x="10915121" y="2538841"/>
                  <a:ext cx="112453" cy="469012"/>
                </a:xfrm>
                <a:custGeom>
                  <a:avLst/>
                  <a:gdLst/>
                  <a:ahLst/>
                  <a:cxnLst/>
                  <a:rect l="l" t="t" r="r" b="b"/>
                  <a:pathLst>
                    <a:path w="112453" h="469012" extrusionOk="0">
                      <a:moveTo>
                        <a:pt x="0" y="452556"/>
                      </a:moveTo>
                      <a:cubicBezTo>
                        <a:pt x="0" y="460784"/>
                        <a:pt x="8229" y="469012"/>
                        <a:pt x="16457" y="469012"/>
                      </a:cubicBezTo>
                      <a:lnTo>
                        <a:pt x="57598" y="469012"/>
                      </a:lnTo>
                      <a:cubicBezTo>
                        <a:pt x="87769" y="469012"/>
                        <a:pt x="112454" y="444327"/>
                        <a:pt x="112454" y="414157"/>
                      </a:cubicBezTo>
                      <a:lnTo>
                        <a:pt x="112454" y="16456"/>
                      </a:lnTo>
                      <a:cubicBezTo>
                        <a:pt x="112454" y="8228"/>
                        <a:pt x="104226" y="0"/>
                        <a:pt x="95997" y="0"/>
                      </a:cubicBezTo>
                      <a:cubicBezTo>
                        <a:pt x="87769" y="0"/>
                        <a:pt x="79540" y="8228"/>
                        <a:pt x="79540" y="16456"/>
                      </a:cubicBezTo>
                      <a:lnTo>
                        <a:pt x="79540" y="414157"/>
                      </a:lnTo>
                      <a:cubicBezTo>
                        <a:pt x="79540" y="427871"/>
                        <a:pt x="68569" y="438842"/>
                        <a:pt x="54855" y="438842"/>
                      </a:cubicBezTo>
                      <a:lnTo>
                        <a:pt x="16457" y="438842"/>
                      </a:lnTo>
                      <a:cubicBezTo>
                        <a:pt x="8229" y="438842"/>
                        <a:pt x="0" y="444327"/>
                        <a:pt x="0" y="452556"/>
                      </a:cubicBezTo>
                      <a:lnTo>
                        <a:pt x="0" y="452556"/>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20" name="Google Shape;1379;p4">
                  <a:extLst>
                    <a:ext uri="{FF2B5EF4-FFF2-40B4-BE49-F238E27FC236}">
                      <a16:creationId xmlns:a16="http://schemas.microsoft.com/office/drawing/2014/main" id="{1B08877C-524C-ADBF-EC00-E374DA1C37A9}"/>
                    </a:ext>
                  </a:extLst>
                </p:cNvPr>
                <p:cNvSpPr/>
                <p:nvPr/>
              </p:nvSpPr>
              <p:spPr>
                <a:xfrm>
                  <a:off x="11332022" y="2371532"/>
                  <a:ext cx="98739" cy="161822"/>
                </a:xfrm>
                <a:custGeom>
                  <a:avLst/>
                  <a:gdLst/>
                  <a:ahLst/>
                  <a:cxnLst/>
                  <a:rect l="l" t="t" r="r" b="b"/>
                  <a:pathLst>
                    <a:path w="98739" h="161822" extrusionOk="0">
                      <a:moveTo>
                        <a:pt x="98740" y="112453"/>
                      </a:moveTo>
                      <a:lnTo>
                        <a:pt x="98740" y="49370"/>
                      </a:lnTo>
                      <a:cubicBezTo>
                        <a:pt x="98740" y="21942"/>
                        <a:pt x="76797" y="0"/>
                        <a:pt x="49369" y="0"/>
                      </a:cubicBezTo>
                      <a:cubicBezTo>
                        <a:pt x="21942" y="0"/>
                        <a:pt x="0" y="21942"/>
                        <a:pt x="0" y="49370"/>
                      </a:cubicBezTo>
                      <a:lnTo>
                        <a:pt x="0" y="112453"/>
                      </a:lnTo>
                      <a:cubicBezTo>
                        <a:pt x="0" y="139881"/>
                        <a:pt x="21942" y="161823"/>
                        <a:pt x="49369" y="161823"/>
                      </a:cubicBezTo>
                      <a:cubicBezTo>
                        <a:pt x="76797" y="161823"/>
                        <a:pt x="98740" y="139881"/>
                        <a:pt x="98740" y="112453"/>
                      </a:cubicBezTo>
                      <a:lnTo>
                        <a:pt x="98740" y="112453"/>
                      </a:lnTo>
                      <a:close/>
                      <a:moveTo>
                        <a:pt x="35656" y="112453"/>
                      </a:moveTo>
                      <a:lnTo>
                        <a:pt x="35656" y="49370"/>
                      </a:lnTo>
                      <a:cubicBezTo>
                        <a:pt x="35656" y="41141"/>
                        <a:pt x="43884" y="32913"/>
                        <a:pt x="52112" y="32913"/>
                      </a:cubicBezTo>
                      <a:cubicBezTo>
                        <a:pt x="60340" y="32913"/>
                        <a:pt x="68569" y="41141"/>
                        <a:pt x="68569" y="49370"/>
                      </a:cubicBezTo>
                      <a:lnTo>
                        <a:pt x="68569" y="112453"/>
                      </a:lnTo>
                      <a:cubicBezTo>
                        <a:pt x="68569" y="120681"/>
                        <a:pt x="60340" y="128910"/>
                        <a:pt x="52112" y="128910"/>
                      </a:cubicBezTo>
                      <a:cubicBezTo>
                        <a:pt x="43884" y="128910"/>
                        <a:pt x="35656" y="120681"/>
                        <a:pt x="35656" y="112453"/>
                      </a:cubicBezTo>
                      <a:lnTo>
                        <a:pt x="35656" y="112453"/>
                      </a:lnTo>
                      <a:close/>
                    </a:path>
                  </a:pathLst>
                </a:custGeom>
                <a:solidFill>
                  <a:srgbClr val="3FC2E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25" name="Google Shape;1380;p4">
                  <a:extLst>
                    <a:ext uri="{FF2B5EF4-FFF2-40B4-BE49-F238E27FC236}">
                      <a16:creationId xmlns:a16="http://schemas.microsoft.com/office/drawing/2014/main" id="{653E4FA1-C2A7-6F52-2C86-B41CCD72AB38}"/>
                    </a:ext>
                  </a:extLst>
                </p:cNvPr>
                <p:cNvSpPr/>
                <p:nvPr/>
              </p:nvSpPr>
              <p:spPr>
                <a:xfrm>
                  <a:off x="10544848" y="2733577"/>
                  <a:ext cx="405930" cy="178279"/>
                </a:xfrm>
                <a:custGeom>
                  <a:avLst/>
                  <a:gdLst/>
                  <a:ahLst/>
                  <a:cxnLst/>
                  <a:rect l="l" t="t" r="r" b="b"/>
                  <a:pathLst>
                    <a:path w="405930" h="178279" extrusionOk="0">
                      <a:moveTo>
                        <a:pt x="367531" y="0"/>
                      </a:moveTo>
                      <a:lnTo>
                        <a:pt x="38399" y="0"/>
                      </a:lnTo>
                      <a:cubicBezTo>
                        <a:pt x="16457" y="0"/>
                        <a:pt x="0" y="16457"/>
                        <a:pt x="0" y="38399"/>
                      </a:cubicBezTo>
                      <a:lnTo>
                        <a:pt x="0" y="139881"/>
                      </a:lnTo>
                      <a:cubicBezTo>
                        <a:pt x="0" y="161823"/>
                        <a:pt x="16457" y="178280"/>
                        <a:pt x="38399" y="178280"/>
                      </a:cubicBezTo>
                      <a:lnTo>
                        <a:pt x="367531" y="178280"/>
                      </a:lnTo>
                      <a:cubicBezTo>
                        <a:pt x="389473" y="178280"/>
                        <a:pt x="405930" y="161823"/>
                        <a:pt x="405930" y="139881"/>
                      </a:cubicBezTo>
                      <a:lnTo>
                        <a:pt x="405930" y="38399"/>
                      </a:lnTo>
                      <a:cubicBezTo>
                        <a:pt x="405930" y="19199"/>
                        <a:pt x="389473" y="0"/>
                        <a:pt x="367531" y="0"/>
                      </a:cubicBezTo>
                      <a:lnTo>
                        <a:pt x="367531" y="0"/>
                      </a:lnTo>
                      <a:close/>
                      <a:moveTo>
                        <a:pt x="375759" y="139881"/>
                      </a:moveTo>
                      <a:cubicBezTo>
                        <a:pt x="375759" y="142624"/>
                        <a:pt x="373017" y="145366"/>
                        <a:pt x="370274" y="145366"/>
                      </a:cubicBezTo>
                      <a:lnTo>
                        <a:pt x="41142" y="145366"/>
                      </a:lnTo>
                      <a:cubicBezTo>
                        <a:pt x="38399" y="145366"/>
                        <a:pt x="35656" y="142624"/>
                        <a:pt x="35656" y="139881"/>
                      </a:cubicBezTo>
                      <a:lnTo>
                        <a:pt x="35656" y="38399"/>
                      </a:lnTo>
                      <a:cubicBezTo>
                        <a:pt x="35656" y="35656"/>
                        <a:pt x="38399" y="32913"/>
                        <a:pt x="41142" y="32913"/>
                      </a:cubicBezTo>
                      <a:lnTo>
                        <a:pt x="370274" y="32913"/>
                      </a:lnTo>
                      <a:cubicBezTo>
                        <a:pt x="373017" y="32913"/>
                        <a:pt x="375759" y="35656"/>
                        <a:pt x="375759" y="38399"/>
                      </a:cubicBezTo>
                      <a:lnTo>
                        <a:pt x="375759" y="139881"/>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26" name="Google Shape;1381;p4">
                  <a:extLst>
                    <a:ext uri="{FF2B5EF4-FFF2-40B4-BE49-F238E27FC236}">
                      <a16:creationId xmlns:a16="http://schemas.microsoft.com/office/drawing/2014/main" id="{36333539-C190-9A82-0E3F-BD1CB45B6A3F}"/>
                    </a:ext>
                  </a:extLst>
                </p:cNvPr>
                <p:cNvSpPr/>
                <p:nvPr/>
              </p:nvSpPr>
              <p:spPr>
                <a:xfrm>
                  <a:off x="10731356" y="2807631"/>
                  <a:ext cx="41141" cy="32913"/>
                </a:xfrm>
                <a:custGeom>
                  <a:avLst/>
                  <a:gdLst/>
                  <a:ahLst/>
                  <a:cxnLst/>
                  <a:rect l="l" t="t" r="r" b="b"/>
                  <a:pathLst>
                    <a:path w="41141" h="32913" extrusionOk="0">
                      <a:moveTo>
                        <a:pt x="24685" y="0"/>
                      </a:moveTo>
                      <a:lnTo>
                        <a:pt x="16456" y="0"/>
                      </a:lnTo>
                      <a:cubicBezTo>
                        <a:pt x="8228" y="0"/>
                        <a:pt x="0" y="8228"/>
                        <a:pt x="0" y="16457"/>
                      </a:cubicBezTo>
                      <a:cubicBezTo>
                        <a:pt x="0" y="24685"/>
                        <a:pt x="8228" y="32913"/>
                        <a:pt x="16456" y="32913"/>
                      </a:cubicBezTo>
                      <a:lnTo>
                        <a:pt x="24685" y="32913"/>
                      </a:lnTo>
                      <a:cubicBezTo>
                        <a:pt x="32913" y="32913"/>
                        <a:pt x="41142" y="24685"/>
                        <a:pt x="41142" y="16457"/>
                      </a:cubicBezTo>
                      <a:cubicBezTo>
                        <a:pt x="41142" y="8228"/>
                        <a:pt x="35656" y="0"/>
                        <a:pt x="24685" y="0"/>
                      </a:cubicBezTo>
                      <a:lnTo>
                        <a:pt x="24685" y="0"/>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27" name="Google Shape;1382;p4">
                  <a:extLst>
                    <a:ext uri="{FF2B5EF4-FFF2-40B4-BE49-F238E27FC236}">
                      <a16:creationId xmlns:a16="http://schemas.microsoft.com/office/drawing/2014/main" id="{B453C588-010D-B10D-C412-4EFE25D80ABD}"/>
                    </a:ext>
                  </a:extLst>
                </p:cNvPr>
                <p:cNvSpPr/>
                <p:nvPr/>
              </p:nvSpPr>
              <p:spPr>
                <a:xfrm>
                  <a:off x="10640844" y="2807631"/>
                  <a:ext cx="41141" cy="32913"/>
                </a:xfrm>
                <a:custGeom>
                  <a:avLst/>
                  <a:gdLst/>
                  <a:ahLst/>
                  <a:cxnLst/>
                  <a:rect l="l" t="t" r="r" b="b"/>
                  <a:pathLst>
                    <a:path w="41141" h="32913" extrusionOk="0">
                      <a:moveTo>
                        <a:pt x="24685" y="0"/>
                      </a:moveTo>
                      <a:lnTo>
                        <a:pt x="16457" y="0"/>
                      </a:lnTo>
                      <a:cubicBezTo>
                        <a:pt x="8229" y="0"/>
                        <a:pt x="0" y="8228"/>
                        <a:pt x="0" y="16457"/>
                      </a:cubicBezTo>
                      <a:cubicBezTo>
                        <a:pt x="0" y="24685"/>
                        <a:pt x="8229" y="32913"/>
                        <a:pt x="16457" y="32913"/>
                      </a:cubicBezTo>
                      <a:lnTo>
                        <a:pt x="24685" y="32913"/>
                      </a:lnTo>
                      <a:cubicBezTo>
                        <a:pt x="32914" y="32913"/>
                        <a:pt x="41142" y="24685"/>
                        <a:pt x="41142" y="16457"/>
                      </a:cubicBezTo>
                      <a:cubicBezTo>
                        <a:pt x="41142" y="8228"/>
                        <a:pt x="35656" y="0"/>
                        <a:pt x="24685" y="0"/>
                      </a:cubicBezTo>
                      <a:lnTo>
                        <a:pt x="24685" y="0"/>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28" name="Google Shape;1383;p4">
                  <a:extLst>
                    <a:ext uri="{FF2B5EF4-FFF2-40B4-BE49-F238E27FC236}">
                      <a16:creationId xmlns:a16="http://schemas.microsoft.com/office/drawing/2014/main" id="{1C422DB7-1A1B-DDA5-DACE-BF9ABF828806}"/>
                    </a:ext>
                  </a:extLst>
                </p:cNvPr>
                <p:cNvSpPr/>
                <p:nvPr/>
              </p:nvSpPr>
              <p:spPr>
                <a:xfrm>
                  <a:off x="10832838" y="2807631"/>
                  <a:ext cx="41141" cy="32913"/>
                </a:xfrm>
                <a:custGeom>
                  <a:avLst/>
                  <a:gdLst/>
                  <a:ahLst/>
                  <a:cxnLst/>
                  <a:rect l="l" t="t" r="r" b="b"/>
                  <a:pathLst>
                    <a:path w="41141" h="32913" extrusionOk="0">
                      <a:moveTo>
                        <a:pt x="24685" y="0"/>
                      </a:moveTo>
                      <a:lnTo>
                        <a:pt x="16457" y="0"/>
                      </a:lnTo>
                      <a:cubicBezTo>
                        <a:pt x="8229" y="0"/>
                        <a:pt x="0" y="8228"/>
                        <a:pt x="0" y="16457"/>
                      </a:cubicBezTo>
                      <a:cubicBezTo>
                        <a:pt x="0" y="24685"/>
                        <a:pt x="8229" y="32913"/>
                        <a:pt x="16457" y="32913"/>
                      </a:cubicBezTo>
                      <a:lnTo>
                        <a:pt x="24685" y="32913"/>
                      </a:lnTo>
                      <a:cubicBezTo>
                        <a:pt x="32914" y="32913"/>
                        <a:pt x="41142" y="24685"/>
                        <a:pt x="41142" y="16457"/>
                      </a:cubicBezTo>
                      <a:cubicBezTo>
                        <a:pt x="38399" y="8228"/>
                        <a:pt x="32914" y="0"/>
                        <a:pt x="24685" y="0"/>
                      </a:cubicBezTo>
                      <a:lnTo>
                        <a:pt x="24685" y="0"/>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grpSp>
        </p:grpSp>
      </p:grpSp>
      <p:grpSp>
        <p:nvGrpSpPr>
          <p:cNvPr id="62" name="Group 61">
            <a:extLst>
              <a:ext uri="{FF2B5EF4-FFF2-40B4-BE49-F238E27FC236}">
                <a16:creationId xmlns:a16="http://schemas.microsoft.com/office/drawing/2014/main" id="{EC00CD52-19D4-7C62-FE27-23986527AC88}"/>
              </a:ext>
            </a:extLst>
          </p:cNvPr>
          <p:cNvGrpSpPr/>
          <p:nvPr/>
        </p:nvGrpSpPr>
        <p:grpSpPr>
          <a:xfrm>
            <a:off x="5538344" y="8844447"/>
            <a:ext cx="1557629" cy="1096069"/>
            <a:chOff x="2121170" y="7929853"/>
            <a:chExt cx="1786282" cy="1256967"/>
          </a:xfrm>
        </p:grpSpPr>
        <p:sp>
          <p:nvSpPr>
            <p:cNvPr id="63" name="Google Shape;1042;p3">
              <a:extLst>
                <a:ext uri="{FF2B5EF4-FFF2-40B4-BE49-F238E27FC236}">
                  <a16:creationId xmlns:a16="http://schemas.microsoft.com/office/drawing/2014/main" id="{74F57843-F61E-5C28-FDBD-0FC5DAEF30B9}"/>
                </a:ext>
              </a:extLst>
            </p:cNvPr>
            <p:cNvSpPr/>
            <p:nvPr/>
          </p:nvSpPr>
          <p:spPr>
            <a:xfrm>
              <a:off x="2557111" y="7929853"/>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320" name="TextBox 319">
              <a:extLst>
                <a:ext uri="{FF2B5EF4-FFF2-40B4-BE49-F238E27FC236}">
                  <a16:creationId xmlns:a16="http://schemas.microsoft.com/office/drawing/2014/main" id="{232CE3F9-C32A-F8D2-E31F-3B38AB6193D0}"/>
                </a:ext>
              </a:extLst>
            </p:cNvPr>
            <p:cNvSpPr txBox="1"/>
            <p:nvPr/>
          </p:nvSpPr>
          <p:spPr>
            <a:xfrm>
              <a:off x="2121170" y="8879043"/>
              <a:ext cx="1786282" cy="307777"/>
            </a:xfrm>
            <a:prstGeom prst="rect">
              <a:avLst/>
            </a:prstGeom>
            <a:noFill/>
          </p:spPr>
          <p:txBody>
            <a:bodyPr wrap="square" rtlCol="0">
              <a:spAutoFit/>
            </a:bodyPr>
            <a:lstStyle/>
            <a:p>
              <a:pPr algn="ctr"/>
              <a:r>
                <a:rPr lang="en-GB" noProof="0" dirty="0">
                  <a:solidFill>
                    <a:srgbClr val="1A3966"/>
                  </a:solidFill>
                  <a:latin typeface="Calibri" panose="020F0502020204030204" pitchFamily="34" charset="0"/>
                  <a:cs typeface="Calibri" panose="020F0502020204030204" pitchFamily="34" charset="0"/>
                </a:rPr>
                <a:t>RISK</a:t>
              </a:r>
            </a:p>
          </p:txBody>
        </p:sp>
        <p:grpSp>
          <p:nvGrpSpPr>
            <p:cNvPr id="321" name="Group 320">
              <a:extLst>
                <a:ext uri="{FF2B5EF4-FFF2-40B4-BE49-F238E27FC236}">
                  <a16:creationId xmlns:a16="http://schemas.microsoft.com/office/drawing/2014/main" id="{62AAD52A-66FC-87F1-8C9B-4B2EDDE0DF57}"/>
                </a:ext>
              </a:extLst>
            </p:cNvPr>
            <p:cNvGrpSpPr/>
            <p:nvPr/>
          </p:nvGrpSpPr>
          <p:grpSpPr>
            <a:xfrm>
              <a:off x="2759770" y="8087433"/>
              <a:ext cx="560694" cy="560848"/>
              <a:chOff x="3638961" y="9247725"/>
              <a:chExt cx="934457" cy="934714"/>
            </a:xfrm>
          </p:grpSpPr>
          <p:sp>
            <p:nvSpPr>
              <p:cNvPr id="322" name="Freeform 55">
                <a:extLst>
                  <a:ext uri="{FF2B5EF4-FFF2-40B4-BE49-F238E27FC236}">
                    <a16:creationId xmlns:a16="http://schemas.microsoft.com/office/drawing/2014/main" id="{764D4326-83B6-788C-3484-648A6BBC4EB9}"/>
                  </a:ext>
                </a:extLst>
              </p:cNvPr>
              <p:cNvSpPr/>
              <p:nvPr/>
            </p:nvSpPr>
            <p:spPr>
              <a:xfrm>
                <a:off x="4012766" y="9700146"/>
                <a:ext cx="529407" cy="451575"/>
              </a:xfrm>
              <a:custGeom>
                <a:avLst/>
                <a:gdLst>
                  <a:gd name="connsiteX0" fmla="*/ 251707 w 529407"/>
                  <a:gd name="connsiteY0" fmla="*/ 1040 h 451575"/>
                  <a:gd name="connsiteX1" fmla="*/ 305866 w 529407"/>
                  <a:gd name="connsiteY1" fmla="*/ 20787 h 451575"/>
                  <a:gd name="connsiteX2" fmla="*/ 520795 w 529407"/>
                  <a:gd name="connsiteY2" fmla="*/ 369903 h 451575"/>
                  <a:gd name="connsiteX3" fmla="*/ 479565 w 529407"/>
                  <a:gd name="connsiteY3" fmla="*/ 451575 h 451575"/>
                  <a:gd name="connsiteX4" fmla="*/ 48489 w 529407"/>
                  <a:gd name="connsiteY4" fmla="*/ 451575 h 451575"/>
                  <a:gd name="connsiteX5" fmla="*/ 6040 w 529407"/>
                  <a:gd name="connsiteY5" fmla="*/ 374292 h 451575"/>
                  <a:gd name="connsiteX6" fmla="*/ 229751 w 529407"/>
                  <a:gd name="connsiteY6" fmla="*/ 13961 h 451575"/>
                  <a:gd name="connsiteX7" fmla="*/ 251707 w 529407"/>
                  <a:gd name="connsiteY7" fmla="*/ 1284 h 451575"/>
                  <a:gd name="connsiteX8" fmla="*/ 253415 w 529407"/>
                  <a:gd name="connsiteY8" fmla="*/ 62964 h 451575"/>
                  <a:gd name="connsiteX9" fmla="*/ 217797 w 529407"/>
                  <a:gd name="connsiteY9" fmla="*/ 104166 h 451575"/>
                  <a:gd name="connsiteX10" fmla="*/ 217309 w 529407"/>
                  <a:gd name="connsiteY10" fmla="*/ 248005 h 451575"/>
                  <a:gd name="connsiteX11" fmla="*/ 310014 w 529407"/>
                  <a:gd name="connsiteY11" fmla="*/ 260195 h 451575"/>
                  <a:gd name="connsiteX12" fmla="*/ 310502 w 529407"/>
                  <a:gd name="connsiteY12" fmla="*/ 100021 h 451575"/>
                  <a:gd name="connsiteX13" fmla="*/ 253415 w 529407"/>
                  <a:gd name="connsiteY13" fmla="*/ 62964 h 451575"/>
                  <a:gd name="connsiteX14" fmla="*/ 232678 w 529407"/>
                  <a:gd name="connsiteY14" fmla="*/ 338697 h 451575"/>
                  <a:gd name="connsiteX15" fmla="*/ 297816 w 529407"/>
                  <a:gd name="connsiteY15" fmla="*/ 406473 h 451575"/>
                  <a:gd name="connsiteX16" fmla="*/ 232678 w 529407"/>
                  <a:gd name="connsiteY16" fmla="*/ 338697 h 451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29407" h="451575">
                    <a:moveTo>
                      <a:pt x="251707" y="1040"/>
                    </a:moveTo>
                    <a:cubicBezTo>
                      <a:pt x="273908" y="-2617"/>
                      <a:pt x="291961" y="3234"/>
                      <a:pt x="305866" y="20787"/>
                    </a:cubicBezTo>
                    <a:lnTo>
                      <a:pt x="520795" y="369903"/>
                    </a:lnTo>
                    <a:cubicBezTo>
                      <a:pt x="542263" y="405985"/>
                      <a:pt x="521770" y="447918"/>
                      <a:pt x="479565" y="451575"/>
                    </a:cubicBezTo>
                    <a:lnTo>
                      <a:pt x="48489" y="451575"/>
                    </a:lnTo>
                    <a:cubicBezTo>
                      <a:pt x="10431" y="448162"/>
                      <a:pt x="-11281" y="408179"/>
                      <a:pt x="6040" y="374292"/>
                    </a:cubicBezTo>
                    <a:lnTo>
                      <a:pt x="229751" y="13961"/>
                    </a:lnTo>
                    <a:cubicBezTo>
                      <a:pt x="236582" y="9329"/>
                      <a:pt x="243413" y="2746"/>
                      <a:pt x="251707" y="1284"/>
                    </a:cubicBezTo>
                    <a:close/>
                    <a:moveTo>
                      <a:pt x="253415" y="62964"/>
                    </a:moveTo>
                    <a:cubicBezTo>
                      <a:pt x="235118" y="66133"/>
                      <a:pt x="219505" y="85881"/>
                      <a:pt x="217797" y="104166"/>
                    </a:cubicBezTo>
                    <a:cubicBezTo>
                      <a:pt x="219749" y="150731"/>
                      <a:pt x="213650" y="201928"/>
                      <a:pt x="217309" y="248005"/>
                    </a:cubicBezTo>
                    <a:cubicBezTo>
                      <a:pt x="221700" y="304810"/>
                      <a:pt x="293181" y="313099"/>
                      <a:pt x="310014" y="260195"/>
                    </a:cubicBezTo>
                    <a:cubicBezTo>
                      <a:pt x="306842" y="209486"/>
                      <a:pt x="315869" y="149755"/>
                      <a:pt x="310502" y="100021"/>
                    </a:cubicBezTo>
                    <a:cubicBezTo>
                      <a:pt x="307574" y="72716"/>
                      <a:pt x="278543" y="58819"/>
                      <a:pt x="253415" y="62964"/>
                    </a:cubicBezTo>
                    <a:close/>
                    <a:moveTo>
                      <a:pt x="232678" y="338697"/>
                    </a:moveTo>
                    <a:cubicBezTo>
                      <a:pt x="187302" y="380143"/>
                      <a:pt x="251951" y="450844"/>
                      <a:pt x="297816" y="406473"/>
                    </a:cubicBezTo>
                    <a:cubicBezTo>
                      <a:pt x="340508" y="365271"/>
                      <a:pt x="277811" y="297252"/>
                      <a:pt x="232678" y="338697"/>
                    </a:cubicBezTo>
                    <a:close/>
                  </a:path>
                </a:pathLst>
              </a:custGeom>
              <a:solidFill>
                <a:srgbClr val="3FC2E0"/>
              </a:solidFill>
              <a:ln w="2439"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grpSp>
            <p:nvGrpSpPr>
              <p:cNvPr id="323" name="Graphic 1062">
                <a:extLst>
                  <a:ext uri="{FF2B5EF4-FFF2-40B4-BE49-F238E27FC236}">
                    <a16:creationId xmlns:a16="http://schemas.microsoft.com/office/drawing/2014/main" id="{DD6A9FDF-22A8-4E30-9372-EB03C4B135E0}"/>
                  </a:ext>
                </a:extLst>
              </p:cNvPr>
              <p:cNvGrpSpPr/>
              <p:nvPr/>
            </p:nvGrpSpPr>
            <p:grpSpPr>
              <a:xfrm>
                <a:off x="3638961" y="9247725"/>
                <a:ext cx="934457" cy="934714"/>
                <a:chOff x="3638961" y="9247725"/>
                <a:chExt cx="934457" cy="934714"/>
              </a:xfrm>
              <a:solidFill>
                <a:srgbClr val="1A3966"/>
              </a:solidFill>
            </p:grpSpPr>
            <p:sp>
              <p:nvSpPr>
                <p:cNvPr id="324" name="Freeform 57">
                  <a:extLst>
                    <a:ext uri="{FF2B5EF4-FFF2-40B4-BE49-F238E27FC236}">
                      <a16:creationId xmlns:a16="http://schemas.microsoft.com/office/drawing/2014/main" id="{17CB6D21-FB0B-F541-3E04-D619ED8CE95E}"/>
                    </a:ext>
                  </a:extLst>
                </p:cNvPr>
                <p:cNvSpPr/>
                <p:nvPr/>
              </p:nvSpPr>
              <p:spPr>
                <a:xfrm>
                  <a:off x="3638961" y="9247725"/>
                  <a:ext cx="934457" cy="934714"/>
                </a:xfrm>
                <a:custGeom>
                  <a:avLst/>
                  <a:gdLst>
                    <a:gd name="connsiteX0" fmla="*/ 324710 w 934457"/>
                    <a:gd name="connsiteY0" fmla="*/ 488 h 934714"/>
                    <a:gd name="connsiteX1" fmla="*/ 352765 w 934457"/>
                    <a:gd name="connsiteY1" fmla="*/ 9752 h 934714"/>
                    <a:gd name="connsiteX2" fmla="*/ 400825 w 934457"/>
                    <a:gd name="connsiteY2" fmla="*/ 62168 h 934714"/>
                    <a:gd name="connsiteX3" fmla="*/ 441567 w 934457"/>
                    <a:gd name="connsiteY3" fmla="*/ 70701 h 934714"/>
                    <a:gd name="connsiteX4" fmla="*/ 449861 w 934457"/>
                    <a:gd name="connsiteY4" fmla="*/ 78746 h 934714"/>
                    <a:gd name="connsiteX5" fmla="*/ 590138 w 934457"/>
                    <a:gd name="connsiteY5" fmla="*/ 79234 h 934714"/>
                    <a:gd name="connsiteX6" fmla="*/ 653567 w 934457"/>
                    <a:gd name="connsiteY6" fmla="*/ 145302 h 934714"/>
                    <a:gd name="connsiteX7" fmla="*/ 653567 w 934457"/>
                    <a:gd name="connsiteY7" fmla="*/ 420548 h 934714"/>
                    <a:gd name="connsiteX8" fmla="*/ 655275 w 934457"/>
                    <a:gd name="connsiteY8" fmla="*/ 422743 h 934714"/>
                    <a:gd name="connsiteX9" fmla="*/ 706019 w 934457"/>
                    <a:gd name="connsiteY9" fmla="*/ 455899 h 934714"/>
                    <a:gd name="connsiteX10" fmla="*/ 925094 w 934457"/>
                    <a:gd name="connsiteY10" fmla="*/ 811841 h 934714"/>
                    <a:gd name="connsiteX11" fmla="*/ 860689 w 934457"/>
                    <a:gd name="connsiteY11" fmla="*/ 934715 h 934714"/>
                    <a:gd name="connsiteX12" fmla="*/ 416927 w 934457"/>
                    <a:gd name="connsiteY12" fmla="*/ 934715 h 934714"/>
                    <a:gd name="connsiteX13" fmla="*/ 361304 w 934457"/>
                    <a:gd name="connsiteY13" fmla="*/ 904484 h 934714"/>
                    <a:gd name="connsiteX14" fmla="*/ 347642 w 934457"/>
                    <a:gd name="connsiteY14" fmla="*/ 887174 h 934714"/>
                    <a:gd name="connsiteX15" fmla="*/ 68309 w 934457"/>
                    <a:gd name="connsiteY15" fmla="*/ 887174 h 934714"/>
                    <a:gd name="connsiteX16" fmla="*/ 0 w 934457"/>
                    <a:gd name="connsiteY16" fmla="*/ 821349 h 934714"/>
                    <a:gd name="connsiteX17" fmla="*/ 0 w 934457"/>
                    <a:gd name="connsiteY17" fmla="*/ 144327 h 934714"/>
                    <a:gd name="connsiteX18" fmla="*/ 172479 w 934457"/>
                    <a:gd name="connsiteY18" fmla="*/ 78502 h 934714"/>
                    <a:gd name="connsiteX19" fmla="*/ 189800 w 934457"/>
                    <a:gd name="connsiteY19" fmla="*/ 64850 h 934714"/>
                    <a:gd name="connsiteX20" fmla="*/ 223467 w 934457"/>
                    <a:gd name="connsiteY20" fmla="*/ 62168 h 934714"/>
                    <a:gd name="connsiteX21" fmla="*/ 297631 w 934457"/>
                    <a:gd name="connsiteY21" fmla="*/ 0 h 934714"/>
                    <a:gd name="connsiteX22" fmla="*/ 324954 w 934457"/>
                    <a:gd name="connsiteY22" fmla="*/ 0 h 934714"/>
                    <a:gd name="connsiteX23" fmla="*/ 419610 w 934457"/>
                    <a:gd name="connsiteY23" fmla="*/ 93374 h 934714"/>
                    <a:gd name="connsiteX24" fmla="*/ 382284 w 934457"/>
                    <a:gd name="connsiteY24" fmla="*/ 93374 h 934714"/>
                    <a:gd name="connsiteX25" fmla="*/ 362036 w 934457"/>
                    <a:gd name="connsiteY25" fmla="*/ 57048 h 934714"/>
                    <a:gd name="connsiteX26" fmla="*/ 256889 w 934457"/>
                    <a:gd name="connsiteY26" fmla="*/ 62899 h 934714"/>
                    <a:gd name="connsiteX27" fmla="*/ 239812 w 934457"/>
                    <a:gd name="connsiteY27" fmla="*/ 93374 h 934714"/>
                    <a:gd name="connsiteX28" fmla="*/ 202486 w 934457"/>
                    <a:gd name="connsiteY28" fmla="*/ 93374 h 934714"/>
                    <a:gd name="connsiteX29" fmla="*/ 202486 w 934457"/>
                    <a:gd name="connsiteY29" fmla="*/ 155542 h 934714"/>
                    <a:gd name="connsiteX30" fmla="*/ 419854 w 934457"/>
                    <a:gd name="connsiteY30" fmla="*/ 155542 h 934714"/>
                    <a:gd name="connsiteX31" fmla="*/ 419854 w 934457"/>
                    <a:gd name="connsiteY31" fmla="*/ 93374 h 934714"/>
                    <a:gd name="connsiteX32" fmla="*/ 171259 w 934457"/>
                    <a:gd name="connsiteY32" fmla="*/ 109952 h 934714"/>
                    <a:gd name="connsiteX33" fmla="*/ 68065 w 934457"/>
                    <a:gd name="connsiteY33" fmla="*/ 109952 h 934714"/>
                    <a:gd name="connsiteX34" fmla="*/ 30495 w 934457"/>
                    <a:gd name="connsiteY34" fmla="*/ 154567 h 934714"/>
                    <a:gd name="connsiteX35" fmla="*/ 30495 w 934457"/>
                    <a:gd name="connsiteY35" fmla="*/ 809891 h 934714"/>
                    <a:gd name="connsiteX36" fmla="*/ 69772 w 934457"/>
                    <a:gd name="connsiteY36" fmla="*/ 856456 h 934714"/>
                    <a:gd name="connsiteX37" fmla="*/ 341787 w 934457"/>
                    <a:gd name="connsiteY37" fmla="*/ 856456 h 934714"/>
                    <a:gd name="connsiteX38" fmla="*/ 346422 w 934457"/>
                    <a:gd name="connsiteY38" fmla="*/ 825494 h 934714"/>
                    <a:gd name="connsiteX39" fmla="*/ 84410 w 934457"/>
                    <a:gd name="connsiteY39" fmla="*/ 825494 h 934714"/>
                    <a:gd name="connsiteX40" fmla="*/ 63186 w 934457"/>
                    <a:gd name="connsiteY40" fmla="*/ 804527 h 934714"/>
                    <a:gd name="connsiteX41" fmla="*/ 61478 w 934457"/>
                    <a:gd name="connsiteY41" fmla="*/ 171145 h 934714"/>
                    <a:gd name="connsiteX42" fmla="*/ 84410 w 934457"/>
                    <a:gd name="connsiteY42" fmla="*/ 141158 h 934714"/>
                    <a:gd name="connsiteX43" fmla="*/ 171259 w 934457"/>
                    <a:gd name="connsiteY43" fmla="*/ 141158 h 934714"/>
                    <a:gd name="connsiteX44" fmla="*/ 171259 w 934457"/>
                    <a:gd name="connsiteY44" fmla="*/ 110196 h 934714"/>
                    <a:gd name="connsiteX45" fmla="*/ 586723 w 934457"/>
                    <a:gd name="connsiteY45" fmla="*/ 109952 h 934714"/>
                    <a:gd name="connsiteX46" fmla="*/ 450593 w 934457"/>
                    <a:gd name="connsiteY46" fmla="*/ 109952 h 934714"/>
                    <a:gd name="connsiteX47" fmla="*/ 450593 w 934457"/>
                    <a:gd name="connsiteY47" fmla="*/ 138232 h 934714"/>
                    <a:gd name="connsiteX48" fmla="*/ 456936 w 934457"/>
                    <a:gd name="connsiteY48" fmla="*/ 141158 h 934714"/>
                    <a:gd name="connsiteX49" fmla="*/ 567937 w 934457"/>
                    <a:gd name="connsiteY49" fmla="*/ 141402 h 934714"/>
                    <a:gd name="connsiteX50" fmla="*/ 591114 w 934457"/>
                    <a:gd name="connsiteY50" fmla="*/ 163831 h 934714"/>
                    <a:gd name="connsiteX51" fmla="*/ 591114 w 934457"/>
                    <a:gd name="connsiteY51" fmla="*/ 434932 h 934714"/>
                    <a:gd name="connsiteX52" fmla="*/ 622341 w 934457"/>
                    <a:gd name="connsiteY52" fmla="*/ 422986 h 934714"/>
                    <a:gd name="connsiteX53" fmla="*/ 622341 w 934457"/>
                    <a:gd name="connsiteY53" fmla="*/ 151154 h 934714"/>
                    <a:gd name="connsiteX54" fmla="*/ 586723 w 934457"/>
                    <a:gd name="connsiteY54" fmla="*/ 110196 h 934714"/>
                    <a:gd name="connsiteX55" fmla="*/ 176627 w 934457"/>
                    <a:gd name="connsiteY55" fmla="*/ 171876 h 934714"/>
                    <a:gd name="connsiteX56" fmla="*/ 92705 w 934457"/>
                    <a:gd name="connsiteY56" fmla="*/ 171876 h 934714"/>
                    <a:gd name="connsiteX57" fmla="*/ 92705 w 934457"/>
                    <a:gd name="connsiteY57" fmla="*/ 794288 h 934714"/>
                    <a:gd name="connsiteX58" fmla="*/ 362036 w 934457"/>
                    <a:gd name="connsiteY58" fmla="*/ 794288 h 934714"/>
                    <a:gd name="connsiteX59" fmla="*/ 560131 w 934457"/>
                    <a:gd name="connsiteY59" fmla="*/ 473940 h 934714"/>
                    <a:gd name="connsiteX60" fmla="*/ 560131 w 934457"/>
                    <a:gd name="connsiteY60" fmla="*/ 171876 h 934714"/>
                    <a:gd name="connsiteX61" fmla="*/ 447910 w 934457"/>
                    <a:gd name="connsiteY61" fmla="*/ 171876 h 934714"/>
                    <a:gd name="connsiteX62" fmla="*/ 424246 w 934457"/>
                    <a:gd name="connsiteY62" fmla="*/ 186504 h 934714"/>
                    <a:gd name="connsiteX63" fmla="*/ 197607 w 934457"/>
                    <a:gd name="connsiteY63" fmla="*/ 186504 h 934714"/>
                    <a:gd name="connsiteX64" fmla="*/ 178334 w 934457"/>
                    <a:gd name="connsiteY64" fmla="*/ 176508 h 934714"/>
                    <a:gd name="connsiteX65" fmla="*/ 176627 w 934457"/>
                    <a:gd name="connsiteY65" fmla="*/ 171876 h 934714"/>
                    <a:gd name="connsiteX66" fmla="*/ 625512 w 934457"/>
                    <a:gd name="connsiteY66" fmla="*/ 453461 h 934714"/>
                    <a:gd name="connsiteX67" fmla="*/ 603556 w 934457"/>
                    <a:gd name="connsiteY67" fmla="*/ 466138 h 934714"/>
                    <a:gd name="connsiteX68" fmla="*/ 379845 w 934457"/>
                    <a:gd name="connsiteY68" fmla="*/ 826469 h 934714"/>
                    <a:gd name="connsiteX69" fmla="*/ 422294 w 934457"/>
                    <a:gd name="connsiteY69" fmla="*/ 903752 h 934714"/>
                    <a:gd name="connsiteX70" fmla="*/ 853370 w 934457"/>
                    <a:gd name="connsiteY70" fmla="*/ 903752 h 934714"/>
                    <a:gd name="connsiteX71" fmla="*/ 894599 w 934457"/>
                    <a:gd name="connsiteY71" fmla="*/ 822081 h 934714"/>
                    <a:gd name="connsiteX72" fmla="*/ 679671 w 934457"/>
                    <a:gd name="connsiteY72" fmla="*/ 472965 h 934714"/>
                    <a:gd name="connsiteX73" fmla="*/ 625512 w 934457"/>
                    <a:gd name="connsiteY73" fmla="*/ 453217 h 934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934457" h="934714">
                      <a:moveTo>
                        <a:pt x="324710" y="488"/>
                      </a:moveTo>
                      <a:cubicBezTo>
                        <a:pt x="333981" y="3657"/>
                        <a:pt x="343739" y="5364"/>
                        <a:pt x="352765" y="9752"/>
                      </a:cubicBezTo>
                      <a:cubicBezTo>
                        <a:pt x="374478" y="20235"/>
                        <a:pt x="390335" y="40958"/>
                        <a:pt x="400825" y="62168"/>
                      </a:cubicBezTo>
                      <a:cubicBezTo>
                        <a:pt x="416683" y="62656"/>
                        <a:pt x="428393" y="60218"/>
                        <a:pt x="441567" y="70701"/>
                      </a:cubicBezTo>
                      <a:cubicBezTo>
                        <a:pt x="454740" y="81184"/>
                        <a:pt x="445470" y="78259"/>
                        <a:pt x="449861" y="78746"/>
                      </a:cubicBezTo>
                      <a:cubicBezTo>
                        <a:pt x="494018" y="82647"/>
                        <a:pt x="546957" y="73383"/>
                        <a:pt x="590138" y="79234"/>
                      </a:cubicBezTo>
                      <a:cubicBezTo>
                        <a:pt x="633319" y="85085"/>
                        <a:pt x="650396" y="114340"/>
                        <a:pt x="653567" y="145302"/>
                      </a:cubicBezTo>
                      <a:lnTo>
                        <a:pt x="653567" y="420548"/>
                      </a:lnTo>
                      <a:cubicBezTo>
                        <a:pt x="653811" y="420548"/>
                        <a:pt x="655275" y="422743"/>
                        <a:pt x="655275" y="422743"/>
                      </a:cubicBezTo>
                      <a:cubicBezTo>
                        <a:pt x="676744" y="426400"/>
                        <a:pt x="692845" y="439565"/>
                        <a:pt x="706019" y="455899"/>
                      </a:cubicBezTo>
                      <a:lnTo>
                        <a:pt x="925094" y="811841"/>
                      </a:lnTo>
                      <a:cubicBezTo>
                        <a:pt x="951442" y="866208"/>
                        <a:pt x="919727" y="926182"/>
                        <a:pt x="860689" y="934715"/>
                      </a:cubicBezTo>
                      <a:lnTo>
                        <a:pt x="416927" y="934715"/>
                      </a:lnTo>
                      <a:cubicBezTo>
                        <a:pt x="395214" y="932277"/>
                        <a:pt x="375209" y="921306"/>
                        <a:pt x="361304" y="904484"/>
                      </a:cubicBezTo>
                      <a:cubicBezTo>
                        <a:pt x="356913" y="899364"/>
                        <a:pt x="353741" y="888393"/>
                        <a:pt x="347642" y="887174"/>
                      </a:cubicBezTo>
                      <a:lnTo>
                        <a:pt x="68309" y="887174"/>
                      </a:lnTo>
                      <a:cubicBezTo>
                        <a:pt x="32446" y="883030"/>
                        <a:pt x="6831" y="855968"/>
                        <a:pt x="0" y="821349"/>
                      </a:cubicBezTo>
                      <a:lnTo>
                        <a:pt x="0" y="144327"/>
                      </a:lnTo>
                      <a:cubicBezTo>
                        <a:pt x="18785" y="57048"/>
                        <a:pt x="106122" y="81915"/>
                        <a:pt x="172479" y="78502"/>
                      </a:cubicBezTo>
                      <a:cubicBezTo>
                        <a:pt x="178334" y="77283"/>
                        <a:pt x="182970" y="67775"/>
                        <a:pt x="189800" y="64850"/>
                      </a:cubicBezTo>
                      <a:cubicBezTo>
                        <a:pt x="200047" y="60461"/>
                        <a:pt x="212489" y="62412"/>
                        <a:pt x="223467" y="62168"/>
                      </a:cubicBezTo>
                      <a:cubicBezTo>
                        <a:pt x="232981" y="32181"/>
                        <a:pt x="266404" y="3901"/>
                        <a:pt x="297631" y="0"/>
                      </a:cubicBezTo>
                      <a:lnTo>
                        <a:pt x="324954" y="0"/>
                      </a:lnTo>
                      <a:close/>
                      <a:moveTo>
                        <a:pt x="419610" y="93374"/>
                      </a:moveTo>
                      <a:lnTo>
                        <a:pt x="382284" y="93374"/>
                      </a:lnTo>
                      <a:cubicBezTo>
                        <a:pt x="373990" y="93374"/>
                        <a:pt x="367647" y="65094"/>
                        <a:pt x="362036" y="57048"/>
                      </a:cubicBezTo>
                      <a:cubicBezTo>
                        <a:pt x="336420" y="20966"/>
                        <a:pt x="278114" y="23892"/>
                        <a:pt x="256889" y="62899"/>
                      </a:cubicBezTo>
                      <a:cubicBezTo>
                        <a:pt x="253230" y="69726"/>
                        <a:pt x="248595" y="93374"/>
                        <a:pt x="239812" y="93374"/>
                      </a:cubicBezTo>
                      <a:lnTo>
                        <a:pt x="202486" y="93374"/>
                      </a:lnTo>
                      <a:lnTo>
                        <a:pt x="202486" y="155542"/>
                      </a:lnTo>
                      <a:lnTo>
                        <a:pt x="419854" y="155542"/>
                      </a:lnTo>
                      <a:lnTo>
                        <a:pt x="419854" y="93374"/>
                      </a:lnTo>
                      <a:close/>
                      <a:moveTo>
                        <a:pt x="171259" y="109952"/>
                      </a:moveTo>
                      <a:lnTo>
                        <a:pt x="68065" y="109952"/>
                      </a:lnTo>
                      <a:cubicBezTo>
                        <a:pt x="50499" y="109952"/>
                        <a:pt x="29519" y="137257"/>
                        <a:pt x="30495" y="154567"/>
                      </a:cubicBezTo>
                      <a:lnTo>
                        <a:pt x="30495" y="809891"/>
                      </a:lnTo>
                      <a:cubicBezTo>
                        <a:pt x="31227" y="832808"/>
                        <a:pt x="46840" y="852799"/>
                        <a:pt x="69772" y="856456"/>
                      </a:cubicBezTo>
                      <a:lnTo>
                        <a:pt x="341787" y="856456"/>
                      </a:lnTo>
                      <a:cubicBezTo>
                        <a:pt x="341787" y="856456"/>
                        <a:pt x="346422" y="825494"/>
                        <a:pt x="346422" y="825494"/>
                      </a:cubicBezTo>
                      <a:lnTo>
                        <a:pt x="84410" y="825494"/>
                      </a:lnTo>
                      <a:cubicBezTo>
                        <a:pt x="79531" y="825494"/>
                        <a:pt x="63673" y="811354"/>
                        <a:pt x="63186" y="804527"/>
                      </a:cubicBezTo>
                      <a:lnTo>
                        <a:pt x="61478" y="171145"/>
                      </a:lnTo>
                      <a:cubicBezTo>
                        <a:pt x="59038" y="161393"/>
                        <a:pt x="76115" y="141158"/>
                        <a:pt x="84410" y="141158"/>
                      </a:cubicBezTo>
                      <a:lnTo>
                        <a:pt x="171259" y="141158"/>
                      </a:lnTo>
                      <a:lnTo>
                        <a:pt x="171259" y="110196"/>
                      </a:lnTo>
                      <a:close/>
                      <a:moveTo>
                        <a:pt x="586723" y="109952"/>
                      </a:moveTo>
                      <a:lnTo>
                        <a:pt x="450593" y="109952"/>
                      </a:lnTo>
                      <a:lnTo>
                        <a:pt x="450593" y="138232"/>
                      </a:lnTo>
                      <a:cubicBezTo>
                        <a:pt x="452301" y="140914"/>
                        <a:pt x="454252" y="140670"/>
                        <a:pt x="456936" y="141158"/>
                      </a:cubicBezTo>
                      <a:cubicBezTo>
                        <a:pt x="490115" y="145059"/>
                        <a:pt x="536223" y="135794"/>
                        <a:pt x="567937" y="141402"/>
                      </a:cubicBezTo>
                      <a:cubicBezTo>
                        <a:pt x="599652" y="147009"/>
                        <a:pt x="591114" y="155786"/>
                        <a:pt x="591114" y="163831"/>
                      </a:cubicBezTo>
                      <a:lnTo>
                        <a:pt x="591114" y="434932"/>
                      </a:lnTo>
                      <a:lnTo>
                        <a:pt x="622341" y="422986"/>
                      </a:lnTo>
                      <a:lnTo>
                        <a:pt x="622341" y="151154"/>
                      </a:lnTo>
                      <a:cubicBezTo>
                        <a:pt x="621853" y="133600"/>
                        <a:pt x="603556" y="113121"/>
                        <a:pt x="586723" y="110196"/>
                      </a:cubicBezTo>
                      <a:close/>
                      <a:moveTo>
                        <a:pt x="176627" y="171876"/>
                      </a:moveTo>
                      <a:cubicBezTo>
                        <a:pt x="171991" y="168951"/>
                        <a:pt x="103927" y="174070"/>
                        <a:pt x="92705" y="171876"/>
                      </a:cubicBezTo>
                      <a:lnTo>
                        <a:pt x="92705" y="794288"/>
                      </a:lnTo>
                      <a:lnTo>
                        <a:pt x="362036" y="794288"/>
                      </a:lnTo>
                      <a:lnTo>
                        <a:pt x="560131" y="473940"/>
                      </a:lnTo>
                      <a:lnTo>
                        <a:pt x="560131" y="171876"/>
                      </a:lnTo>
                      <a:lnTo>
                        <a:pt x="447910" y="171876"/>
                      </a:lnTo>
                      <a:cubicBezTo>
                        <a:pt x="446446" y="171876"/>
                        <a:pt x="437907" y="185285"/>
                        <a:pt x="424246" y="186504"/>
                      </a:cubicBezTo>
                      <a:cubicBezTo>
                        <a:pt x="352765" y="193330"/>
                        <a:pt x="270307" y="181141"/>
                        <a:pt x="197607" y="186504"/>
                      </a:cubicBezTo>
                      <a:cubicBezTo>
                        <a:pt x="189800" y="186016"/>
                        <a:pt x="183701" y="181384"/>
                        <a:pt x="178334" y="176508"/>
                      </a:cubicBezTo>
                      <a:cubicBezTo>
                        <a:pt x="172967" y="171633"/>
                        <a:pt x="176871" y="172120"/>
                        <a:pt x="176627" y="171876"/>
                      </a:cubicBezTo>
                      <a:close/>
                      <a:moveTo>
                        <a:pt x="625512" y="453461"/>
                      </a:moveTo>
                      <a:cubicBezTo>
                        <a:pt x="616974" y="454924"/>
                        <a:pt x="610386" y="461506"/>
                        <a:pt x="603556" y="466138"/>
                      </a:cubicBezTo>
                      <a:lnTo>
                        <a:pt x="379845" y="826469"/>
                      </a:lnTo>
                      <a:cubicBezTo>
                        <a:pt x="362524" y="860357"/>
                        <a:pt x="384236" y="900583"/>
                        <a:pt x="422294" y="903752"/>
                      </a:cubicBezTo>
                      <a:lnTo>
                        <a:pt x="853370" y="903752"/>
                      </a:lnTo>
                      <a:cubicBezTo>
                        <a:pt x="895575" y="900095"/>
                        <a:pt x="916068" y="858162"/>
                        <a:pt x="894599" y="822081"/>
                      </a:cubicBezTo>
                      <a:lnTo>
                        <a:pt x="679671" y="472965"/>
                      </a:lnTo>
                      <a:cubicBezTo>
                        <a:pt x="665765" y="455411"/>
                        <a:pt x="647712" y="449316"/>
                        <a:pt x="625512" y="453217"/>
                      </a:cubicBezTo>
                      <a:close/>
                    </a:path>
                  </a:pathLst>
                </a:custGeom>
                <a:grpFill/>
                <a:ln w="2439"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325" name="Freeform 58">
                  <a:extLst>
                    <a:ext uri="{FF2B5EF4-FFF2-40B4-BE49-F238E27FC236}">
                      <a16:creationId xmlns:a16="http://schemas.microsoft.com/office/drawing/2014/main" id="{B95DBD03-66B0-58FC-1687-2DEB07B7596C}"/>
                    </a:ext>
                  </a:extLst>
                </p:cNvPr>
                <p:cNvSpPr/>
                <p:nvPr/>
              </p:nvSpPr>
              <p:spPr>
                <a:xfrm>
                  <a:off x="3934396" y="9510660"/>
                  <a:ext cx="234096" cy="33033"/>
                </a:xfrm>
                <a:custGeom>
                  <a:avLst/>
                  <a:gdLst>
                    <a:gd name="connsiteX0" fmla="*/ 229566 w 234096"/>
                    <a:gd name="connsiteY0" fmla="*/ 6216 h 33033"/>
                    <a:gd name="connsiteX1" fmla="*/ 220051 w 234096"/>
                    <a:gd name="connsiteY1" fmla="*/ 33034 h 33033"/>
                    <a:gd name="connsiteX2" fmla="*/ 15369 w 234096"/>
                    <a:gd name="connsiteY2" fmla="*/ 33034 h 33033"/>
                    <a:gd name="connsiteX3" fmla="*/ 15369 w 234096"/>
                    <a:gd name="connsiteY3" fmla="*/ 1828 h 33033"/>
                    <a:gd name="connsiteX4" fmla="*/ 216392 w 234096"/>
                    <a:gd name="connsiteY4" fmla="*/ 1828 h 33033"/>
                    <a:gd name="connsiteX5" fmla="*/ 229322 w 234096"/>
                    <a:gd name="connsiteY5" fmla="*/ 6216 h 330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4096" h="33033">
                      <a:moveTo>
                        <a:pt x="229566" y="6216"/>
                      </a:moveTo>
                      <a:cubicBezTo>
                        <a:pt x="238592" y="14505"/>
                        <a:pt x="233469" y="33034"/>
                        <a:pt x="220051" y="33034"/>
                      </a:cubicBezTo>
                      <a:lnTo>
                        <a:pt x="15369" y="33034"/>
                      </a:lnTo>
                      <a:cubicBezTo>
                        <a:pt x="-5123" y="29620"/>
                        <a:pt x="-5123" y="5241"/>
                        <a:pt x="15369" y="1828"/>
                      </a:cubicBezTo>
                      <a:cubicBezTo>
                        <a:pt x="80019" y="6460"/>
                        <a:pt x="152718" y="-4023"/>
                        <a:pt x="216392" y="1828"/>
                      </a:cubicBezTo>
                      <a:cubicBezTo>
                        <a:pt x="220539" y="2315"/>
                        <a:pt x="226150" y="3290"/>
                        <a:pt x="229322" y="6216"/>
                      </a:cubicBezTo>
                      <a:close/>
                    </a:path>
                  </a:pathLst>
                </a:custGeom>
                <a:grpFill/>
                <a:ln w="2439"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326" name="Freeform 59">
                  <a:extLst>
                    <a:ext uri="{FF2B5EF4-FFF2-40B4-BE49-F238E27FC236}">
                      <a16:creationId xmlns:a16="http://schemas.microsoft.com/office/drawing/2014/main" id="{BFEDA953-6F16-D1D1-70A4-63253CAB93EE}"/>
                    </a:ext>
                  </a:extLst>
                </p:cNvPr>
                <p:cNvSpPr/>
                <p:nvPr/>
              </p:nvSpPr>
              <p:spPr>
                <a:xfrm>
                  <a:off x="3934640" y="9684364"/>
                  <a:ext cx="234022" cy="33033"/>
                </a:xfrm>
                <a:custGeom>
                  <a:avLst/>
                  <a:gdLst>
                    <a:gd name="connsiteX0" fmla="*/ 229322 w 234022"/>
                    <a:gd name="connsiteY0" fmla="*/ 26818 h 33033"/>
                    <a:gd name="connsiteX1" fmla="*/ 216392 w 234022"/>
                    <a:gd name="connsiteY1" fmla="*/ 31206 h 33033"/>
                    <a:gd name="connsiteX2" fmla="*/ 15369 w 234022"/>
                    <a:gd name="connsiteY2" fmla="*/ 31206 h 33033"/>
                    <a:gd name="connsiteX3" fmla="*/ 15369 w 234022"/>
                    <a:gd name="connsiteY3" fmla="*/ 0 h 33033"/>
                    <a:gd name="connsiteX4" fmla="*/ 220052 w 234022"/>
                    <a:gd name="connsiteY4" fmla="*/ 0 h 33033"/>
                    <a:gd name="connsiteX5" fmla="*/ 229322 w 234022"/>
                    <a:gd name="connsiteY5" fmla="*/ 26818 h 330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4022" h="33033">
                      <a:moveTo>
                        <a:pt x="229322" y="26818"/>
                      </a:moveTo>
                      <a:cubicBezTo>
                        <a:pt x="226151" y="29743"/>
                        <a:pt x="220539" y="30718"/>
                        <a:pt x="216392" y="31206"/>
                      </a:cubicBezTo>
                      <a:cubicBezTo>
                        <a:pt x="152718" y="37057"/>
                        <a:pt x="80019" y="26574"/>
                        <a:pt x="15369" y="31206"/>
                      </a:cubicBezTo>
                      <a:cubicBezTo>
                        <a:pt x="-5123" y="27793"/>
                        <a:pt x="-5123" y="3413"/>
                        <a:pt x="15369" y="0"/>
                      </a:cubicBezTo>
                      <a:lnTo>
                        <a:pt x="220052" y="0"/>
                      </a:lnTo>
                      <a:cubicBezTo>
                        <a:pt x="232981" y="975"/>
                        <a:pt x="238836" y="18285"/>
                        <a:pt x="229322" y="26818"/>
                      </a:cubicBezTo>
                      <a:close/>
                    </a:path>
                  </a:pathLst>
                </a:custGeom>
                <a:grpFill/>
                <a:ln w="2439"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327" name="Freeform 60">
                  <a:extLst>
                    <a:ext uri="{FF2B5EF4-FFF2-40B4-BE49-F238E27FC236}">
                      <a16:creationId xmlns:a16="http://schemas.microsoft.com/office/drawing/2014/main" id="{28C3ADA2-30D4-CD45-C755-972C88224392}"/>
                    </a:ext>
                  </a:extLst>
                </p:cNvPr>
                <p:cNvSpPr/>
                <p:nvPr/>
              </p:nvSpPr>
              <p:spPr>
                <a:xfrm>
                  <a:off x="3779528" y="9653179"/>
                  <a:ext cx="123880" cy="155479"/>
                </a:xfrm>
                <a:custGeom>
                  <a:avLst/>
                  <a:gdLst>
                    <a:gd name="connsiteX0" fmla="*/ 57528 w 123880"/>
                    <a:gd name="connsiteY0" fmla="*/ 150889 h 155479"/>
                    <a:gd name="connsiteX1" fmla="*/ 36304 w 123880"/>
                    <a:gd name="connsiteY1" fmla="*/ 152352 h 155479"/>
                    <a:gd name="connsiteX2" fmla="*/ 2638 w 123880"/>
                    <a:gd name="connsiteY2" fmla="*/ 118708 h 155479"/>
                    <a:gd name="connsiteX3" fmla="*/ 18495 w 123880"/>
                    <a:gd name="connsiteY3" fmla="*/ 93597 h 155479"/>
                    <a:gd name="connsiteX4" fmla="*/ 40939 w 123880"/>
                    <a:gd name="connsiteY4" fmla="*/ 113344 h 155479"/>
                    <a:gd name="connsiteX5" fmla="*/ 96562 w 123880"/>
                    <a:gd name="connsiteY5" fmla="*/ 5343 h 155479"/>
                    <a:gd name="connsiteX6" fmla="*/ 122178 w 123880"/>
                    <a:gd name="connsiteY6" fmla="*/ 23140 h 155479"/>
                    <a:gd name="connsiteX7" fmla="*/ 57528 w 123880"/>
                    <a:gd name="connsiteY7" fmla="*/ 151133 h 155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3880" h="155479">
                      <a:moveTo>
                        <a:pt x="57528" y="150889"/>
                      </a:moveTo>
                      <a:cubicBezTo>
                        <a:pt x="51673" y="156740"/>
                        <a:pt x="43379" y="156740"/>
                        <a:pt x="36304" y="152352"/>
                      </a:cubicBezTo>
                      <a:cubicBezTo>
                        <a:pt x="29229" y="147963"/>
                        <a:pt x="4833" y="122121"/>
                        <a:pt x="2638" y="118708"/>
                      </a:cubicBezTo>
                      <a:cubicBezTo>
                        <a:pt x="-4925" y="106518"/>
                        <a:pt x="4833" y="90671"/>
                        <a:pt x="18495" y="93597"/>
                      </a:cubicBezTo>
                      <a:cubicBezTo>
                        <a:pt x="25326" y="95060"/>
                        <a:pt x="38988" y="113344"/>
                        <a:pt x="40939" y="113344"/>
                      </a:cubicBezTo>
                      <a:lnTo>
                        <a:pt x="96562" y="5343"/>
                      </a:lnTo>
                      <a:cubicBezTo>
                        <a:pt x="110468" y="-7822"/>
                        <a:pt x="129740" y="5343"/>
                        <a:pt x="122178" y="23140"/>
                      </a:cubicBezTo>
                      <a:lnTo>
                        <a:pt x="57528" y="151133"/>
                      </a:lnTo>
                      <a:close/>
                    </a:path>
                  </a:pathLst>
                </a:custGeom>
                <a:grpFill/>
                <a:ln w="2439"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328" name="Freeform 61">
                  <a:extLst>
                    <a:ext uri="{FF2B5EF4-FFF2-40B4-BE49-F238E27FC236}">
                      <a16:creationId xmlns:a16="http://schemas.microsoft.com/office/drawing/2014/main" id="{4C542AB9-BD96-1092-9F06-EA841BF5653F}"/>
                    </a:ext>
                  </a:extLst>
                </p:cNvPr>
                <p:cNvSpPr/>
                <p:nvPr/>
              </p:nvSpPr>
              <p:spPr>
                <a:xfrm>
                  <a:off x="3778967" y="9479545"/>
                  <a:ext cx="124238" cy="161741"/>
                </a:xfrm>
                <a:custGeom>
                  <a:avLst/>
                  <a:gdLst>
                    <a:gd name="connsiteX0" fmla="*/ 120299 w 124238"/>
                    <a:gd name="connsiteY0" fmla="*/ 6369 h 161741"/>
                    <a:gd name="connsiteX1" fmla="*/ 121762 w 124238"/>
                    <a:gd name="connsiteY1" fmla="*/ 27823 h 161741"/>
                    <a:gd name="connsiteX2" fmla="*/ 62724 w 124238"/>
                    <a:gd name="connsiteY2" fmla="*/ 145821 h 161741"/>
                    <a:gd name="connsiteX3" fmla="*/ 39060 w 124238"/>
                    <a:gd name="connsiteY3" fmla="*/ 156060 h 161741"/>
                    <a:gd name="connsiteX4" fmla="*/ 2954 w 124238"/>
                    <a:gd name="connsiteY4" fmla="*/ 120954 h 161741"/>
                    <a:gd name="connsiteX5" fmla="*/ 9785 w 124238"/>
                    <a:gd name="connsiteY5" fmla="*/ 96818 h 161741"/>
                    <a:gd name="connsiteX6" fmla="*/ 43939 w 124238"/>
                    <a:gd name="connsiteY6" fmla="*/ 115590 h 161741"/>
                    <a:gd name="connsiteX7" fmla="*/ 62480 w 124238"/>
                    <a:gd name="connsiteY7" fmla="*/ 74876 h 161741"/>
                    <a:gd name="connsiteX8" fmla="*/ 95171 w 124238"/>
                    <a:gd name="connsiteY8" fmla="*/ 10758 h 161741"/>
                    <a:gd name="connsiteX9" fmla="*/ 120299 w 124238"/>
                    <a:gd name="connsiteY9" fmla="*/ 6613 h 161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4238" h="161741">
                      <a:moveTo>
                        <a:pt x="120299" y="6369"/>
                      </a:moveTo>
                      <a:cubicBezTo>
                        <a:pt x="126398" y="12464"/>
                        <a:pt x="124202" y="20753"/>
                        <a:pt x="121762" y="27823"/>
                      </a:cubicBezTo>
                      <a:cubicBezTo>
                        <a:pt x="112980" y="53422"/>
                        <a:pt x="77606" y="122173"/>
                        <a:pt x="62724" y="145821"/>
                      </a:cubicBezTo>
                      <a:cubicBezTo>
                        <a:pt x="47843" y="169469"/>
                        <a:pt x="51990" y="161180"/>
                        <a:pt x="39060" y="156060"/>
                      </a:cubicBezTo>
                      <a:cubicBezTo>
                        <a:pt x="26130" y="150941"/>
                        <a:pt x="5150" y="124123"/>
                        <a:pt x="2954" y="120954"/>
                      </a:cubicBezTo>
                      <a:cubicBezTo>
                        <a:pt x="-2657" y="111933"/>
                        <a:pt x="-217" y="101206"/>
                        <a:pt x="9785" y="96818"/>
                      </a:cubicBezTo>
                      <a:cubicBezTo>
                        <a:pt x="25886" y="89991"/>
                        <a:pt x="39060" y="119247"/>
                        <a:pt x="43939" y="115590"/>
                      </a:cubicBezTo>
                      <a:cubicBezTo>
                        <a:pt x="50038" y="102181"/>
                        <a:pt x="55893" y="88041"/>
                        <a:pt x="62480" y="74876"/>
                      </a:cubicBezTo>
                      <a:cubicBezTo>
                        <a:pt x="69067" y="61711"/>
                        <a:pt x="84193" y="26361"/>
                        <a:pt x="95171" y="10758"/>
                      </a:cubicBezTo>
                      <a:cubicBezTo>
                        <a:pt x="106149" y="-4845"/>
                        <a:pt x="112736" y="-944"/>
                        <a:pt x="120299" y="6613"/>
                      </a:cubicBezTo>
                      <a:close/>
                    </a:path>
                  </a:pathLst>
                </a:custGeom>
                <a:grpFill/>
                <a:ln w="2439"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392" name="Freeform 62">
                  <a:extLst>
                    <a:ext uri="{FF2B5EF4-FFF2-40B4-BE49-F238E27FC236}">
                      <a16:creationId xmlns:a16="http://schemas.microsoft.com/office/drawing/2014/main" id="{4DE16EC1-9E33-8AA7-D85A-CCAC119455FE}"/>
                    </a:ext>
                  </a:extLst>
                </p:cNvPr>
                <p:cNvSpPr/>
                <p:nvPr/>
              </p:nvSpPr>
              <p:spPr>
                <a:xfrm>
                  <a:off x="3778712" y="9824435"/>
                  <a:ext cx="124888" cy="155722"/>
                </a:xfrm>
                <a:custGeom>
                  <a:avLst/>
                  <a:gdLst>
                    <a:gd name="connsiteX0" fmla="*/ 4674 w 124888"/>
                    <a:gd name="connsiteY0" fmla="*/ 97630 h 155722"/>
                    <a:gd name="connsiteX1" fmla="*/ 41512 w 124888"/>
                    <a:gd name="connsiteY1" fmla="*/ 113477 h 155722"/>
                    <a:gd name="connsiteX2" fmla="*/ 96402 w 124888"/>
                    <a:gd name="connsiteY2" fmla="*/ 5963 h 155722"/>
                    <a:gd name="connsiteX3" fmla="*/ 123238 w 124888"/>
                    <a:gd name="connsiteY3" fmla="*/ 21809 h 155722"/>
                    <a:gd name="connsiteX4" fmla="*/ 61028 w 124888"/>
                    <a:gd name="connsiteY4" fmla="*/ 145902 h 155722"/>
                    <a:gd name="connsiteX5" fmla="*/ 39560 w 124888"/>
                    <a:gd name="connsiteY5" fmla="*/ 153947 h 155722"/>
                    <a:gd name="connsiteX6" fmla="*/ 6869 w 124888"/>
                    <a:gd name="connsiteY6" fmla="*/ 122741 h 155722"/>
                    <a:gd name="connsiteX7" fmla="*/ 4674 w 124888"/>
                    <a:gd name="connsiteY7" fmla="*/ 97874 h 155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4888" h="155722">
                      <a:moveTo>
                        <a:pt x="4674" y="97630"/>
                      </a:moveTo>
                      <a:cubicBezTo>
                        <a:pt x="19311" y="84221"/>
                        <a:pt x="31753" y="104456"/>
                        <a:pt x="41512" y="113477"/>
                      </a:cubicBezTo>
                      <a:lnTo>
                        <a:pt x="96402" y="5963"/>
                      </a:lnTo>
                      <a:cubicBezTo>
                        <a:pt x="107869" y="-7690"/>
                        <a:pt x="131289" y="4012"/>
                        <a:pt x="123238" y="21809"/>
                      </a:cubicBezTo>
                      <a:cubicBezTo>
                        <a:pt x="100062" y="58379"/>
                        <a:pt x="84693" y="110795"/>
                        <a:pt x="61028" y="145902"/>
                      </a:cubicBezTo>
                      <a:cubicBezTo>
                        <a:pt x="55417" y="154191"/>
                        <a:pt x="49806" y="158335"/>
                        <a:pt x="39560" y="153947"/>
                      </a:cubicBezTo>
                      <a:cubicBezTo>
                        <a:pt x="34681" y="151753"/>
                        <a:pt x="11017" y="128105"/>
                        <a:pt x="6869" y="122741"/>
                      </a:cubicBezTo>
                      <a:cubicBezTo>
                        <a:pt x="770" y="115183"/>
                        <a:pt x="-3865" y="105431"/>
                        <a:pt x="4674" y="97874"/>
                      </a:cubicBezTo>
                      <a:close/>
                    </a:path>
                  </a:pathLst>
                </a:custGeom>
                <a:grpFill/>
                <a:ln w="2439"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393" name="Freeform 1343">
                  <a:extLst>
                    <a:ext uri="{FF2B5EF4-FFF2-40B4-BE49-F238E27FC236}">
                      <a16:creationId xmlns:a16="http://schemas.microsoft.com/office/drawing/2014/main" id="{394257AE-A854-C14A-8227-C651B2546B48}"/>
                    </a:ext>
                  </a:extLst>
                </p:cNvPr>
                <p:cNvSpPr/>
                <p:nvPr/>
              </p:nvSpPr>
              <p:spPr>
                <a:xfrm>
                  <a:off x="3934670" y="9854474"/>
                  <a:ext cx="140301" cy="33889"/>
                </a:xfrm>
                <a:custGeom>
                  <a:avLst/>
                  <a:gdLst>
                    <a:gd name="connsiteX0" fmla="*/ 136099 w 140301"/>
                    <a:gd name="connsiteY0" fmla="*/ 5667 h 33889"/>
                    <a:gd name="connsiteX1" fmla="*/ 126585 w 140301"/>
                    <a:gd name="connsiteY1" fmla="*/ 32241 h 33889"/>
                    <a:gd name="connsiteX2" fmla="*/ 13631 w 140301"/>
                    <a:gd name="connsiteY2" fmla="*/ 32241 h 33889"/>
                    <a:gd name="connsiteX3" fmla="*/ 13631 w 140301"/>
                    <a:gd name="connsiteY3" fmla="*/ 1279 h 33889"/>
                    <a:gd name="connsiteX4" fmla="*/ 127072 w 140301"/>
                    <a:gd name="connsiteY4" fmla="*/ 1279 h 33889"/>
                    <a:gd name="connsiteX5" fmla="*/ 136343 w 140301"/>
                    <a:gd name="connsiteY5" fmla="*/ 5667 h 338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0301" h="33889">
                      <a:moveTo>
                        <a:pt x="136099" y="5667"/>
                      </a:moveTo>
                      <a:cubicBezTo>
                        <a:pt x="144882" y="15175"/>
                        <a:pt x="139027" y="30290"/>
                        <a:pt x="126585" y="32241"/>
                      </a:cubicBezTo>
                      <a:cubicBezTo>
                        <a:pt x="93650" y="37360"/>
                        <a:pt x="48030" y="28584"/>
                        <a:pt x="13631" y="32241"/>
                      </a:cubicBezTo>
                      <a:cubicBezTo>
                        <a:pt x="-4421" y="28096"/>
                        <a:pt x="-4666" y="4692"/>
                        <a:pt x="13631" y="1279"/>
                      </a:cubicBezTo>
                      <a:cubicBezTo>
                        <a:pt x="49250" y="4692"/>
                        <a:pt x="92430" y="-2866"/>
                        <a:pt x="127072" y="1279"/>
                      </a:cubicBezTo>
                      <a:cubicBezTo>
                        <a:pt x="130244" y="1766"/>
                        <a:pt x="134391" y="3229"/>
                        <a:pt x="136343" y="5667"/>
                      </a:cubicBezTo>
                      <a:close/>
                    </a:path>
                  </a:pathLst>
                </a:custGeom>
                <a:grpFill/>
                <a:ln w="2439"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394" name="Freeform 1344">
                  <a:extLst>
                    <a:ext uri="{FF2B5EF4-FFF2-40B4-BE49-F238E27FC236}">
                      <a16:creationId xmlns:a16="http://schemas.microsoft.com/office/drawing/2014/main" id="{472F6304-1DB7-2EA5-A753-1AD4A1444D0B}"/>
                    </a:ext>
                  </a:extLst>
                </p:cNvPr>
                <p:cNvSpPr/>
                <p:nvPr/>
              </p:nvSpPr>
              <p:spPr>
                <a:xfrm>
                  <a:off x="3932392" y="9573249"/>
                  <a:ext cx="125284" cy="33639"/>
                </a:xfrm>
                <a:custGeom>
                  <a:avLst/>
                  <a:gdLst>
                    <a:gd name="connsiteX0" fmla="*/ 6151 w 125284"/>
                    <a:gd name="connsiteY0" fmla="*/ 28224 h 33639"/>
                    <a:gd name="connsiteX1" fmla="*/ 17618 w 125284"/>
                    <a:gd name="connsiteY1" fmla="*/ 1651 h 33639"/>
                    <a:gd name="connsiteX2" fmla="*/ 112274 w 125284"/>
                    <a:gd name="connsiteY2" fmla="*/ 1651 h 33639"/>
                    <a:gd name="connsiteX3" fmla="*/ 114225 w 125284"/>
                    <a:gd name="connsiteY3" fmla="*/ 32369 h 33639"/>
                    <a:gd name="connsiteX4" fmla="*/ 15666 w 125284"/>
                    <a:gd name="connsiteY4" fmla="*/ 32369 h 33639"/>
                    <a:gd name="connsiteX5" fmla="*/ 6396 w 125284"/>
                    <a:gd name="connsiteY5" fmla="*/ 27981 h 33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5284" h="33639">
                      <a:moveTo>
                        <a:pt x="6151" y="28224"/>
                      </a:moveTo>
                      <a:cubicBezTo>
                        <a:pt x="-3607" y="17497"/>
                        <a:pt x="4200" y="3601"/>
                        <a:pt x="17618" y="1651"/>
                      </a:cubicBezTo>
                      <a:cubicBezTo>
                        <a:pt x="31035" y="-300"/>
                        <a:pt x="96416" y="-787"/>
                        <a:pt x="112274" y="1651"/>
                      </a:cubicBezTo>
                      <a:cubicBezTo>
                        <a:pt x="128131" y="4089"/>
                        <a:pt x="130327" y="29931"/>
                        <a:pt x="114225" y="32369"/>
                      </a:cubicBezTo>
                      <a:cubicBezTo>
                        <a:pt x="83243" y="29687"/>
                        <a:pt x="45673" y="36270"/>
                        <a:pt x="15666" y="32369"/>
                      </a:cubicBezTo>
                      <a:cubicBezTo>
                        <a:pt x="-14341" y="28468"/>
                        <a:pt x="8347" y="30419"/>
                        <a:pt x="6396" y="27981"/>
                      </a:cubicBezTo>
                      <a:close/>
                    </a:path>
                  </a:pathLst>
                </a:custGeom>
                <a:grpFill/>
                <a:ln w="2439"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395" name="Freeform 1345">
                  <a:extLst>
                    <a:ext uri="{FF2B5EF4-FFF2-40B4-BE49-F238E27FC236}">
                      <a16:creationId xmlns:a16="http://schemas.microsoft.com/office/drawing/2014/main" id="{E1F4C650-DF69-7858-B99D-41F7D6E228D2}"/>
                    </a:ext>
                  </a:extLst>
                </p:cNvPr>
                <p:cNvSpPr/>
                <p:nvPr/>
              </p:nvSpPr>
              <p:spPr>
                <a:xfrm>
                  <a:off x="3934651" y="9745231"/>
                  <a:ext cx="124347" cy="33704"/>
                </a:xfrm>
                <a:custGeom>
                  <a:avLst/>
                  <a:gdLst>
                    <a:gd name="connsiteX0" fmla="*/ 11943 w 124347"/>
                    <a:gd name="connsiteY0" fmla="*/ 1545 h 33704"/>
                    <a:gd name="connsiteX1" fmla="*/ 110015 w 124347"/>
                    <a:gd name="connsiteY1" fmla="*/ 1545 h 33704"/>
                    <a:gd name="connsiteX2" fmla="*/ 111967 w 124347"/>
                    <a:gd name="connsiteY2" fmla="*/ 32263 h 33704"/>
                    <a:gd name="connsiteX3" fmla="*/ 13651 w 124347"/>
                    <a:gd name="connsiteY3" fmla="*/ 32263 h 33704"/>
                    <a:gd name="connsiteX4" fmla="*/ 12187 w 124347"/>
                    <a:gd name="connsiteY4" fmla="*/ 1789 h 337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4347" h="33704">
                      <a:moveTo>
                        <a:pt x="11943" y="1545"/>
                      </a:moveTo>
                      <a:cubicBezTo>
                        <a:pt x="42194" y="3739"/>
                        <a:pt x="80496" y="-2843"/>
                        <a:pt x="110015" y="1545"/>
                      </a:cubicBezTo>
                      <a:cubicBezTo>
                        <a:pt x="129776" y="4227"/>
                        <a:pt x="127824" y="29826"/>
                        <a:pt x="111967" y="32263"/>
                      </a:cubicBezTo>
                      <a:cubicBezTo>
                        <a:pt x="83179" y="36652"/>
                        <a:pt x="43658" y="29338"/>
                        <a:pt x="13651" y="32263"/>
                      </a:cubicBezTo>
                      <a:cubicBezTo>
                        <a:pt x="-3670" y="27388"/>
                        <a:pt x="-4890" y="8128"/>
                        <a:pt x="12187" y="1789"/>
                      </a:cubicBezTo>
                      <a:close/>
                    </a:path>
                  </a:pathLst>
                </a:custGeom>
                <a:grpFill/>
                <a:ln w="2439"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396" name="Freeform 1346">
                  <a:extLst>
                    <a:ext uri="{FF2B5EF4-FFF2-40B4-BE49-F238E27FC236}">
                      <a16:creationId xmlns:a16="http://schemas.microsoft.com/office/drawing/2014/main" id="{DD4ABA3F-70CA-8CA8-BDA3-B9D7CD6601D3}"/>
                    </a:ext>
                  </a:extLst>
                </p:cNvPr>
                <p:cNvSpPr/>
                <p:nvPr/>
              </p:nvSpPr>
              <p:spPr>
                <a:xfrm>
                  <a:off x="3934945" y="9916885"/>
                  <a:ext cx="92861" cy="33298"/>
                </a:xfrm>
                <a:custGeom>
                  <a:avLst/>
                  <a:gdLst>
                    <a:gd name="connsiteX0" fmla="*/ 11649 w 92861"/>
                    <a:gd name="connsiteY0" fmla="*/ 1280 h 33298"/>
                    <a:gd name="connsiteX1" fmla="*/ 82153 w 92861"/>
                    <a:gd name="connsiteY1" fmla="*/ 1280 h 33298"/>
                    <a:gd name="connsiteX2" fmla="*/ 80690 w 92861"/>
                    <a:gd name="connsiteY2" fmla="*/ 31754 h 33298"/>
                    <a:gd name="connsiteX3" fmla="*/ 11893 w 92861"/>
                    <a:gd name="connsiteY3" fmla="*/ 31511 h 33298"/>
                    <a:gd name="connsiteX4" fmla="*/ 11893 w 92861"/>
                    <a:gd name="connsiteY4" fmla="*/ 1280 h 332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61" h="33298">
                      <a:moveTo>
                        <a:pt x="11649" y="1280"/>
                      </a:moveTo>
                      <a:cubicBezTo>
                        <a:pt x="18968" y="-427"/>
                        <a:pt x="74835" y="-427"/>
                        <a:pt x="82153" y="1280"/>
                      </a:cubicBezTo>
                      <a:cubicBezTo>
                        <a:pt x="96547" y="4449"/>
                        <a:pt x="96791" y="29317"/>
                        <a:pt x="80690" y="31754"/>
                      </a:cubicBezTo>
                      <a:cubicBezTo>
                        <a:pt x="64588" y="34192"/>
                        <a:pt x="20188" y="33461"/>
                        <a:pt x="11893" y="31511"/>
                      </a:cubicBezTo>
                      <a:cubicBezTo>
                        <a:pt x="-3964" y="27854"/>
                        <a:pt x="-3964" y="4937"/>
                        <a:pt x="11893" y="1280"/>
                      </a:cubicBezTo>
                      <a:close/>
                    </a:path>
                  </a:pathLst>
                </a:custGeom>
                <a:grpFill/>
                <a:ln w="2439"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397" name="Freeform 1347">
                  <a:extLst>
                    <a:ext uri="{FF2B5EF4-FFF2-40B4-BE49-F238E27FC236}">
                      <a16:creationId xmlns:a16="http://schemas.microsoft.com/office/drawing/2014/main" id="{10280935-E32C-47EA-061C-C70899F02D96}"/>
                    </a:ext>
                  </a:extLst>
                </p:cNvPr>
                <p:cNvSpPr/>
                <p:nvPr/>
              </p:nvSpPr>
              <p:spPr>
                <a:xfrm>
                  <a:off x="4228880" y="9762389"/>
                  <a:ext cx="96132" cy="233256"/>
                </a:xfrm>
                <a:custGeom>
                  <a:avLst/>
                  <a:gdLst>
                    <a:gd name="connsiteX0" fmla="*/ 37301 w 96132"/>
                    <a:gd name="connsiteY0" fmla="*/ 721 h 233256"/>
                    <a:gd name="connsiteX1" fmla="*/ 94387 w 96132"/>
                    <a:gd name="connsiteY1" fmla="*/ 37778 h 233256"/>
                    <a:gd name="connsiteX2" fmla="*/ 93899 w 96132"/>
                    <a:gd name="connsiteY2" fmla="*/ 197952 h 233256"/>
                    <a:gd name="connsiteX3" fmla="*/ 1195 w 96132"/>
                    <a:gd name="connsiteY3" fmla="*/ 185762 h 233256"/>
                    <a:gd name="connsiteX4" fmla="*/ 1683 w 96132"/>
                    <a:gd name="connsiteY4" fmla="*/ 41923 h 233256"/>
                    <a:gd name="connsiteX5" fmla="*/ 37301 w 96132"/>
                    <a:gd name="connsiteY5" fmla="*/ 721 h 233256"/>
                    <a:gd name="connsiteX6" fmla="*/ 42912 w 96132"/>
                    <a:gd name="connsiteY6" fmla="*/ 31683 h 233256"/>
                    <a:gd name="connsiteX7" fmla="*/ 32422 w 96132"/>
                    <a:gd name="connsiteY7" fmla="*/ 48749 h 233256"/>
                    <a:gd name="connsiteX8" fmla="*/ 32422 w 96132"/>
                    <a:gd name="connsiteY8" fmla="*/ 185762 h 233256"/>
                    <a:gd name="connsiteX9" fmla="*/ 62673 w 96132"/>
                    <a:gd name="connsiteY9" fmla="*/ 193808 h 233256"/>
                    <a:gd name="connsiteX10" fmla="*/ 63649 w 96132"/>
                    <a:gd name="connsiteY10" fmla="*/ 43142 h 233256"/>
                    <a:gd name="connsiteX11" fmla="*/ 42912 w 96132"/>
                    <a:gd name="connsiteY11" fmla="*/ 31683 h 233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6132" h="233256">
                      <a:moveTo>
                        <a:pt x="37301" y="721"/>
                      </a:moveTo>
                      <a:cubicBezTo>
                        <a:pt x="62429" y="-3423"/>
                        <a:pt x="91460" y="10473"/>
                        <a:pt x="94387" y="37778"/>
                      </a:cubicBezTo>
                      <a:cubicBezTo>
                        <a:pt x="99754" y="87513"/>
                        <a:pt x="90728" y="147243"/>
                        <a:pt x="93899" y="197952"/>
                      </a:cubicBezTo>
                      <a:cubicBezTo>
                        <a:pt x="76822" y="250612"/>
                        <a:pt x="5586" y="242567"/>
                        <a:pt x="1195" y="185762"/>
                      </a:cubicBezTo>
                      <a:cubicBezTo>
                        <a:pt x="-2465" y="139685"/>
                        <a:pt x="3634" y="88488"/>
                        <a:pt x="1683" y="41923"/>
                      </a:cubicBezTo>
                      <a:cubicBezTo>
                        <a:pt x="3390" y="23882"/>
                        <a:pt x="18760" y="3891"/>
                        <a:pt x="37301" y="721"/>
                      </a:cubicBezTo>
                      <a:close/>
                      <a:moveTo>
                        <a:pt x="42912" y="31683"/>
                      </a:moveTo>
                      <a:cubicBezTo>
                        <a:pt x="37545" y="33390"/>
                        <a:pt x="32422" y="42898"/>
                        <a:pt x="32422" y="48749"/>
                      </a:cubicBezTo>
                      <a:cubicBezTo>
                        <a:pt x="36325" y="91901"/>
                        <a:pt x="27299" y="143586"/>
                        <a:pt x="32422" y="185762"/>
                      </a:cubicBezTo>
                      <a:cubicBezTo>
                        <a:pt x="34617" y="203316"/>
                        <a:pt x="52426" y="207217"/>
                        <a:pt x="62673" y="193808"/>
                      </a:cubicBezTo>
                      <a:lnTo>
                        <a:pt x="63649" y="43142"/>
                      </a:lnTo>
                      <a:cubicBezTo>
                        <a:pt x="62673" y="33878"/>
                        <a:pt x="51451" y="29245"/>
                        <a:pt x="42912" y="31683"/>
                      </a:cubicBezTo>
                      <a:close/>
                    </a:path>
                  </a:pathLst>
                </a:custGeom>
                <a:grpFill/>
                <a:ln w="2439"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398" name="Freeform 1348">
                  <a:extLst>
                    <a:ext uri="{FF2B5EF4-FFF2-40B4-BE49-F238E27FC236}">
                      <a16:creationId xmlns:a16="http://schemas.microsoft.com/office/drawing/2014/main" id="{51951DF9-61D4-0B70-3EF3-D424C50417A1}"/>
                    </a:ext>
                  </a:extLst>
                </p:cNvPr>
                <p:cNvSpPr/>
                <p:nvPr/>
              </p:nvSpPr>
              <p:spPr>
                <a:xfrm>
                  <a:off x="4230005" y="10026031"/>
                  <a:ext cx="94809" cy="94677"/>
                </a:xfrm>
                <a:custGeom>
                  <a:avLst/>
                  <a:gdLst>
                    <a:gd name="connsiteX0" fmla="*/ 15439 w 94809"/>
                    <a:gd name="connsiteY0" fmla="*/ 12813 h 94677"/>
                    <a:gd name="connsiteX1" fmla="*/ 80576 w 94809"/>
                    <a:gd name="connsiteY1" fmla="*/ 80589 h 94677"/>
                    <a:gd name="connsiteX2" fmla="*/ 15439 w 94809"/>
                    <a:gd name="connsiteY2" fmla="*/ 12813 h 94677"/>
                    <a:gd name="connsiteX3" fmla="*/ 41787 w 94809"/>
                    <a:gd name="connsiteY3" fmla="*/ 32805 h 94677"/>
                    <a:gd name="connsiteX4" fmla="*/ 50081 w 94809"/>
                    <a:gd name="connsiteY4" fmla="*/ 63035 h 94677"/>
                    <a:gd name="connsiteX5" fmla="*/ 41787 w 94809"/>
                    <a:gd name="connsiteY5" fmla="*/ 32805 h 946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4809" h="94677">
                      <a:moveTo>
                        <a:pt x="15439" y="12813"/>
                      </a:moveTo>
                      <a:cubicBezTo>
                        <a:pt x="60572" y="-28388"/>
                        <a:pt x="123269" y="39387"/>
                        <a:pt x="80576" y="80589"/>
                      </a:cubicBezTo>
                      <a:cubicBezTo>
                        <a:pt x="34712" y="124959"/>
                        <a:pt x="-29937" y="54015"/>
                        <a:pt x="15439" y="12813"/>
                      </a:cubicBezTo>
                      <a:close/>
                      <a:moveTo>
                        <a:pt x="41787" y="32805"/>
                      </a:moveTo>
                      <a:cubicBezTo>
                        <a:pt x="26174" y="37437"/>
                        <a:pt x="29833" y="66448"/>
                        <a:pt x="50081" y="63035"/>
                      </a:cubicBezTo>
                      <a:cubicBezTo>
                        <a:pt x="70818" y="59622"/>
                        <a:pt x="64475" y="25978"/>
                        <a:pt x="41787" y="32805"/>
                      </a:cubicBezTo>
                      <a:close/>
                    </a:path>
                  </a:pathLst>
                </a:custGeom>
                <a:grpFill/>
                <a:ln w="2439"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grpSp>
        </p:grpSp>
      </p:grpSp>
      <p:grpSp>
        <p:nvGrpSpPr>
          <p:cNvPr id="400" name="Group 399">
            <a:extLst>
              <a:ext uri="{FF2B5EF4-FFF2-40B4-BE49-F238E27FC236}">
                <a16:creationId xmlns:a16="http://schemas.microsoft.com/office/drawing/2014/main" id="{BE6E6CAB-1AA8-D5A3-F96F-EEDA76296FAB}"/>
              </a:ext>
            </a:extLst>
          </p:cNvPr>
          <p:cNvGrpSpPr/>
          <p:nvPr/>
        </p:nvGrpSpPr>
        <p:grpSpPr>
          <a:xfrm>
            <a:off x="2393115" y="5242110"/>
            <a:ext cx="1555436" cy="1094526"/>
            <a:chOff x="271593" y="1798592"/>
            <a:chExt cx="1786282" cy="1256967"/>
          </a:xfrm>
        </p:grpSpPr>
        <p:grpSp>
          <p:nvGrpSpPr>
            <p:cNvPr id="401" name="Group 400">
              <a:extLst>
                <a:ext uri="{FF2B5EF4-FFF2-40B4-BE49-F238E27FC236}">
                  <a16:creationId xmlns:a16="http://schemas.microsoft.com/office/drawing/2014/main" id="{2CEA5455-D2E1-2170-D11F-799A30876375}"/>
                </a:ext>
              </a:extLst>
            </p:cNvPr>
            <p:cNvGrpSpPr/>
            <p:nvPr/>
          </p:nvGrpSpPr>
          <p:grpSpPr>
            <a:xfrm>
              <a:off x="271593" y="1798592"/>
              <a:ext cx="1786282" cy="1256967"/>
              <a:chOff x="271593" y="1798592"/>
              <a:chExt cx="1786282" cy="1256967"/>
            </a:xfrm>
          </p:grpSpPr>
          <p:sp>
            <p:nvSpPr>
              <p:cNvPr id="408" name="Google Shape;1042;p3">
                <a:extLst>
                  <a:ext uri="{FF2B5EF4-FFF2-40B4-BE49-F238E27FC236}">
                    <a16:creationId xmlns:a16="http://schemas.microsoft.com/office/drawing/2014/main" id="{22B60D07-BFDF-B5EC-1820-B311BD0FFC61}"/>
                  </a:ext>
                </a:extLst>
              </p:cNvPr>
              <p:cNvSpPr/>
              <p:nvPr/>
            </p:nvSpPr>
            <p:spPr>
              <a:xfrm>
                <a:off x="707534" y="1798592"/>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409" name="TextBox 408">
                <a:extLst>
                  <a:ext uri="{FF2B5EF4-FFF2-40B4-BE49-F238E27FC236}">
                    <a16:creationId xmlns:a16="http://schemas.microsoft.com/office/drawing/2014/main" id="{BE474B20-D66B-FEE0-6D6C-06B046D169BF}"/>
                  </a:ext>
                </a:extLst>
              </p:cNvPr>
              <p:cNvSpPr txBox="1"/>
              <p:nvPr/>
            </p:nvSpPr>
            <p:spPr>
              <a:xfrm>
                <a:off x="271593" y="2747782"/>
                <a:ext cx="1786282" cy="307777"/>
              </a:xfrm>
              <a:prstGeom prst="rect">
                <a:avLst/>
              </a:prstGeom>
              <a:noFill/>
            </p:spPr>
            <p:txBody>
              <a:bodyPr wrap="square" rtlCol="0">
                <a:spAutoFit/>
              </a:bodyPr>
              <a:lstStyle/>
              <a:p>
                <a:pPr algn="ctr"/>
                <a:r>
                  <a:rPr lang="en-GB" noProof="0" dirty="0">
                    <a:solidFill>
                      <a:srgbClr val="FF9300"/>
                    </a:solidFill>
                    <a:latin typeface="Calibri" panose="020F0502020204030204" pitchFamily="34" charset="0"/>
                    <a:cs typeface="Calibri" panose="020F0502020204030204" pitchFamily="34" charset="0"/>
                  </a:rPr>
                  <a:t>CRITICAL</a:t>
                </a:r>
              </a:p>
            </p:txBody>
          </p:sp>
        </p:grpSp>
        <p:grpSp>
          <p:nvGrpSpPr>
            <p:cNvPr id="402" name="Google Shape;1043;p3">
              <a:extLst>
                <a:ext uri="{FF2B5EF4-FFF2-40B4-BE49-F238E27FC236}">
                  <a16:creationId xmlns:a16="http://schemas.microsoft.com/office/drawing/2014/main" id="{8DC8A2A9-D108-1F31-01B2-7242C3F295CE}"/>
                </a:ext>
              </a:extLst>
            </p:cNvPr>
            <p:cNvGrpSpPr/>
            <p:nvPr/>
          </p:nvGrpSpPr>
          <p:grpSpPr>
            <a:xfrm>
              <a:off x="872575" y="1993106"/>
              <a:ext cx="559810" cy="559956"/>
              <a:chOff x="10376768" y="3823816"/>
              <a:chExt cx="923646" cy="923888"/>
            </a:xfrm>
          </p:grpSpPr>
          <p:sp>
            <p:nvSpPr>
              <p:cNvPr id="403" name="Google Shape;1044;p3">
                <a:extLst>
                  <a:ext uri="{FF2B5EF4-FFF2-40B4-BE49-F238E27FC236}">
                    <a16:creationId xmlns:a16="http://schemas.microsoft.com/office/drawing/2014/main" id="{CD8FE9DE-A085-95F5-6D91-972AEF7E5D4E}"/>
                  </a:ext>
                </a:extLst>
              </p:cNvPr>
              <p:cNvSpPr/>
              <p:nvPr/>
            </p:nvSpPr>
            <p:spPr>
              <a:xfrm>
                <a:off x="10872691" y="3846190"/>
                <a:ext cx="417334" cy="527539"/>
              </a:xfrm>
              <a:custGeom>
                <a:avLst/>
                <a:gdLst/>
                <a:ahLst/>
                <a:cxnLst/>
                <a:rect l="l" t="t" r="r" b="b"/>
                <a:pathLst>
                  <a:path w="417334" h="527539" extrusionOk="0">
                    <a:moveTo>
                      <a:pt x="386622" y="407398"/>
                    </a:moveTo>
                    <a:lnTo>
                      <a:pt x="341456" y="388428"/>
                    </a:lnTo>
                    <a:cubicBezTo>
                      <a:pt x="332423" y="384815"/>
                      <a:pt x="322486" y="387525"/>
                      <a:pt x="316163" y="394752"/>
                    </a:cubicBezTo>
                    <a:cubicBezTo>
                      <a:pt x="305323" y="408301"/>
                      <a:pt x="293579" y="420044"/>
                      <a:pt x="280030" y="430884"/>
                    </a:cubicBezTo>
                    <a:cubicBezTo>
                      <a:pt x="272803" y="437208"/>
                      <a:pt x="269190" y="447144"/>
                      <a:pt x="273707" y="456177"/>
                    </a:cubicBezTo>
                    <a:lnTo>
                      <a:pt x="292676" y="500440"/>
                    </a:lnTo>
                    <a:lnTo>
                      <a:pt x="227637" y="527540"/>
                    </a:lnTo>
                    <a:cubicBezTo>
                      <a:pt x="239380" y="497730"/>
                      <a:pt x="245704" y="465211"/>
                      <a:pt x="245704" y="431788"/>
                    </a:cubicBezTo>
                    <a:cubicBezTo>
                      <a:pt x="245704" y="419141"/>
                      <a:pt x="244800" y="407398"/>
                      <a:pt x="242994" y="395655"/>
                    </a:cubicBezTo>
                    <a:cubicBezTo>
                      <a:pt x="270996" y="375782"/>
                      <a:pt x="291773" y="346876"/>
                      <a:pt x="302613" y="314356"/>
                    </a:cubicBezTo>
                    <a:cubicBezTo>
                      <a:pt x="314356" y="278223"/>
                      <a:pt x="312550" y="238477"/>
                      <a:pt x="298096" y="203247"/>
                    </a:cubicBezTo>
                    <a:cubicBezTo>
                      <a:pt x="280030" y="159888"/>
                      <a:pt x="244800" y="127369"/>
                      <a:pt x="200537" y="112012"/>
                    </a:cubicBezTo>
                    <a:cubicBezTo>
                      <a:pt x="193311" y="109302"/>
                      <a:pt x="186085" y="113819"/>
                      <a:pt x="183375" y="120142"/>
                    </a:cubicBezTo>
                    <a:cubicBezTo>
                      <a:pt x="180664" y="127369"/>
                      <a:pt x="185181" y="134595"/>
                      <a:pt x="191504" y="137305"/>
                    </a:cubicBezTo>
                    <a:cubicBezTo>
                      <a:pt x="228541" y="149952"/>
                      <a:pt x="257447" y="177051"/>
                      <a:pt x="272803" y="213184"/>
                    </a:cubicBezTo>
                    <a:cubicBezTo>
                      <a:pt x="295386" y="267383"/>
                      <a:pt x="280030" y="327906"/>
                      <a:pt x="236670" y="365845"/>
                    </a:cubicBezTo>
                    <a:cubicBezTo>
                      <a:pt x="234864" y="357716"/>
                      <a:pt x="232154" y="349586"/>
                      <a:pt x="229444" y="342359"/>
                    </a:cubicBezTo>
                    <a:cubicBezTo>
                      <a:pt x="260157" y="310743"/>
                      <a:pt x="269190" y="263770"/>
                      <a:pt x="252027" y="222217"/>
                    </a:cubicBezTo>
                    <a:cubicBezTo>
                      <a:pt x="228541" y="165308"/>
                      <a:pt x="162598" y="138208"/>
                      <a:pt x="105689" y="161695"/>
                    </a:cubicBezTo>
                    <a:cubicBezTo>
                      <a:pt x="92139" y="167114"/>
                      <a:pt x="80396" y="175245"/>
                      <a:pt x="70460" y="185181"/>
                    </a:cubicBezTo>
                    <a:cubicBezTo>
                      <a:pt x="62329" y="182471"/>
                      <a:pt x="55103" y="179761"/>
                      <a:pt x="46973" y="177954"/>
                    </a:cubicBezTo>
                    <a:cubicBezTo>
                      <a:pt x="60523" y="162598"/>
                      <a:pt x="77686" y="149952"/>
                      <a:pt x="97559" y="141822"/>
                    </a:cubicBezTo>
                    <a:cubicBezTo>
                      <a:pt x="109302" y="137305"/>
                      <a:pt x="121948" y="133691"/>
                      <a:pt x="134595" y="132788"/>
                    </a:cubicBezTo>
                    <a:cubicBezTo>
                      <a:pt x="141822" y="131885"/>
                      <a:pt x="147242" y="125562"/>
                      <a:pt x="146338" y="118335"/>
                    </a:cubicBezTo>
                    <a:cubicBezTo>
                      <a:pt x="145435" y="111108"/>
                      <a:pt x="139112" y="105689"/>
                      <a:pt x="131885" y="106592"/>
                    </a:cubicBezTo>
                    <a:cubicBezTo>
                      <a:pt x="116529" y="108399"/>
                      <a:pt x="102076" y="112012"/>
                      <a:pt x="87622" y="118335"/>
                    </a:cubicBezTo>
                    <a:cubicBezTo>
                      <a:pt x="64136" y="128272"/>
                      <a:pt x="44263" y="142725"/>
                      <a:pt x="28003" y="160791"/>
                    </a:cubicBezTo>
                    <a:lnTo>
                      <a:pt x="28003" y="145435"/>
                    </a:lnTo>
                    <a:cubicBezTo>
                      <a:pt x="28003" y="130079"/>
                      <a:pt x="15357" y="117432"/>
                      <a:pt x="0" y="117432"/>
                    </a:cubicBezTo>
                    <a:cubicBezTo>
                      <a:pt x="6323" y="112012"/>
                      <a:pt x="11744" y="105689"/>
                      <a:pt x="18970" y="101172"/>
                    </a:cubicBezTo>
                    <a:cubicBezTo>
                      <a:pt x="26197" y="94849"/>
                      <a:pt x="29810" y="84912"/>
                      <a:pt x="25293" y="75879"/>
                    </a:cubicBezTo>
                    <a:lnTo>
                      <a:pt x="6323" y="31616"/>
                    </a:lnTo>
                    <a:lnTo>
                      <a:pt x="82203" y="0"/>
                    </a:lnTo>
                    <a:lnTo>
                      <a:pt x="101172" y="45166"/>
                    </a:lnTo>
                    <a:cubicBezTo>
                      <a:pt x="104786" y="54199"/>
                      <a:pt x="113819" y="59620"/>
                      <a:pt x="123755" y="58716"/>
                    </a:cubicBezTo>
                    <a:cubicBezTo>
                      <a:pt x="140918" y="56909"/>
                      <a:pt x="158081" y="56909"/>
                      <a:pt x="174341" y="58716"/>
                    </a:cubicBezTo>
                    <a:cubicBezTo>
                      <a:pt x="184278" y="59620"/>
                      <a:pt x="193311" y="54199"/>
                      <a:pt x="196925" y="45166"/>
                    </a:cubicBezTo>
                    <a:lnTo>
                      <a:pt x="215894" y="0"/>
                    </a:lnTo>
                    <a:lnTo>
                      <a:pt x="291773" y="31616"/>
                    </a:lnTo>
                    <a:lnTo>
                      <a:pt x="272803" y="75879"/>
                    </a:lnTo>
                    <a:cubicBezTo>
                      <a:pt x="269190" y="84912"/>
                      <a:pt x="271900" y="95752"/>
                      <a:pt x="279127" y="101172"/>
                    </a:cubicBezTo>
                    <a:cubicBezTo>
                      <a:pt x="292676" y="112012"/>
                      <a:pt x="304419" y="123755"/>
                      <a:pt x="315259" y="137305"/>
                    </a:cubicBezTo>
                    <a:cubicBezTo>
                      <a:pt x="321583" y="144531"/>
                      <a:pt x="331519" y="147241"/>
                      <a:pt x="340552" y="143628"/>
                    </a:cubicBezTo>
                    <a:lnTo>
                      <a:pt x="385718" y="124658"/>
                    </a:lnTo>
                    <a:lnTo>
                      <a:pt x="417335" y="200537"/>
                    </a:lnTo>
                    <a:lnTo>
                      <a:pt x="372169" y="218604"/>
                    </a:lnTo>
                    <a:cubicBezTo>
                      <a:pt x="363135" y="222217"/>
                      <a:pt x="357716" y="231251"/>
                      <a:pt x="358619" y="241187"/>
                    </a:cubicBezTo>
                    <a:cubicBezTo>
                      <a:pt x="360425" y="257447"/>
                      <a:pt x="360425" y="274610"/>
                      <a:pt x="358619" y="291773"/>
                    </a:cubicBezTo>
                    <a:cubicBezTo>
                      <a:pt x="357716" y="301710"/>
                      <a:pt x="363135" y="310743"/>
                      <a:pt x="372169" y="314356"/>
                    </a:cubicBezTo>
                    <a:lnTo>
                      <a:pt x="417335" y="333326"/>
                    </a:lnTo>
                    <a:lnTo>
                      <a:pt x="386622" y="407398"/>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grpSp>
            <p:nvGrpSpPr>
              <p:cNvPr id="404" name="Google Shape;1045;p3">
                <a:extLst>
                  <a:ext uri="{FF2B5EF4-FFF2-40B4-BE49-F238E27FC236}">
                    <a16:creationId xmlns:a16="http://schemas.microsoft.com/office/drawing/2014/main" id="{37489CF9-0DE5-8D29-8EDC-03658F5F7238}"/>
                  </a:ext>
                </a:extLst>
              </p:cNvPr>
              <p:cNvGrpSpPr/>
              <p:nvPr/>
            </p:nvGrpSpPr>
            <p:grpSpPr>
              <a:xfrm>
                <a:off x="10376768" y="3823816"/>
                <a:ext cx="923646" cy="923888"/>
                <a:chOff x="10376768" y="3823816"/>
                <a:chExt cx="923646" cy="923888"/>
              </a:xfrm>
            </p:grpSpPr>
            <p:sp>
              <p:nvSpPr>
                <p:cNvPr id="405" name="Google Shape;1046;p3">
                  <a:extLst>
                    <a:ext uri="{FF2B5EF4-FFF2-40B4-BE49-F238E27FC236}">
                      <a16:creationId xmlns:a16="http://schemas.microsoft.com/office/drawing/2014/main" id="{276B8F69-6D39-DA36-9A59-A8E6A3F74D3D}"/>
                    </a:ext>
                  </a:extLst>
                </p:cNvPr>
                <p:cNvSpPr/>
                <p:nvPr/>
              </p:nvSpPr>
              <p:spPr>
                <a:xfrm>
                  <a:off x="10376768" y="3823816"/>
                  <a:ext cx="923646" cy="923888"/>
                </a:xfrm>
                <a:custGeom>
                  <a:avLst/>
                  <a:gdLst/>
                  <a:ahLst/>
                  <a:cxnLst/>
                  <a:rect l="l" t="t" r="r" b="b"/>
                  <a:pathLst>
                    <a:path w="923646" h="923888" extrusionOk="0">
                      <a:moveTo>
                        <a:pt x="908741" y="338536"/>
                      </a:moveTo>
                      <a:lnTo>
                        <a:pt x="862672" y="319567"/>
                      </a:lnTo>
                      <a:cubicBezTo>
                        <a:pt x="864479" y="303307"/>
                        <a:pt x="864479" y="287047"/>
                        <a:pt x="862672" y="270787"/>
                      </a:cubicBezTo>
                      <a:lnTo>
                        <a:pt x="908741" y="251818"/>
                      </a:lnTo>
                      <a:cubicBezTo>
                        <a:pt x="914161" y="250011"/>
                        <a:pt x="918678" y="245494"/>
                        <a:pt x="920484" y="240074"/>
                      </a:cubicBezTo>
                      <a:cubicBezTo>
                        <a:pt x="922291" y="234654"/>
                        <a:pt x="922291" y="229235"/>
                        <a:pt x="920484" y="223814"/>
                      </a:cubicBezTo>
                      <a:lnTo>
                        <a:pt x="885255" y="137999"/>
                      </a:lnTo>
                      <a:cubicBezTo>
                        <a:pt x="883448" y="132579"/>
                        <a:pt x="878932" y="128062"/>
                        <a:pt x="873512" y="126256"/>
                      </a:cubicBezTo>
                      <a:cubicBezTo>
                        <a:pt x="868092" y="124449"/>
                        <a:pt x="861768" y="124449"/>
                        <a:pt x="857252" y="126256"/>
                      </a:cubicBezTo>
                      <a:lnTo>
                        <a:pt x="811183" y="145226"/>
                      </a:lnTo>
                      <a:cubicBezTo>
                        <a:pt x="801246" y="132579"/>
                        <a:pt x="789503" y="120836"/>
                        <a:pt x="776856" y="110899"/>
                      </a:cubicBezTo>
                      <a:lnTo>
                        <a:pt x="795826" y="64830"/>
                      </a:lnTo>
                      <a:cubicBezTo>
                        <a:pt x="797633" y="59410"/>
                        <a:pt x="797633" y="53990"/>
                        <a:pt x="795826" y="48570"/>
                      </a:cubicBezTo>
                      <a:cubicBezTo>
                        <a:pt x="794019" y="43150"/>
                        <a:pt x="789503" y="38633"/>
                        <a:pt x="784083" y="36827"/>
                      </a:cubicBezTo>
                      <a:lnTo>
                        <a:pt x="698267" y="1597"/>
                      </a:lnTo>
                      <a:cubicBezTo>
                        <a:pt x="687427" y="-2919"/>
                        <a:pt x="674781" y="2500"/>
                        <a:pt x="669361" y="13340"/>
                      </a:cubicBezTo>
                      <a:lnTo>
                        <a:pt x="650391" y="59410"/>
                      </a:lnTo>
                      <a:cubicBezTo>
                        <a:pt x="634132" y="57603"/>
                        <a:pt x="617872" y="57603"/>
                        <a:pt x="601612" y="59410"/>
                      </a:cubicBezTo>
                      <a:lnTo>
                        <a:pt x="582642" y="13340"/>
                      </a:lnTo>
                      <a:cubicBezTo>
                        <a:pt x="578126" y="2500"/>
                        <a:pt x="565479" y="-2919"/>
                        <a:pt x="554639" y="1597"/>
                      </a:cubicBezTo>
                      <a:lnTo>
                        <a:pt x="468824" y="36827"/>
                      </a:lnTo>
                      <a:cubicBezTo>
                        <a:pt x="463404" y="38633"/>
                        <a:pt x="458887" y="43150"/>
                        <a:pt x="457080" y="48570"/>
                      </a:cubicBezTo>
                      <a:cubicBezTo>
                        <a:pt x="455274" y="53990"/>
                        <a:pt x="455274" y="59410"/>
                        <a:pt x="457080" y="64830"/>
                      </a:cubicBezTo>
                      <a:lnTo>
                        <a:pt x="476051" y="110899"/>
                      </a:lnTo>
                      <a:cubicBezTo>
                        <a:pt x="463404" y="120836"/>
                        <a:pt x="451661" y="132579"/>
                        <a:pt x="441724" y="145226"/>
                      </a:cubicBezTo>
                      <a:lnTo>
                        <a:pt x="395655" y="126256"/>
                      </a:lnTo>
                      <a:cubicBezTo>
                        <a:pt x="390235" y="124449"/>
                        <a:pt x="383912" y="124449"/>
                        <a:pt x="379395" y="126256"/>
                      </a:cubicBezTo>
                      <a:cubicBezTo>
                        <a:pt x="373975" y="128062"/>
                        <a:pt x="369458" y="132579"/>
                        <a:pt x="367652" y="137999"/>
                      </a:cubicBezTo>
                      <a:lnTo>
                        <a:pt x="325196" y="239171"/>
                      </a:lnTo>
                      <a:cubicBezTo>
                        <a:pt x="308032" y="250011"/>
                        <a:pt x="291773" y="261754"/>
                        <a:pt x="277320" y="276207"/>
                      </a:cubicBezTo>
                      <a:cubicBezTo>
                        <a:pt x="241187" y="311437"/>
                        <a:pt x="217700" y="355700"/>
                        <a:pt x="206860" y="403575"/>
                      </a:cubicBezTo>
                      <a:cubicBezTo>
                        <a:pt x="199634" y="406285"/>
                        <a:pt x="192407" y="409899"/>
                        <a:pt x="186084" y="413512"/>
                      </a:cubicBezTo>
                      <a:lnTo>
                        <a:pt x="150855" y="378283"/>
                      </a:lnTo>
                      <a:cubicBezTo>
                        <a:pt x="146338" y="373766"/>
                        <a:pt x="140918" y="371959"/>
                        <a:pt x="135498" y="371959"/>
                      </a:cubicBezTo>
                      <a:cubicBezTo>
                        <a:pt x="130078" y="371959"/>
                        <a:pt x="124658" y="374669"/>
                        <a:pt x="120142" y="378283"/>
                      </a:cubicBezTo>
                      <a:lnTo>
                        <a:pt x="55102" y="444225"/>
                      </a:lnTo>
                      <a:cubicBezTo>
                        <a:pt x="46973" y="452355"/>
                        <a:pt x="46973" y="466808"/>
                        <a:pt x="55102" y="474938"/>
                      </a:cubicBezTo>
                      <a:lnTo>
                        <a:pt x="90332" y="510167"/>
                      </a:lnTo>
                      <a:cubicBezTo>
                        <a:pt x="82202" y="524621"/>
                        <a:pt x="75879" y="539977"/>
                        <a:pt x="71362" y="555333"/>
                      </a:cubicBezTo>
                      <a:lnTo>
                        <a:pt x="21679" y="555333"/>
                      </a:lnTo>
                      <a:cubicBezTo>
                        <a:pt x="9936" y="555333"/>
                        <a:pt x="0" y="565270"/>
                        <a:pt x="0" y="577013"/>
                      </a:cubicBezTo>
                      <a:lnTo>
                        <a:pt x="0" y="670055"/>
                      </a:lnTo>
                      <a:cubicBezTo>
                        <a:pt x="0" y="681798"/>
                        <a:pt x="9936" y="691735"/>
                        <a:pt x="21679" y="691735"/>
                      </a:cubicBezTo>
                      <a:lnTo>
                        <a:pt x="71362" y="691735"/>
                      </a:lnTo>
                      <a:cubicBezTo>
                        <a:pt x="75879" y="707091"/>
                        <a:pt x="82202" y="722448"/>
                        <a:pt x="90332" y="736901"/>
                      </a:cubicBezTo>
                      <a:lnTo>
                        <a:pt x="55102" y="772131"/>
                      </a:lnTo>
                      <a:cubicBezTo>
                        <a:pt x="46973" y="780261"/>
                        <a:pt x="46973" y="794714"/>
                        <a:pt x="55102" y="802844"/>
                      </a:cubicBezTo>
                      <a:lnTo>
                        <a:pt x="120142" y="868786"/>
                      </a:lnTo>
                      <a:cubicBezTo>
                        <a:pt x="124658" y="873303"/>
                        <a:pt x="130078" y="875109"/>
                        <a:pt x="135498" y="875109"/>
                      </a:cubicBezTo>
                      <a:cubicBezTo>
                        <a:pt x="140918" y="875109"/>
                        <a:pt x="146338" y="872400"/>
                        <a:pt x="150855" y="868786"/>
                      </a:cubicBezTo>
                      <a:lnTo>
                        <a:pt x="186084" y="833556"/>
                      </a:lnTo>
                      <a:cubicBezTo>
                        <a:pt x="200537" y="841686"/>
                        <a:pt x="215894" y="848010"/>
                        <a:pt x="231250" y="852526"/>
                      </a:cubicBezTo>
                      <a:lnTo>
                        <a:pt x="231250" y="902209"/>
                      </a:lnTo>
                      <a:cubicBezTo>
                        <a:pt x="231250" y="913952"/>
                        <a:pt x="241187" y="923888"/>
                        <a:pt x="252930" y="923888"/>
                      </a:cubicBezTo>
                      <a:lnTo>
                        <a:pt x="345069" y="923888"/>
                      </a:lnTo>
                      <a:cubicBezTo>
                        <a:pt x="356812" y="923888"/>
                        <a:pt x="366748" y="913952"/>
                        <a:pt x="366748" y="902209"/>
                      </a:cubicBezTo>
                      <a:lnTo>
                        <a:pt x="366748" y="852526"/>
                      </a:lnTo>
                      <a:cubicBezTo>
                        <a:pt x="382105" y="848010"/>
                        <a:pt x="397461" y="841686"/>
                        <a:pt x="411914" y="833556"/>
                      </a:cubicBezTo>
                      <a:lnTo>
                        <a:pt x="447144" y="868786"/>
                      </a:lnTo>
                      <a:cubicBezTo>
                        <a:pt x="451661" y="873303"/>
                        <a:pt x="457080" y="875109"/>
                        <a:pt x="462501" y="875109"/>
                      </a:cubicBezTo>
                      <a:cubicBezTo>
                        <a:pt x="467920" y="875109"/>
                        <a:pt x="473340" y="872400"/>
                        <a:pt x="477857" y="868786"/>
                      </a:cubicBezTo>
                      <a:lnTo>
                        <a:pt x="542896" y="802844"/>
                      </a:lnTo>
                      <a:cubicBezTo>
                        <a:pt x="551026" y="794714"/>
                        <a:pt x="551026" y="780261"/>
                        <a:pt x="542896" y="772131"/>
                      </a:cubicBezTo>
                      <a:lnTo>
                        <a:pt x="507667" y="736901"/>
                      </a:lnTo>
                      <a:cubicBezTo>
                        <a:pt x="511280" y="730578"/>
                        <a:pt x="513990" y="723351"/>
                        <a:pt x="517603" y="717028"/>
                      </a:cubicBezTo>
                      <a:cubicBezTo>
                        <a:pt x="547413" y="710705"/>
                        <a:pt x="575416" y="698962"/>
                        <a:pt x="600709" y="683605"/>
                      </a:cubicBezTo>
                      <a:cubicBezTo>
                        <a:pt x="607032" y="679992"/>
                        <a:pt x="608838" y="670958"/>
                        <a:pt x="605225" y="664636"/>
                      </a:cubicBezTo>
                      <a:cubicBezTo>
                        <a:pt x="601612" y="658312"/>
                        <a:pt x="592579" y="656505"/>
                        <a:pt x="586255" y="660119"/>
                      </a:cubicBezTo>
                      <a:cubicBezTo>
                        <a:pt x="549219" y="683605"/>
                        <a:pt x="505860" y="696252"/>
                        <a:pt x="461597" y="695348"/>
                      </a:cubicBezTo>
                      <a:cubicBezTo>
                        <a:pt x="332422" y="695348"/>
                        <a:pt x="227637" y="589659"/>
                        <a:pt x="227637" y="460485"/>
                      </a:cubicBezTo>
                      <a:cubicBezTo>
                        <a:pt x="227637" y="398156"/>
                        <a:pt x="252026" y="339440"/>
                        <a:pt x="297192" y="295177"/>
                      </a:cubicBezTo>
                      <a:cubicBezTo>
                        <a:pt x="341455" y="250914"/>
                        <a:pt x="400171" y="227428"/>
                        <a:pt x="462501" y="227428"/>
                      </a:cubicBezTo>
                      <a:cubicBezTo>
                        <a:pt x="462501" y="227428"/>
                        <a:pt x="463404" y="227428"/>
                        <a:pt x="463404" y="227428"/>
                      </a:cubicBezTo>
                      <a:cubicBezTo>
                        <a:pt x="592579" y="227428"/>
                        <a:pt x="697364" y="333116"/>
                        <a:pt x="697364" y="462291"/>
                      </a:cubicBezTo>
                      <a:cubicBezTo>
                        <a:pt x="697364" y="521910"/>
                        <a:pt x="674781" y="578820"/>
                        <a:pt x="633228" y="622179"/>
                      </a:cubicBezTo>
                      <a:cubicBezTo>
                        <a:pt x="627808" y="627599"/>
                        <a:pt x="628712" y="636632"/>
                        <a:pt x="634132" y="641149"/>
                      </a:cubicBezTo>
                      <a:cubicBezTo>
                        <a:pt x="639552" y="646569"/>
                        <a:pt x="648585" y="645666"/>
                        <a:pt x="653101" y="640246"/>
                      </a:cubicBezTo>
                      <a:cubicBezTo>
                        <a:pt x="666651" y="625792"/>
                        <a:pt x="678394" y="610436"/>
                        <a:pt x="688331" y="593273"/>
                      </a:cubicBezTo>
                      <a:lnTo>
                        <a:pt x="785890" y="553527"/>
                      </a:lnTo>
                      <a:cubicBezTo>
                        <a:pt x="791309" y="551720"/>
                        <a:pt x="795826" y="547204"/>
                        <a:pt x="797633" y="541784"/>
                      </a:cubicBezTo>
                      <a:cubicBezTo>
                        <a:pt x="799440" y="536364"/>
                        <a:pt x="799440" y="530040"/>
                        <a:pt x="797633" y="525524"/>
                      </a:cubicBezTo>
                      <a:lnTo>
                        <a:pt x="778663" y="479455"/>
                      </a:lnTo>
                      <a:cubicBezTo>
                        <a:pt x="791309" y="469518"/>
                        <a:pt x="803052" y="457775"/>
                        <a:pt x="812989" y="445128"/>
                      </a:cubicBezTo>
                      <a:lnTo>
                        <a:pt x="859059" y="464098"/>
                      </a:lnTo>
                      <a:cubicBezTo>
                        <a:pt x="864479" y="465905"/>
                        <a:pt x="869898" y="465905"/>
                        <a:pt x="875318" y="464098"/>
                      </a:cubicBezTo>
                      <a:cubicBezTo>
                        <a:pt x="880738" y="462291"/>
                        <a:pt x="885255" y="457775"/>
                        <a:pt x="887062" y="452355"/>
                      </a:cubicBezTo>
                      <a:lnTo>
                        <a:pt x="922291" y="366539"/>
                      </a:lnTo>
                      <a:cubicBezTo>
                        <a:pt x="924098" y="361119"/>
                        <a:pt x="924098" y="354796"/>
                        <a:pt x="922291" y="350279"/>
                      </a:cubicBezTo>
                      <a:cubicBezTo>
                        <a:pt x="917774" y="344860"/>
                        <a:pt x="914161" y="340343"/>
                        <a:pt x="908741" y="338536"/>
                      </a:cubicBezTo>
                      <a:lnTo>
                        <a:pt x="908741" y="338536"/>
                      </a:lnTo>
                      <a:close/>
                      <a:moveTo>
                        <a:pt x="404688" y="717028"/>
                      </a:moveTo>
                      <a:cubicBezTo>
                        <a:pt x="377588" y="748644"/>
                        <a:pt x="337842" y="767614"/>
                        <a:pt x="295386" y="767614"/>
                      </a:cubicBezTo>
                      <a:cubicBezTo>
                        <a:pt x="215894" y="767614"/>
                        <a:pt x="151758" y="702575"/>
                        <a:pt x="151758" y="623986"/>
                      </a:cubicBezTo>
                      <a:cubicBezTo>
                        <a:pt x="151758" y="581530"/>
                        <a:pt x="170727" y="541784"/>
                        <a:pt x="202344" y="514684"/>
                      </a:cubicBezTo>
                      <a:cubicBezTo>
                        <a:pt x="204150" y="522814"/>
                        <a:pt x="205957" y="530944"/>
                        <a:pt x="208667" y="539074"/>
                      </a:cubicBezTo>
                      <a:cubicBezTo>
                        <a:pt x="186084" y="561657"/>
                        <a:pt x="174341" y="592370"/>
                        <a:pt x="174341" y="623986"/>
                      </a:cubicBezTo>
                      <a:cubicBezTo>
                        <a:pt x="174341" y="690832"/>
                        <a:pt x="228540" y="745935"/>
                        <a:pt x="295386" y="745935"/>
                      </a:cubicBezTo>
                      <a:cubicBezTo>
                        <a:pt x="327002" y="745935"/>
                        <a:pt x="357715" y="733288"/>
                        <a:pt x="380298" y="711608"/>
                      </a:cubicBezTo>
                      <a:cubicBezTo>
                        <a:pt x="388428" y="713415"/>
                        <a:pt x="396558" y="715221"/>
                        <a:pt x="404688" y="717028"/>
                      </a:cubicBezTo>
                      <a:lnTo>
                        <a:pt x="404688" y="717028"/>
                      </a:lnTo>
                      <a:close/>
                      <a:moveTo>
                        <a:pt x="459790" y="723351"/>
                      </a:moveTo>
                      <a:cubicBezTo>
                        <a:pt x="467920" y="723351"/>
                        <a:pt x="475147" y="723351"/>
                        <a:pt x="482373" y="722448"/>
                      </a:cubicBezTo>
                      <a:cubicBezTo>
                        <a:pt x="481470" y="724255"/>
                        <a:pt x="480567" y="726061"/>
                        <a:pt x="479663" y="727868"/>
                      </a:cubicBezTo>
                      <a:cubicBezTo>
                        <a:pt x="475147" y="735998"/>
                        <a:pt x="476051" y="746838"/>
                        <a:pt x="483277" y="754064"/>
                      </a:cubicBezTo>
                      <a:lnTo>
                        <a:pt x="517603" y="788390"/>
                      </a:lnTo>
                      <a:lnTo>
                        <a:pt x="459790" y="846203"/>
                      </a:lnTo>
                      <a:lnTo>
                        <a:pt x="425464" y="811877"/>
                      </a:lnTo>
                      <a:cubicBezTo>
                        <a:pt x="418238" y="804650"/>
                        <a:pt x="407398" y="803747"/>
                        <a:pt x="399268" y="808263"/>
                      </a:cubicBezTo>
                      <a:cubicBezTo>
                        <a:pt x="384815" y="816393"/>
                        <a:pt x="368555" y="822717"/>
                        <a:pt x="352295" y="827233"/>
                      </a:cubicBezTo>
                      <a:cubicBezTo>
                        <a:pt x="343262" y="829943"/>
                        <a:pt x="336036" y="838073"/>
                        <a:pt x="336036" y="848010"/>
                      </a:cubicBezTo>
                      <a:lnTo>
                        <a:pt x="336036" y="896789"/>
                      </a:lnTo>
                      <a:lnTo>
                        <a:pt x="254737" y="896789"/>
                      </a:lnTo>
                      <a:lnTo>
                        <a:pt x="254737" y="848010"/>
                      </a:lnTo>
                      <a:cubicBezTo>
                        <a:pt x="254737" y="838073"/>
                        <a:pt x="248413" y="829943"/>
                        <a:pt x="238477" y="827233"/>
                      </a:cubicBezTo>
                      <a:cubicBezTo>
                        <a:pt x="222217" y="822717"/>
                        <a:pt x="206860" y="816393"/>
                        <a:pt x="191504" y="808263"/>
                      </a:cubicBezTo>
                      <a:cubicBezTo>
                        <a:pt x="183374" y="803747"/>
                        <a:pt x="172534" y="804650"/>
                        <a:pt x="165308" y="811877"/>
                      </a:cubicBezTo>
                      <a:lnTo>
                        <a:pt x="130982" y="846203"/>
                      </a:lnTo>
                      <a:lnTo>
                        <a:pt x="73169" y="788390"/>
                      </a:lnTo>
                      <a:lnTo>
                        <a:pt x="107495" y="754064"/>
                      </a:lnTo>
                      <a:cubicBezTo>
                        <a:pt x="114722" y="746838"/>
                        <a:pt x="115625" y="736901"/>
                        <a:pt x="111108" y="727868"/>
                      </a:cubicBezTo>
                      <a:cubicBezTo>
                        <a:pt x="102978" y="713415"/>
                        <a:pt x="96656" y="697155"/>
                        <a:pt x="92139" y="680895"/>
                      </a:cubicBezTo>
                      <a:cubicBezTo>
                        <a:pt x="89428" y="671862"/>
                        <a:pt x="81299" y="664636"/>
                        <a:pt x="71362" y="664636"/>
                      </a:cubicBezTo>
                      <a:lnTo>
                        <a:pt x="22583" y="664636"/>
                      </a:lnTo>
                      <a:lnTo>
                        <a:pt x="22583" y="582433"/>
                      </a:lnTo>
                      <a:lnTo>
                        <a:pt x="71362" y="582433"/>
                      </a:lnTo>
                      <a:cubicBezTo>
                        <a:pt x="81299" y="582433"/>
                        <a:pt x="89428" y="576110"/>
                        <a:pt x="92139" y="566173"/>
                      </a:cubicBezTo>
                      <a:cubicBezTo>
                        <a:pt x="96656" y="549914"/>
                        <a:pt x="102978" y="534557"/>
                        <a:pt x="111108" y="519200"/>
                      </a:cubicBezTo>
                      <a:cubicBezTo>
                        <a:pt x="115625" y="511071"/>
                        <a:pt x="114722" y="500231"/>
                        <a:pt x="107495" y="493005"/>
                      </a:cubicBezTo>
                      <a:lnTo>
                        <a:pt x="73169" y="458678"/>
                      </a:lnTo>
                      <a:lnTo>
                        <a:pt x="130982" y="400866"/>
                      </a:lnTo>
                      <a:lnTo>
                        <a:pt x="165308" y="435192"/>
                      </a:lnTo>
                      <a:cubicBezTo>
                        <a:pt x="172534" y="442418"/>
                        <a:pt x="183374" y="443322"/>
                        <a:pt x="191504" y="438805"/>
                      </a:cubicBezTo>
                      <a:cubicBezTo>
                        <a:pt x="193310" y="437902"/>
                        <a:pt x="196021" y="436095"/>
                        <a:pt x="197827" y="435192"/>
                      </a:cubicBezTo>
                      <a:cubicBezTo>
                        <a:pt x="196924" y="443322"/>
                        <a:pt x="196924" y="451451"/>
                        <a:pt x="196924" y="459581"/>
                      </a:cubicBezTo>
                      <a:cubicBezTo>
                        <a:pt x="196924" y="466808"/>
                        <a:pt x="196924" y="474938"/>
                        <a:pt x="197827" y="482165"/>
                      </a:cubicBezTo>
                      <a:cubicBezTo>
                        <a:pt x="151758" y="514684"/>
                        <a:pt x="124658" y="566173"/>
                        <a:pt x="124658" y="622179"/>
                      </a:cubicBezTo>
                      <a:cubicBezTo>
                        <a:pt x="124658" y="716124"/>
                        <a:pt x="201441" y="792907"/>
                        <a:pt x="295386" y="792907"/>
                      </a:cubicBezTo>
                      <a:cubicBezTo>
                        <a:pt x="351392" y="792907"/>
                        <a:pt x="402881" y="765807"/>
                        <a:pt x="434497" y="719738"/>
                      </a:cubicBezTo>
                      <a:cubicBezTo>
                        <a:pt x="443531" y="722448"/>
                        <a:pt x="450757" y="723351"/>
                        <a:pt x="459790" y="723351"/>
                      </a:cubicBezTo>
                      <a:cubicBezTo>
                        <a:pt x="458887" y="723351"/>
                        <a:pt x="458887" y="723351"/>
                        <a:pt x="459790" y="723351"/>
                      </a:cubicBezTo>
                      <a:lnTo>
                        <a:pt x="459790" y="723351"/>
                      </a:lnTo>
                      <a:close/>
                      <a:moveTo>
                        <a:pt x="352295" y="699865"/>
                      </a:moveTo>
                      <a:cubicBezTo>
                        <a:pt x="336036" y="711608"/>
                        <a:pt x="316163" y="717931"/>
                        <a:pt x="296289" y="717931"/>
                      </a:cubicBezTo>
                      <a:cubicBezTo>
                        <a:pt x="243897" y="717931"/>
                        <a:pt x="202344" y="675475"/>
                        <a:pt x="202344" y="623082"/>
                      </a:cubicBezTo>
                      <a:cubicBezTo>
                        <a:pt x="202344" y="602306"/>
                        <a:pt x="208667" y="582433"/>
                        <a:pt x="221314" y="567076"/>
                      </a:cubicBezTo>
                      <a:cubicBezTo>
                        <a:pt x="246607" y="625792"/>
                        <a:pt x="293579" y="673669"/>
                        <a:pt x="352295" y="699865"/>
                      </a:cubicBezTo>
                      <a:close/>
                      <a:moveTo>
                        <a:pt x="387525" y="153355"/>
                      </a:moveTo>
                      <a:lnTo>
                        <a:pt x="406495" y="160582"/>
                      </a:lnTo>
                      <a:cubicBezTo>
                        <a:pt x="404688" y="164195"/>
                        <a:pt x="402881" y="168712"/>
                        <a:pt x="402881" y="173228"/>
                      </a:cubicBezTo>
                      <a:lnTo>
                        <a:pt x="402881" y="205748"/>
                      </a:lnTo>
                      <a:cubicBezTo>
                        <a:pt x="388428" y="209361"/>
                        <a:pt x="373975" y="213878"/>
                        <a:pt x="359522" y="219298"/>
                      </a:cubicBezTo>
                      <a:lnTo>
                        <a:pt x="387525" y="153355"/>
                      </a:lnTo>
                      <a:close/>
                      <a:moveTo>
                        <a:pt x="458887" y="200328"/>
                      </a:moveTo>
                      <a:cubicBezTo>
                        <a:pt x="448951" y="200328"/>
                        <a:pt x="439014" y="201231"/>
                        <a:pt x="429981" y="202135"/>
                      </a:cubicBezTo>
                      <a:lnTo>
                        <a:pt x="429981" y="173228"/>
                      </a:lnTo>
                      <a:cubicBezTo>
                        <a:pt x="429981" y="172325"/>
                        <a:pt x="429981" y="172325"/>
                        <a:pt x="430884" y="172325"/>
                      </a:cubicBezTo>
                      <a:lnTo>
                        <a:pt x="475147" y="172325"/>
                      </a:lnTo>
                      <a:cubicBezTo>
                        <a:pt x="476051" y="172325"/>
                        <a:pt x="476051" y="172325"/>
                        <a:pt x="476051" y="173228"/>
                      </a:cubicBezTo>
                      <a:lnTo>
                        <a:pt x="476051" y="200328"/>
                      </a:lnTo>
                      <a:cubicBezTo>
                        <a:pt x="470630" y="200328"/>
                        <a:pt x="465211" y="200328"/>
                        <a:pt x="458887" y="200328"/>
                      </a:cubicBezTo>
                      <a:cubicBezTo>
                        <a:pt x="459790" y="200328"/>
                        <a:pt x="459790" y="200328"/>
                        <a:pt x="458887" y="200328"/>
                      </a:cubicBezTo>
                      <a:close/>
                      <a:moveTo>
                        <a:pt x="574512" y="226525"/>
                      </a:moveTo>
                      <a:cubicBezTo>
                        <a:pt x="579933" y="222911"/>
                        <a:pt x="586255" y="219298"/>
                        <a:pt x="592579" y="216588"/>
                      </a:cubicBezTo>
                      <a:cubicBezTo>
                        <a:pt x="635938" y="198521"/>
                        <a:pt x="685621" y="219298"/>
                        <a:pt x="703687" y="262658"/>
                      </a:cubicBezTo>
                      <a:cubicBezTo>
                        <a:pt x="715431" y="290660"/>
                        <a:pt x="710914" y="321373"/>
                        <a:pt x="693751" y="344860"/>
                      </a:cubicBezTo>
                      <a:cubicBezTo>
                        <a:pt x="667554" y="293370"/>
                        <a:pt x="626002" y="251818"/>
                        <a:pt x="574512" y="226525"/>
                      </a:cubicBezTo>
                      <a:lnTo>
                        <a:pt x="574512" y="226525"/>
                      </a:lnTo>
                      <a:close/>
                      <a:moveTo>
                        <a:pt x="861768" y="436998"/>
                      </a:moveTo>
                      <a:lnTo>
                        <a:pt x="816602" y="418028"/>
                      </a:lnTo>
                      <a:cubicBezTo>
                        <a:pt x="807569" y="414415"/>
                        <a:pt x="797633" y="417125"/>
                        <a:pt x="791309" y="424352"/>
                      </a:cubicBezTo>
                      <a:cubicBezTo>
                        <a:pt x="780469" y="437902"/>
                        <a:pt x="768726" y="449645"/>
                        <a:pt x="755177" y="460485"/>
                      </a:cubicBezTo>
                      <a:cubicBezTo>
                        <a:pt x="747950" y="466808"/>
                        <a:pt x="744337" y="476744"/>
                        <a:pt x="748853" y="485777"/>
                      </a:cubicBezTo>
                      <a:lnTo>
                        <a:pt x="767823" y="530040"/>
                      </a:lnTo>
                      <a:lnTo>
                        <a:pt x="702784" y="557140"/>
                      </a:lnTo>
                      <a:cubicBezTo>
                        <a:pt x="714527" y="527331"/>
                        <a:pt x="720850" y="494811"/>
                        <a:pt x="720850" y="461388"/>
                      </a:cubicBezTo>
                      <a:cubicBezTo>
                        <a:pt x="720850" y="448742"/>
                        <a:pt x="719947" y="436998"/>
                        <a:pt x="718141" y="425255"/>
                      </a:cubicBezTo>
                      <a:cubicBezTo>
                        <a:pt x="746143" y="405382"/>
                        <a:pt x="766920" y="376476"/>
                        <a:pt x="777760" y="343956"/>
                      </a:cubicBezTo>
                      <a:cubicBezTo>
                        <a:pt x="789503" y="307824"/>
                        <a:pt x="787696" y="268077"/>
                        <a:pt x="773243" y="232847"/>
                      </a:cubicBezTo>
                      <a:cubicBezTo>
                        <a:pt x="755177" y="189488"/>
                        <a:pt x="719947" y="156969"/>
                        <a:pt x="675684" y="141612"/>
                      </a:cubicBezTo>
                      <a:cubicBezTo>
                        <a:pt x="668458" y="138902"/>
                        <a:pt x="661231" y="143419"/>
                        <a:pt x="658521" y="149742"/>
                      </a:cubicBezTo>
                      <a:cubicBezTo>
                        <a:pt x="655811" y="156969"/>
                        <a:pt x="660328" y="164195"/>
                        <a:pt x="666651" y="166905"/>
                      </a:cubicBezTo>
                      <a:cubicBezTo>
                        <a:pt x="703687" y="179552"/>
                        <a:pt x="732594" y="206651"/>
                        <a:pt x="747950" y="242784"/>
                      </a:cubicBezTo>
                      <a:cubicBezTo>
                        <a:pt x="770533" y="296984"/>
                        <a:pt x="755177" y="357506"/>
                        <a:pt x="711817" y="395445"/>
                      </a:cubicBezTo>
                      <a:cubicBezTo>
                        <a:pt x="710010" y="387316"/>
                        <a:pt x="707301" y="379186"/>
                        <a:pt x="704591" y="371959"/>
                      </a:cubicBezTo>
                      <a:cubicBezTo>
                        <a:pt x="735303" y="340343"/>
                        <a:pt x="744337" y="293370"/>
                        <a:pt x="727174" y="251818"/>
                      </a:cubicBezTo>
                      <a:cubicBezTo>
                        <a:pt x="703687" y="194908"/>
                        <a:pt x="637745" y="167809"/>
                        <a:pt x="580836" y="191295"/>
                      </a:cubicBezTo>
                      <a:cubicBezTo>
                        <a:pt x="567286" y="196715"/>
                        <a:pt x="555543" y="204845"/>
                        <a:pt x="545606" y="214781"/>
                      </a:cubicBezTo>
                      <a:cubicBezTo>
                        <a:pt x="537476" y="212071"/>
                        <a:pt x="530250" y="209361"/>
                        <a:pt x="522120" y="207555"/>
                      </a:cubicBezTo>
                      <a:cubicBezTo>
                        <a:pt x="535670" y="192198"/>
                        <a:pt x="552833" y="179552"/>
                        <a:pt x="572706" y="171422"/>
                      </a:cubicBezTo>
                      <a:cubicBezTo>
                        <a:pt x="584449" y="166905"/>
                        <a:pt x="597095" y="163292"/>
                        <a:pt x="609742" y="162389"/>
                      </a:cubicBezTo>
                      <a:cubicBezTo>
                        <a:pt x="616968" y="161485"/>
                        <a:pt x="622388" y="155162"/>
                        <a:pt x="621485" y="147936"/>
                      </a:cubicBezTo>
                      <a:cubicBezTo>
                        <a:pt x="620582" y="140709"/>
                        <a:pt x="614259" y="135289"/>
                        <a:pt x="607032" y="136193"/>
                      </a:cubicBezTo>
                      <a:cubicBezTo>
                        <a:pt x="591676" y="137999"/>
                        <a:pt x="577222" y="141612"/>
                        <a:pt x="562769" y="147936"/>
                      </a:cubicBezTo>
                      <a:cubicBezTo>
                        <a:pt x="539283" y="157872"/>
                        <a:pt x="519410" y="172325"/>
                        <a:pt x="503150" y="190392"/>
                      </a:cubicBezTo>
                      <a:lnTo>
                        <a:pt x="503150" y="173228"/>
                      </a:lnTo>
                      <a:cubicBezTo>
                        <a:pt x="503150" y="157872"/>
                        <a:pt x="490503" y="145226"/>
                        <a:pt x="475147" y="145226"/>
                      </a:cubicBezTo>
                      <a:cubicBezTo>
                        <a:pt x="481470" y="139805"/>
                        <a:pt x="486890" y="133482"/>
                        <a:pt x="494117" y="128966"/>
                      </a:cubicBezTo>
                      <a:cubicBezTo>
                        <a:pt x="501343" y="122643"/>
                        <a:pt x="504956" y="112706"/>
                        <a:pt x="500440" y="103673"/>
                      </a:cubicBezTo>
                      <a:lnTo>
                        <a:pt x="481470" y="59410"/>
                      </a:lnTo>
                      <a:lnTo>
                        <a:pt x="557349" y="27794"/>
                      </a:lnTo>
                      <a:lnTo>
                        <a:pt x="576319" y="72960"/>
                      </a:lnTo>
                      <a:cubicBezTo>
                        <a:pt x="579933" y="81993"/>
                        <a:pt x="588966" y="87413"/>
                        <a:pt x="598902" y="86510"/>
                      </a:cubicBezTo>
                      <a:cubicBezTo>
                        <a:pt x="616065" y="84703"/>
                        <a:pt x="633228" y="84703"/>
                        <a:pt x="649488" y="86510"/>
                      </a:cubicBezTo>
                      <a:cubicBezTo>
                        <a:pt x="659425" y="87413"/>
                        <a:pt x="668458" y="81993"/>
                        <a:pt x="672071" y="72960"/>
                      </a:cubicBezTo>
                      <a:lnTo>
                        <a:pt x="691041" y="27794"/>
                      </a:lnTo>
                      <a:lnTo>
                        <a:pt x="766920" y="59410"/>
                      </a:lnTo>
                      <a:lnTo>
                        <a:pt x="747950" y="103673"/>
                      </a:lnTo>
                      <a:cubicBezTo>
                        <a:pt x="744337" y="112706"/>
                        <a:pt x="747047" y="123546"/>
                        <a:pt x="754273" y="128966"/>
                      </a:cubicBezTo>
                      <a:cubicBezTo>
                        <a:pt x="767823" y="139805"/>
                        <a:pt x="779566" y="151549"/>
                        <a:pt x="790406" y="165098"/>
                      </a:cubicBezTo>
                      <a:cubicBezTo>
                        <a:pt x="796730" y="172325"/>
                        <a:pt x="806666" y="175035"/>
                        <a:pt x="815699" y="171422"/>
                      </a:cubicBezTo>
                      <a:lnTo>
                        <a:pt x="860865" y="152452"/>
                      </a:lnTo>
                      <a:lnTo>
                        <a:pt x="892482" y="228331"/>
                      </a:lnTo>
                      <a:lnTo>
                        <a:pt x="847315" y="246397"/>
                      </a:lnTo>
                      <a:cubicBezTo>
                        <a:pt x="838282" y="250011"/>
                        <a:pt x="832863" y="259044"/>
                        <a:pt x="833766" y="268980"/>
                      </a:cubicBezTo>
                      <a:cubicBezTo>
                        <a:pt x="835572" y="285241"/>
                        <a:pt x="835572" y="302403"/>
                        <a:pt x="833766" y="319567"/>
                      </a:cubicBezTo>
                      <a:cubicBezTo>
                        <a:pt x="832863" y="329503"/>
                        <a:pt x="838282" y="338536"/>
                        <a:pt x="847315" y="342150"/>
                      </a:cubicBezTo>
                      <a:lnTo>
                        <a:pt x="892482" y="361119"/>
                      </a:lnTo>
                      <a:lnTo>
                        <a:pt x="861768" y="436998"/>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406" name="Google Shape;1047;p3">
                  <a:extLst>
                    <a:ext uri="{FF2B5EF4-FFF2-40B4-BE49-F238E27FC236}">
                      <a16:creationId xmlns:a16="http://schemas.microsoft.com/office/drawing/2014/main" id="{0C3E8860-7176-9CE5-CB8C-17CE476B8B9F}"/>
                    </a:ext>
                  </a:extLst>
                </p:cNvPr>
                <p:cNvSpPr/>
                <p:nvPr/>
              </p:nvSpPr>
              <p:spPr>
                <a:xfrm>
                  <a:off x="10632408" y="4081957"/>
                  <a:ext cx="406494" cy="406494"/>
                </a:xfrm>
                <a:custGeom>
                  <a:avLst/>
                  <a:gdLst/>
                  <a:ahLst/>
                  <a:cxnLst/>
                  <a:rect l="l" t="t" r="r" b="b"/>
                  <a:pathLst>
                    <a:path w="406494" h="406494" extrusionOk="0">
                      <a:moveTo>
                        <a:pt x="203247" y="0"/>
                      </a:moveTo>
                      <a:cubicBezTo>
                        <a:pt x="91235" y="0"/>
                        <a:pt x="0" y="91235"/>
                        <a:pt x="0" y="203247"/>
                      </a:cubicBezTo>
                      <a:cubicBezTo>
                        <a:pt x="0" y="315259"/>
                        <a:pt x="91235" y="406495"/>
                        <a:pt x="203247" y="406495"/>
                      </a:cubicBezTo>
                      <a:cubicBezTo>
                        <a:pt x="315259" y="406495"/>
                        <a:pt x="406495" y="315259"/>
                        <a:pt x="406495" y="203247"/>
                      </a:cubicBezTo>
                      <a:cubicBezTo>
                        <a:pt x="406495" y="91235"/>
                        <a:pt x="316163" y="0"/>
                        <a:pt x="203247" y="0"/>
                      </a:cubicBezTo>
                      <a:close/>
                      <a:moveTo>
                        <a:pt x="303516" y="348682"/>
                      </a:moveTo>
                      <a:lnTo>
                        <a:pt x="290870" y="326099"/>
                      </a:lnTo>
                      <a:cubicBezTo>
                        <a:pt x="287256" y="319775"/>
                        <a:pt x="279127" y="317066"/>
                        <a:pt x="272803" y="321582"/>
                      </a:cubicBezTo>
                      <a:cubicBezTo>
                        <a:pt x="266480" y="325196"/>
                        <a:pt x="263770" y="333325"/>
                        <a:pt x="268287" y="339649"/>
                      </a:cubicBezTo>
                      <a:lnTo>
                        <a:pt x="280933" y="362232"/>
                      </a:lnTo>
                      <a:cubicBezTo>
                        <a:pt x="261963" y="371265"/>
                        <a:pt x="240283" y="377588"/>
                        <a:pt x="218604" y="379395"/>
                      </a:cubicBezTo>
                      <a:lnTo>
                        <a:pt x="218604" y="353198"/>
                      </a:lnTo>
                      <a:cubicBezTo>
                        <a:pt x="218604" y="345972"/>
                        <a:pt x="212281" y="339649"/>
                        <a:pt x="205054" y="339649"/>
                      </a:cubicBezTo>
                      <a:cubicBezTo>
                        <a:pt x="197828" y="339649"/>
                        <a:pt x="191504" y="345972"/>
                        <a:pt x="191504" y="353198"/>
                      </a:cubicBezTo>
                      <a:lnTo>
                        <a:pt x="191504" y="379395"/>
                      </a:lnTo>
                      <a:cubicBezTo>
                        <a:pt x="168921" y="377588"/>
                        <a:pt x="148145" y="372168"/>
                        <a:pt x="129175" y="362232"/>
                      </a:cubicBezTo>
                      <a:lnTo>
                        <a:pt x="141822" y="339649"/>
                      </a:lnTo>
                      <a:cubicBezTo>
                        <a:pt x="145435" y="333325"/>
                        <a:pt x="143628" y="325196"/>
                        <a:pt x="137305" y="321582"/>
                      </a:cubicBezTo>
                      <a:cubicBezTo>
                        <a:pt x="130982" y="317969"/>
                        <a:pt x="122852" y="319775"/>
                        <a:pt x="119239" y="326099"/>
                      </a:cubicBezTo>
                      <a:lnTo>
                        <a:pt x="103882" y="348682"/>
                      </a:lnTo>
                      <a:cubicBezTo>
                        <a:pt x="85816" y="336035"/>
                        <a:pt x="70459" y="320679"/>
                        <a:pt x="57813" y="302613"/>
                      </a:cubicBezTo>
                      <a:lnTo>
                        <a:pt x="80396" y="289966"/>
                      </a:lnTo>
                      <a:cubicBezTo>
                        <a:pt x="86719" y="286352"/>
                        <a:pt x="89429" y="278223"/>
                        <a:pt x="84912" y="271900"/>
                      </a:cubicBezTo>
                      <a:cubicBezTo>
                        <a:pt x="81299" y="265576"/>
                        <a:pt x="73169" y="262866"/>
                        <a:pt x="66846" y="267383"/>
                      </a:cubicBezTo>
                      <a:lnTo>
                        <a:pt x="44263" y="280030"/>
                      </a:lnTo>
                      <a:cubicBezTo>
                        <a:pt x="35230" y="261060"/>
                        <a:pt x="28906" y="239380"/>
                        <a:pt x="27100" y="217700"/>
                      </a:cubicBezTo>
                      <a:lnTo>
                        <a:pt x="53296" y="217700"/>
                      </a:lnTo>
                      <a:cubicBezTo>
                        <a:pt x="60523" y="217700"/>
                        <a:pt x="66846" y="211377"/>
                        <a:pt x="66846" y="204150"/>
                      </a:cubicBezTo>
                      <a:cubicBezTo>
                        <a:pt x="66846" y="196924"/>
                        <a:pt x="60523" y="190601"/>
                        <a:pt x="53296" y="190601"/>
                      </a:cubicBezTo>
                      <a:lnTo>
                        <a:pt x="27100" y="190601"/>
                      </a:lnTo>
                      <a:cubicBezTo>
                        <a:pt x="28906" y="168018"/>
                        <a:pt x="34326" y="147241"/>
                        <a:pt x="44263" y="128271"/>
                      </a:cubicBezTo>
                      <a:lnTo>
                        <a:pt x="66846" y="140918"/>
                      </a:lnTo>
                      <a:cubicBezTo>
                        <a:pt x="68652" y="141821"/>
                        <a:pt x="71363" y="142725"/>
                        <a:pt x="73169" y="142725"/>
                      </a:cubicBezTo>
                      <a:cubicBezTo>
                        <a:pt x="77685" y="142725"/>
                        <a:pt x="82202" y="140015"/>
                        <a:pt x="84912" y="135498"/>
                      </a:cubicBezTo>
                      <a:cubicBezTo>
                        <a:pt x="88525" y="129175"/>
                        <a:pt x="86719" y="121045"/>
                        <a:pt x="80396" y="117432"/>
                      </a:cubicBezTo>
                      <a:lnTo>
                        <a:pt x="57813" y="104785"/>
                      </a:lnTo>
                      <a:cubicBezTo>
                        <a:pt x="70459" y="86719"/>
                        <a:pt x="85816" y="71362"/>
                        <a:pt x="103882" y="58716"/>
                      </a:cubicBezTo>
                      <a:lnTo>
                        <a:pt x="116529" y="81299"/>
                      </a:lnTo>
                      <a:cubicBezTo>
                        <a:pt x="119239" y="85816"/>
                        <a:pt x="123755" y="88525"/>
                        <a:pt x="128272" y="88525"/>
                      </a:cubicBezTo>
                      <a:cubicBezTo>
                        <a:pt x="130982" y="88525"/>
                        <a:pt x="132788" y="87622"/>
                        <a:pt x="134595" y="86719"/>
                      </a:cubicBezTo>
                      <a:cubicBezTo>
                        <a:pt x="140918" y="83105"/>
                        <a:pt x="143628" y="74976"/>
                        <a:pt x="139112" y="68652"/>
                      </a:cubicBezTo>
                      <a:lnTo>
                        <a:pt x="126465" y="46069"/>
                      </a:lnTo>
                      <a:cubicBezTo>
                        <a:pt x="145435" y="37036"/>
                        <a:pt x="167114" y="30713"/>
                        <a:pt x="188794" y="28906"/>
                      </a:cubicBezTo>
                      <a:lnTo>
                        <a:pt x="188794" y="55102"/>
                      </a:lnTo>
                      <a:cubicBezTo>
                        <a:pt x="188794" y="62329"/>
                        <a:pt x="195117" y="68652"/>
                        <a:pt x="202344" y="68652"/>
                      </a:cubicBezTo>
                      <a:cubicBezTo>
                        <a:pt x="209571" y="68652"/>
                        <a:pt x="215894" y="62329"/>
                        <a:pt x="215894" y="55102"/>
                      </a:cubicBezTo>
                      <a:lnTo>
                        <a:pt x="215894" y="28906"/>
                      </a:lnTo>
                      <a:cubicBezTo>
                        <a:pt x="238477" y="30713"/>
                        <a:pt x="259253" y="36133"/>
                        <a:pt x="278223" y="46069"/>
                      </a:cubicBezTo>
                      <a:lnTo>
                        <a:pt x="265577" y="68652"/>
                      </a:lnTo>
                      <a:cubicBezTo>
                        <a:pt x="261963" y="74976"/>
                        <a:pt x="263770" y="83105"/>
                        <a:pt x="270093" y="86719"/>
                      </a:cubicBezTo>
                      <a:cubicBezTo>
                        <a:pt x="271900" y="87622"/>
                        <a:pt x="274610" y="88525"/>
                        <a:pt x="276416" y="88525"/>
                      </a:cubicBezTo>
                      <a:cubicBezTo>
                        <a:pt x="280933" y="88525"/>
                        <a:pt x="285449" y="85816"/>
                        <a:pt x="288160" y="81299"/>
                      </a:cubicBezTo>
                      <a:lnTo>
                        <a:pt x="300806" y="58716"/>
                      </a:lnTo>
                      <a:cubicBezTo>
                        <a:pt x="318872" y="71362"/>
                        <a:pt x="334229" y="86719"/>
                        <a:pt x="346876" y="104785"/>
                      </a:cubicBezTo>
                      <a:lnTo>
                        <a:pt x="324293" y="117432"/>
                      </a:lnTo>
                      <a:cubicBezTo>
                        <a:pt x="317969" y="121045"/>
                        <a:pt x="315259" y="129175"/>
                        <a:pt x="319776" y="135498"/>
                      </a:cubicBezTo>
                      <a:cubicBezTo>
                        <a:pt x="322486" y="140015"/>
                        <a:pt x="327002" y="142725"/>
                        <a:pt x="331519" y="142725"/>
                      </a:cubicBezTo>
                      <a:cubicBezTo>
                        <a:pt x="334229" y="142725"/>
                        <a:pt x="336036" y="141821"/>
                        <a:pt x="337842" y="140918"/>
                      </a:cubicBezTo>
                      <a:lnTo>
                        <a:pt x="360425" y="128271"/>
                      </a:lnTo>
                      <a:cubicBezTo>
                        <a:pt x="369459" y="147241"/>
                        <a:pt x="375782" y="168921"/>
                        <a:pt x="377588" y="190601"/>
                      </a:cubicBezTo>
                      <a:lnTo>
                        <a:pt x="351392" y="190601"/>
                      </a:lnTo>
                      <a:cubicBezTo>
                        <a:pt x="344165" y="190601"/>
                        <a:pt x="337842" y="196924"/>
                        <a:pt x="337842" y="204150"/>
                      </a:cubicBezTo>
                      <a:cubicBezTo>
                        <a:pt x="337842" y="211377"/>
                        <a:pt x="344165" y="217700"/>
                        <a:pt x="351392" y="217700"/>
                      </a:cubicBezTo>
                      <a:lnTo>
                        <a:pt x="377588" y="217700"/>
                      </a:lnTo>
                      <a:cubicBezTo>
                        <a:pt x="375782" y="240283"/>
                        <a:pt x="370362" y="261060"/>
                        <a:pt x="360425" y="280030"/>
                      </a:cubicBezTo>
                      <a:lnTo>
                        <a:pt x="337842" y="267383"/>
                      </a:lnTo>
                      <a:cubicBezTo>
                        <a:pt x="331519" y="263769"/>
                        <a:pt x="323389" y="265576"/>
                        <a:pt x="319776" y="271900"/>
                      </a:cubicBezTo>
                      <a:cubicBezTo>
                        <a:pt x="316163" y="278223"/>
                        <a:pt x="317969" y="286352"/>
                        <a:pt x="324293" y="289966"/>
                      </a:cubicBezTo>
                      <a:lnTo>
                        <a:pt x="346876" y="302613"/>
                      </a:lnTo>
                      <a:cubicBezTo>
                        <a:pt x="336939" y="320679"/>
                        <a:pt x="320679" y="336035"/>
                        <a:pt x="303516" y="348682"/>
                      </a:cubicBezTo>
                      <a:lnTo>
                        <a:pt x="303516" y="348682"/>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407" name="Google Shape;1048;p3">
                  <a:extLst>
                    <a:ext uri="{FF2B5EF4-FFF2-40B4-BE49-F238E27FC236}">
                      <a16:creationId xmlns:a16="http://schemas.microsoft.com/office/drawing/2014/main" id="{CA55CD1D-D5C1-0B84-F8D3-1E923A0CB560}"/>
                    </a:ext>
                  </a:extLst>
                </p:cNvPr>
                <p:cNvSpPr/>
                <p:nvPr/>
              </p:nvSpPr>
              <p:spPr>
                <a:xfrm>
                  <a:off x="10799522" y="4177709"/>
                  <a:ext cx="88977" cy="159888"/>
                </a:xfrm>
                <a:custGeom>
                  <a:avLst/>
                  <a:gdLst/>
                  <a:ahLst/>
                  <a:cxnLst/>
                  <a:rect l="l" t="t" r="r" b="b"/>
                  <a:pathLst>
                    <a:path w="88977" h="159888" extrusionOk="0">
                      <a:moveTo>
                        <a:pt x="69556" y="121948"/>
                      </a:moveTo>
                      <a:cubicBezTo>
                        <a:pt x="71363" y="117432"/>
                        <a:pt x="72266" y="112915"/>
                        <a:pt x="72266" y="108399"/>
                      </a:cubicBezTo>
                      <a:cubicBezTo>
                        <a:pt x="72266" y="93042"/>
                        <a:pt x="63233" y="80396"/>
                        <a:pt x="49683" y="74976"/>
                      </a:cubicBezTo>
                      <a:lnTo>
                        <a:pt x="49683" y="13550"/>
                      </a:lnTo>
                      <a:cubicBezTo>
                        <a:pt x="49683" y="6323"/>
                        <a:pt x="43359" y="0"/>
                        <a:pt x="36133" y="0"/>
                      </a:cubicBezTo>
                      <a:cubicBezTo>
                        <a:pt x="28906" y="0"/>
                        <a:pt x="22583" y="6323"/>
                        <a:pt x="22583" y="13550"/>
                      </a:cubicBezTo>
                      <a:lnTo>
                        <a:pt x="22583" y="74976"/>
                      </a:lnTo>
                      <a:cubicBezTo>
                        <a:pt x="9033" y="80396"/>
                        <a:pt x="0" y="93042"/>
                        <a:pt x="0" y="108399"/>
                      </a:cubicBezTo>
                      <a:cubicBezTo>
                        <a:pt x="0" y="128272"/>
                        <a:pt x="16260" y="144531"/>
                        <a:pt x="36133" y="144531"/>
                      </a:cubicBezTo>
                      <a:cubicBezTo>
                        <a:pt x="41553" y="144531"/>
                        <a:pt x="46069" y="143628"/>
                        <a:pt x="50586" y="141822"/>
                      </a:cubicBezTo>
                      <a:lnTo>
                        <a:pt x="65039" y="156275"/>
                      </a:lnTo>
                      <a:cubicBezTo>
                        <a:pt x="67749" y="158984"/>
                        <a:pt x="71363" y="159888"/>
                        <a:pt x="74976" y="159888"/>
                      </a:cubicBezTo>
                      <a:cubicBezTo>
                        <a:pt x="78589" y="159888"/>
                        <a:pt x="82202" y="158984"/>
                        <a:pt x="84912" y="156275"/>
                      </a:cubicBezTo>
                      <a:cubicBezTo>
                        <a:pt x="90332" y="150855"/>
                        <a:pt x="90332" y="142725"/>
                        <a:pt x="84912" y="137305"/>
                      </a:cubicBezTo>
                      <a:lnTo>
                        <a:pt x="69556" y="121948"/>
                      </a:lnTo>
                      <a:close/>
                      <a:moveTo>
                        <a:pt x="27100" y="107495"/>
                      </a:moveTo>
                      <a:cubicBezTo>
                        <a:pt x="27100" y="102075"/>
                        <a:pt x="30713" y="98462"/>
                        <a:pt x="36133" y="98462"/>
                      </a:cubicBezTo>
                      <a:cubicBezTo>
                        <a:pt x="41553" y="98462"/>
                        <a:pt x="45166" y="102075"/>
                        <a:pt x="45166" y="107495"/>
                      </a:cubicBezTo>
                      <a:cubicBezTo>
                        <a:pt x="45166" y="112915"/>
                        <a:pt x="41553" y="116529"/>
                        <a:pt x="36133" y="116529"/>
                      </a:cubicBezTo>
                      <a:cubicBezTo>
                        <a:pt x="30713" y="116529"/>
                        <a:pt x="27100" y="112915"/>
                        <a:pt x="27100" y="107495"/>
                      </a:cubicBezTo>
                      <a:lnTo>
                        <a:pt x="27100" y="107495"/>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grpSp>
        </p:grpSp>
      </p:grpSp>
      <p:grpSp>
        <p:nvGrpSpPr>
          <p:cNvPr id="410" name="Group 409">
            <a:extLst>
              <a:ext uri="{FF2B5EF4-FFF2-40B4-BE49-F238E27FC236}">
                <a16:creationId xmlns:a16="http://schemas.microsoft.com/office/drawing/2014/main" id="{9440F03B-B142-A469-30C9-52CDE1716F51}"/>
              </a:ext>
            </a:extLst>
          </p:cNvPr>
          <p:cNvGrpSpPr/>
          <p:nvPr/>
        </p:nvGrpSpPr>
        <p:grpSpPr>
          <a:xfrm>
            <a:off x="899403" y="5242110"/>
            <a:ext cx="1555436" cy="1094526"/>
            <a:chOff x="2211676" y="5113194"/>
            <a:chExt cx="1786282" cy="1256967"/>
          </a:xfrm>
        </p:grpSpPr>
        <p:sp>
          <p:nvSpPr>
            <p:cNvPr id="411" name="Google Shape;1042;p3">
              <a:extLst>
                <a:ext uri="{FF2B5EF4-FFF2-40B4-BE49-F238E27FC236}">
                  <a16:creationId xmlns:a16="http://schemas.microsoft.com/office/drawing/2014/main" id="{1932C8F2-EE6B-8514-1042-CAC0C1D22741}"/>
                </a:ext>
              </a:extLst>
            </p:cNvPr>
            <p:cNvSpPr/>
            <p:nvPr/>
          </p:nvSpPr>
          <p:spPr>
            <a:xfrm>
              <a:off x="2647617" y="5113194"/>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412" name="TextBox 411">
              <a:extLst>
                <a:ext uri="{FF2B5EF4-FFF2-40B4-BE49-F238E27FC236}">
                  <a16:creationId xmlns:a16="http://schemas.microsoft.com/office/drawing/2014/main" id="{E7050047-8ABB-F6BD-77B1-0017C8F083B0}"/>
                </a:ext>
              </a:extLst>
            </p:cNvPr>
            <p:cNvSpPr txBox="1"/>
            <p:nvPr/>
          </p:nvSpPr>
          <p:spPr>
            <a:xfrm>
              <a:off x="2211676" y="6062384"/>
              <a:ext cx="1786282" cy="307777"/>
            </a:xfrm>
            <a:prstGeom prst="rect">
              <a:avLst/>
            </a:prstGeom>
            <a:noFill/>
          </p:spPr>
          <p:txBody>
            <a:bodyPr wrap="square" lIns="91440" tIns="45720" rIns="91440" bIns="45720" rtlCol="0" anchor="t">
              <a:spAutoFit/>
            </a:bodyPr>
            <a:lstStyle/>
            <a:p>
              <a:pPr algn="ctr"/>
              <a:r>
                <a:rPr lang="en-GB" noProof="0" dirty="0">
                  <a:solidFill>
                    <a:srgbClr val="FF9300"/>
                  </a:solidFill>
                  <a:latin typeface="Calibri" panose="020F0502020204030204" pitchFamily="34" charset="0"/>
                  <a:cs typeface="Calibri" panose="020F0502020204030204" pitchFamily="34" charset="0"/>
                </a:rPr>
                <a:t>PROBLEM-SOLVING</a:t>
              </a:r>
            </a:p>
          </p:txBody>
        </p:sp>
        <p:grpSp>
          <p:nvGrpSpPr>
            <p:cNvPr id="413" name="Group 412">
              <a:extLst>
                <a:ext uri="{FF2B5EF4-FFF2-40B4-BE49-F238E27FC236}">
                  <a16:creationId xmlns:a16="http://schemas.microsoft.com/office/drawing/2014/main" id="{A701F16B-2A2B-8EF7-AFF1-CD35294DFC89}"/>
                </a:ext>
              </a:extLst>
            </p:cNvPr>
            <p:cNvGrpSpPr/>
            <p:nvPr/>
          </p:nvGrpSpPr>
          <p:grpSpPr>
            <a:xfrm>
              <a:off x="2835927" y="5255070"/>
              <a:ext cx="590672" cy="622690"/>
              <a:chOff x="2351203" y="3814469"/>
              <a:chExt cx="3178926" cy="3351246"/>
            </a:xfrm>
          </p:grpSpPr>
          <p:sp>
            <p:nvSpPr>
              <p:cNvPr id="414" name="Freeform 1396">
                <a:extLst>
                  <a:ext uri="{FF2B5EF4-FFF2-40B4-BE49-F238E27FC236}">
                    <a16:creationId xmlns:a16="http://schemas.microsoft.com/office/drawing/2014/main" id="{1B9ED25B-62CD-17BC-F8E1-C1D736E1529F}"/>
                  </a:ext>
                </a:extLst>
              </p:cNvPr>
              <p:cNvSpPr/>
              <p:nvPr/>
            </p:nvSpPr>
            <p:spPr>
              <a:xfrm>
                <a:off x="2876898" y="4351622"/>
                <a:ext cx="2130944" cy="2814093"/>
              </a:xfrm>
              <a:custGeom>
                <a:avLst/>
                <a:gdLst>
                  <a:gd name="connsiteX0" fmla="*/ 1016604 w 2130944"/>
                  <a:gd name="connsiteY0" fmla="*/ 692658 h 2814093"/>
                  <a:gd name="connsiteX1" fmla="*/ 1071849 w 2130944"/>
                  <a:gd name="connsiteY1" fmla="*/ 656463 h 2814093"/>
                  <a:gd name="connsiteX2" fmla="*/ 1204246 w 2130944"/>
                  <a:gd name="connsiteY2" fmla="*/ 727901 h 2814093"/>
                  <a:gd name="connsiteX3" fmla="*/ 1186149 w 2130944"/>
                  <a:gd name="connsiteY3" fmla="*/ 396431 h 2814093"/>
                  <a:gd name="connsiteX4" fmla="*/ 1020414 w 2130944"/>
                  <a:gd name="connsiteY4" fmla="*/ 433578 h 2814093"/>
                  <a:gd name="connsiteX5" fmla="*/ 1020414 w 2130944"/>
                  <a:gd name="connsiteY5" fmla="*/ 27813 h 2814093"/>
                  <a:gd name="connsiteX6" fmla="*/ 1138524 w 2130944"/>
                  <a:gd name="connsiteY6" fmla="*/ 1143 h 2814093"/>
                  <a:gd name="connsiteX7" fmla="*/ 1983391 w 2130944"/>
                  <a:gd name="connsiteY7" fmla="*/ 1610868 h 2814093"/>
                  <a:gd name="connsiteX8" fmla="*/ 1603344 w 2130944"/>
                  <a:gd name="connsiteY8" fmla="*/ 1984248 h 2814093"/>
                  <a:gd name="connsiteX9" fmla="*/ 1397604 w 2130944"/>
                  <a:gd name="connsiteY9" fmla="*/ 2541461 h 2814093"/>
                  <a:gd name="connsiteX10" fmla="*/ 1164241 w 2130944"/>
                  <a:gd name="connsiteY10" fmla="*/ 2809113 h 2814093"/>
                  <a:gd name="connsiteX11" fmla="*/ 733711 w 2130944"/>
                  <a:gd name="connsiteY11" fmla="*/ 2541461 h 2814093"/>
                  <a:gd name="connsiteX12" fmla="*/ 596551 w 2130944"/>
                  <a:gd name="connsiteY12" fmla="*/ 2098548 h 2814093"/>
                  <a:gd name="connsiteX13" fmla="*/ 437484 w 2130944"/>
                  <a:gd name="connsiteY13" fmla="*/ 1924240 h 2814093"/>
                  <a:gd name="connsiteX14" fmla="*/ 286 w 2130944"/>
                  <a:gd name="connsiteY14" fmla="*/ 1117473 h 2814093"/>
                  <a:gd name="connsiteX15" fmla="*/ 56484 w 2130944"/>
                  <a:gd name="connsiteY15" fmla="*/ 1008888 h 2814093"/>
                  <a:gd name="connsiteX16" fmla="*/ 308896 w 2130944"/>
                  <a:gd name="connsiteY16" fmla="*/ 1008888 h 2814093"/>
                  <a:gd name="connsiteX17" fmla="*/ 541306 w 2130944"/>
                  <a:gd name="connsiteY17" fmla="*/ 628841 h 2814093"/>
                  <a:gd name="connsiteX18" fmla="*/ 813721 w 2130944"/>
                  <a:gd name="connsiteY18" fmla="*/ 1008888 h 2814093"/>
                  <a:gd name="connsiteX19" fmla="*/ 1016604 w 2130944"/>
                  <a:gd name="connsiteY19" fmla="*/ 1008888 h 2814093"/>
                  <a:gd name="connsiteX20" fmla="*/ 1016604 w 2130944"/>
                  <a:gd name="connsiteY20" fmla="*/ 691706 h 2814093"/>
                  <a:gd name="connsiteX21" fmla="*/ 2026254 w 2130944"/>
                  <a:gd name="connsiteY21" fmla="*/ 1009841 h 2814093"/>
                  <a:gd name="connsiteX22" fmla="*/ 1121379 w 2130944"/>
                  <a:gd name="connsiteY22" fmla="*/ 106871 h 2814093"/>
                  <a:gd name="connsiteX23" fmla="*/ 1121379 w 2130944"/>
                  <a:gd name="connsiteY23" fmla="*/ 309753 h 2814093"/>
                  <a:gd name="connsiteX24" fmla="*/ 1485234 w 2130944"/>
                  <a:gd name="connsiteY24" fmla="*/ 460248 h 2814093"/>
                  <a:gd name="connsiteX25" fmla="*/ 1121379 w 2130944"/>
                  <a:gd name="connsiteY25" fmla="*/ 813626 h 2814093"/>
                  <a:gd name="connsiteX26" fmla="*/ 1121379 w 2130944"/>
                  <a:gd name="connsiteY26" fmla="*/ 1009841 h 2814093"/>
                  <a:gd name="connsiteX27" fmla="*/ 1419511 w 2130944"/>
                  <a:gd name="connsiteY27" fmla="*/ 1009841 h 2814093"/>
                  <a:gd name="connsiteX28" fmla="*/ 1475709 w 2130944"/>
                  <a:gd name="connsiteY28" fmla="*/ 1065086 h 2814093"/>
                  <a:gd name="connsiteX29" fmla="*/ 1412844 w 2130944"/>
                  <a:gd name="connsiteY29" fmla="*/ 1172718 h 2814093"/>
                  <a:gd name="connsiteX30" fmla="*/ 1744314 w 2130944"/>
                  <a:gd name="connsiteY30" fmla="*/ 1234631 h 2814093"/>
                  <a:gd name="connsiteX31" fmla="*/ 1671924 w 2130944"/>
                  <a:gd name="connsiteY31" fmla="*/ 1065086 h 2814093"/>
                  <a:gd name="connsiteX32" fmla="*/ 1728121 w 2130944"/>
                  <a:gd name="connsiteY32" fmla="*/ 1009841 h 2814093"/>
                  <a:gd name="connsiteX33" fmla="*/ 2026254 w 2130944"/>
                  <a:gd name="connsiteY33" fmla="*/ 1009841 h 2814093"/>
                  <a:gd name="connsiteX34" fmla="*/ 1016604 w 2130944"/>
                  <a:gd name="connsiteY34" fmla="*/ 1317498 h 2814093"/>
                  <a:gd name="connsiteX35" fmla="*/ 1016604 w 2130944"/>
                  <a:gd name="connsiteY35" fmla="*/ 1124141 h 2814093"/>
                  <a:gd name="connsiteX36" fmla="*/ 1007079 w 2130944"/>
                  <a:gd name="connsiteY36" fmla="*/ 1114616 h 2814093"/>
                  <a:gd name="connsiteX37" fmla="*/ 692754 w 2130944"/>
                  <a:gd name="connsiteY37" fmla="*/ 1114616 h 2814093"/>
                  <a:gd name="connsiteX38" fmla="*/ 657511 w 2130944"/>
                  <a:gd name="connsiteY38" fmla="*/ 1066038 h 2814093"/>
                  <a:gd name="connsiteX39" fmla="*/ 726091 w 2130944"/>
                  <a:gd name="connsiteY39" fmla="*/ 945071 h 2814093"/>
                  <a:gd name="connsiteX40" fmla="*/ 397479 w 2130944"/>
                  <a:gd name="connsiteY40" fmla="*/ 951738 h 2814093"/>
                  <a:gd name="connsiteX41" fmla="*/ 455581 w 2130944"/>
                  <a:gd name="connsiteY41" fmla="*/ 1093661 h 2814093"/>
                  <a:gd name="connsiteX42" fmla="*/ 430816 w 2130944"/>
                  <a:gd name="connsiteY42" fmla="*/ 1114616 h 2814093"/>
                  <a:gd name="connsiteX43" fmla="*/ 116491 w 2130944"/>
                  <a:gd name="connsiteY43" fmla="*/ 1114616 h 2814093"/>
                  <a:gd name="connsiteX44" fmla="*/ 113634 w 2130944"/>
                  <a:gd name="connsiteY44" fmla="*/ 1182243 h 2814093"/>
                  <a:gd name="connsiteX45" fmla="*/ 487014 w 2130944"/>
                  <a:gd name="connsiteY45" fmla="*/ 1830896 h 2814093"/>
                  <a:gd name="connsiteX46" fmla="*/ 703231 w 2130944"/>
                  <a:gd name="connsiteY46" fmla="*/ 2073783 h 2814093"/>
                  <a:gd name="connsiteX47" fmla="*/ 703231 w 2130944"/>
                  <a:gd name="connsiteY47" fmla="*/ 2201418 h 2814093"/>
                  <a:gd name="connsiteX48" fmla="*/ 1017556 w 2130944"/>
                  <a:gd name="connsiteY48" fmla="*/ 2201418 h 2814093"/>
                  <a:gd name="connsiteX49" fmla="*/ 1017556 w 2130944"/>
                  <a:gd name="connsiteY49" fmla="*/ 1821371 h 2814093"/>
                  <a:gd name="connsiteX50" fmla="*/ 640366 w 2130944"/>
                  <a:gd name="connsiteY50" fmla="*/ 1500378 h 2814093"/>
                  <a:gd name="connsiteX51" fmla="*/ 1017556 w 2130944"/>
                  <a:gd name="connsiteY51" fmla="*/ 1317498 h 2814093"/>
                  <a:gd name="connsiteX52" fmla="*/ 1317594 w 2130944"/>
                  <a:gd name="connsiteY52" fmla="*/ 1114616 h 2814093"/>
                  <a:gd name="connsiteX53" fmla="*/ 1120426 w 2130944"/>
                  <a:gd name="connsiteY53" fmla="*/ 1114616 h 2814093"/>
                  <a:gd name="connsiteX54" fmla="*/ 1120426 w 2130944"/>
                  <a:gd name="connsiteY54" fmla="*/ 1425131 h 2814093"/>
                  <a:gd name="connsiteX55" fmla="*/ 1065181 w 2130944"/>
                  <a:gd name="connsiteY55" fmla="*/ 1473708 h 2814093"/>
                  <a:gd name="connsiteX56" fmla="*/ 1001364 w 2130944"/>
                  <a:gd name="connsiteY56" fmla="*/ 1431798 h 2814093"/>
                  <a:gd name="connsiteX57" fmla="*/ 769906 w 2130944"/>
                  <a:gd name="connsiteY57" fmla="*/ 1676591 h 2814093"/>
                  <a:gd name="connsiteX58" fmla="*/ 1007079 w 2130944"/>
                  <a:gd name="connsiteY58" fmla="*/ 1705166 h 2814093"/>
                  <a:gd name="connsiteX59" fmla="*/ 1096614 w 2130944"/>
                  <a:gd name="connsiteY59" fmla="*/ 1678496 h 2814093"/>
                  <a:gd name="connsiteX60" fmla="*/ 1120426 w 2130944"/>
                  <a:gd name="connsiteY60" fmla="*/ 1713738 h 2814093"/>
                  <a:gd name="connsiteX61" fmla="*/ 1120426 w 2130944"/>
                  <a:gd name="connsiteY61" fmla="*/ 2201418 h 2814093"/>
                  <a:gd name="connsiteX62" fmla="*/ 1429036 w 2130944"/>
                  <a:gd name="connsiteY62" fmla="*/ 2201418 h 2814093"/>
                  <a:gd name="connsiteX63" fmla="*/ 1429036 w 2130944"/>
                  <a:gd name="connsiteY63" fmla="*/ 2099501 h 2814093"/>
                  <a:gd name="connsiteX64" fmla="*/ 1714786 w 2130944"/>
                  <a:gd name="connsiteY64" fmla="*/ 1775651 h 2814093"/>
                  <a:gd name="connsiteX65" fmla="*/ 2026254 w 2130944"/>
                  <a:gd name="connsiteY65" fmla="*/ 1114616 h 2814093"/>
                  <a:gd name="connsiteX66" fmla="*/ 1829086 w 2130944"/>
                  <a:gd name="connsiteY66" fmla="*/ 1114616 h 2814093"/>
                  <a:gd name="connsiteX67" fmla="*/ 1823371 w 2130944"/>
                  <a:gd name="connsiteY67" fmla="*/ 1341311 h 2814093"/>
                  <a:gd name="connsiteX68" fmla="*/ 1331881 w 2130944"/>
                  <a:gd name="connsiteY68" fmla="*/ 1358456 h 2814093"/>
                  <a:gd name="connsiteX69" fmla="*/ 1317594 w 2130944"/>
                  <a:gd name="connsiteY69" fmla="*/ 1114616 h 2814093"/>
                  <a:gd name="connsiteX70" fmla="*/ 1429036 w 2130944"/>
                  <a:gd name="connsiteY70" fmla="*/ 2306193 h 2814093"/>
                  <a:gd name="connsiteX71" fmla="*/ 701326 w 2130944"/>
                  <a:gd name="connsiteY71" fmla="*/ 2306193 h 2814093"/>
                  <a:gd name="connsiteX72" fmla="*/ 783241 w 2130944"/>
                  <a:gd name="connsiteY72" fmla="*/ 2444306 h 2814093"/>
                  <a:gd name="connsiteX73" fmla="*/ 1365219 w 2130944"/>
                  <a:gd name="connsiteY73" fmla="*/ 2442401 h 2814093"/>
                  <a:gd name="connsiteX74" fmla="*/ 1429036 w 2130944"/>
                  <a:gd name="connsiteY74" fmla="*/ 2306193 h 2814093"/>
                  <a:gd name="connsiteX75" fmla="*/ 1291876 w 2130944"/>
                  <a:gd name="connsiteY75" fmla="*/ 2548128 h 2814093"/>
                  <a:gd name="connsiteX76" fmla="*/ 839439 w 2130944"/>
                  <a:gd name="connsiteY76" fmla="*/ 2548128 h 2814093"/>
                  <a:gd name="connsiteX77" fmla="*/ 992791 w 2130944"/>
                  <a:gd name="connsiteY77" fmla="*/ 2705291 h 2814093"/>
                  <a:gd name="connsiteX78" fmla="*/ 1291876 w 2130944"/>
                  <a:gd name="connsiteY78" fmla="*/ 2548128 h 2814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Lst>
                <a:rect l="l" t="t" r="r" b="b"/>
                <a:pathLst>
                  <a:path w="2130944" h="2814093">
                    <a:moveTo>
                      <a:pt x="1016604" y="692658"/>
                    </a:moveTo>
                    <a:cubicBezTo>
                      <a:pt x="1021366" y="672656"/>
                      <a:pt x="1051846" y="655511"/>
                      <a:pt x="1071849" y="656463"/>
                    </a:cubicBezTo>
                    <a:cubicBezTo>
                      <a:pt x="1091851" y="657416"/>
                      <a:pt x="1145191" y="720281"/>
                      <a:pt x="1204246" y="727901"/>
                    </a:cubicBezTo>
                    <a:cubicBezTo>
                      <a:pt x="1475709" y="763143"/>
                      <a:pt x="1447134" y="327851"/>
                      <a:pt x="1186149" y="396431"/>
                    </a:cubicBezTo>
                    <a:cubicBezTo>
                      <a:pt x="1117569" y="414528"/>
                      <a:pt x="1083279" y="503111"/>
                      <a:pt x="1020414" y="433578"/>
                    </a:cubicBezTo>
                    <a:lnTo>
                      <a:pt x="1020414" y="27813"/>
                    </a:lnTo>
                    <a:cubicBezTo>
                      <a:pt x="1035654" y="-6477"/>
                      <a:pt x="1107091" y="191"/>
                      <a:pt x="1138524" y="1143"/>
                    </a:cubicBezTo>
                    <a:cubicBezTo>
                      <a:pt x="1926241" y="38291"/>
                      <a:pt x="2383441" y="935546"/>
                      <a:pt x="1983391" y="1610868"/>
                    </a:cubicBezTo>
                    <a:cubicBezTo>
                      <a:pt x="1869091" y="1804226"/>
                      <a:pt x="1767174" y="1853756"/>
                      <a:pt x="1603344" y="1984248"/>
                    </a:cubicBezTo>
                    <a:cubicBezTo>
                      <a:pt x="1431894" y="2122361"/>
                      <a:pt x="1661446" y="2464308"/>
                      <a:pt x="1397604" y="2541461"/>
                    </a:cubicBezTo>
                    <a:cubicBezTo>
                      <a:pt x="1404271" y="2675763"/>
                      <a:pt x="1297591" y="2795778"/>
                      <a:pt x="1164241" y="2809113"/>
                    </a:cubicBezTo>
                    <a:cubicBezTo>
                      <a:pt x="950881" y="2830068"/>
                      <a:pt x="750856" y="2792921"/>
                      <a:pt x="733711" y="2541461"/>
                    </a:cubicBezTo>
                    <a:cubicBezTo>
                      <a:pt x="535591" y="2475738"/>
                      <a:pt x="612744" y="2255711"/>
                      <a:pt x="596551" y="2098548"/>
                    </a:cubicBezTo>
                    <a:cubicBezTo>
                      <a:pt x="586074" y="1994726"/>
                      <a:pt x="507969" y="1977581"/>
                      <a:pt x="437484" y="1924240"/>
                    </a:cubicBezTo>
                    <a:cubicBezTo>
                      <a:pt x="186976" y="1736598"/>
                      <a:pt x="10764" y="1435608"/>
                      <a:pt x="286" y="1117473"/>
                    </a:cubicBezTo>
                    <a:cubicBezTo>
                      <a:pt x="-666" y="1076516"/>
                      <a:pt x="-2571" y="1008888"/>
                      <a:pt x="56484" y="1008888"/>
                    </a:cubicBezTo>
                    <a:lnTo>
                      <a:pt x="308896" y="1008888"/>
                    </a:lnTo>
                    <a:cubicBezTo>
                      <a:pt x="236506" y="836486"/>
                      <a:pt x="352711" y="640271"/>
                      <a:pt x="541306" y="628841"/>
                    </a:cubicBezTo>
                    <a:cubicBezTo>
                      <a:pt x="747999" y="616458"/>
                      <a:pt x="888969" y="817436"/>
                      <a:pt x="813721" y="1008888"/>
                    </a:cubicBezTo>
                    <a:lnTo>
                      <a:pt x="1016604" y="1008888"/>
                    </a:lnTo>
                    <a:lnTo>
                      <a:pt x="1016604" y="691706"/>
                    </a:lnTo>
                    <a:close/>
                    <a:moveTo>
                      <a:pt x="2026254" y="1009841"/>
                    </a:moveTo>
                    <a:cubicBezTo>
                      <a:pt x="2003394" y="528828"/>
                      <a:pt x="1602391" y="132588"/>
                      <a:pt x="1121379" y="106871"/>
                    </a:cubicBezTo>
                    <a:lnTo>
                      <a:pt x="1121379" y="309753"/>
                    </a:lnTo>
                    <a:cubicBezTo>
                      <a:pt x="1260444" y="244031"/>
                      <a:pt x="1431894" y="317373"/>
                      <a:pt x="1485234" y="460248"/>
                    </a:cubicBezTo>
                    <a:cubicBezTo>
                      <a:pt x="1570959" y="691706"/>
                      <a:pt x="1347121" y="900303"/>
                      <a:pt x="1121379" y="813626"/>
                    </a:cubicBezTo>
                    <a:lnTo>
                      <a:pt x="1121379" y="1009841"/>
                    </a:lnTo>
                    <a:lnTo>
                      <a:pt x="1419511" y="1009841"/>
                    </a:lnTo>
                    <a:cubicBezTo>
                      <a:pt x="1445229" y="1009841"/>
                      <a:pt x="1475709" y="1038416"/>
                      <a:pt x="1475709" y="1065086"/>
                    </a:cubicBezTo>
                    <a:cubicBezTo>
                      <a:pt x="1475709" y="1091756"/>
                      <a:pt x="1425226" y="1135571"/>
                      <a:pt x="1412844" y="1172718"/>
                    </a:cubicBezTo>
                    <a:cubicBezTo>
                      <a:pt x="1331881" y="1415606"/>
                      <a:pt x="1729074" y="1487996"/>
                      <a:pt x="1744314" y="1234631"/>
                    </a:cubicBezTo>
                    <a:cubicBezTo>
                      <a:pt x="1749076" y="1150811"/>
                      <a:pt x="1671924" y="1101281"/>
                      <a:pt x="1671924" y="1065086"/>
                    </a:cubicBezTo>
                    <a:cubicBezTo>
                      <a:pt x="1671924" y="1028891"/>
                      <a:pt x="1702404" y="1009841"/>
                      <a:pt x="1728121" y="1009841"/>
                    </a:cubicBezTo>
                    <a:lnTo>
                      <a:pt x="2026254" y="1009841"/>
                    </a:lnTo>
                    <a:close/>
                    <a:moveTo>
                      <a:pt x="1016604" y="1317498"/>
                    </a:moveTo>
                    <a:lnTo>
                      <a:pt x="1016604" y="1124141"/>
                    </a:lnTo>
                    <a:lnTo>
                      <a:pt x="1007079" y="1114616"/>
                    </a:lnTo>
                    <a:lnTo>
                      <a:pt x="692754" y="1114616"/>
                    </a:lnTo>
                    <a:cubicBezTo>
                      <a:pt x="679419" y="1114616"/>
                      <a:pt x="657511" y="1079373"/>
                      <a:pt x="657511" y="1066038"/>
                    </a:cubicBezTo>
                    <a:cubicBezTo>
                      <a:pt x="657511" y="1036511"/>
                      <a:pt x="715614" y="993648"/>
                      <a:pt x="726091" y="945071"/>
                    </a:cubicBezTo>
                    <a:cubicBezTo>
                      <a:pt x="783241" y="667893"/>
                      <a:pt x="336519" y="665036"/>
                      <a:pt x="397479" y="951738"/>
                    </a:cubicBezTo>
                    <a:cubicBezTo>
                      <a:pt x="408909" y="1006983"/>
                      <a:pt x="483204" y="1033653"/>
                      <a:pt x="455581" y="1093661"/>
                    </a:cubicBezTo>
                    <a:cubicBezTo>
                      <a:pt x="427959" y="1153668"/>
                      <a:pt x="436531" y="1114616"/>
                      <a:pt x="430816" y="1114616"/>
                    </a:cubicBezTo>
                    <a:lnTo>
                      <a:pt x="116491" y="1114616"/>
                    </a:lnTo>
                    <a:cubicBezTo>
                      <a:pt x="104109" y="1126998"/>
                      <a:pt x="111729" y="1163193"/>
                      <a:pt x="113634" y="1182243"/>
                    </a:cubicBezTo>
                    <a:cubicBezTo>
                      <a:pt x="140304" y="1431798"/>
                      <a:pt x="289846" y="1679448"/>
                      <a:pt x="487014" y="1830896"/>
                    </a:cubicBezTo>
                    <a:cubicBezTo>
                      <a:pt x="564166" y="1889951"/>
                      <a:pt x="703231" y="1954721"/>
                      <a:pt x="703231" y="2073783"/>
                    </a:cubicBezTo>
                    <a:lnTo>
                      <a:pt x="703231" y="2201418"/>
                    </a:lnTo>
                    <a:lnTo>
                      <a:pt x="1017556" y="2201418"/>
                    </a:lnTo>
                    <a:lnTo>
                      <a:pt x="1017556" y="1821371"/>
                    </a:lnTo>
                    <a:cubicBezTo>
                      <a:pt x="805149" y="1910906"/>
                      <a:pt x="583216" y="1728026"/>
                      <a:pt x="640366" y="1500378"/>
                    </a:cubicBezTo>
                    <a:cubicBezTo>
                      <a:pt x="697516" y="1272731"/>
                      <a:pt x="862299" y="1257491"/>
                      <a:pt x="1017556" y="1317498"/>
                    </a:cubicBezTo>
                    <a:close/>
                    <a:moveTo>
                      <a:pt x="1317594" y="1114616"/>
                    </a:moveTo>
                    <a:lnTo>
                      <a:pt x="1120426" y="1114616"/>
                    </a:lnTo>
                    <a:lnTo>
                      <a:pt x="1120426" y="1425131"/>
                    </a:lnTo>
                    <a:cubicBezTo>
                      <a:pt x="1120426" y="1445133"/>
                      <a:pt x="1088041" y="1474661"/>
                      <a:pt x="1065181" y="1473708"/>
                    </a:cubicBezTo>
                    <a:cubicBezTo>
                      <a:pt x="1032796" y="1472756"/>
                      <a:pt x="1023271" y="1446086"/>
                      <a:pt x="1001364" y="1431798"/>
                    </a:cubicBezTo>
                    <a:cubicBezTo>
                      <a:pt x="839439" y="1323213"/>
                      <a:pt x="650844" y="1521333"/>
                      <a:pt x="769906" y="1676591"/>
                    </a:cubicBezTo>
                    <a:cubicBezTo>
                      <a:pt x="830866" y="1755648"/>
                      <a:pt x="927069" y="1755648"/>
                      <a:pt x="1007079" y="1705166"/>
                    </a:cubicBezTo>
                    <a:cubicBezTo>
                      <a:pt x="1035654" y="1687068"/>
                      <a:pt x="1052799" y="1649921"/>
                      <a:pt x="1096614" y="1678496"/>
                    </a:cubicBezTo>
                    <a:cubicBezTo>
                      <a:pt x="1140429" y="1707071"/>
                      <a:pt x="1120426" y="1710881"/>
                      <a:pt x="1120426" y="1713738"/>
                    </a:cubicBezTo>
                    <a:lnTo>
                      <a:pt x="1120426" y="2201418"/>
                    </a:lnTo>
                    <a:lnTo>
                      <a:pt x="1429036" y="2201418"/>
                    </a:lnTo>
                    <a:lnTo>
                      <a:pt x="1429036" y="2099501"/>
                    </a:lnTo>
                    <a:cubicBezTo>
                      <a:pt x="1429036" y="1930908"/>
                      <a:pt x="1610964" y="1870901"/>
                      <a:pt x="1714786" y="1775651"/>
                    </a:cubicBezTo>
                    <a:cubicBezTo>
                      <a:pt x="1896714" y="1609916"/>
                      <a:pt x="2013871" y="1361313"/>
                      <a:pt x="2026254" y="1114616"/>
                    </a:cubicBezTo>
                    <a:lnTo>
                      <a:pt x="1829086" y="1114616"/>
                    </a:lnTo>
                    <a:cubicBezTo>
                      <a:pt x="1850041" y="1196531"/>
                      <a:pt x="1859566" y="1261301"/>
                      <a:pt x="1823371" y="1341311"/>
                    </a:cubicBezTo>
                    <a:cubicBezTo>
                      <a:pt x="1731931" y="1545146"/>
                      <a:pt x="1436656" y="1555623"/>
                      <a:pt x="1331881" y="1358456"/>
                    </a:cubicBezTo>
                    <a:cubicBezTo>
                      <a:pt x="1227106" y="1161288"/>
                      <a:pt x="1293781" y="1203198"/>
                      <a:pt x="1317594" y="1114616"/>
                    </a:cubicBezTo>
                    <a:close/>
                    <a:moveTo>
                      <a:pt x="1429036" y="2306193"/>
                    </a:moveTo>
                    <a:lnTo>
                      <a:pt x="701326" y="2306193"/>
                    </a:lnTo>
                    <a:cubicBezTo>
                      <a:pt x="696564" y="2371916"/>
                      <a:pt x="704184" y="2436686"/>
                      <a:pt x="783241" y="2444306"/>
                    </a:cubicBezTo>
                    <a:cubicBezTo>
                      <a:pt x="966121" y="2461451"/>
                      <a:pt x="1179481" y="2431923"/>
                      <a:pt x="1365219" y="2442401"/>
                    </a:cubicBezTo>
                    <a:cubicBezTo>
                      <a:pt x="1432846" y="2424303"/>
                      <a:pt x="1433799" y="2367153"/>
                      <a:pt x="1429036" y="2306193"/>
                    </a:cubicBezTo>
                    <a:close/>
                    <a:moveTo>
                      <a:pt x="1291876" y="2548128"/>
                    </a:moveTo>
                    <a:lnTo>
                      <a:pt x="839439" y="2548128"/>
                    </a:lnTo>
                    <a:cubicBezTo>
                      <a:pt x="844201" y="2640521"/>
                      <a:pt x="901351" y="2698623"/>
                      <a:pt x="992791" y="2705291"/>
                    </a:cubicBezTo>
                    <a:cubicBezTo>
                      <a:pt x="1123284" y="2714816"/>
                      <a:pt x="1287114" y="2718626"/>
                      <a:pt x="1291876" y="2548128"/>
                    </a:cubicBezTo>
                    <a:close/>
                  </a:path>
                </a:pathLst>
              </a:custGeom>
              <a:solidFill>
                <a:srgbClr val="1A3966"/>
              </a:solidFill>
              <a:ln w="9525"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415" name="Freeform 1397">
                <a:extLst>
                  <a:ext uri="{FF2B5EF4-FFF2-40B4-BE49-F238E27FC236}">
                    <a16:creationId xmlns:a16="http://schemas.microsoft.com/office/drawing/2014/main" id="{D28D70F2-EEE6-D49D-F574-B7D914887C7B}"/>
                  </a:ext>
                </a:extLst>
              </p:cNvPr>
              <p:cNvSpPr/>
              <p:nvPr/>
            </p:nvSpPr>
            <p:spPr>
              <a:xfrm>
                <a:off x="2351203" y="3823006"/>
                <a:ext cx="1507330" cy="1125475"/>
              </a:xfrm>
              <a:custGeom>
                <a:avLst/>
                <a:gdLst>
                  <a:gd name="connsiteX0" fmla="*/ 1122246 w 1507330"/>
                  <a:gd name="connsiteY0" fmla="*/ 307827 h 1125475"/>
                  <a:gd name="connsiteX1" fmla="*/ 1495626 w 1507330"/>
                  <a:gd name="connsiteY1" fmla="*/ 638345 h 1125475"/>
                  <a:gd name="connsiteX2" fmla="*/ 1122246 w 1507330"/>
                  <a:gd name="connsiteY2" fmla="*/ 811700 h 1125475"/>
                  <a:gd name="connsiteX3" fmla="*/ 1122246 w 1507330"/>
                  <a:gd name="connsiteY3" fmla="*/ 1076495 h 1125475"/>
                  <a:gd name="connsiteX4" fmla="*/ 1060334 w 1507330"/>
                  <a:gd name="connsiteY4" fmla="*/ 1119357 h 1125475"/>
                  <a:gd name="connsiteX5" fmla="*/ 731721 w 1507330"/>
                  <a:gd name="connsiteY5" fmla="*/ 1119357 h 1125475"/>
                  <a:gd name="connsiteX6" fmla="*/ 663141 w 1507330"/>
                  <a:gd name="connsiteY6" fmla="*/ 1050777 h 1125475"/>
                  <a:gd name="connsiteX7" fmla="*/ 724101 w 1507330"/>
                  <a:gd name="connsiteY7" fmla="*/ 954575 h 1125475"/>
                  <a:gd name="connsiteX8" fmla="*/ 393584 w 1507330"/>
                  <a:gd name="connsiteY8" fmla="*/ 886947 h 1125475"/>
                  <a:gd name="connsiteX9" fmla="*/ 452639 w 1507330"/>
                  <a:gd name="connsiteY9" fmla="*/ 1030775 h 1125475"/>
                  <a:gd name="connsiteX10" fmla="*/ 397394 w 1507330"/>
                  <a:gd name="connsiteY10" fmla="*/ 1119357 h 1125475"/>
                  <a:gd name="connsiteX11" fmla="*/ 56399 w 1507330"/>
                  <a:gd name="connsiteY11" fmla="*/ 1119357 h 1125475"/>
                  <a:gd name="connsiteX12" fmla="*/ 1154 w 1507330"/>
                  <a:gd name="connsiteY12" fmla="*/ 1057445 h 1125475"/>
                  <a:gd name="connsiteX13" fmla="*/ 1012709 w 1507330"/>
                  <a:gd name="connsiteY13" fmla="*/ 170 h 1125475"/>
                  <a:gd name="connsiteX14" fmla="*/ 1121294 w 1507330"/>
                  <a:gd name="connsiteY14" fmla="*/ 36365 h 1125475"/>
                  <a:gd name="connsiteX15" fmla="*/ 1121294 w 1507330"/>
                  <a:gd name="connsiteY15" fmla="*/ 307827 h 1125475"/>
                  <a:gd name="connsiteX16" fmla="*/ 1017471 w 1507330"/>
                  <a:gd name="connsiteY16" fmla="*/ 104945 h 1125475"/>
                  <a:gd name="connsiteX17" fmla="*/ 112596 w 1507330"/>
                  <a:gd name="connsiteY17" fmla="*/ 1014582 h 1125475"/>
                  <a:gd name="connsiteX18" fmla="*/ 309764 w 1507330"/>
                  <a:gd name="connsiteY18" fmla="*/ 1014582 h 1125475"/>
                  <a:gd name="connsiteX19" fmla="*/ 419301 w 1507330"/>
                  <a:gd name="connsiteY19" fmla="*/ 668825 h 1125475"/>
                  <a:gd name="connsiteX20" fmla="*/ 817446 w 1507330"/>
                  <a:gd name="connsiteY20" fmla="*/ 1001247 h 1125475"/>
                  <a:gd name="connsiteX21" fmla="*/ 824114 w 1507330"/>
                  <a:gd name="connsiteY21" fmla="*/ 1014582 h 1125475"/>
                  <a:gd name="connsiteX22" fmla="*/ 1017471 w 1507330"/>
                  <a:gd name="connsiteY22" fmla="*/ 1014582 h 1125475"/>
                  <a:gd name="connsiteX23" fmla="*/ 1017471 w 1507330"/>
                  <a:gd name="connsiteY23" fmla="*/ 697400 h 1125475"/>
                  <a:gd name="connsiteX24" fmla="*/ 1044141 w 1507330"/>
                  <a:gd name="connsiteY24" fmla="*/ 665015 h 1125475"/>
                  <a:gd name="connsiteX25" fmla="*/ 1155584 w 1507330"/>
                  <a:gd name="connsiteY25" fmla="*/ 709782 h 1125475"/>
                  <a:gd name="connsiteX26" fmla="*/ 1364181 w 1507330"/>
                  <a:gd name="connsiteY26" fmla="*/ 664062 h 1125475"/>
                  <a:gd name="connsiteX27" fmla="*/ 1146059 w 1507330"/>
                  <a:gd name="connsiteY27" fmla="*/ 413555 h 1125475"/>
                  <a:gd name="connsiteX28" fmla="*/ 1040331 w 1507330"/>
                  <a:gd name="connsiteY28" fmla="*/ 450702 h 1125475"/>
                  <a:gd name="connsiteX29" fmla="*/ 1016519 w 1507330"/>
                  <a:gd name="connsiteY29" fmla="*/ 422127 h 1125475"/>
                  <a:gd name="connsiteX30" fmla="*/ 1016519 w 1507330"/>
                  <a:gd name="connsiteY30" fmla="*/ 104945 h 1125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507330" h="1125475">
                    <a:moveTo>
                      <a:pt x="1122246" y="307827"/>
                    </a:moveTo>
                    <a:cubicBezTo>
                      <a:pt x="1338464" y="218292"/>
                      <a:pt x="1561349" y="409745"/>
                      <a:pt x="1495626" y="638345"/>
                    </a:cubicBezTo>
                    <a:cubicBezTo>
                      <a:pt x="1449906" y="796460"/>
                      <a:pt x="1273694" y="870755"/>
                      <a:pt x="1122246" y="811700"/>
                    </a:cubicBezTo>
                    <a:lnTo>
                      <a:pt x="1122246" y="1076495"/>
                    </a:lnTo>
                    <a:cubicBezTo>
                      <a:pt x="1122246" y="1098402"/>
                      <a:pt x="1080336" y="1116500"/>
                      <a:pt x="1060334" y="1119357"/>
                    </a:cubicBezTo>
                    <a:cubicBezTo>
                      <a:pt x="983181" y="1127930"/>
                      <a:pt x="810779" y="1126977"/>
                      <a:pt x="731721" y="1119357"/>
                    </a:cubicBezTo>
                    <a:cubicBezTo>
                      <a:pt x="652664" y="1111737"/>
                      <a:pt x="653616" y="1101260"/>
                      <a:pt x="663141" y="1050777"/>
                    </a:cubicBezTo>
                    <a:cubicBezTo>
                      <a:pt x="672666" y="1000295"/>
                      <a:pt x="712671" y="990770"/>
                      <a:pt x="724101" y="954575"/>
                    </a:cubicBezTo>
                    <a:cubicBezTo>
                      <a:pt x="801254" y="710735"/>
                      <a:pt x="409776" y="647870"/>
                      <a:pt x="393584" y="886947"/>
                    </a:cubicBezTo>
                    <a:cubicBezTo>
                      <a:pt x="387869" y="968862"/>
                      <a:pt x="416444" y="976482"/>
                      <a:pt x="452639" y="1030775"/>
                    </a:cubicBezTo>
                    <a:cubicBezTo>
                      <a:pt x="488834" y="1085067"/>
                      <a:pt x="448829" y="1114595"/>
                      <a:pt x="397394" y="1119357"/>
                    </a:cubicBezTo>
                    <a:cubicBezTo>
                      <a:pt x="323099" y="1126025"/>
                      <a:pt x="127836" y="1128882"/>
                      <a:pt x="56399" y="1119357"/>
                    </a:cubicBezTo>
                    <a:cubicBezTo>
                      <a:pt x="-15039" y="1109832"/>
                      <a:pt x="2106" y="1093640"/>
                      <a:pt x="1154" y="1057445"/>
                    </a:cubicBezTo>
                    <a:cubicBezTo>
                      <a:pt x="-12181" y="512615"/>
                      <a:pt x="471689" y="19220"/>
                      <a:pt x="1012709" y="170"/>
                    </a:cubicBezTo>
                    <a:cubicBezTo>
                      <a:pt x="1039379" y="170"/>
                      <a:pt x="1121294" y="-4593"/>
                      <a:pt x="1121294" y="36365"/>
                    </a:cubicBezTo>
                    <a:lnTo>
                      <a:pt x="1121294" y="307827"/>
                    </a:lnTo>
                    <a:close/>
                    <a:moveTo>
                      <a:pt x="1017471" y="104945"/>
                    </a:moveTo>
                    <a:cubicBezTo>
                      <a:pt x="536459" y="130662"/>
                      <a:pt x="126884" y="530712"/>
                      <a:pt x="112596" y="1014582"/>
                    </a:cubicBezTo>
                    <a:lnTo>
                      <a:pt x="309764" y="1014582"/>
                    </a:lnTo>
                    <a:cubicBezTo>
                      <a:pt x="263091" y="885042"/>
                      <a:pt x="299286" y="742167"/>
                      <a:pt x="419301" y="668825"/>
                    </a:cubicBezTo>
                    <a:cubicBezTo>
                      <a:pt x="645996" y="529760"/>
                      <a:pt x="914601" y="759312"/>
                      <a:pt x="817446" y="1001247"/>
                    </a:cubicBezTo>
                    <a:lnTo>
                      <a:pt x="824114" y="1014582"/>
                    </a:lnTo>
                    <a:lnTo>
                      <a:pt x="1017471" y="1014582"/>
                    </a:lnTo>
                    <a:lnTo>
                      <a:pt x="1017471" y="697400"/>
                    </a:lnTo>
                    <a:cubicBezTo>
                      <a:pt x="1017471" y="691685"/>
                      <a:pt x="1037474" y="669777"/>
                      <a:pt x="1044141" y="665015"/>
                    </a:cubicBezTo>
                    <a:cubicBezTo>
                      <a:pt x="1090814" y="633582"/>
                      <a:pt x="1119389" y="690732"/>
                      <a:pt x="1155584" y="709782"/>
                    </a:cubicBezTo>
                    <a:cubicBezTo>
                      <a:pt x="1227021" y="746930"/>
                      <a:pt x="1315604" y="725975"/>
                      <a:pt x="1364181" y="664062"/>
                    </a:cubicBezTo>
                    <a:cubicBezTo>
                      <a:pt x="1481339" y="517377"/>
                      <a:pt x="1312746" y="321162"/>
                      <a:pt x="1146059" y="413555"/>
                    </a:cubicBezTo>
                    <a:cubicBezTo>
                      <a:pt x="1110816" y="433557"/>
                      <a:pt x="1087956" y="477372"/>
                      <a:pt x="1040331" y="450702"/>
                    </a:cubicBezTo>
                    <a:cubicBezTo>
                      <a:pt x="992706" y="424032"/>
                      <a:pt x="1016519" y="426890"/>
                      <a:pt x="1016519" y="422127"/>
                    </a:cubicBezTo>
                    <a:lnTo>
                      <a:pt x="1016519" y="104945"/>
                    </a:lnTo>
                    <a:close/>
                  </a:path>
                </a:pathLst>
              </a:custGeom>
              <a:solidFill>
                <a:srgbClr val="1A3966"/>
              </a:solidFill>
              <a:ln w="9525"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416" name="Freeform 1398">
                <a:extLst>
                  <a:ext uri="{FF2B5EF4-FFF2-40B4-BE49-F238E27FC236}">
                    <a16:creationId xmlns:a16="http://schemas.microsoft.com/office/drawing/2014/main" id="{DB5E5129-D595-D23F-2732-11679AF02B8C}"/>
                  </a:ext>
                </a:extLst>
              </p:cNvPr>
              <p:cNvSpPr/>
              <p:nvPr/>
            </p:nvSpPr>
            <p:spPr>
              <a:xfrm>
                <a:off x="4527925" y="4030348"/>
                <a:ext cx="236385" cy="331011"/>
              </a:xfrm>
              <a:custGeom>
                <a:avLst/>
                <a:gdLst>
                  <a:gd name="connsiteX0" fmla="*/ 90429 w 236385"/>
                  <a:gd name="connsiteY0" fmla="*/ 314798 h 331011"/>
                  <a:gd name="connsiteX1" fmla="*/ 1847 w 236385"/>
                  <a:gd name="connsiteY1" fmla="*/ 263363 h 331011"/>
                  <a:gd name="connsiteX2" fmla="*/ 144722 w 236385"/>
                  <a:gd name="connsiteY2" fmla="*/ 14760 h 331011"/>
                  <a:gd name="connsiteX3" fmla="*/ 235209 w 236385"/>
                  <a:gd name="connsiteY3" fmla="*/ 64290 h 331011"/>
                  <a:gd name="connsiteX4" fmla="*/ 89477 w 236385"/>
                  <a:gd name="connsiteY4" fmla="*/ 315750 h 3310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6385" h="331011">
                    <a:moveTo>
                      <a:pt x="90429" y="314798"/>
                    </a:moveTo>
                    <a:cubicBezTo>
                      <a:pt x="50424" y="353850"/>
                      <a:pt x="-11488" y="316703"/>
                      <a:pt x="1847" y="263363"/>
                    </a:cubicBezTo>
                    <a:lnTo>
                      <a:pt x="144722" y="14760"/>
                    </a:lnTo>
                    <a:cubicBezTo>
                      <a:pt x="183774" y="-20482"/>
                      <a:pt x="245687" y="11903"/>
                      <a:pt x="235209" y="64290"/>
                    </a:cubicBezTo>
                    <a:lnTo>
                      <a:pt x="89477" y="315750"/>
                    </a:lnTo>
                    <a:close/>
                  </a:path>
                </a:pathLst>
              </a:custGeom>
              <a:solidFill>
                <a:srgbClr val="1A3966"/>
              </a:solidFill>
              <a:ln w="9525"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417" name="Freeform 1399">
                <a:extLst>
                  <a:ext uri="{FF2B5EF4-FFF2-40B4-BE49-F238E27FC236}">
                    <a16:creationId xmlns:a16="http://schemas.microsoft.com/office/drawing/2014/main" id="{9DC89F8F-9C3A-5593-BA37-F590A3591EA1}"/>
                  </a:ext>
                </a:extLst>
              </p:cNvPr>
              <p:cNvSpPr/>
              <p:nvPr/>
            </p:nvSpPr>
            <p:spPr>
              <a:xfrm>
                <a:off x="4994302" y="4589747"/>
                <a:ext cx="331326" cy="236452"/>
              </a:xfrm>
              <a:custGeom>
                <a:avLst/>
                <a:gdLst>
                  <a:gd name="connsiteX0" fmla="*/ 267942 w 331326"/>
                  <a:gd name="connsiteY0" fmla="*/ 1144 h 236452"/>
                  <a:gd name="connsiteX1" fmla="*/ 306042 w 331326"/>
                  <a:gd name="connsiteY1" fmla="*/ 98299 h 236452"/>
                  <a:gd name="connsiteX2" fmla="*/ 73632 w 331326"/>
                  <a:gd name="connsiteY2" fmla="*/ 232601 h 236452"/>
                  <a:gd name="connsiteX3" fmla="*/ 17434 w 331326"/>
                  <a:gd name="connsiteY3" fmla="*/ 144019 h 236452"/>
                  <a:gd name="connsiteX4" fmla="*/ 268894 w 331326"/>
                  <a:gd name="connsiteY4" fmla="*/ 1144 h 236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1326" h="236452">
                    <a:moveTo>
                      <a:pt x="267942" y="1144"/>
                    </a:moveTo>
                    <a:cubicBezTo>
                      <a:pt x="323187" y="-9334"/>
                      <a:pt x="357477" y="54484"/>
                      <a:pt x="306042" y="98299"/>
                    </a:cubicBezTo>
                    <a:cubicBezTo>
                      <a:pt x="254607" y="142114"/>
                      <a:pt x="138402" y="184976"/>
                      <a:pt x="73632" y="232601"/>
                    </a:cubicBezTo>
                    <a:cubicBezTo>
                      <a:pt x="17434" y="253556"/>
                      <a:pt x="-25428" y="184024"/>
                      <a:pt x="17434" y="144019"/>
                    </a:cubicBezTo>
                    <a:lnTo>
                      <a:pt x="268894" y="1144"/>
                    </a:lnTo>
                    <a:close/>
                  </a:path>
                </a:pathLst>
              </a:custGeom>
              <a:solidFill>
                <a:srgbClr val="1A3966"/>
              </a:solidFill>
              <a:ln w="9525"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418" name="Freeform 1400">
                <a:extLst>
                  <a:ext uri="{FF2B5EF4-FFF2-40B4-BE49-F238E27FC236}">
                    <a16:creationId xmlns:a16="http://schemas.microsoft.com/office/drawing/2014/main" id="{9D81F681-83DF-28F5-4AFB-435ABAC399D2}"/>
                  </a:ext>
                </a:extLst>
              </p:cNvPr>
              <p:cNvSpPr/>
              <p:nvPr/>
            </p:nvSpPr>
            <p:spPr>
              <a:xfrm>
                <a:off x="2560565" y="5992389"/>
                <a:ext cx="332366" cy="235196"/>
              </a:xfrm>
              <a:custGeom>
                <a:avLst/>
                <a:gdLst>
                  <a:gd name="connsiteX0" fmla="*/ 16581 w 332366"/>
                  <a:gd name="connsiteY0" fmla="*/ 144409 h 235196"/>
                  <a:gd name="connsiteX1" fmla="*/ 265184 w 332366"/>
                  <a:gd name="connsiteY1" fmla="*/ 2487 h 235196"/>
                  <a:gd name="connsiteX2" fmla="*/ 315666 w 332366"/>
                  <a:gd name="connsiteY2" fmla="*/ 92974 h 235196"/>
                  <a:gd name="connsiteX3" fmla="*/ 73731 w 332366"/>
                  <a:gd name="connsiteY3" fmla="*/ 231086 h 235196"/>
                  <a:gd name="connsiteX4" fmla="*/ 16581 w 332366"/>
                  <a:gd name="connsiteY4" fmla="*/ 144409 h 2351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2366" h="235196">
                    <a:moveTo>
                      <a:pt x="16581" y="144409"/>
                    </a:moveTo>
                    <a:lnTo>
                      <a:pt x="265184" y="2487"/>
                    </a:lnTo>
                    <a:cubicBezTo>
                      <a:pt x="322334" y="-13706"/>
                      <a:pt x="353766" y="52969"/>
                      <a:pt x="315666" y="92974"/>
                    </a:cubicBezTo>
                    <a:lnTo>
                      <a:pt x="73731" y="231086"/>
                    </a:lnTo>
                    <a:cubicBezTo>
                      <a:pt x="16581" y="252042"/>
                      <a:pt x="-24376" y="188224"/>
                      <a:pt x="16581" y="144409"/>
                    </a:cubicBezTo>
                    <a:close/>
                  </a:path>
                </a:pathLst>
              </a:custGeom>
              <a:solidFill>
                <a:srgbClr val="1A3966"/>
              </a:solidFill>
              <a:ln w="9525"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419" name="Freeform 1401">
                <a:extLst>
                  <a:ext uri="{FF2B5EF4-FFF2-40B4-BE49-F238E27FC236}">
                    <a16:creationId xmlns:a16="http://schemas.microsoft.com/office/drawing/2014/main" id="{1FC21AEB-646F-FF0E-8655-0C808DA20A55}"/>
                  </a:ext>
                </a:extLst>
              </p:cNvPr>
              <p:cNvSpPr/>
              <p:nvPr/>
            </p:nvSpPr>
            <p:spPr>
              <a:xfrm>
                <a:off x="4995437" y="5990882"/>
                <a:ext cx="330962" cy="235180"/>
              </a:xfrm>
              <a:custGeom>
                <a:avLst/>
                <a:gdLst>
                  <a:gd name="connsiteX0" fmla="*/ 43922 w 330962"/>
                  <a:gd name="connsiteY0" fmla="*/ 183 h 235180"/>
                  <a:gd name="connsiteX1" fmla="*/ 311574 w 330962"/>
                  <a:gd name="connsiteY1" fmla="*/ 143058 h 235180"/>
                  <a:gd name="connsiteX2" fmla="*/ 255377 w 330962"/>
                  <a:gd name="connsiteY2" fmla="*/ 231641 h 235180"/>
                  <a:gd name="connsiteX3" fmla="*/ 22967 w 330962"/>
                  <a:gd name="connsiteY3" fmla="*/ 97339 h 235180"/>
                  <a:gd name="connsiteX4" fmla="*/ 43922 w 330962"/>
                  <a:gd name="connsiteY4" fmla="*/ 183 h 2351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0962" h="235180">
                    <a:moveTo>
                      <a:pt x="43922" y="183"/>
                    </a:moveTo>
                    <a:cubicBezTo>
                      <a:pt x="86784" y="-5531"/>
                      <a:pt x="260139" y="124008"/>
                      <a:pt x="311574" y="143058"/>
                    </a:cubicBezTo>
                    <a:cubicBezTo>
                      <a:pt x="354437" y="188779"/>
                      <a:pt x="322052" y="250691"/>
                      <a:pt x="255377" y="231641"/>
                    </a:cubicBezTo>
                    <a:cubicBezTo>
                      <a:pt x="188702" y="212591"/>
                      <a:pt x="37254" y="110674"/>
                      <a:pt x="22967" y="97339"/>
                    </a:cubicBezTo>
                    <a:cubicBezTo>
                      <a:pt x="-14181" y="64954"/>
                      <a:pt x="-5608" y="6851"/>
                      <a:pt x="43922" y="183"/>
                    </a:cubicBezTo>
                    <a:close/>
                  </a:path>
                </a:pathLst>
              </a:custGeom>
              <a:solidFill>
                <a:srgbClr val="1A3966"/>
              </a:solidFill>
              <a:ln w="9525"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420" name="Freeform 1402">
                <a:extLst>
                  <a:ext uri="{FF2B5EF4-FFF2-40B4-BE49-F238E27FC236}">
                    <a16:creationId xmlns:a16="http://schemas.microsoft.com/office/drawing/2014/main" id="{97FC4DD7-77C4-5AC7-0529-661D0A321CF0}"/>
                  </a:ext>
                </a:extLst>
              </p:cNvPr>
              <p:cNvSpPr/>
              <p:nvPr/>
            </p:nvSpPr>
            <p:spPr>
              <a:xfrm>
                <a:off x="3889206" y="3814469"/>
                <a:ext cx="113481" cy="375650"/>
              </a:xfrm>
              <a:custGeom>
                <a:avLst/>
                <a:gdLst>
                  <a:gd name="connsiteX0" fmla="*/ 93830 w 113481"/>
                  <a:gd name="connsiteY0" fmla="*/ 360179 h 375650"/>
                  <a:gd name="connsiteX1" fmla="*/ 4295 w 113481"/>
                  <a:gd name="connsiteY1" fmla="*/ 339224 h 375650"/>
                  <a:gd name="connsiteX2" fmla="*/ 4295 w 113481"/>
                  <a:gd name="connsiteY2" fmla="*/ 51569 h 375650"/>
                  <a:gd name="connsiteX3" fmla="*/ 108118 w 113481"/>
                  <a:gd name="connsiteY3" fmla="*/ 58237 h 375650"/>
                  <a:gd name="connsiteX4" fmla="*/ 108118 w 113481"/>
                  <a:gd name="connsiteY4" fmla="*/ 320174 h 375650"/>
                  <a:gd name="connsiteX5" fmla="*/ 92877 w 113481"/>
                  <a:gd name="connsiteY5" fmla="*/ 360179 h 375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481" h="375650">
                    <a:moveTo>
                      <a:pt x="93830" y="360179"/>
                    </a:moveTo>
                    <a:cubicBezTo>
                      <a:pt x="67160" y="388754"/>
                      <a:pt x="15725" y="375419"/>
                      <a:pt x="4295" y="339224"/>
                    </a:cubicBezTo>
                    <a:cubicBezTo>
                      <a:pt x="13820" y="251594"/>
                      <a:pt x="-9040" y="136342"/>
                      <a:pt x="4295" y="51569"/>
                    </a:cubicBezTo>
                    <a:cubicBezTo>
                      <a:pt x="17630" y="-33203"/>
                      <a:pt x="99545" y="-818"/>
                      <a:pt x="108118" y="58237"/>
                    </a:cubicBezTo>
                    <a:cubicBezTo>
                      <a:pt x="115738" y="105862"/>
                      <a:pt x="114785" y="269692"/>
                      <a:pt x="108118" y="320174"/>
                    </a:cubicBezTo>
                    <a:cubicBezTo>
                      <a:pt x="101450" y="370657"/>
                      <a:pt x="100498" y="351607"/>
                      <a:pt x="92877" y="360179"/>
                    </a:cubicBezTo>
                    <a:close/>
                  </a:path>
                </a:pathLst>
              </a:custGeom>
              <a:solidFill>
                <a:srgbClr val="1A3966"/>
              </a:solidFill>
              <a:ln w="9525"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421" name="Freeform 1403">
                <a:extLst>
                  <a:ext uri="{FF2B5EF4-FFF2-40B4-BE49-F238E27FC236}">
                    <a16:creationId xmlns:a16="http://schemas.microsoft.com/office/drawing/2014/main" id="{0722F9EE-3E09-E8E3-F341-06A5AD2ECB6B}"/>
                  </a:ext>
                </a:extLst>
              </p:cNvPr>
              <p:cNvSpPr/>
              <p:nvPr/>
            </p:nvSpPr>
            <p:spPr>
              <a:xfrm>
                <a:off x="2354431" y="5350582"/>
                <a:ext cx="369096" cy="114941"/>
              </a:xfrm>
              <a:custGeom>
                <a:avLst/>
                <a:gdLst>
                  <a:gd name="connsiteX0" fmla="*/ 356066 w 369096"/>
                  <a:gd name="connsiteY0" fmla="*/ 94701 h 114941"/>
                  <a:gd name="connsiteX1" fmla="*/ 321776 w 369096"/>
                  <a:gd name="connsiteY1" fmla="*/ 109941 h 114941"/>
                  <a:gd name="connsiteX2" fmla="*/ 39836 w 369096"/>
                  <a:gd name="connsiteY2" fmla="*/ 109941 h 114941"/>
                  <a:gd name="connsiteX3" fmla="*/ 53171 w 369096"/>
                  <a:gd name="connsiteY3" fmla="*/ 6119 h 114941"/>
                  <a:gd name="connsiteX4" fmla="*/ 314156 w 369096"/>
                  <a:gd name="connsiteY4" fmla="*/ 6119 h 114941"/>
                  <a:gd name="connsiteX5" fmla="*/ 355113 w 369096"/>
                  <a:gd name="connsiteY5" fmla="*/ 95654 h 1149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9096" h="114941">
                    <a:moveTo>
                      <a:pt x="356066" y="94701"/>
                    </a:moveTo>
                    <a:cubicBezTo>
                      <a:pt x="349398" y="102321"/>
                      <a:pt x="332253" y="108989"/>
                      <a:pt x="321776" y="109941"/>
                    </a:cubicBezTo>
                    <a:cubicBezTo>
                      <a:pt x="271293" y="116609"/>
                      <a:pt x="88413" y="116609"/>
                      <a:pt x="39836" y="109941"/>
                    </a:cubicBezTo>
                    <a:cubicBezTo>
                      <a:pt x="-13504" y="101369"/>
                      <a:pt x="-17314" y="15644"/>
                      <a:pt x="53171" y="6119"/>
                    </a:cubicBezTo>
                    <a:cubicBezTo>
                      <a:pt x="123656" y="-3406"/>
                      <a:pt x="264626" y="-549"/>
                      <a:pt x="314156" y="6119"/>
                    </a:cubicBezTo>
                    <a:cubicBezTo>
                      <a:pt x="363686" y="12786"/>
                      <a:pt x="385593" y="60411"/>
                      <a:pt x="355113" y="95654"/>
                    </a:cubicBezTo>
                    <a:close/>
                  </a:path>
                </a:pathLst>
              </a:custGeom>
              <a:solidFill>
                <a:srgbClr val="1A3966"/>
              </a:solidFill>
              <a:ln w="9525"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422" name="Freeform 1404">
                <a:extLst>
                  <a:ext uri="{FF2B5EF4-FFF2-40B4-BE49-F238E27FC236}">
                    <a16:creationId xmlns:a16="http://schemas.microsoft.com/office/drawing/2014/main" id="{3FB4A0CA-7B68-62CC-3661-D16811A40610}"/>
                  </a:ext>
                </a:extLst>
              </p:cNvPr>
              <p:cNvSpPr/>
              <p:nvPr/>
            </p:nvSpPr>
            <p:spPr>
              <a:xfrm>
                <a:off x="5169319" y="5350986"/>
                <a:ext cx="360810" cy="113124"/>
              </a:xfrm>
              <a:custGeom>
                <a:avLst/>
                <a:gdLst>
                  <a:gd name="connsiteX0" fmla="*/ 53873 w 360810"/>
                  <a:gd name="connsiteY0" fmla="*/ 5715 h 113124"/>
                  <a:gd name="connsiteX1" fmla="*/ 312952 w 360810"/>
                  <a:gd name="connsiteY1" fmla="*/ 5715 h 113124"/>
                  <a:gd name="connsiteX2" fmla="*/ 327240 w 360810"/>
                  <a:gd name="connsiteY2" fmla="*/ 108585 h 113124"/>
                  <a:gd name="connsiteX3" fmla="*/ 33870 w 360810"/>
                  <a:gd name="connsiteY3" fmla="*/ 107632 h 113124"/>
                  <a:gd name="connsiteX4" fmla="*/ 53873 w 360810"/>
                  <a:gd name="connsiteY4" fmla="*/ 5715 h 1131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810" h="113124">
                    <a:moveTo>
                      <a:pt x="53873" y="5715"/>
                    </a:moveTo>
                    <a:cubicBezTo>
                      <a:pt x="106260" y="-1905"/>
                      <a:pt x="259612" y="-1905"/>
                      <a:pt x="312952" y="5715"/>
                    </a:cubicBezTo>
                    <a:cubicBezTo>
                      <a:pt x="366292" y="13335"/>
                      <a:pt x="380580" y="100012"/>
                      <a:pt x="327240" y="108585"/>
                    </a:cubicBezTo>
                    <a:cubicBezTo>
                      <a:pt x="241515" y="121920"/>
                      <a:pt x="123405" y="100965"/>
                      <a:pt x="33870" y="107632"/>
                    </a:cubicBezTo>
                    <a:cubicBezTo>
                      <a:pt x="-13755" y="97155"/>
                      <a:pt x="-14708" y="16192"/>
                      <a:pt x="53873" y="5715"/>
                    </a:cubicBezTo>
                    <a:close/>
                  </a:path>
                </a:pathLst>
              </a:custGeom>
              <a:solidFill>
                <a:srgbClr val="1A3966"/>
              </a:solidFill>
              <a:ln w="9525"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423" name="Freeform 1405">
                <a:extLst>
                  <a:ext uri="{FF2B5EF4-FFF2-40B4-BE49-F238E27FC236}">
                    <a16:creationId xmlns:a16="http://schemas.microsoft.com/office/drawing/2014/main" id="{45142D40-8254-7E1B-A808-C530CA5EAFEF}"/>
                  </a:ext>
                </a:extLst>
              </p:cNvPr>
              <p:cNvSpPr/>
              <p:nvPr/>
            </p:nvSpPr>
            <p:spPr>
              <a:xfrm>
                <a:off x="3577162" y="6657815"/>
                <a:ext cx="730456" cy="143592"/>
              </a:xfrm>
              <a:custGeom>
                <a:avLst/>
                <a:gdLst>
                  <a:gd name="connsiteX0" fmla="*/ 728772 w 730456"/>
                  <a:gd name="connsiteY0" fmla="*/ 0 h 143592"/>
                  <a:gd name="connsiteX1" fmla="*/ 664955 w 730456"/>
                  <a:gd name="connsiteY1" fmla="*/ 136208 h 143592"/>
                  <a:gd name="connsiteX2" fmla="*/ 82977 w 730456"/>
                  <a:gd name="connsiteY2" fmla="*/ 138113 h 143592"/>
                  <a:gd name="connsiteX3" fmla="*/ 1062 w 730456"/>
                  <a:gd name="connsiteY3" fmla="*/ 0 h 143592"/>
                  <a:gd name="connsiteX4" fmla="*/ 728772 w 730456"/>
                  <a:gd name="connsiteY4" fmla="*/ 0 h 1435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0456" h="143592">
                    <a:moveTo>
                      <a:pt x="728772" y="0"/>
                    </a:moveTo>
                    <a:cubicBezTo>
                      <a:pt x="733535" y="60960"/>
                      <a:pt x="732582" y="117158"/>
                      <a:pt x="664955" y="136208"/>
                    </a:cubicBezTo>
                    <a:cubicBezTo>
                      <a:pt x="478265" y="125730"/>
                      <a:pt x="265857" y="155258"/>
                      <a:pt x="82977" y="138113"/>
                    </a:cubicBezTo>
                    <a:cubicBezTo>
                      <a:pt x="4872" y="130493"/>
                      <a:pt x="-3700" y="66675"/>
                      <a:pt x="1062" y="0"/>
                    </a:cubicBezTo>
                    <a:lnTo>
                      <a:pt x="728772" y="0"/>
                    </a:lnTo>
                    <a:close/>
                  </a:path>
                </a:pathLst>
              </a:custGeom>
              <a:solidFill>
                <a:srgbClr val="FF9300"/>
              </a:solidFill>
              <a:ln w="9525"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424" name="Freeform 1406">
                <a:extLst>
                  <a:ext uri="{FF2B5EF4-FFF2-40B4-BE49-F238E27FC236}">
                    <a16:creationId xmlns:a16="http://schemas.microsoft.com/office/drawing/2014/main" id="{D14B0482-3F01-DE8E-2A0B-DA701071500C}"/>
                  </a:ext>
                </a:extLst>
              </p:cNvPr>
              <p:cNvSpPr/>
              <p:nvPr/>
            </p:nvSpPr>
            <p:spPr>
              <a:xfrm>
                <a:off x="3716337" y="6899750"/>
                <a:ext cx="452437" cy="160847"/>
              </a:xfrm>
              <a:custGeom>
                <a:avLst/>
                <a:gdLst>
                  <a:gd name="connsiteX0" fmla="*/ 452438 w 452437"/>
                  <a:gd name="connsiteY0" fmla="*/ 0 h 160847"/>
                  <a:gd name="connsiteX1" fmla="*/ 153353 w 452437"/>
                  <a:gd name="connsiteY1" fmla="*/ 157163 h 160847"/>
                  <a:gd name="connsiteX2" fmla="*/ 0 w 452437"/>
                  <a:gd name="connsiteY2" fmla="*/ 0 h 160847"/>
                  <a:gd name="connsiteX3" fmla="*/ 452438 w 452437"/>
                  <a:gd name="connsiteY3" fmla="*/ 0 h 160847"/>
                </a:gdLst>
                <a:ahLst/>
                <a:cxnLst>
                  <a:cxn ang="0">
                    <a:pos x="connsiteX0" y="connsiteY0"/>
                  </a:cxn>
                  <a:cxn ang="0">
                    <a:pos x="connsiteX1" y="connsiteY1"/>
                  </a:cxn>
                  <a:cxn ang="0">
                    <a:pos x="connsiteX2" y="connsiteY2"/>
                  </a:cxn>
                  <a:cxn ang="0">
                    <a:pos x="connsiteX3" y="connsiteY3"/>
                  </a:cxn>
                </a:cxnLst>
                <a:rect l="l" t="t" r="r" b="b"/>
                <a:pathLst>
                  <a:path w="452437" h="160847">
                    <a:moveTo>
                      <a:pt x="452438" y="0"/>
                    </a:moveTo>
                    <a:cubicBezTo>
                      <a:pt x="448628" y="170498"/>
                      <a:pt x="284797" y="166688"/>
                      <a:pt x="153353" y="157163"/>
                    </a:cubicBezTo>
                    <a:cubicBezTo>
                      <a:pt x="21908" y="147638"/>
                      <a:pt x="4763" y="92393"/>
                      <a:pt x="0" y="0"/>
                    </a:cubicBezTo>
                    <a:lnTo>
                      <a:pt x="452438" y="0"/>
                    </a:lnTo>
                    <a:close/>
                  </a:path>
                </a:pathLst>
              </a:custGeom>
              <a:solidFill>
                <a:srgbClr val="FF9300"/>
              </a:solidFill>
              <a:ln w="9525"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425" name="Freeform 1407">
                <a:extLst>
                  <a:ext uri="{FF2B5EF4-FFF2-40B4-BE49-F238E27FC236}">
                    <a16:creationId xmlns:a16="http://schemas.microsoft.com/office/drawing/2014/main" id="{B1FED301-06FD-52D5-1A21-062410BB6E47}"/>
                  </a:ext>
                </a:extLst>
              </p:cNvPr>
              <p:cNvSpPr/>
              <p:nvPr/>
            </p:nvSpPr>
            <p:spPr>
              <a:xfrm>
                <a:off x="2464751" y="3927950"/>
                <a:ext cx="1290578" cy="909637"/>
              </a:xfrm>
              <a:custGeom>
                <a:avLst/>
                <a:gdLst>
                  <a:gd name="connsiteX0" fmla="*/ 903923 w 1290578"/>
                  <a:gd name="connsiteY0" fmla="*/ 0 h 909637"/>
                  <a:gd name="connsiteX1" fmla="*/ 903923 w 1290578"/>
                  <a:gd name="connsiteY1" fmla="*/ 317183 h 909637"/>
                  <a:gd name="connsiteX2" fmla="*/ 927735 w 1290578"/>
                  <a:gd name="connsiteY2" fmla="*/ 345758 h 909637"/>
                  <a:gd name="connsiteX3" fmla="*/ 1033463 w 1290578"/>
                  <a:gd name="connsiteY3" fmla="*/ 308610 h 909637"/>
                  <a:gd name="connsiteX4" fmla="*/ 1251585 w 1290578"/>
                  <a:gd name="connsiteY4" fmla="*/ 559118 h 909637"/>
                  <a:gd name="connsiteX5" fmla="*/ 1042988 w 1290578"/>
                  <a:gd name="connsiteY5" fmla="*/ 604838 h 909637"/>
                  <a:gd name="connsiteX6" fmla="*/ 931545 w 1290578"/>
                  <a:gd name="connsiteY6" fmla="*/ 560070 h 909637"/>
                  <a:gd name="connsiteX7" fmla="*/ 904875 w 1290578"/>
                  <a:gd name="connsiteY7" fmla="*/ 592455 h 909637"/>
                  <a:gd name="connsiteX8" fmla="*/ 904875 w 1290578"/>
                  <a:gd name="connsiteY8" fmla="*/ 909638 h 909637"/>
                  <a:gd name="connsiteX9" fmla="*/ 711518 w 1290578"/>
                  <a:gd name="connsiteY9" fmla="*/ 909638 h 909637"/>
                  <a:gd name="connsiteX10" fmla="*/ 704850 w 1290578"/>
                  <a:gd name="connsiteY10" fmla="*/ 896303 h 909637"/>
                  <a:gd name="connsiteX11" fmla="*/ 306705 w 1290578"/>
                  <a:gd name="connsiteY11" fmla="*/ 563880 h 909637"/>
                  <a:gd name="connsiteX12" fmla="*/ 197168 w 1290578"/>
                  <a:gd name="connsiteY12" fmla="*/ 909638 h 909637"/>
                  <a:gd name="connsiteX13" fmla="*/ 0 w 1290578"/>
                  <a:gd name="connsiteY13" fmla="*/ 909638 h 909637"/>
                  <a:gd name="connsiteX14" fmla="*/ 904875 w 1290578"/>
                  <a:gd name="connsiteY14" fmla="*/ 0 h 9096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90578" h="909637">
                    <a:moveTo>
                      <a:pt x="903923" y="0"/>
                    </a:moveTo>
                    <a:lnTo>
                      <a:pt x="903923" y="317183"/>
                    </a:lnTo>
                    <a:cubicBezTo>
                      <a:pt x="903923" y="321945"/>
                      <a:pt x="921068" y="341947"/>
                      <a:pt x="927735" y="345758"/>
                    </a:cubicBezTo>
                    <a:cubicBezTo>
                      <a:pt x="974407" y="372428"/>
                      <a:pt x="997268" y="328613"/>
                      <a:pt x="1033463" y="308610"/>
                    </a:cubicBezTo>
                    <a:cubicBezTo>
                      <a:pt x="1200150" y="216218"/>
                      <a:pt x="1368743" y="412433"/>
                      <a:pt x="1251585" y="559118"/>
                    </a:cubicBezTo>
                    <a:cubicBezTo>
                      <a:pt x="1202055" y="621030"/>
                      <a:pt x="1114425" y="641033"/>
                      <a:pt x="1042988" y="604838"/>
                    </a:cubicBezTo>
                    <a:cubicBezTo>
                      <a:pt x="971550" y="568643"/>
                      <a:pt x="978218" y="528638"/>
                      <a:pt x="931545" y="560070"/>
                    </a:cubicBezTo>
                    <a:cubicBezTo>
                      <a:pt x="884873" y="591503"/>
                      <a:pt x="904875" y="587693"/>
                      <a:pt x="904875" y="592455"/>
                    </a:cubicBezTo>
                    <a:lnTo>
                      <a:pt x="904875" y="909638"/>
                    </a:lnTo>
                    <a:lnTo>
                      <a:pt x="711518" y="909638"/>
                    </a:lnTo>
                    <a:lnTo>
                      <a:pt x="704850" y="896303"/>
                    </a:lnTo>
                    <a:cubicBezTo>
                      <a:pt x="802005" y="654368"/>
                      <a:pt x="533400" y="424815"/>
                      <a:pt x="306705" y="563880"/>
                    </a:cubicBezTo>
                    <a:cubicBezTo>
                      <a:pt x="186690" y="637223"/>
                      <a:pt x="150495" y="780098"/>
                      <a:pt x="197168" y="909638"/>
                    </a:cubicBezTo>
                    <a:lnTo>
                      <a:pt x="0" y="909638"/>
                    </a:lnTo>
                    <a:cubicBezTo>
                      <a:pt x="14288" y="425768"/>
                      <a:pt x="424815" y="25718"/>
                      <a:pt x="904875" y="0"/>
                    </a:cubicBezTo>
                    <a:close/>
                  </a:path>
                </a:pathLst>
              </a:custGeom>
              <a:solidFill>
                <a:srgbClr val="FF9300"/>
              </a:solidFill>
              <a:ln w="9525"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grpSp>
      </p:grpSp>
      <p:grpSp>
        <p:nvGrpSpPr>
          <p:cNvPr id="428" name="Group 427">
            <a:extLst>
              <a:ext uri="{FF2B5EF4-FFF2-40B4-BE49-F238E27FC236}">
                <a16:creationId xmlns:a16="http://schemas.microsoft.com/office/drawing/2014/main" id="{57111749-977A-7AC3-6B19-026B2CA85A45}"/>
              </a:ext>
            </a:extLst>
          </p:cNvPr>
          <p:cNvGrpSpPr/>
          <p:nvPr/>
        </p:nvGrpSpPr>
        <p:grpSpPr>
          <a:xfrm>
            <a:off x="3360167" y="6468678"/>
            <a:ext cx="1482190" cy="1042984"/>
            <a:chOff x="2163898" y="5484039"/>
            <a:chExt cx="1786282" cy="1256967"/>
          </a:xfrm>
        </p:grpSpPr>
        <p:sp>
          <p:nvSpPr>
            <p:cNvPr id="429" name="Google Shape;1042;p3">
              <a:extLst>
                <a:ext uri="{FF2B5EF4-FFF2-40B4-BE49-F238E27FC236}">
                  <a16:creationId xmlns:a16="http://schemas.microsoft.com/office/drawing/2014/main" id="{BD72A4BA-03ED-2776-DA08-837B07839D19}"/>
                </a:ext>
              </a:extLst>
            </p:cNvPr>
            <p:cNvSpPr/>
            <p:nvPr/>
          </p:nvSpPr>
          <p:spPr>
            <a:xfrm>
              <a:off x="2599839" y="5484039"/>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430" name="TextBox 429">
              <a:extLst>
                <a:ext uri="{FF2B5EF4-FFF2-40B4-BE49-F238E27FC236}">
                  <a16:creationId xmlns:a16="http://schemas.microsoft.com/office/drawing/2014/main" id="{3AB83FDA-D617-8332-BB51-B7007C98DBEE}"/>
                </a:ext>
              </a:extLst>
            </p:cNvPr>
            <p:cNvSpPr txBox="1"/>
            <p:nvPr/>
          </p:nvSpPr>
          <p:spPr>
            <a:xfrm>
              <a:off x="2163898" y="6433229"/>
              <a:ext cx="1786282" cy="307777"/>
            </a:xfrm>
            <a:prstGeom prst="rect">
              <a:avLst/>
            </a:prstGeom>
            <a:noFill/>
          </p:spPr>
          <p:txBody>
            <a:bodyPr wrap="square" rtlCol="0">
              <a:spAutoFit/>
            </a:bodyPr>
            <a:lstStyle/>
            <a:p>
              <a:pPr algn="ctr"/>
              <a:r>
                <a:rPr lang="en-GB" noProof="0" dirty="0">
                  <a:solidFill>
                    <a:srgbClr val="FF9300"/>
                  </a:solidFill>
                  <a:latin typeface="Calibri" panose="020F0502020204030204" pitchFamily="34" charset="0"/>
                  <a:cs typeface="Calibri" panose="020F0502020204030204" pitchFamily="34" charset="0"/>
                </a:rPr>
                <a:t>RESILIENCE</a:t>
              </a:r>
            </a:p>
          </p:txBody>
        </p:sp>
        <p:grpSp>
          <p:nvGrpSpPr>
            <p:cNvPr id="431" name="Group 430">
              <a:extLst>
                <a:ext uri="{FF2B5EF4-FFF2-40B4-BE49-F238E27FC236}">
                  <a16:creationId xmlns:a16="http://schemas.microsoft.com/office/drawing/2014/main" id="{AC5CC171-A160-D4F7-CADD-AFD568353C7B}"/>
                </a:ext>
              </a:extLst>
            </p:cNvPr>
            <p:cNvGrpSpPr/>
            <p:nvPr/>
          </p:nvGrpSpPr>
          <p:grpSpPr>
            <a:xfrm>
              <a:off x="2771285" y="5639099"/>
              <a:ext cx="599440" cy="666451"/>
              <a:chOff x="6676546" y="4796776"/>
              <a:chExt cx="776259" cy="863036"/>
            </a:xfrm>
          </p:grpSpPr>
          <p:sp>
            <p:nvSpPr>
              <p:cNvPr id="432" name="Freeform 1439">
                <a:extLst>
                  <a:ext uri="{FF2B5EF4-FFF2-40B4-BE49-F238E27FC236}">
                    <a16:creationId xmlns:a16="http://schemas.microsoft.com/office/drawing/2014/main" id="{D22D02AB-8FCA-4E1D-5DA1-37C8A274ECEF}"/>
                  </a:ext>
                </a:extLst>
              </p:cNvPr>
              <p:cNvSpPr/>
              <p:nvPr/>
            </p:nvSpPr>
            <p:spPr>
              <a:xfrm>
                <a:off x="7216349" y="4822382"/>
                <a:ext cx="109066" cy="141118"/>
              </a:xfrm>
              <a:custGeom>
                <a:avLst/>
                <a:gdLst>
                  <a:gd name="connsiteX0" fmla="*/ 75471 w 109066"/>
                  <a:gd name="connsiteY0" fmla="*/ 54626 h 141118"/>
                  <a:gd name="connsiteX1" fmla="*/ 109066 w 109066"/>
                  <a:gd name="connsiteY1" fmla="*/ 67430 h 141118"/>
                  <a:gd name="connsiteX2" fmla="*/ 109066 w 109066"/>
                  <a:gd name="connsiteY2" fmla="*/ 71413 h 141118"/>
                  <a:gd name="connsiteX3" fmla="*/ 54403 w 109066"/>
                  <a:gd name="connsiteY3" fmla="*/ 141118 h 141118"/>
                  <a:gd name="connsiteX4" fmla="*/ 25 w 109066"/>
                  <a:gd name="connsiteY4" fmla="*/ 71413 h 141118"/>
                  <a:gd name="connsiteX5" fmla="*/ 26787 w 109066"/>
                  <a:gd name="connsiteY5" fmla="*/ 64869 h 141118"/>
                  <a:gd name="connsiteX6" fmla="*/ 33620 w 109066"/>
                  <a:gd name="connsiteY6" fmla="*/ 56334 h 141118"/>
                  <a:gd name="connsiteX7" fmla="*/ 33620 w 109066"/>
                  <a:gd name="connsiteY7" fmla="*/ 2561 h 141118"/>
                  <a:gd name="connsiteX8" fmla="*/ 36182 w 109066"/>
                  <a:gd name="connsiteY8" fmla="*/ 0 h 141118"/>
                  <a:gd name="connsiteX9" fmla="*/ 73193 w 109066"/>
                  <a:gd name="connsiteY9" fmla="*/ 0 h 141118"/>
                  <a:gd name="connsiteX10" fmla="*/ 75756 w 109066"/>
                  <a:gd name="connsiteY10" fmla="*/ 2561 h 141118"/>
                  <a:gd name="connsiteX11" fmla="*/ 75756 w 109066"/>
                  <a:gd name="connsiteY11" fmla="*/ 54626 h 141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9066" h="141118">
                    <a:moveTo>
                      <a:pt x="75471" y="54626"/>
                    </a:moveTo>
                    <a:cubicBezTo>
                      <a:pt x="78603" y="71982"/>
                      <a:pt x="97678" y="62308"/>
                      <a:pt x="109066" y="67430"/>
                    </a:cubicBezTo>
                    <a:lnTo>
                      <a:pt x="109066" y="71413"/>
                    </a:lnTo>
                    <a:cubicBezTo>
                      <a:pt x="109066" y="71413"/>
                      <a:pt x="54403" y="141118"/>
                      <a:pt x="54403" y="141118"/>
                    </a:cubicBezTo>
                    <a:lnTo>
                      <a:pt x="25" y="71413"/>
                    </a:lnTo>
                    <a:cubicBezTo>
                      <a:pt x="-830" y="62308"/>
                      <a:pt x="20808" y="67714"/>
                      <a:pt x="26787" y="64869"/>
                    </a:cubicBezTo>
                    <a:cubicBezTo>
                      <a:pt x="32765" y="62024"/>
                      <a:pt x="33620" y="57472"/>
                      <a:pt x="33620" y="56334"/>
                    </a:cubicBezTo>
                    <a:lnTo>
                      <a:pt x="33620" y="2561"/>
                    </a:lnTo>
                    <a:lnTo>
                      <a:pt x="36182" y="0"/>
                    </a:lnTo>
                    <a:lnTo>
                      <a:pt x="73193" y="0"/>
                    </a:lnTo>
                    <a:lnTo>
                      <a:pt x="75756" y="2561"/>
                    </a:lnTo>
                    <a:cubicBezTo>
                      <a:pt x="77749" y="18209"/>
                      <a:pt x="73193" y="40116"/>
                      <a:pt x="75756" y="54626"/>
                    </a:cubicBezTo>
                    <a:close/>
                  </a:path>
                </a:pathLst>
              </a:custGeom>
              <a:solidFill>
                <a:srgbClr val="FF9300"/>
              </a:solid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433" name="Freeform 1440">
                <a:extLst>
                  <a:ext uri="{FF2B5EF4-FFF2-40B4-BE49-F238E27FC236}">
                    <a16:creationId xmlns:a16="http://schemas.microsoft.com/office/drawing/2014/main" id="{3858FC38-4CE6-5A76-55AE-249E8EF2BA62}"/>
                  </a:ext>
                </a:extLst>
              </p:cNvPr>
              <p:cNvSpPr/>
              <p:nvPr/>
            </p:nvSpPr>
            <p:spPr>
              <a:xfrm>
                <a:off x="6803270" y="4822382"/>
                <a:ext cx="109343" cy="140833"/>
              </a:xfrm>
              <a:custGeom>
                <a:avLst/>
                <a:gdLst>
                  <a:gd name="connsiteX0" fmla="*/ 75731 w 109343"/>
                  <a:gd name="connsiteY0" fmla="*/ 56334 h 140833"/>
                  <a:gd name="connsiteX1" fmla="*/ 109326 w 109343"/>
                  <a:gd name="connsiteY1" fmla="*/ 71128 h 140833"/>
                  <a:gd name="connsiteX2" fmla="*/ 54947 w 109343"/>
                  <a:gd name="connsiteY2" fmla="*/ 140834 h 140833"/>
                  <a:gd name="connsiteX3" fmla="*/ 0 w 109343"/>
                  <a:gd name="connsiteY3" fmla="*/ 71128 h 140833"/>
                  <a:gd name="connsiteX4" fmla="*/ 0 w 109343"/>
                  <a:gd name="connsiteY4" fmla="*/ 67145 h 140833"/>
                  <a:gd name="connsiteX5" fmla="*/ 27047 w 109343"/>
                  <a:gd name="connsiteY5" fmla="*/ 64584 h 140833"/>
                  <a:gd name="connsiteX6" fmla="*/ 33879 w 109343"/>
                  <a:gd name="connsiteY6" fmla="*/ 54626 h 140833"/>
                  <a:gd name="connsiteX7" fmla="*/ 33879 w 109343"/>
                  <a:gd name="connsiteY7" fmla="*/ 2561 h 140833"/>
                  <a:gd name="connsiteX8" fmla="*/ 36441 w 109343"/>
                  <a:gd name="connsiteY8" fmla="*/ 0 h 140833"/>
                  <a:gd name="connsiteX9" fmla="*/ 73453 w 109343"/>
                  <a:gd name="connsiteY9" fmla="*/ 0 h 140833"/>
                  <a:gd name="connsiteX10" fmla="*/ 76016 w 109343"/>
                  <a:gd name="connsiteY10" fmla="*/ 2561 h 140833"/>
                  <a:gd name="connsiteX11" fmla="*/ 76016 w 109343"/>
                  <a:gd name="connsiteY11" fmla="*/ 56334 h 1408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9343" h="140833">
                    <a:moveTo>
                      <a:pt x="75731" y="56334"/>
                    </a:moveTo>
                    <a:cubicBezTo>
                      <a:pt x="79432" y="73404"/>
                      <a:pt x="110180" y="59463"/>
                      <a:pt x="109326" y="71128"/>
                    </a:cubicBezTo>
                    <a:lnTo>
                      <a:pt x="54947" y="140834"/>
                    </a:lnTo>
                    <a:lnTo>
                      <a:pt x="0" y="71128"/>
                    </a:lnTo>
                    <a:lnTo>
                      <a:pt x="0" y="67145"/>
                    </a:lnTo>
                    <a:cubicBezTo>
                      <a:pt x="7687" y="62877"/>
                      <a:pt x="19929" y="67714"/>
                      <a:pt x="27047" y="64584"/>
                    </a:cubicBezTo>
                    <a:cubicBezTo>
                      <a:pt x="34164" y="61455"/>
                      <a:pt x="33879" y="56334"/>
                      <a:pt x="33879" y="54626"/>
                    </a:cubicBezTo>
                    <a:lnTo>
                      <a:pt x="33879" y="2561"/>
                    </a:lnTo>
                    <a:lnTo>
                      <a:pt x="36441" y="0"/>
                    </a:lnTo>
                    <a:lnTo>
                      <a:pt x="73453" y="0"/>
                    </a:lnTo>
                    <a:lnTo>
                      <a:pt x="76016" y="2561"/>
                    </a:lnTo>
                    <a:cubicBezTo>
                      <a:pt x="78293" y="17924"/>
                      <a:pt x="72884" y="42392"/>
                      <a:pt x="76016" y="56334"/>
                    </a:cubicBezTo>
                    <a:close/>
                  </a:path>
                </a:pathLst>
              </a:custGeom>
              <a:solidFill>
                <a:srgbClr val="FF9300"/>
              </a:solid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434" name="Freeform 1441">
                <a:extLst>
                  <a:ext uri="{FF2B5EF4-FFF2-40B4-BE49-F238E27FC236}">
                    <a16:creationId xmlns:a16="http://schemas.microsoft.com/office/drawing/2014/main" id="{ECC61DE5-6D27-523C-DF91-F3A7C43F5337}"/>
                  </a:ext>
                </a:extLst>
              </p:cNvPr>
              <p:cNvSpPr/>
              <p:nvPr/>
            </p:nvSpPr>
            <p:spPr>
              <a:xfrm>
                <a:off x="7008232" y="4824658"/>
                <a:ext cx="109065" cy="168147"/>
              </a:xfrm>
              <a:custGeom>
                <a:avLst/>
                <a:gdLst>
                  <a:gd name="connsiteX0" fmla="*/ 75471 w 109065"/>
                  <a:gd name="connsiteY0" fmla="*/ 81655 h 168147"/>
                  <a:gd name="connsiteX1" fmla="*/ 109065 w 109065"/>
                  <a:gd name="connsiteY1" fmla="*/ 94458 h 168147"/>
                  <a:gd name="connsiteX2" fmla="*/ 109065 w 109065"/>
                  <a:gd name="connsiteY2" fmla="*/ 98441 h 168147"/>
                  <a:gd name="connsiteX3" fmla="*/ 54403 w 109065"/>
                  <a:gd name="connsiteY3" fmla="*/ 168147 h 168147"/>
                  <a:gd name="connsiteX4" fmla="*/ 25 w 109065"/>
                  <a:gd name="connsiteY4" fmla="*/ 98441 h 168147"/>
                  <a:gd name="connsiteX5" fmla="*/ 26786 w 109065"/>
                  <a:gd name="connsiteY5" fmla="*/ 91898 h 168147"/>
                  <a:gd name="connsiteX6" fmla="*/ 33619 w 109065"/>
                  <a:gd name="connsiteY6" fmla="*/ 83362 h 168147"/>
                  <a:gd name="connsiteX7" fmla="*/ 33619 w 109065"/>
                  <a:gd name="connsiteY7" fmla="*/ 29589 h 168147"/>
                  <a:gd name="connsiteX8" fmla="*/ 36182 w 109065"/>
                  <a:gd name="connsiteY8" fmla="*/ 0 h 168147"/>
                  <a:gd name="connsiteX9" fmla="*/ 73193 w 109065"/>
                  <a:gd name="connsiteY9" fmla="*/ 0 h 168147"/>
                  <a:gd name="connsiteX10" fmla="*/ 75755 w 109065"/>
                  <a:gd name="connsiteY10" fmla="*/ 29589 h 168147"/>
                  <a:gd name="connsiteX11" fmla="*/ 75755 w 109065"/>
                  <a:gd name="connsiteY11" fmla="*/ 81655 h 1681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9065" h="168147">
                    <a:moveTo>
                      <a:pt x="75471" y="81655"/>
                    </a:moveTo>
                    <a:cubicBezTo>
                      <a:pt x="78602" y="99010"/>
                      <a:pt x="97677" y="89337"/>
                      <a:pt x="109065" y="94458"/>
                    </a:cubicBezTo>
                    <a:lnTo>
                      <a:pt x="109065" y="98441"/>
                    </a:lnTo>
                    <a:cubicBezTo>
                      <a:pt x="109065" y="98441"/>
                      <a:pt x="54403" y="168147"/>
                      <a:pt x="54403" y="168147"/>
                    </a:cubicBezTo>
                    <a:lnTo>
                      <a:pt x="25" y="98441"/>
                    </a:lnTo>
                    <a:cubicBezTo>
                      <a:pt x="-830" y="89337"/>
                      <a:pt x="20807" y="94743"/>
                      <a:pt x="26786" y="91898"/>
                    </a:cubicBezTo>
                    <a:cubicBezTo>
                      <a:pt x="32765" y="89053"/>
                      <a:pt x="33619" y="84500"/>
                      <a:pt x="33619" y="83362"/>
                    </a:cubicBezTo>
                    <a:lnTo>
                      <a:pt x="33619" y="29589"/>
                    </a:lnTo>
                    <a:lnTo>
                      <a:pt x="36182" y="0"/>
                    </a:lnTo>
                    <a:lnTo>
                      <a:pt x="73193" y="0"/>
                    </a:lnTo>
                    <a:lnTo>
                      <a:pt x="75755" y="29589"/>
                    </a:lnTo>
                    <a:cubicBezTo>
                      <a:pt x="77748" y="45238"/>
                      <a:pt x="73193" y="67145"/>
                      <a:pt x="75755" y="81655"/>
                    </a:cubicBezTo>
                    <a:close/>
                  </a:path>
                </a:pathLst>
              </a:custGeom>
              <a:solidFill>
                <a:srgbClr val="FF9300"/>
              </a:solid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435" name="Freeform 1442">
                <a:extLst>
                  <a:ext uri="{FF2B5EF4-FFF2-40B4-BE49-F238E27FC236}">
                    <a16:creationId xmlns:a16="http://schemas.microsoft.com/office/drawing/2014/main" id="{8E6499F9-4FF4-AE4D-E0DE-4F66D6C4832F}"/>
                  </a:ext>
                </a:extLst>
              </p:cNvPr>
              <p:cNvSpPr/>
              <p:nvPr/>
            </p:nvSpPr>
            <p:spPr>
              <a:xfrm>
                <a:off x="6984197" y="4796776"/>
                <a:ext cx="160336" cy="224414"/>
              </a:xfrm>
              <a:custGeom>
                <a:avLst/>
                <a:gdLst>
                  <a:gd name="connsiteX0" fmla="*/ 103776 w 160336"/>
                  <a:gd name="connsiteY0" fmla="*/ 285 h 224414"/>
                  <a:gd name="connsiteX1" fmla="*/ 127406 w 160336"/>
                  <a:gd name="connsiteY1" fmla="*/ 101287 h 224414"/>
                  <a:gd name="connsiteX2" fmla="*/ 158154 w 160336"/>
                  <a:gd name="connsiteY2" fmla="*/ 141118 h 224414"/>
                  <a:gd name="connsiteX3" fmla="*/ 102352 w 160336"/>
                  <a:gd name="connsiteY3" fmla="*/ 215945 h 224414"/>
                  <a:gd name="connsiteX4" fmla="*/ 60500 w 160336"/>
                  <a:gd name="connsiteY4" fmla="*/ 217937 h 224414"/>
                  <a:gd name="connsiteX5" fmla="*/ 7830 w 160336"/>
                  <a:gd name="connsiteY5" fmla="*/ 149369 h 224414"/>
                  <a:gd name="connsiteX6" fmla="*/ 4414 w 160336"/>
                  <a:gd name="connsiteY6" fmla="*/ 114943 h 224414"/>
                  <a:gd name="connsiteX7" fmla="*/ 33453 w 160336"/>
                  <a:gd name="connsiteY7" fmla="*/ 101002 h 224414"/>
                  <a:gd name="connsiteX8" fmla="*/ 58792 w 160336"/>
                  <a:gd name="connsiteY8" fmla="*/ 93320 h 224414"/>
                  <a:gd name="connsiteX9" fmla="*/ 26906 w 160336"/>
                  <a:gd name="connsiteY9" fmla="*/ 126324 h 224414"/>
                  <a:gd name="connsiteX10" fmla="*/ 25767 w 160336"/>
                  <a:gd name="connsiteY10" fmla="*/ 130307 h 224414"/>
                  <a:gd name="connsiteX11" fmla="*/ 80145 w 160336"/>
                  <a:gd name="connsiteY11" fmla="*/ 200012 h 224414"/>
                  <a:gd name="connsiteX12" fmla="*/ 84131 w 160336"/>
                  <a:gd name="connsiteY12" fmla="*/ 197736 h 224414"/>
                  <a:gd name="connsiteX13" fmla="*/ 135662 w 160336"/>
                  <a:gd name="connsiteY13" fmla="*/ 130307 h 224414"/>
                  <a:gd name="connsiteX14" fmla="*/ 133670 w 160336"/>
                  <a:gd name="connsiteY14" fmla="*/ 126039 h 224414"/>
                  <a:gd name="connsiteX15" fmla="*/ 103491 w 160336"/>
                  <a:gd name="connsiteY15" fmla="*/ 117788 h 224414"/>
                  <a:gd name="connsiteX16" fmla="*/ 100929 w 160336"/>
                  <a:gd name="connsiteY16" fmla="*/ 25037 h 224414"/>
                  <a:gd name="connsiteX17" fmla="*/ 60500 w 160336"/>
                  <a:gd name="connsiteY17" fmla="*/ 25037 h 224414"/>
                  <a:gd name="connsiteX18" fmla="*/ 44557 w 160336"/>
                  <a:gd name="connsiteY18" fmla="*/ 48652 h 224414"/>
                  <a:gd name="connsiteX19" fmla="*/ 38863 w 160336"/>
                  <a:gd name="connsiteY19" fmla="*/ 12803 h 224414"/>
                  <a:gd name="connsiteX20" fmla="*/ 57084 w 160336"/>
                  <a:gd name="connsiteY20" fmla="*/ 0 h 224414"/>
                  <a:gd name="connsiteX21" fmla="*/ 104345 w 160336"/>
                  <a:gd name="connsiteY21" fmla="*/ 0 h 224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60336" h="224414">
                    <a:moveTo>
                      <a:pt x="103776" y="285"/>
                    </a:moveTo>
                    <a:cubicBezTo>
                      <a:pt x="143064" y="14226"/>
                      <a:pt x="121996" y="69137"/>
                      <a:pt x="127406" y="101287"/>
                    </a:cubicBezTo>
                    <a:cubicBezTo>
                      <a:pt x="150182" y="98157"/>
                      <a:pt x="166410" y="120064"/>
                      <a:pt x="158154" y="141118"/>
                    </a:cubicBezTo>
                    <a:cubicBezTo>
                      <a:pt x="149898" y="162172"/>
                      <a:pt x="110608" y="207694"/>
                      <a:pt x="102352" y="215945"/>
                    </a:cubicBezTo>
                    <a:cubicBezTo>
                      <a:pt x="94095" y="224196"/>
                      <a:pt x="73312" y="229033"/>
                      <a:pt x="60500" y="217937"/>
                    </a:cubicBezTo>
                    <a:cubicBezTo>
                      <a:pt x="47689" y="206841"/>
                      <a:pt x="15802" y="162457"/>
                      <a:pt x="7830" y="149369"/>
                    </a:cubicBezTo>
                    <a:cubicBezTo>
                      <a:pt x="-141" y="136282"/>
                      <a:pt x="-3273" y="128600"/>
                      <a:pt x="4414" y="114943"/>
                    </a:cubicBezTo>
                    <a:cubicBezTo>
                      <a:pt x="12101" y="101287"/>
                      <a:pt x="21496" y="99010"/>
                      <a:pt x="33453" y="101002"/>
                    </a:cubicBezTo>
                    <a:cubicBezTo>
                      <a:pt x="29753" y="83078"/>
                      <a:pt x="56515" y="75396"/>
                      <a:pt x="58792" y="93320"/>
                    </a:cubicBezTo>
                    <a:cubicBezTo>
                      <a:pt x="62494" y="122340"/>
                      <a:pt x="55945" y="128315"/>
                      <a:pt x="26906" y="126324"/>
                    </a:cubicBezTo>
                    <a:lnTo>
                      <a:pt x="25767" y="130307"/>
                    </a:lnTo>
                    <a:lnTo>
                      <a:pt x="80145" y="200012"/>
                    </a:lnTo>
                    <a:lnTo>
                      <a:pt x="84131" y="197736"/>
                    </a:lnTo>
                    <a:lnTo>
                      <a:pt x="135662" y="130307"/>
                    </a:lnTo>
                    <a:lnTo>
                      <a:pt x="133670" y="126039"/>
                    </a:lnTo>
                    <a:cubicBezTo>
                      <a:pt x="125128" y="126039"/>
                      <a:pt x="106907" y="128315"/>
                      <a:pt x="103491" y="117788"/>
                    </a:cubicBezTo>
                    <a:lnTo>
                      <a:pt x="100929" y="25037"/>
                    </a:lnTo>
                    <a:lnTo>
                      <a:pt x="60500" y="25037"/>
                    </a:lnTo>
                    <a:cubicBezTo>
                      <a:pt x="58508" y="35280"/>
                      <a:pt x="59647" y="50643"/>
                      <a:pt x="44557" y="48652"/>
                    </a:cubicBezTo>
                    <a:cubicBezTo>
                      <a:pt x="29468" y="46660"/>
                      <a:pt x="32600" y="22761"/>
                      <a:pt x="38863" y="12803"/>
                    </a:cubicBezTo>
                    <a:cubicBezTo>
                      <a:pt x="45127" y="2845"/>
                      <a:pt x="49966" y="3983"/>
                      <a:pt x="57084" y="0"/>
                    </a:cubicBezTo>
                    <a:lnTo>
                      <a:pt x="104345" y="0"/>
                    </a:lnTo>
                    <a:close/>
                  </a:path>
                </a:pathLst>
              </a:custGeom>
              <a:solidFill>
                <a:srgbClr val="1A3966"/>
              </a:solid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436" name="Freeform 1443">
                <a:extLst>
                  <a:ext uri="{FF2B5EF4-FFF2-40B4-BE49-F238E27FC236}">
                    <a16:creationId xmlns:a16="http://schemas.microsoft.com/office/drawing/2014/main" id="{D630C7C0-05CD-CBFD-7A4C-4C45B7D4064C}"/>
                  </a:ext>
                </a:extLst>
              </p:cNvPr>
              <p:cNvSpPr/>
              <p:nvPr/>
            </p:nvSpPr>
            <p:spPr>
              <a:xfrm>
                <a:off x="7191398" y="4797060"/>
                <a:ext cx="159718" cy="191551"/>
              </a:xfrm>
              <a:custGeom>
                <a:avLst/>
                <a:gdLst>
                  <a:gd name="connsiteX0" fmla="*/ 103838 w 159718"/>
                  <a:gd name="connsiteY0" fmla="*/ 0 h 191551"/>
                  <a:gd name="connsiteX1" fmla="*/ 125761 w 159718"/>
                  <a:gd name="connsiteY1" fmla="*/ 65722 h 191551"/>
                  <a:gd name="connsiteX2" fmla="*/ 154231 w 159718"/>
                  <a:gd name="connsiteY2" fmla="*/ 113521 h 191551"/>
                  <a:gd name="connsiteX3" fmla="*/ 103269 w 159718"/>
                  <a:gd name="connsiteY3" fmla="*/ 180381 h 191551"/>
                  <a:gd name="connsiteX4" fmla="*/ 58570 w 159718"/>
                  <a:gd name="connsiteY4" fmla="*/ 182942 h 191551"/>
                  <a:gd name="connsiteX5" fmla="*/ 6755 w 159718"/>
                  <a:gd name="connsiteY5" fmla="*/ 115228 h 191551"/>
                  <a:gd name="connsiteX6" fmla="*/ 33232 w 159718"/>
                  <a:gd name="connsiteY6" fmla="*/ 65722 h 191551"/>
                  <a:gd name="connsiteX7" fmla="*/ 55154 w 159718"/>
                  <a:gd name="connsiteY7" fmla="*/ 0 h 191551"/>
                  <a:gd name="connsiteX8" fmla="*/ 104123 w 159718"/>
                  <a:gd name="connsiteY8" fmla="*/ 0 h 191551"/>
                  <a:gd name="connsiteX9" fmla="*/ 100422 w 159718"/>
                  <a:gd name="connsiteY9" fmla="*/ 79948 h 191551"/>
                  <a:gd name="connsiteX10" fmla="*/ 100422 w 159718"/>
                  <a:gd name="connsiteY10" fmla="*/ 27882 h 191551"/>
                  <a:gd name="connsiteX11" fmla="*/ 97860 w 159718"/>
                  <a:gd name="connsiteY11" fmla="*/ 25322 h 191551"/>
                  <a:gd name="connsiteX12" fmla="*/ 60848 w 159718"/>
                  <a:gd name="connsiteY12" fmla="*/ 25322 h 191551"/>
                  <a:gd name="connsiteX13" fmla="*/ 58286 w 159718"/>
                  <a:gd name="connsiteY13" fmla="*/ 27882 h 191551"/>
                  <a:gd name="connsiteX14" fmla="*/ 58286 w 159718"/>
                  <a:gd name="connsiteY14" fmla="*/ 81655 h 191551"/>
                  <a:gd name="connsiteX15" fmla="*/ 51453 w 159718"/>
                  <a:gd name="connsiteY15" fmla="*/ 90191 h 191551"/>
                  <a:gd name="connsiteX16" fmla="*/ 24691 w 159718"/>
                  <a:gd name="connsiteY16" fmla="*/ 96734 h 191551"/>
                  <a:gd name="connsiteX17" fmla="*/ 79069 w 159718"/>
                  <a:gd name="connsiteY17" fmla="*/ 166440 h 191551"/>
                  <a:gd name="connsiteX18" fmla="*/ 134017 w 159718"/>
                  <a:gd name="connsiteY18" fmla="*/ 96734 h 191551"/>
                  <a:gd name="connsiteX19" fmla="*/ 134017 w 159718"/>
                  <a:gd name="connsiteY19" fmla="*/ 92751 h 191551"/>
                  <a:gd name="connsiteX20" fmla="*/ 100422 w 159718"/>
                  <a:gd name="connsiteY20" fmla="*/ 79948 h 191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9718" h="191551">
                    <a:moveTo>
                      <a:pt x="103838" y="0"/>
                    </a:moveTo>
                    <a:cubicBezTo>
                      <a:pt x="134302" y="10527"/>
                      <a:pt x="124337" y="40401"/>
                      <a:pt x="125761" y="65722"/>
                    </a:cubicBezTo>
                    <a:cubicBezTo>
                      <a:pt x="152808" y="65438"/>
                      <a:pt x="168751" y="89337"/>
                      <a:pt x="154231" y="113521"/>
                    </a:cubicBezTo>
                    <a:cubicBezTo>
                      <a:pt x="139711" y="137704"/>
                      <a:pt x="116365" y="166440"/>
                      <a:pt x="103269" y="180381"/>
                    </a:cubicBezTo>
                    <a:cubicBezTo>
                      <a:pt x="90742" y="193753"/>
                      <a:pt x="72236" y="195745"/>
                      <a:pt x="58570" y="182942"/>
                    </a:cubicBezTo>
                    <a:cubicBezTo>
                      <a:pt x="47752" y="172699"/>
                      <a:pt x="15011" y="128884"/>
                      <a:pt x="6755" y="115228"/>
                    </a:cubicBezTo>
                    <a:cubicBezTo>
                      <a:pt x="-9189" y="89622"/>
                      <a:pt x="4477" y="67430"/>
                      <a:pt x="33232" y="65722"/>
                    </a:cubicBezTo>
                    <a:cubicBezTo>
                      <a:pt x="34371" y="40116"/>
                      <a:pt x="25545" y="12234"/>
                      <a:pt x="55154" y="0"/>
                    </a:cubicBezTo>
                    <a:lnTo>
                      <a:pt x="104123" y="0"/>
                    </a:lnTo>
                    <a:close/>
                    <a:moveTo>
                      <a:pt x="100422" y="79948"/>
                    </a:moveTo>
                    <a:cubicBezTo>
                      <a:pt x="97860" y="65153"/>
                      <a:pt x="102415" y="43246"/>
                      <a:pt x="100422" y="27882"/>
                    </a:cubicBezTo>
                    <a:lnTo>
                      <a:pt x="97860" y="25322"/>
                    </a:lnTo>
                    <a:lnTo>
                      <a:pt x="60848" y="25322"/>
                    </a:lnTo>
                    <a:lnTo>
                      <a:pt x="58286" y="27882"/>
                    </a:lnTo>
                    <a:lnTo>
                      <a:pt x="58286" y="81655"/>
                    </a:lnTo>
                    <a:cubicBezTo>
                      <a:pt x="58286" y="82793"/>
                      <a:pt x="53161" y="89337"/>
                      <a:pt x="51453" y="90191"/>
                    </a:cubicBezTo>
                    <a:cubicBezTo>
                      <a:pt x="45759" y="92751"/>
                      <a:pt x="23837" y="87345"/>
                      <a:pt x="24691" y="96734"/>
                    </a:cubicBezTo>
                    <a:lnTo>
                      <a:pt x="79069" y="166440"/>
                    </a:lnTo>
                    <a:lnTo>
                      <a:pt x="134017" y="96734"/>
                    </a:lnTo>
                    <a:lnTo>
                      <a:pt x="134017" y="92751"/>
                    </a:lnTo>
                    <a:cubicBezTo>
                      <a:pt x="122629" y="87630"/>
                      <a:pt x="103269" y="97303"/>
                      <a:pt x="100422" y="79948"/>
                    </a:cubicBezTo>
                    <a:close/>
                  </a:path>
                </a:pathLst>
              </a:custGeom>
              <a:solidFill>
                <a:srgbClr val="1A3966"/>
              </a:solid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437" name="Freeform 1444">
                <a:extLst>
                  <a:ext uri="{FF2B5EF4-FFF2-40B4-BE49-F238E27FC236}">
                    <a16:creationId xmlns:a16="http://schemas.microsoft.com/office/drawing/2014/main" id="{ABC64484-2428-B7CE-1D65-10F16F5FAEB9}"/>
                  </a:ext>
                </a:extLst>
              </p:cNvPr>
              <p:cNvSpPr/>
              <p:nvPr/>
            </p:nvSpPr>
            <p:spPr>
              <a:xfrm>
                <a:off x="6777810" y="4797060"/>
                <a:ext cx="159761" cy="191551"/>
              </a:xfrm>
              <a:custGeom>
                <a:avLst/>
                <a:gdLst>
                  <a:gd name="connsiteX0" fmla="*/ 104607 w 159761"/>
                  <a:gd name="connsiteY0" fmla="*/ 0 h 191551"/>
                  <a:gd name="connsiteX1" fmla="*/ 126530 w 159761"/>
                  <a:gd name="connsiteY1" fmla="*/ 65722 h 191551"/>
                  <a:gd name="connsiteX2" fmla="*/ 153007 w 159761"/>
                  <a:gd name="connsiteY2" fmla="*/ 115228 h 191551"/>
                  <a:gd name="connsiteX3" fmla="*/ 101191 w 159761"/>
                  <a:gd name="connsiteY3" fmla="*/ 182942 h 191551"/>
                  <a:gd name="connsiteX4" fmla="*/ 56492 w 159761"/>
                  <a:gd name="connsiteY4" fmla="*/ 180381 h 191551"/>
                  <a:gd name="connsiteX5" fmla="*/ 5531 w 159761"/>
                  <a:gd name="connsiteY5" fmla="*/ 113521 h 191551"/>
                  <a:gd name="connsiteX6" fmla="*/ 34001 w 159761"/>
                  <a:gd name="connsiteY6" fmla="*/ 65722 h 191551"/>
                  <a:gd name="connsiteX7" fmla="*/ 55923 w 159761"/>
                  <a:gd name="connsiteY7" fmla="*/ 0 h 191551"/>
                  <a:gd name="connsiteX8" fmla="*/ 104892 w 159761"/>
                  <a:gd name="connsiteY8" fmla="*/ 0 h 191551"/>
                  <a:gd name="connsiteX9" fmla="*/ 101191 w 159761"/>
                  <a:gd name="connsiteY9" fmla="*/ 81655 h 191551"/>
                  <a:gd name="connsiteX10" fmla="*/ 101191 w 159761"/>
                  <a:gd name="connsiteY10" fmla="*/ 27882 h 191551"/>
                  <a:gd name="connsiteX11" fmla="*/ 98629 w 159761"/>
                  <a:gd name="connsiteY11" fmla="*/ 25322 h 191551"/>
                  <a:gd name="connsiteX12" fmla="*/ 61617 w 159761"/>
                  <a:gd name="connsiteY12" fmla="*/ 25322 h 191551"/>
                  <a:gd name="connsiteX13" fmla="*/ 59055 w 159761"/>
                  <a:gd name="connsiteY13" fmla="*/ 27882 h 191551"/>
                  <a:gd name="connsiteX14" fmla="*/ 59055 w 159761"/>
                  <a:gd name="connsiteY14" fmla="*/ 79948 h 191551"/>
                  <a:gd name="connsiteX15" fmla="*/ 52222 w 159761"/>
                  <a:gd name="connsiteY15" fmla="*/ 89906 h 191551"/>
                  <a:gd name="connsiteX16" fmla="*/ 25460 w 159761"/>
                  <a:gd name="connsiteY16" fmla="*/ 92467 h 191551"/>
                  <a:gd name="connsiteX17" fmla="*/ 25460 w 159761"/>
                  <a:gd name="connsiteY17" fmla="*/ 96450 h 191551"/>
                  <a:gd name="connsiteX18" fmla="*/ 80123 w 159761"/>
                  <a:gd name="connsiteY18" fmla="*/ 166155 h 191551"/>
                  <a:gd name="connsiteX19" fmla="*/ 134501 w 159761"/>
                  <a:gd name="connsiteY19" fmla="*/ 96450 h 191551"/>
                  <a:gd name="connsiteX20" fmla="*/ 100906 w 159761"/>
                  <a:gd name="connsiteY20" fmla="*/ 81655 h 191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9761" h="191551">
                    <a:moveTo>
                      <a:pt x="104607" y="0"/>
                    </a:moveTo>
                    <a:cubicBezTo>
                      <a:pt x="134217" y="11950"/>
                      <a:pt x="125391" y="39832"/>
                      <a:pt x="126530" y="65722"/>
                    </a:cubicBezTo>
                    <a:cubicBezTo>
                      <a:pt x="155284" y="67714"/>
                      <a:pt x="168950" y="89337"/>
                      <a:pt x="153007" y="115228"/>
                    </a:cubicBezTo>
                    <a:cubicBezTo>
                      <a:pt x="144751" y="128884"/>
                      <a:pt x="112010" y="172699"/>
                      <a:pt x="101191" y="182942"/>
                    </a:cubicBezTo>
                    <a:cubicBezTo>
                      <a:pt x="87525" y="195745"/>
                      <a:pt x="69019" y="193753"/>
                      <a:pt x="56492" y="180381"/>
                    </a:cubicBezTo>
                    <a:cubicBezTo>
                      <a:pt x="43966" y="167009"/>
                      <a:pt x="15211" y="130022"/>
                      <a:pt x="5531" y="113521"/>
                    </a:cubicBezTo>
                    <a:cubicBezTo>
                      <a:pt x="-8989" y="89337"/>
                      <a:pt x="6669" y="65438"/>
                      <a:pt x="34001" y="65722"/>
                    </a:cubicBezTo>
                    <a:cubicBezTo>
                      <a:pt x="35425" y="40401"/>
                      <a:pt x="25460" y="10811"/>
                      <a:pt x="55923" y="0"/>
                    </a:cubicBezTo>
                    <a:lnTo>
                      <a:pt x="104892" y="0"/>
                    </a:lnTo>
                    <a:close/>
                    <a:moveTo>
                      <a:pt x="101191" y="81655"/>
                    </a:moveTo>
                    <a:cubicBezTo>
                      <a:pt x="98059" y="67430"/>
                      <a:pt x="103469" y="43246"/>
                      <a:pt x="101191" y="27882"/>
                    </a:cubicBezTo>
                    <a:lnTo>
                      <a:pt x="98629" y="25322"/>
                    </a:lnTo>
                    <a:lnTo>
                      <a:pt x="61617" y="25322"/>
                    </a:lnTo>
                    <a:lnTo>
                      <a:pt x="59055" y="27882"/>
                    </a:lnTo>
                    <a:lnTo>
                      <a:pt x="59055" y="79948"/>
                    </a:lnTo>
                    <a:cubicBezTo>
                      <a:pt x="59055" y="81940"/>
                      <a:pt x="54500" y="89053"/>
                      <a:pt x="52222" y="89906"/>
                    </a:cubicBezTo>
                    <a:cubicBezTo>
                      <a:pt x="45104" y="93036"/>
                      <a:pt x="33147" y="88483"/>
                      <a:pt x="25460" y="92467"/>
                    </a:cubicBezTo>
                    <a:lnTo>
                      <a:pt x="25460" y="96450"/>
                    </a:lnTo>
                    <a:cubicBezTo>
                      <a:pt x="25460" y="96450"/>
                      <a:pt x="80123" y="166155"/>
                      <a:pt x="80123" y="166155"/>
                    </a:cubicBezTo>
                    <a:lnTo>
                      <a:pt x="134501" y="96450"/>
                    </a:lnTo>
                    <a:cubicBezTo>
                      <a:pt x="135640" y="84785"/>
                      <a:pt x="104607" y="98441"/>
                      <a:pt x="100906" y="81655"/>
                    </a:cubicBezTo>
                    <a:close/>
                  </a:path>
                </a:pathLst>
              </a:custGeom>
              <a:solidFill>
                <a:srgbClr val="1A3966"/>
              </a:solid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438" name="Freeform 1445">
                <a:extLst>
                  <a:ext uri="{FF2B5EF4-FFF2-40B4-BE49-F238E27FC236}">
                    <a16:creationId xmlns:a16="http://schemas.microsoft.com/office/drawing/2014/main" id="{E3979D8D-4859-926E-297D-974FE087B45B}"/>
                  </a:ext>
                </a:extLst>
              </p:cNvPr>
              <p:cNvSpPr/>
              <p:nvPr/>
            </p:nvSpPr>
            <p:spPr>
              <a:xfrm>
                <a:off x="6676546" y="5160952"/>
                <a:ext cx="776259" cy="498225"/>
              </a:xfrm>
              <a:custGeom>
                <a:avLst/>
                <a:gdLst>
                  <a:gd name="connsiteX0" fmla="*/ 644029 w 776259"/>
                  <a:gd name="connsiteY0" fmla="*/ 80802 h 498225"/>
                  <a:gd name="connsiteX1" fmla="*/ 650862 w 776259"/>
                  <a:gd name="connsiteY1" fmla="*/ 100148 h 498225"/>
                  <a:gd name="connsiteX2" fmla="*/ 650862 w 776259"/>
                  <a:gd name="connsiteY2" fmla="*/ 192615 h 498225"/>
                  <a:gd name="connsiteX3" fmla="*/ 625808 w 776259"/>
                  <a:gd name="connsiteY3" fmla="*/ 190908 h 498225"/>
                  <a:gd name="connsiteX4" fmla="*/ 625808 w 776259"/>
                  <a:gd name="connsiteY4" fmla="*/ 161319 h 498225"/>
                  <a:gd name="connsiteX5" fmla="*/ 570291 w 776259"/>
                  <a:gd name="connsiteY5" fmla="*/ 161319 h 498225"/>
                  <a:gd name="connsiteX6" fmla="*/ 570291 w 776259"/>
                  <a:gd name="connsiteY6" fmla="*/ 275124 h 498225"/>
                  <a:gd name="connsiteX7" fmla="*/ 550362 w 776259"/>
                  <a:gd name="connsiteY7" fmla="*/ 289065 h 498225"/>
                  <a:gd name="connsiteX8" fmla="*/ 471784 w 776259"/>
                  <a:gd name="connsiteY8" fmla="*/ 314956 h 498225"/>
                  <a:gd name="connsiteX9" fmla="*/ 300108 w 776259"/>
                  <a:gd name="connsiteY9" fmla="*/ 314956 h 498225"/>
                  <a:gd name="connsiteX10" fmla="*/ 211850 w 776259"/>
                  <a:gd name="connsiteY10" fmla="*/ 283659 h 498225"/>
                  <a:gd name="connsiteX11" fmla="*/ 206441 w 776259"/>
                  <a:gd name="connsiteY11" fmla="*/ 275408 h 498225"/>
                  <a:gd name="connsiteX12" fmla="*/ 206441 w 776259"/>
                  <a:gd name="connsiteY12" fmla="*/ 161603 h 498225"/>
                  <a:gd name="connsiteX13" fmla="*/ 150923 w 776259"/>
                  <a:gd name="connsiteY13" fmla="*/ 161603 h 498225"/>
                  <a:gd name="connsiteX14" fmla="*/ 150923 w 776259"/>
                  <a:gd name="connsiteY14" fmla="*/ 298738 h 498225"/>
                  <a:gd name="connsiteX15" fmla="*/ 166866 w 776259"/>
                  <a:gd name="connsiteY15" fmla="*/ 321499 h 498225"/>
                  <a:gd name="connsiteX16" fmla="*/ 283026 w 776259"/>
                  <a:gd name="connsiteY16" fmla="*/ 407422 h 498225"/>
                  <a:gd name="connsiteX17" fmla="*/ 292421 w 776259"/>
                  <a:gd name="connsiteY17" fmla="*/ 426769 h 498225"/>
                  <a:gd name="connsiteX18" fmla="*/ 292136 w 776259"/>
                  <a:gd name="connsiteY18" fmla="*/ 488793 h 498225"/>
                  <a:gd name="connsiteX19" fmla="*/ 267367 w 776259"/>
                  <a:gd name="connsiteY19" fmla="*/ 489077 h 498225"/>
                  <a:gd name="connsiteX20" fmla="*/ 265658 w 776259"/>
                  <a:gd name="connsiteY20" fmla="*/ 426769 h 498225"/>
                  <a:gd name="connsiteX21" fmla="*/ 151777 w 776259"/>
                  <a:gd name="connsiteY21" fmla="*/ 341700 h 498225"/>
                  <a:gd name="connsiteX22" fmla="*/ 125584 w 776259"/>
                  <a:gd name="connsiteY22" fmla="*/ 295609 h 498225"/>
                  <a:gd name="connsiteX23" fmla="*/ 125584 w 776259"/>
                  <a:gd name="connsiteY23" fmla="*/ 101856 h 498225"/>
                  <a:gd name="connsiteX24" fmla="*/ 132418 w 776259"/>
                  <a:gd name="connsiteY24" fmla="*/ 80802 h 498225"/>
                  <a:gd name="connsiteX25" fmla="*/ 28785 w 776259"/>
                  <a:gd name="connsiteY25" fmla="*/ 80802 h 498225"/>
                  <a:gd name="connsiteX26" fmla="*/ 4586 w 776259"/>
                  <a:gd name="connsiteY26" fmla="*/ 66291 h 498225"/>
                  <a:gd name="connsiteX27" fmla="*/ 21383 w 776259"/>
                  <a:gd name="connsiteY27" fmla="*/ 1138 h 498225"/>
                  <a:gd name="connsiteX28" fmla="*/ 751362 w 776259"/>
                  <a:gd name="connsiteY28" fmla="*/ 0 h 498225"/>
                  <a:gd name="connsiteX29" fmla="*/ 772430 w 776259"/>
                  <a:gd name="connsiteY29" fmla="*/ 14226 h 498225"/>
                  <a:gd name="connsiteX30" fmla="*/ 773569 w 776259"/>
                  <a:gd name="connsiteY30" fmla="*/ 63731 h 498225"/>
                  <a:gd name="connsiteX31" fmla="*/ 748230 w 776259"/>
                  <a:gd name="connsiteY31" fmla="*/ 80517 h 498225"/>
                  <a:gd name="connsiteX32" fmla="*/ 644599 w 776259"/>
                  <a:gd name="connsiteY32" fmla="*/ 80517 h 498225"/>
                  <a:gd name="connsiteX33" fmla="*/ 25654 w 776259"/>
                  <a:gd name="connsiteY33" fmla="*/ 27598 h 498225"/>
                  <a:gd name="connsiteX34" fmla="*/ 25654 w 776259"/>
                  <a:gd name="connsiteY34" fmla="*/ 52919 h 498225"/>
                  <a:gd name="connsiteX35" fmla="*/ 750224 w 776259"/>
                  <a:gd name="connsiteY35" fmla="*/ 52919 h 498225"/>
                  <a:gd name="connsiteX36" fmla="*/ 750224 w 776259"/>
                  <a:gd name="connsiteY36" fmla="*/ 27598 h 498225"/>
                  <a:gd name="connsiteX37" fmla="*/ 25654 w 776259"/>
                  <a:gd name="connsiteY37" fmla="*/ 27598 h 498225"/>
                  <a:gd name="connsiteX38" fmla="*/ 205871 w 776259"/>
                  <a:gd name="connsiteY38" fmla="*/ 136282 h 498225"/>
                  <a:gd name="connsiteX39" fmla="*/ 205871 w 776259"/>
                  <a:gd name="connsiteY39" fmla="*/ 101856 h 498225"/>
                  <a:gd name="connsiteX40" fmla="*/ 201600 w 776259"/>
                  <a:gd name="connsiteY40" fmla="*/ 92751 h 498225"/>
                  <a:gd name="connsiteX41" fmla="*/ 156902 w 776259"/>
                  <a:gd name="connsiteY41" fmla="*/ 89052 h 498225"/>
                  <a:gd name="connsiteX42" fmla="*/ 150069 w 776259"/>
                  <a:gd name="connsiteY42" fmla="*/ 100433 h 498225"/>
                  <a:gd name="connsiteX43" fmla="*/ 150069 w 776259"/>
                  <a:gd name="connsiteY43" fmla="*/ 136566 h 498225"/>
                  <a:gd name="connsiteX44" fmla="*/ 205586 w 776259"/>
                  <a:gd name="connsiteY44" fmla="*/ 136566 h 498225"/>
                  <a:gd name="connsiteX45" fmla="*/ 551216 w 776259"/>
                  <a:gd name="connsiteY45" fmla="*/ 80802 h 498225"/>
                  <a:gd name="connsiteX46" fmla="*/ 224376 w 776259"/>
                  <a:gd name="connsiteY46" fmla="*/ 80802 h 498225"/>
                  <a:gd name="connsiteX47" fmla="*/ 231210 w 776259"/>
                  <a:gd name="connsiteY47" fmla="*/ 103563 h 498225"/>
                  <a:gd name="connsiteX48" fmla="*/ 231210 w 776259"/>
                  <a:gd name="connsiteY48" fmla="*/ 264312 h 498225"/>
                  <a:gd name="connsiteX49" fmla="*/ 299823 w 776259"/>
                  <a:gd name="connsiteY49" fmla="*/ 289349 h 498225"/>
                  <a:gd name="connsiteX50" fmla="*/ 322030 w 776259"/>
                  <a:gd name="connsiteY50" fmla="*/ 289349 h 498225"/>
                  <a:gd name="connsiteX51" fmla="*/ 303240 w 776259"/>
                  <a:gd name="connsiteY51" fmla="*/ 262321 h 498225"/>
                  <a:gd name="connsiteX52" fmla="*/ 423099 w 776259"/>
                  <a:gd name="connsiteY52" fmla="*/ 132298 h 498225"/>
                  <a:gd name="connsiteX53" fmla="*/ 453563 w 776259"/>
                  <a:gd name="connsiteY53" fmla="*/ 287358 h 498225"/>
                  <a:gd name="connsiteX54" fmla="*/ 457833 w 776259"/>
                  <a:gd name="connsiteY54" fmla="*/ 289918 h 498225"/>
                  <a:gd name="connsiteX55" fmla="*/ 471499 w 776259"/>
                  <a:gd name="connsiteY55" fmla="*/ 289918 h 498225"/>
                  <a:gd name="connsiteX56" fmla="*/ 544383 w 776259"/>
                  <a:gd name="connsiteY56" fmla="*/ 264312 h 498225"/>
                  <a:gd name="connsiteX57" fmla="*/ 544383 w 776259"/>
                  <a:gd name="connsiteY57" fmla="*/ 103563 h 498225"/>
                  <a:gd name="connsiteX58" fmla="*/ 551216 w 776259"/>
                  <a:gd name="connsiteY58" fmla="*/ 80802 h 498225"/>
                  <a:gd name="connsiteX59" fmla="*/ 570007 w 776259"/>
                  <a:gd name="connsiteY59" fmla="*/ 101856 h 498225"/>
                  <a:gd name="connsiteX60" fmla="*/ 570007 w 776259"/>
                  <a:gd name="connsiteY60" fmla="*/ 136282 h 498225"/>
                  <a:gd name="connsiteX61" fmla="*/ 625524 w 776259"/>
                  <a:gd name="connsiteY61" fmla="*/ 136282 h 498225"/>
                  <a:gd name="connsiteX62" fmla="*/ 625524 w 776259"/>
                  <a:gd name="connsiteY62" fmla="*/ 100148 h 498225"/>
                  <a:gd name="connsiteX63" fmla="*/ 618690 w 776259"/>
                  <a:gd name="connsiteY63" fmla="*/ 88768 h 498225"/>
                  <a:gd name="connsiteX64" fmla="*/ 569722 w 776259"/>
                  <a:gd name="connsiteY64" fmla="*/ 101856 h 498225"/>
                  <a:gd name="connsiteX65" fmla="*/ 373846 w 776259"/>
                  <a:gd name="connsiteY65" fmla="*/ 151930 h 498225"/>
                  <a:gd name="connsiteX66" fmla="*/ 372422 w 776259"/>
                  <a:gd name="connsiteY66" fmla="*/ 287073 h 498225"/>
                  <a:gd name="connsiteX67" fmla="*/ 373846 w 776259"/>
                  <a:gd name="connsiteY67" fmla="*/ 151930 h 4982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Lst>
                <a:rect l="l" t="t" r="r" b="b"/>
                <a:pathLst>
                  <a:path w="776259" h="498225">
                    <a:moveTo>
                      <a:pt x="644029" y="80802"/>
                    </a:moveTo>
                    <a:cubicBezTo>
                      <a:pt x="646876" y="86776"/>
                      <a:pt x="650008" y="93320"/>
                      <a:pt x="650862" y="100148"/>
                    </a:cubicBezTo>
                    <a:cubicBezTo>
                      <a:pt x="652855" y="117504"/>
                      <a:pt x="653425" y="176398"/>
                      <a:pt x="650862" y="192615"/>
                    </a:cubicBezTo>
                    <a:cubicBezTo>
                      <a:pt x="648300" y="208832"/>
                      <a:pt x="625808" y="202573"/>
                      <a:pt x="625808" y="190908"/>
                    </a:cubicBezTo>
                    <a:lnTo>
                      <a:pt x="625808" y="161319"/>
                    </a:lnTo>
                    <a:lnTo>
                      <a:pt x="570291" y="161319"/>
                    </a:lnTo>
                    <a:lnTo>
                      <a:pt x="570291" y="275124"/>
                    </a:lnTo>
                    <a:cubicBezTo>
                      <a:pt x="570291" y="282806"/>
                      <a:pt x="556341" y="286504"/>
                      <a:pt x="550362" y="289065"/>
                    </a:cubicBezTo>
                    <a:cubicBezTo>
                      <a:pt x="531856" y="296747"/>
                      <a:pt x="490005" y="313533"/>
                      <a:pt x="471784" y="314956"/>
                    </a:cubicBezTo>
                    <a:cubicBezTo>
                      <a:pt x="416267" y="318939"/>
                      <a:pt x="355910" y="311826"/>
                      <a:pt x="300108" y="314956"/>
                    </a:cubicBezTo>
                    <a:lnTo>
                      <a:pt x="211850" y="283659"/>
                    </a:lnTo>
                    <a:cubicBezTo>
                      <a:pt x="210141" y="283090"/>
                      <a:pt x="206441" y="275977"/>
                      <a:pt x="206441" y="275408"/>
                    </a:cubicBezTo>
                    <a:lnTo>
                      <a:pt x="206441" y="161603"/>
                    </a:lnTo>
                    <a:lnTo>
                      <a:pt x="150923" y="161603"/>
                    </a:lnTo>
                    <a:lnTo>
                      <a:pt x="150923" y="298738"/>
                    </a:lnTo>
                    <a:cubicBezTo>
                      <a:pt x="150923" y="304429"/>
                      <a:pt x="162312" y="317232"/>
                      <a:pt x="166866" y="321499"/>
                    </a:cubicBezTo>
                    <a:cubicBezTo>
                      <a:pt x="201031" y="352227"/>
                      <a:pt x="247723" y="377264"/>
                      <a:pt x="283026" y="407422"/>
                    </a:cubicBezTo>
                    <a:cubicBezTo>
                      <a:pt x="287865" y="412828"/>
                      <a:pt x="291567" y="419372"/>
                      <a:pt x="292421" y="426769"/>
                    </a:cubicBezTo>
                    <a:cubicBezTo>
                      <a:pt x="293559" y="437296"/>
                      <a:pt x="294129" y="479688"/>
                      <a:pt x="292136" y="488793"/>
                    </a:cubicBezTo>
                    <a:cubicBezTo>
                      <a:pt x="289289" y="502165"/>
                      <a:pt x="269360" y="500458"/>
                      <a:pt x="267367" y="489077"/>
                    </a:cubicBezTo>
                    <a:cubicBezTo>
                      <a:pt x="265374" y="477697"/>
                      <a:pt x="271068" y="435873"/>
                      <a:pt x="265658" y="426769"/>
                    </a:cubicBezTo>
                    <a:lnTo>
                      <a:pt x="151777" y="341700"/>
                    </a:lnTo>
                    <a:cubicBezTo>
                      <a:pt x="137542" y="329181"/>
                      <a:pt x="127293" y="314956"/>
                      <a:pt x="125584" y="295609"/>
                    </a:cubicBezTo>
                    <a:cubicBezTo>
                      <a:pt x="120175" y="233869"/>
                      <a:pt x="129855" y="164448"/>
                      <a:pt x="125584" y="101856"/>
                    </a:cubicBezTo>
                    <a:lnTo>
                      <a:pt x="132418" y="80802"/>
                    </a:lnTo>
                    <a:lnTo>
                      <a:pt x="28785" y="80802"/>
                    </a:lnTo>
                    <a:cubicBezTo>
                      <a:pt x="21383" y="80802"/>
                      <a:pt x="8287" y="72835"/>
                      <a:pt x="4586" y="66291"/>
                    </a:cubicBezTo>
                    <a:cubicBezTo>
                      <a:pt x="-3386" y="52066"/>
                      <a:pt x="-2816" y="3414"/>
                      <a:pt x="21383" y="1138"/>
                    </a:cubicBezTo>
                    <a:lnTo>
                      <a:pt x="751362" y="0"/>
                    </a:lnTo>
                    <a:cubicBezTo>
                      <a:pt x="760473" y="1992"/>
                      <a:pt x="768160" y="5406"/>
                      <a:pt x="772430" y="14226"/>
                    </a:cubicBezTo>
                    <a:cubicBezTo>
                      <a:pt x="776701" y="23045"/>
                      <a:pt x="777840" y="53488"/>
                      <a:pt x="773569" y="63731"/>
                    </a:cubicBezTo>
                    <a:cubicBezTo>
                      <a:pt x="769299" y="73973"/>
                      <a:pt x="757342" y="80517"/>
                      <a:pt x="748230" y="80517"/>
                    </a:cubicBezTo>
                    <a:lnTo>
                      <a:pt x="644599" y="80517"/>
                    </a:lnTo>
                    <a:close/>
                    <a:moveTo>
                      <a:pt x="25654" y="27598"/>
                    </a:moveTo>
                    <a:lnTo>
                      <a:pt x="25654" y="52919"/>
                    </a:lnTo>
                    <a:lnTo>
                      <a:pt x="750224" y="52919"/>
                    </a:lnTo>
                    <a:lnTo>
                      <a:pt x="750224" y="27598"/>
                    </a:lnTo>
                    <a:lnTo>
                      <a:pt x="25654" y="27598"/>
                    </a:lnTo>
                    <a:close/>
                    <a:moveTo>
                      <a:pt x="205871" y="136282"/>
                    </a:moveTo>
                    <a:lnTo>
                      <a:pt x="205871" y="101856"/>
                    </a:lnTo>
                    <a:cubicBezTo>
                      <a:pt x="205871" y="101286"/>
                      <a:pt x="202454" y="93889"/>
                      <a:pt x="201600" y="92751"/>
                    </a:cubicBezTo>
                    <a:cubicBezTo>
                      <a:pt x="192205" y="78241"/>
                      <a:pt x="168290" y="75965"/>
                      <a:pt x="156902" y="89052"/>
                    </a:cubicBezTo>
                    <a:cubicBezTo>
                      <a:pt x="145514" y="102140"/>
                      <a:pt x="150069" y="99864"/>
                      <a:pt x="150069" y="100433"/>
                    </a:cubicBezTo>
                    <a:lnTo>
                      <a:pt x="150069" y="136566"/>
                    </a:lnTo>
                    <a:lnTo>
                      <a:pt x="205586" y="136566"/>
                    </a:lnTo>
                    <a:close/>
                    <a:moveTo>
                      <a:pt x="551216" y="80802"/>
                    </a:moveTo>
                    <a:lnTo>
                      <a:pt x="224376" y="80802"/>
                    </a:lnTo>
                    <a:lnTo>
                      <a:pt x="231210" y="103563"/>
                    </a:lnTo>
                    <a:lnTo>
                      <a:pt x="231210" y="264312"/>
                    </a:lnTo>
                    <a:cubicBezTo>
                      <a:pt x="231210" y="264312"/>
                      <a:pt x="299823" y="289349"/>
                      <a:pt x="299823" y="289349"/>
                    </a:cubicBezTo>
                    <a:lnTo>
                      <a:pt x="322030" y="289349"/>
                    </a:lnTo>
                    <a:cubicBezTo>
                      <a:pt x="322030" y="289634"/>
                      <a:pt x="303240" y="262321"/>
                      <a:pt x="303240" y="262321"/>
                    </a:cubicBezTo>
                    <a:cubicBezTo>
                      <a:pt x="265089" y="184364"/>
                      <a:pt x="342528" y="100717"/>
                      <a:pt x="423099" y="132298"/>
                    </a:cubicBezTo>
                    <a:cubicBezTo>
                      <a:pt x="485734" y="156766"/>
                      <a:pt x="502247" y="240982"/>
                      <a:pt x="453563" y="287358"/>
                    </a:cubicBezTo>
                    <a:cubicBezTo>
                      <a:pt x="452993" y="291057"/>
                      <a:pt x="455271" y="289634"/>
                      <a:pt x="457833" y="289918"/>
                    </a:cubicBezTo>
                    <a:cubicBezTo>
                      <a:pt x="462389" y="290203"/>
                      <a:pt x="466944" y="289918"/>
                      <a:pt x="471499" y="289918"/>
                    </a:cubicBezTo>
                    <a:lnTo>
                      <a:pt x="544383" y="264312"/>
                    </a:lnTo>
                    <a:lnTo>
                      <a:pt x="544383" y="103563"/>
                    </a:lnTo>
                    <a:cubicBezTo>
                      <a:pt x="544383" y="103563"/>
                      <a:pt x="551216" y="80802"/>
                      <a:pt x="551216" y="80802"/>
                    </a:cubicBezTo>
                    <a:close/>
                    <a:moveTo>
                      <a:pt x="570007" y="101856"/>
                    </a:moveTo>
                    <a:cubicBezTo>
                      <a:pt x="568298" y="111813"/>
                      <a:pt x="571145" y="125755"/>
                      <a:pt x="570007" y="136282"/>
                    </a:cubicBezTo>
                    <a:lnTo>
                      <a:pt x="625524" y="136282"/>
                    </a:lnTo>
                    <a:lnTo>
                      <a:pt x="625524" y="100148"/>
                    </a:lnTo>
                    <a:cubicBezTo>
                      <a:pt x="625524" y="99579"/>
                      <a:pt x="619830" y="89906"/>
                      <a:pt x="618690" y="88768"/>
                    </a:cubicBezTo>
                    <a:cubicBezTo>
                      <a:pt x="604740" y="72835"/>
                      <a:pt x="573138" y="81086"/>
                      <a:pt x="569722" y="101856"/>
                    </a:cubicBezTo>
                    <a:close/>
                    <a:moveTo>
                      <a:pt x="373846" y="151930"/>
                    </a:moveTo>
                    <a:cubicBezTo>
                      <a:pt x="302101" y="163026"/>
                      <a:pt x="301246" y="275124"/>
                      <a:pt x="372422" y="287073"/>
                    </a:cubicBezTo>
                    <a:cubicBezTo>
                      <a:pt x="483172" y="305851"/>
                      <a:pt x="482887" y="134859"/>
                      <a:pt x="373846" y="151930"/>
                    </a:cubicBezTo>
                    <a:close/>
                  </a:path>
                </a:pathLst>
              </a:custGeom>
              <a:solidFill>
                <a:srgbClr val="1A3966"/>
              </a:solid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439" name="Freeform 1446">
                <a:extLst>
                  <a:ext uri="{FF2B5EF4-FFF2-40B4-BE49-F238E27FC236}">
                    <a16:creationId xmlns:a16="http://schemas.microsoft.com/office/drawing/2014/main" id="{F8F7CD4E-012F-7C8F-4544-C6F8288AEBA9}"/>
                  </a:ext>
                </a:extLst>
              </p:cNvPr>
              <p:cNvSpPr/>
              <p:nvPr/>
            </p:nvSpPr>
            <p:spPr>
              <a:xfrm>
                <a:off x="6681934" y="4998343"/>
                <a:ext cx="765250" cy="133296"/>
              </a:xfrm>
              <a:custGeom>
                <a:avLst/>
                <a:gdLst>
                  <a:gd name="connsiteX0" fmla="*/ 739711 w 765250"/>
                  <a:gd name="connsiteY0" fmla="*/ 54494 h 133296"/>
                  <a:gd name="connsiteX1" fmla="*/ 730316 w 765250"/>
                  <a:gd name="connsiteY1" fmla="*/ 26043 h 133296"/>
                  <a:gd name="connsiteX2" fmla="*/ 625261 w 765250"/>
                  <a:gd name="connsiteY2" fmla="*/ 53641 h 133296"/>
                  <a:gd name="connsiteX3" fmla="*/ 34786 w 765250"/>
                  <a:gd name="connsiteY3" fmla="*/ 26043 h 133296"/>
                  <a:gd name="connsiteX4" fmla="*/ 25390 w 765250"/>
                  <a:gd name="connsiteY4" fmla="*/ 54494 h 133296"/>
                  <a:gd name="connsiteX5" fmla="*/ 120197 w 765250"/>
                  <a:gd name="connsiteY5" fmla="*/ 80101 h 133296"/>
                  <a:gd name="connsiteX6" fmla="*/ 113648 w 765250"/>
                  <a:gd name="connsiteY6" fmla="*/ 103431 h 133296"/>
                  <a:gd name="connsiteX7" fmla="*/ 75213 w 765250"/>
                  <a:gd name="connsiteY7" fmla="*/ 94611 h 133296"/>
                  <a:gd name="connsiteX8" fmla="*/ 12864 w 765250"/>
                  <a:gd name="connsiteY8" fmla="*/ 76117 h 133296"/>
                  <a:gd name="connsiteX9" fmla="*/ 2045 w 765250"/>
                  <a:gd name="connsiteY9" fmla="*/ 65306 h 133296"/>
                  <a:gd name="connsiteX10" fmla="*/ 31084 w 765250"/>
                  <a:gd name="connsiteY10" fmla="*/ 722 h 133296"/>
                  <a:gd name="connsiteX11" fmla="*/ 127884 w 765250"/>
                  <a:gd name="connsiteY11" fmla="*/ 25190 h 133296"/>
                  <a:gd name="connsiteX12" fmla="*/ 652023 w 765250"/>
                  <a:gd name="connsiteY12" fmla="*/ 21776 h 133296"/>
                  <a:gd name="connsiteX13" fmla="*/ 725760 w 765250"/>
                  <a:gd name="connsiteY13" fmla="*/ 1006 h 133296"/>
                  <a:gd name="connsiteX14" fmla="*/ 752807 w 765250"/>
                  <a:gd name="connsiteY14" fmla="*/ 11818 h 133296"/>
                  <a:gd name="connsiteX15" fmla="*/ 764480 w 765250"/>
                  <a:gd name="connsiteY15" fmla="*/ 43968 h 133296"/>
                  <a:gd name="connsiteX16" fmla="*/ 754801 w 765250"/>
                  <a:gd name="connsiteY16" fmla="*/ 73841 h 133296"/>
                  <a:gd name="connsiteX17" fmla="*/ 689319 w 765250"/>
                  <a:gd name="connsiteY17" fmla="*/ 94326 h 133296"/>
                  <a:gd name="connsiteX18" fmla="*/ 253438 w 765250"/>
                  <a:gd name="connsiteY18" fmla="*/ 126761 h 133296"/>
                  <a:gd name="connsiteX19" fmla="*/ 169735 w 765250"/>
                  <a:gd name="connsiteY19" fmla="*/ 114527 h 133296"/>
                  <a:gd name="connsiteX20" fmla="*/ 174290 w 765250"/>
                  <a:gd name="connsiteY20" fmla="*/ 89774 h 133296"/>
                  <a:gd name="connsiteX21" fmla="*/ 255146 w 765250"/>
                  <a:gd name="connsiteY21" fmla="*/ 101724 h 133296"/>
                  <a:gd name="connsiteX22" fmla="*/ 739426 w 765250"/>
                  <a:gd name="connsiteY22" fmla="*/ 54494 h 1332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765250" h="133296">
                    <a:moveTo>
                      <a:pt x="739711" y="54494"/>
                    </a:moveTo>
                    <a:lnTo>
                      <a:pt x="730316" y="26043"/>
                    </a:lnTo>
                    <a:cubicBezTo>
                      <a:pt x="695582" y="36570"/>
                      <a:pt x="660564" y="46244"/>
                      <a:pt x="625261" y="53641"/>
                    </a:cubicBezTo>
                    <a:cubicBezTo>
                      <a:pt x="430523" y="94611"/>
                      <a:pt x="224683" y="85506"/>
                      <a:pt x="34786" y="26043"/>
                    </a:cubicBezTo>
                    <a:lnTo>
                      <a:pt x="25390" y="54494"/>
                    </a:lnTo>
                    <a:lnTo>
                      <a:pt x="120197" y="80101"/>
                    </a:lnTo>
                    <a:cubicBezTo>
                      <a:pt x="131870" y="86075"/>
                      <a:pt x="126176" y="103431"/>
                      <a:pt x="113648" y="103431"/>
                    </a:cubicBezTo>
                    <a:cubicBezTo>
                      <a:pt x="101122" y="103431"/>
                      <a:pt x="84324" y="96887"/>
                      <a:pt x="75213" y="94611"/>
                    </a:cubicBezTo>
                    <a:cubicBezTo>
                      <a:pt x="59840" y="90628"/>
                      <a:pt x="25390" y="82946"/>
                      <a:pt x="12864" y="76117"/>
                    </a:cubicBezTo>
                    <a:cubicBezTo>
                      <a:pt x="337" y="69289"/>
                      <a:pt x="3468" y="68151"/>
                      <a:pt x="2045" y="65306"/>
                    </a:cubicBezTo>
                    <a:cubicBezTo>
                      <a:pt x="-5357" y="50227"/>
                      <a:pt x="8024" y="153"/>
                      <a:pt x="31084" y="722"/>
                    </a:cubicBezTo>
                    <a:cubicBezTo>
                      <a:pt x="63541" y="7265"/>
                      <a:pt x="95428" y="17792"/>
                      <a:pt x="127884" y="25190"/>
                    </a:cubicBezTo>
                    <a:cubicBezTo>
                      <a:pt x="300414" y="64168"/>
                      <a:pt x="480062" y="63314"/>
                      <a:pt x="652023" y="21776"/>
                    </a:cubicBezTo>
                    <a:cubicBezTo>
                      <a:pt x="674799" y="16370"/>
                      <a:pt x="704408" y="4420"/>
                      <a:pt x="725760" y="1006"/>
                    </a:cubicBezTo>
                    <a:cubicBezTo>
                      <a:pt x="747113" y="-2408"/>
                      <a:pt x="747113" y="3282"/>
                      <a:pt x="752807" y="11818"/>
                    </a:cubicBezTo>
                    <a:cubicBezTo>
                      <a:pt x="758501" y="20353"/>
                      <a:pt x="763626" y="38277"/>
                      <a:pt x="764480" y="43968"/>
                    </a:cubicBezTo>
                    <a:cubicBezTo>
                      <a:pt x="766473" y="55633"/>
                      <a:pt x="765050" y="66729"/>
                      <a:pt x="754801" y="73841"/>
                    </a:cubicBezTo>
                    <a:cubicBezTo>
                      <a:pt x="744551" y="80954"/>
                      <a:pt x="703838" y="90628"/>
                      <a:pt x="689319" y="94326"/>
                    </a:cubicBezTo>
                    <a:cubicBezTo>
                      <a:pt x="548391" y="130744"/>
                      <a:pt x="398352" y="141840"/>
                      <a:pt x="253438" y="126761"/>
                    </a:cubicBezTo>
                    <a:cubicBezTo>
                      <a:pt x="232085" y="124485"/>
                      <a:pt x="188525" y="120786"/>
                      <a:pt x="169735" y="114527"/>
                    </a:cubicBezTo>
                    <a:cubicBezTo>
                      <a:pt x="154361" y="109405"/>
                      <a:pt x="156354" y="88921"/>
                      <a:pt x="174290" y="89774"/>
                    </a:cubicBezTo>
                    <a:cubicBezTo>
                      <a:pt x="192227" y="90628"/>
                      <a:pt x="229807" y="98878"/>
                      <a:pt x="255146" y="101724"/>
                    </a:cubicBezTo>
                    <a:cubicBezTo>
                      <a:pt x="418281" y="118794"/>
                      <a:pt x="582840" y="101724"/>
                      <a:pt x="739426" y="54494"/>
                    </a:cubicBezTo>
                    <a:close/>
                  </a:path>
                </a:pathLst>
              </a:custGeom>
              <a:solidFill>
                <a:srgbClr val="1A3966"/>
              </a:solid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440" name="Freeform 1447">
                <a:extLst>
                  <a:ext uri="{FF2B5EF4-FFF2-40B4-BE49-F238E27FC236}">
                    <a16:creationId xmlns:a16="http://schemas.microsoft.com/office/drawing/2014/main" id="{2C153445-F5E6-D397-C4F2-ECD3EC0675E8}"/>
                  </a:ext>
                </a:extLst>
              </p:cNvPr>
              <p:cNvSpPr/>
              <p:nvPr/>
            </p:nvSpPr>
            <p:spPr>
              <a:xfrm>
                <a:off x="7159505" y="5397767"/>
                <a:ext cx="168926" cy="262045"/>
              </a:xfrm>
              <a:custGeom>
                <a:avLst/>
                <a:gdLst>
                  <a:gd name="connsiteX0" fmla="*/ 150537 w 168926"/>
                  <a:gd name="connsiteY0" fmla="*/ 753 h 262045"/>
                  <a:gd name="connsiteX1" fmla="*/ 167903 w 168926"/>
                  <a:gd name="connsiteY1" fmla="*/ 9857 h 262045"/>
                  <a:gd name="connsiteX2" fmla="*/ 164772 w 168926"/>
                  <a:gd name="connsiteY2" fmla="*/ 73872 h 262045"/>
                  <a:gd name="connsiteX3" fmla="*/ 140287 w 168926"/>
                  <a:gd name="connsiteY3" fmla="*/ 106591 h 262045"/>
                  <a:gd name="connsiteX4" fmla="*/ 28114 w 168926"/>
                  <a:gd name="connsiteY4" fmla="*/ 189954 h 262045"/>
                  <a:gd name="connsiteX5" fmla="*/ 23844 w 168926"/>
                  <a:gd name="connsiteY5" fmla="*/ 256530 h 262045"/>
                  <a:gd name="connsiteX6" fmla="*/ 1068 w 168926"/>
                  <a:gd name="connsiteY6" fmla="*/ 249132 h 262045"/>
                  <a:gd name="connsiteX7" fmla="*/ 1068 w 168926"/>
                  <a:gd name="connsiteY7" fmla="*/ 190238 h 262045"/>
                  <a:gd name="connsiteX8" fmla="*/ 10462 w 168926"/>
                  <a:gd name="connsiteY8" fmla="*/ 170891 h 262045"/>
                  <a:gd name="connsiteX9" fmla="*/ 126621 w 168926"/>
                  <a:gd name="connsiteY9" fmla="*/ 84968 h 262045"/>
                  <a:gd name="connsiteX10" fmla="*/ 142565 w 168926"/>
                  <a:gd name="connsiteY10" fmla="*/ 60500 h 262045"/>
                  <a:gd name="connsiteX11" fmla="*/ 150537 w 168926"/>
                  <a:gd name="connsiteY11" fmla="*/ 1037 h 262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68926" h="262045">
                    <a:moveTo>
                      <a:pt x="150537" y="753"/>
                    </a:moveTo>
                    <a:cubicBezTo>
                      <a:pt x="158224" y="-1524"/>
                      <a:pt x="166480" y="1322"/>
                      <a:pt x="167903" y="9857"/>
                    </a:cubicBezTo>
                    <a:cubicBezTo>
                      <a:pt x="169896" y="22945"/>
                      <a:pt x="169043" y="61354"/>
                      <a:pt x="164772" y="73872"/>
                    </a:cubicBezTo>
                    <a:cubicBezTo>
                      <a:pt x="160501" y="86391"/>
                      <a:pt x="150537" y="96918"/>
                      <a:pt x="140287" y="106591"/>
                    </a:cubicBezTo>
                    <a:lnTo>
                      <a:pt x="28114" y="189954"/>
                    </a:lnTo>
                    <a:cubicBezTo>
                      <a:pt x="22420" y="203895"/>
                      <a:pt x="31531" y="246003"/>
                      <a:pt x="23844" y="256530"/>
                    </a:cubicBezTo>
                    <a:cubicBezTo>
                      <a:pt x="16156" y="267056"/>
                      <a:pt x="2491" y="261366"/>
                      <a:pt x="1068" y="249132"/>
                    </a:cubicBezTo>
                    <a:cubicBezTo>
                      <a:pt x="-356" y="236898"/>
                      <a:pt x="-356" y="203326"/>
                      <a:pt x="1068" y="190238"/>
                    </a:cubicBezTo>
                    <a:cubicBezTo>
                      <a:pt x="2491" y="177151"/>
                      <a:pt x="5622" y="176297"/>
                      <a:pt x="10462" y="170891"/>
                    </a:cubicBezTo>
                    <a:cubicBezTo>
                      <a:pt x="45766" y="140733"/>
                      <a:pt x="92457" y="115696"/>
                      <a:pt x="126621" y="84968"/>
                    </a:cubicBezTo>
                    <a:cubicBezTo>
                      <a:pt x="133455" y="78994"/>
                      <a:pt x="141142" y="69889"/>
                      <a:pt x="142565" y="60500"/>
                    </a:cubicBezTo>
                    <a:cubicBezTo>
                      <a:pt x="143989" y="51111"/>
                      <a:pt x="137155" y="5020"/>
                      <a:pt x="150537" y="1037"/>
                    </a:cubicBezTo>
                    <a:close/>
                  </a:path>
                </a:pathLst>
              </a:custGeom>
              <a:solidFill>
                <a:srgbClr val="1A3966"/>
              </a:solid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441" name="Freeform 1448">
                <a:extLst>
                  <a:ext uri="{FF2B5EF4-FFF2-40B4-BE49-F238E27FC236}">
                    <a16:creationId xmlns:a16="http://schemas.microsoft.com/office/drawing/2014/main" id="{9C1B4053-B517-C8DF-0E5E-A1EEDC51CED8}"/>
                  </a:ext>
                </a:extLst>
              </p:cNvPr>
              <p:cNvSpPr/>
              <p:nvPr/>
            </p:nvSpPr>
            <p:spPr>
              <a:xfrm>
                <a:off x="6702200" y="5188550"/>
                <a:ext cx="724569" cy="25321"/>
              </a:xfrm>
              <a:custGeom>
                <a:avLst/>
                <a:gdLst>
                  <a:gd name="connsiteX0" fmla="*/ 0 w 724569"/>
                  <a:gd name="connsiteY0" fmla="*/ 0 h 25321"/>
                  <a:gd name="connsiteX1" fmla="*/ 724570 w 724569"/>
                  <a:gd name="connsiteY1" fmla="*/ 0 h 25321"/>
                  <a:gd name="connsiteX2" fmla="*/ 724570 w 724569"/>
                  <a:gd name="connsiteY2" fmla="*/ 25322 h 25321"/>
                  <a:gd name="connsiteX3" fmla="*/ 0 w 724569"/>
                  <a:gd name="connsiteY3" fmla="*/ 25322 h 25321"/>
                </a:gdLst>
                <a:ahLst/>
                <a:cxnLst>
                  <a:cxn ang="0">
                    <a:pos x="connsiteX0" y="connsiteY0"/>
                  </a:cxn>
                  <a:cxn ang="0">
                    <a:pos x="connsiteX1" y="connsiteY1"/>
                  </a:cxn>
                  <a:cxn ang="0">
                    <a:pos x="connsiteX2" y="connsiteY2"/>
                  </a:cxn>
                  <a:cxn ang="0">
                    <a:pos x="connsiteX3" y="connsiteY3"/>
                  </a:cxn>
                </a:cxnLst>
                <a:rect l="l" t="t" r="r" b="b"/>
                <a:pathLst>
                  <a:path w="724569" h="25321">
                    <a:moveTo>
                      <a:pt x="0" y="0"/>
                    </a:moveTo>
                    <a:lnTo>
                      <a:pt x="724570" y="0"/>
                    </a:lnTo>
                    <a:lnTo>
                      <a:pt x="724570" y="25322"/>
                    </a:lnTo>
                    <a:lnTo>
                      <a:pt x="0" y="25322"/>
                    </a:lnTo>
                    <a:close/>
                  </a:path>
                </a:pathLst>
              </a:custGeom>
              <a:solidFill>
                <a:srgbClr val="FF9300"/>
              </a:solid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grpSp>
      </p:grpSp>
      <p:grpSp>
        <p:nvGrpSpPr>
          <p:cNvPr id="442" name="Group 441">
            <a:extLst>
              <a:ext uri="{FF2B5EF4-FFF2-40B4-BE49-F238E27FC236}">
                <a16:creationId xmlns:a16="http://schemas.microsoft.com/office/drawing/2014/main" id="{809713D2-506F-32D0-7A77-A41B59FA4CD1}"/>
              </a:ext>
            </a:extLst>
          </p:cNvPr>
          <p:cNvGrpSpPr/>
          <p:nvPr/>
        </p:nvGrpSpPr>
        <p:grpSpPr>
          <a:xfrm>
            <a:off x="1782461" y="6462895"/>
            <a:ext cx="1482190" cy="1042984"/>
            <a:chOff x="462193" y="4159553"/>
            <a:chExt cx="1786282" cy="1256967"/>
          </a:xfrm>
        </p:grpSpPr>
        <p:sp>
          <p:nvSpPr>
            <p:cNvPr id="443" name="Google Shape;1042;p3">
              <a:extLst>
                <a:ext uri="{FF2B5EF4-FFF2-40B4-BE49-F238E27FC236}">
                  <a16:creationId xmlns:a16="http://schemas.microsoft.com/office/drawing/2014/main" id="{921818AC-EFCC-4A0B-9488-EA19FB637E9A}"/>
                </a:ext>
              </a:extLst>
            </p:cNvPr>
            <p:cNvSpPr/>
            <p:nvPr/>
          </p:nvSpPr>
          <p:spPr>
            <a:xfrm>
              <a:off x="898134" y="4159553"/>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444" name="TextBox 443">
              <a:extLst>
                <a:ext uri="{FF2B5EF4-FFF2-40B4-BE49-F238E27FC236}">
                  <a16:creationId xmlns:a16="http://schemas.microsoft.com/office/drawing/2014/main" id="{97C3CD19-7762-8733-7846-518CADA3308A}"/>
                </a:ext>
              </a:extLst>
            </p:cNvPr>
            <p:cNvSpPr txBox="1"/>
            <p:nvPr/>
          </p:nvSpPr>
          <p:spPr>
            <a:xfrm>
              <a:off x="462193" y="5108743"/>
              <a:ext cx="1786282" cy="307777"/>
            </a:xfrm>
            <a:prstGeom prst="rect">
              <a:avLst/>
            </a:prstGeom>
            <a:noFill/>
          </p:spPr>
          <p:txBody>
            <a:bodyPr wrap="square" rtlCol="0">
              <a:spAutoFit/>
            </a:bodyPr>
            <a:lstStyle/>
            <a:p>
              <a:pPr algn="ctr"/>
              <a:r>
                <a:rPr lang="en-GB" noProof="0" dirty="0">
                  <a:solidFill>
                    <a:srgbClr val="FF9300"/>
                  </a:solidFill>
                  <a:latin typeface="Calibri" panose="020F0502020204030204" pitchFamily="34" charset="0"/>
                  <a:cs typeface="Calibri" panose="020F0502020204030204" pitchFamily="34" charset="0"/>
                </a:rPr>
                <a:t>FORESIGHT</a:t>
              </a:r>
            </a:p>
          </p:txBody>
        </p:sp>
        <p:grpSp>
          <p:nvGrpSpPr>
            <p:cNvPr id="445" name="Group 444">
              <a:extLst>
                <a:ext uri="{FF2B5EF4-FFF2-40B4-BE49-F238E27FC236}">
                  <a16:creationId xmlns:a16="http://schemas.microsoft.com/office/drawing/2014/main" id="{CCA660FE-9A63-BDAF-CF77-78D0E0519BFC}"/>
                </a:ext>
              </a:extLst>
            </p:cNvPr>
            <p:cNvGrpSpPr/>
            <p:nvPr/>
          </p:nvGrpSpPr>
          <p:grpSpPr>
            <a:xfrm>
              <a:off x="1051871" y="4364405"/>
              <a:ext cx="604023" cy="489671"/>
              <a:chOff x="309857" y="5093296"/>
              <a:chExt cx="826393" cy="669942"/>
            </a:xfrm>
          </p:grpSpPr>
          <p:sp>
            <p:nvSpPr>
              <p:cNvPr id="446" name="Freeform 1045">
                <a:extLst>
                  <a:ext uri="{FF2B5EF4-FFF2-40B4-BE49-F238E27FC236}">
                    <a16:creationId xmlns:a16="http://schemas.microsoft.com/office/drawing/2014/main" id="{9B1ACD85-E17F-3BD6-D879-576F86299ACA}"/>
                  </a:ext>
                </a:extLst>
              </p:cNvPr>
              <p:cNvSpPr/>
              <p:nvPr/>
            </p:nvSpPr>
            <p:spPr>
              <a:xfrm>
                <a:off x="309857" y="5093296"/>
                <a:ext cx="826393" cy="669942"/>
              </a:xfrm>
              <a:custGeom>
                <a:avLst/>
                <a:gdLst>
                  <a:gd name="connsiteX0" fmla="*/ 825255 w 826393"/>
                  <a:gd name="connsiteY0" fmla="*/ 493003 h 669942"/>
                  <a:gd name="connsiteX1" fmla="*/ 588097 w 826393"/>
                  <a:gd name="connsiteY1" fmla="*/ 664849 h 669942"/>
                  <a:gd name="connsiteX2" fmla="*/ 438059 w 826393"/>
                  <a:gd name="connsiteY2" fmla="*/ 468819 h 669942"/>
                  <a:gd name="connsiteX3" fmla="*/ 386527 w 826393"/>
                  <a:gd name="connsiteY3" fmla="*/ 468819 h 669942"/>
                  <a:gd name="connsiteX4" fmla="*/ 53994 w 826393"/>
                  <a:gd name="connsiteY4" fmla="*/ 611645 h 669942"/>
                  <a:gd name="connsiteX5" fmla="*/ 19260 w 826393"/>
                  <a:gd name="connsiteY5" fmla="*/ 388302 h 669942"/>
                  <a:gd name="connsiteX6" fmla="*/ 73069 w 826393"/>
                  <a:gd name="connsiteY6" fmla="*/ 258280 h 669942"/>
                  <a:gd name="connsiteX7" fmla="*/ 84742 w 826393"/>
                  <a:gd name="connsiteY7" fmla="*/ 244054 h 669942"/>
                  <a:gd name="connsiteX8" fmla="*/ 99262 w 826393"/>
                  <a:gd name="connsiteY8" fmla="*/ 252305 h 669942"/>
                  <a:gd name="connsiteX9" fmla="*/ 73354 w 826393"/>
                  <a:gd name="connsiteY9" fmla="*/ 324002 h 669942"/>
                  <a:gd name="connsiteX10" fmla="*/ 337274 w 826393"/>
                  <a:gd name="connsiteY10" fmla="*/ 346479 h 669942"/>
                  <a:gd name="connsiteX11" fmla="*/ 362327 w 826393"/>
                  <a:gd name="connsiteY11" fmla="*/ 380336 h 669942"/>
                  <a:gd name="connsiteX12" fmla="*/ 362327 w 826393"/>
                  <a:gd name="connsiteY12" fmla="*/ 186014 h 669942"/>
                  <a:gd name="connsiteX13" fmla="*/ 305956 w 826393"/>
                  <a:gd name="connsiteY13" fmla="*/ 100660 h 669942"/>
                  <a:gd name="connsiteX14" fmla="*/ 141113 w 826393"/>
                  <a:gd name="connsiteY14" fmla="*/ 158416 h 669942"/>
                  <a:gd name="connsiteX15" fmla="*/ 114636 w 826393"/>
                  <a:gd name="connsiteY15" fmla="*/ 222431 h 669942"/>
                  <a:gd name="connsiteX16" fmla="*/ 92144 w 826393"/>
                  <a:gd name="connsiteY16" fmla="*/ 214465 h 669942"/>
                  <a:gd name="connsiteX17" fmla="*/ 106949 w 826393"/>
                  <a:gd name="connsiteY17" fmla="*/ 177478 h 669942"/>
                  <a:gd name="connsiteX18" fmla="*/ 161896 w 826393"/>
                  <a:gd name="connsiteY18" fmla="*/ 90417 h 669942"/>
                  <a:gd name="connsiteX19" fmla="*/ 184388 w 826393"/>
                  <a:gd name="connsiteY19" fmla="*/ 75907 h 669942"/>
                  <a:gd name="connsiteX20" fmla="*/ 201755 w 826393"/>
                  <a:gd name="connsiteY20" fmla="*/ 38352 h 669942"/>
                  <a:gd name="connsiteX21" fmla="*/ 349231 w 826393"/>
                  <a:gd name="connsiteY21" fmla="*/ 48594 h 669942"/>
                  <a:gd name="connsiteX22" fmla="*/ 356918 w 826393"/>
                  <a:gd name="connsiteY22" fmla="*/ 111756 h 669942"/>
                  <a:gd name="connsiteX23" fmla="*/ 376278 w 826393"/>
                  <a:gd name="connsiteY23" fmla="*/ 144190 h 669942"/>
                  <a:gd name="connsiteX24" fmla="*/ 387381 w 826393"/>
                  <a:gd name="connsiteY24" fmla="*/ 181461 h 669942"/>
                  <a:gd name="connsiteX25" fmla="*/ 387381 w 826393"/>
                  <a:gd name="connsiteY25" fmla="*/ 208206 h 669942"/>
                  <a:gd name="connsiteX26" fmla="*/ 438913 w 826393"/>
                  <a:gd name="connsiteY26" fmla="*/ 208206 h 669942"/>
                  <a:gd name="connsiteX27" fmla="*/ 438913 w 826393"/>
                  <a:gd name="connsiteY27" fmla="*/ 181461 h 669942"/>
                  <a:gd name="connsiteX28" fmla="*/ 458557 w 826393"/>
                  <a:gd name="connsiteY28" fmla="*/ 126835 h 669942"/>
                  <a:gd name="connsiteX29" fmla="*/ 469091 w 826393"/>
                  <a:gd name="connsiteY29" fmla="*/ 111471 h 669942"/>
                  <a:gd name="connsiteX30" fmla="*/ 473646 w 826393"/>
                  <a:gd name="connsiteY30" fmla="*/ 56276 h 669942"/>
                  <a:gd name="connsiteX31" fmla="*/ 625678 w 826393"/>
                  <a:gd name="connsiteY31" fmla="*/ 41197 h 669942"/>
                  <a:gd name="connsiteX32" fmla="*/ 641337 w 826393"/>
                  <a:gd name="connsiteY32" fmla="*/ 75338 h 669942"/>
                  <a:gd name="connsiteX33" fmla="*/ 665536 w 826393"/>
                  <a:gd name="connsiteY33" fmla="*/ 91555 h 669942"/>
                  <a:gd name="connsiteX34" fmla="*/ 696854 w 826393"/>
                  <a:gd name="connsiteY34" fmla="*/ 127973 h 669942"/>
                  <a:gd name="connsiteX35" fmla="*/ 813013 w 826393"/>
                  <a:gd name="connsiteY35" fmla="*/ 405373 h 669942"/>
                  <a:gd name="connsiteX36" fmla="*/ 826394 w 826393"/>
                  <a:gd name="connsiteY36" fmla="*/ 458861 h 669942"/>
                  <a:gd name="connsiteX37" fmla="*/ 826394 w 826393"/>
                  <a:gd name="connsiteY37" fmla="*/ 492718 h 669942"/>
                  <a:gd name="connsiteX38" fmla="*/ 331295 w 826393"/>
                  <a:gd name="connsiteY38" fmla="*/ 88141 h 669942"/>
                  <a:gd name="connsiteX39" fmla="*/ 215136 w 826393"/>
                  <a:gd name="connsiteY39" fmla="*/ 63104 h 669942"/>
                  <a:gd name="connsiteX40" fmla="*/ 331295 w 826393"/>
                  <a:gd name="connsiteY40" fmla="*/ 88141 h 669942"/>
                  <a:gd name="connsiteX41" fmla="*/ 608881 w 826393"/>
                  <a:gd name="connsiteY41" fmla="*/ 63958 h 669942"/>
                  <a:gd name="connsiteX42" fmla="*/ 492722 w 826393"/>
                  <a:gd name="connsiteY42" fmla="*/ 88141 h 669942"/>
                  <a:gd name="connsiteX43" fmla="*/ 608881 w 826393"/>
                  <a:gd name="connsiteY43" fmla="*/ 63958 h 669942"/>
                  <a:gd name="connsiteX44" fmla="*/ 461974 w 826393"/>
                  <a:gd name="connsiteY44" fmla="*/ 184022 h 669942"/>
                  <a:gd name="connsiteX45" fmla="*/ 461974 w 826393"/>
                  <a:gd name="connsiteY45" fmla="*/ 380051 h 669942"/>
                  <a:gd name="connsiteX46" fmla="*/ 485319 w 826393"/>
                  <a:gd name="connsiteY46" fmla="*/ 347901 h 669942"/>
                  <a:gd name="connsiteX47" fmla="*/ 715929 w 826393"/>
                  <a:gd name="connsiteY47" fmla="*/ 301241 h 669942"/>
                  <a:gd name="connsiteX48" fmla="*/ 750947 w 826393"/>
                  <a:gd name="connsiteY48" fmla="*/ 322864 h 669942"/>
                  <a:gd name="connsiteX49" fmla="*/ 683473 w 826393"/>
                  <a:gd name="connsiteY49" fmla="*/ 158131 h 669942"/>
                  <a:gd name="connsiteX50" fmla="*/ 462258 w 826393"/>
                  <a:gd name="connsiteY50" fmla="*/ 184307 h 669942"/>
                  <a:gd name="connsiteX51" fmla="*/ 437774 w 826393"/>
                  <a:gd name="connsiteY51" fmla="*/ 233243 h 669942"/>
                  <a:gd name="connsiteX52" fmla="*/ 386242 w 826393"/>
                  <a:gd name="connsiteY52" fmla="*/ 233243 h 669942"/>
                  <a:gd name="connsiteX53" fmla="*/ 386242 w 826393"/>
                  <a:gd name="connsiteY53" fmla="*/ 348470 h 669942"/>
                  <a:gd name="connsiteX54" fmla="*/ 388805 w 826393"/>
                  <a:gd name="connsiteY54" fmla="*/ 351031 h 669942"/>
                  <a:gd name="connsiteX55" fmla="*/ 435496 w 826393"/>
                  <a:gd name="connsiteY55" fmla="*/ 351031 h 669942"/>
                  <a:gd name="connsiteX56" fmla="*/ 438059 w 826393"/>
                  <a:gd name="connsiteY56" fmla="*/ 348470 h 669942"/>
                  <a:gd name="connsiteX57" fmla="*/ 438059 w 826393"/>
                  <a:gd name="connsiteY57" fmla="*/ 233243 h 669942"/>
                  <a:gd name="connsiteX58" fmla="*/ 171291 w 826393"/>
                  <a:gd name="connsiteY58" fmla="*/ 308070 h 669942"/>
                  <a:gd name="connsiteX59" fmla="*/ 24954 w 826393"/>
                  <a:gd name="connsiteY59" fmla="*/ 500116 h 669942"/>
                  <a:gd name="connsiteX60" fmla="*/ 299977 w 826393"/>
                  <a:gd name="connsiteY60" fmla="*/ 607377 h 669942"/>
                  <a:gd name="connsiteX61" fmla="*/ 171291 w 826393"/>
                  <a:gd name="connsiteY61" fmla="*/ 308070 h 669942"/>
                  <a:gd name="connsiteX62" fmla="*/ 610304 w 826393"/>
                  <a:gd name="connsiteY62" fmla="*/ 308070 h 669942"/>
                  <a:gd name="connsiteX63" fmla="*/ 468237 w 826393"/>
                  <a:gd name="connsiteY63" fmla="*/ 430410 h 669942"/>
                  <a:gd name="connsiteX64" fmla="*/ 715644 w 826393"/>
                  <a:gd name="connsiteY64" fmla="*/ 622741 h 669942"/>
                  <a:gd name="connsiteX65" fmla="*/ 610304 w 826393"/>
                  <a:gd name="connsiteY65" fmla="*/ 308070 h 669942"/>
                  <a:gd name="connsiteX66" fmla="*/ 437774 w 826393"/>
                  <a:gd name="connsiteY66" fmla="*/ 375215 h 669942"/>
                  <a:gd name="connsiteX67" fmla="*/ 386242 w 826393"/>
                  <a:gd name="connsiteY67" fmla="*/ 375215 h 669942"/>
                  <a:gd name="connsiteX68" fmla="*/ 386242 w 826393"/>
                  <a:gd name="connsiteY68" fmla="*/ 442929 h 669942"/>
                  <a:gd name="connsiteX69" fmla="*/ 437774 w 826393"/>
                  <a:gd name="connsiteY69" fmla="*/ 442929 h 669942"/>
                  <a:gd name="connsiteX70" fmla="*/ 437774 w 826393"/>
                  <a:gd name="connsiteY70" fmla="*/ 375215 h 66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826393" h="669942">
                    <a:moveTo>
                      <a:pt x="825255" y="493003"/>
                    </a:moveTo>
                    <a:cubicBezTo>
                      <a:pt x="811874" y="610507"/>
                      <a:pt x="705395" y="690170"/>
                      <a:pt x="588097" y="664849"/>
                    </a:cubicBezTo>
                    <a:cubicBezTo>
                      <a:pt x="498700" y="645502"/>
                      <a:pt x="433219" y="560432"/>
                      <a:pt x="438059" y="468819"/>
                    </a:cubicBezTo>
                    <a:lnTo>
                      <a:pt x="386527" y="468819"/>
                    </a:lnTo>
                    <a:cubicBezTo>
                      <a:pt x="393929" y="644079"/>
                      <a:pt x="178409" y="738253"/>
                      <a:pt x="53994" y="611645"/>
                    </a:cubicBezTo>
                    <a:cubicBezTo>
                      <a:pt x="-9210" y="547345"/>
                      <a:pt x="-11488" y="468535"/>
                      <a:pt x="19260" y="388302"/>
                    </a:cubicBezTo>
                    <a:cubicBezTo>
                      <a:pt x="35203" y="346479"/>
                      <a:pt x="53994" y="298396"/>
                      <a:pt x="73069" y="258280"/>
                    </a:cubicBezTo>
                    <a:cubicBezTo>
                      <a:pt x="92144" y="218164"/>
                      <a:pt x="77624" y="245477"/>
                      <a:pt x="84742" y="244054"/>
                    </a:cubicBezTo>
                    <a:cubicBezTo>
                      <a:pt x="91859" y="242632"/>
                      <a:pt x="96699" y="245761"/>
                      <a:pt x="99262" y="252305"/>
                    </a:cubicBezTo>
                    <a:cubicBezTo>
                      <a:pt x="102109" y="262832"/>
                      <a:pt x="71076" y="321157"/>
                      <a:pt x="73354" y="324002"/>
                    </a:cubicBezTo>
                    <a:cubicBezTo>
                      <a:pt x="152786" y="260841"/>
                      <a:pt x="269514" y="271367"/>
                      <a:pt x="337274" y="346479"/>
                    </a:cubicBezTo>
                    <a:lnTo>
                      <a:pt x="362327" y="380336"/>
                    </a:lnTo>
                    <a:lnTo>
                      <a:pt x="362327" y="186014"/>
                    </a:lnTo>
                    <a:cubicBezTo>
                      <a:pt x="362327" y="155002"/>
                      <a:pt x="331864" y="115454"/>
                      <a:pt x="305956" y="100660"/>
                    </a:cubicBezTo>
                    <a:cubicBezTo>
                      <a:pt x="240759" y="62820"/>
                      <a:pt x="171007" y="93831"/>
                      <a:pt x="141113" y="158416"/>
                    </a:cubicBezTo>
                    <a:cubicBezTo>
                      <a:pt x="111219" y="223000"/>
                      <a:pt x="124031" y="209344"/>
                      <a:pt x="114636" y="222431"/>
                    </a:cubicBezTo>
                    <a:cubicBezTo>
                      <a:pt x="105240" y="235519"/>
                      <a:pt x="90436" y="226984"/>
                      <a:pt x="92144" y="214465"/>
                    </a:cubicBezTo>
                    <a:cubicBezTo>
                      <a:pt x="93852" y="201946"/>
                      <a:pt x="103532" y="185729"/>
                      <a:pt x="106949" y="177478"/>
                    </a:cubicBezTo>
                    <a:cubicBezTo>
                      <a:pt x="120614" y="143621"/>
                      <a:pt x="132572" y="114316"/>
                      <a:pt x="161896" y="90417"/>
                    </a:cubicBezTo>
                    <a:cubicBezTo>
                      <a:pt x="167590" y="85865"/>
                      <a:pt x="180687" y="79890"/>
                      <a:pt x="184388" y="75907"/>
                    </a:cubicBezTo>
                    <a:cubicBezTo>
                      <a:pt x="188089" y="71924"/>
                      <a:pt x="195776" y="47456"/>
                      <a:pt x="201755" y="38352"/>
                    </a:cubicBezTo>
                    <a:cubicBezTo>
                      <a:pt x="237058" y="-16559"/>
                      <a:pt x="321900" y="-10585"/>
                      <a:pt x="349231" y="48594"/>
                    </a:cubicBezTo>
                    <a:cubicBezTo>
                      <a:pt x="360904" y="74200"/>
                      <a:pt x="351793" y="91271"/>
                      <a:pt x="356918" y="111756"/>
                    </a:cubicBezTo>
                    <a:cubicBezTo>
                      <a:pt x="362043" y="132241"/>
                      <a:pt x="372577" y="135655"/>
                      <a:pt x="376278" y="144190"/>
                    </a:cubicBezTo>
                    <a:cubicBezTo>
                      <a:pt x="379979" y="152726"/>
                      <a:pt x="387381" y="173495"/>
                      <a:pt x="387381" y="181461"/>
                    </a:cubicBezTo>
                    <a:lnTo>
                      <a:pt x="387381" y="208206"/>
                    </a:lnTo>
                    <a:lnTo>
                      <a:pt x="438913" y="208206"/>
                    </a:lnTo>
                    <a:lnTo>
                      <a:pt x="438913" y="181461"/>
                    </a:lnTo>
                    <a:cubicBezTo>
                      <a:pt x="438913" y="168089"/>
                      <a:pt x="451724" y="139354"/>
                      <a:pt x="458557" y="126835"/>
                    </a:cubicBezTo>
                    <a:cubicBezTo>
                      <a:pt x="465390" y="114316"/>
                      <a:pt x="468237" y="115170"/>
                      <a:pt x="469091" y="111471"/>
                    </a:cubicBezTo>
                    <a:cubicBezTo>
                      <a:pt x="473362" y="95254"/>
                      <a:pt x="466813" y="76761"/>
                      <a:pt x="473646" y="56276"/>
                    </a:cubicBezTo>
                    <a:cubicBezTo>
                      <a:pt x="496423" y="-11438"/>
                      <a:pt x="589521" y="-19974"/>
                      <a:pt x="625678" y="41197"/>
                    </a:cubicBezTo>
                    <a:cubicBezTo>
                      <a:pt x="661835" y="102367"/>
                      <a:pt x="637066" y="70786"/>
                      <a:pt x="641337" y="75338"/>
                    </a:cubicBezTo>
                    <a:cubicBezTo>
                      <a:pt x="645607" y="79890"/>
                      <a:pt x="659273" y="86434"/>
                      <a:pt x="665536" y="91555"/>
                    </a:cubicBezTo>
                    <a:cubicBezTo>
                      <a:pt x="677209" y="101229"/>
                      <a:pt x="689167" y="115170"/>
                      <a:pt x="696854" y="127973"/>
                    </a:cubicBezTo>
                    <a:cubicBezTo>
                      <a:pt x="733581" y="219586"/>
                      <a:pt x="780272" y="312622"/>
                      <a:pt x="813013" y="405373"/>
                    </a:cubicBezTo>
                    <a:cubicBezTo>
                      <a:pt x="818707" y="421590"/>
                      <a:pt x="824970" y="442075"/>
                      <a:pt x="826394" y="458861"/>
                    </a:cubicBezTo>
                    <a:lnTo>
                      <a:pt x="826394" y="492718"/>
                    </a:lnTo>
                    <a:close/>
                    <a:moveTo>
                      <a:pt x="331295" y="88141"/>
                    </a:moveTo>
                    <a:cubicBezTo>
                      <a:pt x="333857" y="18436"/>
                      <a:pt x="241898" y="-911"/>
                      <a:pt x="215136" y="63104"/>
                    </a:cubicBezTo>
                    <a:cubicBezTo>
                      <a:pt x="256133" y="55707"/>
                      <a:pt x="298269" y="62251"/>
                      <a:pt x="331295" y="88141"/>
                    </a:cubicBezTo>
                    <a:close/>
                    <a:moveTo>
                      <a:pt x="608881" y="63958"/>
                    </a:moveTo>
                    <a:cubicBezTo>
                      <a:pt x="583542" y="-911"/>
                      <a:pt x="489590" y="18151"/>
                      <a:pt x="492722" y="88141"/>
                    </a:cubicBezTo>
                    <a:cubicBezTo>
                      <a:pt x="525462" y="62820"/>
                      <a:pt x="568737" y="54569"/>
                      <a:pt x="608881" y="63958"/>
                    </a:cubicBezTo>
                    <a:close/>
                    <a:moveTo>
                      <a:pt x="461974" y="184022"/>
                    </a:moveTo>
                    <a:lnTo>
                      <a:pt x="461974" y="380051"/>
                    </a:lnTo>
                    <a:lnTo>
                      <a:pt x="485319" y="347901"/>
                    </a:lnTo>
                    <a:cubicBezTo>
                      <a:pt x="542545" y="283317"/>
                      <a:pt x="637635" y="263686"/>
                      <a:pt x="715929" y="301241"/>
                    </a:cubicBezTo>
                    <a:lnTo>
                      <a:pt x="750947" y="322864"/>
                    </a:lnTo>
                    <a:cubicBezTo>
                      <a:pt x="727032" y="269091"/>
                      <a:pt x="707957" y="211335"/>
                      <a:pt x="683473" y="158131"/>
                    </a:cubicBezTo>
                    <a:cubicBezTo>
                      <a:pt x="631087" y="44895"/>
                      <a:pt x="474785" y="71640"/>
                      <a:pt x="462258" y="184307"/>
                    </a:cubicBezTo>
                    <a:close/>
                    <a:moveTo>
                      <a:pt x="437774" y="233243"/>
                    </a:moveTo>
                    <a:lnTo>
                      <a:pt x="386242" y="233243"/>
                    </a:lnTo>
                    <a:lnTo>
                      <a:pt x="386242" y="348470"/>
                    </a:lnTo>
                    <a:lnTo>
                      <a:pt x="388805" y="351031"/>
                    </a:lnTo>
                    <a:lnTo>
                      <a:pt x="435496" y="351031"/>
                    </a:lnTo>
                    <a:lnTo>
                      <a:pt x="438059" y="348470"/>
                    </a:lnTo>
                    <a:lnTo>
                      <a:pt x="438059" y="233243"/>
                    </a:lnTo>
                    <a:close/>
                    <a:moveTo>
                      <a:pt x="171291" y="308070"/>
                    </a:moveTo>
                    <a:cubicBezTo>
                      <a:pt x="78478" y="317174"/>
                      <a:pt x="12142" y="409356"/>
                      <a:pt x="24954" y="500116"/>
                    </a:cubicBezTo>
                    <a:cubicBezTo>
                      <a:pt x="37766" y="590875"/>
                      <a:pt x="199477" y="691308"/>
                      <a:pt x="299977" y="607377"/>
                    </a:cubicBezTo>
                    <a:cubicBezTo>
                      <a:pt x="430371" y="498409"/>
                      <a:pt x="342683" y="291283"/>
                      <a:pt x="171291" y="308070"/>
                    </a:cubicBezTo>
                    <a:close/>
                    <a:moveTo>
                      <a:pt x="610304" y="308070"/>
                    </a:moveTo>
                    <a:cubicBezTo>
                      <a:pt x="544253" y="314329"/>
                      <a:pt x="485319" y="367533"/>
                      <a:pt x="468237" y="430410"/>
                    </a:cubicBezTo>
                    <a:cubicBezTo>
                      <a:pt x="428379" y="575796"/>
                      <a:pt x="583827" y="697283"/>
                      <a:pt x="715644" y="622741"/>
                    </a:cubicBezTo>
                    <a:cubicBezTo>
                      <a:pt x="847462" y="548198"/>
                      <a:pt x="798778" y="290430"/>
                      <a:pt x="610304" y="308070"/>
                    </a:cubicBezTo>
                    <a:close/>
                    <a:moveTo>
                      <a:pt x="437774" y="375215"/>
                    </a:moveTo>
                    <a:lnTo>
                      <a:pt x="386242" y="375215"/>
                    </a:lnTo>
                    <a:lnTo>
                      <a:pt x="386242" y="442929"/>
                    </a:lnTo>
                    <a:lnTo>
                      <a:pt x="437774" y="442929"/>
                    </a:lnTo>
                    <a:lnTo>
                      <a:pt x="437774" y="375215"/>
                    </a:lnTo>
                    <a:close/>
                  </a:path>
                </a:pathLst>
              </a:custGeom>
              <a:solidFill>
                <a:srgbClr val="1A3966"/>
              </a:solid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447" name="Freeform 1046">
                <a:extLst>
                  <a:ext uri="{FF2B5EF4-FFF2-40B4-BE49-F238E27FC236}">
                    <a16:creationId xmlns:a16="http://schemas.microsoft.com/office/drawing/2014/main" id="{6056C56C-1791-DBCB-E637-FD44901DF705}"/>
                  </a:ext>
                </a:extLst>
              </p:cNvPr>
              <p:cNvSpPr/>
              <p:nvPr/>
            </p:nvSpPr>
            <p:spPr>
              <a:xfrm>
                <a:off x="771738" y="5400455"/>
                <a:ext cx="339065" cy="338202"/>
              </a:xfrm>
              <a:custGeom>
                <a:avLst/>
                <a:gdLst>
                  <a:gd name="connsiteX0" fmla="*/ 148423 w 339065"/>
                  <a:gd name="connsiteY0" fmla="*/ 910 h 338202"/>
                  <a:gd name="connsiteX1" fmla="*/ 6356 w 339065"/>
                  <a:gd name="connsiteY1" fmla="*/ 123251 h 338202"/>
                  <a:gd name="connsiteX2" fmla="*/ 253763 w 339065"/>
                  <a:gd name="connsiteY2" fmla="*/ 315581 h 338202"/>
                  <a:gd name="connsiteX3" fmla="*/ 148423 w 339065"/>
                  <a:gd name="connsiteY3" fmla="*/ 910 h 338202"/>
                  <a:gd name="connsiteX4" fmla="*/ 79240 w 339065"/>
                  <a:gd name="connsiteY4" fmla="*/ 276888 h 338202"/>
                  <a:gd name="connsiteX5" fmla="*/ 161235 w 339065"/>
                  <a:gd name="connsiteY5" fmla="*/ 28223 h 338202"/>
                  <a:gd name="connsiteX6" fmla="*/ 227286 w 339065"/>
                  <a:gd name="connsiteY6" fmla="*/ 40457 h 338202"/>
                  <a:gd name="connsiteX7" fmla="*/ 253194 w 339065"/>
                  <a:gd name="connsiteY7" fmla="*/ 64641 h 338202"/>
                  <a:gd name="connsiteX8" fmla="*/ 271415 w 339065"/>
                  <a:gd name="connsiteY8" fmla="*/ 79720 h 338202"/>
                  <a:gd name="connsiteX9" fmla="*/ 282518 w 339065"/>
                  <a:gd name="connsiteY9" fmla="*/ 85126 h 338202"/>
                  <a:gd name="connsiteX10" fmla="*/ 310134 w 339065"/>
                  <a:gd name="connsiteY10" fmla="*/ 159099 h 338202"/>
                  <a:gd name="connsiteX11" fmla="*/ 79240 w 339065"/>
                  <a:gd name="connsiteY11" fmla="*/ 276888 h 3382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39065" h="338202">
                    <a:moveTo>
                      <a:pt x="148423" y="910"/>
                    </a:moveTo>
                    <a:cubicBezTo>
                      <a:pt x="82372" y="7169"/>
                      <a:pt x="23438" y="60373"/>
                      <a:pt x="6356" y="123251"/>
                    </a:cubicBezTo>
                    <a:cubicBezTo>
                      <a:pt x="-33502" y="268637"/>
                      <a:pt x="121946" y="390124"/>
                      <a:pt x="253763" y="315581"/>
                    </a:cubicBezTo>
                    <a:cubicBezTo>
                      <a:pt x="410635" y="226813"/>
                      <a:pt x="336897" y="-16730"/>
                      <a:pt x="148423" y="910"/>
                    </a:cubicBezTo>
                    <a:close/>
                    <a:moveTo>
                      <a:pt x="79240" y="276888"/>
                    </a:moveTo>
                    <a:cubicBezTo>
                      <a:pt x="-18413" y="194948"/>
                      <a:pt x="34826" y="35621"/>
                      <a:pt x="161235" y="28223"/>
                    </a:cubicBezTo>
                    <a:cubicBezTo>
                      <a:pt x="183157" y="26801"/>
                      <a:pt x="207072" y="31638"/>
                      <a:pt x="227286" y="40457"/>
                    </a:cubicBezTo>
                    <a:cubicBezTo>
                      <a:pt x="236966" y="44725"/>
                      <a:pt x="255187" y="52407"/>
                      <a:pt x="253194" y="64641"/>
                    </a:cubicBezTo>
                    <a:cubicBezTo>
                      <a:pt x="260027" y="68624"/>
                      <a:pt x="266005" y="73745"/>
                      <a:pt x="271415" y="79720"/>
                    </a:cubicBezTo>
                    <a:cubicBezTo>
                      <a:pt x="275116" y="79720"/>
                      <a:pt x="278817" y="81427"/>
                      <a:pt x="282518" y="85126"/>
                    </a:cubicBezTo>
                    <a:cubicBezTo>
                      <a:pt x="297038" y="100774"/>
                      <a:pt x="308711" y="138330"/>
                      <a:pt x="310134" y="159099"/>
                    </a:cubicBezTo>
                    <a:cubicBezTo>
                      <a:pt x="317537" y="281724"/>
                      <a:pt x="173762" y="356551"/>
                      <a:pt x="79240" y="276888"/>
                    </a:cubicBezTo>
                    <a:close/>
                  </a:path>
                </a:pathLst>
              </a:custGeom>
              <a:solidFill>
                <a:srgbClr val="FF9300"/>
              </a:solid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448" name="Freeform 1047">
                <a:extLst>
                  <a:ext uri="{FF2B5EF4-FFF2-40B4-BE49-F238E27FC236}">
                    <a16:creationId xmlns:a16="http://schemas.microsoft.com/office/drawing/2014/main" id="{E5E1FB61-0C29-897E-7D4B-C2BC400637BB}"/>
                  </a:ext>
                </a:extLst>
              </p:cNvPr>
              <p:cNvSpPr/>
              <p:nvPr/>
            </p:nvSpPr>
            <p:spPr>
              <a:xfrm>
                <a:off x="331967" y="5400434"/>
                <a:ext cx="340544" cy="338213"/>
              </a:xfrm>
              <a:custGeom>
                <a:avLst/>
                <a:gdLst>
                  <a:gd name="connsiteX0" fmla="*/ 149181 w 340544"/>
                  <a:gd name="connsiteY0" fmla="*/ 931 h 338213"/>
                  <a:gd name="connsiteX1" fmla="*/ 277867 w 340544"/>
                  <a:gd name="connsiteY1" fmla="*/ 300239 h 338213"/>
                  <a:gd name="connsiteX2" fmla="*/ 2844 w 340544"/>
                  <a:gd name="connsiteY2" fmla="*/ 192977 h 338213"/>
                  <a:gd name="connsiteX3" fmla="*/ 149181 w 340544"/>
                  <a:gd name="connsiteY3" fmla="*/ 931 h 338213"/>
                  <a:gd name="connsiteX4" fmla="*/ 161993 w 340544"/>
                  <a:gd name="connsiteY4" fmla="*/ 28244 h 338213"/>
                  <a:gd name="connsiteX5" fmla="*/ 46973 w 340544"/>
                  <a:gd name="connsiteY5" fmla="*/ 235939 h 338213"/>
                  <a:gd name="connsiteX6" fmla="*/ 295519 w 340544"/>
                  <a:gd name="connsiteY6" fmla="*/ 234232 h 338213"/>
                  <a:gd name="connsiteX7" fmla="*/ 161993 w 340544"/>
                  <a:gd name="connsiteY7" fmla="*/ 28244 h 338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0544" h="338213">
                    <a:moveTo>
                      <a:pt x="149181" y="931"/>
                    </a:moveTo>
                    <a:cubicBezTo>
                      <a:pt x="320573" y="-15570"/>
                      <a:pt x="408261" y="191270"/>
                      <a:pt x="277867" y="300239"/>
                    </a:cubicBezTo>
                    <a:cubicBezTo>
                      <a:pt x="177652" y="383885"/>
                      <a:pt x="21065" y="321008"/>
                      <a:pt x="2844" y="192977"/>
                    </a:cubicBezTo>
                    <a:cubicBezTo>
                      <a:pt x="-15377" y="64947"/>
                      <a:pt x="56368" y="10036"/>
                      <a:pt x="149181" y="931"/>
                    </a:cubicBezTo>
                    <a:close/>
                    <a:moveTo>
                      <a:pt x="161993" y="28244"/>
                    </a:moveTo>
                    <a:cubicBezTo>
                      <a:pt x="60069" y="35357"/>
                      <a:pt x="-2281" y="144895"/>
                      <a:pt x="46973" y="235939"/>
                    </a:cubicBezTo>
                    <a:cubicBezTo>
                      <a:pt x="100497" y="334380"/>
                      <a:pt x="243418" y="333527"/>
                      <a:pt x="295519" y="234232"/>
                    </a:cubicBezTo>
                    <a:cubicBezTo>
                      <a:pt x="346196" y="138066"/>
                      <a:pt x="270180" y="20847"/>
                      <a:pt x="161993" y="28244"/>
                    </a:cubicBezTo>
                    <a:close/>
                  </a:path>
                </a:pathLst>
              </a:custGeom>
              <a:solidFill>
                <a:srgbClr val="FF9300"/>
              </a:solid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449" name="Freeform 1048">
                <a:extLst>
                  <a:ext uri="{FF2B5EF4-FFF2-40B4-BE49-F238E27FC236}">
                    <a16:creationId xmlns:a16="http://schemas.microsoft.com/office/drawing/2014/main" id="{47C6F58E-65D8-29CD-975B-6706204A456E}"/>
                  </a:ext>
                </a:extLst>
              </p:cNvPr>
              <p:cNvSpPr/>
              <p:nvPr/>
            </p:nvSpPr>
            <p:spPr>
              <a:xfrm>
                <a:off x="800548" y="5428432"/>
                <a:ext cx="281599" cy="281847"/>
              </a:xfrm>
              <a:custGeom>
                <a:avLst/>
                <a:gdLst>
                  <a:gd name="connsiteX0" fmla="*/ 132424 w 281599"/>
                  <a:gd name="connsiteY0" fmla="*/ 246 h 281847"/>
                  <a:gd name="connsiteX1" fmla="*/ 198476 w 281599"/>
                  <a:gd name="connsiteY1" fmla="*/ 12480 h 281847"/>
                  <a:gd name="connsiteX2" fmla="*/ 224099 w 281599"/>
                  <a:gd name="connsiteY2" fmla="*/ 38655 h 281847"/>
                  <a:gd name="connsiteX3" fmla="*/ 188796 w 281599"/>
                  <a:gd name="connsiteY3" fmla="*/ 34957 h 281847"/>
                  <a:gd name="connsiteX4" fmla="*/ 43312 w 281599"/>
                  <a:gd name="connsiteY4" fmla="*/ 77349 h 281847"/>
                  <a:gd name="connsiteX5" fmla="*/ 27938 w 281599"/>
                  <a:gd name="connsiteY5" fmla="*/ 112059 h 281847"/>
                  <a:gd name="connsiteX6" fmla="*/ 53846 w 281599"/>
                  <a:gd name="connsiteY6" fmla="*/ 161849 h 281847"/>
                  <a:gd name="connsiteX7" fmla="*/ 243459 w 281599"/>
                  <a:gd name="connsiteY7" fmla="*/ 138519 h 281847"/>
                  <a:gd name="connsiteX8" fmla="*/ 248583 w 281599"/>
                  <a:gd name="connsiteY8" fmla="*/ 97834 h 281847"/>
                  <a:gd name="connsiteX9" fmla="*/ 231216 w 281599"/>
                  <a:gd name="connsiteY9" fmla="*/ 66822 h 281847"/>
                  <a:gd name="connsiteX10" fmla="*/ 253708 w 281599"/>
                  <a:gd name="connsiteY10" fmla="*/ 57148 h 281847"/>
                  <a:gd name="connsiteX11" fmla="*/ 281324 w 281599"/>
                  <a:gd name="connsiteY11" fmla="*/ 131122 h 281847"/>
                  <a:gd name="connsiteX12" fmla="*/ 50430 w 281599"/>
                  <a:gd name="connsiteY12" fmla="*/ 248910 h 281847"/>
                  <a:gd name="connsiteX13" fmla="*/ 132424 w 281599"/>
                  <a:gd name="connsiteY13" fmla="*/ 246 h 281847"/>
                  <a:gd name="connsiteX14" fmla="*/ 252000 w 281599"/>
                  <a:gd name="connsiteY14" fmla="*/ 170669 h 281847"/>
                  <a:gd name="connsiteX15" fmla="*/ 51284 w 281599"/>
                  <a:gd name="connsiteY15" fmla="*/ 193146 h 281847"/>
                  <a:gd name="connsiteX16" fmla="*/ 27938 w 281599"/>
                  <a:gd name="connsiteY16" fmla="*/ 169816 h 281847"/>
                  <a:gd name="connsiteX17" fmla="*/ 252284 w 281599"/>
                  <a:gd name="connsiteY17" fmla="*/ 170669 h 2818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81599" h="281847">
                    <a:moveTo>
                      <a:pt x="132424" y="246"/>
                    </a:moveTo>
                    <a:cubicBezTo>
                      <a:pt x="154346" y="-1177"/>
                      <a:pt x="178262" y="3660"/>
                      <a:pt x="198476" y="12480"/>
                    </a:cubicBezTo>
                    <a:cubicBezTo>
                      <a:pt x="218689" y="21300"/>
                      <a:pt x="228369" y="25283"/>
                      <a:pt x="224099" y="38655"/>
                    </a:cubicBezTo>
                    <a:cubicBezTo>
                      <a:pt x="219828" y="52027"/>
                      <a:pt x="197906" y="39224"/>
                      <a:pt x="188796" y="34957"/>
                    </a:cubicBezTo>
                    <a:cubicBezTo>
                      <a:pt x="136695" y="11626"/>
                      <a:pt x="74345" y="29551"/>
                      <a:pt x="43312" y="77349"/>
                    </a:cubicBezTo>
                    <a:cubicBezTo>
                      <a:pt x="38757" y="84462"/>
                      <a:pt x="28223" y="104093"/>
                      <a:pt x="27938" y="112059"/>
                    </a:cubicBezTo>
                    <a:cubicBezTo>
                      <a:pt x="27369" y="123440"/>
                      <a:pt x="45875" y="153029"/>
                      <a:pt x="53846" y="161849"/>
                    </a:cubicBezTo>
                    <a:cubicBezTo>
                      <a:pt x="107370" y="221312"/>
                      <a:pt x="206447" y="209647"/>
                      <a:pt x="243459" y="138519"/>
                    </a:cubicBezTo>
                    <a:cubicBezTo>
                      <a:pt x="280470" y="67391"/>
                      <a:pt x="255416" y="115189"/>
                      <a:pt x="248583" y="97834"/>
                    </a:cubicBezTo>
                    <a:cubicBezTo>
                      <a:pt x="241750" y="80479"/>
                      <a:pt x="231786" y="70521"/>
                      <a:pt x="231216" y="66822"/>
                    </a:cubicBezTo>
                    <a:cubicBezTo>
                      <a:pt x="228939" y="53450"/>
                      <a:pt x="243459" y="46337"/>
                      <a:pt x="253708" y="57148"/>
                    </a:cubicBezTo>
                    <a:cubicBezTo>
                      <a:pt x="268228" y="72797"/>
                      <a:pt x="279901" y="110352"/>
                      <a:pt x="281324" y="131122"/>
                    </a:cubicBezTo>
                    <a:cubicBezTo>
                      <a:pt x="288726" y="253747"/>
                      <a:pt x="144951" y="328574"/>
                      <a:pt x="50430" y="248910"/>
                    </a:cubicBezTo>
                    <a:cubicBezTo>
                      <a:pt x="-47223" y="166970"/>
                      <a:pt x="6016" y="7643"/>
                      <a:pt x="132424" y="246"/>
                    </a:cubicBezTo>
                    <a:close/>
                    <a:moveTo>
                      <a:pt x="252000" y="170669"/>
                    </a:moveTo>
                    <a:cubicBezTo>
                      <a:pt x="203316" y="232124"/>
                      <a:pt x="112495" y="242935"/>
                      <a:pt x="51284" y="193146"/>
                    </a:cubicBezTo>
                    <a:lnTo>
                      <a:pt x="27938" y="169816"/>
                    </a:lnTo>
                    <a:cubicBezTo>
                      <a:pt x="58971" y="284190"/>
                      <a:pt x="221536" y="285328"/>
                      <a:pt x="252284" y="170669"/>
                    </a:cubicBezTo>
                    <a:close/>
                  </a:path>
                </a:pathLst>
              </a:custGeom>
              <a:solidFill>
                <a:srgbClr val="1A3966"/>
              </a:solid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450" name="Freeform 1049">
                <a:extLst>
                  <a:ext uri="{FF2B5EF4-FFF2-40B4-BE49-F238E27FC236}">
                    <a16:creationId xmlns:a16="http://schemas.microsoft.com/office/drawing/2014/main" id="{7C4653B2-9A55-A0E7-8D24-5B2BE2F27254}"/>
                  </a:ext>
                </a:extLst>
              </p:cNvPr>
              <p:cNvSpPr/>
              <p:nvPr/>
            </p:nvSpPr>
            <p:spPr>
              <a:xfrm>
                <a:off x="361766" y="5428345"/>
                <a:ext cx="281778" cy="281222"/>
              </a:xfrm>
              <a:custGeom>
                <a:avLst/>
                <a:gdLst>
                  <a:gd name="connsiteX0" fmla="*/ 132194 w 281778"/>
                  <a:gd name="connsiteY0" fmla="*/ 333 h 281222"/>
                  <a:gd name="connsiteX1" fmla="*/ 265719 w 281778"/>
                  <a:gd name="connsiteY1" fmla="*/ 206321 h 281222"/>
                  <a:gd name="connsiteX2" fmla="*/ 17173 w 281778"/>
                  <a:gd name="connsiteY2" fmla="*/ 208028 h 281222"/>
                  <a:gd name="connsiteX3" fmla="*/ 132194 w 281778"/>
                  <a:gd name="connsiteY3" fmla="*/ 333 h 281222"/>
                  <a:gd name="connsiteX4" fmla="*/ 140165 w 281778"/>
                  <a:gd name="connsiteY4" fmla="*/ 24517 h 281222"/>
                  <a:gd name="connsiteX5" fmla="*/ 33402 w 281778"/>
                  <a:gd name="connsiteY5" fmla="*/ 96499 h 281222"/>
                  <a:gd name="connsiteX6" fmla="*/ 35394 w 281778"/>
                  <a:gd name="connsiteY6" fmla="*/ 132916 h 281222"/>
                  <a:gd name="connsiteX7" fmla="*/ 249491 w 281778"/>
                  <a:gd name="connsiteY7" fmla="*/ 125234 h 281222"/>
                  <a:gd name="connsiteX8" fmla="*/ 245790 w 281778"/>
                  <a:gd name="connsiteY8" fmla="*/ 90239 h 281222"/>
                  <a:gd name="connsiteX9" fmla="*/ 140165 w 281778"/>
                  <a:gd name="connsiteY9" fmla="*/ 24232 h 281222"/>
                  <a:gd name="connsiteX10" fmla="*/ 29416 w 281778"/>
                  <a:gd name="connsiteY10" fmla="*/ 170756 h 281222"/>
                  <a:gd name="connsiteX11" fmla="*/ 253762 w 281778"/>
                  <a:gd name="connsiteY11" fmla="*/ 169903 h 281222"/>
                  <a:gd name="connsiteX12" fmla="*/ 230416 w 281778"/>
                  <a:gd name="connsiteY12" fmla="*/ 193233 h 281222"/>
                  <a:gd name="connsiteX13" fmla="*/ 29700 w 281778"/>
                  <a:gd name="connsiteY13" fmla="*/ 170756 h 2812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81778" h="281222">
                    <a:moveTo>
                      <a:pt x="132194" y="333"/>
                    </a:moveTo>
                    <a:cubicBezTo>
                      <a:pt x="240381" y="-7064"/>
                      <a:pt x="316397" y="110155"/>
                      <a:pt x="265719" y="206321"/>
                    </a:cubicBezTo>
                    <a:cubicBezTo>
                      <a:pt x="213334" y="305331"/>
                      <a:pt x="70698" y="306469"/>
                      <a:pt x="17173" y="208028"/>
                    </a:cubicBezTo>
                    <a:cubicBezTo>
                      <a:pt x="-32080" y="117268"/>
                      <a:pt x="30270" y="7446"/>
                      <a:pt x="132194" y="333"/>
                    </a:cubicBezTo>
                    <a:close/>
                    <a:moveTo>
                      <a:pt x="140165" y="24517"/>
                    </a:moveTo>
                    <a:cubicBezTo>
                      <a:pt x="94328" y="24517"/>
                      <a:pt x="50484" y="53822"/>
                      <a:pt x="33402" y="96499"/>
                    </a:cubicBezTo>
                    <a:cubicBezTo>
                      <a:pt x="16319" y="139176"/>
                      <a:pt x="28277" y="116983"/>
                      <a:pt x="35394" y="132916"/>
                    </a:cubicBezTo>
                    <a:cubicBezTo>
                      <a:pt x="77531" y="225383"/>
                      <a:pt x="213619" y="220831"/>
                      <a:pt x="249491" y="125234"/>
                    </a:cubicBezTo>
                    <a:cubicBezTo>
                      <a:pt x="255185" y="110440"/>
                      <a:pt x="252338" y="104180"/>
                      <a:pt x="245790" y="90239"/>
                    </a:cubicBezTo>
                    <a:cubicBezTo>
                      <a:pt x="227000" y="50408"/>
                      <a:pt x="184294" y="23948"/>
                      <a:pt x="140165" y="24232"/>
                    </a:cubicBezTo>
                    <a:close/>
                    <a:moveTo>
                      <a:pt x="29416" y="170756"/>
                    </a:moveTo>
                    <a:cubicBezTo>
                      <a:pt x="60164" y="285415"/>
                      <a:pt x="222729" y="284277"/>
                      <a:pt x="253762" y="169903"/>
                    </a:cubicBezTo>
                    <a:lnTo>
                      <a:pt x="230416" y="193233"/>
                    </a:lnTo>
                    <a:cubicBezTo>
                      <a:pt x="168920" y="243023"/>
                      <a:pt x="78385" y="232211"/>
                      <a:pt x="29700" y="170756"/>
                    </a:cubicBezTo>
                    <a:close/>
                  </a:path>
                </a:pathLst>
              </a:custGeom>
              <a:solidFill>
                <a:srgbClr val="1A3966"/>
              </a:solid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451" name="Freeform 1050">
                <a:extLst>
                  <a:ext uri="{FF2B5EF4-FFF2-40B4-BE49-F238E27FC236}">
                    <a16:creationId xmlns:a16="http://schemas.microsoft.com/office/drawing/2014/main" id="{F0457F3E-90AA-F5AE-8D7B-E0D93A0D44DA}"/>
                  </a:ext>
                </a:extLst>
              </p:cNvPr>
              <p:cNvSpPr/>
              <p:nvPr/>
            </p:nvSpPr>
            <p:spPr>
              <a:xfrm>
                <a:off x="828201" y="5598248"/>
                <a:ext cx="224346" cy="86315"/>
              </a:xfrm>
              <a:custGeom>
                <a:avLst/>
                <a:gdLst>
                  <a:gd name="connsiteX0" fmla="*/ 224346 w 224346"/>
                  <a:gd name="connsiteY0" fmla="*/ 854 h 86315"/>
                  <a:gd name="connsiteX1" fmla="*/ 0 w 224346"/>
                  <a:gd name="connsiteY1" fmla="*/ 0 h 86315"/>
                  <a:gd name="connsiteX2" fmla="*/ 23346 w 224346"/>
                  <a:gd name="connsiteY2" fmla="*/ 23330 h 86315"/>
                  <a:gd name="connsiteX3" fmla="*/ 224062 w 224346"/>
                  <a:gd name="connsiteY3" fmla="*/ 854 h 86315"/>
                </a:gdLst>
                <a:ahLst/>
                <a:cxnLst>
                  <a:cxn ang="0">
                    <a:pos x="connsiteX0" y="connsiteY0"/>
                  </a:cxn>
                  <a:cxn ang="0">
                    <a:pos x="connsiteX1" y="connsiteY1"/>
                  </a:cxn>
                  <a:cxn ang="0">
                    <a:pos x="connsiteX2" y="connsiteY2"/>
                  </a:cxn>
                  <a:cxn ang="0">
                    <a:pos x="connsiteX3" y="connsiteY3"/>
                  </a:cxn>
                </a:cxnLst>
                <a:rect l="l" t="t" r="r" b="b"/>
                <a:pathLst>
                  <a:path w="224346" h="86315">
                    <a:moveTo>
                      <a:pt x="224346" y="854"/>
                    </a:moveTo>
                    <a:cubicBezTo>
                      <a:pt x="193598" y="115512"/>
                      <a:pt x="31317" y="114374"/>
                      <a:pt x="0" y="0"/>
                    </a:cubicBezTo>
                    <a:lnTo>
                      <a:pt x="23346" y="23330"/>
                    </a:lnTo>
                    <a:cubicBezTo>
                      <a:pt x="84557" y="73120"/>
                      <a:pt x="175662" y="62308"/>
                      <a:pt x="224062" y="854"/>
                    </a:cubicBezTo>
                    <a:close/>
                  </a:path>
                </a:pathLst>
              </a:custGeom>
              <a:solidFill>
                <a:srgbClr val="FF9300"/>
              </a:solid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452" name="Freeform 1051">
                <a:extLst>
                  <a:ext uri="{FF2B5EF4-FFF2-40B4-BE49-F238E27FC236}">
                    <a16:creationId xmlns:a16="http://schemas.microsoft.com/office/drawing/2014/main" id="{35A3D5D6-BD1A-D8A1-30C3-F018483B7BDC}"/>
                  </a:ext>
                </a:extLst>
              </p:cNvPr>
              <p:cNvSpPr/>
              <p:nvPr/>
            </p:nvSpPr>
            <p:spPr>
              <a:xfrm>
                <a:off x="390897" y="5598248"/>
                <a:ext cx="224346" cy="86208"/>
              </a:xfrm>
              <a:custGeom>
                <a:avLst/>
                <a:gdLst>
                  <a:gd name="connsiteX0" fmla="*/ 285 w 224346"/>
                  <a:gd name="connsiteY0" fmla="*/ 854 h 86208"/>
                  <a:gd name="connsiteX1" fmla="*/ 201001 w 224346"/>
                  <a:gd name="connsiteY1" fmla="*/ 23330 h 86208"/>
                  <a:gd name="connsiteX2" fmla="*/ 224346 w 224346"/>
                  <a:gd name="connsiteY2" fmla="*/ 0 h 86208"/>
                  <a:gd name="connsiteX3" fmla="*/ 0 w 224346"/>
                  <a:gd name="connsiteY3" fmla="*/ 854 h 86208"/>
                </a:gdLst>
                <a:ahLst/>
                <a:cxnLst>
                  <a:cxn ang="0">
                    <a:pos x="connsiteX0" y="connsiteY0"/>
                  </a:cxn>
                  <a:cxn ang="0">
                    <a:pos x="connsiteX1" y="connsiteY1"/>
                  </a:cxn>
                  <a:cxn ang="0">
                    <a:pos x="connsiteX2" y="connsiteY2"/>
                  </a:cxn>
                  <a:cxn ang="0">
                    <a:pos x="connsiteX3" y="connsiteY3"/>
                  </a:cxn>
                </a:cxnLst>
                <a:rect l="l" t="t" r="r" b="b"/>
                <a:pathLst>
                  <a:path w="224346" h="86208">
                    <a:moveTo>
                      <a:pt x="285" y="854"/>
                    </a:moveTo>
                    <a:cubicBezTo>
                      <a:pt x="48969" y="62308"/>
                      <a:pt x="139789" y="73404"/>
                      <a:pt x="201001" y="23330"/>
                    </a:cubicBezTo>
                    <a:lnTo>
                      <a:pt x="224346" y="0"/>
                    </a:lnTo>
                    <a:cubicBezTo>
                      <a:pt x="193314" y="114374"/>
                      <a:pt x="30748" y="115228"/>
                      <a:pt x="0" y="854"/>
                    </a:cubicBezTo>
                    <a:close/>
                  </a:path>
                </a:pathLst>
              </a:custGeom>
              <a:solidFill>
                <a:srgbClr val="FF9300"/>
              </a:solidFill>
              <a:ln w="2847"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grpSp>
      </p:grpSp>
      <p:grpSp>
        <p:nvGrpSpPr>
          <p:cNvPr id="453" name="Group 452">
            <a:extLst>
              <a:ext uri="{FF2B5EF4-FFF2-40B4-BE49-F238E27FC236}">
                <a16:creationId xmlns:a16="http://schemas.microsoft.com/office/drawing/2014/main" id="{FDCB7E6D-EA07-31D4-236B-2CF509468A3D}"/>
              </a:ext>
            </a:extLst>
          </p:cNvPr>
          <p:cNvGrpSpPr/>
          <p:nvPr/>
        </p:nvGrpSpPr>
        <p:grpSpPr>
          <a:xfrm>
            <a:off x="5637353" y="5242110"/>
            <a:ext cx="1555436" cy="1094526"/>
            <a:chOff x="1827537" y="1820718"/>
            <a:chExt cx="1786282" cy="1256967"/>
          </a:xfrm>
        </p:grpSpPr>
        <p:sp>
          <p:nvSpPr>
            <p:cNvPr id="454" name="Google Shape;1042;p3">
              <a:extLst>
                <a:ext uri="{FF2B5EF4-FFF2-40B4-BE49-F238E27FC236}">
                  <a16:creationId xmlns:a16="http://schemas.microsoft.com/office/drawing/2014/main" id="{AE9C8EC8-09DA-446A-0CC3-DBB1588DC7D7}"/>
                </a:ext>
              </a:extLst>
            </p:cNvPr>
            <p:cNvSpPr/>
            <p:nvPr/>
          </p:nvSpPr>
          <p:spPr>
            <a:xfrm>
              <a:off x="2263478" y="1820718"/>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455" name="TextBox 454">
              <a:extLst>
                <a:ext uri="{FF2B5EF4-FFF2-40B4-BE49-F238E27FC236}">
                  <a16:creationId xmlns:a16="http://schemas.microsoft.com/office/drawing/2014/main" id="{8A406E27-BCF3-93D6-D796-1D29C1829B91}"/>
                </a:ext>
              </a:extLst>
            </p:cNvPr>
            <p:cNvSpPr txBox="1"/>
            <p:nvPr/>
          </p:nvSpPr>
          <p:spPr>
            <a:xfrm>
              <a:off x="1827537" y="2769908"/>
              <a:ext cx="1786282" cy="307777"/>
            </a:xfrm>
            <a:prstGeom prst="rect">
              <a:avLst/>
            </a:prstGeom>
            <a:noFill/>
          </p:spPr>
          <p:txBody>
            <a:bodyPr wrap="square" rtlCol="0">
              <a:spAutoFit/>
            </a:bodyPr>
            <a:lstStyle/>
            <a:p>
              <a:pPr algn="ctr"/>
              <a:r>
                <a:rPr lang="en-GB" noProof="0" dirty="0">
                  <a:solidFill>
                    <a:srgbClr val="FF9300"/>
                  </a:solidFill>
                  <a:latin typeface="Calibri" panose="020F0502020204030204" pitchFamily="34" charset="0"/>
                  <a:cs typeface="Calibri" panose="020F0502020204030204" pitchFamily="34" charset="0"/>
                </a:rPr>
                <a:t>SYSTEMIC</a:t>
              </a:r>
            </a:p>
          </p:txBody>
        </p:sp>
        <p:grpSp>
          <p:nvGrpSpPr>
            <p:cNvPr id="456" name="Google Shape;1053;p3">
              <a:extLst>
                <a:ext uri="{FF2B5EF4-FFF2-40B4-BE49-F238E27FC236}">
                  <a16:creationId xmlns:a16="http://schemas.microsoft.com/office/drawing/2014/main" id="{1B5C5614-D81F-EBEA-E230-F1D3E201490B}"/>
                </a:ext>
              </a:extLst>
            </p:cNvPr>
            <p:cNvGrpSpPr/>
            <p:nvPr/>
          </p:nvGrpSpPr>
          <p:grpSpPr>
            <a:xfrm>
              <a:off x="2380944" y="1967311"/>
              <a:ext cx="612419" cy="610872"/>
              <a:chOff x="4422991" y="3660630"/>
              <a:chExt cx="1086135" cy="1083391"/>
            </a:xfrm>
          </p:grpSpPr>
          <p:sp>
            <p:nvSpPr>
              <p:cNvPr id="457" name="Google Shape;1054;p3">
                <a:extLst>
                  <a:ext uri="{FF2B5EF4-FFF2-40B4-BE49-F238E27FC236}">
                    <a16:creationId xmlns:a16="http://schemas.microsoft.com/office/drawing/2014/main" id="{C4BF29CB-CB9B-9E1C-788B-D4210BA1FD4A}"/>
                  </a:ext>
                </a:extLst>
              </p:cNvPr>
              <p:cNvSpPr/>
              <p:nvPr/>
            </p:nvSpPr>
            <p:spPr>
              <a:xfrm>
                <a:off x="4422991" y="3660630"/>
                <a:ext cx="1086135" cy="1083391"/>
              </a:xfrm>
              <a:custGeom>
                <a:avLst/>
                <a:gdLst/>
                <a:ahLst/>
                <a:cxnLst/>
                <a:rect l="l" t="t" r="r" b="b"/>
                <a:pathLst>
                  <a:path w="1086135" h="1083391" extrusionOk="0">
                    <a:moveTo>
                      <a:pt x="754261" y="139881"/>
                    </a:moveTo>
                    <a:cubicBezTo>
                      <a:pt x="724091" y="139881"/>
                      <a:pt x="702148" y="164566"/>
                      <a:pt x="702148" y="191993"/>
                    </a:cubicBezTo>
                    <a:lnTo>
                      <a:pt x="702148" y="331874"/>
                    </a:lnTo>
                    <a:cubicBezTo>
                      <a:pt x="702148" y="362045"/>
                      <a:pt x="726834" y="383987"/>
                      <a:pt x="754261" y="383987"/>
                    </a:cubicBezTo>
                    <a:lnTo>
                      <a:pt x="1034023" y="383987"/>
                    </a:lnTo>
                    <a:cubicBezTo>
                      <a:pt x="1064194" y="383987"/>
                      <a:pt x="1086136" y="359302"/>
                      <a:pt x="1086136" y="331874"/>
                    </a:cubicBezTo>
                    <a:lnTo>
                      <a:pt x="1086136" y="191993"/>
                    </a:lnTo>
                    <a:cubicBezTo>
                      <a:pt x="1086136" y="161823"/>
                      <a:pt x="1061451" y="139881"/>
                      <a:pt x="1034023" y="139881"/>
                    </a:cubicBezTo>
                    <a:lnTo>
                      <a:pt x="962711" y="139881"/>
                    </a:lnTo>
                    <a:cubicBezTo>
                      <a:pt x="973683" y="126167"/>
                      <a:pt x="981911" y="106968"/>
                      <a:pt x="981911" y="87768"/>
                    </a:cubicBezTo>
                    <a:cubicBezTo>
                      <a:pt x="981911" y="38399"/>
                      <a:pt x="943512" y="0"/>
                      <a:pt x="894142" y="0"/>
                    </a:cubicBezTo>
                    <a:cubicBezTo>
                      <a:pt x="853000" y="0"/>
                      <a:pt x="817345" y="30171"/>
                      <a:pt x="809117" y="71312"/>
                    </a:cubicBezTo>
                    <a:lnTo>
                      <a:pt x="614380" y="71312"/>
                    </a:lnTo>
                    <a:cubicBezTo>
                      <a:pt x="565010" y="71312"/>
                      <a:pt x="526611" y="109710"/>
                      <a:pt x="526611" y="159080"/>
                    </a:cubicBezTo>
                    <a:lnTo>
                      <a:pt x="526611" y="318161"/>
                    </a:lnTo>
                    <a:cubicBezTo>
                      <a:pt x="490956" y="326389"/>
                      <a:pt x="466270" y="351074"/>
                      <a:pt x="458042" y="386730"/>
                    </a:cubicBezTo>
                    <a:lnTo>
                      <a:pt x="263306" y="386730"/>
                    </a:lnTo>
                    <a:cubicBezTo>
                      <a:pt x="213936" y="386730"/>
                      <a:pt x="175537" y="425128"/>
                      <a:pt x="175537" y="474498"/>
                    </a:cubicBezTo>
                    <a:lnTo>
                      <a:pt x="175537" y="633578"/>
                    </a:lnTo>
                    <a:cubicBezTo>
                      <a:pt x="134396" y="641806"/>
                      <a:pt x="104225" y="677462"/>
                      <a:pt x="104225" y="718604"/>
                    </a:cubicBezTo>
                    <a:cubicBezTo>
                      <a:pt x="104225" y="737803"/>
                      <a:pt x="112454" y="757003"/>
                      <a:pt x="123425" y="770716"/>
                    </a:cubicBezTo>
                    <a:lnTo>
                      <a:pt x="52113" y="770716"/>
                    </a:lnTo>
                    <a:cubicBezTo>
                      <a:pt x="21942" y="770716"/>
                      <a:pt x="0" y="795401"/>
                      <a:pt x="0" y="822829"/>
                    </a:cubicBezTo>
                    <a:lnTo>
                      <a:pt x="0" y="962710"/>
                    </a:lnTo>
                    <a:cubicBezTo>
                      <a:pt x="0" y="992880"/>
                      <a:pt x="24685" y="1014822"/>
                      <a:pt x="52113" y="1014822"/>
                    </a:cubicBezTo>
                    <a:lnTo>
                      <a:pt x="331875" y="1014822"/>
                    </a:lnTo>
                    <a:cubicBezTo>
                      <a:pt x="362045" y="1014822"/>
                      <a:pt x="383987" y="990137"/>
                      <a:pt x="383987" y="962710"/>
                    </a:cubicBezTo>
                    <a:lnTo>
                      <a:pt x="383987" y="822829"/>
                    </a:lnTo>
                    <a:cubicBezTo>
                      <a:pt x="383987" y="792658"/>
                      <a:pt x="359303" y="770716"/>
                      <a:pt x="331875" y="770716"/>
                    </a:cubicBezTo>
                    <a:lnTo>
                      <a:pt x="260563" y="770716"/>
                    </a:lnTo>
                    <a:cubicBezTo>
                      <a:pt x="271534" y="757003"/>
                      <a:pt x="279762" y="737803"/>
                      <a:pt x="279762" y="718604"/>
                    </a:cubicBezTo>
                    <a:cubicBezTo>
                      <a:pt x="279762" y="677462"/>
                      <a:pt x="249592" y="641806"/>
                      <a:pt x="208450" y="633578"/>
                    </a:cubicBezTo>
                    <a:lnTo>
                      <a:pt x="208450" y="474498"/>
                    </a:lnTo>
                    <a:cubicBezTo>
                      <a:pt x="208450" y="444327"/>
                      <a:pt x="233135" y="422385"/>
                      <a:pt x="260563" y="422385"/>
                    </a:cubicBezTo>
                    <a:lnTo>
                      <a:pt x="455300" y="422385"/>
                    </a:lnTo>
                    <a:cubicBezTo>
                      <a:pt x="458042" y="436099"/>
                      <a:pt x="463528" y="447070"/>
                      <a:pt x="471756" y="458041"/>
                    </a:cubicBezTo>
                    <a:lnTo>
                      <a:pt x="400444" y="458041"/>
                    </a:lnTo>
                    <a:cubicBezTo>
                      <a:pt x="370274" y="458041"/>
                      <a:pt x="348331" y="482726"/>
                      <a:pt x="348331" y="510154"/>
                    </a:cubicBezTo>
                    <a:lnTo>
                      <a:pt x="348331" y="650035"/>
                    </a:lnTo>
                    <a:cubicBezTo>
                      <a:pt x="348331" y="680205"/>
                      <a:pt x="373017" y="702147"/>
                      <a:pt x="400444" y="702147"/>
                    </a:cubicBezTo>
                    <a:lnTo>
                      <a:pt x="537583" y="702147"/>
                    </a:lnTo>
                    <a:cubicBezTo>
                      <a:pt x="537583" y="704890"/>
                      <a:pt x="534840" y="707633"/>
                      <a:pt x="534840" y="710375"/>
                    </a:cubicBezTo>
                    <a:lnTo>
                      <a:pt x="488213" y="721347"/>
                    </a:lnTo>
                    <a:lnTo>
                      <a:pt x="488213" y="852999"/>
                    </a:lnTo>
                    <a:lnTo>
                      <a:pt x="534840" y="863970"/>
                    </a:lnTo>
                    <a:cubicBezTo>
                      <a:pt x="540325" y="880427"/>
                      <a:pt x="545811" y="894141"/>
                      <a:pt x="554039" y="907854"/>
                    </a:cubicBezTo>
                    <a:lnTo>
                      <a:pt x="529354" y="948996"/>
                    </a:lnTo>
                    <a:lnTo>
                      <a:pt x="622608" y="1042250"/>
                    </a:lnTo>
                    <a:lnTo>
                      <a:pt x="663750" y="1017565"/>
                    </a:lnTo>
                    <a:cubicBezTo>
                      <a:pt x="677463" y="1025793"/>
                      <a:pt x="691177" y="1031279"/>
                      <a:pt x="707634" y="1036764"/>
                    </a:cubicBezTo>
                    <a:lnTo>
                      <a:pt x="718605" y="1083391"/>
                    </a:lnTo>
                    <a:lnTo>
                      <a:pt x="850258" y="1083391"/>
                    </a:lnTo>
                    <a:lnTo>
                      <a:pt x="861229" y="1036764"/>
                    </a:lnTo>
                    <a:cubicBezTo>
                      <a:pt x="877686" y="1031279"/>
                      <a:pt x="891400" y="1025793"/>
                      <a:pt x="905114" y="1017565"/>
                    </a:cubicBezTo>
                    <a:lnTo>
                      <a:pt x="946255" y="1042250"/>
                    </a:lnTo>
                    <a:lnTo>
                      <a:pt x="1039509" y="948996"/>
                    </a:lnTo>
                    <a:lnTo>
                      <a:pt x="1014824" y="907854"/>
                    </a:lnTo>
                    <a:cubicBezTo>
                      <a:pt x="1023052" y="894141"/>
                      <a:pt x="1028538" y="880427"/>
                      <a:pt x="1034023" y="863970"/>
                    </a:cubicBezTo>
                    <a:lnTo>
                      <a:pt x="1080651" y="852999"/>
                    </a:lnTo>
                    <a:lnTo>
                      <a:pt x="1080651" y="721347"/>
                    </a:lnTo>
                    <a:lnTo>
                      <a:pt x="1034023" y="710375"/>
                    </a:lnTo>
                    <a:cubicBezTo>
                      <a:pt x="1028538" y="693919"/>
                      <a:pt x="1023052" y="680205"/>
                      <a:pt x="1014824" y="666491"/>
                    </a:cubicBezTo>
                    <a:lnTo>
                      <a:pt x="1039509" y="625350"/>
                    </a:lnTo>
                    <a:lnTo>
                      <a:pt x="946255" y="532096"/>
                    </a:lnTo>
                    <a:lnTo>
                      <a:pt x="905114" y="556781"/>
                    </a:lnTo>
                    <a:cubicBezTo>
                      <a:pt x="891400" y="548552"/>
                      <a:pt x="877686" y="543067"/>
                      <a:pt x="861229" y="537582"/>
                    </a:cubicBezTo>
                    <a:lnTo>
                      <a:pt x="850258" y="490954"/>
                    </a:lnTo>
                    <a:lnTo>
                      <a:pt x="726834" y="490954"/>
                    </a:lnTo>
                    <a:cubicBezTo>
                      <a:pt x="718605" y="471755"/>
                      <a:pt x="699406" y="455299"/>
                      <a:pt x="677463" y="455299"/>
                    </a:cubicBezTo>
                    <a:lnTo>
                      <a:pt x="606152" y="455299"/>
                    </a:lnTo>
                    <a:cubicBezTo>
                      <a:pt x="617123" y="441585"/>
                      <a:pt x="625351" y="422385"/>
                      <a:pt x="625351" y="403186"/>
                    </a:cubicBezTo>
                    <a:cubicBezTo>
                      <a:pt x="625351" y="362045"/>
                      <a:pt x="595180" y="326389"/>
                      <a:pt x="554039" y="318161"/>
                    </a:cubicBezTo>
                    <a:lnTo>
                      <a:pt x="554039" y="159080"/>
                    </a:lnTo>
                    <a:cubicBezTo>
                      <a:pt x="554039" y="128910"/>
                      <a:pt x="578724" y="106968"/>
                      <a:pt x="606152" y="106968"/>
                    </a:cubicBezTo>
                    <a:lnTo>
                      <a:pt x="800888" y="106968"/>
                    </a:lnTo>
                    <a:cubicBezTo>
                      <a:pt x="803631" y="120681"/>
                      <a:pt x="809117" y="131653"/>
                      <a:pt x="817345" y="142624"/>
                    </a:cubicBezTo>
                    <a:lnTo>
                      <a:pt x="754261" y="142624"/>
                    </a:lnTo>
                    <a:close/>
                    <a:moveTo>
                      <a:pt x="351074" y="825572"/>
                    </a:moveTo>
                    <a:lnTo>
                      <a:pt x="351074" y="965452"/>
                    </a:lnTo>
                    <a:cubicBezTo>
                      <a:pt x="351074" y="976424"/>
                      <a:pt x="342846" y="981909"/>
                      <a:pt x="334618" y="981909"/>
                    </a:cubicBezTo>
                    <a:lnTo>
                      <a:pt x="54855" y="981909"/>
                    </a:lnTo>
                    <a:cubicBezTo>
                      <a:pt x="43884" y="981909"/>
                      <a:pt x="38399" y="973681"/>
                      <a:pt x="38399" y="965452"/>
                    </a:cubicBezTo>
                    <a:lnTo>
                      <a:pt x="38399" y="825572"/>
                    </a:lnTo>
                    <a:cubicBezTo>
                      <a:pt x="38399" y="814600"/>
                      <a:pt x="46627" y="809115"/>
                      <a:pt x="54855" y="809115"/>
                    </a:cubicBezTo>
                    <a:lnTo>
                      <a:pt x="334618" y="809115"/>
                    </a:lnTo>
                    <a:cubicBezTo>
                      <a:pt x="342846" y="809115"/>
                      <a:pt x="351074" y="817343"/>
                      <a:pt x="351074" y="825572"/>
                    </a:cubicBezTo>
                    <a:lnTo>
                      <a:pt x="351074" y="825572"/>
                    </a:lnTo>
                    <a:close/>
                    <a:moveTo>
                      <a:pt x="244107" y="721347"/>
                    </a:moveTo>
                    <a:cubicBezTo>
                      <a:pt x="244107" y="751517"/>
                      <a:pt x="219421" y="773459"/>
                      <a:pt x="191994" y="773459"/>
                    </a:cubicBezTo>
                    <a:cubicBezTo>
                      <a:pt x="161824" y="773459"/>
                      <a:pt x="139881" y="748774"/>
                      <a:pt x="139881" y="721347"/>
                    </a:cubicBezTo>
                    <a:cubicBezTo>
                      <a:pt x="139881" y="691176"/>
                      <a:pt x="164566" y="669234"/>
                      <a:pt x="191994" y="669234"/>
                    </a:cubicBezTo>
                    <a:cubicBezTo>
                      <a:pt x="222164" y="669234"/>
                      <a:pt x="244107" y="691176"/>
                      <a:pt x="244107" y="721347"/>
                    </a:cubicBezTo>
                    <a:lnTo>
                      <a:pt x="244107" y="721347"/>
                    </a:lnTo>
                    <a:close/>
                    <a:moveTo>
                      <a:pt x="839287" y="567752"/>
                    </a:moveTo>
                    <a:lnTo>
                      <a:pt x="850258" y="570495"/>
                    </a:lnTo>
                    <a:cubicBezTo>
                      <a:pt x="869457" y="575980"/>
                      <a:pt x="888657" y="584208"/>
                      <a:pt x="905114" y="592437"/>
                    </a:cubicBezTo>
                    <a:lnTo>
                      <a:pt x="913342" y="597922"/>
                    </a:lnTo>
                    <a:lnTo>
                      <a:pt x="948997" y="575980"/>
                    </a:lnTo>
                    <a:lnTo>
                      <a:pt x="1003853" y="630835"/>
                    </a:lnTo>
                    <a:lnTo>
                      <a:pt x="981911" y="666491"/>
                    </a:lnTo>
                    <a:lnTo>
                      <a:pt x="987397" y="674720"/>
                    </a:lnTo>
                    <a:cubicBezTo>
                      <a:pt x="998368" y="691176"/>
                      <a:pt x="1003853" y="710375"/>
                      <a:pt x="1009338" y="729575"/>
                    </a:cubicBezTo>
                    <a:lnTo>
                      <a:pt x="1012081" y="740546"/>
                    </a:lnTo>
                    <a:lnTo>
                      <a:pt x="1053223" y="751517"/>
                    </a:lnTo>
                    <a:lnTo>
                      <a:pt x="1053223" y="828314"/>
                    </a:lnTo>
                    <a:lnTo>
                      <a:pt x="1012081" y="839285"/>
                    </a:lnTo>
                    <a:lnTo>
                      <a:pt x="1009338" y="850256"/>
                    </a:lnTo>
                    <a:cubicBezTo>
                      <a:pt x="1003853" y="869456"/>
                      <a:pt x="995625" y="888655"/>
                      <a:pt x="987397" y="905112"/>
                    </a:cubicBezTo>
                    <a:lnTo>
                      <a:pt x="981911" y="913340"/>
                    </a:lnTo>
                    <a:lnTo>
                      <a:pt x="1003853" y="948996"/>
                    </a:lnTo>
                    <a:lnTo>
                      <a:pt x="948997" y="1003851"/>
                    </a:lnTo>
                    <a:lnTo>
                      <a:pt x="913342" y="981909"/>
                    </a:lnTo>
                    <a:lnTo>
                      <a:pt x="905114" y="987394"/>
                    </a:lnTo>
                    <a:cubicBezTo>
                      <a:pt x="888657" y="998365"/>
                      <a:pt x="869457" y="1003851"/>
                      <a:pt x="850258" y="1009337"/>
                    </a:cubicBezTo>
                    <a:lnTo>
                      <a:pt x="839287" y="1012079"/>
                    </a:lnTo>
                    <a:lnTo>
                      <a:pt x="828316" y="1053221"/>
                    </a:lnTo>
                    <a:lnTo>
                      <a:pt x="751519" y="1053221"/>
                    </a:lnTo>
                    <a:lnTo>
                      <a:pt x="740548" y="1012079"/>
                    </a:lnTo>
                    <a:lnTo>
                      <a:pt x="729576" y="1009337"/>
                    </a:lnTo>
                    <a:cubicBezTo>
                      <a:pt x="710377" y="1003851"/>
                      <a:pt x="691177" y="995623"/>
                      <a:pt x="674721" y="987394"/>
                    </a:cubicBezTo>
                    <a:lnTo>
                      <a:pt x="666493" y="981909"/>
                    </a:lnTo>
                    <a:lnTo>
                      <a:pt x="630837" y="1003851"/>
                    </a:lnTo>
                    <a:lnTo>
                      <a:pt x="575981" y="948996"/>
                    </a:lnTo>
                    <a:lnTo>
                      <a:pt x="597923" y="913340"/>
                    </a:lnTo>
                    <a:lnTo>
                      <a:pt x="592438" y="905112"/>
                    </a:lnTo>
                    <a:cubicBezTo>
                      <a:pt x="581467" y="888655"/>
                      <a:pt x="575981" y="869456"/>
                      <a:pt x="570496" y="850256"/>
                    </a:cubicBezTo>
                    <a:lnTo>
                      <a:pt x="567753" y="839285"/>
                    </a:lnTo>
                    <a:lnTo>
                      <a:pt x="526611" y="828314"/>
                    </a:lnTo>
                    <a:lnTo>
                      <a:pt x="526611" y="751517"/>
                    </a:lnTo>
                    <a:lnTo>
                      <a:pt x="567753" y="740546"/>
                    </a:lnTo>
                    <a:lnTo>
                      <a:pt x="570496" y="729575"/>
                    </a:lnTo>
                    <a:cubicBezTo>
                      <a:pt x="573239" y="718604"/>
                      <a:pt x="575981" y="710375"/>
                      <a:pt x="581467" y="702147"/>
                    </a:cubicBezTo>
                    <a:lnTo>
                      <a:pt x="619866" y="702147"/>
                    </a:lnTo>
                    <a:cubicBezTo>
                      <a:pt x="606152" y="729575"/>
                      <a:pt x="597923" y="759745"/>
                      <a:pt x="597923" y="789916"/>
                    </a:cubicBezTo>
                    <a:cubicBezTo>
                      <a:pt x="597923" y="896883"/>
                      <a:pt x="685692" y="981909"/>
                      <a:pt x="789917" y="981909"/>
                    </a:cubicBezTo>
                    <a:cubicBezTo>
                      <a:pt x="894142" y="981909"/>
                      <a:pt x="981911" y="894141"/>
                      <a:pt x="981911" y="789916"/>
                    </a:cubicBezTo>
                    <a:cubicBezTo>
                      <a:pt x="981911" y="685691"/>
                      <a:pt x="894142" y="597922"/>
                      <a:pt x="789917" y="597922"/>
                    </a:cubicBezTo>
                    <a:cubicBezTo>
                      <a:pt x="770717" y="597922"/>
                      <a:pt x="754261" y="600665"/>
                      <a:pt x="737805" y="606151"/>
                    </a:cubicBezTo>
                    <a:lnTo>
                      <a:pt x="737805" y="529353"/>
                    </a:lnTo>
                    <a:lnTo>
                      <a:pt x="828316" y="529353"/>
                    </a:lnTo>
                    <a:lnTo>
                      <a:pt x="839287" y="567752"/>
                    </a:lnTo>
                    <a:close/>
                    <a:moveTo>
                      <a:pt x="737805" y="650035"/>
                    </a:moveTo>
                    <a:lnTo>
                      <a:pt x="737805" y="641806"/>
                    </a:lnTo>
                    <a:cubicBezTo>
                      <a:pt x="754261" y="636321"/>
                      <a:pt x="773460" y="633578"/>
                      <a:pt x="789917" y="633578"/>
                    </a:cubicBezTo>
                    <a:cubicBezTo>
                      <a:pt x="877686" y="633578"/>
                      <a:pt x="948997" y="704890"/>
                      <a:pt x="948997" y="792658"/>
                    </a:cubicBezTo>
                    <a:cubicBezTo>
                      <a:pt x="948997" y="880427"/>
                      <a:pt x="877686" y="951738"/>
                      <a:pt x="789917" y="951738"/>
                    </a:cubicBezTo>
                    <a:cubicBezTo>
                      <a:pt x="702148" y="951738"/>
                      <a:pt x="630837" y="880427"/>
                      <a:pt x="630837" y="792658"/>
                    </a:cubicBezTo>
                    <a:cubicBezTo>
                      <a:pt x="630837" y="759745"/>
                      <a:pt x="639065" y="729575"/>
                      <a:pt x="658265" y="704890"/>
                    </a:cubicBezTo>
                    <a:lnTo>
                      <a:pt x="682949" y="704890"/>
                    </a:lnTo>
                    <a:cubicBezTo>
                      <a:pt x="713120" y="702147"/>
                      <a:pt x="737805" y="680205"/>
                      <a:pt x="737805" y="650035"/>
                    </a:cubicBezTo>
                    <a:lnTo>
                      <a:pt x="737805" y="650035"/>
                    </a:lnTo>
                    <a:close/>
                    <a:moveTo>
                      <a:pt x="702148" y="510154"/>
                    </a:moveTo>
                    <a:lnTo>
                      <a:pt x="702148" y="650035"/>
                    </a:lnTo>
                    <a:cubicBezTo>
                      <a:pt x="702148" y="661006"/>
                      <a:pt x="693920" y="666491"/>
                      <a:pt x="685692" y="666491"/>
                    </a:cubicBezTo>
                    <a:lnTo>
                      <a:pt x="405930" y="666491"/>
                    </a:lnTo>
                    <a:cubicBezTo>
                      <a:pt x="394959" y="666491"/>
                      <a:pt x="389473" y="658263"/>
                      <a:pt x="389473" y="650035"/>
                    </a:cubicBezTo>
                    <a:lnTo>
                      <a:pt x="389473" y="510154"/>
                    </a:lnTo>
                    <a:cubicBezTo>
                      <a:pt x="389473" y="499183"/>
                      <a:pt x="397701" y="493697"/>
                      <a:pt x="405930" y="493697"/>
                    </a:cubicBezTo>
                    <a:lnTo>
                      <a:pt x="685692" y="493697"/>
                    </a:lnTo>
                    <a:cubicBezTo>
                      <a:pt x="693920" y="493697"/>
                      <a:pt x="702148" y="499183"/>
                      <a:pt x="702148" y="510154"/>
                    </a:cubicBezTo>
                    <a:lnTo>
                      <a:pt x="702148" y="510154"/>
                    </a:lnTo>
                    <a:close/>
                    <a:moveTo>
                      <a:pt x="595180" y="403186"/>
                    </a:moveTo>
                    <a:cubicBezTo>
                      <a:pt x="595180" y="433357"/>
                      <a:pt x="570496" y="455299"/>
                      <a:pt x="543068" y="455299"/>
                    </a:cubicBezTo>
                    <a:cubicBezTo>
                      <a:pt x="512897" y="455299"/>
                      <a:pt x="490956" y="430614"/>
                      <a:pt x="490956" y="403186"/>
                    </a:cubicBezTo>
                    <a:cubicBezTo>
                      <a:pt x="490956" y="373016"/>
                      <a:pt x="515640" y="351074"/>
                      <a:pt x="543068" y="351074"/>
                    </a:cubicBezTo>
                    <a:cubicBezTo>
                      <a:pt x="573239" y="351074"/>
                      <a:pt x="595180" y="375758"/>
                      <a:pt x="595180" y="403186"/>
                    </a:cubicBezTo>
                    <a:lnTo>
                      <a:pt x="595180" y="403186"/>
                    </a:lnTo>
                    <a:close/>
                    <a:moveTo>
                      <a:pt x="1053223" y="194736"/>
                    </a:moveTo>
                    <a:lnTo>
                      <a:pt x="1053223" y="334617"/>
                    </a:lnTo>
                    <a:cubicBezTo>
                      <a:pt x="1053223" y="345588"/>
                      <a:pt x="1044994" y="351074"/>
                      <a:pt x="1036766" y="351074"/>
                    </a:cubicBezTo>
                    <a:lnTo>
                      <a:pt x="757004" y="351074"/>
                    </a:lnTo>
                    <a:cubicBezTo>
                      <a:pt x="746033" y="351074"/>
                      <a:pt x="740548" y="342845"/>
                      <a:pt x="740548" y="334617"/>
                    </a:cubicBezTo>
                    <a:lnTo>
                      <a:pt x="740548" y="194736"/>
                    </a:lnTo>
                    <a:cubicBezTo>
                      <a:pt x="740548" y="183765"/>
                      <a:pt x="748776" y="178280"/>
                      <a:pt x="757004" y="178280"/>
                    </a:cubicBezTo>
                    <a:lnTo>
                      <a:pt x="1036766" y="178280"/>
                    </a:lnTo>
                    <a:cubicBezTo>
                      <a:pt x="1044994" y="175537"/>
                      <a:pt x="1053223" y="183765"/>
                      <a:pt x="1053223" y="194736"/>
                    </a:cubicBezTo>
                    <a:lnTo>
                      <a:pt x="1053223" y="194736"/>
                    </a:lnTo>
                    <a:close/>
                    <a:moveTo>
                      <a:pt x="842030" y="87768"/>
                    </a:moveTo>
                    <a:cubicBezTo>
                      <a:pt x="842030" y="57598"/>
                      <a:pt x="866714" y="35656"/>
                      <a:pt x="894142" y="35656"/>
                    </a:cubicBezTo>
                    <a:cubicBezTo>
                      <a:pt x="924313" y="35656"/>
                      <a:pt x="946255" y="60341"/>
                      <a:pt x="946255" y="87768"/>
                    </a:cubicBezTo>
                    <a:cubicBezTo>
                      <a:pt x="946255" y="117939"/>
                      <a:pt x="921570" y="139881"/>
                      <a:pt x="894142" y="139881"/>
                    </a:cubicBezTo>
                    <a:cubicBezTo>
                      <a:pt x="866714" y="139881"/>
                      <a:pt x="842030" y="117939"/>
                      <a:pt x="842030" y="87768"/>
                    </a:cubicBezTo>
                    <a:lnTo>
                      <a:pt x="842030" y="87768"/>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458" name="Google Shape;1055;p3">
                <a:extLst>
                  <a:ext uri="{FF2B5EF4-FFF2-40B4-BE49-F238E27FC236}">
                    <a16:creationId xmlns:a16="http://schemas.microsoft.com/office/drawing/2014/main" id="{40B18D53-96BC-D659-8F8F-7DD81242CB31}"/>
                  </a:ext>
                </a:extLst>
              </p:cNvPr>
              <p:cNvSpPr/>
              <p:nvPr/>
            </p:nvSpPr>
            <p:spPr>
              <a:xfrm>
                <a:off x="5193709" y="3871823"/>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459" name="Google Shape;1056;p3">
                <a:extLst>
                  <a:ext uri="{FF2B5EF4-FFF2-40B4-BE49-F238E27FC236}">
                    <a16:creationId xmlns:a16="http://schemas.microsoft.com/office/drawing/2014/main" id="{CB8EE780-C910-0EAD-A1AB-88D5277230A9}"/>
                  </a:ext>
                </a:extLst>
              </p:cNvPr>
              <p:cNvSpPr/>
              <p:nvPr/>
            </p:nvSpPr>
            <p:spPr>
              <a:xfrm>
                <a:off x="5193709" y="3943135"/>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460" name="Google Shape;1057;p3">
                <a:extLst>
                  <a:ext uri="{FF2B5EF4-FFF2-40B4-BE49-F238E27FC236}">
                    <a16:creationId xmlns:a16="http://schemas.microsoft.com/office/drawing/2014/main" id="{00AC8F99-36D6-15FC-7C00-69F165ECE14D}"/>
                  </a:ext>
                </a:extLst>
              </p:cNvPr>
              <p:cNvSpPr/>
              <p:nvPr/>
            </p:nvSpPr>
            <p:spPr>
              <a:xfrm>
                <a:off x="4842634" y="4187241"/>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461" name="Google Shape;1058;p3">
                <a:extLst>
                  <a:ext uri="{FF2B5EF4-FFF2-40B4-BE49-F238E27FC236}">
                    <a16:creationId xmlns:a16="http://schemas.microsoft.com/office/drawing/2014/main" id="{040404D8-1339-748A-10A9-26A9D790742B}"/>
                  </a:ext>
                </a:extLst>
              </p:cNvPr>
              <p:cNvSpPr/>
              <p:nvPr/>
            </p:nvSpPr>
            <p:spPr>
              <a:xfrm>
                <a:off x="4842634" y="4258553"/>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462" name="Google Shape;1059;p3">
                <a:extLst>
                  <a:ext uri="{FF2B5EF4-FFF2-40B4-BE49-F238E27FC236}">
                    <a16:creationId xmlns:a16="http://schemas.microsoft.com/office/drawing/2014/main" id="{3F8E07FB-3F54-5A8F-9C34-0615D252189C}"/>
                  </a:ext>
                </a:extLst>
              </p:cNvPr>
              <p:cNvSpPr/>
              <p:nvPr/>
            </p:nvSpPr>
            <p:spPr>
              <a:xfrm>
                <a:off x="4491560" y="4505401"/>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463" name="Google Shape;1060;p3">
                <a:extLst>
                  <a:ext uri="{FF2B5EF4-FFF2-40B4-BE49-F238E27FC236}">
                    <a16:creationId xmlns:a16="http://schemas.microsoft.com/office/drawing/2014/main" id="{98E5D573-36BD-92F4-97DB-E895973A3B26}"/>
                  </a:ext>
                </a:extLst>
              </p:cNvPr>
              <p:cNvSpPr/>
              <p:nvPr/>
            </p:nvSpPr>
            <p:spPr>
              <a:xfrm>
                <a:off x="4491560" y="4573970"/>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464" name="Google Shape;1061;p3">
                <a:extLst>
                  <a:ext uri="{FF2B5EF4-FFF2-40B4-BE49-F238E27FC236}">
                    <a16:creationId xmlns:a16="http://schemas.microsoft.com/office/drawing/2014/main" id="{E1FDE0B3-F13C-E450-43B5-C8FF75EA18EF}"/>
                  </a:ext>
                </a:extLst>
              </p:cNvPr>
              <p:cNvSpPr/>
              <p:nvPr/>
            </p:nvSpPr>
            <p:spPr>
              <a:xfrm>
                <a:off x="5125139" y="4362778"/>
                <a:ext cx="175537" cy="175536"/>
              </a:xfrm>
              <a:custGeom>
                <a:avLst/>
                <a:gdLst/>
                <a:ahLst/>
                <a:cxnLst/>
                <a:rect l="l" t="t" r="r" b="b"/>
                <a:pathLst>
                  <a:path w="175537" h="175536" extrusionOk="0">
                    <a:moveTo>
                      <a:pt x="87769" y="175537"/>
                    </a:moveTo>
                    <a:cubicBezTo>
                      <a:pt x="137138" y="175537"/>
                      <a:pt x="175538" y="137138"/>
                      <a:pt x="175538" y="87768"/>
                    </a:cubicBezTo>
                    <a:cubicBezTo>
                      <a:pt x="175538" y="38399"/>
                      <a:pt x="137138" y="0"/>
                      <a:pt x="87769" y="0"/>
                    </a:cubicBezTo>
                    <a:cubicBezTo>
                      <a:pt x="38399" y="0"/>
                      <a:pt x="0" y="38399"/>
                      <a:pt x="0" y="87768"/>
                    </a:cubicBezTo>
                    <a:cubicBezTo>
                      <a:pt x="0" y="137138"/>
                      <a:pt x="38399" y="175537"/>
                      <a:pt x="87769" y="175537"/>
                    </a:cubicBezTo>
                    <a:lnTo>
                      <a:pt x="87769" y="175537"/>
                    </a:lnTo>
                    <a:close/>
                    <a:moveTo>
                      <a:pt x="87769" y="35656"/>
                    </a:moveTo>
                    <a:cubicBezTo>
                      <a:pt x="117940" y="35656"/>
                      <a:pt x="139881" y="60341"/>
                      <a:pt x="139881" y="87768"/>
                    </a:cubicBezTo>
                    <a:cubicBezTo>
                      <a:pt x="139881" y="117938"/>
                      <a:pt x="115197" y="139881"/>
                      <a:pt x="87769" y="139881"/>
                    </a:cubicBezTo>
                    <a:cubicBezTo>
                      <a:pt x="60341" y="139881"/>
                      <a:pt x="35656" y="115196"/>
                      <a:pt x="35656" y="87768"/>
                    </a:cubicBezTo>
                    <a:cubicBezTo>
                      <a:pt x="35656" y="60341"/>
                      <a:pt x="57598" y="35656"/>
                      <a:pt x="87769" y="35656"/>
                    </a:cubicBezTo>
                    <a:lnTo>
                      <a:pt x="87769" y="35656"/>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grpSp>
      </p:grpSp>
      <p:grpSp>
        <p:nvGrpSpPr>
          <p:cNvPr id="465" name="Group 464">
            <a:extLst>
              <a:ext uri="{FF2B5EF4-FFF2-40B4-BE49-F238E27FC236}">
                <a16:creationId xmlns:a16="http://schemas.microsoft.com/office/drawing/2014/main" id="{726F6D66-EC95-9A85-8AEB-184A47037103}"/>
              </a:ext>
            </a:extLst>
          </p:cNvPr>
          <p:cNvGrpSpPr/>
          <p:nvPr/>
        </p:nvGrpSpPr>
        <p:grpSpPr>
          <a:xfrm>
            <a:off x="3963163" y="5242110"/>
            <a:ext cx="1555436" cy="1094526"/>
            <a:chOff x="526236" y="5113194"/>
            <a:chExt cx="1786282" cy="1256967"/>
          </a:xfrm>
        </p:grpSpPr>
        <p:sp>
          <p:nvSpPr>
            <p:cNvPr id="466" name="Google Shape;1042;p3">
              <a:extLst>
                <a:ext uri="{FF2B5EF4-FFF2-40B4-BE49-F238E27FC236}">
                  <a16:creationId xmlns:a16="http://schemas.microsoft.com/office/drawing/2014/main" id="{4A00183D-EFDF-B0C9-CCEA-D7993D2D37F9}"/>
                </a:ext>
              </a:extLst>
            </p:cNvPr>
            <p:cNvSpPr/>
            <p:nvPr/>
          </p:nvSpPr>
          <p:spPr>
            <a:xfrm>
              <a:off x="962177" y="5113194"/>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467" name="TextBox 466">
              <a:extLst>
                <a:ext uri="{FF2B5EF4-FFF2-40B4-BE49-F238E27FC236}">
                  <a16:creationId xmlns:a16="http://schemas.microsoft.com/office/drawing/2014/main" id="{129AC2FB-94EE-408B-475F-429E81615969}"/>
                </a:ext>
              </a:extLst>
            </p:cNvPr>
            <p:cNvSpPr txBox="1"/>
            <p:nvPr/>
          </p:nvSpPr>
          <p:spPr>
            <a:xfrm>
              <a:off x="526236" y="6062384"/>
              <a:ext cx="1786282" cy="307777"/>
            </a:xfrm>
            <a:prstGeom prst="rect">
              <a:avLst/>
            </a:prstGeom>
            <a:noFill/>
          </p:spPr>
          <p:txBody>
            <a:bodyPr wrap="square" rtlCol="0">
              <a:spAutoFit/>
            </a:bodyPr>
            <a:lstStyle/>
            <a:p>
              <a:pPr algn="ctr"/>
              <a:r>
                <a:rPr lang="en-GB" noProof="0" dirty="0">
                  <a:solidFill>
                    <a:srgbClr val="FF9300"/>
                  </a:solidFill>
                  <a:latin typeface="Calibri" panose="020F0502020204030204" pitchFamily="34" charset="0"/>
                  <a:cs typeface="Calibri" panose="020F0502020204030204" pitchFamily="34" charset="0"/>
                </a:rPr>
                <a:t>COMMUNICATIVE</a:t>
              </a:r>
            </a:p>
          </p:txBody>
        </p:sp>
        <p:grpSp>
          <p:nvGrpSpPr>
            <p:cNvPr id="468" name="Google Shape;1179;p3">
              <a:extLst>
                <a:ext uri="{FF2B5EF4-FFF2-40B4-BE49-F238E27FC236}">
                  <a16:creationId xmlns:a16="http://schemas.microsoft.com/office/drawing/2014/main" id="{F15300C3-97EF-A343-E1D9-DF6959BD6E53}"/>
                </a:ext>
              </a:extLst>
            </p:cNvPr>
            <p:cNvGrpSpPr/>
            <p:nvPr/>
          </p:nvGrpSpPr>
          <p:grpSpPr>
            <a:xfrm>
              <a:off x="1117046" y="5257207"/>
              <a:ext cx="620269" cy="608702"/>
              <a:chOff x="5632524" y="3887743"/>
              <a:chExt cx="867188" cy="794922"/>
            </a:xfrm>
          </p:grpSpPr>
          <p:sp>
            <p:nvSpPr>
              <p:cNvPr id="469" name="Google Shape;1180;p3">
                <a:extLst>
                  <a:ext uri="{FF2B5EF4-FFF2-40B4-BE49-F238E27FC236}">
                    <a16:creationId xmlns:a16="http://schemas.microsoft.com/office/drawing/2014/main" id="{EFA76C8B-F823-BF0D-4288-FA9C6F263F19}"/>
                  </a:ext>
                </a:extLst>
              </p:cNvPr>
              <p:cNvSpPr/>
              <p:nvPr/>
            </p:nvSpPr>
            <p:spPr>
              <a:xfrm>
                <a:off x="6219683" y="3963622"/>
                <a:ext cx="173437" cy="160791"/>
              </a:xfrm>
              <a:custGeom>
                <a:avLst/>
                <a:gdLst/>
                <a:ahLst/>
                <a:cxnLst/>
                <a:rect l="l" t="t" r="r" b="b"/>
                <a:pathLst>
                  <a:path w="173437" h="160791" extrusionOk="0">
                    <a:moveTo>
                      <a:pt x="158985" y="0"/>
                    </a:moveTo>
                    <a:cubicBezTo>
                      <a:pt x="167114" y="0"/>
                      <a:pt x="173438" y="6323"/>
                      <a:pt x="173438" y="14453"/>
                    </a:cubicBezTo>
                    <a:lnTo>
                      <a:pt x="173438" y="101172"/>
                    </a:lnTo>
                    <a:cubicBezTo>
                      <a:pt x="173438" y="109302"/>
                      <a:pt x="167114" y="115625"/>
                      <a:pt x="158985" y="115625"/>
                    </a:cubicBezTo>
                    <a:cubicBezTo>
                      <a:pt x="150855" y="115625"/>
                      <a:pt x="144531" y="121948"/>
                      <a:pt x="144531" y="130079"/>
                    </a:cubicBezTo>
                    <a:lnTo>
                      <a:pt x="144531" y="160791"/>
                    </a:lnTo>
                    <a:lnTo>
                      <a:pt x="80396" y="118335"/>
                    </a:lnTo>
                    <a:cubicBezTo>
                      <a:pt x="77686" y="116529"/>
                      <a:pt x="74976" y="115625"/>
                      <a:pt x="72266" y="115625"/>
                    </a:cubicBezTo>
                    <a:lnTo>
                      <a:pt x="14453" y="115625"/>
                    </a:lnTo>
                    <a:cubicBezTo>
                      <a:pt x="6323" y="115625"/>
                      <a:pt x="0" y="109302"/>
                      <a:pt x="0" y="101172"/>
                    </a:cubicBezTo>
                    <a:lnTo>
                      <a:pt x="0" y="89429"/>
                    </a:lnTo>
                    <a:lnTo>
                      <a:pt x="4517" y="86719"/>
                    </a:lnTo>
                    <a:lnTo>
                      <a:pt x="57813" y="86719"/>
                    </a:lnTo>
                    <a:cubicBezTo>
                      <a:pt x="81299" y="86719"/>
                      <a:pt x="101172" y="66846"/>
                      <a:pt x="101172" y="43359"/>
                    </a:cubicBezTo>
                    <a:lnTo>
                      <a:pt x="101172" y="0"/>
                    </a:lnTo>
                    <a:lnTo>
                      <a:pt x="158985" y="0"/>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470" name="Google Shape;1181;p3">
                <a:extLst>
                  <a:ext uri="{FF2B5EF4-FFF2-40B4-BE49-F238E27FC236}">
                    <a16:creationId xmlns:a16="http://schemas.microsoft.com/office/drawing/2014/main" id="{CD569CD9-2B77-460D-6A4E-63EE36653325}"/>
                  </a:ext>
                </a:extLst>
              </p:cNvPr>
              <p:cNvSpPr/>
              <p:nvPr/>
            </p:nvSpPr>
            <p:spPr>
              <a:xfrm>
                <a:off x="6118511" y="3905809"/>
                <a:ext cx="173437" cy="160791"/>
              </a:xfrm>
              <a:custGeom>
                <a:avLst/>
                <a:gdLst/>
                <a:ahLst/>
                <a:cxnLst/>
                <a:rect l="l" t="t" r="r" b="b"/>
                <a:pathLst>
                  <a:path w="173437" h="160791" extrusionOk="0">
                    <a:moveTo>
                      <a:pt x="0" y="14453"/>
                    </a:moveTo>
                    <a:cubicBezTo>
                      <a:pt x="0" y="6323"/>
                      <a:pt x="6323" y="0"/>
                      <a:pt x="14453" y="0"/>
                    </a:cubicBezTo>
                    <a:lnTo>
                      <a:pt x="158985" y="0"/>
                    </a:lnTo>
                    <a:cubicBezTo>
                      <a:pt x="167114" y="0"/>
                      <a:pt x="173438" y="6323"/>
                      <a:pt x="173438" y="14453"/>
                    </a:cubicBezTo>
                    <a:lnTo>
                      <a:pt x="173438" y="28906"/>
                    </a:lnTo>
                    <a:lnTo>
                      <a:pt x="115625" y="28906"/>
                    </a:lnTo>
                    <a:cubicBezTo>
                      <a:pt x="92139" y="28906"/>
                      <a:pt x="72266" y="48779"/>
                      <a:pt x="72266" y="72266"/>
                    </a:cubicBezTo>
                    <a:lnTo>
                      <a:pt x="72266" y="131885"/>
                    </a:lnTo>
                    <a:lnTo>
                      <a:pt x="28906" y="160791"/>
                    </a:lnTo>
                    <a:lnTo>
                      <a:pt x="28906" y="130078"/>
                    </a:lnTo>
                    <a:cubicBezTo>
                      <a:pt x="28906" y="121948"/>
                      <a:pt x="22583" y="115625"/>
                      <a:pt x="14453" y="115625"/>
                    </a:cubicBezTo>
                    <a:cubicBezTo>
                      <a:pt x="6323" y="115625"/>
                      <a:pt x="0" y="109302"/>
                      <a:pt x="0" y="101172"/>
                    </a:cubicBezTo>
                    <a:lnTo>
                      <a:pt x="0" y="14453"/>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471" name="Google Shape;1182;p3">
                <a:extLst>
                  <a:ext uri="{FF2B5EF4-FFF2-40B4-BE49-F238E27FC236}">
                    <a16:creationId xmlns:a16="http://schemas.microsoft.com/office/drawing/2014/main" id="{88F8748B-0722-8B10-79D2-C1FD8D4C82F1}"/>
                  </a:ext>
                </a:extLst>
              </p:cNvPr>
              <p:cNvSpPr/>
              <p:nvPr/>
            </p:nvSpPr>
            <p:spPr>
              <a:xfrm>
                <a:off x="5699369" y="3949169"/>
                <a:ext cx="202343" cy="160791"/>
              </a:xfrm>
              <a:custGeom>
                <a:avLst/>
                <a:gdLst/>
                <a:ahLst/>
                <a:cxnLst/>
                <a:rect l="l" t="t" r="r" b="b"/>
                <a:pathLst>
                  <a:path w="202343" h="160791" extrusionOk="0">
                    <a:moveTo>
                      <a:pt x="0" y="14453"/>
                    </a:moveTo>
                    <a:cubicBezTo>
                      <a:pt x="0" y="6323"/>
                      <a:pt x="6323" y="0"/>
                      <a:pt x="14453" y="0"/>
                    </a:cubicBezTo>
                    <a:lnTo>
                      <a:pt x="187891" y="0"/>
                    </a:lnTo>
                    <a:cubicBezTo>
                      <a:pt x="196021" y="0"/>
                      <a:pt x="202344" y="6323"/>
                      <a:pt x="202344" y="14453"/>
                    </a:cubicBezTo>
                    <a:lnTo>
                      <a:pt x="202344" y="101172"/>
                    </a:lnTo>
                    <a:cubicBezTo>
                      <a:pt x="202344" y="109302"/>
                      <a:pt x="196021" y="115625"/>
                      <a:pt x="187891" y="115625"/>
                    </a:cubicBezTo>
                    <a:lnTo>
                      <a:pt x="115625" y="115625"/>
                    </a:lnTo>
                    <a:cubicBezTo>
                      <a:pt x="112915" y="115625"/>
                      <a:pt x="110205" y="116528"/>
                      <a:pt x="107495" y="118335"/>
                    </a:cubicBezTo>
                    <a:lnTo>
                      <a:pt x="43360" y="160791"/>
                    </a:lnTo>
                    <a:lnTo>
                      <a:pt x="43360" y="130078"/>
                    </a:lnTo>
                    <a:cubicBezTo>
                      <a:pt x="43360" y="121948"/>
                      <a:pt x="37036" y="115625"/>
                      <a:pt x="28906" y="115625"/>
                    </a:cubicBezTo>
                    <a:lnTo>
                      <a:pt x="14453" y="115625"/>
                    </a:lnTo>
                    <a:cubicBezTo>
                      <a:pt x="6323" y="115625"/>
                      <a:pt x="0" y="109302"/>
                      <a:pt x="0" y="101172"/>
                    </a:cubicBezTo>
                    <a:lnTo>
                      <a:pt x="0" y="14453"/>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grpSp>
            <p:nvGrpSpPr>
              <p:cNvPr id="472" name="Google Shape;1183;p3">
                <a:extLst>
                  <a:ext uri="{FF2B5EF4-FFF2-40B4-BE49-F238E27FC236}">
                    <a16:creationId xmlns:a16="http://schemas.microsoft.com/office/drawing/2014/main" id="{320C1331-1192-5656-C64C-6207706FBB9D}"/>
                  </a:ext>
                </a:extLst>
              </p:cNvPr>
              <p:cNvGrpSpPr/>
              <p:nvPr/>
            </p:nvGrpSpPr>
            <p:grpSpPr>
              <a:xfrm>
                <a:off x="5632524" y="3887743"/>
                <a:ext cx="867188" cy="794922"/>
                <a:chOff x="5632524" y="3887743"/>
                <a:chExt cx="867188" cy="794922"/>
              </a:xfrm>
            </p:grpSpPr>
            <p:sp>
              <p:nvSpPr>
                <p:cNvPr id="473" name="Google Shape;1184;p3">
                  <a:extLst>
                    <a:ext uri="{FF2B5EF4-FFF2-40B4-BE49-F238E27FC236}">
                      <a16:creationId xmlns:a16="http://schemas.microsoft.com/office/drawing/2014/main" id="{47F31047-B914-1022-8D54-BB68BF20CF03}"/>
                    </a:ext>
                  </a:extLst>
                </p:cNvPr>
                <p:cNvSpPr/>
                <p:nvPr/>
              </p:nvSpPr>
              <p:spPr>
                <a:xfrm>
                  <a:off x="5632524" y="4290624"/>
                  <a:ext cx="867188" cy="392041"/>
                </a:xfrm>
                <a:custGeom>
                  <a:avLst/>
                  <a:gdLst/>
                  <a:ahLst/>
                  <a:cxnLst/>
                  <a:rect l="l" t="t" r="r" b="b"/>
                  <a:pathLst>
                    <a:path w="867188" h="392041" extrusionOk="0">
                      <a:moveTo>
                        <a:pt x="823829" y="30713"/>
                      </a:moveTo>
                      <a:cubicBezTo>
                        <a:pt x="804860" y="30713"/>
                        <a:pt x="790406" y="43359"/>
                        <a:pt x="785890" y="47876"/>
                      </a:cubicBezTo>
                      <a:lnTo>
                        <a:pt x="719044" y="88525"/>
                      </a:lnTo>
                      <a:lnTo>
                        <a:pt x="664845" y="88525"/>
                      </a:lnTo>
                      <a:cubicBezTo>
                        <a:pt x="656715" y="88525"/>
                        <a:pt x="650391" y="94849"/>
                        <a:pt x="650391" y="102979"/>
                      </a:cubicBezTo>
                      <a:lnTo>
                        <a:pt x="650391" y="131885"/>
                      </a:lnTo>
                      <a:lnTo>
                        <a:pt x="619679" y="131885"/>
                      </a:lnTo>
                      <a:lnTo>
                        <a:pt x="607032" y="56909"/>
                      </a:lnTo>
                      <a:cubicBezTo>
                        <a:pt x="606129" y="48780"/>
                        <a:pt x="597999" y="43359"/>
                        <a:pt x="590772" y="45166"/>
                      </a:cubicBezTo>
                      <a:cubicBezTo>
                        <a:pt x="582642" y="46069"/>
                        <a:pt x="577222" y="54199"/>
                        <a:pt x="579029" y="61426"/>
                      </a:cubicBezTo>
                      <a:lnTo>
                        <a:pt x="590772" y="130982"/>
                      </a:lnTo>
                      <a:lnTo>
                        <a:pt x="548316" y="130982"/>
                      </a:lnTo>
                      <a:lnTo>
                        <a:pt x="537476" y="56909"/>
                      </a:lnTo>
                      <a:cubicBezTo>
                        <a:pt x="535670" y="42456"/>
                        <a:pt x="526636" y="30713"/>
                        <a:pt x="513990" y="24390"/>
                      </a:cubicBezTo>
                      <a:lnTo>
                        <a:pt x="469727" y="1807"/>
                      </a:lnTo>
                      <a:cubicBezTo>
                        <a:pt x="467920" y="903"/>
                        <a:pt x="465211" y="0"/>
                        <a:pt x="463404" y="0"/>
                      </a:cubicBezTo>
                      <a:lnTo>
                        <a:pt x="405591" y="0"/>
                      </a:lnTo>
                      <a:cubicBezTo>
                        <a:pt x="403785" y="0"/>
                        <a:pt x="401075" y="903"/>
                        <a:pt x="399268" y="1807"/>
                      </a:cubicBezTo>
                      <a:lnTo>
                        <a:pt x="355005" y="24390"/>
                      </a:lnTo>
                      <a:cubicBezTo>
                        <a:pt x="342359" y="30713"/>
                        <a:pt x="333326" y="43359"/>
                        <a:pt x="331519" y="56909"/>
                      </a:cubicBezTo>
                      <a:lnTo>
                        <a:pt x="320679" y="130982"/>
                      </a:lnTo>
                      <a:lnTo>
                        <a:pt x="278223" y="130982"/>
                      </a:lnTo>
                      <a:lnTo>
                        <a:pt x="289966" y="61426"/>
                      </a:lnTo>
                      <a:cubicBezTo>
                        <a:pt x="290870" y="53296"/>
                        <a:pt x="286353" y="46069"/>
                        <a:pt x="278223" y="45166"/>
                      </a:cubicBezTo>
                      <a:cubicBezTo>
                        <a:pt x="270093" y="44263"/>
                        <a:pt x="262867" y="48780"/>
                        <a:pt x="261963" y="56909"/>
                      </a:cubicBezTo>
                      <a:cubicBezTo>
                        <a:pt x="261963" y="56909"/>
                        <a:pt x="261963" y="56909"/>
                        <a:pt x="261963" y="56909"/>
                      </a:cubicBezTo>
                      <a:lnTo>
                        <a:pt x="249317" y="131885"/>
                      </a:lnTo>
                      <a:lnTo>
                        <a:pt x="216797" y="131885"/>
                      </a:lnTo>
                      <a:lnTo>
                        <a:pt x="216797" y="102979"/>
                      </a:lnTo>
                      <a:cubicBezTo>
                        <a:pt x="216797" y="94849"/>
                        <a:pt x="210474" y="88525"/>
                        <a:pt x="202344" y="88525"/>
                      </a:cubicBezTo>
                      <a:lnTo>
                        <a:pt x="148145" y="88525"/>
                      </a:lnTo>
                      <a:lnTo>
                        <a:pt x="81299" y="47876"/>
                      </a:lnTo>
                      <a:cubicBezTo>
                        <a:pt x="76782" y="43359"/>
                        <a:pt x="62329" y="30713"/>
                        <a:pt x="43359" y="30713"/>
                      </a:cubicBezTo>
                      <a:cubicBezTo>
                        <a:pt x="19873" y="30713"/>
                        <a:pt x="0" y="50586"/>
                        <a:pt x="0" y="74072"/>
                      </a:cubicBezTo>
                      <a:lnTo>
                        <a:pt x="0" y="247510"/>
                      </a:lnTo>
                      <a:cubicBezTo>
                        <a:pt x="0" y="253833"/>
                        <a:pt x="3613" y="259253"/>
                        <a:pt x="9937" y="261060"/>
                      </a:cubicBezTo>
                      <a:lnTo>
                        <a:pt x="14453" y="262866"/>
                      </a:lnTo>
                      <a:lnTo>
                        <a:pt x="14453" y="363135"/>
                      </a:lnTo>
                      <a:lnTo>
                        <a:pt x="0" y="363135"/>
                      </a:lnTo>
                      <a:lnTo>
                        <a:pt x="0" y="392042"/>
                      </a:lnTo>
                      <a:lnTo>
                        <a:pt x="867189" y="392042"/>
                      </a:lnTo>
                      <a:lnTo>
                        <a:pt x="867189" y="363135"/>
                      </a:lnTo>
                      <a:lnTo>
                        <a:pt x="852735" y="363135"/>
                      </a:lnTo>
                      <a:lnTo>
                        <a:pt x="852735" y="233960"/>
                      </a:lnTo>
                      <a:lnTo>
                        <a:pt x="858155" y="231250"/>
                      </a:lnTo>
                      <a:cubicBezTo>
                        <a:pt x="863575" y="228540"/>
                        <a:pt x="867189" y="224024"/>
                        <a:pt x="867189" y="217700"/>
                      </a:cubicBezTo>
                      <a:lnTo>
                        <a:pt x="867189" y="73169"/>
                      </a:lnTo>
                      <a:cubicBezTo>
                        <a:pt x="867189" y="50586"/>
                        <a:pt x="848219" y="30713"/>
                        <a:pt x="823829" y="30713"/>
                      </a:cubicBezTo>
                      <a:close/>
                      <a:moveTo>
                        <a:pt x="693751" y="303516"/>
                      </a:moveTo>
                      <a:lnTo>
                        <a:pt x="727174" y="363135"/>
                      </a:lnTo>
                      <a:lnTo>
                        <a:pt x="693751" y="363135"/>
                      </a:lnTo>
                      <a:lnTo>
                        <a:pt x="693751" y="303516"/>
                      </a:lnTo>
                      <a:close/>
                      <a:moveTo>
                        <a:pt x="693751" y="160791"/>
                      </a:moveTo>
                      <a:lnTo>
                        <a:pt x="737110" y="160791"/>
                      </a:lnTo>
                      <a:cubicBezTo>
                        <a:pt x="738917" y="160791"/>
                        <a:pt x="741627" y="159888"/>
                        <a:pt x="743433" y="158984"/>
                      </a:cubicBezTo>
                      <a:lnTo>
                        <a:pt x="780470" y="140918"/>
                      </a:lnTo>
                      <a:lnTo>
                        <a:pt x="780470" y="167114"/>
                      </a:lnTo>
                      <a:lnTo>
                        <a:pt x="693751" y="221314"/>
                      </a:lnTo>
                      <a:lnTo>
                        <a:pt x="693751" y="160791"/>
                      </a:lnTo>
                      <a:close/>
                      <a:moveTo>
                        <a:pt x="359522" y="62329"/>
                      </a:moveTo>
                      <a:cubicBezTo>
                        <a:pt x="360425" y="57813"/>
                        <a:pt x="363135" y="53296"/>
                        <a:pt x="367652" y="51489"/>
                      </a:cubicBezTo>
                      <a:lnTo>
                        <a:pt x="409205" y="30713"/>
                      </a:lnTo>
                      <a:lnTo>
                        <a:pt x="459791" y="30713"/>
                      </a:lnTo>
                      <a:lnTo>
                        <a:pt x="501343" y="51489"/>
                      </a:lnTo>
                      <a:cubicBezTo>
                        <a:pt x="505860" y="53296"/>
                        <a:pt x="508570" y="57813"/>
                        <a:pt x="509473" y="62329"/>
                      </a:cubicBezTo>
                      <a:lnTo>
                        <a:pt x="519410" y="131885"/>
                      </a:lnTo>
                      <a:lnTo>
                        <a:pt x="492310" y="131885"/>
                      </a:lnTo>
                      <a:lnTo>
                        <a:pt x="492310" y="74072"/>
                      </a:lnTo>
                      <a:cubicBezTo>
                        <a:pt x="492310" y="65942"/>
                        <a:pt x="485987" y="59619"/>
                        <a:pt x="477857" y="59619"/>
                      </a:cubicBezTo>
                      <a:lnTo>
                        <a:pt x="391138" y="59619"/>
                      </a:lnTo>
                      <a:cubicBezTo>
                        <a:pt x="383008" y="59619"/>
                        <a:pt x="376685" y="65942"/>
                        <a:pt x="376685" y="74072"/>
                      </a:cubicBezTo>
                      <a:lnTo>
                        <a:pt x="376685" y="131885"/>
                      </a:lnTo>
                      <a:lnTo>
                        <a:pt x="349586" y="131885"/>
                      </a:lnTo>
                      <a:lnTo>
                        <a:pt x="359522" y="62329"/>
                      </a:lnTo>
                      <a:close/>
                      <a:moveTo>
                        <a:pt x="462501" y="131885"/>
                      </a:moveTo>
                      <a:lnTo>
                        <a:pt x="404688" y="131885"/>
                      </a:lnTo>
                      <a:lnTo>
                        <a:pt x="404688" y="88525"/>
                      </a:lnTo>
                      <a:lnTo>
                        <a:pt x="462501" y="88525"/>
                      </a:lnTo>
                      <a:lnTo>
                        <a:pt x="462501" y="131885"/>
                      </a:lnTo>
                      <a:close/>
                      <a:moveTo>
                        <a:pt x="664845" y="160791"/>
                      </a:moveTo>
                      <a:lnTo>
                        <a:pt x="664845" y="189698"/>
                      </a:lnTo>
                      <a:lnTo>
                        <a:pt x="202344" y="189698"/>
                      </a:lnTo>
                      <a:lnTo>
                        <a:pt x="202344" y="160791"/>
                      </a:lnTo>
                      <a:lnTo>
                        <a:pt x="664845" y="160791"/>
                      </a:lnTo>
                      <a:close/>
                      <a:moveTo>
                        <a:pt x="520313" y="221314"/>
                      </a:moveTo>
                      <a:lnTo>
                        <a:pt x="520313" y="218604"/>
                      </a:lnTo>
                      <a:lnTo>
                        <a:pt x="607032" y="218604"/>
                      </a:lnTo>
                      <a:lnTo>
                        <a:pt x="607032" y="363135"/>
                      </a:lnTo>
                      <a:lnTo>
                        <a:pt x="478760" y="363135"/>
                      </a:lnTo>
                      <a:lnTo>
                        <a:pt x="490503" y="268287"/>
                      </a:lnTo>
                      <a:lnTo>
                        <a:pt x="507667" y="251123"/>
                      </a:lnTo>
                      <a:cubicBezTo>
                        <a:pt x="515797" y="243897"/>
                        <a:pt x="520313" y="233057"/>
                        <a:pt x="520313" y="221314"/>
                      </a:cubicBezTo>
                      <a:close/>
                      <a:moveTo>
                        <a:pt x="359522" y="252027"/>
                      </a:moveTo>
                      <a:lnTo>
                        <a:pt x="376685" y="269190"/>
                      </a:lnTo>
                      <a:lnTo>
                        <a:pt x="388428" y="364038"/>
                      </a:lnTo>
                      <a:lnTo>
                        <a:pt x="260156" y="364038"/>
                      </a:lnTo>
                      <a:lnTo>
                        <a:pt x="260156" y="219507"/>
                      </a:lnTo>
                      <a:lnTo>
                        <a:pt x="346875" y="219507"/>
                      </a:lnTo>
                      <a:lnTo>
                        <a:pt x="346875" y="222217"/>
                      </a:lnTo>
                      <a:cubicBezTo>
                        <a:pt x="346875" y="233057"/>
                        <a:pt x="351392" y="243897"/>
                        <a:pt x="359522" y="252027"/>
                      </a:cubicBezTo>
                      <a:close/>
                      <a:moveTo>
                        <a:pt x="173438" y="279127"/>
                      </a:moveTo>
                      <a:lnTo>
                        <a:pt x="158081" y="228540"/>
                      </a:lnTo>
                      <a:cubicBezTo>
                        <a:pt x="157178" y="224927"/>
                        <a:pt x="154468" y="222217"/>
                        <a:pt x="151758" y="220411"/>
                      </a:cubicBezTo>
                      <a:lnTo>
                        <a:pt x="86719" y="181567"/>
                      </a:lnTo>
                      <a:lnTo>
                        <a:pt x="86719" y="140918"/>
                      </a:lnTo>
                      <a:lnTo>
                        <a:pt x="123755" y="158984"/>
                      </a:lnTo>
                      <a:cubicBezTo>
                        <a:pt x="125562" y="159888"/>
                        <a:pt x="128272" y="160791"/>
                        <a:pt x="130078" y="160791"/>
                      </a:cubicBezTo>
                      <a:lnTo>
                        <a:pt x="173438" y="160791"/>
                      </a:lnTo>
                      <a:lnTo>
                        <a:pt x="173438" y="279127"/>
                      </a:lnTo>
                      <a:close/>
                      <a:moveTo>
                        <a:pt x="43359" y="272803"/>
                      </a:moveTo>
                      <a:lnTo>
                        <a:pt x="89429" y="288160"/>
                      </a:lnTo>
                      <a:lnTo>
                        <a:pt x="111108" y="363135"/>
                      </a:lnTo>
                      <a:lnTo>
                        <a:pt x="43359" y="363135"/>
                      </a:lnTo>
                      <a:lnTo>
                        <a:pt x="43359" y="272803"/>
                      </a:lnTo>
                      <a:close/>
                      <a:moveTo>
                        <a:pt x="140918" y="363135"/>
                      </a:moveTo>
                      <a:lnTo>
                        <a:pt x="114722" y="272803"/>
                      </a:lnTo>
                      <a:cubicBezTo>
                        <a:pt x="113819" y="268287"/>
                        <a:pt x="110205" y="264673"/>
                        <a:pt x="105689" y="262866"/>
                      </a:cubicBezTo>
                      <a:lnTo>
                        <a:pt x="28906" y="237573"/>
                      </a:lnTo>
                      <a:lnTo>
                        <a:pt x="28906" y="74976"/>
                      </a:lnTo>
                      <a:cubicBezTo>
                        <a:pt x="28906" y="66846"/>
                        <a:pt x="35229" y="60523"/>
                        <a:pt x="43359" y="60523"/>
                      </a:cubicBezTo>
                      <a:cubicBezTo>
                        <a:pt x="50586" y="60523"/>
                        <a:pt x="59619" y="67749"/>
                        <a:pt x="61426" y="70459"/>
                      </a:cubicBezTo>
                      <a:cubicBezTo>
                        <a:pt x="62329" y="71363"/>
                        <a:pt x="63233" y="72266"/>
                        <a:pt x="65039" y="73169"/>
                      </a:cubicBezTo>
                      <a:lnTo>
                        <a:pt x="137305" y="116529"/>
                      </a:lnTo>
                      <a:cubicBezTo>
                        <a:pt x="139111" y="117432"/>
                        <a:pt x="141822" y="118335"/>
                        <a:pt x="144531" y="118335"/>
                      </a:cubicBezTo>
                      <a:lnTo>
                        <a:pt x="187891" y="118335"/>
                      </a:lnTo>
                      <a:lnTo>
                        <a:pt x="187891" y="132788"/>
                      </a:lnTo>
                      <a:lnTo>
                        <a:pt x="133691" y="132788"/>
                      </a:lnTo>
                      <a:lnTo>
                        <a:pt x="78589" y="105689"/>
                      </a:lnTo>
                      <a:cubicBezTo>
                        <a:pt x="71362" y="102075"/>
                        <a:pt x="62329" y="104785"/>
                        <a:pt x="59619" y="112012"/>
                      </a:cubicBezTo>
                      <a:cubicBezTo>
                        <a:pt x="58716" y="113818"/>
                        <a:pt x="57813" y="116529"/>
                        <a:pt x="57813" y="118335"/>
                      </a:cubicBezTo>
                      <a:lnTo>
                        <a:pt x="57813" y="190601"/>
                      </a:lnTo>
                      <a:cubicBezTo>
                        <a:pt x="57813" y="196021"/>
                        <a:pt x="60523" y="200537"/>
                        <a:pt x="65039" y="203247"/>
                      </a:cubicBezTo>
                      <a:lnTo>
                        <a:pt x="132788" y="243897"/>
                      </a:lnTo>
                      <a:lnTo>
                        <a:pt x="168921" y="364038"/>
                      </a:lnTo>
                      <a:lnTo>
                        <a:pt x="140918" y="364038"/>
                      </a:lnTo>
                      <a:close/>
                      <a:moveTo>
                        <a:pt x="202344" y="363135"/>
                      </a:moveTo>
                      <a:lnTo>
                        <a:pt x="202344" y="218604"/>
                      </a:lnTo>
                      <a:lnTo>
                        <a:pt x="231250" y="218604"/>
                      </a:lnTo>
                      <a:lnTo>
                        <a:pt x="231250" y="363135"/>
                      </a:lnTo>
                      <a:lnTo>
                        <a:pt x="202344" y="363135"/>
                      </a:lnTo>
                      <a:close/>
                      <a:moveTo>
                        <a:pt x="417335" y="363135"/>
                      </a:moveTo>
                      <a:lnTo>
                        <a:pt x="404688" y="260156"/>
                      </a:lnTo>
                      <a:cubicBezTo>
                        <a:pt x="404688" y="256544"/>
                        <a:pt x="402881" y="253833"/>
                        <a:pt x="400171" y="252027"/>
                      </a:cubicBezTo>
                      <a:lnTo>
                        <a:pt x="379395" y="231250"/>
                      </a:lnTo>
                      <a:cubicBezTo>
                        <a:pt x="376685" y="228540"/>
                        <a:pt x="374878" y="224927"/>
                        <a:pt x="374878" y="221314"/>
                      </a:cubicBezTo>
                      <a:lnTo>
                        <a:pt x="374878" y="218604"/>
                      </a:lnTo>
                      <a:lnTo>
                        <a:pt x="490503" y="218604"/>
                      </a:lnTo>
                      <a:lnTo>
                        <a:pt x="490503" y="221314"/>
                      </a:lnTo>
                      <a:cubicBezTo>
                        <a:pt x="490503" y="224927"/>
                        <a:pt x="488697" y="228540"/>
                        <a:pt x="485987" y="231250"/>
                      </a:cubicBezTo>
                      <a:lnTo>
                        <a:pt x="465211" y="252027"/>
                      </a:lnTo>
                      <a:cubicBezTo>
                        <a:pt x="462501" y="254737"/>
                        <a:pt x="461597" y="257447"/>
                        <a:pt x="460694" y="260156"/>
                      </a:cubicBezTo>
                      <a:lnTo>
                        <a:pt x="448048" y="363135"/>
                      </a:lnTo>
                      <a:lnTo>
                        <a:pt x="417335" y="363135"/>
                      </a:lnTo>
                      <a:close/>
                      <a:moveTo>
                        <a:pt x="635938" y="363135"/>
                      </a:moveTo>
                      <a:lnTo>
                        <a:pt x="635938" y="218604"/>
                      </a:lnTo>
                      <a:lnTo>
                        <a:pt x="664845" y="218604"/>
                      </a:lnTo>
                      <a:lnTo>
                        <a:pt x="664845" y="363135"/>
                      </a:lnTo>
                      <a:lnTo>
                        <a:pt x="635938" y="363135"/>
                      </a:lnTo>
                      <a:close/>
                      <a:moveTo>
                        <a:pt x="760597" y="363135"/>
                      </a:moveTo>
                      <a:lnTo>
                        <a:pt x="699171" y="252930"/>
                      </a:lnTo>
                      <a:lnTo>
                        <a:pt x="803053" y="187891"/>
                      </a:lnTo>
                      <a:cubicBezTo>
                        <a:pt x="807569" y="185181"/>
                        <a:pt x="810279" y="180664"/>
                        <a:pt x="810279" y="175245"/>
                      </a:cubicBezTo>
                      <a:lnTo>
                        <a:pt x="810279" y="117432"/>
                      </a:lnTo>
                      <a:cubicBezTo>
                        <a:pt x="810279" y="109302"/>
                        <a:pt x="803956" y="102979"/>
                        <a:pt x="795826" y="102979"/>
                      </a:cubicBezTo>
                      <a:cubicBezTo>
                        <a:pt x="794020" y="102979"/>
                        <a:pt x="791310" y="103882"/>
                        <a:pt x="789503" y="104785"/>
                      </a:cubicBezTo>
                      <a:lnTo>
                        <a:pt x="734400" y="131885"/>
                      </a:lnTo>
                      <a:lnTo>
                        <a:pt x="680201" y="131885"/>
                      </a:lnTo>
                      <a:lnTo>
                        <a:pt x="680201" y="117432"/>
                      </a:lnTo>
                      <a:lnTo>
                        <a:pt x="723561" y="117432"/>
                      </a:lnTo>
                      <a:cubicBezTo>
                        <a:pt x="726270" y="117432"/>
                        <a:pt x="728981" y="116529"/>
                        <a:pt x="730787" y="115625"/>
                      </a:cubicBezTo>
                      <a:lnTo>
                        <a:pt x="803053" y="72266"/>
                      </a:lnTo>
                      <a:cubicBezTo>
                        <a:pt x="803956" y="71363"/>
                        <a:pt x="805763" y="70459"/>
                        <a:pt x="806666" y="69556"/>
                      </a:cubicBezTo>
                      <a:cubicBezTo>
                        <a:pt x="808473" y="67749"/>
                        <a:pt x="816603" y="59619"/>
                        <a:pt x="824732" y="59619"/>
                      </a:cubicBezTo>
                      <a:cubicBezTo>
                        <a:pt x="832863" y="59619"/>
                        <a:pt x="839186" y="65942"/>
                        <a:pt x="839186" y="74072"/>
                      </a:cubicBezTo>
                      <a:lnTo>
                        <a:pt x="839186" y="208667"/>
                      </a:lnTo>
                      <a:lnTo>
                        <a:pt x="747047" y="248413"/>
                      </a:lnTo>
                      <a:cubicBezTo>
                        <a:pt x="740724" y="251123"/>
                        <a:pt x="737110" y="258350"/>
                        <a:pt x="738917" y="265577"/>
                      </a:cubicBezTo>
                      <a:lnTo>
                        <a:pt x="763307" y="363135"/>
                      </a:lnTo>
                      <a:lnTo>
                        <a:pt x="760597" y="363135"/>
                      </a:lnTo>
                      <a:close/>
                      <a:moveTo>
                        <a:pt x="823829" y="363135"/>
                      </a:moveTo>
                      <a:lnTo>
                        <a:pt x="791310" y="363135"/>
                      </a:lnTo>
                      <a:lnTo>
                        <a:pt x="767823" y="270093"/>
                      </a:lnTo>
                      <a:lnTo>
                        <a:pt x="822926" y="246607"/>
                      </a:lnTo>
                      <a:lnTo>
                        <a:pt x="822926" y="363135"/>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474" name="Google Shape;1185;p3">
                  <a:extLst>
                    <a:ext uri="{FF2B5EF4-FFF2-40B4-BE49-F238E27FC236}">
                      <a16:creationId xmlns:a16="http://schemas.microsoft.com/office/drawing/2014/main" id="{9D6FDA7E-4021-7B72-56E7-D7877E4A17CF}"/>
                    </a:ext>
                  </a:extLst>
                </p:cNvPr>
                <p:cNvSpPr/>
                <p:nvPr/>
              </p:nvSpPr>
              <p:spPr>
                <a:xfrm>
                  <a:off x="6080571" y="3887743"/>
                  <a:ext cx="332422" cy="288861"/>
                </a:xfrm>
                <a:custGeom>
                  <a:avLst/>
                  <a:gdLst/>
                  <a:ahLst/>
                  <a:cxnLst/>
                  <a:rect l="l" t="t" r="r" b="b"/>
                  <a:pathLst>
                    <a:path w="332422" h="288861" extrusionOk="0">
                      <a:moveTo>
                        <a:pt x="28906" y="170727"/>
                      </a:moveTo>
                      <a:lnTo>
                        <a:pt x="28906" y="216797"/>
                      </a:lnTo>
                      <a:cubicBezTo>
                        <a:pt x="28906" y="224927"/>
                        <a:pt x="35229" y="231250"/>
                        <a:pt x="43359" y="231250"/>
                      </a:cubicBezTo>
                      <a:cubicBezTo>
                        <a:pt x="46069" y="231250"/>
                        <a:pt x="48779" y="230347"/>
                        <a:pt x="51489" y="228540"/>
                      </a:cubicBezTo>
                      <a:lnTo>
                        <a:pt x="102075" y="195117"/>
                      </a:lnTo>
                      <a:cubicBezTo>
                        <a:pt x="105688" y="215894"/>
                        <a:pt x="123755" y="231250"/>
                        <a:pt x="144531" y="231250"/>
                      </a:cubicBezTo>
                      <a:lnTo>
                        <a:pt x="197827" y="231250"/>
                      </a:lnTo>
                      <a:lnTo>
                        <a:pt x="280933" y="286352"/>
                      </a:lnTo>
                      <a:cubicBezTo>
                        <a:pt x="287256" y="290869"/>
                        <a:pt x="296289" y="289063"/>
                        <a:pt x="300806" y="282740"/>
                      </a:cubicBezTo>
                      <a:cubicBezTo>
                        <a:pt x="302613" y="280030"/>
                        <a:pt x="303516" y="277319"/>
                        <a:pt x="303516" y="274609"/>
                      </a:cubicBezTo>
                      <a:lnTo>
                        <a:pt x="303516" y="228540"/>
                      </a:lnTo>
                      <a:cubicBezTo>
                        <a:pt x="320679" y="222217"/>
                        <a:pt x="332422" y="205957"/>
                        <a:pt x="332422" y="187891"/>
                      </a:cubicBezTo>
                      <a:lnTo>
                        <a:pt x="332422" y="101172"/>
                      </a:lnTo>
                      <a:cubicBezTo>
                        <a:pt x="332422" y="77685"/>
                        <a:pt x="312549" y="57812"/>
                        <a:pt x="289063" y="57812"/>
                      </a:cubicBezTo>
                      <a:lnTo>
                        <a:pt x="231250" y="57812"/>
                      </a:lnTo>
                      <a:lnTo>
                        <a:pt x="231250" y="43359"/>
                      </a:lnTo>
                      <a:cubicBezTo>
                        <a:pt x="231250" y="19873"/>
                        <a:pt x="211377" y="0"/>
                        <a:pt x="187891" y="0"/>
                      </a:cubicBezTo>
                      <a:lnTo>
                        <a:pt x="43359" y="0"/>
                      </a:lnTo>
                      <a:cubicBezTo>
                        <a:pt x="19873" y="0"/>
                        <a:pt x="0" y="19873"/>
                        <a:pt x="0" y="43359"/>
                      </a:cubicBezTo>
                      <a:lnTo>
                        <a:pt x="0" y="130078"/>
                      </a:lnTo>
                      <a:cubicBezTo>
                        <a:pt x="0" y="148144"/>
                        <a:pt x="11743" y="165308"/>
                        <a:pt x="28906" y="170727"/>
                      </a:cubicBezTo>
                      <a:close/>
                      <a:moveTo>
                        <a:pt x="289063" y="86719"/>
                      </a:moveTo>
                      <a:cubicBezTo>
                        <a:pt x="297193" y="86719"/>
                        <a:pt x="303516" y="93042"/>
                        <a:pt x="303516" y="101172"/>
                      </a:cubicBezTo>
                      <a:lnTo>
                        <a:pt x="303516" y="187891"/>
                      </a:lnTo>
                      <a:cubicBezTo>
                        <a:pt x="303516" y="196020"/>
                        <a:pt x="297193" y="202344"/>
                        <a:pt x="289063" y="202344"/>
                      </a:cubicBezTo>
                      <a:cubicBezTo>
                        <a:pt x="280933" y="202344"/>
                        <a:pt x="274610" y="208667"/>
                        <a:pt x="274610" y="216797"/>
                      </a:cubicBezTo>
                      <a:lnTo>
                        <a:pt x="274610" y="247510"/>
                      </a:lnTo>
                      <a:lnTo>
                        <a:pt x="210474" y="205054"/>
                      </a:lnTo>
                      <a:cubicBezTo>
                        <a:pt x="207764" y="203247"/>
                        <a:pt x="205054" y="202344"/>
                        <a:pt x="202344" y="202344"/>
                      </a:cubicBezTo>
                      <a:lnTo>
                        <a:pt x="144531" y="202344"/>
                      </a:lnTo>
                      <a:cubicBezTo>
                        <a:pt x="136402" y="202344"/>
                        <a:pt x="130078" y="196020"/>
                        <a:pt x="130078" y="187891"/>
                      </a:cubicBezTo>
                      <a:lnTo>
                        <a:pt x="130078" y="176148"/>
                      </a:lnTo>
                      <a:lnTo>
                        <a:pt x="134595" y="173437"/>
                      </a:lnTo>
                      <a:lnTo>
                        <a:pt x="187891" y="173437"/>
                      </a:lnTo>
                      <a:cubicBezTo>
                        <a:pt x="211377" y="173437"/>
                        <a:pt x="231250" y="153565"/>
                        <a:pt x="231250" y="130078"/>
                      </a:cubicBezTo>
                      <a:lnTo>
                        <a:pt x="231250" y="86719"/>
                      </a:lnTo>
                      <a:lnTo>
                        <a:pt x="289063" y="86719"/>
                      </a:lnTo>
                      <a:close/>
                      <a:moveTo>
                        <a:pt x="130078" y="144531"/>
                      </a:moveTo>
                      <a:lnTo>
                        <a:pt x="130078" y="101172"/>
                      </a:lnTo>
                      <a:cubicBezTo>
                        <a:pt x="130078" y="93042"/>
                        <a:pt x="136402" y="86719"/>
                        <a:pt x="144531" y="86719"/>
                      </a:cubicBezTo>
                      <a:lnTo>
                        <a:pt x="202344" y="86719"/>
                      </a:lnTo>
                      <a:lnTo>
                        <a:pt x="202344" y="130078"/>
                      </a:lnTo>
                      <a:cubicBezTo>
                        <a:pt x="202344" y="138208"/>
                        <a:pt x="196021" y="144531"/>
                        <a:pt x="187891" y="144531"/>
                      </a:cubicBezTo>
                      <a:lnTo>
                        <a:pt x="130078" y="144531"/>
                      </a:lnTo>
                      <a:close/>
                      <a:moveTo>
                        <a:pt x="28906" y="43359"/>
                      </a:moveTo>
                      <a:cubicBezTo>
                        <a:pt x="28906" y="35229"/>
                        <a:pt x="35229" y="28906"/>
                        <a:pt x="43359" y="28906"/>
                      </a:cubicBezTo>
                      <a:lnTo>
                        <a:pt x="187891" y="28906"/>
                      </a:lnTo>
                      <a:cubicBezTo>
                        <a:pt x="196021" y="28906"/>
                        <a:pt x="202344" y="35229"/>
                        <a:pt x="202344" y="43359"/>
                      </a:cubicBezTo>
                      <a:lnTo>
                        <a:pt x="202344" y="57812"/>
                      </a:lnTo>
                      <a:lnTo>
                        <a:pt x="144531" y="57812"/>
                      </a:lnTo>
                      <a:cubicBezTo>
                        <a:pt x="121045" y="57812"/>
                        <a:pt x="101172" y="77685"/>
                        <a:pt x="101172" y="101172"/>
                      </a:cubicBezTo>
                      <a:lnTo>
                        <a:pt x="101172" y="160791"/>
                      </a:lnTo>
                      <a:lnTo>
                        <a:pt x="57813" y="189698"/>
                      </a:lnTo>
                      <a:lnTo>
                        <a:pt x="57813" y="158984"/>
                      </a:lnTo>
                      <a:cubicBezTo>
                        <a:pt x="57813" y="150854"/>
                        <a:pt x="51489" y="144531"/>
                        <a:pt x="43359" y="144531"/>
                      </a:cubicBezTo>
                      <a:cubicBezTo>
                        <a:pt x="35229" y="144531"/>
                        <a:pt x="28906" y="138208"/>
                        <a:pt x="28906" y="130078"/>
                      </a:cubicBezTo>
                      <a:lnTo>
                        <a:pt x="28906" y="43359"/>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475" name="Google Shape;1186;p3">
                  <a:extLst>
                    <a:ext uri="{FF2B5EF4-FFF2-40B4-BE49-F238E27FC236}">
                      <a16:creationId xmlns:a16="http://schemas.microsoft.com/office/drawing/2014/main" id="{D6389A5F-C784-CC71-E270-D0CFB300D45E}"/>
                    </a:ext>
                  </a:extLst>
                </p:cNvPr>
                <p:cNvSpPr/>
                <p:nvPr/>
              </p:nvSpPr>
              <p:spPr>
                <a:xfrm>
                  <a:off x="5661430" y="3931102"/>
                  <a:ext cx="260156" cy="231250"/>
                </a:xfrm>
                <a:custGeom>
                  <a:avLst/>
                  <a:gdLst/>
                  <a:ahLst/>
                  <a:cxnLst/>
                  <a:rect l="l" t="t" r="r" b="b"/>
                  <a:pathLst>
                    <a:path w="260156" h="231250" extrusionOk="0">
                      <a:moveTo>
                        <a:pt x="43359" y="173438"/>
                      </a:moveTo>
                      <a:lnTo>
                        <a:pt x="43359" y="216797"/>
                      </a:lnTo>
                      <a:cubicBezTo>
                        <a:pt x="43359" y="224927"/>
                        <a:pt x="49683" y="231250"/>
                        <a:pt x="57813" y="231250"/>
                      </a:cubicBezTo>
                      <a:cubicBezTo>
                        <a:pt x="60522" y="231250"/>
                        <a:pt x="63233" y="230347"/>
                        <a:pt x="65942" y="228540"/>
                      </a:cubicBezTo>
                      <a:lnTo>
                        <a:pt x="149048" y="173438"/>
                      </a:lnTo>
                      <a:lnTo>
                        <a:pt x="216797" y="173438"/>
                      </a:lnTo>
                      <a:cubicBezTo>
                        <a:pt x="240283" y="173438"/>
                        <a:pt x="260156" y="153565"/>
                        <a:pt x="260156" y="130078"/>
                      </a:cubicBezTo>
                      <a:lnTo>
                        <a:pt x="260156" y="43359"/>
                      </a:lnTo>
                      <a:cubicBezTo>
                        <a:pt x="260156" y="19873"/>
                        <a:pt x="240283" y="0"/>
                        <a:pt x="216797" y="0"/>
                      </a:cubicBezTo>
                      <a:lnTo>
                        <a:pt x="43359" y="0"/>
                      </a:lnTo>
                      <a:cubicBezTo>
                        <a:pt x="19873" y="0"/>
                        <a:pt x="0" y="19873"/>
                        <a:pt x="0" y="43359"/>
                      </a:cubicBezTo>
                      <a:lnTo>
                        <a:pt x="0" y="130078"/>
                      </a:lnTo>
                      <a:cubicBezTo>
                        <a:pt x="0" y="154468"/>
                        <a:pt x="19873" y="173438"/>
                        <a:pt x="43359" y="173438"/>
                      </a:cubicBezTo>
                      <a:close/>
                      <a:moveTo>
                        <a:pt x="28906" y="43359"/>
                      </a:moveTo>
                      <a:cubicBezTo>
                        <a:pt x="28906" y="35229"/>
                        <a:pt x="35229" y="28906"/>
                        <a:pt x="43359" y="28906"/>
                      </a:cubicBezTo>
                      <a:lnTo>
                        <a:pt x="216797" y="28906"/>
                      </a:lnTo>
                      <a:cubicBezTo>
                        <a:pt x="224927" y="28906"/>
                        <a:pt x="231250" y="35229"/>
                        <a:pt x="231250" y="43359"/>
                      </a:cubicBezTo>
                      <a:lnTo>
                        <a:pt x="231250" y="130078"/>
                      </a:lnTo>
                      <a:cubicBezTo>
                        <a:pt x="231250" y="138208"/>
                        <a:pt x="224927" y="144531"/>
                        <a:pt x="216797" y="144531"/>
                      </a:cubicBezTo>
                      <a:lnTo>
                        <a:pt x="144531" y="144531"/>
                      </a:lnTo>
                      <a:cubicBezTo>
                        <a:pt x="141821" y="144531"/>
                        <a:pt x="139111" y="145435"/>
                        <a:pt x="136401" y="147241"/>
                      </a:cubicBezTo>
                      <a:lnTo>
                        <a:pt x="72266" y="189698"/>
                      </a:lnTo>
                      <a:lnTo>
                        <a:pt x="72266" y="158984"/>
                      </a:lnTo>
                      <a:cubicBezTo>
                        <a:pt x="72266" y="150855"/>
                        <a:pt x="65942" y="144531"/>
                        <a:pt x="57813" y="144531"/>
                      </a:cubicBezTo>
                      <a:lnTo>
                        <a:pt x="43359" y="144531"/>
                      </a:lnTo>
                      <a:cubicBezTo>
                        <a:pt x="35229" y="144531"/>
                        <a:pt x="28906" y="138208"/>
                        <a:pt x="28906" y="130078"/>
                      </a:cubicBezTo>
                      <a:lnTo>
                        <a:pt x="28906" y="43359"/>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476" name="Google Shape;1187;p3">
                  <a:extLst>
                    <a:ext uri="{FF2B5EF4-FFF2-40B4-BE49-F238E27FC236}">
                      <a16:creationId xmlns:a16="http://schemas.microsoft.com/office/drawing/2014/main" id="{77853AF3-9E00-BE2D-168B-501DE5EC579D}"/>
                    </a:ext>
                  </a:extLst>
                </p:cNvPr>
                <p:cNvSpPr/>
                <p:nvPr/>
              </p:nvSpPr>
              <p:spPr>
                <a:xfrm>
                  <a:off x="5719243" y="4003368"/>
                  <a:ext cx="28906" cy="28906"/>
                </a:xfrm>
                <a:custGeom>
                  <a:avLst/>
                  <a:gdLst/>
                  <a:ahLst/>
                  <a:cxnLst/>
                  <a:rect l="l" t="t" r="r" b="b"/>
                  <a:pathLst>
                    <a:path w="28906" h="28906" extrusionOk="0">
                      <a:moveTo>
                        <a:pt x="0" y="0"/>
                      </a:moveTo>
                      <a:lnTo>
                        <a:pt x="28906" y="0"/>
                      </a:lnTo>
                      <a:lnTo>
                        <a:pt x="28906" y="28907"/>
                      </a:lnTo>
                      <a:lnTo>
                        <a:pt x="0" y="28907"/>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477" name="Google Shape;1188;p3">
                  <a:extLst>
                    <a:ext uri="{FF2B5EF4-FFF2-40B4-BE49-F238E27FC236}">
                      <a16:creationId xmlns:a16="http://schemas.microsoft.com/office/drawing/2014/main" id="{2FDF8D13-E491-374E-2D38-4882C1D397AD}"/>
                    </a:ext>
                  </a:extLst>
                </p:cNvPr>
                <p:cNvSpPr/>
                <p:nvPr/>
              </p:nvSpPr>
              <p:spPr>
                <a:xfrm>
                  <a:off x="5777055" y="4003368"/>
                  <a:ext cx="28906" cy="28906"/>
                </a:xfrm>
                <a:custGeom>
                  <a:avLst/>
                  <a:gdLst/>
                  <a:ahLst/>
                  <a:cxnLst/>
                  <a:rect l="l" t="t" r="r" b="b"/>
                  <a:pathLst>
                    <a:path w="28906" h="28906" extrusionOk="0">
                      <a:moveTo>
                        <a:pt x="0" y="0"/>
                      </a:moveTo>
                      <a:lnTo>
                        <a:pt x="28906" y="0"/>
                      </a:lnTo>
                      <a:lnTo>
                        <a:pt x="28906" y="28907"/>
                      </a:lnTo>
                      <a:lnTo>
                        <a:pt x="0" y="28907"/>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478" name="Google Shape;1189;p3">
                  <a:extLst>
                    <a:ext uri="{FF2B5EF4-FFF2-40B4-BE49-F238E27FC236}">
                      <a16:creationId xmlns:a16="http://schemas.microsoft.com/office/drawing/2014/main" id="{E2BE26FB-D837-9973-6B58-14A83A6AFD7B}"/>
                    </a:ext>
                  </a:extLst>
                </p:cNvPr>
                <p:cNvSpPr/>
                <p:nvPr/>
              </p:nvSpPr>
              <p:spPr>
                <a:xfrm>
                  <a:off x="5834868" y="4003368"/>
                  <a:ext cx="28906" cy="28906"/>
                </a:xfrm>
                <a:custGeom>
                  <a:avLst/>
                  <a:gdLst/>
                  <a:ahLst/>
                  <a:cxnLst/>
                  <a:rect l="l" t="t" r="r" b="b"/>
                  <a:pathLst>
                    <a:path w="28906" h="28906" extrusionOk="0">
                      <a:moveTo>
                        <a:pt x="0" y="0"/>
                      </a:moveTo>
                      <a:lnTo>
                        <a:pt x="28906" y="0"/>
                      </a:lnTo>
                      <a:lnTo>
                        <a:pt x="28906" y="28907"/>
                      </a:lnTo>
                      <a:lnTo>
                        <a:pt x="0" y="28907"/>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479" name="Google Shape;1190;p3">
                  <a:extLst>
                    <a:ext uri="{FF2B5EF4-FFF2-40B4-BE49-F238E27FC236}">
                      <a16:creationId xmlns:a16="http://schemas.microsoft.com/office/drawing/2014/main" id="{45999D65-DB56-41A1-FC6B-43427C72B34F}"/>
                    </a:ext>
                  </a:extLst>
                </p:cNvPr>
                <p:cNvSpPr/>
                <p:nvPr/>
              </p:nvSpPr>
              <p:spPr>
                <a:xfrm>
                  <a:off x="6008306" y="4162352"/>
                  <a:ext cx="115625" cy="115625"/>
                </a:xfrm>
                <a:custGeom>
                  <a:avLst/>
                  <a:gdLst/>
                  <a:ahLst/>
                  <a:cxnLst/>
                  <a:rect l="l" t="t" r="r" b="b"/>
                  <a:pathLst>
                    <a:path w="115625" h="115625" extrusionOk="0">
                      <a:moveTo>
                        <a:pt x="57813" y="115625"/>
                      </a:moveTo>
                      <a:cubicBezTo>
                        <a:pt x="89429" y="115625"/>
                        <a:pt x="115625" y="89429"/>
                        <a:pt x="115625" y="57813"/>
                      </a:cubicBezTo>
                      <a:cubicBezTo>
                        <a:pt x="115625" y="26197"/>
                        <a:pt x="89429" y="0"/>
                        <a:pt x="57813" y="0"/>
                      </a:cubicBezTo>
                      <a:cubicBezTo>
                        <a:pt x="26196" y="0"/>
                        <a:pt x="0" y="26197"/>
                        <a:pt x="0" y="57813"/>
                      </a:cubicBezTo>
                      <a:cubicBezTo>
                        <a:pt x="0" y="89429"/>
                        <a:pt x="26196" y="115625"/>
                        <a:pt x="57813" y="115625"/>
                      </a:cubicBezTo>
                      <a:close/>
                      <a:moveTo>
                        <a:pt x="57813" y="28906"/>
                      </a:moveTo>
                      <a:cubicBezTo>
                        <a:pt x="74072" y="28906"/>
                        <a:pt x="86719" y="41553"/>
                        <a:pt x="86719" y="57813"/>
                      </a:cubicBezTo>
                      <a:cubicBezTo>
                        <a:pt x="86719" y="74072"/>
                        <a:pt x="74072" y="86719"/>
                        <a:pt x="57813" y="86719"/>
                      </a:cubicBezTo>
                      <a:cubicBezTo>
                        <a:pt x="41553" y="86719"/>
                        <a:pt x="28906" y="74072"/>
                        <a:pt x="28906" y="57813"/>
                      </a:cubicBezTo>
                      <a:cubicBezTo>
                        <a:pt x="28906" y="41553"/>
                        <a:pt x="41553" y="28906"/>
                        <a:pt x="57813" y="2890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480" name="Google Shape;1191;p3">
                  <a:extLst>
                    <a:ext uri="{FF2B5EF4-FFF2-40B4-BE49-F238E27FC236}">
                      <a16:creationId xmlns:a16="http://schemas.microsoft.com/office/drawing/2014/main" id="{ABD0CD98-DB1F-2B70-B7C0-577FC4617D10}"/>
                    </a:ext>
                  </a:extLst>
                </p:cNvPr>
                <p:cNvSpPr/>
                <p:nvPr/>
              </p:nvSpPr>
              <p:spPr>
                <a:xfrm>
                  <a:off x="6384087" y="4191259"/>
                  <a:ext cx="115625" cy="115625"/>
                </a:xfrm>
                <a:custGeom>
                  <a:avLst/>
                  <a:gdLst/>
                  <a:ahLst/>
                  <a:cxnLst/>
                  <a:rect l="l" t="t" r="r" b="b"/>
                  <a:pathLst>
                    <a:path w="115625" h="115625" extrusionOk="0">
                      <a:moveTo>
                        <a:pt x="0" y="57813"/>
                      </a:moveTo>
                      <a:cubicBezTo>
                        <a:pt x="0" y="89429"/>
                        <a:pt x="26196" y="115625"/>
                        <a:pt x="57813" y="115625"/>
                      </a:cubicBezTo>
                      <a:cubicBezTo>
                        <a:pt x="89429" y="115625"/>
                        <a:pt x="115625" y="89429"/>
                        <a:pt x="115625" y="57813"/>
                      </a:cubicBezTo>
                      <a:cubicBezTo>
                        <a:pt x="115625" y="26197"/>
                        <a:pt x="89429" y="0"/>
                        <a:pt x="57813" y="0"/>
                      </a:cubicBezTo>
                      <a:cubicBezTo>
                        <a:pt x="26196" y="0"/>
                        <a:pt x="0" y="26197"/>
                        <a:pt x="0" y="57813"/>
                      </a:cubicBezTo>
                      <a:close/>
                      <a:moveTo>
                        <a:pt x="57813" y="28906"/>
                      </a:moveTo>
                      <a:cubicBezTo>
                        <a:pt x="74072" y="28906"/>
                        <a:pt x="86719" y="41553"/>
                        <a:pt x="86719" y="57813"/>
                      </a:cubicBezTo>
                      <a:cubicBezTo>
                        <a:pt x="86719" y="74072"/>
                        <a:pt x="74072" y="86719"/>
                        <a:pt x="57813" y="86719"/>
                      </a:cubicBezTo>
                      <a:cubicBezTo>
                        <a:pt x="41553" y="86719"/>
                        <a:pt x="28906" y="74072"/>
                        <a:pt x="28906" y="57813"/>
                      </a:cubicBezTo>
                      <a:cubicBezTo>
                        <a:pt x="28906" y="41553"/>
                        <a:pt x="41553" y="28906"/>
                        <a:pt x="57813" y="2890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481" name="Google Shape;1192;p3">
                  <a:extLst>
                    <a:ext uri="{FF2B5EF4-FFF2-40B4-BE49-F238E27FC236}">
                      <a16:creationId xmlns:a16="http://schemas.microsoft.com/office/drawing/2014/main" id="{257C7781-EE00-701F-26E6-FD27207CB287}"/>
                    </a:ext>
                  </a:extLst>
                </p:cNvPr>
                <p:cNvSpPr/>
                <p:nvPr/>
              </p:nvSpPr>
              <p:spPr>
                <a:xfrm>
                  <a:off x="5632524" y="4191259"/>
                  <a:ext cx="115625" cy="115625"/>
                </a:xfrm>
                <a:custGeom>
                  <a:avLst/>
                  <a:gdLst/>
                  <a:ahLst/>
                  <a:cxnLst/>
                  <a:rect l="l" t="t" r="r" b="b"/>
                  <a:pathLst>
                    <a:path w="115625" h="115625" extrusionOk="0">
                      <a:moveTo>
                        <a:pt x="57813" y="115625"/>
                      </a:moveTo>
                      <a:cubicBezTo>
                        <a:pt x="89429" y="115625"/>
                        <a:pt x="115625" y="89429"/>
                        <a:pt x="115625" y="57813"/>
                      </a:cubicBezTo>
                      <a:cubicBezTo>
                        <a:pt x="115625" y="26197"/>
                        <a:pt x="89429" y="0"/>
                        <a:pt x="57813" y="0"/>
                      </a:cubicBezTo>
                      <a:cubicBezTo>
                        <a:pt x="26196" y="0"/>
                        <a:pt x="0" y="26197"/>
                        <a:pt x="0" y="57813"/>
                      </a:cubicBezTo>
                      <a:cubicBezTo>
                        <a:pt x="0" y="89429"/>
                        <a:pt x="26196" y="115625"/>
                        <a:pt x="57813" y="115625"/>
                      </a:cubicBezTo>
                      <a:close/>
                      <a:moveTo>
                        <a:pt x="57813" y="28906"/>
                      </a:moveTo>
                      <a:cubicBezTo>
                        <a:pt x="74072" y="28906"/>
                        <a:pt x="86719" y="41553"/>
                        <a:pt x="86719" y="57813"/>
                      </a:cubicBezTo>
                      <a:cubicBezTo>
                        <a:pt x="86719" y="74072"/>
                        <a:pt x="74072" y="86719"/>
                        <a:pt x="57813" y="86719"/>
                      </a:cubicBezTo>
                      <a:cubicBezTo>
                        <a:pt x="41553" y="86719"/>
                        <a:pt x="28906" y="74072"/>
                        <a:pt x="28906" y="57813"/>
                      </a:cubicBezTo>
                      <a:cubicBezTo>
                        <a:pt x="28906" y="41553"/>
                        <a:pt x="41553" y="28906"/>
                        <a:pt x="57813" y="2890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grpSp>
        </p:grpSp>
      </p:grpSp>
      <p:grpSp>
        <p:nvGrpSpPr>
          <p:cNvPr id="482" name="Group 481">
            <a:extLst>
              <a:ext uri="{FF2B5EF4-FFF2-40B4-BE49-F238E27FC236}">
                <a16:creationId xmlns:a16="http://schemas.microsoft.com/office/drawing/2014/main" id="{E859FF7B-7FD8-0500-F97A-5DB9A4BD7A82}"/>
              </a:ext>
            </a:extLst>
          </p:cNvPr>
          <p:cNvGrpSpPr/>
          <p:nvPr/>
        </p:nvGrpSpPr>
        <p:grpSpPr>
          <a:xfrm>
            <a:off x="4841086" y="6468568"/>
            <a:ext cx="1482190" cy="1042984"/>
            <a:chOff x="2189357" y="3385457"/>
            <a:chExt cx="1786282" cy="1256967"/>
          </a:xfrm>
        </p:grpSpPr>
        <p:sp>
          <p:nvSpPr>
            <p:cNvPr id="483" name="Google Shape;1042;p3">
              <a:extLst>
                <a:ext uri="{FF2B5EF4-FFF2-40B4-BE49-F238E27FC236}">
                  <a16:creationId xmlns:a16="http://schemas.microsoft.com/office/drawing/2014/main" id="{9E4F2947-49BB-947C-9EC7-55F400C47BBF}"/>
                </a:ext>
              </a:extLst>
            </p:cNvPr>
            <p:cNvSpPr/>
            <p:nvPr/>
          </p:nvSpPr>
          <p:spPr>
            <a:xfrm>
              <a:off x="2625298" y="3385457"/>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484" name="TextBox 483">
              <a:extLst>
                <a:ext uri="{FF2B5EF4-FFF2-40B4-BE49-F238E27FC236}">
                  <a16:creationId xmlns:a16="http://schemas.microsoft.com/office/drawing/2014/main" id="{44B2E9DF-4EB7-F1C7-BA3A-872C0B9EEF5A}"/>
                </a:ext>
              </a:extLst>
            </p:cNvPr>
            <p:cNvSpPr txBox="1"/>
            <p:nvPr/>
          </p:nvSpPr>
          <p:spPr>
            <a:xfrm>
              <a:off x="2189357" y="4334647"/>
              <a:ext cx="1786282" cy="307777"/>
            </a:xfrm>
            <a:prstGeom prst="rect">
              <a:avLst/>
            </a:prstGeom>
            <a:noFill/>
          </p:spPr>
          <p:txBody>
            <a:bodyPr wrap="square" rtlCol="0">
              <a:spAutoFit/>
            </a:bodyPr>
            <a:lstStyle/>
            <a:p>
              <a:pPr algn="ctr"/>
              <a:r>
                <a:rPr lang="en-GB" noProof="0" dirty="0">
                  <a:solidFill>
                    <a:srgbClr val="FF9300"/>
                  </a:solidFill>
                  <a:latin typeface="Calibri" panose="020F0502020204030204" pitchFamily="34" charset="0"/>
                  <a:cs typeface="Calibri" panose="020F0502020204030204" pitchFamily="34" charset="0"/>
                </a:rPr>
                <a:t>CREATIVE</a:t>
              </a:r>
            </a:p>
          </p:txBody>
        </p:sp>
        <p:grpSp>
          <p:nvGrpSpPr>
            <p:cNvPr id="485" name="Google Shape;1099;p3">
              <a:extLst>
                <a:ext uri="{FF2B5EF4-FFF2-40B4-BE49-F238E27FC236}">
                  <a16:creationId xmlns:a16="http://schemas.microsoft.com/office/drawing/2014/main" id="{59B5D69A-6259-D480-75FD-21148908F450}"/>
                </a:ext>
              </a:extLst>
            </p:cNvPr>
            <p:cNvGrpSpPr/>
            <p:nvPr/>
          </p:nvGrpSpPr>
          <p:grpSpPr>
            <a:xfrm>
              <a:off x="2827239" y="3571123"/>
              <a:ext cx="560631" cy="560641"/>
              <a:chOff x="8736336" y="773976"/>
              <a:chExt cx="925001" cy="925018"/>
            </a:xfrm>
          </p:grpSpPr>
          <p:grpSp>
            <p:nvGrpSpPr>
              <p:cNvPr id="486" name="Google Shape;1100;p3">
                <a:extLst>
                  <a:ext uri="{FF2B5EF4-FFF2-40B4-BE49-F238E27FC236}">
                    <a16:creationId xmlns:a16="http://schemas.microsoft.com/office/drawing/2014/main" id="{196FFB2E-232A-6CCF-4342-EB8EB6D5C82F}"/>
                  </a:ext>
                </a:extLst>
              </p:cNvPr>
              <p:cNvGrpSpPr/>
              <p:nvPr/>
            </p:nvGrpSpPr>
            <p:grpSpPr>
              <a:xfrm>
                <a:off x="8736336" y="773976"/>
                <a:ext cx="925001" cy="925018"/>
                <a:chOff x="8736336" y="773976"/>
                <a:chExt cx="925001" cy="925018"/>
              </a:xfrm>
            </p:grpSpPr>
            <p:sp>
              <p:nvSpPr>
                <p:cNvPr id="489" name="Google Shape;1101;p3">
                  <a:extLst>
                    <a:ext uri="{FF2B5EF4-FFF2-40B4-BE49-F238E27FC236}">
                      <a16:creationId xmlns:a16="http://schemas.microsoft.com/office/drawing/2014/main" id="{BD6E4552-B31A-7CC1-6BCF-C30E729752C0}"/>
                    </a:ext>
                  </a:extLst>
                </p:cNvPr>
                <p:cNvSpPr/>
                <p:nvPr/>
              </p:nvSpPr>
              <p:spPr>
                <a:xfrm>
                  <a:off x="8880867" y="773976"/>
                  <a:ext cx="636011" cy="925018"/>
                </a:xfrm>
                <a:custGeom>
                  <a:avLst/>
                  <a:gdLst/>
                  <a:ahLst/>
                  <a:cxnLst/>
                  <a:rect l="l" t="t" r="r" b="b"/>
                  <a:pathLst>
                    <a:path w="636011" h="925018" extrusionOk="0">
                      <a:moveTo>
                        <a:pt x="547413" y="538397"/>
                      </a:moveTo>
                      <a:cubicBezTo>
                        <a:pt x="606129" y="477874"/>
                        <a:pt x="637745" y="397479"/>
                        <a:pt x="635939" y="312566"/>
                      </a:cubicBezTo>
                      <a:cubicBezTo>
                        <a:pt x="633229" y="138225"/>
                        <a:pt x="488697" y="-1789"/>
                        <a:pt x="314356" y="17"/>
                      </a:cubicBezTo>
                      <a:cubicBezTo>
                        <a:pt x="140015" y="1824"/>
                        <a:pt x="0" y="143645"/>
                        <a:pt x="0" y="317987"/>
                      </a:cubicBezTo>
                      <a:cubicBezTo>
                        <a:pt x="0" y="400189"/>
                        <a:pt x="31616" y="478778"/>
                        <a:pt x="88526" y="537494"/>
                      </a:cubicBezTo>
                      <a:cubicBezTo>
                        <a:pt x="118335" y="568206"/>
                        <a:pt x="137305" y="607953"/>
                        <a:pt x="143628" y="655828"/>
                      </a:cubicBezTo>
                      <a:cubicBezTo>
                        <a:pt x="112915" y="671185"/>
                        <a:pt x="106592" y="712738"/>
                        <a:pt x="130982" y="737127"/>
                      </a:cubicBezTo>
                      <a:cubicBezTo>
                        <a:pt x="100269" y="766937"/>
                        <a:pt x="118335" y="819330"/>
                        <a:pt x="161695" y="823847"/>
                      </a:cubicBezTo>
                      <a:cubicBezTo>
                        <a:pt x="176148" y="883466"/>
                        <a:pt x="229444" y="925018"/>
                        <a:pt x="289967" y="925018"/>
                      </a:cubicBezTo>
                      <a:lnTo>
                        <a:pt x="345973" y="925018"/>
                      </a:lnTo>
                      <a:cubicBezTo>
                        <a:pt x="407398" y="925018"/>
                        <a:pt x="460694" y="883466"/>
                        <a:pt x="474244" y="823847"/>
                      </a:cubicBezTo>
                      <a:cubicBezTo>
                        <a:pt x="516700" y="820233"/>
                        <a:pt x="535670" y="766937"/>
                        <a:pt x="504957" y="737127"/>
                      </a:cubicBezTo>
                      <a:cubicBezTo>
                        <a:pt x="529347" y="712738"/>
                        <a:pt x="523023" y="671185"/>
                        <a:pt x="492310" y="655828"/>
                      </a:cubicBezTo>
                      <a:cubicBezTo>
                        <a:pt x="498634" y="608856"/>
                        <a:pt x="517604" y="569110"/>
                        <a:pt x="547413" y="538397"/>
                      </a:cubicBezTo>
                      <a:lnTo>
                        <a:pt x="547413" y="538397"/>
                      </a:lnTo>
                      <a:close/>
                      <a:moveTo>
                        <a:pt x="109302" y="517620"/>
                      </a:moveTo>
                      <a:cubicBezTo>
                        <a:pt x="57813" y="463421"/>
                        <a:pt x="28906" y="392962"/>
                        <a:pt x="28906" y="317987"/>
                      </a:cubicBezTo>
                      <a:cubicBezTo>
                        <a:pt x="28906" y="160808"/>
                        <a:pt x="157178" y="30730"/>
                        <a:pt x="314356" y="28923"/>
                      </a:cubicBezTo>
                      <a:cubicBezTo>
                        <a:pt x="473341" y="27117"/>
                        <a:pt x="604322" y="154485"/>
                        <a:pt x="607032" y="313470"/>
                      </a:cubicBezTo>
                      <a:cubicBezTo>
                        <a:pt x="607936" y="390252"/>
                        <a:pt x="579933" y="463421"/>
                        <a:pt x="526637" y="518523"/>
                      </a:cubicBezTo>
                      <a:cubicBezTo>
                        <a:pt x="493214" y="552850"/>
                        <a:pt x="470631" y="598919"/>
                        <a:pt x="464307" y="650409"/>
                      </a:cubicBezTo>
                      <a:lnTo>
                        <a:pt x="332423" y="650409"/>
                      </a:lnTo>
                      <a:lnTo>
                        <a:pt x="332423" y="491424"/>
                      </a:lnTo>
                      <a:lnTo>
                        <a:pt x="375782" y="491424"/>
                      </a:lnTo>
                      <a:cubicBezTo>
                        <a:pt x="463404" y="491424"/>
                        <a:pt x="534766" y="420062"/>
                        <a:pt x="534766" y="332439"/>
                      </a:cubicBezTo>
                      <a:lnTo>
                        <a:pt x="534766" y="289080"/>
                      </a:lnTo>
                      <a:cubicBezTo>
                        <a:pt x="534766" y="280950"/>
                        <a:pt x="528443" y="274627"/>
                        <a:pt x="520314" y="274627"/>
                      </a:cubicBezTo>
                      <a:lnTo>
                        <a:pt x="462501" y="274627"/>
                      </a:lnTo>
                      <a:cubicBezTo>
                        <a:pt x="398365" y="274627"/>
                        <a:pt x="343262" y="312566"/>
                        <a:pt x="317969" y="367669"/>
                      </a:cubicBezTo>
                      <a:cubicBezTo>
                        <a:pt x="292676" y="312566"/>
                        <a:pt x="237574" y="274627"/>
                        <a:pt x="173438" y="274627"/>
                      </a:cubicBezTo>
                      <a:lnTo>
                        <a:pt x="115626" y="274627"/>
                      </a:lnTo>
                      <a:cubicBezTo>
                        <a:pt x="107495" y="274627"/>
                        <a:pt x="101172" y="280950"/>
                        <a:pt x="101172" y="289080"/>
                      </a:cubicBezTo>
                      <a:lnTo>
                        <a:pt x="101172" y="332439"/>
                      </a:lnTo>
                      <a:cubicBezTo>
                        <a:pt x="101172" y="420062"/>
                        <a:pt x="172535" y="491424"/>
                        <a:pt x="260157" y="491424"/>
                      </a:cubicBezTo>
                      <a:lnTo>
                        <a:pt x="303516" y="491424"/>
                      </a:lnTo>
                      <a:lnTo>
                        <a:pt x="303516" y="650409"/>
                      </a:lnTo>
                      <a:lnTo>
                        <a:pt x="171631" y="650409"/>
                      </a:lnTo>
                      <a:cubicBezTo>
                        <a:pt x="165308" y="598016"/>
                        <a:pt x="142725" y="552850"/>
                        <a:pt x="109302" y="517620"/>
                      </a:cubicBezTo>
                      <a:close/>
                      <a:moveTo>
                        <a:pt x="444434" y="366766"/>
                      </a:moveTo>
                      <a:cubicBezTo>
                        <a:pt x="439015" y="360442"/>
                        <a:pt x="429981" y="360442"/>
                        <a:pt x="423658" y="364959"/>
                      </a:cubicBezTo>
                      <a:lnTo>
                        <a:pt x="332423" y="445355"/>
                      </a:lnTo>
                      <a:lnTo>
                        <a:pt x="332423" y="433612"/>
                      </a:lnTo>
                      <a:cubicBezTo>
                        <a:pt x="332423" y="362249"/>
                        <a:pt x="391139" y="303533"/>
                        <a:pt x="462501" y="303533"/>
                      </a:cubicBezTo>
                      <a:lnTo>
                        <a:pt x="505860" y="303533"/>
                      </a:lnTo>
                      <a:lnTo>
                        <a:pt x="505860" y="332439"/>
                      </a:lnTo>
                      <a:cubicBezTo>
                        <a:pt x="505860" y="403802"/>
                        <a:pt x="447144" y="462518"/>
                        <a:pt x="375782" y="462518"/>
                      </a:cubicBezTo>
                      <a:lnTo>
                        <a:pt x="356812" y="462518"/>
                      </a:lnTo>
                      <a:lnTo>
                        <a:pt x="443531" y="386639"/>
                      </a:lnTo>
                      <a:cubicBezTo>
                        <a:pt x="448951" y="381219"/>
                        <a:pt x="449855" y="372186"/>
                        <a:pt x="444434" y="366766"/>
                      </a:cubicBezTo>
                      <a:close/>
                      <a:moveTo>
                        <a:pt x="303516" y="445355"/>
                      </a:moveTo>
                      <a:lnTo>
                        <a:pt x="212281" y="364959"/>
                      </a:lnTo>
                      <a:cubicBezTo>
                        <a:pt x="205958" y="359539"/>
                        <a:pt x="196925" y="360442"/>
                        <a:pt x="191504" y="366766"/>
                      </a:cubicBezTo>
                      <a:cubicBezTo>
                        <a:pt x="186085" y="373089"/>
                        <a:pt x="186988" y="382122"/>
                        <a:pt x="193311" y="387542"/>
                      </a:cubicBezTo>
                      <a:lnTo>
                        <a:pt x="280030" y="463421"/>
                      </a:lnTo>
                      <a:lnTo>
                        <a:pt x="261060" y="463421"/>
                      </a:lnTo>
                      <a:cubicBezTo>
                        <a:pt x="189698" y="463421"/>
                        <a:pt x="130982" y="404705"/>
                        <a:pt x="130982" y="333343"/>
                      </a:cubicBezTo>
                      <a:lnTo>
                        <a:pt x="130982" y="304437"/>
                      </a:lnTo>
                      <a:lnTo>
                        <a:pt x="174341" y="304437"/>
                      </a:lnTo>
                      <a:cubicBezTo>
                        <a:pt x="245704" y="304437"/>
                        <a:pt x="304419" y="363153"/>
                        <a:pt x="304419" y="434515"/>
                      </a:cubicBezTo>
                      <a:lnTo>
                        <a:pt x="304419" y="445355"/>
                      </a:lnTo>
                      <a:close/>
                      <a:moveTo>
                        <a:pt x="345973" y="896112"/>
                      </a:moveTo>
                      <a:lnTo>
                        <a:pt x="289967" y="896112"/>
                      </a:lnTo>
                      <a:cubicBezTo>
                        <a:pt x="244800" y="896112"/>
                        <a:pt x="205054" y="866302"/>
                        <a:pt x="191504" y="823847"/>
                      </a:cubicBezTo>
                      <a:lnTo>
                        <a:pt x="444434" y="823847"/>
                      </a:lnTo>
                      <a:cubicBezTo>
                        <a:pt x="430884" y="866302"/>
                        <a:pt x="391139" y="896112"/>
                        <a:pt x="345973" y="896112"/>
                      </a:cubicBezTo>
                      <a:lnTo>
                        <a:pt x="345973" y="896112"/>
                      </a:lnTo>
                      <a:close/>
                      <a:moveTo>
                        <a:pt x="491407" y="773260"/>
                      </a:moveTo>
                      <a:cubicBezTo>
                        <a:pt x="491407" y="785003"/>
                        <a:pt x="481471" y="794940"/>
                        <a:pt x="469727" y="794940"/>
                      </a:cubicBezTo>
                      <a:cubicBezTo>
                        <a:pt x="451661" y="794940"/>
                        <a:pt x="177954" y="794940"/>
                        <a:pt x="166211" y="794940"/>
                      </a:cubicBezTo>
                      <a:cubicBezTo>
                        <a:pt x="154468" y="794940"/>
                        <a:pt x="144531" y="785003"/>
                        <a:pt x="144531" y="773260"/>
                      </a:cubicBezTo>
                      <a:cubicBezTo>
                        <a:pt x="144531" y="761517"/>
                        <a:pt x="154468" y="751581"/>
                        <a:pt x="166211" y="751581"/>
                      </a:cubicBezTo>
                      <a:lnTo>
                        <a:pt x="469727" y="751581"/>
                      </a:lnTo>
                      <a:cubicBezTo>
                        <a:pt x="482374" y="751581"/>
                        <a:pt x="491407" y="761517"/>
                        <a:pt x="491407" y="773260"/>
                      </a:cubicBezTo>
                      <a:close/>
                      <a:moveTo>
                        <a:pt x="166211" y="722674"/>
                      </a:moveTo>
                      <a:cubicBezTo>
                        <a:pt x="154468" y="722674"/>
                        <a:pt x="144531" y="712738"/>
                        <a:pt x="144531" y="700995"/>
                      </a:cubicBezTo>
                      <a:cubicBezTo>
                        <a:pt x="144531" y="689251"/>
                        <a:pt x="154468" y="679315"/>
                        <a:pt x="166211" y="679315"/>
                      </a:cubicBezTo>
                      <a:lnTo>
                        <a:pt x="469727" y="679315"/>
                      </a:lnTo>
                      <a:cubicBezTo>
                        <a:pt x="481471" y="679315"/>
                        <a:pt x="491407" y="689251"/>
                        <a:pt x="491407" y="700995"/>
                      </a:cubicBezTo>
                      <a:cubicBezTo>
                        <a:pt x="491407" y="712738"/>
                        <a:pt x="481471" y="722674"/>
                        <a:pt x="469727" y="722674"/>
                      </a:cubicBezTo>
                      <a:lnTo>
                        <a:pt x="166211" y="722674"/>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490" name="Google Shape;1102;p3">
                  <a:extLst>
                    <a:ext uri="{FF2B5EF4-FFF2-40B4-BE49-F238E27FC236}">
                      <a16:creationId xmlns:a16="http://schemas.microsoft.com/office/drawing/2014/main" id="{8692FC44-18C1-04BF-548C-70E9CD44B9E7}"/>
                    </a:ext>
                  </a:extLst>
                </p:cNvPr>
                <p:cNvSpPr/>
                <p:nvPr/>
              </p:nvSpPr>
              <p:spPr>
                <a:xfrm>
                  <a:off x="8736336" y="1077510"/>
                  <a:ext cx="101172" cy="28906"/>
                </a:xfrm>
                <a:custGeom>
                  <a:avLst/>
                  <a:gdLst/>
                  <a:ahLst/>
                  <a:cxnLst/>
                  <a:rect l="l" t="t" r="r" b="b"/>
                  <a:pathLst>
                    <a:path w="101172" h="28906" extrusionOk="0">
                      <a:moveTo>
                        <a:pt x="101172" y="14453"/>
                      </a:moveTo>
                      <a:cubicBezTo>
                        <a:pt x="101172" y="6323"/>
                        <a:pt x="94849" y="0"/>
                        <a:pt x="86719" y="0"/>
                      </a:cubicBezTo>
                      <a:lnTo>
                        <a:pt x="14453" y="0"/>
                      </a:lnTo>
                      <a:cubicBezTo>
                        <a:pt x="6323" y="0"/>
                        <a:pt x="0" y="6323"/>
                        <a:pt x="0" y="14453"/>
                      </a:cubicBezTo>
                      <a:cubicBezTo>
                        <a:pt x="0" y="22583"/>
                        <a:pt x="6323" y="28906"/>
                        <a:pt x="14453" y="28906"/>
                      </a:cubicBezTo>
                      <a:lnTo>
                        <a:pt x="86719" y="28906"/>
                      </a:lnTo>
                      <a:cubicBezTo>
                        <a:pt x="94849" y="28906"/>
                        <a:pt x="101172" y="22583"/>
                        <a:pt x="101172" y="14453"/>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491" name="Google Shape;1103;p3">
                  <a:extLst>
                    <a:ext uri="{FF2B5EF4-FFF2-40B4-BE49-F238E27FC236}">
                      <a16:creationId xmlns:a16="http://schemas.microsoft.com/office/drawing/2014/main" id="{500CBE56-AEC1-DC65-FC26-EFC247EB75DD}"/>
                    </a:ext>
                  </a:extLst>
                </p:cNvPr>
                <p:cNvSpPr/>
                <p:nvPr/>
              </p:nvSpPr>
              <p:spPr>
                <a:xfrm>
                  <a:off x="8796859" y="1265589"/>
                  <a:ext cx="91235" cy="64850"/>
                </a:xfrm>
                <a:custGeom>
                  <a:avLst/>
                  <a:gdLst/>
                  <a:ahLst/>
                  <a:cxnLst/>
                  <a:rect l="l" t="t" r="r" b="b"/>
                  <a:pathLst>
                    <a:path w="91235" h="64850" extrusionOk="0">
                      <a:moveTo>
                        <a:pt x="69556" y="1618"/>
                      </a:moveTo>
                      <a:lnTo>
                        <a:pt x="7226" y="37751"/>
                      </a:lnTo>
                      <a:cubicBezTo>
                        <a:pt x="0" y="41365"/>
                        <a:pt x="-1807" y="50398"/>
                        <a:pt x="1807" y="57624"/>
                      </a:cubicBezTo>
                      <a:cubicBezTo>
                        <a:pt x="5420" y="64851"/>
                        <a:pt x="14453" y="66657"/>
                        <a:pt x="21680" y="63044"/>
                      </a:cubicBezTo>
                      <a:lnTo>
                        <a:pt x="84009" y="26911"/>
                      </a:lnTo>
                      <a:cubicBezTo>
                        <a:pt x="91236" y="23298"/>
                        <a:pt x="93042" y="14265"/>
                        <a:pt x="89429" y="7038"/>
                      </a:cubicBezTo>
                      <a:cubicBezTo>
                        <a:pt x="84912" y="715"/>
                        <a:pt x="76782" y="-1995"/>
                        <a:pt x="69556" y="1618"/>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492" name="Google Shape;1104;p3">
                  <a:extLst>
                    <a:ext uri="{FF2B5EF4-FFF2-40B4-BE49-F238E27FC236}">
                      <a16:creationId xmlns:a16="http://schemas.microsoft.com/office/drawing/2014/main" id="{8EEE64E2-BCFA-1CD5-BBFA-3D6CE0185161}"/>
                    </a:ext>
                  </a:extLst>
                </p:cNvPr>
                <p:cNvSpPr/>
                <p:nvPr/>
              </p:nvSpPr>
              <p:spPr>
                <a:xfrm>
                  <a:off x="8796457" y="853486"/>
                  <a:ext cx="91499" cy="65041"/>
                </a:xfrm>
                <a:custGeom>
                  <a:avLst/>
                  <a:gdLst/>
                  <a:ahLst/>
                  <a:cxnLst/>
                  <a:rect l="l" t="t" r="r" b="b"/>
                  <a:pathLst>
                    <a:path w="91499" h="65041" extrusionOk="0">
                      <a:moveTo>
                        <a:pt x="7628" y="27100"/>
                      </a:moveTo>
                      <a:cubicBezTo>
                        <a:pt x="74474" y="65942"/>
                        <a:pt x="71764" y="65039"/>
                        <a:pt x="77184" y="65039"/>
                      </a:cubicBezTo>
                      <a:cubicBezTo>
                        <a:pt x="91637" y="65039"/>
                        <a:pt x="97057" y="45166"/>
                        <a:pt x="84410" y="37940"/>
                      </a:cubicBezTo>
                      <a:lnTo>
                        <a:pt x="22081" y="1807"/>
                      </a:lnTo>
                      <a:cubicBezTo>
                        <a:pt x="14855" y="-1807"/>
                        <a:pt x="6725" y="0"/>
                        <a:pt x="2208" y="7226"/>
                      </a:cubicBezTo>
                      <a:cubicBezTo>
                        <a:pt x="-2308" y="14453"/>
                        <a:pt x="401" y="23486"/>
                        <a:pt x="7628" y="2710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493" name="Google Shape;1105;p3">
                  <a:extLst>
                    <a:ext uri="{FF2B5EF4-FFF2-40B4-BE49-F238E27FC236}">
                      <a16:creationId xmlns:a16="http://schemas.microsoft.com/office/drawing/2014/main" id="{A50D7CA3-EBA7-6BF4-C2DE-F3732EC382FF}"/>
                    </a:ext>
                  </a:extLst>
                </p:cNvPr>
                <p:cNvSpPr/>
                <p:nvPr/>
              </p:nvSpPr>
              <p:spPr>
                <a:xfrm>
                  <a:off x="9560165" y="1077510"/>
                  <a:ext cx="101172" cy="28906"/>
                </a:xfrm>
                <a:custGeom>
                  <a:avLst/>
                  <a:gdLst/>
                  <a:ahLst/>
                  <a:cxnLst/>
                  <a:rect l="l" t="t" r="r" b="b"/>
                  <a:pathLst>
                    <a:path w="101172" h="28906" extrusionOk="0">
                      <a:moveTo>
                        <a:pt x="86719" y="0"/>
                      </a:moveTo>
                      <a:lnTo>
                        <a:pt x="14453" y="0"/>
                      </a:lnTo>
                      <a:cubicBezTo>
                        <a:pt x="6323" y="0"/>
                        <a:pt x="0" y="6323"/>
                        <a:pt x="0" y="14453"/>
                      </a:cubicBezTo>
                      <a:cubicBezTo>
                        <a:pt x="0" y="22583"/>
                        <a:pt x="6323" y="28906"/>
                        <a:pt x="14453" y="28906"/>
                      </a:cubicBezTo>
                      <a:lnTo>
                        <a:pt x="86719" y="28906"/>
                      </a:lnTo>
                      <a:cubicBezTo>
                        <a:pt x="94849" y="28906"/>
                        <a:pt x="101172" y="22583"/>
                        <a:pt x="101172" y="14453"/>
                      </a:cubicBezTo>
                      <a:cubicBezTo>
                        <a:pt x="101172" y="6323"/>
                        <a:pt x="94849" y="0"/>
                        <a:pt x="86719" y="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494" name="Google Shape;1106;p3">
                  <a:extLst>
                    <a:ext uri="{FF2B5EF4-FFF2-40B4-BE49-F238E27FC236}">
                      <a16:creationId xmlns:a16="http://schemas.microsoft.com/office/drawing/2014/main" id="{4A9985A9-05FB-D155-6FCD-07FB8B19D24F}"/>
                    </a:ext>
                  </a:extLst>
                </p:cNvPr>
                <p:cNvSpPr/>
                <p:nvPr/>
              </p:nvSpPr>
              <p:spPr>
                <a:xfrm>
                  <a:off x="9510483" y="1265401"/>
                  <a:ext cx="91047" cy="65039"/>
                </a:xfrm>
                <a:custGeom>
                  <a:avLst/>
                  <a:gdLst/>
                  <a:ahLst/>
                  <a:cxnLst/>
                  <a:rect l="l" t="t" r="r" b="b"/>
                  <a:pathLst>
                    <a:path w="91047" h="65039" extrusionOk="0">
                      <a:moveTo>
                        <a:pt x="84009" y="37939"/>
                      </a:moveTo>
                      <a:lnTo>
                        <a:pt x="21680" y="1807"/>
                      </a:lnTo>
                      <a:cubicBezTo>
                        <a:pt x="14453" y="-1806"/>
                        <a:pt x="6323" y="0"/>
                        <a:pt x="1807" y="7227"/>
                      </a:cubicBezTo>
                      <a:cubicBezTo>
                        <a:pt x="-1807" y="14453"/>
                        <a:pt x="0" y="22583"/>
                        <a:pt x="7226" y="27099"/>
                      </a:cubicBezTo>
                      <a:lnTo>
                        <a:pt x="69556" y="63232"/>
                      </a:lnTo>
                      <a:cubicBezTo>
                        <a:pt x="76782" y="66846"/>
                        <a:pt x="84912" y="65039"/>
                        <a:pt x="89429" y="57813"/>
                      </a:cubicBezTo>
                      <a:cubicBezTo>
                        <a:pt x="93042" y="51489"/>
                        <a:pt x="90332" y="42456"/>
                        <a:pt x="84009" y="3793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495" name="Google Shape;1107;p3">
                  <a:extLst>
                    <a:ext uri="{FF2B5EF4-FFF2-40B4-BE49-F238E27FC236}">
                      <a16:creationId xmlns:a16="http://schemas.microsoft.com/office/drawing/2014/main" id="{ADD09FA5-E2A4-8B4F-98EE-99E515DE10BB}"/>
                    </a:ext>
                  </a:extLst>
                </p:cNvPr>
                <p:cNvSpPr/>
                <p:nvPr/>
              </p:nvSpPr>
              <p:spPr>
                <a:xfrm>
                  <a:off x="9509975" y="853486"/>
                  <a:ext cx="91742" cy="65041"/>
                </a:xfrm>
                <a:custGeom>
                  <a:avLst/>
                  <a:gdLst/>
                  <a:ahLst/>
                  <a:cxnLst/>
                  <a:rect l="l" t="t" r="r" b="b"/>
                  <a:pathLst>
                    <a:path w="91742" h="65041" extrusionOk="0">
                      <a:moveTo>
                        <a:pt x="14961" y="65039"/>
                      </a:moveTo>
                      <a:cubicBezTo>
                        <a:pt x="20381" y="65039"/>
                        <a:pt x="17671" y="65942"/>
                        <a:pt x="84516" y="27100"/>
                      </a:cubicBezTo>
                      <a:cubicBezTo>
                        <a:pt x="91743" y="23486"/>
                        <a:pt x="93549" y="14453"/>
                        <a:pt x="89936" y="7226"/>
                      </a:cubicBezTo>
                      <a:cubicBezTo>
                        <a:pt x="86323" y="0"/>
                        <a:pt x="77290" y="-1807"/>
                        <a:pt x="70063" y="1807"/>
                      </a:cubicBezTo>
                      <a:lnTo>
                        <a:pt x="7734" y="37940"/>
                      </a:lnTo>
                      <a:cubicBezTo>
                        <a:pt x="-5816" y="45166"/>
                        <a:pt x="-396" y="65039"/>
                        <a:pt x="14961" y="6503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grpSp>
          <p:sp>
            <p:nvSpPr>
              <p:cNvPr id="487" name="Google Shape;1108;p3">
                <a:extLst>
                  <a:ext uri="{FF2B5EF4-FFF2-40B4-BE49-F238E27FC236}">
                    <a16:creationId xmlns:a16="http://schemas.microsoft.com/office/drawing/2014/main" id="{DFE8FD5B-87EC-2042-9690-53792A031575}"/>
                  </a:ext>
                </a:extLst>
              </p:cNvPr>
              <p:cNvSpPr/>
              <p:nvPr/>
            </p:nvSpPr>
            <p:spPr>
              <a:xfrm>
                <a:off x="9222323" y="1077510"/>
                <a:ext cx="173437" cy="158984"/>
              </a:xfrm>
              <a:custGeom>
                <a:avLst/>
                <a:gdLst/>
                <a:ahLst/>
                <a:cxnLst/>
                <a:rect l="l" t="t" r="r" b="b"/>
                <a:pathLst>
                  <a:path w="173437" h="158984" extrusionOk="0">
                    <a:moveTo>
                      <a:pt x="112012" y="63233"/>
                    </a:moveTo>
                    <a:cubicBezTo>
                      <a:pt x="106592" y="56909"/>
                      <a:pt x="97559" y="56909"/>
                      <a:pt x="91235" y="61426"/>
                    </a:cubicBezTo>
                    <a:lnTo>
                      <a:pt x="0" y="141822"/>
                    </a:lnTo>
                    <a:lnTo>
                      <a:pt x="0" y="130079"/>
                    </a:lnTo>
                    <a:cubicBezTo>
                      <a:pt x="0" y="58716"/>
                      <a:pt x="58716" y="0"/>
                      <a:pt x="130078" y="0"/>
                    </a:cubicBezTo>
                    <a:lnTo>
                      <a:pt x="173437" y="0"/>
                    </a:lnTo>
                    <a:lnTo>
                      <a:pt x="173437" y="28906"/>
                    </a:lnTo>
                    <a:cubicBezTo>
                      <a:pt x="173437" y="100269"/>
                      <a:pt x="114721" y="158985"/>
                      <a:pt x="43359" y="158985"/>
                    </a:cubicBezTo>
                    <a:lnTo>
                      <a:pt x="24389" y="158985"/>
                    </a:lnTo>
                    <a:lnTo>
                      <a:pt x="111108" y="83106"/>
                    </a:lnTo>
                    <a:cubicBezTo>
                      <a:pt x="116528" y="77686"/>
                      <a:pt x="117432" y="68653"/>
                      <a:pt x="112012" y="63233"/>
                    </a:cubicBez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488" name="Google Shape;1109;p3">
                <a:extLst>
                  <a:ext uri="{FF2B5EF4-FFF2-40B4-BE49-F238E27FC236}">
                    <a16:creationId xmlns:a16="http://schemas.microsoft.com/office/drawing/2014/main" id="{AF62EAA8-2C21-8CFA-FD88-B604AF1598B5}"/>
                  </a:ext>
                </a:extLst>
              </p:cNvPr>
              <p:cNvSpPr/>
              <p:nvPr/>
            </p:nvSpPr>
            <p:spPr>
              <a:xfrm>
                <a:off x="9020882" y="1078413"/>
                <a:ext cx="173437" cy="158984"/>
              </a:xfrm>
              <a:custGeom>
                <a:avLst/>
                <a:gdLst/>
                <a:ahLst/>
                <a:cxnLst/>
                <a:rect l="l" t="t" r="r" b="b"/>
                <a:pathLst>
                  <a:path w="173437" h="158984" extrusionOk="0">
                    <a:moveTo>
                      <a:pt x="172535" y="140918"/>
                    </a:moveTo>
                    <a:lnTo>
                      <a:pt x="81299" y="60522"/>
                    </a:lnTo>
                    <a:cubicBezTo>
                      <a:pt x="74976" y="55102"/>
                      <a:pt x="65943" y="56005"/>
                      <a:pt x="60523" y="62329"/>
                    </a:cubicBezTo>
                    <a:cubicBezTo>
                      <a:pt x="55103" y="68652"/>
                      <a:pt x="56006" y="77685"/>
                      <a:pt x="62329" y="83105"/>
                    </a:cubicBezTo>
                    <a:lnTo>
                      <a:pt x="149048" y="158984"/>
                    </a:lnTo>
                    <a:lnTo>
                      <a:pt x="130079" y="158984"/>
                    </a:lnTo>
                    <a:cubicBezTo>
                      <a:pt x="58716" y="158984"/>
                      <a:pt x="0" y="100268"/>
                      <a:pt x="0" y="28906"/>
                    </a:cubicBezTo>
                    <a:lnTo>
                      <a:pt x="0" y="0"/>
                    </a:lnTo>
                    <a:lnTo>
                      <a:pt x="43360" y="0"/>
                    </a:lnTo>
                    <a:cubicBezTo>
                      <a:pt x="114722" y="0"/>
                      <a:pt x="173438" y="58716"/>
                      <a:pt x="173438" y="130078"/>
                    </a:cubicBezTo>
                    <a:lnTo>
                      <a:pt x="173438" y="140918"/>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GB" sz="1800" noProof="0" dirty="0">
                  <a:solidFill>
                    <a:schemeClr val="dk1"/>
                  </a:solidFill>
                  <a:latin typeface="Calibri" panose="020F0502020204030204" pitchFamily="34" charset="0"/>
                  <a:ea typeface="Calibri"/>
                  <a:cs typeface="Calibri" panose="020F0502020204030204" pitchFamily="34" charset="0"/>
                  <a:sym typeface="Calibri"/>
                </a:endParaRPr>
              </a:p>
            </p:txBody>
          </p:sp>
        </p:grpSp>
      </p:grpSp>
      <p:cxnSp>
        <p:nvCxnSpPr>
          <p:cNvPr id="23" name="Straight Connector 22">
            <a:extLst>
              <a:ext uri="{FF2B5EF4-FFF2-40B4-BE49-F238E27FC236}">
                <a16:creationId xmlns:a16="http://schemas.microsoft.com/office/drawing/2014/main" id="{B7E5CF64-73EE-10E0-52AB-6E0E5AB9C7C9}"/>
              </a:ext>
            </a:extLst>
          </p:cNvPr>
          <p:cNvCxnSpPr>
            <a:cxnSpLocks/>
          </p:cNvCxnSpPr>
          <p:nvPr/>
        </p:nvCxnSpPr>
        <p:spPr>
          <a:xfrm flipH="1">
            <a:off x="596644" y="4838593"/>
            <a:ext cx="7178931" cy="0"/>
          </a:xfrm>
          <a:prstGeom prst="line">
            <a:avLst/>
          </a:prstGeom>
          <a:ln w="28575">
            <a:solidFill>
              <a:srgbClr val="FF9300"/>
            </a:solidFill>
            <a:prstDash val="sysDot"/>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9B4676F8-4B6D-63FB-4997-198037C9BC5A}"/>
              </a:ext>
            </a:extLst>
          </p:cNvPr>
          <p:cNvSpPr txBox="1"/>
          <p:nvPr/>
        </p:nvSpPr>
        <p:spPr>
          <a:xfrm>
            <a:off x="1468758" y="4646406"/>
            <a:ext cx="4688114" cy="369332"/>
          </a:xfrm>
          <a:prstGeom prst="rect">
            <a:avLst/>
          </a:prstGeom>
          <a:noFill/>
        </p:spPr>
        <p:txBody>
          <a:bodyPr wrap="square" rtlCol="0">
            <a:spAutoFit/>
          </a:bodyPr>
          <a:lstStyle/>
          <a:p>
            <a:pPr algn="ctr"/>
            <a:r>
              <a:rPr lang="en-GB" sz="1800" b="1" noProof="0" dirty="0">
                <a:solidFill>
                  <a:schemeClr val="bg1"/>
                </a:solidFill>
                <a:highlight>
                  <a:srgbClr val="FF9300"/>
                </a:highlight>
                <a:latin typeface="Calibri" panose="020F0502020204030204" pitchFamily="34" charset="0"/>
                <a:cs typeface="Calibri" panose="020F0502020204030204" pitchFamily="34" charset="0"/>
              </a:rPr>
              <a:t> Transversal Skills/Soft</a:t>
            </a:r>
            <a:r>
              <a:rPr lang="en-GB" sz="1800" b="1" noProof="0" dirty="0">
                <a:solidFill>
                  <a:srgbClr val="FF9300"/>
                </a:solidFill>
                <a:highlight>
                  <a:srgbClr val="FF9300"/>
                </a:highlight>
                <a:latin typeface="Calibri" panose="020F0502020204030204" pitchFamily="34" charset="0"/>
                <a:cs typeface="Calibri" panose="020F0502020204030204" pitchFamily="34" charset="0"/>
              </a:rPr>
              <a:t>.</a:t>
            </a:r>
          </a:p>
        </p:txBody>
      </p:sp>
      <p:cxnSp>
        <p:nvCxnSpPr>
          <p:cNvPr id="496" name="Straight Connector 495">
            <a:extLst>
              <a:ext uri="{FF2B5EF4-FFF2-40B4-BE49-F238E27FC236}">
                <a16:creationId xmlns:a16="http://schemas.microsoft.com/office/drawing/2014/main" id="{D417BDE9-0541-8065-9C08-124C535EC6EA}"/>
              </a:ext>
            </a:extLst>
          </p:cNvPr>
          <p:cNvCxnSpPr>
            <a:cxnSpLocks/>
          </p:cNvCxnSpPr>
          <p:nvPr/>
        </p:nvCxnSpPr>
        <p:spPr>
          <a:xfrm flipH="1">
            <a:off x="820277" y="8328292"/>
            <a:ext cx="6903578" cy="0"/>
          </a:xfrm>
          <a:prstGeom prst="line">
            <a:avLst/>
          </a:prstGeom>
          <a:ln w="28575">
            <a:solidFill>
              <a:srgbClr val="3FC2E0"/>
            </a:solidFill>
            <a:prstDash val="sysDot"/>
          </a:ln>
        </p:spPr>
        <p:style>
          <a:lnRef idx="1">
            <a:schemeClr val="accent1"/>
          </a:lnRef>
          <a:fillRef idx="0">
            <a:schemeClr val="accent1"/>
          </a:fillRef>
          <a:effectRef idx="0">
            <a:schemeClr val="accent1"/>
          </a:effectRef>
          <a:fontRef idx="minor">
            <a:schemeClr val="tx1"/>
          </a:fontRef>
        </p:style>
      </p:cxnSp>
      <p:sp>
        <p:nvSpPr>
          <p:cNvPr id="497" name="TextBox 496">
            <a:extLst>
              <a:ext uri="{FF2B5EF4-FFF2-40B4-BE49-F238E27FC236}">
                <a16:creationId xmlns:a16="http://schemas.microsoft.com/office/drawing/2014/main" id="{5E738A9E-DEB3-0963-2A53-ED9F3D96544A}"/>
              </a:ext>
            </a:extLst>
          </p:cNvPr>
          <p:cNvSpPr txBox="1"/>
          <p:nvPr/>
        </p:nvSpPr>
        <p:spPr>
          <a:xfrm>
            <a:off x="1392412" y="8163501"/>
            <a:ext cx="5370285" cy="369332"/>
          </a:xfrm>
          <a:prstGeom prst="rect">
            <a:avLst/>
          </a:prstGeom>
          <a:noFill/>
        </p:spPr>
        <p:txBody>
          <a:bodyPr wrap="square" rtlCol="0">
            <a:spAutoFit/>
          </a:bodyPr>
          <a:lstStyle/>
          <a:p>
            <a:pPr algn="ctr"/>
            <a:r>
              <a:rPr lang="en-GB" sz="1800" noProof="0" dirty="0">
                <a:solidFill>
                  <a:schemeClr val="bg1"/>
                </a:solidFill>
                <a:highlight>
                  <a:srgbClr val="3FC2E0"/>
                </a:highlight>
                <a:latin typeface="Calibri" panose="020F0502020204030204" pitchFamily="34" charset="0"/>
                <a:cs typeface="Calibri" panose="020F0502020204030204" pitchFamily="34" charset="0"/>
              </a:rPr>
              <a:t> Knowledge and Understanding</a:t>
            </a:r>
            <a:r>
              <a:rPr lang="en-GB" sz="1800" noProof="0" dirty="0">
                <a:solidFill>
                  <a:srgbClr val="3FC2E0"/>
                </a:solidFill>
                <a:highlight>
                  <a:srgbClr val="3FC2E0"/>
                </a:highlight>
                <a:latin typeface="Calibri" panose="020F0502020204030204" pitchFamily="34" charset="0"/>
                <a:cs typeface="Calibri" panose="020F0502020204030204" pitchFamily="34" charset="0"/>
              </a:rPr>
              <a:t>.</a:t>
            </a:r>
          </a:p>
        </p:txBody>
      </p:sp>
      <p:grpSp>
        <p:nvGrpSpPr>
          <p:cNvPr id="498" name="Group 497">
            <a:extLst>
              <a:ext uri="{FF2B5EF4-FFF2-40B4-BE49-F238E27FC236}">
                <a16:creationId xmlns:a16="http://schemas.microsoft.com/office/drawing/2014/main" id="{8D3F4247-AD4D-F39B-A031-800C15A52DF6}"/>
              </a:ext>
            </a:extLst>
          </p:cNvPr>
          <p:cNvGrpSpPr/>
          <p:nvPr/>
        </p:nvGrpSpPr>
        <p:grpSpPr>
          <a:xfrm>
            <a:off x="782106" y="8861892"/>
            <a:ext cx="1512000" cy="1068961"/>
            <a:chOff x="5509970" y="1881282"/>
            <a:chExt cx="1786282" cy="1332985"/>
          </a:xfrm>
        </p:grpSpPr>
        <p:sp>
          <p:nvSpPr>
            <p:cNvPr id="499" name="Google Shape;1042;p3">
              <a:extLst>
                <a:ext uri="{FF2B5EF4-FFF2-40B4-BE49-F238E27FC236}">
                  <a16:creationId xmlns:a16="http://schemas.microsoft.com/office/drawing/2014/main" id="{E243A44D-2480-36CE-FC72-D1827676CBAC}"/>
                </a:ext>
              </a:extLst>
            </p:cNvPr>
            <p:cNvSpPr/>
            <p:nvPr/>
          </p:nvSpPr>
          <p:spPr>
            <a:xfrm>
              <a:off x="5945911" y="1881282"/>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500" name="TextBox 499">
              <a:extLst>
                <a:ext uri="{FF2B5EF4-FFF2-40B4-BE49-F238E27FC236}">
                  <a16:creationId xmlns:a16="http://schemas.microsoft.com/office/drawing/2014/main" id="{60199A32-E22B-55C3-11B9-B7DBCEE1B14E}"/>
                </a:ext>
              </a:extLst>
            </p:cNvPr>
            <p:cNvSpPr txBox="1"/>
            <p:nvPr/>
          </p:nvSpPr>
          <p:spPr>
            <a:xfrm>
              <a:off x="5509970" y="2830472"/>
              <a:ext cx="1786282" cy="383795"/>
            </a:xfrm>
            <a:prstGeom prst="rect">
              <a:avLst/>
            </a:prstGeom>
            <a:noFill/>
          </p:spPr>
          <p:txBody>
            <a:bodyPr wrap="square" rtlCol="0">
              <a:spAutoFit/>
            </a:bodyPr>
            <a:lstStyle/>
            <a:p>
              <a:pPr algn="ctr"/>
              <a:r>
                <a:rPr lang="en-GB" noProof="0" dirty="0">
                  <a:solidFill>
                    <a:srgbClr val="1A3966"/>
                  </a:solidFill>
                  <a:latin typeface="Calibri" panose="020F0502020204030204" pitchFamily="34" charset="0"/>
                  <a:cs typeface="Calibri" panose="020F0502020204030204" pitchFamily="34" charset="0"/>
                </a:rPr>
                <a:t>SDGs</a:t>
              </a:r>
            </a:p>
          </p:txBody>
        </p:sp>
        <p:grpSp>
          <p:nvGrpSpPr>
            <p:cNvPr id="501" name="Group 500">
              <a:extLst>
                <a:ext uri="{FF2B5EF4-FFF2-40B4-BE49-F238E27FC236}">
                  <a16:creationId xmlns:a16="http://schemas.microsoft.com/office/drawing/2014/main" id="{6C1C7479-74CE-86F7-0028-1EECAE3D6DAC}"/>
                </a:ext>
              </a:extLst>
            </p:cNvPr>
            <p:cNvGrpSpPr/>
            <p:nvPr/>
          </p:nvGrpSpPr>
          <p:grpSpPr>
            <a:xfrm>
              <a:off x="6056067" y="1991763"/>
              <a:ext cx="711021" cy="711022"/>
              <a:chOff x="3304857" y="4668043"/>
              <a:chExt cx="1146809" cy="1146810"/>
            </a:xfrm>
            <a:noFill/>
          </p:grpSpPr>
          <p:sp>
            <p:nvSpPr>
              <p:cNvPr id="502" name="Freeform 1465">
                <a:extLst>
                  <a:ext uri="{FF2B5EF4-FFF2-40B4-BE49-F238E27FC236}">
                    <a16:creationId xmlns:a16="http://schemas.microsoft.com/office/drawing/2014/main" id="{86FAF806-D898-4757-16F7-9D644A80CDF4}"/>
                  </a:ext>
                </a:extLst>
              </p:cNvPr>
              <p:cNvSpPr/>
              <p:nvPr/>
            </p:nvSpPr>
            <p:spPr>
              <a:xfrm>
                <a:off x="3375341" y="4827111"/>
                <a:ext cx="275272" cy="250507"/>
              </a:xfrm>
              <a:custGeom>
                <a:avLst/>
                <a:gdLst>
                  <a:gd name="connsiteX0" fmla="*/ 223838 w 275272"/>
                  <a:gd name="connsiteY0" fmla="*/ 250507 h 250507"/>
                  <a:gd name="connsiteX1" fmla="*/ 275273 w 275272"/>
                  <a:gd name="connsiteY1" fmla="*/ 184785 h 250507"/>
                  <a:gd name="connsiteX2" fmla="*/ 106680 w 275272"/>
                  <a:gd name="connsiteY2" fmla="*/ 0 h 250507"/>
                  <a:gd name="connsiteX3" fmla="*/ 0 w 275272"/>
                  <a:gd name="connsiteY3" fmla="*/ 139065 h 250507"/>
                  <a:gd name="connsiteX4" fmla="*/ 223838 w 275272"/>
                  <a:gd name="connsiteY4" fmla="*/ 250507 h 2505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 h="250507">
                    <a:moveTo>
                      <a:pt x="223838" y="250507"/>
                    </a:moveTo>
                    <a:cubicBezTo>
                      <a:pt x="238125" y="226695"/>
                      <a:pt x="255270" y="203835"/>
                      <a:pt x="275273" y="184785"/>
                    </a:cubicBezTo>
                    <a:lnTo>
                      <a:pt x="106680" y="0"/>
                    </a:lnTo>
                    <a:cubicBezTo>
                      <a:pt x="63817" y="40957"/>
                      <a:pt x="28575" y="87630"/>
                      <a:pt x="0" y="139065"/>
                    </a:cubicBezTo>
                    <a:lnTo>
                      <a:pt x="223838" y="250507"/>
                    </a:lnTo>
                    <a:close/>
                  </a:path>
                </a:pathLst>
              </a:custGeom>
              <a:grpFill/>
              <a:ln w="9525" cap="flat">
                <a:solidFill>
                  <a:srgbClr val="1A3966"/>
                </a:solid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03" name="Freeform 1466">
                <a:extLst>
                  <a:ext uri="{FF2B5EF4-FFF2-40B4-BE49-F238E27FC236}">
                    <a16:creationId xmlns:a16="http://schemas.microsoft.com/office/drawing/2014/main" id="{7BAAA6E3-83A7-2F46-C320-03E254CF3D4A}"/>
                  </a:ext>
                </a:extLst>
              </p:cNvPr>
              <p:cNvSpPr/>
              <p:nvPr/>
            </p:nvSpPr>
            <p:spPr>
              <a:xfrm>
                <a:off x="4012564" y="4712811"/>
                <a:ext cx="239077" cy="278129"/>
              </a:xfrm>
              <a:custGeom>
                <a:avLst/>
                <a:gdLst>
                  <a:gd name="connsiteX0" fmla="*/ 0 w 239077"/>
                  <a:gd name="connsiteY0" fmla="*/ 234315 h 278129"/>
                  <a:gd name="connsiteX1" fmla="*/ 70485 w 239077"/>
                  <a:gd name="connsiteY1" fmla="*/ 278130 h 278129"/>
                  <a:gd name="connsiteX2" fmla="*/ 239078 w 239077"/>
                  <a:gd name="connsiteY2" fmla="*/ 93345 h 278129"/>
                  <a:gd name="connsiteX3" fmla="*/ 89535 w 239077"/>
                  <a:gd name="connsiteY3" fmla="*/ 0 h 278129"/>
                  <a:gd name="connsiteX4" fmla="*/ 0 w 239077"/>
                  <a:gd name="connsiteY4" fmla="*/ 233363 h 2781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9077" h="278129">
                    <a:moveTo>
                      <a:pt x="0" y="234315"/>
                    </a:moveTo>
                    <a:cubicBezTo>
                      <a:pt x="25717" y="245745"/>
                      <a:pt x="49530" y="260985"/>
                      <a:pt x="70485" y="278130"/>
                    </a:cubicBezTo>
                    <a:lnTo>
                      <a:pt x="239078" y="93345"/>
                    </a:lnTo>
                    <a:cubicBezTo>
                      <a:pt x="194310" y="55245"/>
                      <a:pt x="143828" y="22860"/>
                      <a:pt x="89535" y="0"/>
                    </a:cubicBezTo>
                    <a:lnTo>
                      <a:pt x="0" y="233363"/>
                    </a:lnTo>
                    <a:close/>
                  </a:path>
                </a:pathLst>
              </a:custGeom>
              <a:solidFill>
                <a:srgbClr val="3FC2E0"/>
              </a:solidFill>
              <a:ln w="9525" cap="flat">
                <a:solidFill>
                  <a:srgbClr val="1A3966"/>
                </a:solid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04" name="Freeform 1467">
                <a:extLst>
                  <a:ext uri="{FF2B5EF4-FFF2-40B4-BE49-F238E27FC236}">
                    <a16:creationId xmlns:a16="http://schemas.microsoft.com/office/drawing/2014/main" id="{5B5AEF52-1445-7C3E-BBC7-853A59584785}"/>
                  </a:ext>
                </a:extLst>
              </p:cNvPr>
              <p:cNvSpPr/>
              <p:nvPr/>
            </p:nvSpPr>
            <p:spPr>
              <a:xfrm>
                <a:off x="4175442" y="5001418"/>
                <a:ext cx="272414" cy="191452"/>
              </a:xfrm>
              <a:custGeom>
                <a:avLst/>
                <a:gdLst>
                  <a:gd name="connsiteX0" fmla="*/ 223838 w 272414"/>
                  <a:gd name="connsiteY0" fmla="*/ 953 h 191452"/>
                  <a:gd name="connsiteX1" fmla="*/ 0 w 272414"/>
                  <a:gd name="connsiteY1" fmla="*/ 112395 h 191452"/>
                  <a:gd name="connsiteX2" fmla="*/ 22860 w 272414"/>
                  <a:gd name="connsiteY2" fmla="*/ 191453 h 191452"/>
                  <a:gd name="connsiteX3" fmla="*/ 272415 w 272414"/>
                  <a:gd name="connsiteY3" fmla="*/ 167640 h 191452"/>
                  <a:gd name="connsiteX4" fmla="*/ 224790 w 272414"/>
                  <a:gd name="connsiteY4" fmla="*/ 0 h 191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2414" h="191452">
                    <a:moveTo>
                      <a:pt x="223838" y="953"/>
                    </a:moveTo>
                    <a:lnTo>
                      <a:pt x="0" y="112395"/>
                    </a:lnTo>
                    <a:cubicBezTo>
                      <a:pt x="10477" y="137160"/>
                      <a:pt x="18097" y="163830"/>
                      <a:pt x="22860" y="191453"/>
                    </a:cubicBezTo>
                    <a:lnTo>
                      <a:pt x="272415" y="167640"/>
                    </a:lnTo>
                    <a:cubicBezTo>
                      <a:pt x="264795" y="108585"/>
                      <a:pt x="248602" y="52388"/>
                      <a:pt x="224790" y="0"/>
                    </a:cubicBezTo>
                  </a:path>
                </a:pathLst>
              </a:custGeom>
              <a:grpFill/>
              <a:ln w="9525" cap="flat">
                <a:solidFill>
                  <a:srgbClr val="1A3966"/>
                </a:solid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05" name="Freeform 1468">
                <a:extLst>
                  <a:ext uri="{FF2B5EF4-FFF2-40B4-BE49-F238E27FC236}">
                    <a16:creationId xmlns:a16="http://schemas.microsoft.com/office/drawing/2014/main" id="{7637F92D-069B-7EDB-3DA9-DDD29B4E394E}"/>
                  </a:ext>
                </a:extLst>
              </p:cNvPr>
              <p:cNvSpPr/>
              <p:nvPr/>
            </p:nvSpPr>
            <p:spPr>
              <a:xfrm>
                <a:off x="4109719" y="4831873"/>
                <a:ext cx="273367" cy="250507"/>
              </a:xfrm>
              <a:custGeom>
                <a:avLst/>
                <a:gdLst>
                  <a:gd name="connsiteX0" fmla="*/ 49530 w 273367"/>
                  <a:gd name="connsiteY0" fmla="*/ 250507 h 250507"/>
                  <a:gd name="connsiteX1" fmla="*/ 273368 w 273367"/>
                  <a:gd name="connsiteY1" fmla="*/ 139065 h 250507"/>
                  <a:gd name="connsiteX2" fmla="*/ 168593 w 273367"/>
                  <a:gd name="connsiteY2" fmla="*/ 0 h 250507"/>
                  <a:gd name="connsiteX3" fmla="*/ 0 w 273367"/>
                  <a:gd name="connsiteY3" fmla="*/ 184785 h 250507"/>
                  <a:gd name="connsiteX4" fmla="*/ 49530 w 273367"/>
                  <a:gd name="connsiteY4" fmla="*/ 250507 h 2505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3367" h="250507">
                    <a:moveTo>
                      <a:pt x="49530" y="250507"/>
                    </a:moveTo>
                    <a:lnTo>
                      <a:pt x="273368" y="139065"/>
                    </a:lnTo>
                    <a:cubicBezTo>
                      <a:pt x="245745" y="87630"/>
                      <a:pt x="210503" y="40957"/>
                      <a:pt x="168593" y="0"/>
                    </a:cubicBezTo>
                    <a:lnTo>
                      <a:pt x="0" y="184785"/>
                    </a:lnTo>
                    <a:cubicBezTo>
                      <a:pt x="19050" y="204788"/>
                      <a:pt x="36195" y="226695"/>
                      <a:pt x="49530" y="250507"/>
                    </a:cubicBezTo>
                  </a:path>
                </a:pathLst>
              </a:custGeom>
              <a:grpFill/>
              <a:ln w="9525" cap="flat">
                <a:solidFill>
                  <a:srgbClr val="1A3966"/>
                </a:solid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06" name="Freeform 1469">
                <a:extLst>
                  <a:ext uri="{FF2B5EF4-FFF2-40B4-BE49-F238E27FC236}">
                    <a16:creationId xmlns:a16="http://schemas.microsoft.com/office/drawing/2014/main" id="{3A6B3A76-8768-F723-0944-EAAC0F546D26}"/>
                  </a:ext>
                </a:extLst>
              </p:cNvPr>
              <p:cNvSpPr/>
              <p:nvPr/>
            </p:nvSpPr>
            <p:spPr>
              <a:xfrm>
                <a:off x="3304857" y="5204300"/>
                <a:ext cx="258127" cy="176212"/>
              </a:xfrm>
              <a:custGeom>
                <a:avLst/>
                <a:gdLst>
                  <a:gd name="connsiteX0" fmla="*/ 250508 w 258127"/>
                  <a:gd name="connsiteY0" fmla="*/ 37148 h 176212"/>
                  <a:gd name="connsiteX1" fmla="*/ 250508 w 258127"/>
                  <a:gd name="connsiteY1" fmla="*/ 21908 h 176212"/>
                  <a:gd name="connsiteX2" fmla="*/ 952 w 258127"/>
                  <a:gd name="connsiteY2" fmla="*/ 0 h 176212"/>
                  <a:gd name="connsiteX3" fmla="*/ 0 w 258127"/>
                  <a:gd name="connsiteY3" fmla="*/ 37148 h 176212"/>
                  <a:gd name="connsiteX4" fmla="*/ 17145 w 258127"/>
                  <a:gd name="connsiteY4" fmla="*/ 176213 h 176212"/>
                  <a:gd name="connsiteX5" fmla="*/ 258127 w 258127"/>
                  <a:gd name="connsiteY5" fmla="*/ 107633 h 176212"/>
                  <a:gd name="connsiteX6" fmla="*/ 250508 w 258127"/>
                  <a:gd name="connsiteY6" fmla="*/ 38100 h 1762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8127" h="176212">
                    <a:moveTo>
                      <a:pt x="250508" y="37148"/>
                    </a:moveTo>
                    <a:cubicBezTo>
                      <a:pt x="250508" y="32385"/>
                      <a:pt x="250508" y="26670"/>
                      <a:pt x="250508" y="21908"/>
                    </a:cubicBezTo>
                    <a:lnTo>
                      <a:pt x="952" y="0"/>
                    </a:lnTo>
                    <a:cubicBezTo>
                      <a:pt x="952" y="12383"/>
                      <a:pt x="0" y="24765"/>
                      <a:pt x="0" y="37148"/>
                    </a:cubicBezTo>
                    <a:cubicBezTo>
                      <a:pt x="0" y="84773"/>
                      <a:pt x="5715" y="131445"/>
                      <a:pt x="17145" y="176213"/>
                    </a:cubicBezTo>
                    <a:lnTo>
                      <a:pt x="258127" y="107633"/>
                    </a:lnTo>
                    <a:cubicBezTo>
                      <a:pt x="253365" y="84773"/>
                      <a:pt x="250508" y="61913"/>
                      <a:pt x="250508" y="38100"/>
                    </a:cubicBezTo>
                  </a:path>
                </a:pathLst>
              </a:custGeom>
              <a:grpFill/>
              <a:ln w="9525" cap="flat">
                <a:solidFill>
                  <a:srgbClr val="1A3966"/>
                </a:solid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07" name="Freeform 1470">
                <a:extLst>
                  <a:ext uri="{FF2B5EF4-FFF2-40B4-BE49-F238E27FC236}">
                    <a16:creationId xmlns:a16="http://schemas.microsoft.com/office/drawing/2014/main" id="{16637792-2E6B-6287-81C4-E0A680524B28}"/>
                  </a:ext>
                </a:extLst>
              </p:cNvPr>
              <p:cNvSpPr/>
              <p:nvPr/>
            </p:nvSpPr>
            <p:spPr>
              <a:xfrm>
                <a:off x="4066856" y="5446236"/>
                <a:ext cx="260032" cy="270509"/>
              </a:xfrm>
              <a:custGeom>
                <a:avLst/>
                <a:gdLst>
                  <a:gd name="connsiteX0" fmla="*/ 60960 w 260032"/>
                  <a:gd name="connsiteY0" fmla="*/ 0 h 270509"/>
                  <a:gd name="connsiteX1" fmla="*/ 0 w 260032"/>
                  <a:gd name="connsiteY1" fmla="*/ 57150 h 270509"/>
                  <a:gd name="connsiteX2" fmla="*/ 131445 w 260032"/>
                  <a:gd name="connsiteY2" fmla="*/ 270510 h 270509"/>
                  <a:gd name="connsiteX3" fmla="*/ 260033 w 260032"/>
                  <a:gd name="connsiteY3" fmla="*/ 150495 h 270509"/>
                  <a:gd name="connsiteX4" fmla="*/ 60008 w 260032"/>
                  <a:gd name="connsiteY4" fmla="*/ 0 h 2705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0032" h="270509">
                    <a:moveTo>
                      <a:pt x="60960" y="0"/>
                    </a:moveTo>
                    <a:cubicBezTo>
                      <a:pt x="42863" y="21907"/>
                      <a:pt x="22860" y="40957"/>
                      <a:pt x="0" y="57150"/>
                    </a:cubicBezTo>
                    <a:lnTo>
                      <a:pt x="131445" y="270510"/>
                    </a:lnTo>
                    <a:cubicBezTo>
                      <a:pt x="180023" y="237172"/>
                      <a:pt x="223838" y="197167"/>
                      <a:pt x="260033" y="150495"/>
                    </a:cubicBezTo>
                    <a:lnTo>
                      <a:pt x="60008" y="0"/>
                    </a:lnTo>
                    <a:close/>
                  </a:path>
                </a:pathLst>
              </a:custGeom>
              <a:grpFill/>
              <a:ln w="9525" cap="flat">
                <a:solidFill>
                  <a:srgbClr val="1A3966"/>
                </a:solid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08" name="Freeform 1031">
                <a:extLst>
                  <a:ext uri="{FF2B5EF4-FFF2-40B4-BE49-F238E27FC236}">
                    <a16:creationId xmlns:a16="http://schemas.microsoft.com/office/drawing/2014/main" id="{8B3BCFEB-5F67-552D-3FAC-29D78C2398A8}"/>
                  </a:ext>
                </a:extLst>
              </p:cNvPr>
              <p:cNvSpPr/>
              <p:nvPr/>
            </p:nvSpPr>
            <p:spPr>
              <a:xfrm>
                <a:off x="4193539" y="5206206"/>
                <a:ext cx="258127" cy="173355"/>
              </a:xfrm>
              <a:custGeom>
                <a:avLst/>
                <a:gdLst>
                  <a:gd name="connsiteX0" fmla="*/ 7620 w 258127"/>
                  <a:gd name="connsiteY0" fmla="*/ 35243 h 173355"/>
                  <a:gd name="connsiteX1" fmla="*/ 0 w 258127"/>
                  <a:gd name="connsiteY1" fmla="*/ 103822 h 173355"/>
                  <a:gd name="connsiteX2" fmla="*/ 240982 w 258127"/>
                  <a:gd name="connsiteY2" fmla="*/ 173355 h 173355"/>
                  <a:gd name="connsiteX3" fmla="*/ 258128 w 258127"/>
                  <a:gd name="connsiteY3" fmla="*/ 35243 h 173355"/>
                  <a:gd name="connsiteX4" fmla="*/ 257175 w 258127"/>
                  <a:gd name="connsiteY4" fmla="*/ 0 h 173355"/>
                  <a:gd name="connsiteX5" fmla="*/ 7620 w 258127"/>
                  <a:gd name="connsiteY5" fmla="*/ 23813 h 173355"/>
                  <a:gd name="connsiteX6" fmla="*/ 7620 w 258127"/>
                  <a:gd name="connsiteY6" fmla="*/ 35243 h 173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8127" h="173355">
                    <a:moveTo>
                      <a:pt x="7620" y="35243"/>
                    </a:moveTo>
                    <a:cubicBezTo>
                      <a:pt x="7620" y="59055"/>
                      <a:pt x="4763" y="81915"/>
                      <a:pt x="0" y="103822"/>
                    </a:cubicBezTo>
                    <a:lnTo>
                      <a:pt x="240982" y="173355"/>
                    </a:lnTo>
                    <a:cubicBezTo>
                      <a:pt x="252413" y="129540"/>
                      <a:pt x="258128" y="82868"/>
                      <a:pt x="258128" y="35243"/>
                    </a:cubicBezTo>
                    <a:cubicBezTo>
                      <a:pt x="258128" y="-12382"/>
                      <a:pt x="258128" y="11430"/>
                      <a:pt x="257175" y="0"/>
                    </a:cubicBezTo>
                    <a:lnTo>
                      <a:pt x="7620" y="23813"/>
                    </a:lnTo>
                    <a:cubicBezTo>
                      <a:pt x="7620" y="27622"/>
                      <a:pt x="7620" y="31432"/>
                      <a:pt x="7620" y="35243"/>
                    </a:cubicBezTo>
                  </a:path>
                </a:pathLst>
              </a:custGeom>
              <a:grpFill/>
              <a:ln w="9525" cap="flat">
                <a:solidFill>
                  <a:srgbClr val="1A3966"/>
                </a:solid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09" name="Freeform 1038">
                <a:extLst>
                  <a:ext uri="{FF2B5EF4-FFF2-40B4-BE49-F238E27FC236}">
                    <a16:creationId xmlns:a16="http://schemas.microsoft.com/office/drawing/2014/main" id="{8BA94315-5E16-40F0-BE9F-AC3B2D612A18}"/>
                  </a:ext>
                </a:extLst>
              </p:cNvPr>
              <p:cNvSpPr/>
              <p:nvPr/>
            </p:nvSpPr>
            <p:spPr>
              <a:xfrm>
                <a:off x="3433444" y="5450998"/>
                <a:ext cx="261937" cy="269557"/>
              </a:xfrm>
              <a:custGeom>
                <a:avLst/>
                <a:gdLst>
                  <a:gd name="connsiteX0" fmla="*/ 199073 w 261937"/>
                  <a:gd name="connsiteY0" fmla="*/ 0 h 269557"/>
                  <a:gd name="connsiteX1" fmla="*/ 0 w 261937"/>
                  <a:gd name="connsiteY1" fmla="*/ 151447 h 269557"/>
                  <a:gd name="connsiteX2" fmla="*/ 130493 w 261937"/>
                  <a:gd name="connsiteY2" fmla="*/ 269557 h 269557"/>
                  <a:gd name="connsiteX3" fmla="*/ 261938 w 261937"/>
                  <a:gd name="connsiteY3" fmla="*/ 57150 h 269557"/>
                  <a:gd name="connsiteX4" fmla="*/ 199073 w 261937"/>
                  <a:gd name="connsiteY4" fmla="*/ 952 h 2695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1937" h="269557">
                    <a:moveTo>
                      <a:pt x="199073" y="0"/>
                    </a:moveTo>
                    <a:lnTo>
                      <a:pt x="0" y="151447"/>
                    </a:lnTo>
                    <a:cubicBezTo>
                      <a:pt x="37148" y="197167"/>
                      <a:pt x="80963" y="237172"/>
                      <a:pt x="130493" y="269557"/>
                    </a:cubicBezTo>
                    <a:lnTo>
                      <a:pt x="261938" y="57150"/>
                    </a:lnTo>
                    <a:cubicBezTo>
                      <a:pt x="239078" y="40957"/>
                      <a:pt x="218123" y="21907"/>
                      <a:pt x="199073" y="952"/>
                    </a:cubicBezTo>
                  </a:path>
                </a:pathLst>
              </a:custGeom>
              <a:grpFill/>
              <a:ln w="9525" cap="flat">
                <a:solidFill>
                  <a:srgbClr val="1A3966"/>
                </a:solid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10" name="Freeform 1039">
                <a:extLst>
                  <a:ext uri="{FF2B5EF4-FFF2-40B4-BE49-F238E27FC236}">
                    <a16:creationId xmlns:a16="http://schemas.microsoft.com/office/drawing/2014/main" id="{1D8EFCE1-56E5-03C9-6014-0761618184FA}"/>
                  </a:ext>
                </a:extLst>
              </p:cNvPr>
              <p:cNvSpPr/>
              <p:nvPr/>
            </p:nvSpPr>
            <p:spPr>
              <a:xfrm>
                <a:off x="3309619" y="4998561"/>
                <a:ext cx="273367" cy="191452"/>
              </a:xfrm>
              <a:custGeom>
                <a:avLst/>
                <a:gdLst>
                  <a:gd name="connsiteX0" fmla="*/ 249555 w 273367"/>
                  <a:gd name="connsiteY0" fmla="*/ 191452 h 191452"/>
                  <a:gd name="connsiteX1" fmla="*/ 273367 w 273367"/>
                  <a:gd name="connsiteY1" fmla="*/ 111442 h 191452"/>
                  <a:gd name="connsiteX2" fmla="*/ 49530 w 273367"/>
                  <a:gd name="connsiteY2" fmla="*/ 0 h 191452"/>
                  <a:gd name="connsiteX3" fmla="*/ 0 w 273367"/>
                  <a:gd name="connsiteY3" fmla="*/ 169545 h 191452"/>
                  <a:gd name="connsiteX4" fmla="*/ 249555 w 273367"/>
                  <a:gd name="connsiteY4" fmla="*/ 191452 h 191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3367" h="191452">
                    <a:moveTo>
                      <a:pt x="249555" y="191452"/>
                    </a:moveTo>
                    <a:cubicBezTo>
                      <a:pt x="254317" y="162877"/>
                      <a:pt x="261937" y="136207"/>
                      <a:pt x="273367" y="111442"/>
                    </a:cubicBezTo>
                    <a:lnTo>
                      <a:pt x="49530" y="0"/>
                    </a:lnTo>
                    <a:cubicBezTo>
                      <a:pt x="24765" y="52388"/>
                      <a:pt x="7620" y="109538"/>
                      <a:pt x="0" y="169545"/>
                    </a:cubicBezTo>
                    <a:lnTo>
                      <a:pt x="249555" y="191452"/>
                    </a:lnTo>
                    <a:close/>
                  </a:path>
                </a:pathLst>
              </a:custGeom>
              <a:grpFill/>
              <a:ln w="9525" cap="flat">
                <a:solidFill>
                  <a:srgbClr val="1A3966"/>
                </a:solid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511" name="Freeform 1040">
                <a:extLst>
                  <a:ext uri="{FF2B5EF4-FFF2-40B4-BE49-F238E27FC236}">
                    <a16:creationId xmlns:a16="http://schemas.microsoft.com/office/drawing/2014/main" id="{40CC11D7-E29A-6BD6-285C-9378BFBBC56A}"/>
                  </a:ext>
                </a:extLst>
              </p:cNvPr>
              <p:cNvSpPr/>
              <p:nvPr/>
            </p:nvSpPr>
            <p:spPr>
              <a:xfrm>
                <a:off x="3960177" y="5523388"/>
                <a:ext cx="208597" cy="277177"/>
              </a:xfrm>
              <a:custGeom>
                <a:avLst/>
                <a:gdLst>
                  <a:gd name="connsiteX0" fmla="*/ 208597 w 208597"/>
                  <a:gd name="connsiteY0" fmla="*/ 212408 h 277177"/>
                  <a:gd name="connsiteX1" fmla="*/ 77153 w 208597"/>
                  <a:gd name="connsiteY1" fmla="*/ 0 h 277177"/>
                  <a:gd name="connsiteX2" fmla="*/ 0 w 208597"/>
                  <a:gd name="connsiteY2" fmla="*/ 31433 h 277177"/>
                  <a:gd name="connsiteX3" fmla="*/ 46672 w 208597"/>
                  <a:gd name="connsiteY3" fmla="*/ 277178 h 277177"/>
                  <a:gd name="connsiteX4" fmla="*/ 208597 w 208597"/>
                  <a:gd name="connsiteY4" fmla="*/ 212408 h 2771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8597" h="277177">
                    <a:moveTo>
                      <a:pt x="208597" y="212408"/>
                    </a:moveTo>
                    <a:lnTo>
                      <a:pt x="77153" y="0"/>
                    </a:lnTo>
                    <a:cubicBezTo>
                      <a:pt x="53340" y="13335"/>
                      <a:pt x="27622" y="23813"/>
                      <a:pt x="0" y="31433"/>
                    </a:cubicBezTo>
                    <a:lnTo>
                      <a:pt x="46672" y="277178"/>
                    </a:lnTo>
                    <a:cubicBezTo>
                      <a:pt x="104775" y="263843"/>
                      <a:pt x="159067" y="241935"/>
                      <a:pt x="208597" y="212408"/>
                    </a:cubicBezTo>
                  </a:path>
                </a:pathLst>
              </a:custGeom>
              <a:grpFill/>
              <a:ln w="9525" cap="flat">
                <a:solidFill>
                  <a:srgbClr val="1A3966"/>
                </a:solid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329" name="Freeform 1041">
                <a:extLst>
                  <a:ext uri="{FF2B5EF4-FFF2-40B4-BE49-F238E27FC236}">
                    <a16:creationId xmlns:a16="http://schemas.microsoft.com/office/drawing/2014/main" id="{3A9A3577-9910-8EFE-E0A2-FAA94C7E7E27}"/>
                  </a:ext>
                </a:extLst>
              </p:cNvPr>
              <p:cNvSpPr/>
              <p:nvPr/>
            </p:nvSpPr>
            <p:spPr>
              <a:xfrm>
                <a:off x="4149724" y="5344318"/>
                <a:ext cx="275272" cy="222884"/>
              </a:xfrm>
              <a:custGeom>
                <a:avLst/>
                <a:gdLst>
                  <a:gd name="connsiteX0" fmla="*/ 35243 w 275272"/>
                  <a:gd name="connsiteY0" fmla="*/ 0 h 222884"/>
                  <a:gd name="connsiteX1" fmla="*/ 0 w 275272"/>
                  <a:gd name="connsiteY1" fmla="*/ 72390 h 222884"/>
                  <a:gd name="connsiteX2" fmla="*/ 200025 w 275272"/>
                  <a:gd name="connsiteY2" fmla="*/ 222885 h 222884"/>
                  <a:gd name="connsiteX3" fmla="*/ 275272 w 275272"/>
                  <a:gd name="connsiteY3" fmla="*/ 69532 h 222884"/>
                  <a:gd name="connsiteX4" fmla="*/ 35243 w 275272"/>
                  <a:gd name="connsiteY4" fmla="*/ 0 h 2228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272" h="222884">
                    <a:moveTo>
                      <a:pt x="35243" y="0"/>
                    </a:moveTo>
                    <a:cubicBezTo>
                      <a:pt x="26670" y="25718"/>
                      <a:pt x="14288" y="49530"/>
                      <a:pt x="0" y="72390"/>
                    </a:cubicBezTo>
                    <a:lnTo>
                      <a:pt x="200025" y="222885"/>
                    </a:lnTo>
                    <a:cubicBezTo>
                      <a:pt x="232410" y="176213"/>
                      <a:pt x="258128" y="124778"/>
                      <a:pt x="275272" y="69532"/>
                    </a:cubicBezTo>
                    <a:lnTo>
                      <a:pt x="35243" y="0"/>
                    </a:lnTo>
                    <a:close/>
                  </a:path>
                </a:pathLst>
              </a:custGeom>
              <a:grpFill/>
              <a:ln w="9525" cap="flat">
                <a:solidFill>
                  <a:srgbClr val="1A3966"/>
                </a:solid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330" name="Freeform 1042">
                <a:extLst>
                  <a:ext uri="{FF2B5EF4-FFF2-40B4-BE49-F238E27FC236}">
                    <a16:creationId xmlns:a16="http://schemas.microsoft.com/office/drawing/2014/main" id="{BC66C456-1E3C-3BEB-8346-E8083AEEC263}"/>
                  </a:ext>
                </a:extLst>
              </p:cNvPr>
              <p:cNvSpPr/>
              <p:nvPr/>
            </p:nvSpPr>
            <p:spPr>
              <a:xfrm>
                <a:off x="3793489" y="5561488"/>
                <a:ext cx="177165" cy="253365"/>
              </a:xfrm>
              <a:custGeom>
                <a:avLst/>
                <a:gdLst>
                  <a:gd name="connsiteX0" fmla="*/ 131445 w 177165"/>
                  <a:gd name="connsiteY0" fmla="*/ 0 h 253365"/>
                  <a:gd name="connsiteX1" fmla="*/ 84772 w 177165"/>
                  <a:gd name="connsiteY1" fmla="*/ 3810 h 253365"/>
                  <a:gd name="connsiteX2" fmla="*/ 46672 w 177165"/>
                  <a:gd name="connsiteY2" fmla="*/ 1905 h 253365"/>
                  <a:gd name="connsiteX3" fmla="*/ 0 w 177165"/>
                  <a:gd name="connsiteY3" fmla="*/ 247650 h 253365"/>
                  <a:gd name="connsiteX4" fmla="*/ 83820 w 177165"/>
                  <a:gd name="connsiteY4" fmla="*/ 253365 h 253365"/>
                  <a:gd name="connsiteX5" fmla="*/ 177165 w 177165"/>
                  <a:gd name="connsiteY5" fmla="*/ 245745 h 253365"/>
                  <a:gd name="connsiteX6" fmla="*/ 130492 w 177165"/>
                  <a:gd name="connsiteY6" fmla="*/ 0 h 2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7165" h="253365">
                    <a:moveTo>
                      <a:pt x="131445" y="0"/>
                    </a:moveTo>
                    <a:cubicBezTo>
                      <a:pt x="116205" y="1905"/>
                      <a:pt x="100965" y="3810"/>
                      <a:pt x="84772" y="3810"/>
                    </a:cubicBezTo>
                    <a:cubicBezTo>
                      <a:pt x="68580" y="3810"/>
                      <a:pt x="59055" y="3810"/>
                      <a:pt x="46672" y="1905"/>
                    </a:cubicBezTo>
                    <a:lnTo>
                      <a:pt x="0" y="247650"/>
                    </a:lnTo>
                    <a:cubicBezTo>
                      <a:pt x="27622" y="251460"/>
                      <a:pt x="55245" y="253365"/>
                      <a:pt x="83820" y="253365"/>
                    </a:cubicBezTo>
                    <a:cubicBezTo>
                      <a:pt x="112395" y="253365"/>
                      <a:pt x="146685" y="250508"/>
                      <a:pt x="177165" y="245745"/>
                    </a:cubicBezTo>
                    <a:lnTo>
                      <a:pt x="130492" y="0"/>
                    </a:lnTo>
                    <a:close/>
                  </a:path>
                </a:pathLst>
              </a:custGeom>
              <a:grpFill/>
              <a:ln w="9525" cap="flat">
                <a:solidFill>
                  <a:srgbClr val="1A3966"/>
                </a:solid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331" name="Freeform 1043">
                <a:extLst>
                  <a:ext uri="{FF2B5EF4-FFF2-40B4-BE49-F238E27FC236}">
                    <a16:creationId xmlns:a16="http://schemas.microsoft.com/office/drawing/2014/main" id="{9565DEAA-F288-AEAC-EFE3-4459278609EA}"/>
                  </a:ext>
                </a:extLst>
              </p:cNvPr>
              <p:cNvSpPr/>
              <p:nvPr/>
            </p:nvSpPr>
            <p:spPr>
              <a:xfrm>
                <a:off x="3899217" y="4668043"/>
                <a:ext cx="169544" cy="265747"/>
              </a:xfrm>
              <a:custGeom>
                <a:avLst/>
                <a:gdLst>
                  <a:gd name="connsiteX0" fmla="*/ 0 w 169544"/>
                  <a:gd name="connsiteY0" fmla="*/ 250507 h 265747"/>
                  <a:gd name="connsiteX1" fmla="*/ 80010 w 169544"/>
                  <a:gd name="connsiteY1" fmla="*/ 265747 h 265747"/>
                  <a:gd name="connsiteX2" fmla="*/ 169545 w 169544"/>
                  <a:gd name="connsiteY2" fmla="*/ 32385 h 265747"/>
                  <a:gd name="connsiteX3" fmla="*/ 0 w 169544"/>
                  <a:gd name="connsiteY3" fmla="*/ 0 h 265747"/>
                  <a:gd name="connsiteX4" fmla="*/ 0 w 169544"/>
                  <a:gd name="connsiteY4" fmla="*/ 250507 h 2657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9544" h="265747">
                    <a:moveTo>
                      <a:pt x="0" y="250507"/>
                    </a:moveTo>
                    <a:cubicBezTo>
                      <a:pt x="27622" y="252413"/>
                      <a:pt x="54292" y="257175"/>
                      <a:pt x="80010" y="265747"/>
                    </a:cubicBezTo>
                    <a:lnTo>
                      <a:pt x="169545" y="32385"/>
                    </a:lnTo>
                    <a:cubicBezTo>
                      <a:pt x="116205" y="13335"/>
                      <a:pt x="59055" y="1905"/>
                      <a:pt x="0" y="0"/>
                    </a:cubicBezTo>
                    <a:lnTo>
                      <a:pt x="0" y="250507"/>
                    </a:lnTo>
                    <a:close/>
                  </a:path>
                </a:pathLst>
              </a:custGeom>
              <a:grpFill/>
              <a:ln w="9525" cap="flat">
                <a:solidFill>
                  <a:srgbClr val="1A3966"/>
                </a:solid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332" name="Freeform 1044">
                <a:extLst>
                  <a:ext uri="{FF2B5EF4-FFF2-40B4-BE49-F238E27FC236}">
                    <a16:creationId xmlns:a16="http://schemas.microsoft.com/office/drawing/2014/main" id="{824C6BA6-0C4B-D002-92AC-D5EFBDF35EBA}"/>
                  </a:ext>
                </a:extLst>
              </p:cNvPr>
              <p:cNvSpPr/>
              <p:nvPr/>
            </p:nvSpPr>
            <p:spPr>
              <a:xfrm>
                <a:off x="3594417" y="5525293"/>
                <a:ext cx="211454" cy="276225"/>
              </a:xfrm>
              <a:custGeom>
                <a:avLst/>
                <a:gdLst>
                  <a:gd name="connsiteX0" fmla="*/ 210502 w 211454"/>
                  <a:gd name="connsiteY0" fmla="*/ 30480 h 276225"/>
                  <a:gd name="connsiteX1" fmla="*/ 131445 w 211454"/>
                  <a:gd name="connsiteY1" fmla="*/ 0 h 276225"/>
                  <a:gd name="connsiteX2" fmla="*/ 0 w 211454"/>
                  <a:gd name="connsiteY2" fmla="*/ 213360 h 276225"/>
                  <a:gd name="connsiteX3" fmla="*/ 164782 w 211454"/>
                  <a:gd name="connsiteY3" fmla="*/ 276225 h 276225"/>
                  <a:gd name="connsiteX4" fmla="*/ 211455 w 211454"/>
                  <a:gd name="connsiteY4" fmla="*/ 30480 h 2762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1454" h="276225">
                    <a:moveTo>
                      <a:pt x="210502" y="30480"/>
                    </a:moveTo>
                    <a:cubicBezTo>
                      <a:pt x="182880" y="23813"/>
                      <a:pt x="156210" y="13335"/>
                      <a:pt x="131445" y="0"/>
                    </a:cubicBezTo>
                    <a:lnTo>
                      <a:pt x="0" y="213360"/>
                    </a:lnTo>
                    <a:cubicBezTo>
                      <a:pt x="50482" y="241935"/>
                      <a:pt x="105727" y="263843"/>
                      <a:pt x="164782" y="276225"/>
                    </a:cubicBezTo>
                    <a:lnTo>
                      <a:pt x="211455" y="30480"/>
                    </a:lnTo>
                    <a:close/>
                  </a:path>
                </a:pathLst>
              </a:custGeom>
              <a:grpFill/>
              <a:ln w="9525" cap="flat">
                <a:solidFill>
                  <a:srgbClr val="1A3966"/>
                </a:solid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333" name="Freeform 1045">
                <a:extLst>
                  <a:ext uri="{FF2B5EF4-FFF2-40B4-BE49-F238E27FC236}">
                    <a16:creationId xmlns:a16="http://schemas.microsoft.com/office/drawing/2014/main" id="{205D177E-23A2-8B93-14D1-5BFD3CE44C81}"/>
                  </a:ext>
                </a:extLst>
              </p:cNvPr>
              <p:cNvSpPr/>
              <p:nvPr/>
            </p:nvSpPr>
            <p:spPr>
              <a:xfrm>
                <a:off x="3690619" y="4668043"/>
                <a:ext cx="172402" cy="264794"/>
              </a:xfrm>
              <a:custGeom>
                <a:avLst/>
                <a:gdLst>
                  <a:gd name="connsiteX0" fmla="*/ 90488 w 172402"/>
                  <a:gd name="connsiteY0" fmla="*/ 264795 h 264794"/>
                  <a:gd name="connsiteX1" fmla="*/ 172403 w 172402"/>
                  <a:gd name="connsiteY1" fmla="*/ 250507 h 264794"/>
                  <a:gd name="connsiteX2" fmla="*/ 172403 w 172402"/>
                  <a:gd name="connsiteY2" fmla="*/ 0 h 264794"/>
                  <a:gd name="connsiteX3" fmla="*/ 0 w 172402"/>
                  <a:gd name="connsiteY3" fmla="*/ 31432 h 264794"/>
                  <a:gd name="connsiteX4" fmla="*/ 90488 w 172402"/>
                  <a:gd name="connsiteY4" fmla="*/ 264795 h 2647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402" h="264794">
                    <a:moveTo>
                      <a:pt x="90488" y="264795"/>
                    </a:moveTo>
                    <a:cubicBezTo>
                      <a:pt x="116205" y="256222"/>
                      <a:pt x="143828" y="251460"/>
                      <a:pt x="172403" y="250507"/>
                    </a:cubicBezTo>
                    <a:lnTo>
                      <a:pt x="172403" y="0"/>
                    </a:lnTo>
                    <a:cubicBezTo>
                      <a:pt x="112395" y="1905"/>
                      <a:pt x="54293" y="12382"/>
                      <a:pt x="0" y="31432"/>
                    </a:cubicBezTo>
                    <a:lnTo>
                      <a:pt x="90488" y="264795"/>
                    </a:lnTo>
                    <a:close/>
                  </a:path>
                </a:pathLst>
              </a:custGeom>
              <a:grpFill/>
              <a:ln w="9525" cap="flat">
                <a:solidFill>
                  <a:srgbClr val="1A3966"/>
                </a:solid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334" name="Freeform 1046">
                <a:extLst>
                  <a:ext uri="{FF2B5EF4-FFF2-40B4-BE49-F238E27FC236}">
                    <a16:creationId xmlns:a16="http://schemas.microsoft.com/office/drawing/2014/main" id="{4AF0548B-FB61-ABA9-A370-3E00A344514C}"/>
                  </a:ext>
                </a:extLst>
              </p:cNvPr>
              <p:cNvSpPr/>
              <p:nvPr/>
            </p:nvSpPr>
            <p:spPr>
              <a:xfrm>
                <a:off x="3331527" y="5346223"/>
                <a:ext cx="279082" cy="227647"/>
              </a:xfrm>
              <a:custGeom>
                <a:avLst/>
                <a:gdLst>
                  <a:gd name="connsiteX0" fmla="*/ 279082 w 279082"/>
                  <a:gd name="connsiteY0" fmla="*/ 76200 h 227647"/>
                  <a:gd name="connsiteX1" fmla="*/ 240982 w 279082"/>
                  <a:gd name="connsiteY1" fmla="*/ 0 h 227647"/>
                  <a:gd name="connsiteX2" fmla="*/ 0 w 279082"/>
                  <a:gd name="connsiteY2" fmla="*/ 68580 h 227647"/>
                  <a:gd name="connsiteX3" fmla="*/ 79057 w 279082"/>
                  <a:gd name="connsiteY3" fmla="*/ 227647 h 227647"/>
                  <a:gd name="connsiteX4" fmla="*/ 278130 w 279082"/>
                  <a:gd name="connsiteY4" fmla="*/ 76200 h 2276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9082" h="227647">
                    <a:moveTo>
                      <a:pt x="279082" y="76200"/>
                    </a:moveTo>
                    <a:cubicBezTo>
                      <a:pt x="262890" y="52388"/>
                      <a:pt x="250507" y="26670"/>
                      <a:pt x="240982" y="0"/>
                    </a:cubicBezTo>
                    <a:lnTo>
                      <a:pt x="0" y="68580"/>
                    </a:lnTo>
                    <a:cubicBezTo>
                      <a:pt x="18097" y="125730"/>
                      <a:pt x="44767" y="179070"/>
                      <a:pt x="79057" y="227647"/>
                    </a:cubicBezTo>
                    <a:lnTo>
                      <a:pt x="278130" y="76200"/>
                    </a:lnTo>
                    <a:close/>
                  </a:path>
                </a:pathLst>
              </a:custGeom>
              <a:solidFill>
                <a:srgbClr val="3FC2E0"/>
              </a:solidFill>
              <a:ln w="9525" cap="flat">
                <a:solidFill>
                  <a:srgbClr val="1A3966"/>
                </a:solid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335" name="Freeform 1047">
                <a:extLst>
                  <a:ext uri="{FF2B5EF4-FFF2-40B4-BE49-F238E27FC236}">
                    <a16:creationId xmlns:a16="http://schemas.microsoft.com/office/drawing/2014/main" id="{1264B946-520E-096C-45E8-5F02599430A5}"/>
                  </a:ext>
                </a:extLst>
              </p:cNvPr>
              <p:cNvSpPr/>
              <p:nvPr/>
            </p:nvSpPr>
            <p:spPr>
              <a:xfrm>
                <a:off x="3509644" y="4711858"/>
                <a:ext cx="238125" cy="275272"/>
              </a:xfrm>
              <a:custGeom>
                <a:avLst/>
                <a:gdLst>
                  <a:gd name="connsiteX0" fmla="*/ 168593 w 238125"/>
                  <a:gd name="connsiteY0" fmla="*/ 275272 h 275272"/>
                  <a:gd name="connsiteX1" fmla="*/ 238125 w 238125"/>
                  <a:gd name="connsiteY1" fmla="*/ 233363 h 275272"/>
                  <a:gd name="connsiteX2" fmla="*/ 147638 w 238125"/>
                  <a:gd name="connsiteY2" fmla="*/ 0 h 275272"/>
                  <a:gd name="connsiteX3" fmla="*/ 0 w 238125"/>
                  <a:gd name="connsiteY3" fmla="*/ 90488 h 275272"/>
                  <a:gd name="connsiteX4" fmla="*/ 168593 w 238125"/>
                  <a:gd name="connsiteY4" fmla="*/ 275272 h 2752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8125" h="275272">
                    <a:moveTo>
                      <a:pt x="168593" y="275272"/>
                    </a:moveTo>
                    <a:cubicBezTo>
                      <a:pt x="189548" y="258128"/>
                      <a:pt x="213360" y="244792"/>
                      <a:pt x="238125" y="233363"/>
                    </a:cubicBezTo>
                    <a:lnTo>
                      <a:pt x="147638" y="0"/>
                    </a:lnTo>
                    <a:cubicBezTo>
                      <a:pt x="93345" y="22860"/>
                      <a:pt x="43815" y="53340"/>
                      <a:pt x="0" y="90488"/>
                    </a:cubicBezTo>
                    <a:lnTo>
                      <a:pt x="168593" y="275272"/>
                    </a:lnTo>
                    <a:close/>
                  </a:path>
                </a:pathLst>
              </a:custGeom>
              <a:grpFill/>
              <a:ln w="9525" cap="flat">
                <a:solidFill>
                  <a:srgbClr val="1A3966"/>
                </a:solid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grpSp>
      </p:grpSp>
      <p:grpSp>
        <p:nvGrpSpPr>
          <p:cNvPr id="378" name="Group 377">
            <a:extLst>
              <a:ext uri="{FF2B5EF4-FFF2-40B4-BE49-F238E27FC236}">
                <a16:creationId xmlns:a16="http://schemas.microsoft.com/office/drawing/2014/main" id="{68BBACD4-4B25-27F2-26C9-D2B1B670CD4A}"/>
              </a:ext>
            </a:extLst>
          </p:cNvPr>
          <p:cNvGrpSpPr/>
          <p:nvPr/>
        </p:nvGrpSpPr>
        <p:grpSpPr>
          <a:xfrm>
            <a:off x="2278903" y="8840844"/>
            <a:ext cx="1510087" cy="1062615"/>
            <a:chOff x="435730" y="7929853"/>
            <a:chExt cx="1786282" cy="1256967"/>
          </a:xfrm>
        </p:grpSpPr>
        <p:sp>
          <p:nvSpPr>
            <p:cNvPr id="379" name="Google Shape;1042;p3">
              <a:extLst>
                <a:ext uri="{FF2B5EF4-FFF2-40B4-BE49-F238E27FC236}">
                  <a16:creationId xmlns:a16="http://schemas.microsoft.com/office/drawing/2014/main" id="{31D16738-048F-147B-D5D8-1F020178B633}"/>
                </a:ext>
              </a:extLst>
            </p:cNvPr>
            <p:cNvSpPr/>
            <p:nvPr/>
          </p:nvSpPr>
          <p:spPr>
            <a:xfrm>
              <a:off x="871671" y="7929853"/>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GB" sz="1800"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380" name="TextBox 379">
              <a:extLst>
                <a:ext uri="{FF2B5EF4-FFF2-40B4-BE49-F238E27FC236}">
                  <a16:creationId xmlns:a16="http://schemas.microsoft.com/office/drawing/2014/main" id="{91AE8FD2-1CBA-39C1-8C6A-F00CE326E771}"/>
                </a:ext>
              </a:extLst>
            </p:cNvPr>
            <p:cNvSpPr txBox="1"/>
            <p:nvPr/>
          </p:nvSpPr>
          <p:spPr>
            <a:xfrm>
              <a:off x="435730" y="8879043"/>
              <a:ext cx="1786282" cy="307777"/>
            </a:xfrm>
            <a:prstGeom prst="rect">
              <a:avLst/>
            </a:prstGeom>
            <a:noFill/>
          </p:spPr>
          <p:txBody>
            <a:bodyPr wrap="square" rtlCol="0">
              <a:spAutoFit/>
            </a:bodyPr>
            <a:lstStyle/>
            <a:p>
              <a:pPr algn="ctr"/>
              <a:r>
                <a:rPr lang="en-GB" noProof="0" dirty="0">
                  <a:solidFill>
                    <a:srgbClr val="1A3966"/>
                  </a:solidFill>
                  <a:latin typeface="Calibri" panose="020F0502020204030204" pitchFamily="34" charset="0"/>
                  <a:cs typeface="Calibri" panose="020F0502020204030204" pitchFamily="34" charset="0"/>
                </a:rPr>
                <a:t>GLOBAL</a:t>
              </a:r>
            </a:p>
          </p:txBody>
        </p:sp>
        <p:grpSp>
          <p:nvGrpSpPr>
            <p:cNvPr id="381" name="Group 380">
              <a:extLst>
                <a:ext uri="{FF2B5EF4-FFF2-40B4-BE49-F238E27FC236}">
                  <a16:creationId xmlns:a16="http://schemas.microsoft.com/office/drawing/2014/main" id="{2D92F79A-9652-F9A0-AC61-09CC6EE46BF7}"/>
                </a:ext>
              </a:extLst>
            </p:cNvPr>
            <p:cNvGrpSpPr/>
            <p:nvPr/>
          </p:nvGrpSpPr>
          <p:grpSpPr>
            <a:xfrm>
              <a:off x="1033195" y="8074256"/>
              <a:ext cx="627191" cy="625594"/>
              <a:chOff x="434991" y="9173855"/>
              <a:chExt cx="936855" cy="934470"/>
            </a:xfrm>
          </p:grpSpPr>
          <p:grpSp>
            <p:nvGrpSpPr>
              <p:cNvPr id="382" name="Graphic 1062">
                <a:extLst>
                  <a:ext uri="{FF2B5EF4-FFF2-40B4-BE49-F238E27FC236}">
                    <a16:creationId xmlns:a16="http://schemas.microsoft.com/office/drawing/2014/main" id="{E7FF2A0A-3036-8D3E-FDA5-8E199CD781DC}"/>
                  </a:ext>
                </a:extLst>
              </p:cNvPr>
              <p:cNvGrpSpPr/>
              <p:nvPr/>
            </p:nvGrpSpPr>
            <p:grpSpPr>
              <a:xfrm>
                <a:off x="434991" y="9173855"/>
                <a:ext cx="936855" cy="934470"/>
                <a:chOff x="434991" y="9173855"/>
                <a:chExt cx="936855" cy="934470"/>
              </a:xfrm>
              <a:solidFill>
                <a:srgbClr val="1A3966"/>
              </a:solidFill>
            </p:grpSpPr>
            <p:sp>
              <p:nvSpPr>
                <p:cNvPr id="387" name="Freeform 30">
                  <a:extLst>
                    <a:ext uri="{FF2B5EF4-FFF2-40B4-BE49-F238E27FC236}">
                      <a16:creationId xmlns:a16="http://schemas.microsoft.com/office/drawing/2014/main" id="{BA97E8A8-BEA4-1EC9-FDD1-B738B51AA829}"/>
                    </a:ext>
                  </a:extLst>
                </p:cNvPr>
                <p:cNvSpPr/>
                <p:nvPr/>
              </p:nvSpPr>
              <p:spPr>
                <a:xfrm>
                  <a:off x="617631" y="9173855"/>
                  <a:ext cx="579429" cy="583782"/>
                </a:xfrm>
                <a:custGeom>
                  <a:avLst/>
                  <a:gdLst>
                    <a:gd name="connsiteX0" fmla="*/ 310453 w 579429"/>
                    <a:gd name="connsiteY0" fmla="*/ 0 h 583782"/>
                    <a:gd name="connsiteX1" fmla="*/ 528553 w 579429"/>
                    <a:gd name="connsiteY1" fmla="*/ 456143 h 583782"/>
                    <a:gd name="connsiteX2" fmla="*/ 47952 w 579429"/>
                    <a:gd name="connsiteY2" fmla="*/ 460531 h 583782"/>
                    <a:gd name="connsiteX3" fmla="*/ 263125 w 579429"/>
                    <a:gd name="connsiteY3" fmla="*/ 0 h 583782"/>
                    <a:gd name="connsiteX4" fmla="*/ 310697 w 579429"/>
                    <a:gd name="connsiteY4" fmla="*/ 0 h 583782"/>
                    <a:gd name="connsiteX5" fmla="*/ 219700 w 579429"/>
                    <a:gd name="connsiteY5" fmla="*/ 509778 h 583782"/>
                    <a:gd name="connsiteX6" fmla="*/ 207990 w 579429"/>
                    <a:gd name="connsiteY6" fmla="*/ 539033 h 583782"/>
                    <a:gd name="connsiteX7" fmla="*/ 208234 w 579429"/>
                    <a:gd name="connsiteY7" fmla="*/ 542934 h 583782"/>
                    <a:gd name="connsiteX8" fmla="*/ 240680 w 579429"/>
                    <a:gd name="connsiteY8" fmla="*/ 550492 h 583782"/>
                    <a:gd name="connsiteX9" fmla="*/ 468783 w 579429"/>
                    <a:gd name="connsiteY9" fmla="*/ 480766 h 583782"/>
                    <a:gd name="connsiteX10" fmla="*/ 442679 w 579429"/>
                    <a:gd name="connsiteY10" fmla="*/ 443465 h 583782"/>
                    <a:gd name="connsiteX11" fmla="*/ 435848 w 579429"/>
                    <a:gd name="connsiteY11" fmla="*/ 336926 h 583782"/>
                    <a:gd name="connsiteX12" fmla="*/ 398522 w 579429"/>
                    <a:gd name="connsiteY12" fmla="*/ 281097 h 583782"/>
                    <a:gd name="connsiteX13" fmla="*/ 375102 w 579429"/>
                    <a:gd name="connsiteY13" fmla="*/ 284510 h 583782"/>
                    <a:gd name="connsiteX14" fmla="*/ 348754 w 579429"/>
                    <a:gd name="connsiteY14" fmla="*/ 277928 h 583782"/>
                    <a:gd name="connsiteX15" fmla="*/ 294596 w 579429"/>
                    <a:gd name="connsiteY15" fmla="*/ 240871 h 583782"/>
                    <a:gd name="connsiteX16" fmla="*/ 292156 w 579429"/>
                    <a:gd name="connsiteY16" fmla="*/ 235995 h 583782"/>
                    <a:gd name="connsiteX17" fmla="*/ 283373 w 579429"/>
                    <a:gd name="connsiteY17" fmla="*/ 179922 h 583782"/>
                    <a:gd name="connsiteX18" fmla="*/ 294108 w 579429"/>
                    <a:gd name="connsiteY18" fmla="*/ 155786 h 583782"/>
                    <a:gd name="connsiteX19" fmla="*/ 359001 w 579429"/>
                    <a:gd name="connsiteY19" fmla="*/ 118485 h 583782"/>
                    <a:gd name="connsiteX20" fmla="*/ 416819 w 579429"/>
                    <a:gd name="connsiteY20" fmla="*/ 151397 h 583782"/>
                    <a:gd name="connsiteX21" fmla="*/ 481956 w 579429"/>
                    <a:gd name="connsiteY21" fmla="*/ 175777 h 583782"/>
                    <a:gd name="connsiteX22" fmla="*/ 511719 w 579429"/>
                    <a:gd name="connsiteY22" fmla="*/ 165050 h 583782"/>
                    <a:gd name="connsiteX23" fmla="*/ 514647 w 579429"/>
                    <a:gd name="connsiteY23" fmla="*/ 161149 h 583782"/>
                    <a:gd name="connsiteX24" fmla="*/ 222627 w 579429"/>
                    <a:gd name="connsiteY24" fmla="*/ 35838 h 583782"/>
                    <a:gd name="connsiteX25" fmla="*/ 265320 w 579429"/>
                    <a:gd name="connsiteY25" fmla="*/ 65094 h 583782"/>
                    <a:gd name="connsiteX26" fmla="*/ 229702 w 579429"/>
                    <a:gd name="connsiteY26" fmla="*/ 118729 h 583782"/>
                    <a:gd name="connsiteX27" fmla="*/ 218968 w 579429"/>
                    <a:gd name="connsiteY27" fmla="*/ 160905 h 583782"/>
                    <a:gd name="connsiteX28" fmla="*/ 142609 w 579429"/>
                    <a:gd name="connsiteY28" fmla="*/ 228681 h 583782"/>
                    <a:gd name="connsiteX29" fmla="*/ 142609 w 579429"/>
                    <a:gd name="connsiteY29" fmla="*/ 242090 h 583782"/>
                    <a:gd name="connsiteX30" fmla="*/ 179203 w 579429"/>
                    <a:gd name="connsiteY30" fmla="*/ 267444 h 583782"/>
                    <a:gd name="connsiteX31" fmla="*/ 238241 w 579429"/>
                    <a:gd name="connsiteY31" fmla="*/ 267688 h 583782"/>
                    <a:gd name="connsiteX32" fmla="*/ 276542 w 579429"/>
                    <a:gd name="connsiteY32" fmla="*/ 316935 h 583782"/>
                    <a:gd name="connsiteX33" fmla="*/ 330458 w 579429"/>
                    <a:gd name="connsiteY33" fmla="*/ 368864 h 583782"/>
                    <a:gd name="connsiteX34" fmla="*/ 291668 w 579429"/>
                    <a:gd name="connsiteY34" fmla="*/ 433957 h 583782"/>
                    <a:gd name="connsiteX35" fmla="*/ 272883 w 579429"/>
                    <a:gd name="connsiteY35" fmla="*/ 440783 h 583782"/>
                    <a:gd name="connsiteX36" fmla="*/ 268492 w 579429"/>
                    <a:gd name="connsiteY36" fmla="*/ 478328 h 583782"/>
                    <a:gd name="connsiteX37" fmla="*/ 219700 w 579429"/>
                    <a:gd name="connsiteY37" fmla="*/ 509046 h 583782"/>
                    <a:gd name="connsiteX38" fmla="*/ 207014 w 579429"/>
                    <a:gd name="connsiteY38" fmla="*/ 93618 h 583782"/>
                    <a:gd name="connsiteX39" fmla="*/ 216772 w 579429"/>
                    <a:gd name="connsiteY39" fmla="*/ 89473 h 583782"/>
                    <a:gd name="connsiteX40" fmla="*/ 243120 w 579429"/>
                    <a:gd name="connsiteY40" fmla="*/ 84841 h 583782"/>
                    <a:gd name="connsiteX41" fmla="*/ 236533 w 579429"/>
                    <a:gd name="connsiteY41" fmla="*/ 78746 h 583782"/>
                    <a:gd name="connsiteX42" fmla="*/ 184082 w 579429"/>
                    <a:gd name="connsiteY42" fmla="*/ 51197 h 583782"/>
                    <a:gd name="connsiteX43" fmla="*/ 148464 w 579429"/>
                    <a:gd name="connsiteY43" fmla="*/ 68507 h 583782"/>
                    <a:gd name="connsiteX44" fmla="*/ 40634 w 579429"/>
                    <a:gd name="connsiteY44" fmla="*/ 204301 h 583782"/>
                    <a:gd name="connsiteX45" fmla="*/ 85766 w 579429"/>
                    <a:gd name="connsiteY45" fmla="*/ 209421 h 583782"/>
                    <a:gd name="connsiteX46" fmla="*/ 113578 w 579429"/>
                    <a:gd name="connsiteY46" fmla="*/ 242821 h 583782"/>
                    <a:gd name="connsiteX47" fmla="*/ 118213 w 579429"/>
                    <a:gd name="connsiteY47" fmla="*/ 211859 h 583782"/>
                    <a:gd name="connsiteX48" fmla="*/ 194572 w 579429"/>
                    <a:gd name="connsiteY48" fmla="*/ 144084 h 583782"/>
                    <a:gd name="connsiteX49" fmla="*/ 207014 w 579429"/>
                    <a:gd name="connsiteY49" fmla="*/ 93618 h 583782"/>
                    <a:gd name="connsiteX50" fmla="*/ 529528 w 579429"/>
                    <a:gd name="connsiteY50" fmla="*/ 189917 h 583782"/>
                    <a:gd name="connsiteX51" fmla="*/ 483420 w 579429"/>
                    <a:gd name="connsiteY51" fmla="*/ 207714 h 583782"/>
                    <a:gd name="connsiteX52" fmla="*/ 399498 w 579429"/>
                    <a:gd name="connsiteY52" fmla="*/ 176752 h 583782"/>
                    <a:gd name="connsiteX53" fmla="*/ 345583 w 579429"/>
                    <a:gd name="connsiteY53" fmla="*/ 153104 h 583782"/>
                    <a:gd name="connsiteX54" fmla="*/ 316796 w 579429"/>
                    <a:gd name="connsiteY54" fmla="*/ 175533 h 583782"/>
                    <a:gd name="connsiteX55" fmla="*/ 312649 w 579429"/>
                    <a:gd name="connsiteY55" fmla="*/ 182116 h 583782"/>
                    <a:gd name="connsiteX56" fmla="*/ 321187 w 579429"/>
                    <a:gd name="connsiteY56" fmla="*/ 225755 h 583782"/>
                    <a:gd name="connsiteX57" fmla="*/ 366320 w 579429"/>
                    <a:gd name="connsiteY57" fmla="*/ 255498 h 583782"/>
                    <a:gd name="connsiteX58" fmla="*/ 414624 w 579429"/>
                    <a:gd name="connsiteY58" fmla="*/ 256474 h 583782"/>
                    <a:gd name="connsiteX59" fmla="*/ 469027 w 579429"/>
                    <a:gd name="connsiteY59" fmla="*/ 337170 h 583782"/>
                    <a:gd name="connsiteX60" fmla="*/ 471954 w 579429"/>
                    <a:gd name="connsiteY60" fmla="*/ 438102 h 583782"/>
                    <a:gd name="connsiteX61" fmla="*/ 488299 w 579429"/>
                    <a:gd name="connsiteY61" fmla="*/ 458337 h 583782"/>
                    <a:gd name="connsiteX62" fmla="*/ 510012 w 579429"/>
                    <a:gd name="connsiteY62" fmla="*/ 430788 h 583782"/>
                    <a:gd name="connsiteX63" fmla="*/ 529284 w 579429"/>
                    <a:gd name="connsiteY63" fmla="*/ 189917 h 583782"/>
                    <a:gd name="connsiteX64" fmla="*/ 67225 w 579429"/>
                    <a:gd name="connsiteY64" fmla="*/ 235751 h 583782"/>
                    <a:gd name="connsiteX65" fmla="*/ 30875 w 579429"/>
                    <a:gd name="connsiteY65" fmla="*/ 231850 h 583782"/>
                    <a:gd name="connsiteX66" fmla="*/ 129435 w 579429"/>
                    <a:gd name="connsiteY66" fmla="*/ 501976 h 583782"/>
                    <a:gd name="connsiteX67" fmla="*/ 126263 w 579429"/>
                    <a:gd name="connsiteY67" fmla="*/ 459556 h 583782"/>
                    <a:gd name="connsiteX68" fmla="*/ 149196 w 579429"/>
                    <a:gd name="connsiteY68" fmla="*/ 421280 h 583782"/>
                    <a:gd name="connsiteX69" fmla="*/ 104307 w 579429"/>
                    <a:gd name="connsiteY69" fmla="*/ 396656 h 583782"/>
                    <a:gd name="connsiteX70" fmla="*/ 72836 w 579429"/>
                    <a:gd name="connsiteY70" fmla="*/ 314985 h 583782"/>
                    <a:gd name="connsiteX71" fmla="*/ 94793 w 579429"/>
                    <a:gd name="connsiteY71" fmla="*/ 268420 h 583782"/>
                    <a:gd name="connsiteX72" fmla="*/ 67225 w 579429"/>
                    <a:gd name="connsiteY72" fmla="*/ 235751 h 583782"/>
                    <a:gd name="connsiteX73" fmla="*/ 149440 w 579429"/>
                    <a:gd name="connsiteY73" fmla="*/ 272077 h 583782"/>
                    <a:gd name="connsiteX74" fmla="*/ 139193 w 579429"/>
                    <a:gd name="connsiteY74" fmla="*/ 273296 h 583782"/>
                    <a:gd name="connsiteX75" fmla="*/ 104063 w 579429"/>
                    <a:gd name="connsiteY75" fmla="*/ 298407 h 583782"/>
                    <a:gd name="connsiteX76" fmla="*/ 102355 w 579429"/>
                    <a:gd name="connsiteY76" fmla="*/ 312790 h 583782"/>
                    <a:gd name="connsiteX77" fmla="*/ 128703 w 579429"/>
                    <a:gd name="connsiteY77" fmla="*/ 377640 h 583782"/>
                    <a:gd name="connsiteX78" fmla="*/ 174811 w 579429"/>
                    <a:gd name="connsiteY78" fmla="*/ 406164 h 583782"/>
                    <a:gd name="connsiteX79" fmla="*/ 154075 w 579429"/>
                    <a:gd name="connsiteY79" fmla="*/ 469551 h 583782"/>
                    <a:gd name="connsiteX80" fmla="*/ 164565 w 579429"/>
                    <a:gd name="connsiteY80" fmla="*/ 524893 h 583782"/>
                    <a:gd name="connsiteX81" fmla="*/ 180666 w 579429"/>
                    <a:gd name="connsiteY81" fmla="*/ 530744 h 583782"/>
                    <a:gd name="connsiteX82" fmla="*/ 195304 w 579429"/>
                    <a:gd name="connsiteY82" fmla="*/ 491493 h 583782"/>
                    <a:gd name="connsiteX83" fmla="*/ 241168 w 579429"/>
                    <a:gd name="connsiteY83" fmla="*/ 462481 h 583782"/>
                    <a:gd name="connsiteX84" fmla="*/ 246779 w 579429"/>
                    <a:gd name="connsiteY84" fmla="*/ 427862 h 583782"/>
                    <a:gd name="connsiteX85" fmla="*/ 278494 w 579429"/>
                    <a:gd name="connsiteY85" fmla="*/ 406408 h 583782"/>
                    <a:gd name="connsiteX86" fmla="*/ 299963 w 579429"/>
                    <a:gd name="connsiteY86" fmla="*/ 369595 h 583782"/>
                    <a:gd name="connsiteX87" fmla="*/ 257514 w 579429"/>
                    <a:gd name="connsiteY87" fmla="*/ 341802 h 583782"/>
                    <a:gd name="connsiteX88" fmla="*/ 237509 w 579429"/>
                    <a:gd name="connsiteY88" fmla="*/ 297919 h 583782"/>
                    <a:gd name="connsiteX89" fmla="*/ 149440 w 579429"/>
                    <a:gd name="connsiteY89" fmla="*/ 271833 h 5837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579429" h="583782">
                      <a:moveTo>
                        <a:pt x="310453" y="0"/>
                      </a:moveTo>
                      <a:cubicBezTo>
                        <a:pt x="530992" y="19748"/>
                        <a:pt x="655412" y="270126"/>
                        <a:pt x="528553" y="456143"/>
                      </a:cubicBezTo>
                      <a:cubicBezTo>
                        <a:pt x="413648" y="624362"/>
                        <a:pt x="165785" y="626800"/>
                        <a:pt x="47952" y="460531"/>
                      </a:cubicBezTo>
                      <a:cubicBezTo>
                        <a:pt x="-69880" y="294262"/>
                        <a:pt x="39902" y="16822"/>
                        <a:pt x="263125" y="0"/>
                      </a:cubicBezTo>
                      <a:lnTo>
                        <a:pt x="310697" y="0"/>
                      </a:lnTo>
                      <a:close/>
                      <a:moveTo>
                        <a:pt x="219700" y="509778"/>
                      </a:moveTo>
                      <a:cubicBezTo>
                        <a:pt x="215797" y="519042"/>
                        <a:pt x="210917" y="529525"/>
                        <a:pt x="207990" y="539033"/>
                      </a:cubicBezTo>
                      <a:cubicBezTo>
                        <a:pt x="205062" y="548541"/>
                        <a:pt x="205306" y="540984"/>
                        <a:pt x="208234" y="542934"/>
                      </a:cubicBezTo>
                      <a:cubicBezTo>
                        <a:pt x="211161" y="544884"/>
                        <a:pt x="234581" y="549517"/>
                        <a:pt x="240680" y="550492"/>
                      </a:cubicBezTo>
                      <a:cubicBezTo>
                        <a:pt x="324115" y="565120"/>
                        <a:pt x="408525" y="539765"/>
                        <a:pt x="468783" y="480766"/>
                      </a:cubicBezTo>
                      <a:cubicBezTo>
                        <a:pt x="460976" y="467357"/>
                        <a:pt x="447314" y="458581"/>
                        <a:pt x="442679" y="443465"/>
                      </a:cubicBezTo>
                      <a:cubicBezTo>
                        <a:pt x="433896" y="413966"/>
                        <a:pt x="447802" y="360818"/>
                        <a:pt x="435848" y="336926"/>
                      </a:cubicBezTo>
                      <a:cubicBezTo>
                        <a:pt x="423894" y="313034"/>
                        <a:pt x="401938" y="283047"/>
                        <a:pt x="398522" y="281097"/>
                      </a:cubicBezTo>
                      <a:cubicBezTo>
                        <a:pt x="393399" y="278171"/>
                        <a:pt x="381933" y="284023"/>
                        <a:pt x="375102" y="284510"/>
                      </a:cubicBezTo>
                      <a:cubicBezTo>
                        <a:pt x="362660" y="285485"/>
                        <a:pt x="359001" y="283779"/>
                        <a:pt x="348754" y="277928"/>
                      </a:cubicBezTo>
                      <a:cubicBezTo>
                        <a:pt x="338508" y="272077"/>
                        <a:pt x="297767" y="245503"/>
                        <a:pt x="294596" y="240871"/>
                      </a:cubicBezTo>
                      <a:cubicBezTo>
                        <a:pt x="291424" y="236238"/>
                        <a:pt x="292888" y="238189"/>
                        <a:pt x="292156" y="235995"/>
                      </a:cubicBezTo>
                      <a:cubicBezTo>
                        <a:pt x="289472" y="228437"/>
                        <a:pt x="283129" y="187723"/>
                        <a:pt x="283373" y="179922"/>
                      </a:cubicBezTo>
                      <a:cubicBezTo>
                        <a:pt x="283617" y="172120"/>
                        <a:pt x="288497" y="161881"/>
                        <a:pt x="294108" y="155786"/>
                      </a:cubicBezTo>
                      <a:cubicBezTo>
                        <a:pt x="307281" y="141889"/>
                        <a:pt x="339484" y="118729"/>
                        <a:pt x="359001" y="118485"/>
                      </a:cubicBezTo>
                      <a:cubicBezTo>
                        <a:pt x="390959" y="117997"/>
                        <a:pt x="396571" y="139695"/>
                        <a:pt x="416819" y="151397"/>
                      </a:cubicBezTo>
                      <a:cubicBezTo>
                        <a:pt x="437068" y="163100"/>
                        <a:pt x="473174" y="174070"/>
                        <a:pt x="481956" y="175777"/>
                      </a:cubicBezTo>
                      <a:cubicBezTo>
                        <a:pt x="490739" y="177484"/>
                        <a:pt x="507084" y="167976"/>
                        <a:pt x="511719" y="165050"/>
                      </a:cubicBezTo>
                      <a:cubicBezTo>
                        <a:pt x="516355" y="162124"/>
                        <a:pt x="515379" y="163831"/>
                        <a:pt x="514647" y="161149"/>
                      </a:cubicBezTo>
                      <a:cubicBezTo>
                        <a:pt x="458536" y="59242"/>
                        <a:pt x="336069" y="7801"/>
                        <a:pt x="222627" y="35838"/>
                      </a:cubicBezTo>
                      <a:cubicBezTo>
                        <a:pt x="233850" y="46809"/>
                        <a:pt x="256538" y="51929"/>
                        <a:pt x="265320" y="65094"/>
                      </a:cubicBezTo>
                      <a:cubicBezTo>
                        <a:pt x="283129" y="91424"/>
                        <a:pt x="259221" y="121898"/>
                        <a:pt x="229702" y="118729"/>
                      </a:cubicBezTo>
                      <a:lnTo>
                        <a:pt x="218968" y="160905"/>
                      </a:lnTo>
                      <a:lnTo>
                        <a:pt x="142609" y="228681"/>
                      </a:lnTo>
                      <a:lnTo>
                        <a:pt x="142609" y="242090"/>
                      </a:lnTo>
                      <a:cubicBezTo>
                        <a:pt x="159198" y="239895"/>
                        <a:pt x="174079" y="251598"/>
                        <a:pt x="179203" y="267444"/>
                      </a:cubicBezTo>
                      <a:cubicBezTo>
                        <a:pt x="182618" y="269639"/>
                        <a:pt x="228726" y="266713"/>
                        <a:pt x="238241" y="267688"/>
                      </a:cubicBezTo>
                      <a:cubicBezTo>
                        <a:pt x="263125" y="270370"/>
                        <a:pt x="268736" y="297675"/>
                        <a:pt x="276542" y="316935"/>
                      </a:cubicBezTo>
                      <a:cubicBezTo>
                        <a:pt x="306306" y="322786"/>
                        <a:pt x="334361" y="332538"/>
                        <a:pt x="330458" y="368864"/>
                      </a:cubicBezTo>
                      <a:cubicBezTo>
                        <a:pt x="326554" y="405189"/>
                        <a:pt x="301182" y="428837"/>
                        <a:pt x="291668" y="433957"/>
                      </a:cubicBezTo>
                      <a:cubicBezTo>
                        <a:pt x="282154" y="439077"/>
                        <a:pt x="274591" y="438345"/>
                        <a:pt x="272883" y="440783"/>
                      </a:cubicBezTo>
                      <a:cubicBezTo>
                        <a:pt x="269712" y="452242"/>
                        <a:pt x="275567" y="468332"/>
                        <a:pt x="268492" y="478328"/>
                      </a:cubicBezTo>
                      <a:cubicBezTo>
                        <a:pt x="261417" y="488324"/>
                        <a:pt x="230190" y="499782"/>
                        <a:pt x="219700" y="509046"/>
                      </a:cubicBezTo>
                      <a:close/>
                      <a:moveTo>
                        <a:pt x="207014" y="93618"/>
                      </a:moveTo>
                      <a:cubicBezTo>
                        <a:pt x="208478" y="92155"/>
                        <a:pt x="214333" y="89961"/>
                        <a:pt x="216772" y="89473"/>
                      </a:cubicBezTo>
                      <a:cubicBezTo>
                        <a:pt x="221896" y="88742"/>
                        <a:pt x="244584" y="92155"/>
                        <a:pt x="243120" y="84841"/>
                      </a:cubicBezTo>
                      <a:cubicBezTo>
                        <a:pt x="241168" y="82403"/>
                        <a:pt x="238973" y="80453"/>
                        <a:pt x="236533" y="78746"/>
                      </a:cubicBezTo>
                      <a:cubicBezTo>
                        <a:pt x="230434" y="74358"/>
                        <a:pt x="188473" y="50953"/>
                        <a:pt x="184082" y="51197"/>
                      </a:cubicBezTo>
                      <a:cubicBezTo>
                        <a:pt x="177251" y="51197"/>
                        <a:pt x="155295" y="64362"/>
                        <a:pt x="148464" y="68507"/>
                      </a:cubicBezTo>
                      <a:cubicBezTo>
                        <a:pt x="99184" y="98981"/>
                        <a:pt x="57955" y="148959"/>
                        <a:pt x="40634" y="204301"/>
                      </a:cubicBezTo>
                      <a:cubicBezTo>
                        <a:pt x="42341" y="205764"/>
                        <a:pt x="78447" y="206252"/>
                        <a:pt x="85766" y="209421"/>
                      </a:cubicBezTo>
                      <a:cubicBezTo>
                        <a:pt x="99428" y="215272"/>
                        <a:pt x="91377" y="246478"/>
                        <a:pt x="113578" y="242821"/>
                      </a:cubicBezTo>
                      <a:cubicBezTo>
                        <a:pt x="114066" y="232582"/>
                        <a:pt x="111138" y="220392"/>
                        <a:pt x="118213" y="211859"/>
                      </a:cubicBezTo>
                      <a:lnTo>
                        <a:pt x="194572" y="144084"/>
                      </a:lnTo>
                      <a:cubicBezTo>
                        <a:pt x="198719" y="133600"/>
                        <a:pt x="199939" y="100688"/>
                        <a:pt x="207014" y="93618"/>
                      </a:cubicBezTo>
                      <a:close/>
                      <a:moveTo>
                        <a:pt x="529528" y="189917"/>
                      </a:moveTo>
                      <a:lnTo>
                        <a:pt x="483420" y="207714"/>
                      </a:lnTo>
                      <a:lnTo>
                        <a:pt x="399498" y="176752"/>
                      </a:lnTo>
                      <a:cubicBezTo>
                        <a:pt x="381689" y="163100"/>
                        <a:pt x="371687" y="138476"/>
                        <a:pt x="345583" y="153104"/>
                      </a:cubicBezTo>
                      <a:cubicBezTo>
                        <a:pt x="340216" y="156030"/>
                        <a:pt x="320943" y="171145"/>
                        <a:pt x="316796" y="175533"/>
                      </a:cubicBezTo>
                      <a:cubicBezTo>
                        <a:pt x="312649" y="179922"/>
                        <a:pt x="313136" y="179434"/>
                        <a:pt x="312649" y="182116"/>
                      </a:cubicBezTo>
                      <a:cubicBezTo>
                        <a:pt x="312161" y="186016"/>
                        <a:pt x="319235" y="223073"/>
                        <a:pt x="321187" y="225755"/>
                      </a:cubicBezTo>
                      <a:cubicBezTo>
                        <a:pt x="333141" y="230387"/>
                        <a:pt x="355829" y="252817"/>
                        <a:pt x="366320" y="255498"/>
                      </a:cubicBezTo>
                      <a:cubicBezTo>
                        <a:pt x="380957" y="259399"/>
                        <a:pt x="391935" y="243552"/>
                        <a:pt x="414624" y="256474"/>
                      </a:cubicBezTo>
                      <a:cubicBezTo>
                        <a:pt x="432433" y="266957"/>
                        <a:pt x="455609" y="318885"/>
                        <a:pt x="469027" y="337170"/>
                      </a:cubicBezTo>
                      <a:cubicBezTo>
                        <a:pt x="473174" y="361550"/>
                        <a:pt x="462928" y="419573"/>
                        <a:pt x="471954" y="438102"/>
                      </a:cubicBezTo>
                      <a:cubicBezTo>
                        <a:pt x="480981" y="456630"/>
                        <a:pt x="484152" y="451267"/>
                        <a:pt x="488299" y="458337"/>
                      </a:cubicBezTo>
                      <a:cubicBezTo>
                        <a:pt x="491715" y="459312"/>
                        <a:pt x="507572" y="434932"/>
                        <a:pt x="510012" y="430788"/>
                      </a:cubicBezTo>
                      <a:cubicBezTo>
                        <a:pt x="555144" y="358624"/>
                        <a:pt x="561243" y="268663"/>
                        <a:pt x="529284" y="189917"/>
                      </a:cubicBezTo>
                      <a:close/>
                      <a:moveTo>
                        <a:pt x="67225" y="235751"/>
                      </a:moveTo>
                      <a:lnTo>
                        <a:pt x="30875" y="231850"/>
                      </a:lnTo>
                      <a:cubicBezTo>
                        <a:pt x="5504" y="331563"/>
                        <a:pt x="46001" y="442490"/>
                        <a:pt x="129435" y="501976"/>
                      </a:cubicBezTo>
                      <a:cubicBezTo>
                        <a:pt x="128703" y="487836"/>
                        <a:pt x="123336" y="473696"/>
                        <a:pt x="126263" y="459556"/>
                      </a:cubicBezTo>
                      <a:cubicBezTo>
                        <a:pt x="129191" y="445416"/>
                        <a:pt x="151635" y="434201"/>
                        <a:pt x="149196" y="421280"/>
                      </a:cubicBezTo>
                      <a:cubicBezTo>
                        <a:pt x="146756" y="408359"/>
                        <a:pt x="113822" y="412747"/>
                        <a:pt x="104307" y="396656"/>
                      </a:cubicBezTo>
                      <a:cubicBezTo>
                        <a:pt x="94793" y="380566"/>
                        <a:pt x="74056" y="325712"/>
                        <a:pt x="72836" y="314985"/>
                      </a:cubicBezTo>
                      <a:cubicBezTo>
                        <a:pt x="70153" y="289386"/>
                        <a:pt x="74544" y="282804"/>
                        <a:pt x="94793" y="268420"/>
                      </a:cubicBezTo>
                      <a:cubicBezTo>
                        <a:pt x="73324" y="269395"/>
                        <a:pt x="72836" y="251354"/>
                        <a:pt x="67225" y="235751"/>
                      </a:cubicBezTo>
                      <a:close/>
                      <a:moveTo>
                        <a:pt x="149440" y="272077"/>
                      </a:moveTo>
                      <a:cubicBezTo>
                        <a:pt x="146024" y="271101"/>
                        <a:pt x="142365" y="272077"/>
                        <a:pt x="139193" y="273296"/>
                      </a:cubicBezTo>
                      <a:cubicBezTo>
                        <a:pt x="136022" y="274515"/>
                        <a:pt x="105527" y="296700"/>
                        <a:pt x="104063" y="298407"/>
                      </a:cubicBezTo>
                      <a:cubicBezTo>
                        <a:pt x="100892" y="302307"/>
                        <a:pt x="102111" y="307915"/>
                        <a:pt x="102355" y="312790"/>
                      </a:cubicBezTo>
                      <a:lnTo>
                        <a:pt x="128703" y="377640"/>
                      </a:lnTo>
                      <a:cubicBezTo>
                        <a:pt x="146268" y="382516"/>
                        <a:pt x="166761" y="387636"/>
                        <a:pt x="174811" y="406164"/>
                      </a:cubicBezTo>
                      <a:cubicBezTo>
                        <a:pt x="187009" y="434201"/>
                        <a:pt x="168956" y="448829"/>
                        <a:pt x="154075" y="469551"/>
                      </a:cubicBezTo>
                      <a:cubicBezTo>
                        <a:pt x="153831" y="472477"/>
                        <a:pt x="163101" y="522699"/>
                        <a:pt x="164565" y="524893"/>
                      </a:cubicBezTo>
                      <a:cubicBezTo>
                        <a:pt x="166029" y="527087"/>
                        <a:pt x="179203" y="531963"/>
                        <a:pt x="180666" y="530744"/>
                      </a:cubicBezTo>
                      <a:cubicBezTo>
                        <a:pt x="184570" y="520261"/>
                        <a:pt x="188961" y="500026"/>
                        <a:pt x="195304" y="491493"/>
                      </a:cubicBezTo>
                      <a:cubicBezTo>
                        <a:pt x="201647" y="482960"/>
                        <a:pt x="235557" y="470283"/>
                        <a:pt x="241168" y="462481"/>
                      </a:cubicBezTo>
                      <a:cubicBezTo>
                        <a:pt x="246779" y="454680"/>
                        <a:pt x="239949" y="439564"/>
                        <a:pt x="246779" y="427862"/>
                      </a:cubicBezTo>
                      <a:cubicBezTo>
                        <a:pt x="256050" y="411772"/>
                        <a:pt x="271419" y="413722"/>
                        <a:pt x="278494" y="406408"/>
                      </a:cubicBezTo>
                      <a:cubicBezTo>
                        <a:pt x="285569" y="399094"/>
                        <a:pt x="298987" y="372764"/>
                        <a:pt x="299963" y="369595"/>
                      </a:cubicBezTo>
                      <a:cubicBezTo>
                        <a:pt x="308745" y="343021"/>
                        <a:pt x="269956" y="353017"/>
                        <a:pt x="257514" y="341802"/>
                      </a:cubicBezTo>
                      <a:cubicBezTo>
                        <a:pt x="245072" y="330588"/>
                        <a:pt x="241656" y="300601"/>
                        <a:pt x="237509" y="297919"/>
                      </a:cubicBezTo>
                      <a:cubicBezTo>
                        <a:pt x="208478" y="290117"/>
                        <a:pt x="153831" y="314985"/>
                        <a:pt x="149440" y="271833"/>
                      </a:cubicBezTo>
                      <a:close/>
                    </a:path>
                  </a:pathLst>
                </a:custGeom>
                <a:grpFill/>
                <a:ln w="2439"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388" name="Freeform 31">
                  <a:extLst>
                    <a:ext uri="{FF2B5EF4-FFF2-40B4-BE49-F238E27FC236}">
                      <a16:creationId xmlns:a16="http://schemas.microsoft.com/office/drawing/2014/main" id="{A735886D-8717-E1AD-580B-29D02948860E}"/>
                    </a:ext>
                  </a:extLst>
                </p:cNvPr>
                <p:cNvSpPr/>
                <p:nvPr/>
              </p:nvSpPr>
              <p:spPr>
                <a:xfrm>
                  <a:off x="989706" y="9524052"/>
                  <a:ext cx="382140" cy="584274"/>
                </a:xfrm>
                <a:custGeom>
                  <a:avLst/>
                  <a:gdLst>
                    <a:gd name="connsiteX0" fmla="*/ 382140 w 382140"/>
                    <a:gd name="connsiteY0" fmla="*/ 36708 h 584274"/>
                    <a:gd name="connsiteX1" fmla="*/ 382140 w 382140"/>
                    <a:gd name="connsiteY1" fmla="*/ 290256 h 584274"/>
                    <a:gd name="connsiteX2" fmla="*/ 374334 w 382140"/>
                    <a:gd name="connsiteY2" fmla="*/ 319999 h 584274"/>
                    <a:gd name="connsiteX3" fmla="*/ 366527 w 382140"/>
                    <a:gd name="connsiteY3" fmla="*/ 337796 h 584274"/>
                    <a:gd name="connsiteX4" fmla="*/ 207709 w 382140"/>
                    <a:gd name="connsiteY4" fmla="*/ 529420 h 584274"/>
                    <a:gd name="connsiteX5" fmla="*/ 199658 w 382140"/>
                    <a:gd name="connsiteY5" fmla="*/ 583299 h 584274"/>
                    <a:gd name="connsiteX6" fmla="*/ 15957 w 382140"/>
                    <a:gd name="connsiteY6" fmla="*/ 584274 h 584274"/>
                    <a:gd name="connsiteX7" fmla="*/ 2295 w 382140"/>
                    <a:gd name="connsiteY7" fmla="*/ 570622 h 584274"/>
                    <a:gd name="connsiteX8" fmla="*/ 2295 w 382140"/>
                    <a:gd name="connsiteY8" fmla="*/ 424344 h 584274"/>
                    <a:gd name="connsiteX9" fmla="*/ 112809 w 382140"/>
                    <a:gd name="connsiteY9" fmla="*/ 306834 h 584274"/>
                    <a:gd name="connsiteX10" fmla="*/ 191364 w 382140"/>
                    <a:gd name="connsiteY10" fmla="*/ 226381 h 584274"/>
                    <a:gd name="connsiteX11" fmla="*/ 192584 w 382140"/>
                    <a:gd name="connsiteY11" fmla="*/ 108872 h 584274"/>
                    <a:gd name="connsiteX12" fmla="*/ 272358 w 382140"/>
                    <a:gd name="connsiteY12" fmla="*/ 43534 h 584274"/>
                    <a:gd name="connsiteX13" fmla="*/ 382140 w 382140"/>
                    <a:gd name="connsiteY13" fmla="*/ 36464 h 584274"/>
                    <a:gd name="connsiteX14" fmla="*/ 177702 w 382140"/>
                    <a:gd name="connsiteY14" fmla="*/ 555019 h 584274"/>
                    <a:gd name="connsiteX15" fmla="*/ 177702 w 382140"/>
                    <a:gd name="connsiteY15" fmla="*/ 521375 h 584274"/>
                    <a:gd name="connsiteX16" fmla="*/ 325542 w 382140"/>
                    <a:gd name="connsiteY16" fmla="*/ 346085 h 584274"/>
                    <a:gd name="connsiteX17" fmla="*/ 353109 w 382140"/>
                    <a:gd name="connsiteY17" fmla="*/ 280504 h 584274"/>
                    <a:gd name="connsiteX18" fmla="*/ 353109 w 382140"/>
                    <a:gd name="connsiteY18" fmla="*/ 44997 h 584274"/>
                    <a:gd name="connsiteX19" fmla="*/ 314076 w 382140"/>
                    <a:gd name="connsiteY19" fmla="*/ 37196 h 584274"/>
                    <a:gd name="connsiteX20" fmla="*/ 294559 w 382140"/>
                    <a:gd name="connsiteY20" fmla="*/ 74253 h 584274"/>
                    <a:gd name="connsiteX21" fmla="*/ 294559 w 382140"/>
                    <a:gd name="connsiteY21" fmla="*/ 264170 h 584274"/>
                    <a:gd name="connsiteX22" fmla="*/ 278213 w 382140"/>
                    <a:gd name="connsiteY22" fmla="*/ 304396 h 584274"/>
                    <a:gd name="connsiteX23" fmla="*/ 172335 w 382140"/>
                    <a:gd name="connsiteY23" fmla="*/ 410448 h 584274"/>
                    <a:gd name="connsiteX24" fmla="*/ 155014 w 382140"/>
                    <a:gd name="connsiteY24" fmla="*/ 387531 h 584274"/>
                    <a:gd name="connsiteX25" fmla="*/ 250890 w 382140"/>
                    <a:gd name="connsiteY25" fmla="*/ 291719 h 584274"/>
                    <a:gd name="connsiteX26" fmla="*/ 249182 w 382140"/>
                    <a:gd name="connsiteY26" fmla="*/ 245885 h 584274"/>
                    <a:gd name="connsiteX27" fmla="*/ 211613 w 382140"/>
                    <a:gd name="connsiteY27" fmla="*/ 248567 h 584274"/>
                    <a:gd name="connsiteX28" fmla="*/ 130374 w 382140"/>
                    <a:gd name="connsiteY28" fmla="*/ 331701 h 584274"/>
                    <a:gd name="connsiteX29" fmla="*/ 61090 w 382140"/>
                    <a:gd name="connsiteY29" fmla="*/ 362664 h 584274"/>
                    <a:gd name="connsiteX30" fmla="*/ 31814 w 382140"/>
                    <a:gd name="connsiteY30" fmla="*/ 419224 h 584274"/>
                    <a:gd name="connsiteX31" fmla="*/ 31814 w 382140"/>
                    <a:gd name="connsiteY31" fmla="*/ 555263 h 584274"/>
                    <a:gd name="connsiteX32" fmla="*/ 177946 w 382140"/>
                    <a:gd name="connsiteY32" fmla="*/ 555263 h 584274"/>
                    <a:gd name="connsiteX33" fmla="*/ 265284 w 382140"/>
                    <a:gd name="connsiteY33" fmla="*/ 73277 h 584274"/>
                    <a:gd name="connsiteX34" fmla="*/ 221371 w 382140"/>
                    <a:gd name="connsiteY34" fmla="*/ 117892 h 584274"/>
                    <a:gd name="connsiteX35" fmla="*/ 221371 w 382140"/>
                    <a:gd name="connsiteY35" fmla="*/ 211997 h 584274"/>
                    <a:gd name="connsiteX36" fmla="*/ 265284 w 382140"/>
                    <a:gd name="connsiteY36" fmla="*/ 221018 h 584274"/>
                    <a:gd name="connsiteX37" fmla="*/ 265284 w 382140"/>
                    <a:gd name="connsiteY37" fmla="*/ 73277 h 5842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382140" h="584274">
                      <a:moveTo>
                        <a:pt x="382140" y="36708"/>
                      </a:moveTo>
                      <a:lnTo>
                        <a:pt x="382140" y="290256"/>
                      </a:lnTo>
                      <a:lnTo>
                        <a:pt x="374334" y="319999"/>
                      </a:lnTo>
                      <a:lnTo>
                        <a:pt x="366527" y="337796"/>
                      </a:lnTo>
                      <a:cubicBezTo>
                        <a:pt x="317491" y="404596"/>
                        <a:pt x="260648" y="465789"/>
                        <a:pt x="207709" y="529420"/>
                      </a:cubicBezTo>
                      <a:cubicBezTo>
                        <a:pt x="203318" y="541366"/>
                        <a:pt x="213320" y="578911"/>
                        <a:pt x="199658" y="583299"/>
                      </a:cubicBezTo>
                      <a:lnTo>
                        <a:pt x="15957" y="584274"/>
                      </a:lnTo>
                      <a:cubicBezTo>
                        <a:pt x="5711" y="584274"/>
                        <a:pt x="3027" y="579886"/>
                        <a:pt x="2295" y="570622"/>
                      </a:cubicBezTo>
                      <a:cubicBezTo>
                        <a:pt x="-1120" y="531858"/>
                        <a:pt x="-388" y="463839"/>
                        <a:pt x="2295" y="424344"/>
                      </a:cubicBezTo>
                      <a:cubicBezTo>
                        <a:pt x="6443" y="360226"/>
                        <a:pt x="52307" y="319024"/>
                        <a:pt x="112809" y="306834"/>
                      </a:cubicBezTo>
                      <a:lnTo>
                        <a:pt x="191364" y="226381"/>
                      </a:lnTo>
                      <a:cubicBezTo>
                        <a:pt x="195999" y="188593"/>
                        <a:pt x="188436" y="146172"/>
                        <a:pt x="192584" y="108872"/>
                      </a:cubicBezTo>
                      <a:cubicBezTo>
                        <a:pt x="196731" y="71571"/>
                        <a:pt x="233081" y="41096"/>
                        <a:pt x="272358" y="43534"/>
                      </a:cubicBezTo>
                      <a:cubicBezTo>
                        <a:pt x="289923" y="-3031"/>
                        <a:pt x="366527" y="-22047"/>
                        <a:pt x="382140" y="36464"/>
                      </a:cubicBezTo>
                      <a:close/>
                      <a:moveTo>
                        <a:pt x="177702" y="555019"/>
                      </a:moveTo>
                      <a:lnTo>
                        <a:pt x="177702" y="521375"/>
                      </a:lnTo>
                      <a:cubicBezTo>
                        <a:pt x="223323" y="460913"/>
                        <a:pt x="279921" y="406059"/>
                        <a:pt x="325542" y="346085"/>
                      </a:cubicBezTo>
                      <a:cubicBezTo>
                        <a:pt x="341399" y="325363"/>
                        <a:pt x="351157" y="307566"/>
                        <a:pt x="353109" y="280504"/>
                      </a:cubicBezTo>
                      <a:cubicBezTo>
                        <a:pt x="358476" y="204196"/>
                        <a:pt x="348962" y="121793"/>
                        <a:pt x="353109" y="44997"/>
                      </a:cubicBezTo>
                      <a:cubicBezTo>
                        <a:pt x="352133" y="22812"/>
                        <a:pt x="327249" y="28419"/>
                        <a:pt x="314076" y="37196"/>
                      </a:cubicBezTo>
                      <a:cubicBezTo>
                        <a:pt x="300902" y="45972"/>
                        <a:pt x="295535" y="59381"/>
                        <a:pt x="294559" y="74253"/>
                      </a:cubicBezTo>
                      <a:cubicBezTo>
                        <a:pt x="289923" y="135202"/>
                        <a:pt x="300170" y="203708"/>
                        <a:pt x="294559" y="264170"/>
                      </a:cubicBezTo>
                      <a:cubicBezTo>
                        <a:pt x="293095" y="279041"/>
                        <a:pt x="287484" y="292694"/>
                        <a:pt x="278213" y="304396"/>
                      </a:cubicBezTo>
                      <a:lnTo>
                        <a:pt x="172335" y="410448"/>
                      </a:lnTo>
                      <a:cubicBezTo>
                        <a:pt x="157454" y="415323"/>
                        <a:pt x="146475" y="400452"/>
                        <a:pt x="155014" y="387531"/>
                      </a:cubicBezTo>
                      <a:cubicBezTo>
                        <a:pt x="183069" y="354374"/>
                        <a:pt x="223811" y="324875"/>
                        <a:pt x="250890" y="291719"/>
                      </a:cubicBezTo>
                      <a:cubicBezTo>
                        <a:pt x="263088" y="276847"/>
                        <a:pt x="266991" y="258563"/>
                        <a:pt x="249182" y="245885"/>
                      </a:cubicBezTo>
                      <a:cubicBezTo>
                        <a:pt x="231373" y="233208"/>
                        <a:pt x="223323" y="239303"/>
                        <a:pt x="211613" y="248567"/>
                      </a:cubicBezTo>
                      <a:cubicBezTo>
                        <a:pt x="183801" y="270752"/>
                        <a:pt x="156722" y="306590"/>
                        <a:pt x="130374" y="331701"/>
                      </a:cubicBezTo>
                      <a:cubicBezTo>
                        <a:pt x="105002" y="342185"/>
                        <a:pt x="82558" y="343404"/>
                        <a:pt x="61090" y="362664"/>
                      </a:cubicBezTo>
                      <a:cubicBezTo>
                        <a:pt x="39621" y="381923"/>
                        <a:pt x="31814" y="402646"/>
                        <a:pt x="31814" y="419224"/>
                      </a:cubicBezTo>
                      <a:lnTo>
                        <a:pt x="31814" y="555263"/>
                      </a:lnTo>
                      <a:lnTo>
                        <a:pt x="177946" y="555263"/>
                      </a:lnTo>
                      <a:close/>
                      <a:moveTo>
                        <a:pt x="265284" y="73277"/>
                      </a:moveTo>
                      <a:cubicBezTo>
                        <a:pt x="239180" y="74984"/>
                        <a:pt x="223323" y="92294"/>
                        <a:pt x="221371" y="117892"/>
                      </a:cubicBezTo>
                      <a:cubicBezTo>
                        <a:pt x="219419" y="143491"/>
                        <a:pt x="223323" y="181279"/>
                        <a:pt x="221371" y="211997"/>
                      </a:cubicBezTo>
                      <a:cubicBezTo>
                        <a:pt x="236984" y="208584"/>
                        <a:pt x="251622" y="213216"/>
                        <a:pt x="265284" y="221018"/>
                      </a:cubicBezTo>
                      <a:lnTo>
                        <a:pt x="265284" y="73277"/>
                      </a:lnTo>
                      <a:close/>
                    </a:path>
                  </a:pathLst>
                </a:custGeom>
                <a:grpFill/>
                <a:ln w="2439"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389" name="Freeform 32">
                  <a:extLst>
                    <a:ext uri="{FF2B5EF4-FFF2-40B4-BE49-F238E27FC236}">
                      <a16:creationId xmlns:a16="http://schemas.microsoft.com/office/drawing/2014/main" id="{4AF3826B-35D7-AEB6-7EC8-F304813947EE}"/>
                    </a:ext>
                  </a:extLst>
                </p:cNvPr>
                <p:cNvSpPr/>
                <p:nvPr/>
              </p:nvSpPr>
              <p:spPr>
                <a:xfrm>
                  <a:off x="434991" y="9524197"/>
                  <a:ext cx="382975" cy="582422"/>
                </a:xfrm>
                <a:custGeom>
                  <a:avLst/>
                  <a:gdLst>
                    <a:gd name="connsiteX0" fmla="*/ 111785 w 382975"/>
                    <a:gd name="connsiteY0" fmla="*/ 43633 h 582422"/>
                    <a:gd name="connsiteX1" fmla="*/ 191803 w 382975"/>
                    <a:gd name="connsiteY1" fmla="*/ 110433 h 582422"/>
                    <a:gd name="connsiteX2" fmla="*/ 193511 w 382975"/>
                    <a:gd name="connsiteY2" fmla="*/ 227211 h 582422"/>
                    <a:gd name="connsiteX3" fmla="*/ 271090 w 382975"/>
                    <a:gd name="connsiteY3" fmla="*/ 306445 h 582422"/>
                    <a:gd name="connsiteX4" fmla="*/ 381604 w 382975"/>
                    <a:gd name="connsiteY4" fmla="*/ 571939 h 582422"/>
                    <a:gd name="connsiteX5" fmla="*/ 375749 w 382975"/>
                    <a:gd name="connsiteY5" fmla="*/ 582422 h 582422"/>
                    <a:gd name="connsiteX6" fmla="*/ 181801 w 382975"/>
                    <a:gd name="connsiteY6" fmla="*/ 581691 h 582422"/>
                    <a:gd name="connsiteX7" fmla="*/ 176190 w 382975"/>
                    <a:gd name="connsiteY7" fmla="*/ 529031 h 582422"/>
                    <a:gd name="connsiteX8" fmla="*/ 40305 w 382975"/>
                    <a:gd name="connsiteY8" fmla="*/ 369344 h 582422"/>
                    <a:gd name="connsiteX9" fmla="*/ 1759 w 382975"/>
                    <a:gd name="connsiteY9" fmla="*/ 283772 h 582422"/>
                    <a:gd name="connsiteX10" fmla="*/ 1759 w 382975"/>
                    <a:gd name="connsiteY10" fmla="*/ 42657 h 582422"/>
                    <a:gd name="connsiteX11" fmla="*/ 111785 w 382975"/>
                    <a:gd name="connsiteY11" fmla="*/ 43389 h 582422"/>
                    <a:gd name="connsiteX12" fmla="*/ 352573 w 382975"/>
                    <a:gd name="connsiteY12" fmla="*/ 554873 h 582422"/>
                    <a:gd name="connsiteX13" fmla="*/ 352573 w 382975"/>
                    <a:gd name="connsiteY13" fmla="*/ 418835 h 582422"/>
                    <a:gd name="connsiteX14" fmla="*/ 323297 w 382975"/>
                    <a:gd name="connsiteY14" fmla="*/ 362274 h 582422"/>
                    <a:gd name="connsiteX15" fmla="*/ 254013 w 382975"/>
                    <a:gd name="connsiteY15" fmla="*/ 331312 h 582422"/>
                    <a:gd name="connsiteX16" fmla="*/ 172774 w 382975"/>
                    <a:gd name="connsiteY16" fmla="*/ 248178 h 582422"/>
                    <a:gd name="connsiteX17" fmla="*/ 135205 w 382975"/>
                    <a:gd name="connsiteY17" fmla="*/ 245496 h 582422"/>
                    <a:gd name="connsiteX18" fmla="*/ 133497 w 382975"/>
                    <a:gd name="connsiteY18" fmla="*/ 291330 h 582422"/>
                    <a:gd name="connsiteX19" fmla="*/ 229373 w 382975"/>
                    <a:gd name="connsiteY19" fmla="*/ 387141 h 582422"/>
                    <a:gd name="connsiteX20" fmla="*/ 207661 w 382975"/>
                    <a:gd name="connsiteY20" fmla="*/ 407133 h 582422"/>
                    <a:gd name="connsiteX21" fmla="*/ 104466 w 382975"/>
                    <a:gd name="connsiteY21" fmla="*/ 302300 h 582422"/>
                    <a:gd name="connsiteX22" fmla="*/ 89828 w 382975"/>
                    <a:gd name="connsiteY22" fmla="*/ 264024 h 582422"/>
                    <a:gd name="connsiteX23" fmla="*/ 89096 w 382975"/>
                    <a:gd name="connsiteY23" fmla="*/ 66062 h 582422"/>
                    <a:gd name="connsiteX24" fmla="*/ 31278 w 382975"/>
                    <a:gd name="connsiteY24" fmla="*/ 45095 h 582422"/>
                    <a:gd name="connsiteX25" fmla="*/ 31278 w 382975"/>
                    <a:gd name="connsiteY25" fmla="*/ 280602 h 582422"/>
                    <a:gd name="connsiteX26" fmla="*/ 58845 w 382975"/>
                    <a:gd name="connsiteY26" fmla="*/ 346184 h 582422"/>
                    <a:gd name="connsiteX27" fmla="*/ 206685 w 382975"/>
                    <a:gd name="connsiteY27" fmla="*/ 521473 h 582422"/>
                    <a:gd name="connsiteX28" fmla="*/ 206685 w 382975"/>
                    <a:gd name="connsiteY28" fmla="*/ 555117 h 582422"/>
                    <a:gd name="connsiteX29" fmla="*/ 352817 w 382975"/>
                    <a:gd name="connsiteY29" fmla="*/ 555117 h 582422"/>
                    <a:gd name="connsiteX30" fmla="*/ 118859 w 382975"/>
                    <a:gd name="connsiteY30" fmla="*/ 73132 h 582422"/>
                    <a:gd name="connsiteX31" fmla="*/ 118859 w 382975"/>
                    <a:gd name="connsiteY31" fmla="*/ 220872 h 582422"/>
                    <a:gd name="connsiteX32" fmla="*/ 162772 w 382975"/>
                    <a:gd name="connsiteY32" fmla="*/ 211852 h 582422"/>
                    <a:gd name="connsiteX33" fmla="*/ 162772 w 382975"/>
                    <a:gd name="connsiteY33" fmla="*/ 117747 h 582422"/>
                    <a:gd name="connsiteX34" fmla="*/ 118859 w 382975"/>
                    <a:gd name="connsiteY34" fmla="*/ 73132 h 582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382975" h="582422">
                      <a:moveTo>
                        <a:pt x="111785" y="43633"/>
                      </a:moveTo>
                      <a:cubicBezTo>
                        <a:pt x="152282" y="41438"/>
                        <a:pt x="187900" y="69963"/>
                        <a:pt x="191803" y="110433"/>
                      </a:cubicBezTo>
                      <a:cubicBezTo>
                        <a:pt x="195707" y="150903"/>
                        <a:pt x="187656" y="189423"/>
                        <a:pt x="193511" y="227211"/>
                      </a:cubicBezTo>
                      <a:lnTo>
                        <a:pt x="271090" y="306445"/>
                      </a:lnTo>
                      <a:cubicBezTo>
                        <a:pt x="410879" y="332531"/>
                        <a:pt x="378920" y="465644"/>
                        <a:pt x="381604" y="571939"/>
                      </a:cubicBezTo>
                      <a:lnTo>
                        <a:pt x="375749" y="582422"/>
                      </a:lnTo>
                      <a:lnTo>
                        <a:pt x="181801" y="581691"/>
                      </a:lnTo>
                      <a:cubicBezTo>
                        <a:pt x="171799" y="575352"/>
                        <a:pt x="180093" y="540245"/>
                        <a:pt x="176190" y="529031"/>
                      </a:cubicBezTo>
                      <a:cubicBezTo>
                        <a:pt x="132521" y="475152"/>
                        <a:pt x="82997" y="423711"/>
                        <a:pt x="40305" y="369344"/>
                      </a:cubicBezTo>
                      <a:cubicBezTo>
                        <a:pt x="18836" y="342039"/>
                        <a:pt x="4442" y="319854"/>
                        <a:pt x="1759" y="283772"/>
                      </a:cubicBezTo>
                      <a:cubicBezTo>
                        <a:pt x="-3852" y="205757"/>
                        <a:pt x="6150" y="121404"/>
                        <a:pt x="1759" y="42657"/>
                      </a:cubicBezTo>
                      <a:cubicBezTo>
                        <a:pt x="9566" y="-22192"/>
                        <a:pt x="93732" y="-5858"/>
                        <a:pt x="111785" y="43389"/>
                      </a:cubicBezTo>
                      <a:close/>
                      <a:moveTo>
                        <a:pt x="352573" y="554873"/>
                      </a:moveTo>
                      <a:lnTo>
                        <a:pt x="352573" y="418835"/>
                      </a:lnTo>
                      <a:cubicBezTo>
                        <a:pt x="352573" y="402257"/>
                        <a:pt x="335739" y="373489"/>
                        <a:pt x="323297" y="362274"/>
                      </a:cubicBezTo>
                      <a:cubicBezTo>
                        <a:pt x="301829" y="342770"/>
                        <a:pt x="279141" y="341795"/>
                        <a:pt x="254013" y="331312"/>
                      </a:cubicBezTo>
                      <a:cubicBezTo>
                        <a:pt x="227665" y="306445"/>
                        <a:pt x="200586" y="270363"/>
                        <a:pt x="172774" y="248178"/>
                      </a:cubicBezTo>
                      <a:cubicBezTo>
                        <a:pt x="144963" y="225992"/>
                        <a:pt x="148379" y="236232"/>
                        <a:pt x="135205" y="245496"/>
                      </a:cubicBezTo>
                      <a:cubicBezTo>
                        <a:pt x="122031" y="254760"/>
                        <a:pt x="121299" y="276214"/>
                        <a:pt x="133497" y="291330"/>
                      </a:cubicBezTo>
                      <a:cubicBezTo>
                        <a:pt x="160576" y="324486"/>
                        <a:pt x="201318" y="353985"/>
                        <a:pt x="229373" y="387141"/>
                      </a:cubicBezTo>
                      <a:cubicBezTo>
                        <a:pt x="239375" y="402988"/>
                        <a:pt x="221810" y="418104"/>
                        <a:pt x="207661" y="407133"/>
                      </a:cubicBezTo>
                      <a:lnTo>
                        <a:pt x="104466" y="302300"/>
                      </a:lnTo>
                      <a:cubicBezTo>
                        <a:pt x="96659" y="291086"/>
                        <a:pt x="91048" y="277921"/>
                        <a:pt x="89828" y="264024"/>
                      </a:cubicBezTo>
                      <a:cubicBezTo>
                        <a:pt x="83973" y="200881"/>
                        <a:pt x="94707" y="129936"/>
                        <a:pt x="89096" y="66062"/>
                      </a:cubicBezTo>
                      <a:cubicBezTo>
                        <a:pt x="89828" y="40707"/>
                        <a:pt x="34449" y="10232"/>
                        <a:pt x="31278" y="45095"/>
                      </a:cubicBezTo>
                      <a:cubicBezTo>
                        <a:pt x="35181" y="122135"/>
                        <a:pt x="26399" y="204050"/>
                        <a:pt x="31278" y="280602"/>
                      </a:cubicBezTo>
                      <a:cubicBezTo>
                        <a:pt x="36157" y="357154"/>
                        <a:pt x="42744" y="325217"/>
                        <a:pt x="58845" y="346184"/>
                      </a:cubicBezTo>
                      <a:cubicBezTo>
                        <a:pt x="104466" y="405914"/>
                        <a:pt x="161064" y="461012"/>
                        <a:pt x="206685" y="521473"/>
                      </a:cubicBezTo>
                      <a:lnTo>
                        <a:pt x="206685" y="555117"/>
                      </a:lnTo>
                      <a:lnTo>
                        <a:pt x="352817" y="555117"/>
                      </a:lnTo>
                      <a:close/>
                      <a:moveTo>
                        <a:pt x="118859" y="73132"/>
                      </a:moveTo>
                      <a:lnTo>
                        <a:pt x="118859" y="220872"/>
                      </a:lnTo>
                      <a:cubicBezTo>
                        <a:pt x="132277" y="212827"/>
                        <a:pt x="147159" y="208683"/>
                        <a:pt x="162772" y="211852"/>
                      </a:cubicBezTo>
                      <a:cubicBezTo>
                        <a:pt x="161064" y="181134"/>
                        <a:pt x="165212" y="148221"/>
                        <a:pt x="162772" y="117747"/>
                      </a:cubicBezTo>
                      <a:cubicBezTo>
                        <a:pt x="160333" y="87272"/>
                        <a:pt x="144963" y="74838"/>
                        <a:pt x="118859" y="73132"/>
                      </a:cubicBezTo>
                      <a:close/>
                    </a:path>
                  </a:pathLst>
                </a:custGeom>
                <a:grpFill/>
                <a:ln w="2439"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grpSp>
          <p:grpSp>
            <p:nvGrpSpPr>
              <p:cNvPr id="383" name="Graphic 1062">
                <a:extLst>
                  <a:ext uri="{FF2B5EF4-FFF2-40B4-BE49-F238E27FC236}">
                    <a16:creationId xmlns:a16="http://schemas.microsoft.com/office/drawing/2014/main" id="{8A17CDD1-2FFE-4A62-954C-318EB2322A34}"/>
                  </a:ext>
                </a:extLst>
              </p:cNvPr>
              <p:cNvGrpSpPr/>
              <p:nvPr/>
            </p:nvGrpSpPr>
            <p:grpSpPr>
              <a:xfrm>
                <a:off x="658265" y="9225050"/>
                <a:ext cx="508950" cy="479953"/>
                <a:chOff x="658265" y="9225050"/>
                <a:chExt cx="508950" cy="479953"/>
              </a:xfrm>
              <a:solidFill>
                <a:srgbClr val="FF9300"/>
              </a:solidFill>
            </p:grpSpPr>
            <p:sp>
              <p:nvSpPr>
                <p:cNvPr id="384" name="Freeform 27">
                  <a:extLst>
                    <a:ext uri="{FF2B5EF4-FFF2-40B4-BE49-F238E27FC236}">
                      <a16:creationId xmlns:a16="http://schemas.microsoft.com/office/drawing/2014/main" id="{23C06DB3-549B-B697-64A6-77DE1FC01F3E}"/>
                    </a:ext>
                  </a:extLst>
                </p:cNvPr>
                <p:cNvSpPr/>
                <p:nvPr/>
              </p:nvSpPr>
              <p:spPr>
                <a:xfrm>
                  <a:off x="930499" y="9322495"/>
                  <a:ext cx="236717" cy="309713"/>
                </a:xfrm>
                <a:custGeom>
                  <a:avLst/>
                  <a:gdLst>
                    <a:gd name="connsiteX0" fmla="*/ 216661 w 236717"/>
                    <a:gd name="connsiteY0" fmla="*/ 41278 h 309713"/>
                    <a:gd name="connsiteX1" fmla="*/ 197388 w 236717"/>
                    <a:gd name="connsiteY1" fmla="*/ 282148 h 309713"/>
                    <a:gd name="connsiteX2" fmla="*/ 175676 w 236717"/>
                    <a:gd name="connsiteY2" fmla="*/ 309697 h 309713"/>
                    <a:gd name="connsiteX3" fmla="*/ 159330 w 236717"/>
                    <a:gd name="connsiteY3" fmla="*/ 289462 h 309713"/>
                    <a:gd name="connsiteX4" fmla="*/ 156403 w 236717"/>
                    <a:gd name="connsiteY4" fmla="*/ 188530 h 309713"/>
                    <a:gd name="connsiteX5" fmla="*/ 102000 w 236717"/>
                    <a:gd name="connsiteY5" fmla="*/ 107834 h 309713"/>
                    <a:gd name="connsiteX6" fmla="*/ 53696 w 236717"/>
                    <a:gd name="connsiteY6" fmla="*/ 106859 h 309713"/>
                    <a:gd name="connsiteX7" fmla="*/ 8563 w 236717"/>
                    <a:gd name="connsiteY7" fmla="*/ 77116 h 309713"/>
                    <a:gd name="connsiteX8" fmla="*/ 25 w 236717"/>
                    <a:gd name="connsiteY8" fmla="*/ 33476 h 309713"/>
                    <a:gd name="connsiteX9" fmla="*/ 4172 w 236717"/>
                    <a:gd name="connsiteY9" fmla="*/ 26894 h 309713"/>
                    <a:gd name="connsiteX10" fmla="*/ 32959 w 236717"/>
                    <a:gd name="connsiteY10" fmla="*/ 4464 h 309713"/>
                    <a:gd name="connsiteX11" fmla="*/ 86874 w 236717"/>
                    <a:gd name="connsiteY11" fmla="*/ 28113 h 309713"/>
                    <a:gd name="connsiteX12" fmla="*/ 170796 w 236717"/>
                    <a:gd name="connsiteY12" fmla="*/ 59075 h 309713"/>
                    <a:gd name="connsiteX13" fmla="*/ 216905 w 236717"/>
                    <a:gd name="connsiteY13" fmla="*/ 41278 h 309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36717" h="309713">
                      <a:moveTo>
                        <a:pt x="216661" y="41278"/>
                      </a:moveTo>
                      <a:cubicBezTo>
                        <a:pt x="248620" y="120024"/>
                        <a:pt x="242521" y="209741"/>
                        <a:pt x="197388" y="282148"/>
                      </a:cubicBezTo>
                      <a:cubicBezTo>
                        <a:pt x="194948" y="286293"/>
                        <a:pt x="179091" y="310429"/>
                        <a:pt x="175676" y="309697"/>
                      </a:cubicBezTo>
                      <a:cubicBezTo>
                        <a:pt x="171772" y="302627"/>
                        <a:pt x="162746" y="296288"/>
                        <a:pt x="159330" y="289462"/>
                      </a:cubicBezTo>
                      <a:cubicBezTo>
                        <a:pt x="150304" y="270690"/>
                        <a:pt x="160306" y="212910"/>
                        <a:pt x="156403" y="188530"/>
                      </a:cubicBezTo>
                      <a:cubicBezTo>
                        <a:pt x="142985" y="170246"/>
                        <a:pt x="119809" y="118317"/>
                        <a:pt x="102000" y="107834"/>
                      </a:cubicBezTo>
                      <a:cubicBezTo>
                        <a:pt x="79556" y="94669"/>
                        <a:pt x="68577" y="110516"/>
                        <a:pt x="53696" y="106859"/>
                      </a:cubicBezTo>
                      <a:cubicBezTo>
                        <a:pt x="43206" y="104177"/>
                        <a:pt x="20517" y="81748"/>
                        <a:pt x="8563" y="77116"/>
                      </a:cubicBezTo>
                      <a:cubicBezTo>
                        <a:pt x="6368" y="74434"/>
                        <a:pt x="-463" y="37621"/>
                        <a:pt x="25" y="33476"/>
                      </a:cubicBezTo>
                      <a:cubicBezTo>
                        <a:pt x="513" y="29332"/>
                        <a:pt x="2220" y="28844"/>
                        <a:pt x="4172" y="26894"/>
                      </a:cubicBezTo>
                      <a:cubicBezTo>
                        <a:pt x="8319" y="22505"/>
                        <a:pt x="27592" y="7634"/>
                        <a:pt x="32959" y="4464"/>
                      </a:cubicBezTo>
                      <a:cubicBezTo>
                        <a:pt x="58819" y="-10163"/>
                        <a:pt x="69065" y="14704"/>
                        <a:pt x="86874" y="28113"/>
                      </a:cubicBezTo>
                      <a:lnTo>
                        <a:pt x="170796" y="59075"/>
                      </a:lnTo>
                      <a:lnTo>
                        <a:pt x="216905" y="41278"/>
                      </a:lnTo>
                      <a:close/>
                    </a:path>
                  </a:pathLst>
                </a:custGeom>
                <a:solidFill>
                  <a:srgbClr val="3FC2E0"/>
                </a:solidFill>
                <a:ln w="2439"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385" name="Freeform 28">
                  <a:extLst>
                    <a:ext uri="{FF2B5EF4-FFF2-40B4-BE49-F238E27FC236}">
                      <a16:creationId xmlns:a16="http://schemas.microsoft.com/office/drawing/2014/main" id="{008F9C97-D4CF-20EA-09BA-445DC071C993}"/>
                    </a:ext>
                  </a:extLst>
                </p:cNvPr>
                <p:cNvSpPr/>
                <p:nvPr/>
              </p:nvSpPr>
              <p:spPr>
                <a:xfrm>
                  <a:off x="719560" y="9445731"/>
                  <a:ext cx="199375" cy="259272"/>
                </a:xfrm>
                <a:custGeom>
                  <a:avLst/>
                  <a:gdLst>
                    <a:gd name="connsiteX0" fmla="*/ 47511 w 199375"/>
                    <a:gd name="connsiteY0" fmla="*/ 200 h 259272"/>
                    <a:gd name="connsiteX1" fmla="*/ 135580 w 199375"/>
                    <a:gd name="connsiteY1" fmla="*/ 26286 h 259272"/>
                    <a:gd name="connsiteX2" fmla="*/ 155585 w 199375"/>
                    <a:gd name="connsiteY2" fmla="*/ 70170 h 259272"/>
                    <a:gd name="connsiteX3" fmla="*/ 198034 w 199375"/>
                    <a:gd name="connsiteY3" fmla="*/ 97963 h 259272"/>
                    <a:gd name="connsiteX4" fmla="*/ 176566 w 199375"/>
                    <a:gd name="connsiteY4" fmla="*/ 134776 h 259272"/>
                    <a:gd name="connsiteX5" fmla="*/ 144851 w 199375"/>
                    <a:gd name="connsiteY5" fmla="*/ 156230 h 259272"/>
                    <a:gd name="connsiteX6" fmla="*/ 139240 w 199375"/>
                    <a:gd name="connsiteY6" fmla="*/ 190849 h 259272"/>
                    <a:gd name="connsiteX7" fmla="*/ 93375 w 199375"/>
                    <a:gd name="connsiteY7" fmla="*/ 219861 h 259272"/>
                    <a:gd name="connsiteX8" fmla="*/ 78738 w 199375"/>
                    <a:gd name="connsiteY8" fmla="*/ 259112 h 259272"/>
                    <a:gd name="connsiteX9" fmla="*/ 62637 w 199375"/>
                    <a:gd name="connsiteY9" fmla="*/ 253261 h 259272"/>
                    <a:gd name="connsiteX10" fmla="*/ 52146 w 199375"/>
                    <a:gd name="connsiteY10" fmla="*/ 197919 h 259272"/>
                    <a:gd name="connsiteX11" fmla="*/ 72883 w 199375"/>
                    <a:gd name="connsiteY11" fmla="*/ 134532 h 259272"/>
                    <a:gd name="connsiteX12" fmla="*/ 26775 w 199375"/>
                    <a:gd name="connsiteY12" fmla="*/ 106008 h 259272"/>
                    <a:gd name="connsiteX13" fmla="*/ 427 w 199375"/>
                    <a:gd name="connsiteY13" fmla="*/ 41158 h 259272"/>
                    <a:gd name="connsiteX14" fmla="*/ 2135 w 199375"/>
                    <a:gd name="connsiteY14" fmla="*/ 26774 h 259272"/>
                    <a:gd name="connsiteX15" fmla="*/ 37265 w 199375"/>
                    <a:gd name="connsiteY15" fmla="*/ 1663 h 259272"/>
                    <a:gd name="connsiteX16" fmla="*/ 47511 w 199375"/>
                    <a:gd name="connsiteY16" fmla="*/ 444 h 2592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99375" h="259272">
                      <a:moveTo>
                        <a:pt x="47511" y="200"/>
                      </a:moveTo>
                      <a:cubicBezTo>
                        <a:pt x="51902" y="43352"/>
                        <a:pt x="106549" y="18729"/>
                        <a:pt x="135580" y="26286"/>
                      </a:cubicBezTo>
                      <a:cubicBezTo>
                        <a:pt x="139728" y="28968"/>
                        <a:pt x="147291" y="62856"/>
                        <a:pt x="155585" y="70170"/>
                      </a:cubicBezTo>
                      <a:cubicBezTo>
                        <a:pt x="168027" y="81384"/>
                        <a:pt x="207061" y="71389"/>
                        <a:pt x="198034" y="97963"/>
                      </a:cubicBezTo>
                      <a:cubicBezTo>
                        <a:pt x="189008" y="124536"/>
                        <a:pt x="178517" y="132825"/>
                        <a:pt x="176566" y="134776"/>
                      </a:cubicBezTo>
                      <a:cubicBezTo>
                        <a:pt x="169491" y="142090"/>
                        <a:pt x="154365" y="140139"/>
                        <a:pt x="144851" y="156230"/>
                      </a:cubicBezTo>
                      <a:cubicBezTo>
                        <a:pt x="138020" y="167688"/>
                        <a:pt x="143631" y="184754"/>
                        <a:pt x="139240" y="190849"/>
                      </a:cubicBezTo>
                      <a:cubicBezTo>
                        <a:pt x="134849" y="196944"/>
                        <a:pt x="100938" y="209621"/>
                        <a:pt x="93375" y="219861"/>
                      </a:cubicBezTo>
                      <a:cubicBezTo>
                        <a:pt x="85813" y="230100"/>
                        <a:pt x="82641" y="248629"/>
                        <a:pt x="78738" y="259112"/>
                      </a:cubicBezTo>
                      <a:cubicBezTo>
                        <a:pt x="77518" y="260331"/>
                        <a:pt x="63612" y="254236"/>
                        <a:pt x="62637" y="253261"/>
                      </a:cubicBezTo>
                      <a:cubicBezTo>
                        <a:pt x="60929" y="251066"/>
                        <a:pt x="51902" y="201088"/>
                        <a:pt x="52146" y="197919"/>
                      </a:cubicBezTo>
                      <a:cubicBezTo>
                        <a:pt x="67028" y="177196"/>
                        <a:pt x="85081" y="162569"/>
                        <a:pt x="72883" y="134532"/>
                      </a:cubicBezTo>
                      <a:cubicBezTo>
                        <a:pt x="64832" y="116003"/>
                        <a:pt x="44340" y="110640"/>
                        <a:pt x="26775" y="106008"/>
                      </a:cubicBezTo>
                      <a:lnTo>
                        <a:pt x="427" y="41158"/>
                      </a:lnTo>
                      <a:cubicBezTo>
                        <a:pt x="427" y="36282"/>
                        <a:pt x="-1281" y="30675"/>
                        <a:pt x="2135" y="26774"/>
                      </a:cubicBezTo>
                      <a:cubicBezTo>
                        <a:pt x="5550" y="22873"/>
                        <a:pt x="35069" y="2638"/>
                        <a:pt x="37265" y="1663"/>
                      </a:cubicBezTo>
                      <a:cubicBezTo>
                        <a:pt x="40436" y="200"/>
                        <a:pt x="44096" y="-531"/>
                        <a:pt x="47511" y="444"/>
                      </a:cubicBezTo>
                      <a:close/>
                    </a:path>
                  </a:pathLst>
                </a:custGeom>
                <a:solidFill>
                  <a:srgbClr val="3FC2E0"/>
                </a:solidFill>
                <a:ln w="2439"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sp>
              <p:nvSpPr>
                <p:cNvPr id="386" name="Freeform 29">
                  <a:extLst>
                    <a:ext uri="{FF2B5EF4-FFF2-40B4-BE49-F238E27FC236}">
                      <a16:creationId xmlns:a16="http://schemas.microsoft.com/office/drawing/2014/main" id="{3BF85490-06B4-0AA8-02E4-1C5365B173F1}"/>
                    </a:ext>
                  </a:extLst>
                </p:cNvPr>
                <p:cNvSpPr/>
                <p:nvPr/>
              </p:nvSpPr>
              <p:spPr>
                <a:xfrm>
                  <a:off x="658265" y="9225050"/>
                  <a:ext cx="202554" cy="191959"/>
                </a:xfrm>
                <a:custGeom>
                  <a:avLst/>
                  <a:gdLst>
                    <a:gd name="connsiteX0" fmla="*/ 166380 w 202554"/>
                    <a:gd name="connsiteY0" fmla="*/ 42422 h 191959"/>
                    <a:gd name="connsiteX1" fmla="*/ 153938 w 202554"/>
                    <a:gd name="connsiteY1" fmla="*/ 92888 h 191959"/>
                    <a:gd name="connsiteX2" fmla="*/ 77579 w 202554"/>
                    <a:gd name="connsiteY2" fmla="*/ 160664 h 191959"/>
                    <a:gd name="connsiteX3" fmla="*/ 72944 w 202554"/>
                    <a:gd name="connsiteY3" fmla="*/ 191626 h 191959"/>
                    <a:gd name="connsiteX4" fmla="*/ 45133 w 202554"/>
                    <a:gd name="connsiteY4" fmla="*/ 158226 h 191959"/>
                    <a:gd name="connsiteX5" fmla="*/ 0 w 202554"/>
                    <a:gd name="connsiteY5" fmla="*/ 153106 h 191959"/>
                    <a:gd name="connsiteX6" fmla="*/ 107830 w 202554"/>
                    <a:gd name="connsiteY6" fmla="*/ 17311 h 191959"/>
                    <a:gd name="connsiteX7" fmla="*/ 143448 w 202554"/>
                    <a:gd name="connsiteY7" fmla="*/ 2 h 191959"/>
                    <a:gd name="connsiteX8" fmla="*/ 195899 w 202554"/>
                    <a:gd name="connsiteY8" fmla="*/ 27551 h 191959"/>
                    <a:gd name="connsiteX9" fmla="*/ 202486 w 202554"/>
                    <a:gd name="connsiteY9" fmla="*/ 33646 h 191959"/>
                    <a:gd name="connsiteX10" fmla="*/ 176139 w 202554"/>
                    <a:gd name="connsiteY10" fmla="*/ 38278 h 191959"/>
                    <a:gd name="connsiteX11" fmla="*/ 166380 w 202554"/>
                    <a:gd name="connsiteY11" fmla="*/ 42422 h 191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2554" h="191959">
                      <a:moveTo>
                        <a:pt x="166380" y="42422"/>
                      </a:moveTo>
                      <a:cubicBezTo>
                        <a:pt x="159305" y="49492"/>
                        <a:pt x="158086" y="82405"/>
                        <a:pt x="153938" y="92888"/>
                      </a:cubicBezTo>
                      <a:lnTo>
                        <a:pt x="77579" y="160664"/>
                      </a:lnTo>
                      <a:cubicBezTo>
                        <a:pt x="70260" y="169196"/>
                        <a:pt x="73432" y="181142"/>
                        <a:pt x="72944" y="191626"/>
                      </a:cubicBezTo>
                      <a:cubicBezTo>
                        <a:pt x="50744" y="195526"/>
                        <a:pt x="58794" y="164077"/>
                        <a:pt x="45133" y="158226"/>
                      </a:cubicBezTo>
                      <a:cubicBezTo>
                        <a:pt x="31471" y="152375"/>
                        <a:pt x="1708" y="154812"/>
                        <a:pt x="0" y="153106"/>
                      </a:cubicBezTo>
                      <a:cubicBezTo>
                        <a:pt x="17321" y="97764"/>
                        <a:pt x="58550" y="47786"/>
                        <a:pt x="107830" y="17311"/>
                      </a:cubicBezTo>
                      <a:cubicBezTo>
                        <a:pt x="114661" y="12923"/>
                        <a:pt x="136617" y="246"/>
                        <a:pt x="143448" y="2"/>
                      </a:cubicBezTo>
                      <a:cubicBezTo>
                        <a:pt x="150279" y="-242"/>
                        <a:pt x="189800" y="23163"/>
                        <a:pt x="195899" y="27551"/>
                      </a:cubicBezTo>
                      <a:cubicBezTo>
                        <a:pt x="201998" y="31939"/>
                        <a:pt x="200535" y="31208"/>
                        <a:pt x="202486" y="33646"/>
                      </a:cubicBezTo>
                      <a:cubicBezTo>
                        <a:pt x="203950" y="40960"/>
                        <a:pt x="181262" y="37546"/>
                        <a:pt x="176139" y="38278"/>
                      </a:cubicBezTo>
                      <a:cubicBezTo>
                        <a:pt x="171016" y="39009"/>
                        <a:pt x="167844" y="40960"/>
                        <a:pt x="166380" y="42422"/>
                      </a:cubicBezTo>
                      <a:close/>
                    </a:path>
                  </a:pathLst>
                </a:custGeom>
                <a:solidFill>
                  <a:srgbClr val="3FC2E0"/>
                </a:solidFill>
                <a:ln w="2439" cap="flat">
                  <a:noFill/>
                  <a:prstDash val="solid"/>
                  <a:miter/>
                </a:ln>
              </p:spPr>
              <p:txBody>
                <a:bodyPr rtlCol="0" anchor="ctr"/>
                <a:lstStyle/>
                <a:p>
                  <a:endParaRPr lang="en-GB" noProof="0" dirty="0">
                    <a:latin typeface="Calibri" panose="020F0502020204030204" pitchFamily="34" charset="0"/>
                    <a:cs typeface="Calibri" panose="020F0502020204030204" pitchFamily="34" charset="0"/>
                  </a:endParaRPr>
                </a:p>
              </p:txBody>
            </p:sp>
          </p:grpSp>
        </p:grpSp>
      </p:grpSp>
    </p:spTree>
    <p:extLst>
      <p:ext uri="{BB962C8B-B14F-4D97-AF65-F5344CB8AC3E}">
        <p14:creationId xmlns:p14="http://schemas.microsoft.com/office/powerpoint/2010/main" val="259885609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F7582B-28E2-542C-2273-BD4FDF4E59DA}"/>
            </a:ext>
          </a:extLst>
        </p:cNvPr>
        <p:cNvGrpSpPr/>
        <p:nvPr/>
      </p:nvGrpSpPr>
      <p:grpSpPr>
        <a:xfrm>
          <a:off x="0" y="0"/>
          <a:ext cx="0" cy="0"/>
          <a:chOff x="0" y="0"/>
          <a:chExt cx="0" cy="0"/>
        </a:xfrm>
      </p:grpSpPr>
      <p:sp>
        <p:nvSpPr>
          <p:cNvPr id="21" name="Text Placeholder 4">
            <a:extLst>
              <a:ext uri="{FF2B5EF4-FFF2-40B4-BE49-F238E27FC236}">
                <a16:creationId xmlns:a16="http://schemas.microsoft.com/office/drawing/2014/main" id="{161640D5-3DA9-4924-3EA4-DFED1F97015B}"/>
              </a:ext>
            </a:extLst>
          </p:cNvPr>
          <p:cNvSpPr txBox="1">
            <a:spLocks/>
          </p:cNvSpPr>
          <p:nvPr/>
        </p:nvSpPr>
        <p:spPr>
          <a:xfrm>
            <a:off x="933112" y="1692473"/>
            <a:ext cx="6302985"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cs typeface="Calibri" panose="020F0502020204030204" pitchFamily="34" charset="0"/>
              </a:rPr>
              <a:t>Activity 1_Level Basic.                                            Introduction to Strategic Foresight                                  for Sustainable Engineering</a:t>
            </a:r>
          </a:p>
        </p:txBody>
      </p:sp>
      <p:grpSp>
        <p:nvGrpSpPr>
          <p:cNvPr id="2" name="Group 1">
            <a:extLst>
              <a:ext uri="{FF2B5EF4-FFF2-40B4-BE49-F238E27FC236}">
                <a16:creationId xmlns:a16="http://schemas.microsoft.com/office/drawing/2014/main" id="{0FB178F5-8CBA-2878-B29B-120BD1EC4704}"/>
              </a:ext>
            </a:extLst>
          </p:cNvPr>
          <p:cNvGrpSpPr/>
          <p:nvPr/>
        </p:nvGrpSpPr>
        <p:grpSpPr>
          <a:xfrm>
            <a:off x="632678" y="4589"/>
            <a:ext cx="7206111" cy="1687885"/>
            <a:chOff x="632678" y="4589"/>
            <a:chExt cx="7206111" cy="1687885"/>
          </a:xfrm>
        </p:grpSpPr>
        <p:sp>
          <p:nvSpPr>
            <p:cNvPr id="10" name="Rectangle 107">
              <a:extLst>
                <a:ext uri="{FF2B5EF4-FFF2-40B4-BE49-F238E27FC236}">
                  <a16:creationId xmlns:a16="http://schemas.microsoft.com/office/drawing/2014/main" id="{05045F90-1950-2D8D-700B-AD802201A0EB}"/>
                </a:ext>
              </a:extLst>
            </p:cNvPr>
            <p:cNvSpPr/>
            <p:nvPr/>
          </p:nvSpPr>
          <p:spPr>
            <a:xfrm flipH="1">
              <a:off x="6238468"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5" name="Text Placeholder 32">
              <a:extLst>
                <a:ext uri="{FF2B5EF4-FFF2-40B4-BE49-F238E27FC236}">
                  <a16:creationId xmlns:a16="http://schemas.microsoft.com/office/drawing/2014/main" id="{EEAB19E5-F0C5-4057-5790-B034C307DBE2}"/>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6" name="Straight Connector 5">
              <a:extLst>
                <a:ext uri="{FF2B5EF4-FFF2-40B4-BE49-F238E27FC236}">
                  <a16:creationId xmlns:a16="http://schemas.microsoft.com/office/drawing/2014/main" id="{4D4759E6-2B9E-EF80-7A65-1AF67D8BBF6B}"/>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7" name="Text Placeholder 32">
              <a:extLst>
                <a:ext uri="{FF2B5EF4-FFF2-40B4-BE49-F238E27FC236}">
                  <a16:creationId xmlns:a16="http://schemas.microsoft.com/office/drawing/2014/main" id="{BACABDDB-91BB-1687-24E9-5D70470AE948}"/>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1</a:t>
              </a:r>
            </a:p>
          </p:txBody>
        </p:sp>
      </p:grpSp>
      <p:sp>
        <p:nvSpPr>
          <p:cNvPr id="9" name="Text Placeholder 1">
            <a:extLst>
              <a:ext uri="{FF2B5EF4-FFF2-40B4-BE49-F238E27FC236}">
                <a16:creationId xmlns:a16="http://schemas.microsoft.com/office/drawing/2014/main" id="{F4E3D8E0-ABEA-29EB-BEC2-8AB256B08F05}"/>
              </a:ext>
            </a:extLst>
          </p:cNvPr>
          <p:cNvSpPr txBox="1">
            <a:spLocks/>
          </p:cNvSpPr>
          <p:nvPr/>
        </p:nvSpPr>
        <p:spPr>
          <a:xfrm>
            <a:off x="879243" y="714192"/>
            <a:ext cx="4905109" cy="960496"/>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69BCAC"/>
                </a:solidFill>
              </a:rPr>
              <a:t>C09  Sustainable Strategies and Strategic Planning</a:t>
            </a:r>
          </a:p>
          <a:p>
            <a:pPr algn="r">
              <a:lnSpc>
                <a:spcPts val="2380"/>
              </a:lnSpc>
              <a:spcBef>
                <a:spcPts val="0"/>
              </a:spcBef>
            </a:pPr>
            <a:endParaRPr lang="en-GB" sz="2700" noProof="0" dirty="0">
              <a:solidFill>
                <a:srgbClr val="69BCAC"/>
              </a:solidFill>
            </a:endParaRPr>
          </a:p>
        </p:txBody>
      </p:sp>
      <p:cxnSp>
        <p:nvCxnSpPr>
          <p:cNvPr id="4" name="Straight Connector 3">
            <a:extLst>
              <a:ext uri="{FF2B5EF4-FFF2-40B4-BE49-F238E27FC236}">
                <a16:creationId xmlns:a16="http://schemas.microsoft.com/office/drawing/2014/main" id="{67CEE09A-F82B-FC76-9CB9-7447F0C42792}"/>
              </a:ext>
            </a:extLst>
          </p:cNvPr>
          <p:cNvCxnSpPr>
            <a:cxnSpLocks/>
          </p:cNvCxnSpPr>
          <p:nvPr/>
        </p:nvCxnSpPr>
        <p:spPr>
          <a:xfrm>
            <a:off x="2302189" y="3190180"/>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542E10EE-202A-C8D0-0C48-3E8088966036}"/>
              </a:ext>
            </a:extLst>
          </p:cNvPr>
          <p:cNvCxnSpPr>
            <a:cxnSpLocks/>
          </p:cNvCxnSpPr>
          <p:nvPr/>
        </p:nvCxnSpPr>
        <p:spPr>
          <a:xfrm>
            <a:off x="2315683" y="4734535"/>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67B4CD4D-49F0-F1BE-078E-989B3C082F92}"/>
              </a:ext>
            </a:extLst>
          </p:cNvPr>
          <p:cNvCxnSpPr>
            <a:cxnSpLocks/>
          </p:cNvCxnSpPr>
          <p:nvPr/>
        </p:nvCxnSpPr>
        <p:spPr>
          <a:xfrm>
            <a:off x="2302189" y="8684500"/>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27" name="Text Placeholder 6">
            <a:extLst>
              <a:ext uri="{FF2B5EF4-FFF2-40B4-BE49-F238E27FC236}">
                <a16:creationId xmlns:a16="http://schemas.microsoft.com/office/drawing/2014/main" id="{72FEC31B-08AF-457A-ED10-CADC3EC6DE0B}"/>
              </a:ext>
            </a:extLst>
          </p:cNvPr>
          <p:cNvSpPr txBox="1">
            <a:spLocks/>
          </p:cNvSpPr>
          <p:nvPr/>
        </p:nvSpPr>
        <p:spPr>
          <a:xfrm>
            <a:off x="933112" y="3150024"/>
            <a:ext cx="6122241" cy="7439039"/>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600" b="1" noProof="0" dirty="0">
                <a:solidFill>
                  <a:schemeClr val="bg1"/>
                </a:solidFill>
                <a:highlight>
                  <a:srgbClr val="0E6E61"/>
                </a:highlight>
              </a:rPr>
              <a:t> INTRODUCTION</a:t>
            </a:r>
            <a:r>
              <a:rPr lang="en-GB" sz="1600" b="1" noProof="0" dirty="0">
                <a:solidFill>
                  <a:srgbClr val="0E6E61"/>
                </a:solidFill>
                <a:highlight>
                  <a:srgbClr val="0E6E61"/>
                </a:highlight>
              </a:rPr>
              <a:t>. </a:t>
            </a:r>
          </a:p>
          <a:p>
            <a:pPr>
              <a:lnSpc>
                <a:spcPts val="1280"/>
              </a:lnSpc>
            </a:pPr>
            <a:endParaRPr lang="en-GB" sz="1600" b="1" noProof="0" dirty="0">
              <a:solidFill>
                <a:srgbClr val="0E6E61"/>
              </a:solidFill>
              <a:highlight>
                <a:srgbClr val="0E6E61"/>
              </a:highlight>
            </a:endParaRPr>
          </a:p>
          <a:p>
            <a:pPr>
              <a:lnSpc>
                <a:spcPts val="1280"/>
              </a:lnSpc>
            </a:pPr>
            <a:r>
              <a:rPr lang="en-GB" sz="1150" noProof="0" dirty="0">
                <a:effectLst/>
                <a:latin typeface="Calibri" panose="020F0502020204030204" pitchFamily="34" charset="0"/>
                <a:ea typeface="Calibri" panose="020F0502020204030204" pitchFamily="34" charset="0"/>
                <a:cs typeface="Calibri" panose="020F0502020204030204" pitchFamily="34" charset="0"/>
              </a:rPr>
              <a:t>This activity introduces to the fundamentals of strategic foresight and scenario planning as tools for addressing long-term sustainability challenges in engineering. Students will examine models, such as STEEP and the Three Horizons framework to assess how global trends, risks, and systemic shifts influence engineering decisions.  </a:t>
            </a:r>
          </a:p>
          <a:p>
            <a:pPr>
              <a:lnSpc>
                <a:spcPts val="1280"/>
              </a:lnSpc>
            </a:pPr>
            <a:endParaRPr lang="en-GB" sz="1150" noProof="0" dirty="0"/>
          </a:p>
          <a:p>
            <a:pPr>
              <a:lnSpc>
                <a:spcPts val="1280"/>
              </a:lnSpc>
            </a:pPr>
            <a:endParaRPr lang="en-GB" sz="1150" noProof="0" dirty="0"/>
          </a:p>
          <a:p>
            <a:pPr>
              <a:lnSpc>
                <a:spcPts val="1280"/>
              </a:lnSpc>
            </a:pPr>
            <a:endParaRPr lang="en-GB" sz="1150" noProof="0" dirty="0"/>
          </a:p>
          <a:p>
            <a:pPr>
              <a:lnSpc>
                <a:spcPts val="1280"/>
              </a:lnSpc>
            </a:pPr>
            <a:r>
              <a:rPr lang="en-GB" sz="1600" b="1" noProof="0" dirty="0">
                <a:solidFill>
                  <a:schemeClr val="bg1"/>
                </a:solidFill>
                <a:highlight>
                  <a:srgbClr val="0E6E61"/>
                </a:highlight>
              </a:rPr>
              <a:t> INSTRUCTION FOR THE STUDENTS</a:t>
            </a:r>
            <a:r>
              <a:rPr lang="en-GB" sz="1600" b="1" noProof="0" dirty="0">
                <a:solidFill>
                  <a:srgbClr val="0E6E61"/>
                </a:solidFill>
                <a:highlight>
                  <a:srgbClr val="0E6E61"/>
                </a:highlight>
              </a:rPr>
              <a:t>. </a:t>
            </a:r>
          </a:p>
          <a:p>
            <a:pPr>
              <a:lnSpc>
                <a:spcPts val="1280"/>
              </a:lnSpc>
            </a:pPr>
            <a:endParaRPr lang="en-GB" sz="1200" b="1" noProof="0" dirty="0">
              <a:solidFill>
                <a:srgbClr val="0E6E61"/>
              </a:solidFill>
              <a:highlight>
                <a:srgbClr val="0E6E61"/>
              </a:highlight>
            </a:endParaRPr>
          </a:p>
          <a:p>
            <a:pPr>
              <a:lnSpc>
                <a:spcPts val="1280"/>
              </a:lnSpc>
            </a:pPr>
            <a:r>
              <a:rPr lang="en-GB" sz="1150" noProof="0" dirty="0">
                <a:effectLst/>
                <a:latin typeface="Calibri" panose="020F0502020204030204" pitchFamily="34" charset="0"/>
                <a:ea typeface="Calibri" panose="020F0502020204030204" pitchFamily="34" charset="0"/>
                <a:cs typeface="Calibri" panose="020F0502020204030204" pitchFamily="34" charset="0"/>
              </a:rPr>
              <a:t>In this activity, you will explore the fundamentals of strategic foresight and how it can be used to address long-term sustainability challenges in engineering. </a:t>
            </a:r>
          </a:p>
          <a:p>
            <a:pPr>
              <a:lnSpc>
                <a:spcPts val="1280"/>
              </a:lnSpc>
            </a:pPr>
            <a:endParaRPr lang="en-GB" sz="1150" noProof="0" dirty="0">
              <a:effectLst/>
              <a:latin typeface="Calibri" panose="020F0502020204030204" pitchFamily="34" charset="0"/>
              <a:ea typeface="Calibri" panose="020F0502020204030204" pitchFamily="34" charset="0"/>
              <a:cs typeface="Calibri" panose="020F0502020204030204" pitchFamily="34" charset="0"/>
            </a:endParaRPr>
          </a:p>
          <a:p>
            <a:pPr marL="241300" indent="-228600">
              <a:lnSpc>
                <a:spcPts val="1280"/>
              </a:lnSpc>
              <a:buClr>
                <a:srgbClr val="69BCAC"/>
              </a:buClr>
              <a:buSzPct val="140000"/>
              <a:buAutoNum type="arabicPeriod"/>
            </a:pPr>
            <a:r>
              <a:rPr lang="en-GB" sz="1150" b="1" noProof="0" dirty="0">
                <a:effectLst/>
                <a:latin typeface="Calibri" panose="020F0502020204030204" pitchFamily="34" charset="0"/>
                <a:ea typeface="Calibri" panose="020F0502020204030204" pitchFamily="34" charset="0"/>
                <a:cs typeface="Calibri" panose="020F0502020204030204" pitchFamily="34" charset="0"/>
              </a:rPr>
              <a:t>You can choose to either read the written material provided below or watch the accompanying video</a:t>
            </a:r>
            <a:r>
              <a:rPr lang="en-GB" sz="1150" noProof="0" dirty="0">
                <a:effectLst/>
                <a:latin typeface="Calibri" panose="020F0502020204030204" pitchFamily="34" charset="0"/>
                <a:ea typeface="Calibri" panose="020F0502020204030204" pitchFamily="34" charset="0"/>
                <a:cs typeface="Calibri" panose="020F0502020204030204" pitchFamily="34" charset="0"/>
              </a:rPr>
              <a:t>, which introduces three key concepts: Strategic Foresight, the STEEP framework, and the Three Horizons model. </a:t>
            </a:r>
          </a:p>
          <a:p>
            <a:pPr marL="241300" indent="-228600">
              <a:lnSpc>
                <a:spcPts val="1280"/>
              </a:lnSpc>
              <a:buClr>
                <a:srgbClr val="69BCAC"/>
              </a:buClr>
              <a:buSzPct val="140000"/>
              <a:buAutoNum type="arabicPeriod"/>
            </a:pPr>
            <a:endParaRPr lang="en-GB" sz="1150" noProof="0" dirty="0">
              <a:latin typeface="Calibri" panose="020F0502020204030204" pitchFamily="34" charset="0"/>
              <a:ea typeface="Calibri" panose="020F0502020204030204" pitchFamily="34" charset="0"/>
              <a:cs typeface="Calibri" panose="020F0502020204030204" pitchFamily="34" charset="0"/>
            </a:endParaRPr>
          </a:p>
          <a:p>
            <a:pPr marL="241300" indent="-228600">
              <a:lnSpc>
                <a:spcPts val="1280"/>
              </a:lnSpc>
              <a:buClr>
                <a:srgbClr val="69BCAC"/>
              </a:buClr>
              <a:buSzPct val="140000"/>
              <a:buAutoNum type="arabicPeriod"/>
            </a:pPr>
            <a:endParaRPr lang="en-GB" sz="1150" noProof="0" dirty="0">
              <a:effectLst/>
              <a:latin typeface="Calibri" panose="020F0502020204030204" pitchFamily="34" charset="0"/>
              <a:ea typeface="Calibri" panose="020F0502020204030204" pitchFamily="34" charset="0"/>
              <a:cs typeface="Calibri" panose="020F0502020204030204" pitchFamily="34" charset="0"/>
            </a:endParaRPr>
          </a:p>
          <a:p>
            <a:pPr>
              <a:lnSpc>
                <a:spcPts val="1280"/>
              </a:lnSpc>
              <a:buClr>
                <a:srgbClr val="69BCAC"/>
              </a:buClr>
              <a:buSzPct val="140000"/>
            </a:pPr>
            <a:endParaRPr lang="en-GB" sz="1150" noProof="0" dirty="0">
              <a:effectLst/>
              <a:latin typeface="Calibri" panose="020F0502020204030204" pitchFamily="34" charset="0"/>
              <a:ea typeface="Calibri" panose="020F0502020204030204" pitchFamily="34" charset="0"/>
              <a:cs typeface="Calibri" panose="020F0502020204030204" pitchFamily="34" charset="0"/>
            </a:endParaRPr>
          </a:p>
          <a:p>
            <a:pPr marL="241300" indent="-228600">
              <a:lnSpc>
                <a:spcPts val="1280"/>
              </a:lnSpc>
              <a:buClr>
                <a:srgbClr val="69BCAC"/>
              </a:buClr>
              <a:buSzPct val="140000"/>
              <a:buAutoNum type="arabicPeriod"/>
            </a:pPr>
            <a:endParaRPr lang="en-GB" sz="1150" noProof="0" dirty="0">
              <a:latin typeface="Calibri" panose="020F0502020204030204" pitchFamily="34" charset="0"/>
              <a:ea typeface="Calibri" panose="020F0502020204030204" pitchFamily="34" charset="0"/>
              <a:cs typeface="Calibri" panose="020F0502020204030204" pitchFamily="34" charset="0"/>
            </a:endParaRPr>
          </a:p>
          <a:p>
            <a:pPr marL="241300" indent="-228600">
              <a:lnSpc>
                <a:spcPts val="1280"/>
              </a:lnSpc>
              <a:buClr>
                <a:srgbClr val="69BCAC"/>
              </a:buClr>
              <a:buSzPct val="140000"/>
              <a:buAutoNum type="arabicPeriod"/>
            </a:pPr>
            <a:endParaRPr lang="en-GB" sz="1150" noProof="0" dirty="0">
              <a:effectLst/>
              <a:latin typeface="Calibri" panose="020F0502020204030204" pitchFamily="34" charset="0"/>
              <a:ea typeface="Calibri" panose="020F0502020204030204" pitchFamily="34" charset="0"/>
              <a:cs typeface="Calibri" panose="020F0502020204030204" pitchFamily="34" charset="0"/>
            </a:endParaRPr>
          </a:p>
          <a:p>
            <a:pPr marL="241300" indent="-228600">
              <a:lnSpc>
                <a:spcPts val="1280"/>
              </a:lnSpc>
              <a:buClr>
                <a:srgbClr val="69BCAC"/>
              </a:buClr>
              <a:buSzPct val="140000"/>
              <a:buFont typeface="+mj-lt"/>
              <a:buAutoNum type="arabicPeriod" startAt="2"/>
            </a:pPr>
            <a:r>
              <a:rPr lang="en-GB" sz="1150" b="1" noProof="0" dirty="0">
                <a:effectLst/>
                <a:latin typeface="Calibri" panose="020F0502020204030204" pitchFamily="34" charset="0"/>
                <a:ea typeface="Calibri" panose="020F0502020204030204" pitchFamily="34" charset="0"/>
                <a:cs typeface="Calibri" panose="020F0502020204030204" pitchFamily="34" charset="0"/>
              </a:rPr>
              <a:t>After reviewing the content, you will complete a short multiple-choice quiz </a:t>
            </a:r>
            <a:r>
              <a:rPr lang="en-GB" sz="1150" noProof="0" dirty="0">
                <a:effectLst/>
                <a:latin typeface="Calibri" panose="020F0502020204030204" pitchFamily="34" charset="0"/>
                <a:ea typeface="Calibri" panose="020F0502020204030204" pitchFamily="34" charset="0"/>
                <a:cs typeface="Calibri" panose="020F0502020204030204" pitchFamily="34" charset="0"/>
              </a:rPr>
              <a:t>(10 questions) to check your understanding. This will help you consolidate your learning and prepare for applying these tools in later activities.</a:t>
            </a:r>
          </a:p>
          <a:p>
            <a:pPr>
              <a:lnSpc>
                <a:spcPts val="1280"/>
              </a:lnSpc>
            </a:pPr>
            <a:endParaRPr lang="en-GB" sz="1050" noProof="0" dirty="0">
              <a:effectLst/>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dirty="0">
              <a:effectLst/>
              <a:latin typeface="Calibri" panose="020F0502020204030204" pitchFamily="34" charset="0"/>
              <a:ea typeface="Calibri" panose="020F0502020204030204" pitchFamily="34" charset="0"/>
              <a:cs typeface="Calibri" panose="020F0502020204030204" pitchFamily="34" charset="0"/>
            </a:endParaRPr>
          </a:p>
          <a:p>
            <a:pPr>
              <a:lnSpc>
                <a:spcPts val="1280"/>
              </a:lnSpc>
            </a:pPr>
            <a:r>
              <a:rPr lang="en-GB" sz="1200" b="1" noProof="0" dirty="0">
                <a:solidFill>
                  <a:schemeClr val="bg1"/>
                </a:solidFill>
                <a:highlight>
                  <a:srgbClr val="0E6E61"/>
                </a:highlight>
              </a:rPr>
              <a:t>  </a:t>
            </a:r>
            <a:r>
              <a:rPr lang="en-GB" sz="1600" b="1" noProof="0" dirty="0">
                <a:solidFill>
                  <a:schemeClr val="bg1"/>
                </a:solidFill>
                <a:highlight>
                  <a:srgbClr val="0E6E61"/>
                </a:highlight>
              </a:rPr>
              <a:t>DESCRIPTION (15-30 mins)</a:t>
            </a:r>
            <a:r>
              <a:rPr lang="en-GB" sz="1600" b="1" noProof="0" dirty="0">
                <a:solidFill>
                  <a:srgbClr val="0E6E61"/>
                </a:solidFill>
                <a:highlight>
                  <a:srgbClr val="0E6E61"/>
                </a:highlight>
              </a:rPr>
              <a:t>. </a:t>
            </a:r>
            <a:r>
              <a:rPr lang="en-GB" sz="1600" b="1" noProof="0" dirty="0">
                <a:solidFill>
                  <a:schemeClr val="bg1"/>
                </a:solidFill>
                <a:highlight>
                  <a:srgbClr val="0E6E61"/>
                </a:highlight>
              </a:rPr>
              <a:t> </a:t>
            </a:r>
          </a:p>
          <a:p>
            <a:pPr>
              <a:lnSpc>
                <a:spcPts val="1280"/>
              </a:lnSpc>
            </a:pPr>
            <a:endParaRPr lang="en-GB" sz="1200" b="1" noProof="0" dirty="0">
              <a:solidFill>
                <a:schemeClr val="bg1"/>
              </a:solidFill>
              <a:highlight>
                <a:srgbClr val="0E6E61"/>
              </a:highlight>
            </a:endParaRPr>
          </a:p>
          <a:p>
            <a:pPr>
              <a:lnSpc>
                <a:spcPts val="1280"/>
              </a:lnSpc>
            </a:pPr>
            <a:endParaRPr lang="en-GB" sz="1200" b="1" noProof="0" dirty="0">
              <a:solidFill>
                <a:schemeClr val="bg1"/>
              </a:solidFill>
              <a:highlight>
                <a:srgbClr val="0E6E61"/>
              </a:highlight>
            </a:endParaRPr>
          </a:p>
          <a:p>
            <a:pPr>
              <a:lnSpc>
                <a:spcPts val="1280"/>
              </a:lnSpc>
            </a:pPr>
            <a:endParaRPr lang="en-GB" sz="1200" b="1" noProof="0" dirty="0">
              <a:solidFill>
                <a:schemeClr val="bg1"/>
              </a:solidFill>
              <a:highlight>
                <a:srgbClr val="0E6E61"/>
              </a:highlight>
            </a:endParaRPr>
          </a:p>
          <a:p>
            <a:pPr marL="184150">
              <a:lnSpc>
                <a:spcPts val="1280"/>
              </a:lnSpc>
              <a:buClr>
                <a:srgbClr val="69BCAC"/>
              </a:buClr>
              <a:buSzPct val="100000"/>
            </a:pPr>
            <a:r>
              <a:rPr lang="en-GB" sz="1150" b="1" noProof="0" dirty="0"/>
              <a:t>Estimated total activity time</a:t>
            </a:r>
            <a:r>
              <a:rPr lang="en-GB" sz="1150" noProof="0" dirty="0"/>
              <a:t>: 30 minutes </a:t>
            </a:r>
          </a:p>
          <a:p>
            <a:pPr marL="184150">
              <a:lnSpc>
                <a:spcPts val="1280"/>
              </a:lnSpc>
              <a:buClr>
                <a:srgbClr val="69BCAC"/>
              </a:buClr>
              <a:buSzPct val="100000"/>
            </a:pPr>
            <a:endParaRPr lang="en-GB" sz="1150" noProof="0" dirty="0"/>
          </a:p>
          <a:p>
            <a:pPr marL="355600" indent="-171450">
              <a:lnSpc>
                <a:spcPts val="1280"/>
              </a:lnSpc>
              <a:buClr>
                <a:srgbClr val="69BCAC"/>
              </a:buClr>
              <a:buSzPct val="100000"/>
              <a:buFont typeface="Arial" panose="020B0604020202020204" pitchFamily="34" charset="0"/>
              <a:buChar char="•"/>
            </a:pPr>
            <a:r>
              <a:rPr lang="en-GB" sz="1150" b="1" noProof="0" dirty="0"/>
              <a:t>Reading the written material: </a:t>
            </a:r>
            <a:r>
              <a:rPr lang="en-GB" sz="1150" noProof="0" dirty="0"/>
              <a:t>10-15 minutes</a:t>
            </a:r>
          </a:p>
          <a:p>
            <a:pPr marL="184150">
              <a:lnSpc>
                <a:spcPts val="1280"/>
              </a:lnSpc>
              <a:buClr>
                <a:srgbClr val="69BCAC"/>
              </a:buClr>
              <a:buSzPct val="100000"/>
            </a:pPr>
            <a:r>
              <a:rPr lang="en-GB" sz="1150" i="1" noProof="0" dirty="0"/>
              <a:t>Or </a:t>
            </a:r>
          </a:p>
          <a:p>
            <a:pPr marL="355600" indent="-171450">
              <a:lnSpc>
                <a:spcPts val="1280"/>
              </a:lnSpc>
              <a:buClr>
                <a:srgbClr val="69BCAC"/>
              </a:buClr>
              <a:buSzPct val="100000"/>
              <a:buFont typeface="Arial" panose="020B0604020202020204" pitchFamily="34" charset="0"/>
              <a:buChar char="•"/>
            </a:pPr>
            <a:r>
              <a:rPr lang="en-GB" sz="1150" b="1" noProof="0" dirty="0"/>
              <a:t>Watching the video</a:t>
            </a:r>
            <a:r>
              <a:rPr lang="en-GB" sz="1150" noProof="0" dirty="0"/>
              <a:t>: 10 minutes </a:t>
            </a:r>
          </a:p>
          <a:p>
            <a:pPr marL="355600" indent="-171450">
              <a:lnSpc>
                <a:spcPts val="1280"/>
              </a:lnSpc>
              <a:buClr>
                <a:srgbClr val="69BCAC"/>
              </a:buClr>
              <a:buSzPct val="100000"/>
              <a:buFont typeface="Arial" panose="020B0604020202020204" pitchFamily="34" charset="0"/>
              <a:buChar char="•"/>
            </a:pPr>
            <a:r>
              <a:rPr lang="en-GB" sz="1150" b="1" noProof="0" dirty="0"/>
              <a:t>Quiz: </a:t>
            </a:r>
            <a:r>
              <a:rPr lang="en-GB" sz="1150" noProof="0" dirty="0"/>
              <a:t>5-10 minutes</a:t>
            </a:r>
          </a:p>
          <a:p>
            <a:pPr>
              <a:lnSpc>
                <a:spcPts val="1280"/>
              </a:lnSpc>
            </a:pPr>
            <a:endParaRPr lang="en-GB" sz="1150" noProof="0" dirty="0"/>
          </a:p>
          <a:p>
            <a:pPr>
              <a:lnSpc>
                <a:spcPts val="1280"/>
              </a:lnSpc>
            </a:pPr>
            <a:endParaRPr lang="en-GB" sz="1150" noProof="0" dirty="0"/>
          </a:p>
          <a:p>
            <a:pPr>
              <a:lnSpc>
                <a:spcPts val="1280"/>
              </a:lnSpc>
            </a:pPr>
            <a:endParaRPr lang="en-GB" sz="900" noProof="0" dirty="0"/>
          </a:p>
          <a:p>
            <a:pPr>
              <a:lnSpc>
                <a:spcPts val="1280"/>
              </a:lnSpc>
            </a:pPr>
            <a:endParaRPr lang="en-GB" sz="900" noProof="0" dirty="0"/>
          </a:p>
          <a:p>
            <a:pPr>
              <a:lnSpc>
                <a:spcPts val="1280"/>
              </a:lnSpc>
            </a:pPr>
            <a:endParaRPr lang="en-GB" sz="900" noProof="0" dirty="0"/>
          </a:p>
          <a:p>
            <a:pPr>
              <a:lnSpc>
                <a:spcPts val="1280"/>
              </a:lnSpc>
            </a:pPr>
            <a:endParaRPr lang="en-GB" sz="900" noProof="0" dirty="0"/>
          </a:p>
          <a:p>
            <a:pPr>
              <a:lnSpc>
                <a:spcPts val="1280"/>
              </a:lnSpc>
            </a:pPr>
            <a:endParaRPr lang="en-GB" sz="900" noProof="0" dirty="0"/>
          </a:p>
          <a:p>
            <a:pPr>
              <a:lnSpc>
                <a:spcPts val="1280"/>
              </a:lnSpc>
            </a:pPr>
            <a:endParaRPr lang="en-GB" sz="900" noProof="0" dirty="0"/>
          </a:p>
          <a:p>
            <a:pPr>
              <a:lnSpc>
                <a:spcPts val="1280"/>
              </a:lnSpc>
            </a:pPr>
            <a:endParaRPr lang="en-GB" sz="1050" noProof="0" dirty="0"/>
          </a:p>
          <a:p>
            <a:pPr>
              <a:lnSpc>
                <a:spcPts val="1280"/>
              </a:lnSpc>
            </a:pPr>
            <a:endParaRPr lang="en-GB" sz="1050" noProof="0" dirty="0">
              <a:effectLst/>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dirty="0"/>
          </a:p>
          <a:p>
            <a:pPr>
              <a:lnSpc>
                <a:spcPts val="1280"/>
              </a:lnSpc>
            </a:pPr>
            <a:endParaRPr lang="en-GB" sz="1050" noProof="0" dirty="0"/>
          </a:p>
          <a:p>
            <a:pPr>
              <a:lnSpc>
                <a:spcPts val="1280"/>
              </a:lnSpc>
            </a:pPr>
            <a:endParaRPr lang="en-GB" sz="1050" noProof="0" dirty="0"/>
          </a:p>
          <a:p>
            <a:pPr>
              <a:lnSpc>
                <a:spcPts val="1280"/>
              </a:lnSpc>
            </a:pPr>
            <a:endParaRPr lang="en-GB" sz="1050" noProof="0" dirty="0"/>
          </a:p>
          <a:p>
            <a:pPr>
              <a:lnSpc>
                <a:spcPts val="1280"/>
              </a:lnSpc>
            </a:pPr>
            <a:endParaRPr lang="en-GB" sz="1050" noProof="0" dirty="0"/>
          </a:p>
          <a:p>
            <a:pPr>
              <a:lnSpc>
                <a:spcPts val="1280"/>
              </a:lnSpc>
            </a:pPr>
            <a:endParaRPr lang="en-GB" sz="1050" noProof="0" dirty="0"/>
          </a:p>
          <a:p>
            <a:pPr>
              <a:lnSpc>
                <a:spcPts val="1280"/>
              </a:lnSpc>
            </a:pPr>
            <a:endParaRPr lang="en-GB" sz="1050" noProof="0" dirty="0"/>
          </a:p>
          <a:p>
            <a:pPr>
              <a:lnSpc>
                <a:spcPts val="1280"/>
              </a:lnSpc>
            </a:pPr>
            <a:endParaRPr lang="en-GB" sz="1150" noProof="0" dirty="0"/>
          </a:p>
        </p:txBody>
      </p:sp>
      <p:sp>
        <p:nvSpPr>
          <p:cNvPr id="28" name="Rectángulo redondeado 249">
            <a:extLst>
              <a:ext uri="{FF2B5EF4-FFF2-40B4-BE49-F238E27FC236}">
                <a16:creationId xmlns:a16="http://schemas.microsoft.com/office/drawing/2014/main" id="{46C547DE-0AB0-0467-8C71-6AFB865C264F}"/>
              </a:ext>
            </a:extLst>
          </p:cNvPr>
          <p:cNvSpPr/>
          <p:nvPr/>
        </p:nvSpPr>
        <p:spPr>
          <a:xfrm>
            <a:off x="955828" y="9125605"/>
            <a:ext cx="3268931" cy="1388675"/>
          </a:xfrm>
          <a:prstGeom prst="roundRect">
            <a:avLst/>
          </a:prstGeom>
          <a:noFill/>
          <a:ln>
            <a:solidFill>
              <a:srgbClr val="69BCAC"/>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pitchFamily="34" charset="0"/>
              <a:cs typeface="Calibri" panose="020F0502020204030204" pitchFamily="34" charset="0"/>
            </a:endParaRPr>
          </a:p>
        </p:txBody>
      </p:sp>
      <p:grpSp>
        <p:nvGrpSpPr>
          <p:cNvPr id="13" name="Grupo 3">
            <a:extLst>
              <a:ext uri="{FF2B5EF4-FFF2-40B4-BE49-F238E27FC236}">
                <a16:creationId xmlns:a16="http://schemas.microsoft.com/office/drawing/2014/main" id="{36455D17-8706-8978-DFCB-792865285E16}"/>
              </a:ext>
            </a:extLst>
          </p:cNvPr>
          <p:cNvGrpSpPr/>
          <p:nvPr/>
        </p:nvGrpSpPr>
        <p:grpSpPr>
          <a:xfrm>
            <a:off x="1252178" y="6135634"/>
            <a:ext cx="2273321" cy="428685"/>
            <a:chOff x="1214439" y="4855521"/>
            <a:chExt cx="2455937" cy="613842"/>
          </a:xfrm>
        </p:grpSpPr>
        <p:sp>
          <p:nvSpPr>
            <p:cNvPr id="14" name="Rectángulo redondeado 249">
              <a:hlinkClick r:id="rId3"/>
              <a:extLst>
                <a:ext uri="{FF2B5EF4-FFF2-40B4-BE49-F238E27FC236}">
                  <a16:creationId xmlns:a16="http://schemas.microsoft.com/office/drawing/2014/main" id="{929B8FFC-E8BC-B2F2-82FB-EAB47DE5960B}"/>
                </a:ext>
              </a:extLst>
            </p:cNvPr>
            <p:cNvSpPr/>
            <p:nvPr/>
          </p:nvSpPr>
          <p:spPr>
            <a:xfrm>
              <a:off x="1214439" y="4855521"/>
              <a:ext cx="2455937" cy="613842"/>
            </a:xfrm>
            <a:prstGeom prst="roundRect">
              <a:avLst/>
            </a:prstGeom>
            <a:solidFill>
              <a:srgbClr val="69BC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pitchFamily="34" charset="0"/>
                <a:cs typeface="Calibri" panose="020F0502020204030204" pitchFamily="34" charset="0"/>
              </a:endParaRPr>
            </a:p>
          </p:txBody>
        </p:sp>
        <p:sp>
          <p:nvSpPr>
            <p:cNvPr id="15" name="CuadroTexto 9">
              <a:extLst>
                <a:ext uri="{FF2B5EF4-FFF2-40B4-BE49-F238E27FC236}">
                  <a16:creationId xmlns:a16="http://schemas.microsoft.com/office/drawing/2014/main" id="{81298F60-176B-7587-5E1C-402DC4E34E2C}"/>
                </a:ext>
              </a:extLst>
            </p:cNvPr>
            <p:cNvSpPr txBox="1"/>
            <p:nvPr/>
          </p:nvSpPr>
          <p:spPr>
            <a:xfrm>
              <a:off x="1214439" y="4930548"/>
              <a:ext cx="2455936" cy="440712"/>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srgbClr val="FFFFFF"/>
                  </a:solidFill>
                  <a:effectLst/>
                  <a:uLnTx/>
                  <a:uFillTx/>
                  <a:latin typeface="Calibri" panose="020F0502020204030204"/>
                  <a:ea typeface="+mn-ea"/>
                  <a:cs typeface="+mn-cs"/>
                </a:rPr>
                <a:t>M1_C09_A1_R1_T1</a:t>
              </a:r>
            </a:p>
          </p:txBody>
        </p:sp>
      </p:grpSp>
      <p:grpSp>
        <p:nvGrpSpPr>
          <p:cNvPr id="16" name="Grupo 3">
            <a:extLst>
              <a:ext uri="{FF2B5EF4-FFF2-40B4-BE49-F238E27FC236}">
                <a16:creationId xmlns:a16="http://schemas.microsoft.com/office/drawing/2014/main" id="{1E2CB51F-D12E-430B-3981-092FCD793739}"/>
              </a:ext>
            </a:extLst>
          </p:cNvPr>
          <p:cNvGrpSpPr/>
          <p:nvPr/>
        </p:nvGrpSpPr>
        <p:grpSpPr>
          <a:xfrm>
            <a:off x="3725924" y="6135633"/>
            <a:ext cx="2273321" cy="428685"/>
            <a:chOff x="1214439" y="4855521"/>
            <a:chExt cx="2455937" cy="613842"/>
          </a:xfrm>
        </p:grpSpPr>
        <p:sp>
          <p:nvSpPr>
            <p:cNvPr id="17" name="Rectángulo redondeado 249">
              <a:hlinkClick r:id="rId3"/>
              <a:extLst>
                <a:ext uri="{FF2B5EF4-FFF2-40B4-BE49-F238E27FC236}">
                  <a16:creationId xmlns:a16="http://schemas.microsoft.com/office/drawing/2014/main" id="{8101BD65-904C-15E5-B3EF-FB35F8DB395D}"/>
                </a:ext>
              </a:extLst>
            </p:cNvPr>
            <p:cNvSpPr/>
            <p:nvPr/>
          </p:nvSpPr>
          <p:spPr>
            <a:xfrm>
              <a:off x="1214439" y="4855521"/>
              <a:ext cx="2455937" cy="613842"/>
            </a:xfrm>
            <a:prstGeom prst="roundRect">
              <a:avLst/>
            </a:prstGeom>
            <a:solidFill>
              <a:srgbClr val="69BC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pitchFamily="34" charset="0"/>
                <a:cs typeface="Calibri" panose="020F0502020204030204" pitchFamily="34" charset="0"/>
              </a:endParaRPr>
            </a:p>
          </p:txBody>
        </p:sp>
        <p:sp>
          <p:nvSpPr>
            <p:cNvPr id="18" name="CuadroTexto 9">
              <a:extLst>
                <a:ext uri="{FF2B5EF4-FFF2-40B4-BE49-F238E27FC236}">
                  <a16:creationId xmlns:a16="http://schemas.microsoft.com/office/drawing/2014/main" id="{9E88D2FD-9F91-100C-4D92-BFC496CA62F5}"/>
                </a:ext>
              </a:extLst>
            </p:cNvPr>
            <p:cNvSpPr txBox="1"/>
            <p:nvPr/>
          </p:nvSpPr>
          <p:spPr>
            <a:xfrm>
              <a:off x="1214439" y="4930548"/>
              <a:ext cx="2455936" cy="440712"/>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srgbClr val="FFFFFF"/>
                  </a:solidFill>
                  <a:effectLst/>
                  <a:uLnTx/>
                  <a:uFillTx/>
                  <a:latin typeface="Calibri" panose="020F0502020204030204"/>
                  <a:ea typeface="+mn-ea"/>
                  <a:cs typeface="+mn-cs"/>
                </a:rPr>
                <a:t>M1_C09_A1_R2_V1</a:t>
              </a:r>
            </a:p>
          </p:txBody>
        </p:sp>
      </p:grpSp>
      <p:grpSp>
        <p:nvGrpSpPr>
          <p:cNvPr id="22" name="Grupo 3">
            <a:extLst>
              <a:ext uri="{FF2B5EF4-FFF2-40B4-BE49-F238E27FC236}">
                <a16:creationId xmlns:a16="http://schemas.microsoft.com/office/drawing/2014/main" id="{33696459-453B-C2DA-7FD7-FFDCB0369528}"/>
              </a:ext>
            </a:extLst>
          </p:cNvPr>
          <p:cNvGrpSpPr/>
          <p:nvPr/>
        </p:nvGrpSpPr>
        <p:grpSpPr>
          <a:xfrm>
            <a:off x="1252177" y="7506369"/>
            <a:ext cx="2273321" cy="428685"/>
            <a:chOff x="1214439" y="4855521"/>
            <a:chExt cx="2455937" cy="613842"/>
          </a:xfrm>
        </p:grpSpPr>
        <p:sp>
          <p:nvSpPr>
            <p:cNvPr id="24" name="Rectángulo redondeado 249">
              <a:hlinkClick r:id="rId3"/>
              <a:extLst>
                <a:ext uri="{FF2B5EF4-FFF2-40B4-BE49-F238E27FC236}">
                  <a16:creationId xmlns:a16="http://schemas.microsoft.com/office/drawing/2014/main" id="{E3F2AA56-7927-6C46-FC2D-6177F623D228}"/>
                </a:ext>
              </a:extLst>
            </p:cNvPr>
            <p:cNvSpPr/>
            <p:nvPr/>
          </p:nvSpPr>
          <p:spPr>
            <a:xfrm>
              <a:off x="1214439" y="4855521"/>
              <a:ext cx="2455937" cy="613842"/>
            </a:xfrm>
            <a:prstGeom prst="roundRect">
              <a:avLst/>
            </a:prstGeom>
            <a:solidFill>
              <a:srgbClr val="69BC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pitchFamily="34" charset="0"/>
                <a:cs typeface="Calibri" panose="020F0502020204030204" pitchFamily="34" charset="0"/>
              </a:endParaRPr>
            </a:p>
          </p:txBody>
        </p:sp>
        <p:sp>
          <p:nvSpPr>
            <p:cNvPr id="25" name="CuadroTexto 9">
              <a:extLst>
                <a:ext uri="{FF2B5EF4-FFF2-40B4-BE49-F238E27FC236}">
                  <a16:creationId xmlns:a16="http://schemas.microsoft.com/office/drawing/2014/main" id="{2365E39C-8EB6-42E1-75EF-FA27A9339CFB}"/>
                </a:ext>
              </a:extLst>
            </p:cNvPr>
            <p:cNvSpPr txBox="1"/>
            <p:nvPr/>
          </p:nvSpPr>
          <p:spPr>
            <a:xfrm>
              <a:off x="1214439" y="4930548"/>
              <a:ext cx="2455936" cy="440712"/>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srgbClr val="FFFFFF"/>
                  </a:solidFill>
                  <a:effectLst/>
                  <a:uLnTx/>
                  <a:uFillTx/>
                  <a:latin typeface="Calibri" panose="020F0502020204030204"/>
                  <a:ea typeface="+mn-ea"/>
                  <a:cs typeface="+mn-cs"/>
                </a:rPr>
                <a:t>M1_C09_A1_R3_</a:t>
              </a:r>
              <a:r>
                <a:rPr lang="en-GB" kern="1200" noProof="0" dirty="0">
                  <a:solidFill>
                    <a:srgbClr val="FFFFFF"/>
                  </a:solidFill>
                  <a:latin typeface="Calibri" panose="020F0502020204030204"/>
                  <a:ea typeface="+mn-ea"/>
                  <a:cs typeface="+mn-cs"/>
                </a:rPr>
                <a:t>quiz</a:t>
              </a:r>
              <a:endParaRPr kumimoji="0" lang="en-GB" sz="14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grpSp>
    </p:spTree>
    <p:extLst>
      <p:ext uri="{BB962C8B-B14F-4D97-AF65-F5344CB8AC3E}">
        <p14:creationId xmlns:p14="http://schemas.microsoft.com/office/powerpoint/2010/main" val="182849228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C6F400-7B6A-F93F-3745-6E4CA85F5193}"/>
            </a:ext>
          </a:extLst>
        </p:cNvPr>
        <p:cNvGrpSpPr/>
        <p:nvPr/>
      </p:nvGrpSpPr>
      <p:grpSpPr>
        <a:xfrm>
          <a:off x="0" y="0"/>
          <a:ext cx="0" cy="0"/>
          <a:chOff x="0" y="0"/>
          <a:chExt cx="0" cy="0"/>
        </a:xfrm>
      </p:grpSpPr>
      <p:sp>
        <p:nvSpPr>
          <p:cNvPr id="3" name="Slide Number Placeholder 4">
            <a:extLst>
              <a:ext uri="{FF2B5EF4-FFF2-40B4-BE49-F238E27FC236}">
                <a16:creationId xmlns:a16="http://schemas.microsoft.com/office/drawing/2014/main" id="{B40AEE84-0E79-E78F-BCD9-5F899D89FF8F}"/>
              </a:ext>
            </a:extLst>
          </p:cNvPr>
          <p:cNvSpPr txBox="1">
            <a:spLocks/>
          </p:cNvSpPr>
          <p:nvPr/>
        </p:nvSpPr>
        <p:spPr>
          <a:xfrm>
            <a:off x="7236097" y="10451878"/>
            <a:ext cx="383229" cy="370938"/>
          </a:xfrm>
          <a:prstGeom prst="rect">
            <a:avLst/>
          </a:prstGeom>
        </p:spPr>
        <p:txBody>
          <a:bodyPr vert="horz" lIns="91440" tIns="45720" rIns="91440" bIns="45720" rtlCol="0" anchor="ctr"/>
          <a:lstStyle>
            <a:defPPr>
              <a:defRPr lang="en-US"/>
            </a:defPPr>
            <a:lvl1pPr marL="0" algn="ctr" defTabSz="457200" rtl="0" eaLnBrk="1" latinLnBrk="0" hangingPunct="1">
              <a:defRPr sz="1100" kern="1200">
                <a:solidFill>
                  <a:srgbClr val="000D41"/>
                </a:solidFill>
                <a:latin typeface="Calibri" panose="020F0502020204030204" pitchFamily="34" charset="0"/>
                <a:ea typeface="Noto Sans" panose="020B0502040504020204" pitchFamily="34" charset="0"/>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fld id="{9C527BFA-2C0E-4CEC-B6A5-913A56FEF4B4}" type="slidenum">
              <a:rPr kumimoji="0" lang="en-GB" sz="900" b="0" i="0" u="none" strike="noStrike" kern="1200" cap="none" spc="0" normalizeH="0" baseline="0" noProof="0" smtClean="0">
                <a:ln>
                  <a:noFill/>
                </a:ln>
                <a:solidFill>
                  <a:srgbClr val="1A3966"/>
                </a:solidFill>
                <a:effectLst/>
                <a:uLnTx/>
                <a:uFillTx/>
                <a:latin typeface="Calibri" panose="020F0502020204030204" pitchFamily="34" charset="0"/>
                <a:ea typeface="Noto Sans" panose="020B0502040504020204" pitchFamily="34" charset="0"/>
                <a:cs typeface="Calibri" panose="020F0502020204030204" pitchFamily="34" charset="0"/>
              </a:rPr>
              <a:pPr marL="0" marR="0" lvl="0" indent="0" algn="ctr" defTabSz="457200" rtl="0" eaLnBrk="1" fontAlgn="auto" latinLnBrk="0" hangingPunct="1">
                <a:lnSpc>
                  <a:spcPct val="100000"/>
                </a:lnSpc>
                <a:spcBef>
                  <a:spcPts val="0"/>
                </a:spcBef>
                <a:spcAft>
                  <a:spcPts val="0"/>
                </a:spcAft>
                <a:buClrTx/>
                <a:buSzTx/>
                <a:buFontTx/>
                <a:buNone/>
                <a:tabLst/>
                <a:defRPr/>
              </a:pPr>
              <a:t>29</a:t>
            </a:fld>
            <a:endParaRPr kumimoji="0" lang="en-GB" sz="900" b="0" i="0" u="none" strike="noStrike" kern="1200" cap="none" spc="0" normalizeH="0" baseline="0" noProof="0" dirty="0">
              <a:ln>
                <a:noFill/>
              </a:ln>
              <a:solidFill>
                <a:srgbClr val="1A3966"/>
              </a:solidFill>
              <a:effectLst/>
              <a:uLnTx/>
              <a:uFillTx/>
              <a:latin typeface="Calibri" panose="020F0502020204030204" pitchFamily="34" charset="0"/>
              <a:ea typeface="Noto Sans" panose="020B0502040504020204" pitchFamily="34" charset="0"/>
              <a:cs typeface="Calibri" panose="020F0502020204030204" pitchFamily="34" charset="0"/>
            </a:endParaRPr>
          </a:p>
        </p:txBody>
      </p:sp>
      <p:sp>
        <p:nvSpPr>
          <p:cNvPr id="15" name="Text Placeholder 4">
            <a:extLst>
              <a:ext uri="{FF2B5EF4-FFF2-40B4-BE49-F238E27FC236}">
                <a16:creationId xmlns:a16="http://schemas.microsoft.com/office/drawing/2014/main" id="{01B5C1D0-05D1-708C-050B-E2070691CC86}"/>
              </a:ext>
            </a:extLst>
          </p:cNvPr>
          <p:cNvSpPr txBox="1">
            <a:spLocks/>
          </p:cNvSpPr>
          <p:nvPr/>
        </p:nvSpPr>
        <p:spPr>
          <a:xfrm>
            <a:off x="933112" y="1692473"/>
            <a:ext cx="5781587"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cs typeface="Calibri" panose="020F0502020204030204" pitchFamily="34" charset="0"/>
              </a:rPr>
              <a:t>Activity 2_Level Advanced.                         Application of Strategic Foresight Tools</a:t>
            </a:r>
          </a:p>
          <a:p>
            <a:pPr marL="0" indent="0">
              <a:buClrTx/>
              <a:buNone/>
            </a:pPr>
            <a:endParaRPr lang="en-GB" sz="2200" b="1" noProof="0" dirty="0">
              <a:solidFill>
                <a:srgbClr val="0E6E61"/>
              </a:solidFill>
              <a:latin typeface="Calibri" panose="020F0502020204030204" pitchFamily="34" charset="0"/>
              <a:cs typeface="Calibri" panose="020F0502020204030204" pitchFamily="34" charset="0"/>
            </a:endParaRPr>
          </a:p>
        </p:txBody>
      </p:sp>
      <p:grpSp>
        <p:nvGrpSpPr>
          <p:cNvPr id="2" name="Group 1">
            <a:extLst>
              <a:ext uri="{FF2B5EF4-FFF2-40B4-BE49-F238E27FC236}">
                <a16:creationId xmlns:a16="http://schemas.microsoft.com/office/drawing/2014/main" id="{46581281-D025-D2FC-F739-8585CB709B94}"/>
              </a:ext>
            </a:extLst>
          </p:cNvPr>
          <p:cNvGrpSpPr/>
          <p:nvPr/>
        </p:nvGrpSpPr>
        <p:grpSpPr>
          <a:xfrm>
            <a:off x="632678" y="4589"/>
            <a:ext cx="7206111" cy="1687885"/>
            <a:chOff x="632678" y="4589"/>
            <a:chExt cx="7206111" cy="1687885"/>
          </a:xfrm>
        </p:grpSpPr>
        <p:sp>
          <p:nvSpPr>
            <p:cNvPr id="18" name="Rectangle 107">
              <a:extLst>
                <a:ext uri="{FF2B5EF4-FFF2-40B4-BE49-F238E27FC236}">
                  <a16:creationId xmlns:a16="http://schemas.microsoft.com/office/drawing/2014/main" id="{AB8F03DC-1472-3446-B1F7-DF283B8E1CB4}"/>
                </a:ext>
              </a:extLst>
            </p:cNvPr>
            <p:cNvSpPr/>
            <p:nvPr/>
          </p:nvSpPr>
          <p:spPr>
            <a:xfrm flipH="1">
              <a:off x="6238468"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5" name="Text Placeholder 32">
              <a:extLst>
                <a:ext uri="{FF2B5EF4-FFF2-40B4-BE49-F238E27FC236}">
                  <a16:creationId xmlns:a16="http://schemas.microsoft.com/office/drawing/2014/main" id="{D4F6B545-C071-FE16-4545-593A0397CD8D}"/>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3" name="Straight Connector 12">
              <a:extLst>
                <a:ext uri="{FF2B5EF4-FFF2-40B4-BE49-F238E27FC236}">
                  <a16:creationId xmlns:a16="http://schemas.microsoft.com/office/drawing/2014/main" id="{FA08D739-714F-71E7-3B0F-6AB16B685FEA}"/>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14" name="Text Placeholder 32">
              <a:extLst>
                <a:ext uri="{FF2B5EF4-FFF2-40B4-BE49-F238E27FC236}">
                  <a16:creationId xmlns:a16="http://schemas.microsoft.com/office/drawing/2014/main" id="{DC433681-9E19-5F69-578B-192435019E46}"/>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1</a:t>
              </a:r>
            </a:p>
          </p:txBody>
        </p:sp>
      </p:grpSp>
      <p:sp>
        <p:nvSpPr>
          <p:cNvPr id="6" name="Text Placeholder 1">
            <a:extLst>
              <a:ext uri="{FF2B5EF4-FFF2-40B4-BE49-F238E27FC236}">
                <a16:creationId xmlns:a16="http://schemas.microsoft.com/office/drawing/2014/main" id="{B7F80AF6-7F76-8853-C7E2-790078A0469E}"/>
              </a:ext>
            </a:extLst>
          </p:cNvPr>
          <p:cNvSpPr txBox="1">
            <a:spLocks/>
          </p:cNvSpPr>
          <p:nvPr/>
        </p:nvSpPr>
        <p:spPr>
          <a:xfrm>
            <a:off x="879243" y="714192"/>
            <a:ext cx="4905109" cy="960496"/>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69BCAC"/>
                </a:solidFill>
              </a:rPr>
              <a:t>C09  Sustainable Strategies and Strategic Planning</a:t>
            </a:r>
          </a:p>
          <a:p>
            <a:pPr algn="r">
              <a:lnSpc>
                <a:spcPts val="2380"/>
              </a:lnSpc>
              <a:spcBef>
                <a:spcPts val="0"/>
              </a:spcBef>
            </a:pPr>
            <a:endParaRPr lang="en-GB" sz="2700" noProof="0" dirty="0">
              <a:solidFill>
                <a:srgbClr val="69BCAC"/>
              </a:solidFill>
            </a:endParaRPr>
          </a:p>
        </p:txBody>
      </p:sp>
      <p:cxnSp>
        <p:nvCxnSpPr>
          <p:cNvPr id="4" name="Straight Connector 3">
            <a:extLst>
              <a:ext uri="{FF2B5EF4-FFF2-40B4-BE49-F238E27FC236}">
                <a16:creationId xmlns:a16="http://schemas.microsoft.com/office/drawing/2014/main" id="{092C29F2-8062-9763-E888-1E8696C70795}"/>
              </a:ext>
            </a:extLst>
          </p:cNvPr>
          <p:cNvCxnSpPr>
            <a:cxnSpLocks/>
          </p:cNvCxnSpPr>
          <p:nvPr/>
        </p:nvCxnSpPr>
        <p:spPr>
          <a:xfrm>
            <a:off x="2302189" y="3051284"/>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D7B365FC-8C1E-2C91-4DE8-B2FDC7C09F7A}"/>
              </a:ext>
            </a:extLst>
          </p:cNvPr>
          <p:cNvCxnSpPr>
            <a:cxnSpLocks/>
          </p:cNvCxnSpPr>
          <p:nvPr/>
        </p:nvCxnSpPr>
        <p:spPr>
          <a:xfrm>
            <a:off x="2302189" y="4838707"/>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60EFFEC4-4B1B-3992-3943-B4FA1D2B3A27}"/>
              </a:ext>
            </a:extLst>
          </p:cNvPr>
          <p:cNvCxnSpPr>
            <a:cxnSpLocks/>
          </p:cNvCxnSpPr>
          <p:nvPr/>
        </p:nvCxnSpPr>
        <p:spPr>
          <a:xfrm>
            <a:off x="2365403" y="8323374"/>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21" name="Text Placeholder 6">
            <a:extLst>
              <a:ext uri="{FF2B5EF4-FFF2-40B4-BE49-F238E27FC236}">
                <a16:creationId xmlns:a16="http://schemas.microsoft.com/office/drawing/2014/main" id="{66D48E84-AC3D-9C9D-A8C7-3290EE9F6CE6}"/>
              </a:ext>
            </a:extLst>
          </p:cNvPr>
          <p:cNvSpPr txBox="1">
            <a:spLocks/>
          </p:cNvSpPr>
          <p:nvPr/>
        </p:nvSpPr>
        <p:spPr>
          <a:xfrm>
            <a:off x="933112" y="2933659"/>
            <a:ext cx="6122241" cy="7655404"/>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600" b="1" noProof="0" dirty="0">
                <a:solidFill>
                  <a:schemeClr val="bg1"/>
                </a:solidFill>
                <a:highlight>
                  <a:srgbClr val="0E6E61"/>
                </a:highlight>
              </a:rPr>
              <a:t> INTRODUCTION</a:t>
            </a:r>
            <a:r>
              <a:rPr lang="en-GB" sz="1600" b="1" noProof="0" dirty="0">
                <a:solidFill>
                  <a:srgbClr val="0E6E61"/>
                </a:solidFill>
                <a:highlight>
                  <a:srgbClr val="0E6E61"/>
                </a:highlight>
              </a:rPr>
              <a:t>. </a:t>
            </a:r>
          </a:p>
          <a:p>
            <a:pPr>
              <a:lnSpc>
                <a:spcPts val="1280"/>
              </a:lnSpc>
            </a:pPr>
            <a:endParaRPr lang="en-GB" sz="1600" b="1" noProof="0" dirty="0">
              <a:solidFill>
                <a:srgbClr val="0E6E61"/>
              </a:solidFill>
              <a:highlight>
                <a:srgbClr val="0E6E61"/>
              </a:highlight>
            </a:endParaRPr>
          </a:p>
          <a:p>
            <a:pPr>
              <a:lnSpc>
                <a:spcPts val="1280"/>
              </a:lnSpc>
            </a:pPr>
            <a:r>
              <a:rPr lang="en-GB" sz="1150" noProof="0" dirty="0">
                <a:latin typeface="Calibri" panose="020F0502020204030204" pitchFamily="34" charset="0"/>
                <a:ea typeface="Calibri" panose="020F0502020204030204" pitchFamily="34" charset="0"/>
                <a:cs typeface="Calibri" panose="020F0502020204030204" pitchFamily="34" charset="0"/>
              </a:rPr>
              <a:t>T</a:t>
            </a:r>
            <a:r>
              <a:rPr lang="en-GB" sz="1150" noProof="0" dirty="0">
                <a:effectLst/>
                <a:latin typeface="Calibri" panose="020F0502020204030204" pitchFamily="34" charset="0"/>
                <a:ea typeface="Calibri" panose="020F0502020204030204" pitchFamily="34" charset="0"/>
                <a:cs typeface="Calibri" panose="020F0502020204030204" pitchFamily="34" charset="0"/>
              </a:rPr>
              <a:t>his activity will deepen students’ understanding of strategic foresight by applying it to a real or hypothetical sustainability challenge in engineering. Building on foundational knowledge, students will explore external drivers of change and possible futures. The aim of the activity is to help learners analyse how trends, risks, and systemic shifts influence long-term engineering decisions and sustainability outcomes.</a:t>
            </a:r>
          </a:p>
          <a:p>
            <a:pPr>
              <a:lnSpc>
                <a:spcPts val="1280"/>
              </a:lnSpc>
            </a:pPr>
            <a:endParaRPr lang="en-GB" sz="1150" noProof="0" dirty="0"/>
          </a:p>
          <a:p>
            <a:pPr>
              <a:lnSpc>
                <a:spcPts val="1280"/>
              </a:lnSpc>
            </a:pPr>
            <a:endParaRPr lang="en-GB" sz="1150" noProof="0" dirty="0"/>
          </a:p>
          <a:p>
            <a:pPr>
              <a:lnSpc>
                <a:spcPts val="1280"/>
              </a:lnSpc>
            </a:pPr>
            <a:endParaRPr lang="en-GB" sz="1150" noProof="0" dirty="0"/>
          </a:p>
          <a:p>
            <a:pPr>
              <a:lnSpc>
                <a:spcPts val="1280"/>
              </a:lnSpc>
            </a:pPr>
            <a:endParaRPr lang="en-GB" sz="1150" noProof="0" dirty="0"/>
          </a:p>
          <a:p>
            <a:pPr>
              <a:lnSpc>
                <a:spcPts val="1280"/>
              </a:lnSpc>
            </a:pPr>
            <a:r>
              <a:rPr lang="en-GB" sz="1600" b="1" noProof="0" dirty="0">
                <a:solidFill>
                  <a:schemeClr val="bg1"/>
                </a:solidFill>
                <a:highlight>
                  <a:srgbClr val="0E6E61"/>
                </a:highlight>
              </a:rPr>
              <a:t> INSTRUCTION FOR THE STUDENTS</a:t>
            </a:r>
            <a:r>
              <a:rPr lang="en-GB" sz="1600" b="1" noProof="0" dirty="0">
                <a:solidFill>
                  <a:srgbClr val="0E6E61"/>
                </a:solidFill>
                <a:highlight>
                  <a:srgbClr val="0E6E61"/>
                </a:highlight>
              </a:rPr>
              <a:t>. </a:t>
            </a:r>
          </a:p>
          <a:p>
            <a:pPr>
              <a:lnSpc>
                <a:spcPts val="1280"/>
              </a:lnSpc>
            </a:pPr>
            <a:endParaRPr lang="en-GB" sz="1200" b="1" noProof="0" dirty="0">
              <a:solidFill>
                <a:srgbClr val="0E6E61"/>
              </a:solidFill>
              <a:highlight>
                <a:srgbClr val="0E6E61"/>
              </a:highlight>
            </a:endParaRPr>
          </a:p>
          <a:p>
            <a:pPr>
              <a:lnSpc>
                <a:spcPts val="1280"/>
              </a:lnSpc>
            </a:pPr>
            <a:r>
              <a:rPr lang="en-GB" sz="1150" noProof="0" dirty="0">
                <a:effectLst/>
                <a:latin typeface="Calibri" panose="020F0502020204030204" pitchFamily="34" charset="0"/>
                <a:ea typeface="Calibri" panose="020F0502020204030204" pitchFamily="34" charset="0"/>
                <a:cs typeface="Calibri" panose="020F0502020204030204" pitchFamily="34" charset="0"/>
              </a:rPr>
              <a:t>In this activity, you will apply strategic foresight to a real or hypothetical sustainability challenge in engineering. </a:t>
            </a:r>
          </a:p>
          <a:p>
            <a:pPr>
              <a:lnSpc>
                <a:spcPts val="1280"/>
              </a:lnSpc>
            </a:pPr>
            <a:endParaRPr lang="en-GB" sz="1150" noProof="0" dirty="0">
              <a:effectLst/>
              <a:latin typeface="Calibri" panose="020F0502020204030204" pitchFamily="34" charset="0"/>
              <a:ea typeface="Calibri" panose="020F0502020204030204" pitchFamily="34" charset="0"/>
              <a:cs typeface="Calibri" panose="020F0502020204030204" pitchFamily="34" charset="0"/>
            </a:endParaRPr>
          </a:p>
          <a:p>
            <a:pPr marL="241300" indent="-228600">
              <a:lnSpc>
                <a:spcPts val="1280"/>
              </a:lnSpc>
              <a:buClr>
                <a:srgbClr val="69BCAC"/>
              </a:buClr>
              <a:buSzPct val="140000"/>
              <a:buFont typeface="+mj-lt"/>
              <a:buAutoNum type="arabicPeriod"/>
            </a:pPr>
            <a:r>
              <a:rPr lang="en-GB" sz="1150" b="1" noProof="0" dirty="0">
                <a:effectLst/>
                <a:latin typeface="Calibri" panose="020F0502020204030204" pitchFamily="34" charset="0"/>
                <a:ea typeface="Calibri" panose="020F0502020204030204" pitchFamily="34" charset="0"/>
                <a:cs typeface="Calibri" panose="020F0502020204030204" pitchFamily="34" charset="0"/>
              </a:rPr>
              <a:t>Working individually or in a group</a:t>
            </a:r>
            <a:r>
              <a:rPr lang="en-GB" sz="1150" noProof="0" dirty="0">
                <a:effectLst/>
                <a:latin typeface="Calibri" panose="020F0502020204030204" pitchFamily="34" charset="0"/>
                <a:ea typeface="Calibri" panose="020F0502020204030204" pitchFamily="34" charset="0"/>
                <a:cs typeface="Calibri" panose="020F0502020204030204" pitchFamily="34" charset="0"/>
              </a:rPr>
              <a:t>, choose a sustainability-related challenge and apply one or both of the following tools:</a:t>
            </a:r>
          </a:p>
          <a:p>
            <a:pPr marL="1143000" lvl="1">
              <a:lnSpc>
                <a:spcPts val="1280"/>
              </a:lnSpc>
              <a:buClr>
                <a:srgbClr val="69BCAC"/>
              </a:buClr>
              <a:buSzPct val="140000"/>
              <a:buFont typeface="Arial" panose="020B0604020202020204" pitchFamily="34" charset="0"/>
              <a:buChar char="•"/>
            </a:pPr>
            <a:r>
              <a:rPr lang="en-GB" sz="1150" noProof="0" dirty="0">
                <a:effectLst/>
                <a:latin typeface="Calibri" panose="020F0502020204030204" pitchFamily="34" charset="0"/>
                <a:ea typeface="Calibri" panose="020F0502020204030204" pitchFamily="34" charset="0"/>
                <a:cs typeface="Calibri" panose="020F0502020204030204" pitchFamily="34" charset="0"/>
              </a:rPr>
              <a:t>STEEP Framework</a:t>
            </a:r>
          </a:p>
          <a:p>
            <a:pPr marL="1143000" lvl="1">
              <a:lnSpc>
                <a:spcPts val="1280"/>
              </a:lnSpc>
              <a:buClr>
                <a:srgbClr val="69BCAC"/>
              </a:buClr>
              <a:buSzPct val="140000"/>
              <a:buFont typeface="Arial" panose="020B0604020202020204" pitchFamily="34" charset="0"/>
              <a:buChar char="•"/>
            </a:pPr>
            <a:r>
              <a:rPr lang="en-GB" sz="1150" noProof="0" dirty="0">
                <a:effectLst/>
                <a:latin typeface="Calibri" panose="020F0502020204030204" pitchFamily="34" charset="0"/>
                <a:ea typeface="Calibri" panose="020F0502020204030204" pitchFamily="34" charset="0"/>
                <a:cs typeface="Calibri" panose="020F0502020204030204" pitchFamily="34" charset="0"/>
              </a:rPr>
              <a:t>Three Horizons Framework</a:t>
            </a:r>
          </a:p>
          <a:p>
            <a:pPr marL="1143000" lvl="1">
              <a:lnSpc>
                <a:spcPts val="1280"/>
              </a:lnSpc>
              <a:buClr>
                <a:srgbClr val="69BCAC"/>
              </a:buClr>
              <a:buSzPct val="140000"/>
              <a:buFont typeface="+mj-lt"/>
              <a:buAutoNum type="arabicPeriod"/>
            </a:pPr>
            <a:endParaRPr lang="en-GB" sz="1150" noProof="0" dirty="0">
              <a:effectLst/>
              <a:latin typeface="Calibri" panose="020F0502020204030204" pitchFamily="34" charset="0"/>
              <a:ea typeface="Calibri" panose="020F0502020204030204" pitchFamily="34" charset="0"/>
              <a:cs typeface="Calibri" panose="020F0502020204030204" pitchFamily="34" charset="0"/>
            </a:endParaRPr>
          </a:p>
          <a:p>
            <a:pPr marL="241300" indent="-228600">
              <a:lnSpc>
                <a:spcPts val="1280"/>
              </a:lnSpc>
              <a:buClr>
                <a:srgbClr val="69BCAC"/>
              </a:buClr>
              <a:buSzPct val="140000"/>
              <a:buFont typeface="+mj-lt"/>
              <a:buAutoNum type="arabicPeriod"/>
            </a:pPr>
            <a:r>
              <a:rPr lang="en-GB" sz="1150" b="1" noProof="0" dirty="0">
                <a:latin typeface="Calibri" panose="020F0502020204030204" pitchFamily="34" charset="0"/>
                <a:ea typeface="Calibri" panose="020F0502020204030204" pitchFamily="34" charset="0"/>
                <a:cs typeface="Calibri" panose="020F0502020204030204" pitchFamily="34" charset="0"/>
              </a:rPr>
              <a:t>Engage is a </a:t>
            </a:r>
            <a:r>
              <a:rPr lang="en-GB" sz="1150" b="1" kern="0" noProof="0" dirty="0">
                <a:effectLst/>
                <a:latin typeface="Calibri" panose="020F0502020204030204" pitchFamily="34" charset="0"/>
                <a:ea typeface="Calibri" panose="020F0502020204030204" pitchFamily="34" charset="0"/>
                <a:cs typeface="Calibri" panose="020F0502020204030204" pitchFamily="34" charset="0"/>
              </a:rPr>
              <a:t>class discussion </a:t>
            </a:r>
            <a:r>
              <a:rPr lang="en-GB" sz="1150" kern="0" noProof="0" dirty="0">
                <a:effectLst/>
                <a:latin typeface="Calibri" panose="020F0502020204030204" pitchFamily="34" charset="0"/>
                <a:ea typeface="Calibri" panose="020F0502020204030204" pitchFamily="34" charset="0"/>
                <a:cs typeface="Calibri" panose="020F0502020204030204" pitchFamily="34" charset="0"/>
              </a:rPr>
              <a:t>on how the tools applied can inform more adaptive, sustainable decision-making in engineering contexts.</a:t>
            </a:r>
            <a:r>
              <a:rPr lang="en-GB" sz="1150" noProof="0" dirty="0">
                <a:latin typeface="Calibri" panose="020F0502020204030204" pitchFamily="34" charset="0"/>
                <a:ea typeface="Calibri" panose="020F0502020204030204" pitchFamily="34" charset="0"/>
                <a:cs typeface="Calibri" panose="020F0502020204030204" pitchFamily="34" charset="0"/>
              </a:rPr>
              <a:t> </a:t>
            </a:r>
            <a:endParaRPr lang="en-GB" sz="1150" noProof="0" dirty="0">
              <a:effectLst/>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dirty="0">
              <a:effectLst/>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dirty="0">
              <a:effectLst/>
              <a:latin typeface="Calibri" panose="020F0502020204030204" pitchFamily="34" charset="0"/>
              <a:ea typeface="Calibri" panose="020F0502020204030204" pitchFamily="34" charset="0"/>
              <a:cs typeface="Calibri" panose="020F0502020204030204" pitchFamily="34" charset="0"/>
            </a:endParaRPr>
          </a:p>
          <a:p>
            <a:pPr>
              <a:lnSpc>
                <a:spcPts val="1280"/>
              </a:lnSpc>
            </a:pPr>
            <a:r>
              <a:rPr lang="en-GB" sz="1600" b="1" noProof="0" dirty="0">
                <a:solidFill>
                  <a:schemeClr val="bg1"/>
                </a:solidFill>
                <a:highlight>
                  <a:srgbClr val="0E6E61"/>
                </a:highlight>
              </a:rPr>
              <a:t> DESCRIPTION (30 – 60 mins)</a:t>
            </a:r>
            <a:r>
              <a:rPr lang="en-GB" sz="1600" b="1" noProof="0" dirty="0">
                <a:solidFill>
                  <a:srgbClr val="0E6E61"/>
                </a:solidFill>
                <a:highlight>
                  <a:srgbClr val="0E6E61"/>
                </a:highlight>
              </a:rPr>
              <a:t>.</a:t>
            </a:r>
          </a:p>
          <a:p>
            <a:pPr>
              <a:lnSpc>
                <a:spcPts val="1280"/>
              </a:lnSpc>
            </a:pPr>
            <a:endParaRPr lang="en-GB" sz="1600" b="1" noProof="0" dirty="0">
              <a:solidFill>
                <a:srgbClr val="0E6E61"/>
              </a:solidFill>
              <a:highlight>
                <a:srgbClr val="0E6E61"/>
              </a:highlight>
            </a:endParaRPr>
          </a:p>
          <a:p>
            <a:pPr>
              <a:lnSpc>
                <a:spcPts val="1280"/>
              </a:lnSpc>
            </a:pPr>
            <a:endParaRPr lang="en-GB" sz="1200" b="1" noProof="0" dirty="0">
              <a:solidFill>
                <a:srgbClr val="0E6E61"/>
              </a:solidFill>
              <a:highlight>
                <a:srgbClr val="0E6E61"/>
              </a:highlight>
            </a:endParaRPr>
          </a:p>
          <a:p>
            <a:pPr marL="184150">
              <a:lnSpc>
                <a:spcPts val="1280"/>
              </a:lnSpc>
            </a:pPr>
            <a:r>
              <a:rPr lang="en-GB" sz="1150" b="1" noProof="0" dirty="0"/>
              <a:t>Estimated total activity time</a:t>
            </a:r>
            <a:r>
              <a:rPr lang="en-GB" sz="1150" noProof="0" dirty="0"/>
              <a:t>: 40-60 minutes </a:t>
            </a:r>
          </a:p>
          <a:p>
            <a:pPr marL="184150">
              <a:lnSpc>
                <a:spcPts val="1280"/>
              </a:lnSpc>
            </a:pPr>
            <a:endParaRPr lang="en-GB" sz="1150" noProof="0" dirty="0"/>
          </a:p>
          <a:p>
            <a:pPr marL="184150">
              <a:lnSpc>
                <a:spcPts val="1280"/>
              </a:lnSpc>
              <a:buClr>
                <a:srgbClr val="69BCAC"/>
              </a:buClr>
              <a:buFont typeface="Arial" panose="020B0604020202020204" pitchFamily="34" charset="0"/>
              <a:buChar char="•"/>
            </a:pPr>
            <a:r>
              <a:rPr lang="en-GB" sz="1150" b="1" noProof="0" dirty="0"/>
              <a:t>Framework application: </a:t>
            </a:r>
            <a:r>
              <a:rPr lang="en-GB" sz="1150" noProof="0" dirty="0"/>
              <a:t>30-40 minutes</a:t>
            </a:r>
          </a:p>
          <a:p>
            <a:pPr marL="184150">
              <a:lnSpc>
                <a:spcPts val="1280"/>
              </a:lnSpc>
              <a:buClr>
                <a:srgbClr val="69BCAC"/>
              </a:buClr>
              <a:buFont typeface="Arial" panose="020B0604020202020204" pitchFamily="34" charset="0"/>
              <a:buChar char="•"/>
            </a:pPr>
            <a:r>
              <a:rPr lang="en-GB" sz="1150" b="1" noProof="0" dirty="0"/>
              <a:t>Class discussion: </a:t>
            </a:r>
            <a:r>
              <a:rPr lang="en-GB" sz="1150" noProof="0" dirty="0"/>
              <a:t>10-20 minutes</a:t>
            </a:r>
          </a:p>
          <a:p>
            <a:pPr>
              <a:lnSpc>
                <a:spcPts val="1280"/>
              </a:lnSpc>
            </a:pPr>
            <a:endParaRPr lang="en-GB" sz="1150" noProof="0" dirty="0"/>
          </a:p>
          <a:p>
            <a:pPr>
              <a:lnSpc>
                <a:spcPts val="1280"/>
              </a:lnSpc>
            </a:pPr>
            <a:endParaRPr lang="en-GB" sz="1150" noProof="0" dirty="0"/>
          </a:p>
          <a:p>
            <a:pPr>
              <a:lnSpc>
                <a:spcPts val="1280"/>
              </a:lnSpc>
            </a:pPr>
            <a:endParaRPr lang="en-GB" sz="900" noProof="0" dirty="0"/>
          </a:p>
          <a:p>
            <a:pPr>
              <a:lnSpc>
                <a:spcPts val="1280"/>
              </a:lnSpc>
            </a:pPr>
            <a:endParaRPr lang="en-GB" sz="900" noProof="0" dirty="0"/>
          </a:p>
          <a:p>
            <a:pPr>
              <a:lnSpc>
                <a:spcPts val="1280"/>
              </a:lnSpc>
            </a:pPr>
            <a:endParaRPr lang="en-GB" sz="900" noProof="0" dirty="0"/>
          </a:p>
          <a:p>
            <a:pPr>
              <a:lnSpc>
                <a:spcPts val="1280"/>
              </a:lnSpc>
            </a:pPr>
            <a:endParaRPr lang="en-GB" sz="900" noProof="0" dirty="0"/>
          </a:p>
          <a:p>
            <a:pPr>
              <a:lnSpc>
                <a:spcPts val="1280"/>
              </a:lnSpc>
            </a:pPr>
            <a:endParaRPr lang="en-GB" sz="900" noProof="0" dirty="0"/>
          </a:p>
          <a:p>
            <a:pPr>
              <a:lnSpc>
                <a:spcPts val="1280"/>
              </a:lnSpc>
            </a:pPr>
            <a:endParaRPr lang="en-GB" sz="900" noProof="0" dirty="0"/>
          </a:p>
          <a:p>
            <a:pPr>
              <a:lnSpc>
                <a:spcPts val="1280"/>
              </a:lnSpc>
            </a:pPr>
            <a:endParaRPr lang="en-GB" sz="1050" noProof="0" dirty="0"/>
          </a:p>
          <a:p>
            <a:pPr>
              <a:lnSpc>
                <a:spcPts val="1280"/>
              </a:lnSpc>
            </a:pPr>
            <a:endParaRPr lang="en-GB" sz="1050" noProof="0" dirty="0">
              <a:effectLst/>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dirty="0"/>
          </a:p>
          <a:p>
            <a:pPr>
              <a:lnSpc>
                <a:spcPts val="1280"/>
              </a:lnSpc>
            </a:pPr>
            <a:endParaRPr lang="en-GB" sz="1050" noProof="0" dirty="0"/>
          </a:p>
          <a:p>
            <a:pPr>
              <a:lnSpc>
                <a:spcPts val="1280"/>
              </a:lnSpc>
            </a:pPr>
            <a:endParaRPr lang="en-GB" sz="1050" noProof="0" dirty="0"/>
          </a:p>
          <a:p>
            <a:pPr>
              <a:lnSpc>
                <a:spcPts val="1280"/>
              </a:lnSpc>
            </a:pPr>
            <a:endParaRPr lang="en-GB" sz="1050" noProof="0" dirty="0"/>
          </a:p>
          <a:p>
            <a:pPr>
              <a:lnSpc>
                <a:spcPts val="1280"/>
              </a:lnSpc>
            </a:pPr>
            <a:endParaRPr lang="en-GB" sz="1050" noProof="0" dirty="0"/>
          </a:p>
          <a:p>
            <a:pPr>
              <a:lnSpc>
                <a:spcPts val="1280"/>
              </a:lnSpc>
            </a:pPr>
            <a:endParaRPr lang="en-GB" sz="1050" noProof="0" dirty="0"/>
          </a:p>
          <a:p>
            <a:pPr>
              <a:lnSpc>
                <a:spcPts val="1280"/>
              </a:lnSpc>
            </a:pPr>
            <a:endParaRPr lang="en-GB" sz="1050" noProof="0" dirty="0"/>
          </a:p>
          <a:p>
            <a:pPr>
              <a:lnSpc>
                <a:spcPts val="1280"/>
              </a:lnSpc>
            </a:pPr>
            <a:endParaRPr lang="en-GB" sz="1150" noProof="0" dirty="0"/>
          </a:p>
        </p:txBody>
      </p:sp>
      <p:sp>
        <p:nvSpPr>
          <p:cNvPr id="22" name="Rectángulo redondeado 249">
            <a:extLst>
              <a:ext uri="{FF2B5EF4-FFF2-40B4-BE49-F238E27FC236}">
                <a16:creationId xmlns:a16="http://schemas.microsoft.com/office/drawing/2014/main" id="{5A6347A7-53A5-3F32-19B9-3955000A83AB}"/>
              </a:ext>
            </a:extLst>
          </p:cNvPr>
          <p:cNvSpPr/>
          <p:nvPr/>
        </p:nvSpPr>
        <p:spPr>
          <a:xfrm>
            <a:off x="1029281" y="8619745"/>
            <a:ext cx="3230203" cy="1022350"/>
          </a:xfrm>
          <a:prstGeom prst="roundRect">
            <a:avLst/>
          </a:prstGeom>
          <a:noFill/>
          <a:ln>
            <a:solidFill>
              <a:srgbClr val="69BCAC"/>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pitchFamily="34" charset="0"/>
              <a:cs typeface="Calibri" panose="020F0502020204030204" pitchFamily="34" charset="0"/>
            </a:endParaRPr>
          </a:p>
        </p:txBody>
      </p:sp>
      <p:grpSp>
        <p:nvGrpSpPr>
          <p:cNvPr id="17" name="Grupo 3">
            <a:extLst>
              <a:ext uri="{FF2B5EF4-FFF2-40B4-BE49-F238E27FC236}">
                <a16:creationId xmlns:a16="http://schemas.microsoft.com/office/drawing/2014/main" id="{12DE4081-4639-8DBC-A671-0555809C7093}"/>
              </a:ext>
            </a:extLst>
          </p:cNvPr>
          <p:cNvGrpSpPr/>
          <p:nvPr/>
        </p:nvGrpSpPr>
        <p:grpSpPr>
          <a:xfrm>
            <a:off x="1165528" y="7216607"/>
            <a:ext cx="2273321" cy="428685"/>
            <a:chOff x="1214439" y="4855521"/>
            <a:chExt cx="2455937" cy="613842"/>
          </a:xfrm>
        </p:grpSpPr>
        <p:sp>
          <p:nvSpPr>
            <p:cNvPr id="19" name="Rectángulo redondeado 249">
              <a:hlinkClick r:id="rId3"/>
              <a:extLst>
                <a:ext uri="{FF2B5EF4-FFF2-40B4-BE49-F238E27FC236}">
                  <a16:creationId xmlns:a16="http://schemas.microsoft.com/office/drawing/2014/main" id="{8B9D1557-4A22-4890-CBA7-B79ECDDB28C5}"/>
                </a:ext>
              </a:extLst>
            </p:cNvPr>
            <p:cNvSpPr/>
            <p:nvPr/>
          </p:nvSpPr>
          <p:spPr>
            <a:xfrm>
              <a:off x="1214439" y="4855521"/>
              <a:ext cx="2455937" cy="613842"/>
            </a:xfrm>
            <a:prstGeom prst="roundRect">
              <a:avLst/>
            </a:prstGeom>
            <a:solidFill>
              <a:srgbClr val="69BC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pitchFamily="34" charset="0"/>
                <a:cs typeface="Calibri" panose="020F0502020204030204" pitchFamily="34" charset="0"/>
              </a:endParaRPr>
            </a:p>
          </p:txBody>
        </p:sp>
        <p:sp>
          <p:nvSpPr>
            <p:cNvPr id="20" name="CuadroTexto 9">
              <a:extLst>
                <a:ext uri="{FF2B5EF4-FFF2-40B4-BE49-F238E27FC236}">
                  <a16:creationId xmlns:a16="http://schemas.microsoft.com/office/drawing/2014/main" id="{CFEECF70-75D0-9AE2-9AA3-070BD475DEE9}"/>
                </a:ext>
              </a:extLst>
            </p:cNvPr>
            <p:cNvSpPr txBox="1"/>
            <p:nvPr/>
          </p:nvSpPr>
          <p:spPr>
            <a:xfrm>
              <a:off x="1214439" y="4930548"/>
              <a:ext cx="2455936" cy="440712"/>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srgbClr val="FFFFFF"/>
                  </a:solidFill>
                  <a:effectLst/>
                  <a:uLnTx/>
                  <a:uFillTx/>
                  <a:latin typeface="Calibri" panose="020F0502020204030204"/>
                  <a:ea typeface="+mn-ea"/>
                  <a:cs typeface="+mn-cs"/>
                </a:rPr>
                <a:t>M1_C09_A2_R</a:t>
              </a:r>
              <a:r>
                <a:rPr lang="en-GB" kern="1200" noProof="0" dirty="0">
                  <a:solidFill>
                    <a:srgbClr val="FFFFFF"/>
                  </a:solidFill>
                  <a:latin typeface="Calibri" panose="020F0502020204030204"/>
                  <a:ea typeface="+mn-ea"/>
                  <a:cs typeface="+mn-cs"/>
                </a:rPr>
                <a:t>1</a:t>
              </a:r>
              <a:r>
                <a:rPr kumimoji="0" lang="en-GB" sz="1400" b="0" i="0" u="none" strike="noStrike" kern="1200" cap="none" spc="0" normalizeH="0" baseline="0" noProof="0" dirty="0">
                  <a:ln>
                    <a:noFill/>
                  </a:ln>
                  <a:solidFill>
                    <a:srgbClr val="FFFFFF"/>
                  </a:solidFill>
                  <a:effectLst/>
                  <a:uLnTx/>
                  <a:uFillTx/>
                  <a:latin typeface="Calibri" panose="020F0502020204030204"/>
                  <a:ea typeface="+mn-ea"/>
                  <a:cs typeface="+mn-cs"/>
                </a:rPr>
                <a:t>_T</a:t>
              </a:r>
            </a:p>
          </p:txBody>
        </p:sp>
      </p:grpSp>
    </p:spTree>
    <p:extLst>
      <p:ext uri="{BB962C8B-B14F-4D97-AF65-F5344CB8AC3E}">
        <p14:creationId xmlns:p14="http://schemas.microsoft.com/office/powerpoint/2010/main" val="405645296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631622-F97A-8488-5DF4-9998B1E6B7C9}"/>
            </a:ext>
          </a:extLst>
        </p:cNvPr>
        <p:cNvGrpSpPr/>
        <p:nvPr/>
      </p:nvGrpSpPr>
      <p:grpSpPr>
        <a:xfrm>
          <a:off x="0" y="0"/>
          <a:ext cx="0" cy="0"/>
          <a:chOff x="0" y="0"/>
          <a:chExt cx="0" cy="0"/>
        </a:xfrm>
      </p:grpSpPr>
      <p:sp>
        <p:nvSpPr>
          <p:cNvPr id="18" name="Text Placeholder 12">
            <a:extLst>
              <a:ext uri="{FF2B5EF4-FFF2-40B4-BE49-F238E27FC236}">
                <a16:creationId xmlns:a16="http://schemas.microsoft.com/office/drawing/2014/main" id="{5220254D-363D-D732-3FD0-BF79B6A14BA7}"/>
              </a:ext>
            </a:extLst>
          </p:cNvPr>
          <p:cNvSpPr txBox="1">
            <a:spLocks/>
          </p:cNvSpPr>
          <p:nvPr/>
        </p:nvSpPr>
        <p:spPr>
          <a:xfrm>
            <a:off x="750510" y="3310756"/>
            <a:ext cx="4978958" cy="2726414"/>
          </a:xfrm>
          <a:prstGeom prst="rect">
            <a:avLst/>
          </a:prstGeom>
        </p:spPr>
        <p:txBody>
          <a:bodyPr numCol="2" spcCol="288000" anchor="t">
            <a:noAutofit/>
          </a:bodyPr>
          <a:lstStyle>
            <a:lvl1pPr marL="0" indent="0" algn="just" defTabSz="777514" rtl="0" eaLnBrk="1" latinLnBrk="0" hangingPunct="1">
              <a:lnSpc>
                <a:spcPct val="100000"/>
              </a:lnSpc>
              <a:spcBef>
                <a:spcPts val="0"/>
              </a:spcBef>
              <a:buFont typeface="Arial" panose="020B0604020202020204" pitchFamily="34" charset="0"/>
              <a:buNone/>
              <a:defRPr sz="1100" b="0" i="0" kern="1200">
                <a:solidFill>
                  <a:srgbClr val="1A3966"/>
                </a:solidFill>
                <a:latin typeface="Calibri" panose="020F0502020204030204" pitchFamily="34" charset="0"/>
                <a:ea typeface="+mn-ea"/>
                <a:cs typeface="Calibri" panose="020F0502020204030204" pitchFamily="34" charset="0"/>
              </a:defRPr>
            </a:lvl1pPr>
            <a:lvl2pPr marL="377985" indent="0" algn="l" defTabSz="777514" rtl="0" eaLnBrk="1" latinLnBrk="0" hangingPunct="1">
              <a:lnSpc>
                <a:spcPct val="90000"/>
              </a:lnSpc>
              <a:spcBef>
                <a:spcPts val="425"/>
              </a:spcBef>
              <a:buFont typeface="Arial" panose="020B0604020202020204" pitchFamily="34" charset="0"/>
              <a:buNone/>
              <a:defRPr sz="3199" kern="1200">
                <a:solidFill>
                  <a:srgbClr val="011E3B"/>
                </a:solidFill>
                <a:latin typeface="Montserrat" pitchFamily="2" charset="77"/>
                <a:ea typeface="+mn-ea"/>
                <a:cs typeface="+mn-cs"/>
              </a:defRPr>
            </a:lvl2pPr>
            <a:lvl3pPr marL="755968" indent="0" algn="l" defTabSz="777514" rtl="0" eaLnBrk="1" latinLnBrk="0" hangingPunct="1">
              <a:lnSpc>
                <a:spcPct val="90000"/>
              </a:lnSpc>
              <a:spcBef>
                <a:spcPts val="425"/>
              </a:spcBef>
              <a:buFont typeface="Arial" panose="020B0604020202020204" pitchFamily="34" charset="0"/>
              <a:buNone/>
              <a:defRPr sz="3199" kern="1200">
                <a:solidFill>
                  <a:srgbClr val="011E3B"/>
                </a:solidFill>
                <a:latin typeface="Montserrat" pitchFamily="2" charset="77"/>
                <a:ea typeface="+mn-ea"/>
                <a:cs typeface="+mn-cs"/>
              </a:defRPr>
            </a:lvl3pPr>
            <a:lvl4pPr marL="1133955" indent="0" algn="l" defTabSz="777514" rtl="0" eaLnBrk="1" latinLnBrk="0" hangingPunct="1">
              <a:lnSpc>
                <a:spcPct val="90000"/>
              </a:lnSpc>
              <a:spcBef>
                <a:spcPts val="425"/>
              </a:spcBef>
              <a:buFont typeface="Arial" panose="020B0604020202020204" pitchFamily="34" charset="0"/>
              <a:buNone/>
              <a:defRPr sz="3199" kern="1200">
                <a:solidFill>
                  <a:srgbClr val="011E3B"/>
                </a:solidFill>
                <a:latin typeface="Montserrat" pitchFamily="2" charset="77"/>
                <a:ea typeface="+mn-ea"/>
                <a:cs typeface="+mn-cs"/>
              </a:defRPr>
            </a:lvl4pPr>
            <a:lvl5pPr marL="1511939" indent="0" algn="l" defTabSz="777514" rtl="0" eaLnBrk="1" latinLnBrk="0" hangingPunct="1">
              <a:lnSpc>
                <a:spcPct val="90000"/>
              </a:lnSpc>
              <a:spcBef>
                <a:spcPts val="425"/>
              </a:spcBef>
              <a:buFont typeface="Arial" panose="020B0604020202020204" pitchFamily="34" charset="0"/>
              <a:buNone/>
              <a:defRPr sz="3199" kern="1200">
                <a:solidFill>
                  <a:srgbClr val="011E3B"/>
                </a:solidFill>
                <a:latin typeface="Montserrat" pitchFamily="2" charset="77"/>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marR="0" lvl="0" indent="0" algn="l" defTabSz="777514" rtl="0" eaLnBrk="1" fontAlgn="auto" latinLnBrk="0" hangingPunct="1">
              <a:lnSpc>
                <a:spcPct val="100000"/>
              </a:lnSpc>
              <a:spcBef>
                <a:spcPts val="0"/>
              </a:spcBef>
              <a:spcAft>
                <a:spcPts val="600"/>
              </a:spcAft>
              <a:buClrTx/>
              <a:buSzTx/>
              <a:buFont typeface="Arial" panose="020B0604020202020204" pitchFamily="34" charset="0"/>
              <a:buNone/>
              <a:tabLst/>
              <a:defRPr/>
            </a:pPr>
            <a:endParaRPr kumimoji="0" lang="en-GB" sz="1100" b="0" i="0" u="none" strike="noStrike" kern="1200" cap="none" spc="0" normalizeH="0" baseline="0" noProof="0" dirty="0">
              <a:ln>
                <a:noFill/>
              </a:ln>
              <a:solidFill>
                <a:srgbClr val="1A3966"/>
              </a:solidFill>
              <a:effectLst/>
              <a:uLnTx/>
              <a:uFillTx/>
            </a:endParaRPr>
          </a:p>
          <a:p>
            <a:pPr marL="0" marR="0" lvl="0" indent="0" algn="l" defTabSz="777514" rtl="0" eaLnBrk="1" fontAlgn="auto" latinLnBrk="0" hangingPunct="1">
              <a:lnSpc>
                <a:spcPct val="100000"/>
              </a:lnSpc>
              <a:spcBef>
                <a:spcPts val="0"/>
              </a:spcBef>
              <a:spcAft>
                <a:spcPts val="600"/>
              </a:spcAft>
              <a:buClrTx/>
              <a:buSzTx/>
              <a:buFont typeface="Arial" panose="020B0604020202020204" pitchFamily="34" charset="0"/>
              <a:buNone/>
              <a:tabLst/>
              <a:defRPr/>
            </a:pPr>
            <a:endParaRPr kumimoji="0" lang="en-GB" sz="1100" b="0" i="0" u="none" strike="noStrike" kern="1200" cap="none" spc="0" normalizeH="0" baseline="0" noProof="0" dirty="0">
              <a:ln>
                <a:noFill/>
              </a:ln>
              <a:solidFill>
                <a:srgbClr val="1A3966"/>
              </a:solidFill>
              <a:effectLst/>
              <a:uLnTx/>
              <a:uFillTx/>
            </a:endParaRPr>
          </a:p>
          <a:p>
            <a:pPr marL="0" marR="0" lvl="0" indent="0" algn="l" defTabSz="777514" rtl="0" eaLnBrk="1" fontAlgn="auto" latinLnBrk="0" hangingPunct="1">
              <a:lnSpc>
                <a:spcPct val="100000"/>
              </a:lnSpc>
              <a:spcBef>
                <a:spcPts val="0"/>
              </a:spcBef>
              <a:spcAft>
                <a:spcPts val="600"/>
              </a:spcAft>
              <a:buClrTx/>
              <a:buSzTx/>
              <a:buFont typeface="Arial" panose="020B0604020202020204" pitchFamily="34" charset="0"/>
              <a:buNone/>
              <a:tabLst/>
              <a:defRPr/>
            </a:pPr>
            <a:r>
              <a:rPr kumimoji="0" lang="en-GB" sz="1100" b="0" i="0" u="none" strike="noStrike" kern="1200" cap="none" spc="0" normalizeH="0" baseline="0" noProof="0" dirty="0">
                <a:ln>
                  <a:noFill/>
                </a:ln>
                <a:solidFill>
                  <a:srgbClr val="1A3966"/>
                </a:solidFill>
                <a:effectLst/>
                <a:uLnTx/>
                <a:uFillTx/>
              </a:rPr>
              <a:t>. </a:t>
            </a:r>
          </a:p>
        </p:txBody>
      </p:sp>
      <p:sp>
        <p:nvSpPr>
          <p:cNvPr id="11" name="Google Shape;1416;p5">
            <a:extLst>
              <a:ext uri="{FF2B5EF4-FFF2-40B4-BE49-F238E27FC236}">
                <a16:creationId xmlns:a16="http://schemas.microsoft.com/office/drawing/2014/main" id="{51534C07-A972-DBF7-5CB3-E174C56CF237}"/>
              </a:ext>
            </a:extLst>
          </p:cNvPr>
          <p:cNvSpPr txBox="1">
            <a:spLocks/>
          </p:cNvSpPr>
          <p:nvPr/>
        </p:nvSpPr>
        <p:spPr>
          <a:xfrm>
            <a:off x="749500" y="1796200"/>
            <a:ext cx="4979968" cy="2859248"/>
          </a:xfrm>
          <a:prstGeom prst="rect">
            <a:avLst/>
          </a:prstGeom>
          <a:noFill/>
          <a:ln>
            <a:noFill/>
          </a:ln>
        </p:spPr>
        <p:txBody>
          <a:bodyPr spcFirstLastPara="1" wrap="square" lIns="91425" tIns="45700" rIns="91425" bIns="45700" anchor="t" anchorCtr="0">
            <a:noAutofit/>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lnSpc>
                <a:spcPts val="3040"/>
              </a:lnSpc>
              <a:spcBef>
                <a:spcPts val="0"/>
              </a:spcBef>
              <a:buClr>
                <a:schemeClr val="lt1"/>
              </a:buClr>
              <a:buSzPts val="3600"/>
              <a:buNone/>
            </a:pPr>
            <a:r>
              <a:rPr lang="en-GB" sz="3000" i="1" noProof="0" dirty="0">
                <a:solidFill>
                  <a:schemeClr val="bg1"/>
                </a:solidFill>
                <a:latin typeface="Calibri" panose="020F0502020204030204" pitchFamily="34" charset="0"/>
                <a:cs typeface="Calibri" panose="020F0502020204030204" pitchFamily="34" charset="0"/>
              </a:rPr>
              <a:t>Transversal Skills for Sustainable Engineering Leadership</a:t>
            </a:r>
          </a:p>
          <a:p>
            <a:pPr marL="0" indent="0">
              <a:lnSpc>
                <a:spcPts val="3040"/>
              </a:lnSpc>
              <a:spcBef>
                <a:spcPts val="0"/>
              </a:spcBef>
              <a:buClr>
                <a:schemeClr val="lt1"/>
              </a:buClr>
              <a:buSzPts val="3600"/>
              <a:buNone/>
            </a:pPr>
            <a:endParaRPr lang="en-GB" sz="3000" i="1" noProof="0" dirty="0">
              <a:solidFill>
                <a:schemeClr val="bg1"/>
              </a:solidFill>
              <a:latin typeface="Calibri" panose="020F0502020204030204" pitchFamily="34" charset="0"/>
              <a:cs typeface="Calibri" panose="020F0502020204030204" pitchFamily="34" charset="0"/>
            </a:endParaRPr>
          </a:p>
        </p:txBody>
      </p:sp>
      <p:sp>
        <p:nvSpPr>
          <p:cNvPr id="13" name="Text Placeholder 9">
            <a:extLst>
              <a:ext uri="{FF2B5EF4-FFF2-40B4-BE49-F238E27FC236}">
                <a16:creationId xmlns:a16="http://schemas.microsoft.com/office/drawing/2014/main" id="{D34C4A86-DA03-DB79-042F-111FCF0A0FCB}"/>
              </a:ext>
            </a:extLst>
          </p:cNvPr>
          <p:cNvSpPr txBox="1">
            <a:spLocks/>
          </p:cNvSpPr>
          <p:nvPr/>
        </p:nvSpPr>
        <p:spPr>
          <a:xfrm>
            <a:off x="739359" y="954596"/>
            <a:ext cx="3029914" cy="841604"/>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3400" noProof="0" dirty="0">
                <a:solidFill>
                  <a:schemeClr val="bg1"/>
                </a:solidFill>
                <a:latin typeface="Calibri" panose="020F0502020204030204" pitchFamily="34" charset="0"/>
                <a:cs typeface="Calibri" panose="020F0502020204030204" pitchFamily="34" charset="0"/>
              </a:rPr>
              <a:t>Module 1</a:t>
            </a:r>
          </a:p>
        </p:txBody>
      </p:sp>
      <p:cxnSp>
        <p:nvCxnSpPr>
          <p:cNvPr id="14" name="Google Shape;1418;p5">
            <a:extLst>
              <a:ext uri="{FF2B5EF4-FFF2-40B4-BE49-F238E27FC236}">
                <a16:creationId xmlns:a16="http://schemas.microsoft.com/office/drawing/2014/main" id="{D3EA9C68-F85E-DD56-844E-B2DDA13C95B0}"/>
              </a:ext>
            </a:extLst>
          </p:cNvPr>
          <p:cNvCxnSpPr/>
          <p:nvPr/>
        </p:nvCxnSpPr>
        <p:spPr>
          <a:xfrm>
            <a:off x="11519" y="1558614"/>
            <a:ext cx="3853808" cy="0"/>
          </a:xfrm>
          <a:prstGeom prst="straightConnector1">
            <a:avLst/>
          </a:prstGeom>
          <a:noFill/>
          <a:ln w="38100" cap="flat" cmpd="sng">
            <a:solidFill>
              <a:srgbClr val="0E6E61"/>
            </a:solidFill>
            <a:prstDash val="solid"/>
            <a:miter lim="800000"/>
            <a:headEnd type="none" w="sm" len="sm"/>
            <a:tailEnd type="none" w="sm" len="sm"/>
          </a:ln>
        </p:spPr>
      </p:cxnSp>
      <p:sp>
        <p:nvSpPr>
          <p:cNvPr id="24" name="Text Placeholder 4">
            <a:extLst>
              <a:ext uri="{FF2B5EF4-FFF2-40B4-BE49-F238E27FC236}">
                <a16:creationId xmlns:a16="http://schemas.microsoft.com/office/drawing/2014/main" id="{518A3A39-ACCD-CD97-F615-E1A714248BE8}"/>
              </a:ext>
            </a:extLst>
          </p:cNvPr>
          <p:cNvSpPr txBox="1">
            <a:spLocks/>
          </p:cNvSpPr>
          <p:nvPr/>
        </p:nvSpPr>
        <p:spPr>
          <a:xfrm>
            <a:off x="441261" y="5336354"/>
            <a:ext cx="6068373" cy="597372"/>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cs typeface="Calibri" panose="020F0502020204030204" pitchFamily="34" charset="0"/>
              </a:rPr>
              <a:t>Learning Objective</a:t>
            </a:r>
          </a:p>
          <a:p>
            <a:pPr marL="0" indent="0">
              <a:buClrTx/>
              <a:buNone/>
            </a:pPr>
            <a:endParaRPr lang="en-GB" sz="2200" b="1" noProof="0" dirty="0">
              <a:solidFill>
                <a:srgbClr val="0E6E61"/>
              </a:solidFill>
              <a:latin typeface="Calibri" panose="020F0502020204030204" pitchFamily="34" charset="0"/>
              <a:cs typeface="Calibri" panose="020F0502020204030204" pitchFamily="34" charset="0"/>
            </a:endParaRPr>
          </a:p>
        </p:txBody>
      </p:sp>
      <p:sp>
        <p:nvSpPr>
          <p:cNvPr id="26" name="Text Placeholder 6">
            <a:extLst>
              <a:ext uri="{FF2B5EF4-FFF2-40B4-BE49-F238E27FC236}">
                <a16:creationId xmlns:a16="http://schemas.microsoft.com/office/drawing/2014/main" id="{62DC1A75-48EF-04D8-5916-C66ECAED7956}"/>
              </a:ext>
            </a:extLst>
          </p:cNvPr>
          <p:cNvSpPr txBox="1">
            <a:spLocks/>
          </p:cNvSpPr>
          <p:nvPr/>
        </p:nvSpPr>
        <p:spPr>
          <a:xfrm>
            <a:off x="441262" y="7767221"/>
            <a:ext cx="6618034" cy="1033907"/>
          </a:xfrm>
          <a:prstGeom prst="rect">
            <a:avLst/>
          </a:prstGeom>
          <a:noFill/>
          <a:ln>
            <a:noFill/>
          </a:ln>
        </p:spPr>
        <p:txBody>
          <a:bodyPr spcFirstLastPara="1" wrap="square" lIns="91425" tIns="45700" rIns="91425" bIns="45700" numCol="2"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150" noProof="0" dirty="0">
                <a:latin typeface="Calibri" panose="020F0502020204030204" pitchFamily="34" charset="0"/>
                <a:cs typeface="Calibri" panose="020F0502020204030204" pitchFamily="34" charset="0"/>
              </a:rPr>
              <a:t>This module introduces students to core leadership skills and systems-thinking approaches required to address sustainability challenges in engineering contexts. Through applied learning, students explore sustainable project management, ethical decision-making, corporate social responsibility (CSR), and strategic foresight. Emphasis is placed on real-world application aligned with the United Nations Sustainable Development Goals (SDGs).</a:t>
            </a:r>
          </a:p>
        </p:txBody>
      </p:sp>
      <p:sp>
        <p:nvSpPr>
          <p:cNvPr id="38" name="Text Placeholder 6">
            <a:extLst>
              <a:ext uri="{FF2B5EF4-FFF2-40B4-BE49-F238E27FC236}">
                <a16:creationId xmlns:a16="http://schemas.microsoft.com/office/drawing/2014/main" id="{5319B10E-42F6-2F0C-CD4D-0DD05D03B2F2}"/>
              </a:ext>
            </a:extLst>
          </p:cNvPr>
          <p:cNvSpPr txBox="1">
            <a:spLocks/>
          </p:cNvSpPr>
          <p:nvPr/>
        </p:nvSpPr>
        <p:spPr>
          <a:xfrm>
            <a:off x="441261" y="6159373"/>
            <a:ext cx="5832539" cy="1392353"/>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lnSpc>
                <a:spcPts val="1720"/>
              </a:lnSpc>
              <a:buClrTx/>
              <a:buNone/>
            </a:pPr>
            <a:r>
              <a:rPr lang="en-GB" sz="1800" b="1" i="1" noProof="0" dirty="0">
                <a:solidFill>
                  <a:srgbClr val="1A3966"/>
                </a:solidFill>
                <a:latin typeface="Calibri" panose="020F0502020204030204" pitchFamily="34" charset="0"/>
                <a:cs typeface="Calibri" panose="020F0502020204030204" pitchFamily="34" charset="0"/>
              </a:rPr>
              <a:t>To equip engineering students with the transversal competencies required for sustainable leadership, including managing sustainability-focused projects, applying ethical decision-making, leading sustainable transitions, and integrating CSR and foresight into engineering practice.</a:t>
            </a:r>
            <a:endParaRPr lang="en-GB" sz="1800" noProof="0" dirty="0">
              <a:solidFill>
                <a:srgbClr val="1A3966"/>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2357745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38F034-53E3-1A0B-9B46-E031B4547E32}"/>
            </a:ext>
          </a:extLst>
        </p:cNvPr>
        <p:cNvGrpSpPr/>
        <p:nvPr/>
      </p:nvGrpSpPr>
      <p:grpSpPr>
        <a:xfrm>
          <a:off x="0" y="0"/>
          <a:ext cx="0" cy="0"/>
          <a:chOff x="0" y="0"/>
          <a:chExt cx="0" cy="0"/>
        </a:xfrm>
      </p:grpSpPr>
      <p:sp>
        <p:nvSpPr>
          <p:cNvPr id="3" name="Slide Number Placeholder 4">
            <a:extLst>
              <a:ext uri="{FF2B5EF4-FFF2-40B4-BE49-F238E27FC236}">
                <a16:creationId xmlns:a16="http://schemas.microsoft.com/office/drawing/2014/main" id="{56AEFDD8-3E5A-EDD3-622A-BD878F016F81}"/>
              </a:ext>
            </a:extLst>
          </p:cNvPr>
          <p:cNvSpPr txBox="1">
            <a:spLocks/>
          </p:cNvSpPr>
          <p:nvPr/>
        </p:nvSpPr>
        <p:spPr>
          <a:xfrm>
            <a:off x="7236097" y="10451878"/>
            <a:ext cx="383229" cy="370938"/>
          </a:xfrm>
          <a:prstGeom prst="rect">
            <a:avLst/>
          </a:prstGeom>
        </p:spPr>
        <p:txBody>
          <a:bodyPr vert="horz" lIns="91440" tIns="45720" rIns="91440" bIns="45720" rtlCol="0" anchor="ctr"/>
          <a:lstStyle>
            <a:defPPr>
              <a:defRPr lang="en-US"/>
            </a:defPPr>
            <a:lvl1pPr marL="0" algn="ctr" defTabSz="457200" rtl="0" eaLnBrk="1" latinLnBrk="0" hangingPunct="1">
              <a:defRPr sz="1100" kern="1200">
                <a:solidFill>
                  <a:srgbClr val="000D41"/>
                </a:solidFill>
                <a:latin typeface="Calibri" panose="020F0502020204030204" pitchFamily="34" charset="0"/>
                <a:ea typeface="Noto Sans" panose="020B0502040504020204" pitchFamily="34" charset="0"/>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fld id="{9C527BFA-2C0E-4CEC-B6A5-913A56FEF4B4}" type="slidenum">
              <a:rPr kumimoji="0" lang="en-GB" sz="900" b="0" i="0" u="none" strike="noStrike" kern="1200" cap="none" spc="0" normalizeH="0" baseline="0" noProof="0" smtClean="0">
                <a:ln>
                  <a:noFill/>
                </a:ln>
                <a:solidFill>
                  <a:srgbClr val="1A3966"/>
                </a:solidFill>
                <a:effectLst/>
                <a:uLnTx/>
                <a:uFillTx/>
              </a:rPr>
              <a:pPr marL="0" marR="0" lvl="0" indent="0" algn="ctr" defTabSz="457200" rtl="0" eaLnBrk="1" fontAlgn="auto" latinLnBrk="0" hangingPunct="1">
                <a:lnSpc>
                  <a:spcPct val="100000"/>
                </a:lnSpc>
                <a:spcBef>
                  <a:spcPts val="0"/>
                </a:spcBef>
                <a:spcAft>
                  <a:spcPts val="0"/>
                </a:spcAft>
                <a:buClrTx/>
                <a:buSzTx/>
                <a:buFontTx/>
                <a:buNone/>
                <a:tabLst/>
                <a:defRPr/>
              </a:pPr>
              <a:t>30</a:t>
            </a:fld>
            <a:endParaRPr kumimoji="0" lang="en-GB" sz="900" b="0" i="0" u="none" strike="noStrike" kern="1200" cap="none" spc="0" normalizeH="0" baseline="0" noProof="0" dirty="0">
              <a:ln>
                <a:noFill/>
              </a:ln>
              <a:solidFill>
                <a:srgbClr val="1A3966"/>
              </a:solidFill>
              <a:effectLst/>
              <a:uLnTx/>
              <a:uFillTx/>
            </a:endParaRPr>
          </a:p>
        </p:txBody>
      </p:sp>
      <p:sp>
        <p:nvSpPr>
          <p:cNvPr id="15" name="Text Placeholder 4">
            <a:extLst>
              <a:ext uri="{FF2B5EF4-FFF2-40B4-BE49-F238E27FC236}">
                <a16:creationId xmlns:a16="http://schemas.microsoft.com/office/drawing/2014/main" id="{A1516DBD-B1D9-D4D6-1F81-5C44D89FD6B0}"/>
              </a:ext>
            </a:extLst>
          </p:cNvPr>
          <p:cNvSpPr txBox="1">
            <a:spLocks/>
          </p:cNvSpPr>
          <p:nvPr/>
        </p:nvSpPr>
        <p:spPr>
          <a:xfrm>
            <a:off x="933111" y="1692473"/>
            <a:ext cx="6686215"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cs typeface="Calibri" panose="020F0502020204030204" pitchFamily="34" charset="0"/>
              </a:rPr>
              <a:t>Activity 3_Integrated Activity.                                   Envisioning Future Worlds Through Foresight</a:t>
            </a:r>
          </a:p>
          <a:p>
            <a:pPr marL="0" indent="0">
              <a:buClrTx/>
              <a:buNone/>
            </a:pPr>
            <a:endParaRPr lang="en-GB" sz="2200" b="1" noProof="0" dirty="0">
              <a:solidFill>
                <a:srgbClr val="0E6E61"/>
              </a:solidFill>
              <a:latin typeface="Calibri" panose="020F0502020204030204" pitchFamily="34" charset="0"/>
              <a:cs typeface="Calibri" panose="020F0502020204030204" pitchFamily="34" charset="0"/>
            </a:endParaRPr>
          </a:p>
          <a:p>
            <a:pPr marL="0" indent="0">
              <a:buClrTx/>
              <a:buNone/>
            </a:pPr>
            <a:endParaRPr lang="en-GB" sz="2200" b="1" noProof="0" dirty="0">
              <a:solidFill>
                <a:srgbClr val="0E6E61"/>
              </a:solidFill>
              <a:latin typeface="Calibri" panose="020F0502020204030204" pitchFamily="34" charset="0"/>
              <a:cs typeface="Calibri" panose="020F0502020204030204" pitchFamily="34" charset="0"/>
            </a:endParaRPr>
          </a:p>
        </p:txBody>
      </p:sp>
      <p:grpSp>
        <p:nvGrpSpPr>
          <p:cNvPr id="2" name="Group 1">
            <a:extLst>
              <a:ext uri="{FF2B5EF4-FFF2-40B4-BE49-F238E27FC236}">
                <a16:creationId xmlns:a16="http://schemas.microsoft.com/office/drawing/2014/main" id="{24CAB4C8-F517-E1D2-8C37-DD4C21220A1F}"/>
              </a:ext>
            </a:extLst>
          </p:cNvPr>
          <p:cNvGrpSpPr/>
          <p:nvPr/>
        </p:nvGrpSpPr>
        <p:grpSpPr>
          <a:xfrm>
            <a:off x="632678" y="4589"/>
            <a:ext cx="7206111" cy="1687885"/>
            <a:chOff x="632678" y="4589"/>
            <a:chExt cx="7206111" cy="1687885"/>
          </a:xfrm>
        </p:grpSpPr>
        <p:sp>
          <p:nvSpPr>
            <p:cNvPr id="18" name="Rectangle 107">
              <a:extLst>
                <a:ext uri="{FF2B5EF4-FFF2-40B4-BE49-F238E27FC236}">
                  <a16:creationId xmlns:a16="http://schemas.microsoft.com/office/drawing/2014/main" id="{450FE270-9B71-8C99-CF44-96A86861BB3E}"/>
                </a:ext>
              </a:extLst>
            </p:cNvPr>
            <p:cNvSpPr/>
            <p:nvPr/>
          </p:nvSpPr>
          <p:spPr>
            <a:xfrm flipH="1">
              <a:off x="6238468"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5" name="Text Placeholder 32">
              <a:extLst>
                <a:ext uri="{FF2B5EF4-FFF2-40B4-BE49-F238E27FC236}">
                  <a16:creationId xmlns:a16="http://schemas.microsoft.com/office/drawing/2014/main" id="{6DAEC3AA-8AAF-A2C7-01A2-8448F06095EB}"/>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3" name="Straight Connector 12">
              <a:extLst>
                <a:ext uri="{FF2B5EF4-FFF2-40B4-BE49-F238E27FC236}">
                  <a16:creationId xmlns:a16="http://schemas.microsoft.com/office/drawing/2014/main" id="{E8327F5F-515D-206F-4527-B76E53473843}"/>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14" name="Text Placeholder 32">
              <a:extLst>
                <a:ext uri="{FF2B5EF4-FFF2-40B4-BE49-F238E27FC236}">
                  <a16:creationId xmlns:a16="http://schemas.microsoft.com/office/drawing/2014/main" id="{A93AC88E-177D-E404-31B9-3376FC79A5DC}"/>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1</a:t>
              </a:r>
            </a:p>
          </p:txBody>
        </p:sp>
      </p:grpSp>
      <p:sp>
        <p:nvSpPr>
          <p:cNvPr id="6" name="Text Placeholder 1">
            <a:extLst>
              <a:ext uri="{FF2B5EF4-FFF2-40B4-BE49-F238E27FC236}">
                <a16:creationId xmlns:a16="http://schemas.microsoft.com/office/drawing/2014/main" id="{3DB1BBE6-6DA9-50A2-FF92-6E9BC0989BC1}"/>
              </a:ext>
            </a:extLst>
          </p:cNvPr>
          <p:cNvSpPr txBox="1">
            <a:spLocks/>
          </p:cNvSpPr>
          <p:nvPr/>
        </p:nvSpPr>
        <p:spPr>
          <a:xfrm>
            <a:off x="879243" y="714192"/>
            <a:ext cx="4905109" cy="960496"/>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69BCAC"/>
                </a:solidFill>
              </a:rPr>
              <a:t>C09  Sustainable Strategies and Strategic Planning</a:t>
            </a:r>
          </a:p>
          <a:p>
            <a:pPr algn="r">
              <a:lnSpc>
                <a:spcPts val="2380"/>
              </a:lnSpc>
              <a:spcBef>
                <a:spcPts val="0"/>
              </a:spcBef>
            </a:pPr>
            <a:endParaRPr lang="en-GB" sz="2700" noProof="0" dirty="0">
              <a:solidFill>
                <a:srgbClr val="69BCAC"/>
              </a:solidFill>
            </a:endParaRPr>
          </a:p>
        </p:txBody>
      </p:sp>
      <p:cxnSp>
        <p:nvCxnSpPr>
          <p:cNvPr id="4" name="Straight Connector 3">
            <a:extLst>
              <a:ext uri="{FF2B5EF4-FFF2-40B4-BE49-F238E27FC236}">
                <a16:creationId xmlns:a16="http://schemas.microsoft.com/office/drawing/2014/main" id="{DF872B63-9A0D-189F-C5CD-E43AC1A0C948}"/>
              </a:ext>
            </a:extLst>
          </p:cNvPr>
          <p:cNvCxnSpPr>
            <a:cxnSpLocks/>
          </p:cNvCxnSpPr>
          <p:nvPr/>
        </p:nvCxnSpPr>
        <p:spPr>
          <a:xfrm>
            <a:off x="2302189" y="3051284"/>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41A35322-7D98-A6B1-7482-4A999E0069C6}"/>
              </a:ext>
            </a:extLst>
          </p:cNvPr>
          <p:cNvCxnSpPr>
            <a:cxnSpLocks/>
          </p:cNvCxnSpPr>
          <p:nvPr/>
        </p:nvCxnSpPr>
        <p:spPr>
          <a:xfrm>
            <a:off x="2302189" y="4838707"/>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DC7FB874-4F56-2427-2D41-0F346AD63749}"/>
              </a:ext>
            </a:extLst>
          </p:cNvPr>
          <p:cNvCxnSpPr>
            <a:cxnSpLocks/>
          </p:cNvCxnSpPr>
          <p:nvPr/>
        </p:nvCxnSpPr>
        <p:spPr>
          <a:xfrm>
            <a:off x="2302189" y="7709916"/>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17" name="Text Placeholder 6">
            <a:extLst>
              <a:ext uri="{FF2B5EF4-FFF2-40B4-BE49-F238E27FC236}">
                <a16:creationId xmlns:a16="http://schemas.microsoft.com/office/drawing/2014/main" id="{53E859D7-88FD-B702-B4DF-1831AA456833}"/>
              </a:ext>
            </a:extLst>
          </p:cNvPr>
          <p:cNvSpPr txBox="1">
            <a:spLocks/>
          </p:cNvSpPr>
          <p:nvPr/>
        </p:nvSpPr>
        <p:spPr>
          <a:xfrm>
            <a:off x="933112" y="2933659"/>
            <a:ext cx="6122241" cy="7772923"/>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INTRODUCTION</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600" b="1" noProof="0" dirty="0">
              <a:solidFill>
                <a:srgbClr val="0E6E61"/>
              </a:solidFill>
              <a:highlight>
                <a:srgbClr val="0E6E61"/>
              </a:highlight>
              <a:latin typeface="Calibri" panose="020F0502020204030204" pitchFamily="34" charset="0"/>
              <a:cs typeface="Calibri" panose="020F0502020204030204" pitchFamily="34" charset="0"/>
            </a:endParaRPr>
          </a:p>
          <a:p>
            <a:pPr>
              <a:lnSpc>
                <a:spcPts val="1280"/>
              </a:lnSpc>
            </a:pPr>
            <a:r>
              <a:rPr lang="en-GB" sz="1150" noProof="0" dirty="0">
                <a:effectLst/>
                <a:latin typeface="Calibri" panose="020F0502020204030204" pitchFamily="34" charset="0"/>
                <a:ea typeface="Calibri" panose="020F0502020204030204" pitchFamily="34" charset="0"/>
                <a:cs typeface="Calibri" panose="020F0502020204030204" pitchFamily="34" charset="0"/>
              </a:rPr>
              <a:t>This integration activity is the final step in applying strategic foresight by imagining and designing a future world shaped by the long-term evolution of a sustainability-related engineering challenge. Building on previous work, students will creatively explore either an optimistic or pessimistic future. This activity encourages deep engagement with systems thinking, uncertainty, and strategic imagination, while strengthening communication and reflection skills</a:t>
            </a:r>
            <a:r>
              <a:rPr lang="en-GB" sz="1150" b="1" noProof="0" dirty="0">
                <a:effectLst/>
                <a:latin typeface="Calibri" panose="020F0502020204030204" pitchFamily="34" charset="0"/>
                <a:ea typeface="Calibri" panose="020F0502020204030204" pitchFamily="34" charset="0"/>
                <a:cs typeface="Calibri" panose="020F0502020204030204" pitchFamily="34" charset="0"/>
              </a:rPr>
              <a:t>.</a:t>
            </a:r>
          </a:p>
          <a:p>
            <a:pPr>
              <a:lnSpc>
                <a:spcPts val="1280"/>
              </a:lnSpc>
            </a:pPr>
            <a:endParaRPr lang="en-GB" sz="1150" b="1" noProof="0" dirty="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150" noProof="0" dirty="0">
              <a:effectLst/>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INSTRUCTION FOR THE STUDENTS</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050" b="1" noProof="0" dirty="0">
              <a:solidFill>
                <a:srgbClr val="0E6E61"/>
              </a:solidFill>
              <a:highlight>
                <a:srgbClr val="0E6E61"/>
              </a:highlight>
              <a:latin typeface="Calibri" panose="020F0502020204030204" pitchFamily="34" charset="0"/>
              <a:ea typeface="Calibri" panose="020F0502020204030204" pitchFamily="34" charset="0"/>
              <a:cs typeface="Calibri" panose="020F0502020204030204" pitchFamily="34" charset="0"/>
            </a:endParaRPr>
          </a:p>
          <a:p>
            <a:pPr>
              <a:lnSpc>
                <a:spcPts val="1280"/>
              </a:lnSpc>
            </a:pPr>
            <a:r>
              <a:rPr lang="en-GB" sz="1150" noProof="0" dirty="0">
                <a:effectLst/>
                <a:latin typeface="Calibri" panose="020F0502020204030204" pitchFamily="34" charset="0"/>
                <a:ea typeface="Calibri" panose="020F0502020204030204" pitchFamily="34" charset="0"/>
                <a:cs typeface="Calibri" panose="020F0502020204030204" pitchFamily="34" charset="0"/>
              </a:rPr>
              <a:t>In this activity, you will design a plausible future world based on a sustainability challenge you’ve previously explored.</a:t>
            </a:r>
          </a:p>
          <a:p>
            <a:pPr>
              <a:lnSpc>
                <a:spcPts val="1280"/>
              </a:lnSpc>
            </a:pPr>
            <a:endParaRPr lang="en-GB" sz="1150" noProof="0" dirty="0">
              <a:effectLst/>
              <a:latin typeface="Calibri" panose="020F0502020204030204" pitchFamily="34" charset="0"/>
              <a:ea typeface="Calibri" panose="020F0502020204030204" pitchFamily="34" charset="0"/>
              <a:cs typeface="Calibri" panose="020F0502020204030204" pitchFamily="34" charset="0"/>
            </a:endParaRPr>
          </a:p>
          <a:p>
            <a:pPr marL="355600" indent="-342900">
              <a:lnSpc>
                <a:spcPts val="1280"/>
              </a:lnSpc>
              <a:buClr>
                <a:srgbClr val="69BCAC"/>
              </a:buClr>
              <a:buSzPct val="140000"/>
              <a:buAutoNum type="arabicPeriod"/>
            </a:pPr>
            <a:r>
              <a:rPr lang="en-GB" sz="1150" noProof="0" dirty="0">
                <a:effectLst/>
                <a:latin typeface="Calibri" panose="020F0502020204030204" pitchFamily="34" charset="0"/>
                <a:ea typeface="Calibri" panose="020F0502020204030204" pitchFamily="34" charset="0"/>
                <a:cs typeface="Calibri" panose="020F0502020204030204" pitchFamily="34" charset="0"/>
              </a:rPr>
              <a:t>Create a future scenario in which your challenge has either been successfully solved or significantly worsened.</a:t>
            </a:r>
          </a:p>
          <a:p>
            <a:pPr marL="355600" indent="-342900">
              <a:lnSpc>
                <a:spcPts val="1280"/>
              </a:lnSpc>
              <a:buClr>
                <a:srgbClr val="69BCAC"/>
              </a:buClr>
              <a:buSzPct val="140000"/>
              <a:buAutoNum type="arabicPeriod"/>
            </a:pPr>
            <a:r>
              <a:rPr lang="en-GB" sz="1150" noProof="0" dirty="0">
                <a:effectLst/>
                <a:latin typeface="Calibri" panose="020F0502020204030204" pitchFamily="34" charset="0"/>
                <a:ea typeface="Calibri" panose="020F0502020204030204" pitchFamily="34" charset="0"/>
                <a:cs typeface="Calibri" panose="020F0502020204030204" pitchFamily="34" charset="0"/>
              </a:rPr>
              <a:t>Present your future creatively using a format assigned by your instructor. </a:t>
            </a:r>
          </a:p>
          <a:p>
            <a:pPr>
              <a:lnSpc>
                <a:spcPts val="1280"/>
              </a:lnSpc>
            </a:pPr>
            <a:endParaRPr lang="en-GB" sz="1050" noProof="0" dirty="0">
              <a:effectLst/>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dirty="0">
              <a:effectLst/>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dirty="0">
              <a:effectLst/>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dirty="0">
              <a:effectLst/>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ea typeface="Calibri" panose="020F0502020204030204" pitchFamily="34" charset="0"/>
              <a:cs typeface="Calibri" panose="020F0502020204030204" pitchFamily="34" charset="0"/>
            </a:endParaRPr>
          </a:p>
          <a:p>
            <a:pPr>
              <a:lnSpc>
                <a:spcPts val="1280"/>
              </a:lnSpc>
            </a:pPr>
            <a:r>
              <a:rPr lang="en-GB" sz="1200" b="1" noProof="0" dirty="0">
                <a:solidFill>
                  <a:schemeClr val="bg1"/>
                </a:solidFill>
                <a:highlight>
                  <a:srgbClr val="0E6E61"/>
                </a:highlight>
                <a:latin typeface="Calibri" panose="020F0502020204030204" pitchFamily="34" charset="0"/>
                <a:cs typeface="Calibri" panose="020F0502020204030204" pitchFamily="34" charset="0"/>
              </a:rPr>
              <a:t> </a:t>
            </a:r>
            <a:r>
              <a:rPr lang="en-GB" sz="1600" b="1" noProof="0" dirty="0">
                <a:solidFill>
                  <a:schemeClr val="bg1"/>
                </a:solidFill>
                <a:highlight>
                  <a:srgbClr val="0E6E61"/>
                </a:highlight>
                <a:latin typeface="Calibri" panose="020F0502020204030204" pitchFamily="34" charset="0"/>
                <a:cs typeface="Calibri" panose="020F0502020204030204" pitchFamily="34" charset="0"/>
              </a:rPr>
              <a:t>DESCRIPTION (60 – 90 mins)</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a:t>
            </a:r>
          </a:p>
          <a:p>
            <a:pPr>
              <a:lnSpc>
                <a:spcPts val="1280"/>
              </a:lnSpc>
            </a:pPr>
            <a:endParaRPr lang="en-GB" sz="1200" b="1" noProof="0" dirty="0">
              <a:solidFill>
                <a:srgbClr val="0E6E61"/>
              </a:solidFill>
              <a:highlight>
                <a:srgbClr val="0E6E61"/>
              </a:highlight>
              <a:latin typeface="Calibri" panose="020F0502020204030204" pitchFamily="34" charset="0"/>
              <a:cs typeface="Calibri" panose="020F0502020204030204" pitchFamily="34" charset="0"/>
            </a:endParaRPr>
          </a:p>
          <a:p>
            <a:pPr>
              <a:lnSpc>
                <a:spcPts val="1280"/>
              </a:lnSpc>
            </a:pPr>
            <a:endParaRPr lang="en-GB" sz="1200" b="1" noProof="0" dirty="0">
              <a:solidFill>
                <a:srgbClr val="0E6E61"/>
              </a:solidFill>
              <a:highlight>
                <a:srgbClr val="0E6E61"/>
              </a:highlight>
              <a:latin typeface="Calibri" panose="020F0502020204030204" pitchFamily="34" charset="0"/>
              <a:cs typeface="Calibri" panose="020F0502020204030204" pitchFamily="34" charset="0"/>
            </a:endParaRPr>
          </a:p>
          <a:p>
            <a:pPr>
              <a:lnSpc>
                <a:spcPts val="1280"/>
              </a:lnSpc>
            </a:pPr>
            <a:endParaRPr lang="en-GB" sz="1200" b="1" noProof="0" dirty="0">
              <a:solidFill>
                <a:srgbClr val="0E6E61"/>
              </a:solidFill>
              <a:highlight>
                <a:srgbClr val="0E6E61"/>
              </a:highlight>
              <a:latin typeface="Calibri" panose="020F0502020204030204" pitchFamily="34" charset="0"/>
              <a:cs typeface="Calibri" panose="020F0502020204030204" pitchFamily="34" charset="0"/>
            </a:endParaRPr>
          </a:p>
          <a:p>
            <a:pPr marL="184150">
              <a:lnSpc>
                <a:spcPts val="1280"/>
              </a:lnSpc>
            </a:pPr>
            <a:r>
              <a:rPr lang="en-GB" sz="1150" b="1" noProof="0" dirty="0">
                <a:latin typeface="Calibri" panose="020F0502020204030204" pitchFamily="34" charset="0"/>
                <a:cs typeface="Calibri" panose="020F0502020204030204" pitchFamily="34" charset="0"/>
              </a:rPr>
              <a:t>Estimated total activity time: </a:t>
            </a:r>
            <a:r>
              <a:rPr lang="en-GB" sz="1150" noProof="0" dirty="0">
                <a:latin typeface="Calibri" panose="020F0502020204030204" pitchFamily="34" charset="0"/>
                <a:cs typeface="Calibri" panose="020F0502020204030204" pitchFamily="34" charset="0"/>
              </a:rPr>
              <a:t>90-120 minutes </a:t>
            </a:r>
          </a:p>
          <a:p>
            <a:pPr marL="184150">
              <a:lnSpc>
                <a:spcPts val="1280"/>
              </a:lnSpc>
            </a:pPr>
            <a:endParaRPr lang="en-GB" sz="1150" noProof="0" dirty="0">
              <a:latin typeface="Calibri" panose="020F0502020204030204" pitchFamily="34" charset="0"/>
              <a:cs typeface="Calibri" panose="020F0502020204030204" pitchFamily="34" charset="0"/>
            </a:endParaRPr>
          </a:p>
          <a:p>
            <a:pPr marL="355600" indent="-171450">
              <a:lnSpc>
                <a:spcPts val="1280"/>
              </a:lnSpc>
              <a:buClr>
                <a:srgbClr val="69BCAC"/>
              </a:buClr>
              <a:buFont typeface="Arial" panose="020B0604020202020204" pitchFamily="34" charset="0"/>
              <a:buChar char="•"/>
            </a:pPr>
            <a:r>
              <a:rPr lang="en-GB" sz="1150" b="1" noProof="0" dirty="0">
                <a:latin typeface="Calibri" panose="020F0502020204030204" pitchFamily="34" charset="0"/>
                <a:cs typeface="Calibri" panose="020F0502020204030204" pitchFamily="34" charset="0"/>
              </a:rPr>
              <a:t>Future scenario definition: </a:t>
            </a:r>
            <a:r>
              <a:rPr lang="en-GB" sz="1150" noProof="0" dirty="0">
                <a:latin typeface="Calibri" panose="020F0502020204030204" pitchFamily="34" charset="0"/>
                <a:cs typeface="Calibri" panose="020F0502020204030204" pitchFamily="34" charset="0"/>
              </a:rPr>
              <a:t>30-40 minutes</a:t>
            </a:r>
          </a:p>
          <a:p>
            <a:pPr marL="355600" indent="-171450">
              <a:lnSpc>
                <a:spcPts val="1280"/>
              </a:lnSpc>
              <a:buClr>
                <a:srgbClr val="69BCAC"/>
              </a:buClr>
              <a:buFont typeface="Arial" panose="020B0604020202020204" pitchFamily="34" charset="0"/>
              <a:buChar char="•"/>
            </a:pPr>
            <a:r>
              <a:rPr lang="en-GB" sz="1150" b="1" noProof="0" dirty="0">
                <a:latin typeface="Calibri" panose="020F0502020204030204" pitchFamily="34" charset="0"/>
                <a:cs typeface="Calibri" panose="020F0502020204030204" pitchFamily="34" charset="0"/>
              </a:rPr>
              <a:t>Creative work</a:t>
            </a:r>
            <a:r>
              <a:rPr lang="en-GB" sz="1150" noProof="0" dirty="0">
                <a:latin typeface="Calibri" panose="020F0502020204030204" pitchFamily="34" charset="0"/>
                <a:cs typeface="Calibri" panose="020F0502020204030204" pitchFamily="34" charset="0"/>
              </a:rPr>
              <a:t>: 30-40 minutes</a:t>
            </a:r>
          </a:p>
          <a:p>
            <a:pPr marL="355600" indent="-171450">
              <a:lnSpc>
                <a:spcPts val="1280"/>
              </a:lnSpc>
              <a:buClr>
                <a:srgbClr val="69BCAC"/>
              </a:buClr>
              <a:buFont typeface="Arial" panose="020B0604020202020204" pitchFamily="34" charset="0"/>
              <a:buChar char="•"/>
            </a:pPr>
            <a:r>
              <a:rPr lang="en-GB" sz="1150" b="1" noProof="0" dirty="0">
                <a:latin typeface="Calibri" panose="020F0502020204030204" pitchFamily="34" charset="0"/>
                <a:cs typeface="Calibri" panose="020F0502020204030204" pitchFamily="34" charset="0"/>
              </a:rPr>
              <a:t>Class presentations: </a:t>
            </a:r>
            <a:r>
              <a:rPr lang="en-GB" sz="1150" noProof="0" dirty="0">
                <a:latin typeface="Calibri" panose="020F0502020204030204" pitchFamily="34" charset="0"/>
                <a:cs typeface="Calibri" panose="020F0502020204030204" pitchFamily="34" charset="0"/>
              </a:rPr>
              <a:t>30-40 minutes</a:t>
            </a:r>
          </a:p>
          <a:p>
            <a:pPr>
              <a:lnSpc>
                <a:spcPts val="1280"/>
              </a:lnSpc>
            </a:pPr>
            <a:endParaRPr lang="en-GB" sz="1050" noProof="0" dirty="0">
              <a:effectLst/>
              <a:latin typeface="Calibri" panose="020F0502020204030204" pitchFamily="34" charset="0"/>
              <a:ea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p:txBody>
      </p:sp>
      <p:grpSp>
        <p:nvGrpSpPr>
          <p:cNvPr id="19" name="Grupo 3">
            <a:extLst>
              <a:ext uri="{FF2B5EF4-FFF2-40B4-BE49-F238E27FC236}">
                <a16:creationId xmlns:a16="http://schemas.microsoft.com/office/drawing/2014/main" id="{A0182BA2-E9D7-E2A6-E266-FCD4BDD25704}"/>
              </a:ext>
            </a:extLst>
          </p:cNvPr>
          <p:cNvGrpSpPr/>
          <p:nvPr/>
        </p:nvGrpSpPr>
        <p:grpSpPr>
          <a:xfrm>
            <a:off x="1304424" y="6337762"/>
            <a:ext cx="2273321" cy="428685"/>
            <a:chOff x="1214439" y="4855521"/>
            <a:chExt cx="2455937" cy="613842"/>
          </a:xfrm>
        </p:grpSpPr>
        <p:sp>
          <p:nvSpPr>
            <p:cNvPr id="20" name="Rectángulo redondeado 249">
              <a:hlinkClick r:id="rId3"/>
              <a:extLst>
                <a:ext uri="{FF2B5EF4-FFF2-40B4-BE49-F238E27FC236}">
                  <a16:creationId xmlns:a16="http://schemas.microsoft.com/office/drawing/2014/main" id="{077C148B-0DFF-6F21-5A9B-86851D11E7BB}"/>
                </a:ext>
              </a:extLst>
            </p:cNvPr>
            <p:cNvSpPr/>
            <p:nvPr/>
          </p:nvSpPr>
          <p:spPr>
            <a:xfrm>
              <a:off x="1214439" y="4855521"/>
              <a:ext cx="2455937" cy="613842"/>
            </a:xfrm>
            <a:prstGeom prst="roundRect">
              <a:avLst/>
            </a:prstGeom>
            <a:solidFill>
              <a:srgbClr val="69BC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pitchFamily="34" charset="0"/>
                <a:cs typeface="Calibri" panose="020F0502020204030204" pitchFamily="34" charset="0"/>
              </a:endParaRPr>
            </a:p>
          </p:txBody>
        </p:sp>
        <p:sp>
          <p:nvSpPr>
            <p:cNvPr id="21" name="CuadroTexto 9">
              <a:extLst>
                <a:ext uri="{FF2B5EF4-FFF2-40B4-BE49-F238E27FC236}">
                  <a16:creationId xmlns:a16="http://schemas.microsoft.com/office/drawing/2014/main" id="{0B81BC27-6D7C-505A-53BB-2F2CF1B54990}"/>
                </a:ext>
              </a:extLst>
            </p:cNvPr>
            <p:cNvSpPr txBox="1"/>
            <p:nvPr/>
          </p:nvSpPr>
          <p:spPr>
            <a:xfrm>
              <a:off x="1214439" y="4930548"/>
              <a:ext cx="2455936" cy="440712"/>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M1_C09_A</a:t>
              </a:r>
              <a:r>
                <a:rPr lang="en-GB" kern="1200" noProof="0" dirty="0">
                  <a:solidFill>
                    <a:srgbClr val="FFFFFF"/>
                  </a:solidFill>
                  <a:latin typeface="Calibri" panose="020F0502020204030204" pitchFamily="34" charset="0"/>
                  <a:ea typeface="+mn-ea"/>
                  <a:cs typeface="Calibri" panose="020F0502020204030204" pitchFamily="34" charset="0"/>
                </a:rPr>
                <a:t>3</a:t>
              </a:r>
              <a:r>
                <a:rPr kumimoji="0" lang="en-GB" sz="14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_R</a:t>
              </a:r>
              <a:r>
                <a:rPr lang="en-GB" kern="1200" noProof="0" dirty="0">
                  <a:solidFill>
                    <a:srgbClr val="FFFFFF"/>
                  </a:solidFill>
                  <a:latin typeface="Calibri" panose="020F0502020204030204" pitchFamily="34" charset="0"/>
                  <a:ea typeface="+mn-ea"/>
                  <a:cs typeface="Calibri" panose="020F0502020204030204" pitchFamily="34" charset="0"/>
                </a:rPr>
                <a:t>1</a:t>
              </a:r>
              <a:r>
                <a:rPr kumimoji="0" lang="en-GB" sz="14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_T</a:t>
              </a:r>
              <a:r>
                <a:rPr lang="en-GB" kern="1200" noProof="0" dirty="0">
                  <a:solidFill>
                    <a:srgbClr val="FFFFFF"/>
                  </a:solidFill>
                  <a:latin typeface="Calibri" panose="020F0502020204030204" pitchFamily="34" charset="0"/>
                  <a:ea typeface="+mn-ea"/>
                  <a:cs typeface="Calibri" panose="020F0502020204030204" pitchFamily="34" charset="0"/>
                </a:rPr>
                <a:t>1</a:t>
              </a:r>
              <a:endParaRPr kumimoji="0" lang="en-GB" sz="14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grpSp>
      <p:sp>
        <p:nvSpPr>
          <p:cNvPr id="22" name="Rectángulo redondeado 249">
            <a:extLst>
              <a:ext uri="{FF2B5EF4-FFF2-40B4-BE49-F238E27FC236}">
                <a16:creationId xmlns:a16="http://schemas.microsoft.com/office/drawing/2014/main" id="{66C1CFA4-61E7-6544-8F7C-B5A84245CF00}"/>
              </a:ext>
            </a:extLst>
          </p:cNvPr>
          <p:cNvSpPr/>
          <p:nvPr/>
        </p:nvSpPr>
        <p:spPr>
          <a:xfrm>
            <a:off x="1038734" y="8162012"/>
            <a:ext cx="3237484" cy="1119771"/>
          </a:xfrm>
          <a:prstGeom prst="roundRect">
            <a:avLst/>
          </a:prstGeom>
          <a:noFill/>
          <a:ln>
            <a:solidFill>
              <a:srgbClr val="69BCAC"/>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347776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F1CF22-22EC-A34A-4EF6-0D2DC250A756}"/>
            </a:ext>
          </a:extLst>
        </p:cNvPr>
        <p:cNvGrpSpPr/>
        <p:nvPr/>
      </p:nvGrpSpPr>
      <p:grpSpPr>
        <a:xfrm>
          <a:off x="0" y="0"/>
          <a:ext cx="0" cy="0"/>
          <a:chOff x="0" y="0"/>
          <a:chExt cx="0" cy="0"/>
        </a:xfrm>
      </p:grpSpPr>
      <p:sp>
        <p:nvSpPr>
          <p:cNvPr id="21" name="Text Placeholder 4">
            <a:extLst>
              <a:ext uri="{FF2B5EF4-FFF2-40B4-BE49-F238E27FC236}">
                <a16:creationId xmlns:a16="http://schemas.microsoft.com/office/drawing/2014/main" id="{71773AAB-E9BB-E56E-4456-607FF82011A7}"/>
              </a:ext>
            </a:extLst>
          </p:cNvPr>
          <p:cNvSpPr txBox="1">
            <a:spLocks/>
          </p:cNvSpPr>
          <p:nvPr/>
        </p:nvSpPr>
        <p:spPr>
          <a:xfrm>
            <a:off x="933112" y="1692473"/>
            <a:ext cx="5066133"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cs typeface="Calibri" panose="020F0502020204030204" pitchFamily="34" charset="0"/>
              </a:rPr>
              <a:t>Applied teaching pedagogies:</a:t>
            </a:r>
          </a:p>
          <a:p>
            <a:pPr marL="0" indent="0">
              <a:buClrTx/>
              <a:buNone/>
            </a:pPr>
            <a:endParaRPr lang="en-GB" sz="2200" b="1" noProof="0" dirty="0">
              <a:solidFill>
                <a:srgbClr val="0E6E61"/>
              </a:solidFill>
              <a:latin typeface="Calibri" panose="020F0502020204030204" pitchFamily="34" charset="0"/>
              <a:cs typeface="Calibri" panose="020F0502020204030204" pitchFamily="34" charset="0"/>
            </a:endParaRPr>
          </a:p>
        </p:txBody>
      </p:sp>
      <p:sp>
        <p:nvSpPr>
          <p:cNvPr id="4" name="Text Placeholder 6">
            <a:extLst>
              <a:ext uri="{FF2B5EF4-FFF2-40B4-BE49-F238E27FC236}">
                <a16:creationId xmlns:a16="http://schemas.microsoft.com/office/drawing/2014/main" id="{3507916F-8FF9-2297-4C8F-2E8E23F2359E}"/>
              </a:ext>
            </a:extLst>
          </p:cNvPr>
          <p:cNvSpPr txBox="1">
            <a:spLocks/>
          </p:cNvSpPr>
          <p:nvPr/>
        </p:nvSpPr>
        <p:spPr>
          <a:xfrm>
            <a:off x="960045" y="2871224"/>
            <a:ext cx="6068373" cy="844077"/>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9263" indent="-441325" algn="l">
              <a:lnSpc>
                <a:spcPts val="1280"/>
              </a:lnSpc>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O2P	</a:t>
            </a:r>
            <a:r>
              <a:rPr lang="en-GB" sz="1400" noProof="0" dirty="0">
                <a:latin typeface="Calibri" panose="020F0502020204030204" pitchFamily="34" charset="0"/>
                <a:cs typeface="Calibri" panose="020F0502020204030204" pitchFamily="34" charset="0"/>
              </a:rPr>
              <a:t>Case-Based Learning</a:t>
            </a:r>
          </a:p>
          <a:p>
            <a:pPr marL="449263" indent="-441325" algn="l">
              <a:lnSpc>
                <a:spcPts val="1280"/>
              </a:lnSpc>
              <a:tabLst>
                <a:tab pos="568325"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21P	</a:t>
            </a:r>
            <a:r>
              <a:rPr lang="en-GB" sz="1400" noProof="0" dirty="0">
                <a:latin typeface="Calibri" panose="020F0502020204030204" pitchFamily="34" charset="0"/>
                <a:cs typeface="Calibri" panose="020F0502020204030204" pitchFamily="34" charset="0"/>
              </a:rPr>
              <a:t>Didactic Teaching</a:t>
            </a:r>
          </a:p>
        </p:txBody>
      </p:sp>
      <p:sp>
        <p:nvSpPr>
          <p:cNvPr id="6" name="Text Placeholder 6">
            <a:extLst>
              <a:ext uri="{FF2B5EF4-FFF2-40B4-BE49-F238E27FC236}">
                <a16:creationId xmlns:a16="http://schemas.microsoft.com/office/drawing/2014/main" id="{47655D1A-004B-DD3A-19AB-554B1C207103}"/>
              </a:ext>
            </a:extLst>
          </p:cNvPr>
          <p:cNvSpPr txBox="1">
            <a:spLocks/>
          </p:cNvSpPr>
          <p:nvPr/>
        </p:nvSpPr>
        <p:spPr>
          <a:xfrm>
            <a:off x="906176" y="4984516"/>
            <a:ext cx="6068373" cy="116030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9263" lvl="0" indent="-441325" algn="l">
              <a:lnSpc>
                <a:spcPts val="1280"/>
              </a:lnSpc>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01P	</a:t>
            </a:r>
            <a:r>
              <a:rPr lang="en-GB" sz="1400" noProof="0" dirty="0">
                <a:latin typeface="Calibri" panose="020F0502020204030204" pitchFamily="34" charset="0"/>
                <a:cs typeface="Calibri" panose="020F0502020204030204" pitchFamily="34" charset="0"/>
              </a:rPr>
              <a:t>Problem-Based Learning (PBL)</a:t>
            </a:r>
          </a:p>
          <a:p>
            <a:pPr marL="449263" indent="-441325" algn="l">
              <a:lnSpc>
                <a:spcPts val="1280"/>
              </a:lnSpc>
              <a:tabLst>
                <a:tab pos="568325"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14P    </a:t>
            </a:r>
            <a:r>
              <a:rPr lang="en-GB" sz="1400" noProof="0" dirty="0">
                <a:latin typeface="Calibri" panose="020F0502020204030204" pitchFamily="34" charset="0"/>
                <a:cs typeface="Calibri" panose="020F0502020204030204" pitchFamily="34" charset="0"/>
              </a:rPr>
              <a:t>Challenge-Based Learning </a:t>
            </a:r>
          </a:p>
          <a:p>
            <a:pPr marL="449263" indent="-441325" algn="l">
              <a:lnSpc>
                <a:spcPts val="1280"/>
              </a:lnSpc>
              <a:tabLst>
                <a:tab pos="568325" algn="l"/>
                <a:tab pos="1597025" algn="l"/>
              </a:tabLst>
            </a:pPr>
            <a:r>
              <a:rPr lang="en-GB" sz="900" noProof="0" dirty="0">
                <a:solidFill>
                  <a:srgbClr val="0E6E61"/>
                </a:solidFill>
                <a:latin typeface="Calibri" panose="020F0502020204030204" pitchFamily="34" charset="0"/>
                <a:cs typeface="Calibri" panose="020F0502020204030204" pitchFamily="34" charset="0"/>
              </a:rPr>
              <a:t>………………………………………………………………………………………………………………….……………………………………………………………</a:t>
            </a:r>
            <a:endParaRPr lang="en-GB" sz="900" b="1" noProof="0" dirty="0">
              <a:solidFill>
                <a:srgbClr val="0E6E61"/>
              </a:solidFill>
              <a:latin typeface="Calibri" panose="020F0502020204030204" pitchFamily="34" charset="0"/>
              <a:cs typeface="Calibri" panose="020F0502020204030204" pitchFamily="34" charset="0"/>
            </a:endParaRPr>
          </a:p>
          <a:p>
            <a:pPr marL="449263" lvl="0" indent="-441325" algn="l">
              <a:lnSpc>
                <a:spcPts val="1280"/>
              </a:lnSpc>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22P 	</a:t>
            </a:r>
            <a:r>
              <a:rPr lang="en-GB" sz="1400" noProof="0" dirty="0">
                <a:latin typeface="Calibri" panose="020F0502020204030204" pitchFamily="34" charset="0"/>
                <a:cs typeface="Calibri" panose="020F0502020204030204" pitchFamily="34" charset="0"/>
              </a:rPr>
              <a:t>Collaborative Learning</a:t>
            </a:r>
          </a:p>
        </p:txBody>
      </p:sp>
      <p:sp>
        <p:nvSpPr>
          <p:cNvPr id="10" name="Text Placeholder 6">
            <a:extLst>
              <a:ext uri="{FF2B5EF4-FFF2-40B4-BE49-F238E27FC236}">
                <a16:creationId xmlns:a16="http://schemas.microsoft.com/office/drawing/2014/main" id="{29020F81-F882-E5B6-5E53-7291C8257FB9}"/>
              </a:ext>
            </a:extLst>
          </p:cNvPr>
          <p:cNvSpPr txBox="1">
            <a:spLocks/>
          </p:cNvSpPr>
          <p:nvPr/>
        </p:nvSpPr>
        <p:spPr>
          <a:xfrm>
            <a:off x="919670" y="7403671"/>
            <a:ext cx="6068373" cy="1784080"/>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9263" lvl="0" indent="-441325" algn="l">
              <a:lnSpc>
                <a:spcPts val="1280"/>
              </a:lnSpc>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04P	</a:t>
            </a:r>
            <a:r>
              <a:rPr lang="en-GB" sz="1400" noProof="0" dirty="0">
                <a:latin typeface="Calibri" panose="020F0502020204030204" pitchFamily="34" charset="0"/>
                <a:cs typeface="Calibri" panose="020F0502020204030204" pitchFamily="34" charset="0"/>
              </a:rPr>
              <a:t>Simulation</a:t>
            </a:r>
          </a:p>
          <a:p>
            <a:pPr marL="449263" indent="-441325" algn="l">
              <a:lnSpc>
                <a:spcPts val="1280"/>
              </a:lnSpc>
              <a:tabLst>
                <a:tab pos="568325"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lvl="0" indent="-441325" algn="l">
              <a:lnSpc>
                <a:spcPts val="1280"/>
              </a:lnSpc>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11P    </a:t>
            </a:r>
            <a:r>
              <a:rPr lang="en-GB" sz="1400" noProof="0" dirty="0">
                <a:latin typeface="Calibri" panose="020F0502020204030204" pitchFamily="34" charset="0"/>
                <a:cs typeface="Calibri" panose="020F0502020204030204" pitchFamily="34" charset="0"/>
              </a:rPr>
              <a:t>Storytelling</a:t>
            </a:r>
            <a:r>
              <a:rPr lang="en-GB" sz="900" noProof="0" dirty="0">
                <a:solidFill>
                  <a:srgbClr val="CEBEDD"/>
                </a:solidFill>
                <a:latin typeface="Calibri" panose="020F0502020204030204" pitchFamily="34" charset="0"/>
                <a:cs typeface="Calibri" panose="020F0502020204030204" pitchFamily="34" charset="0"/>
              </a:rPr>
              <a:t> </a:t>
            </a:r>
          </a:p>
          <a:p>
            <a:pPr marL="449263" lvl="0" indent="-441325" algn="l">
              <a:lnSpc>
                <a:spcPts val="1280"/>
              </a:lnSpc>
              <a:tabLst>
                <a:tab pos="568325"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15P	</a:t>
            </a:r>
            <a:r>
              <a:rPr lang="en-GB" sz="1400" noProof="0" dirty="0">
                <a:latin typeface="Calibri" panose="020F0502020204030204" pitchFamily="34" charset="0"/>
                <a:cs typeface="Calibri" panose="020F0502020204030204" pitchFamily="34" charset="0"/>
              </a:rPr>
              <a:t>Peer Learning</a:t>
            </a:r>
            <a:endParaRPr lang="en-GB" sz="1400" noProof="0" dirty="0">
              <a:solidFill>
                <a:srgbClr val="CEBEDD"/>
              </a:solidFill>
              <a:latin typeface="Calibri" panose="020F0502020204030204" pitchFamily="34" charset="0"/>
              <a:cs typeface="Calibri" panose="020F0502020204030204" pitchFamily="34" charset="0"/>
            </a:endParaRPr>
          </a:p>
          <a:p>
            <a:pPr marL="449263" indent="-441325" algn="l">
              <a:lnSpc>
                <a:spcPts val="1280"/>
              </a:lnSpc>
              <a:tabLst>
                <a:tab pos="568325" algn="l"/>
                <a:tab pos="1597025" algn="l"/>
              </a:tabLst>
            </a:pPr>
            <a:r>
              <a:rPr lang="en-GB" sz="900" noProof="0" dirty="0">
                <a:solidFill>
                  <a:srgbClr val="0E6E61"/>
                </a:solidFill>
                <a:latin typeface="Calibri" panose="020F0502020204030204" pitchFamily="34" charset="0"/>
                <a:cs typeface="Calibri" panose="020F0502020204030204" pitchFamily="34" charset="0"/>
              </a:rPr>
              <a:t>…………………………………………………………………………………….……………………………………………………………………………………………</a:t>
            </a:r>
            <a:endParaRPr lang="en-GB" sz="900" b="1" noProof="0" dirty="0">
              <a:solidFill>
                <a:srgbClr val="0E6E61"/>
              </a:solidFill>
              <a:latin typeface="Calibri" panose="020F0502020204030204" pitchFamily="34" charset="0"/>
              <a:cs typeface="Calibri" panose="020F0502020204030204" pitchFamily="34" charset="0"/>
            </a:endParaRPr>
          </a:p>
          <a:p>
            <a:pPr marL="449263" lvl="0" indent="-441325" algn="l">
              <a:lnSpc>
                <a:spcPts val="1280"/>
              </a:lnSpc>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22P </a:t>
            </a:r>
            <a:r>
              <a:rPr lang="en-GB" sz="1400" b="1" noProof="0" dirty="0">
                <a:solidFill>
                  <a:srgbClr val="CEBEDD"/>
                </a:solidFill>
                <a:latin typeface="Calibri" panose="020F0502020204030204" pitchFamily="34" charset="0"/>
                <a:cs typeface="Calibri" panose="020F0502020204030204" pitchFamily="34" charset="0"/>
              </a:rPr>
              <a:t>	</a:t>
            </a:r>
            <a:r>
              <a:rPr lang="en-GB" sz="1400" noProof="0" dirty="0">
                <a:latin typeface="Calibri" panose="020F0502020204030204" pitchFamily="34" charset="0"/>
                <a:cs typeface="Calibri" panose="020F0502020204030204" pitchFamily="34" charset="0"/>
              </a:rPr>
              <a:t>Collaborative Learning</a:t>
            </a:r>
          </a:p>
          <a:p>
            <a:pPr marL="449263" lvl="0" indent="-441325" algn="l">
              <a:lnSpc>
                <a:spcPts val="1280"/>
              </a:lnSpc>
              <a:tabLst>
                <a:tab pos="568325" algn="l"/>
                <a:tab pos="1597025" algn="l"/>
              </a:tabLst>
            </a:pPr>
            <a:endParaRPr lang="en-GB" sz="900" noProof="0" dirty="0">
              <a:solidFill>
                <a:srgbClr val="CEBEDD"/>
              </a:solidFill>
              <a:latin typeface="Calibri" panose="020F0502020204030204" pitchFamily="34" charset="0"/>
              <a:cs typeface="Calibri" panose="020F0502020204030204" pitchFamily="34" charset="0"/>
            </a:endParaRPr>
          </a:p>
        </p:txBody>
      </p:sp>
      <p:grpSp>
        <p:nvGrpSpPr>
          <p:cNvPr id="2" name="Group 1">
            <a:extLst>
              <a:ext uri="{FF2B5EF4-FFF2-40B4-BE49-F238E27FC236}">
                <a16:creationId xmlns:a16="http://schemas.microsoft.com/office/drawing/2014/main" id="{04C9D923-0F6E-44E2-E9C9-8EE38848F7FF}"/>
              </a:ext>
            </a:extLst>
          </p:cNvPr>
          <p:cNvGrpSpPr/>
          <p:nvPr/>
        </p:nvGrpSpPr>
        <p:grpSpPr>
          <a:xfrm>
            <a:off x="632678" y="4589"/>
            <a:ext cx="7206111" cy="1687885"/>
            <a:chOff x="632678" y="4589"/>
            <a:chExt cx="7206111" cy="1687885"/>
          </a:xfrm>
        </p:grpSpPr>
        <p:sp>
          <p:nvSpPr>
            <p:cNvPr id="22" name="Rectangle 107">
              <a:extLst>
                <a:ext uri="{FF2B5EF4-FFF2-40B4-BE49-F238E27FC236}">
                  <a16:creationId xmlns:a16="http://schemas.microsoft.com/office/drawing/2014/main" id="{FF71CED7-EF5A-084A-60EF-7C823965E896}"/>
                </a:ext>
              </a:extLst>
            </p:cNvPr>
            <p:cNvSpPr/>
            <p:nvPr/>
          </p:nvSpPr>
          <p:spPr>
            <a:xfrm flipH="1">
              <a:off x="6238468"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4" name="Text Placeholder 32">
              <a:extLst>
                <a:ext uri="{FF2B5EF4-FFF2-40B4-BE49-F238E27FC236}">
                  <a16:creationId xmlns:a16="http://schemas.microsoft.com/office/drawing/2014/main" id="{9263D6F8-A227-D753-F587-F6221CF241C1}"/>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5" name="Straight Connector 14">
              <a:extLst>
                <a:ext uri="{FF2B5EF4-FFF2-40B4-BE49-F238E27FC236}">
                  <a16:creationId xmlns:a16="http://schemas.microsoft.com/office/drawing/2014/main" id="{1B4ABAD6-62EA-8346-3908-C36FF6F41962}"/>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16" name="Text Placeholder 32">
              <a:extLst>
                <a:ext uri="{FF2B5EF4-FFF2-40B4-BE49-F238E27FC236}">
                  <a16:creationId xmlns:a16="http://schemas.microsoft.com/office/drawing/2014/main" id="{AE8976CF-684B-7374-2D0B-B983CE94AC5C}"/>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1</a:t>
              </a:r>
            </a:p>
          </p:txBody>
        </p:sp>
      </p:grpSp>
      <p:sp>
        <p:nvSpPr>
          <p:cNvPr id="9" name="Text Placeholder 1">
            <a:extLst>
              <a:ext uri="{FF2B5EF4-FFF2-40B4-BE49-F238E27FC236}">
                <a16:creationId xmlns:a16="http://schemas.microsoft.com/office/drawing/2014/main" id="{DD977644-6AAD-F8A1-1A22-9FC8C8C08A3F}"/>
              </a:ext>
            </a:extLst>
          </p:cNvPr>
          <p:cNvSpPr txBox="1">
            <a:spLocks/>
          </p:cNvSpPr>
          <p:nvPr/>
        </p:nvSpPr>
        <p:spPr>
          <a:xfrm>
            <a:off x="879243" y="714192"/>
            <a:ext cx="4905109" cy="960496"/>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69BCAC"/>
                </a:solidFill>
              </a:rPr>
              <a:t>C09  Sustainable Strategies and Strategic Planning</a:t>
            </a:r>
          </a:p>
          <a:p>
            <a:pPr algn="r">
              <a:lnSpc>
                <a:spcPts val="2380"/>
              </a:lnSpc>
              <a:spcBef>
                <a:spcPts val="0"/>
              </a:spcBef>
            </a:pPr>
            <a:endParaRPr lang="en-GB" sz="2700" noProof="0" dirty="0">
              <a:solidFill>
                <a:srgbClr val="69BCAC"/>
              </a:solidFill>
            </a:endParaRPr>
          </a:p>
        </p:txBody>
      </p:sp>
      <p:cxnSp>
        <p:nvCxnSpPr>
          <p:cNvPr id="8" name="Straight Connector 7">
            <a:extLst>
              <a:ext uri="{FF2B5EF4-FFF2-40B4-BE49-F238E27FC236}">
                <a16:creationId xmlns:a16="http://schemas.microsoft.com/office/drawing/2014/main" id="{6A0D6163-79DB-1E77-A6AC-29630C56E2E5}"/>
              </a:ext>
            </a:extLst>
          </p:cNvPr>
          <p:cNvCxnSpPr>
            <a:cxnSpLocks/>
          </p:cNvCxnSpPr>
          <p:nvPr/>
        </p:nvCxnSpPr>
        <p:spPr>
          <a:xfrm>
            <a:off x="2302189" y="2495700"/>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400FF81C-DE39-482D-3481-45AB967E2DA0}"/>
              </a:ext>
            </a:extLst>
          </p:cNvPr>
          <p:cNvCxnSpPr>
            <a:cxnSpLocks/>
          </p:cNvCxnSpPr>
          <p:nvPr/>
        </p:nvCxnSpPr>
        <p:spPr>
          <a:xfrm>
            <a:off x="2322282" y="4557923"/>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21814A37-80FF-2A49-CE45-9477DF9CC542}"/>
              </a:ext>
            </a:extLst>
          </p:cNvPr>
          <p:cNvCxnSpPr>
            <a:cxnSpLocks/>
          </p:cNvCxnSpPr>
          <p:nvPr/>
        </p:nvCxnSpPr>
        <p:spPr>
          <a:xfrm>
            <a:off x="2335776" y="6926640"/>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13" name="Text Placeholder 6">
            <a:extLst>
              <a:ext uri="{FF2B5EF4-FFF2-40B4-BE49-F238E27FC236}">
                <a16:creationId xmlns:a16="http://schemas.microsoft.com/office/drawing/2014/main" id="{1DE57C1E-604E-539B-9E44-0C94949E92AE}"/>
              </a:ext>
            </a:extLst>
          </p:cNvPr>
          <p:cNvSpPr txBox="1">
            <a:spLocks/>
          </p:cNvSpPr>
          <p:nvPr/>
        </p:nvSpPr>
        <p:spPr>
          <a:xfrm>
            <a:off x="933112" y="2403762"/>
            <a:ext cx="6122241" cy="30285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800" b="1" noProof="0" dirty="0">
                <a:solidFill>
                  <a:schemeClr val="bg1"/>
                </a:solidFill>
                <a:highlight>
                  <a:srgbClr val="0E6E61"/>
                </a:highlight>
                <a:latin typeface="Calibri" panose="020F0502020204030204" pitchFamily="34" charset="0"/>
                <a:cs typeface="Calibri" panose="020F0502020204030204" pitchFamily="34" charset="0"/>
              </a:rPr>
              <a:t> Pedagogies for Level 1 _Basic activity</a:t>
            </a:r>
            <a:r>
              <a:rPr lang="en-GB" sz="18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p:txBody>
      </p:sp>
      <p:sp>
        <p:nvSpPr>
          <p:cNvPr id="17" name="Text Placeholder 6">
            <a:extLst>
              <a:ext uri="{FF2B5EF4-FFF2-40B4-BE49-F238E27FC236}">
                <a16:creationId xmlns:a16="http://schemas.microsoft.com/office/drawing/2014/main" id="{E07BDF71-ADC3-5440-8BC5-592E22A955DD}"/>
              </a:ext>
            </a:extLst>
          </p:cNvPr>
          <p:cNvSpPr txBox="1">
            <a:spLocks/>
          </p:cNvSpPr>
          <p:nvPr/>
        </p:nvSpPr>
        <p:spPr>
          <a:xfrm>
            <a:off x="906176" y="4447929"/>
            <a:ext cx="6122241" cy="30285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800" b="1" noProof="0" dirty="0">
                <a:solidFill>
                  <a:schemeClr val="bg1"/>
                </a:solidFill>
                <a:highlight>
                  <a:srgbClr val="0E6E61"/>
                </a:highlight>
                <a:latin typeface="Calibri" panose="020F0502020204030204" pitchFamily="34" charset="0"/>
                <a:cs typeface="Calibri" panose="020F0502020204030204" pitchFamily="34" charset="0"/>
              </a:rPr>
              <a:t> Pedagogies for Level 2_ Advanced activity</a:t>
            </a:r>
            <a:r>
              <a:rPr lang="en-GB" sz="18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p:txBody>
      </p:sp>
      <p:sp>
        <p:nvSpPr>
          <p:cNvPr id="18" name="Text Placeholder 6">
            <a:extLst>
              <a:ext uri="{FF2B5EF4-FFF2-40B4-BE49-F238E27FC236}">
                <a16:creationId xmlns:a16="http://schemas.microsoft.com/office/drawing/2014/main" id="{A4C35CD5-2DF2-2360-7CDB-1ABD13191E7D}"/>
              </a:ext>
            </a:extLst>
          </p:cNvPr>
          <p:cNvSpPr txBox="1">
            <a:spLocks/>
          </p:cNvSpPr>
          <p:nvPr/>
        </p:nvSpPr>
        <p:spPr>
          <a:xfrm>
            <a:off x="865802" y="6808152"/>
            <a:ext cx="6122241" cy="30285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800" b="1" noProof="0" dirty="0">
                <a:solidFill>
                  <a:schemeClr val="bg1"/>
                </a:solidFill>
                <a:highlight>
                  <a:srgbClr val="0E6E61"/>
                </a:highlight>
                <a:latin typeface="Calibri" panose="020F0502020204030204" pitchFamily="34" charset="0"/>
                <a:cs typeface="Calibri" panose="020F0502020204030204" pitchFamily="34" charset="0"/>
              </a:rPr>
              <a:t> Pedagogies for Level 3_ Integration activity</a:t>
            </a:r>
            <a:r>
              <a:rPr lang="en-GB" sz="1800" b="1" noProof="0" dirty="0">
                <a:solidFill>
                  <a:srgbClr val="0E6E61"/>
                </a:solidFill>
                <a:highlight>
                  <a:srgbClr val="0E6E61"/>
                </a:highlight>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155715792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F2CD4D-5249-F743-8164-F5133B122E8B}"/>
            </a:ext>
          </a:extLst>
        </p:cNvPr>
        <p:cNvGrpSpPr/>
        <p:nvPr/>
      </p:nvGrpSpPr>
      <p:grpSpPr>
        <a:xfrm>
          <a:off x="0" y="0"/>
          <a:ext cx="0" cy="0"/>
          <a:chOff x="0" y="0"/>
          <a:chExt cx="0" cy="0"/>
        </a:xfrm>
      </p:grpSpPr>
      <p:sp>
        <p:nvSpPr>
          <p:cNvPr id="3" name="Slide Number Placeholder 4">
            <a:extLst>
              <a:ext uri="{FF2B5EF4-FFF2-40B4-BE49-F238E27FC236}">
                <a16:creationId xmlns:a16="http://schemas.microsoft.com/office/drawing/2014/main" id="{018E2BEB-D6AD-1CD5-740F-4471C682BC06}"/>
              </a:ext>
            </a:extLst>
          </p:cNvPr>
          <p:cNvSpPr txBox="1">
            <a:spLocks/>
          </p:cNvSpPr>
          <p:nvPr/>
        </p:nvSpPr>
        <p:spPr>
          <a:xfrm>
            <a:off x="7236097" y="10451878"/>
            <a:ext cx="383229" cy="370938"/>
          </a:xfrm>
          <a:prstGeom prst="rect">
            <a:avLst/>
          </a:prstGeom>
        </p:spPr>
        <p:txBody>
          <a:bodyPr vert="horz" lIns="91440" tIns="45720" rIns="91440" bIns="45720" rtlCol="0" anchor="ctr"/>
          <a:lstStyle>
            <a:defPPr>
              <a:defRPr lang="en-US"/>
            </a:defPPr>
            <a:lvl1pPr marL="0" algn="ctr" defTabSz="457200" rtl="0" eaLnBrk="1" latinLnBrk="0" hangingPunct="1">
              <a:defRPr sz="1100" kern="1200">
                <a:solidFill>
                  <a:srgbClr val="000D41"/>
                </a:solidFill>
                <a:latin typeface="Calibri" panose="020F0502020204030204" pitchFamily="34" charset="0"/>
                <a:ea typeface="Noto Sans" panose="020B0502040504020204" pitchFamily="34" charset="0"/>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fld id="{9C527BFA-2C0E-4CEC-B6A5-913A56FEF4B4}" type="slidenum">
              <a:rPr kumimoji="0" lang="en-GB" sz="900" b="0" i="0" u="none" strike="noStrike" kern="1200" cap="none" spc="0" normalizeH="0" baseline="0" noProof="0" smtClean="0">
                <a:ln>
                  <a:noFill/>
                </a:ln>
                <a:solidFill>
                  <a:srgbClr val="1A3966"/>
                </a:solidFill>
                <a:effectLst/>
                <a:uLnTx/>
                <a:uFillTx/>
              </a:rPr>
              <a:pPr marL="0" marR="0" lvl="0" indent="0" algn="ctr" defTabSz="457200" rtl="0" eaLnBrk="1" fontAlgn="auto" latinLnBrk="0" hangingPunct="1">
                <a:lnSpc>
                  <a:spcPct val="100000"/>
                </a:lnSpc>
                <a:spcBef>
                  <a:spcPts val="0"/>
                </a:spcBef>
                <a:spcAft>
                  <a:spcPts val="0"/>
                </a:spcAft>
                <a:buClrTx/>
                <a:buSzTx/>
                <a:buFontTx/>
                <a:buNone/>
                <a:tabLst/>
                <a:defRPr/>
              </a:pPr>
              <a:t>32</a:t>
            </a:fld>
            <a:endParaRPr kumimoji="0" lang="en-GB" sz="900" b="0" i="0" u="none" strike="noStrike" kern="1200" cap="none" spc="0" normalizeH="0" baseline="0" noProof="0" dirty="0">
              <a:ln>
                <a:noFill/>
              </a:ln>
              <a:solidFill>
                <a:srgbClr val="1A3966"/>
              </a:solidFill>
              <a:effectLst/>
              <a:uLnTx/>
              <a:uFillTx/>
            </a:endParaRPr>
          </a:p>
        </p:txBody>
      </p:sp>
      <p:sp>
        <p:nvSpPr>
          <p:cNvPr id="21" name="Text Placeholder 4">
            <a:extLst>
              <a:ext uri="{FF2B5EF4-FFF2-40B4-BE49-F238E27FC236}">
                <a16:creationId xmlns:a16="http://schemas.microsoft.com/office/drawing/2014/main" id="{28E30C8A-A9C2-8D58-26B6-AADED189371D}"/>
              </a:ext>
            </a:extLst>
          </p:cNvPr>
          <p:cNvSpPr txBox="1">
            <a:spLocks/>
          </p:cNvSpPr>
          <p:nvPr/>
        </p:nvSpPr>
        <p:spPr>
          <a:xfrm>
            <a:off x="933112" y="1692473"/>
            <a:ext cx="5066133"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cs typeface="Calibri" panose="020F0502020204030204" pitchFamily="34" charset="0"/>
              </a:rPr>
              <a:t>Direct References:</a:t>
            </a:r>
          </a:p>
        </p:txBody>
      </p:sp>
      <p:grpSp>
        <p:nvGrpSpPr>
          <p:cNvPr id="2" name="Group 1">
            <a:extLst>
              <a:ext uri="{FF2B5EF4-FFF2-40B4-BE49-F238E27FC236}">
                <a16:creationId xmlns:a16="http://schemas.microsoft.com/office/drawing/2014/main" id="{D9CA8487-F6E1-74C6-617F-CD686EE456EC}"/>
              </a:ext>
            </a:extLst>
          </p:cNvPr>
          <p:cNvGrpSpPr/>
          <p:nvPr/>
        </p:nvGrpSpPr>
        <p:grpSpPr>
          <a:xfrm>
            <a:off x="608348" y="4588"/>
            <a:ext cx="7206111" cy="1687885"/>
            <a:chOff x="632678" y="4589"/>
            <a:chExt cx="7206111" cy="1687885"/>
          </a:xfrm>
        </p:grpSpPr>
        <p:sp>
          <p:nvSpPr>
            <p:cNvPr id="10" name="Rectangle 107">
              <a:extLst>
                <a:ext uri="{FF2B5EF4-FFF2-40B4-BE49-F238E27FC236}">
                  <a16:creationId xmlns:a16="http://schemas.microsoft.com/office/drawing/2014/main" id="{4FA0CD91-1153-1CFE-80FB-CCA96AD2BBCF}"/>
                </a:ext>
              </a:extLst>
            </p:cNvPr>
            <p:cNvSpPr/>
            <p:nvPr/>
          </p:nvSpPr>
          <p:spPr>
            <a:xfrm flipH="1">
              <a:off x="6238468"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5" name="Text Placeholder 32">
              <a:extLst>
                <a:ext uri="{FF2B5EF4-FFF2-40B4-BE49-F238E27FC236}">
                  <a16:creationId xmlns:a16="http://schemas.microsoft.com/office/drawing/2014/main" id="{DC0268DA-92D4-35E8-B7FC-547EA88566B6}"/>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6" name="Straight Connector 5">
              <a:extLst>
                <a:ext uri="{FF2B5EF4-FFF2-40B4-BE49-F238E27FC236}">
                  <a16:creationId xmlns:a16="http://schemas.microsoft.com/office/drawing/2014/main" id="{3ECE2920-59AF-5F8A-2497-0FEDE5C5E48E}"/>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7" name="Text Placeholder 32">
              <a:extLst>
                <a:ext uri="{FF2B5EF4-FFF2-40B4-BE49-F238E27FC236}">
                  <a16:creationId xmlns:a16="http://schemas.microsoft.com/office/drawing/2014/main" id="{CCFB9F53-E2BE-7198-A1A6-3E685659F9E7}"/>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1</a:t>
              </a:r>
            </a:p>
          </p:txBody>
        </p:sp>
      </p:grpSp>
      <p:sp>
        <p:nvSpPr>
          <p:cNvPr id="8" name="Text Placeholder 1">
            <a:extLst>
              <a:ext uri="{FF2B5EF4-FFF2-40B4-BE49-F238E27FC236}">
                <a16:creationId xmlns:a16="http://schemas.microsoft.com/office/drawing/2014/main" id="{B30D0EEF-7879-FEA1-922A-17AAA20FDDAE}"/>
              </a:ext>
            </a:extLst>
          </p:cNvPr>
          <p:cNvSpPr txBox="1">
            <a:spLocks/>
          </p:cNvSpPr>
          <p:nvPr/>
        </p:nvSpPr>
        <p:spPr>
          <a:xfrm>
            <a:off x="879243" y="714192"/>
            <a:ext cx="4905109" cy="960496"/>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69BCAC"/>
                </a:solidFill>
              </a:rPr>
              <a:t>C09  Sustainable Strategies and Strategic Planning</a:t>
            </a:r>
          </a:p>
          <a:p>
            <a:pPr algn="r">
              <a:lnSpc>
                <a:spcPts val="2380"/>
              </a:lnSpc>
              <a:spcBef>
                <a:spcPts val="0"/>
              </a:spcBef>
            </a:pPr>
            <a:endParaRPr lang="en-GB" sz="2700" noProof="0" dirty="0">
              <a:solidFill>
                <a:srgbClr val="69BCAC"/>
              </a:solidFill>
            </a:endParaRPr>
          </a:p>
        </p:txBody>
      </p:sp>
      <p:cxnSp>
        <p:nvCxnSpPr>
          <p:cNvPr id="4" name="Straight Connector 3">
            <a:extLst>
              <a:ext uri="{FF2B5EF4-FFF2-40B4-BE49-F238E27FC236}">
                <a16:creationId xmlns:a16="http://schemas.microsoft.com/office/drawing/2014/main" id="{41D78C5B-4557-4128-4907-E49B1F24B029}"/>
              </a:ext>
            </a:extLst>
          </p:cNvPr>
          <p:cNvCxnSpPr>
            <a:cxnSpLocks/>
          </p:cNvCxnSpPr>
          <p:nvPr/>
        </p:nvCxnSpPr>
        <p:spPr>
          <a:xfrm>
            <a:off x="2302189" y="2651180"/>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79F0D961-1B3D-CAF4-A9A4-4B8FCCB022BB}"/>
              </a:ext>
            </a:extLst>
          </p:cNvPr>
          <p:cNvCxnSpPr>
            <a:cxnSpLocks/>
          </p:cNvCxnSpPr>
          <p:nvPr/>
        </p:nvCxnSpPr>
        <p:spPr>
          <a:xfrm>
            <a:off x="2335776" y="5453856"/>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37137AB0-C65F-B211-732B-13DE078A3D23}"/>
              </a:ext>
            </a:extLst>
          </p:cNvPr>
          <p:cNvCxnSpPr>
            <a:cxnSpLocks/>
          </p:cNvCxnSpPr>
          <p:nvPr/>
        </p:nvCxnSpPr>
        <p:spPr>
          <a:xfrm>
            <a:off x="2335776" y="7859360"/>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12" name="Text Placeholder 6">
            <a:extLst>
              <a:ext uri="{FF2B5EF4-FFF2-40B4-BE49-F238E27FC236}">
                <a16:creationId xmlns:a16="http://schemas.microsoft.com/office/drawing/2014/main" id="{7BC5CE4C-6AA1-649F-B79E-72066686BC5C}"/>
              </a:ext>
            </a:extLst>
          </p:cNvPr>
          <p:cNvSpPr txBox="1">
            <a:spLocks/>
          </p:cNvSpPr>
          <p:nvPr/>
        </p:nvSpPr>
        <p:spPr>
          <a:xfrm>
            <a:off x="933112" y="2475574"/>
            <a:ext cx="6122241" cy="7061161"/>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gn="l">
              <a:lnSpc>
                <a:spcPct val="107000"/>
              </a:lnSpc>
              <a:spcAft>
                <a:spcPts val="600"/>
              </a:spcAft>
              <a:buClr>
                <a:srgbClr val="69BCAC"/>
              </a:buClr>
              <a:buSzPct val="100000"/>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Level 1 _Basic activity:</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a:t>
            </a:r>
          </a:p>
          <a:p>
            <a:pPr algn="l">
              <a:spcAft>
                <a:spcPts val="600"/>
              </a:spcAft>
              <a:buClr>
                <a:srgbClr val="69BCAC"/>
              </a:buClr>
              <a:buSzPct val="100000"/>
            </a:pPr>
            <a:endParaRPr lang="en-GB" sz="400" noProof="0" dirty="0">
              <a:solidFill>
                <a:schemeClr val="bg1"/>
              </a:solidFill>
              <a:highlight>
                <a:srgbClr val="0E6E61"/>
              </a:highlight>
              <a:latin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r>
              <a:rPr lang="en-GB" sz="1150" noProof="0" dirty="0">
                <a:solidFill>
                  <a:schemeClr val="accent1"/>
                </a:solidFill>
                <a:effectLst/>
                <a:latin typeface="Calibri" panose="020F0502020204030204" pitchFamily="34" charset="0"/>
                <a:ea typeface="Calibri" panose="020F0502020204030204" pitchFamily="34" charset="0"/>
                <a:cs typeface="Calibri" panose="020F0502020204030204" pitchFamily="34" charset="0"/>
              </a:rPr>
              <a:t>Voros, J. (2003). A generic foresight process framework. </a:t>
            </a:r>
            <a:r>
              <a:rPr lang="en-GB" sz="1150" i="1" noProof="0" dirty="0">
                <a:solidFill>
                  <a:schemeClr val="accent1"/>
                </a:solidFill>
                <a:effectLst/>
                <a:latin typeface="Calibri" panose="020F0502020204030204" pitchFamily="34" charset="0"/>
                <a:ea typeface="Calibri" panose="020F0502020204030204" pitchFamily="34" charset="0"/>
                <a:cs typeface="Calibri" panose="020F0502020204030204" pitchFamily="34" charset="0"/>
              </a:rPr>
              <a:t>Foresight</a:t>
            </a:r>
            <a:r>
              <a:rPr lang="en-GB" sz="1150" noProof="0" dirty="0">
                <a:solidFill>
                  <a:schemeClr val="accent1"/>
                </a:solidFill>
                <a:effectLst/>
                <a:latin typeface="Calibri" panose="020F0502020204030204" pitchFamily="34" charset="0"/>
                <a:ea typeface="Calibri" panose="020F0502020204030204" pitchFamily="34" charset="0"/>
                <a:cs typeface="Calibri" panose="020F0502020204030204" pitchFamily="34" charset="0"/>
              </a:rPr>
              <a:t>, 5(3), pp.10–21</a:t>
            </a:r>
          </a:p>
          <a:p>
            <a:pPr marL="184150" indent="-171450" algn="l">
              <a:lnSpc>
                <a:spcPts val="1280"/>
              </a:lnSpc>
              <a:buClr>
                <a:srgbClr val="69BCAC"/>
              </a:buClr>
              <a:buSzPct val="100000"/>
              <a:buFont typeface="Arial" panose="020B0604020202020204" pitchFamily="34" charset="0"/>
              <a:buChar char="•"/>
            </a:pPr>
            <a:r>
              <a:rPr lang="en-GB" sz="1150" b="0" i="0" noProof="0" dirty="0">
                <a:solidFill>
                  <a:schemeClr val="accent1"/>
                </a:solidFill>
                <a:effectLst/>
                <a:latin typeface="Calibri" panose="020F0502020204030204" pitchFamily="34" charset="0"/>
                <a:ea typeface="Calibri" panose="020F0502020204030204" pitchFamily="34" charset="0"/>
                <a:cs typeface="Calibri" panose="020F0502020204030204" pitchFamily="34" charset="0"/>
              </a:rPr>
              <a:t>Alizadeh, R., Lund, P.D., </a:t>
            </a:r>
            <a:r>
              <a:rPr lang="en-GB" sz="1150" b="0" i="0" noProof="0" dirty="0" err="1">
                <a:solidFill>
                  <a:schemeClr val="accent1"/>
                </a:solidFill>
                <a:effectLst/>
                <a:latin typeface="Calibri" panose="020F0502020204030204" pitchFamily="34" charset="0"/>
                <a:ea typeface="Calibri" panose="020F0502020204030204" pitchFamily="34" charset="0"/>
                <a:cs typeface="Calibri" panose="020F0502020204030204" pitchFamily="34" charset="0"/>
              </a:rPr>
              <a:t>Beynaghi</a:t>
            </a:r>
            <a:r>
              <a:rPr lang="en-GB" sz="1150" b="0" i="0" noProof="0" dirty="0">
                <a:solidFill>
                  <a:schemeClr val="accent1"/>
                </a:solidFill>
                <a:effectLst/>
                <a:latin typeface="Calibri" panose="020F0502020204030204" pitchFamily="34" charset="0"/>
                <a:ea typeface="Calibri" panose="020F0502020204030204" pitchFamily="34" charset="0"/>
                <a:cs typeface="Calibri" panose="020F0502020204030204" pitchFamily="34" charset="0"/>
              </a:rPr>
              <a:t>, A., </a:t>
            </a:r>
            <a:r>
              <a:rPr lang="en-GB" sz="1150" b="0" i="0" noProof="0" dirty="0" err="1">
                <a:solidFill>
                  <a:schemeClr val="accent1"/>
                </a:solidFill>
                <a:effectLst/>
                <a:latin typeface="Calibri" panose="020F0502020204030204" pitchFamily="34" charset="0"/>
                <a:ea typeface="Calibri" panose="020F0502020204030204" pitchFamily="34" charset="0"/>
                <a:cs typeface="Calibri" panose="020F0502020204030204" pitchFamily="34" charset="0"/>
              </a:rPr>
              <a:t>Abolghasemi</a:t>
            </a:r>
            <a:r>
              <a:rPr lang="en-GB" sz="1150" b="0" i="0" noProof="0" dirty="0">
                <a:solidFill>
                  <a:schemeClr val="accent1"/>
                </a:solidFill>
                <a:effectLst/>
                <a:latin typeface="Calibri" panose="020F0502020204030204" pitchFamily="34" charset="0"/>
                <a:ea typeface="Calibri" panose="020F0502020204030204" pitchFamily="34" charset="0"/>
                <a:cs typeface="Calibri" panose="020F0502020204030204" pitchFamily="34" charset="0"/>
              </a:rPr>
              <a:t>, M. and </a:t>
            </a:r>
            <a:r>
              <a:rPr lang="en-GB" sz="1150" b="0" i="0" noProof="0" dirty="0" err="1">
                <a:solidFill>
                  <a:schemeClr val="accent1"/>
                </a:solidFill>
                <a:effectLst/>
                <a:latin typeface="Calibri" panose="020F0502020204030204" pitchFamily="34" charset="0"/>
                <a:ea typeface="Calibri" panose="020F0502020204030204" pitchFamily="34" charset="0"/>
                <a:cs typeface="Calibri" panose="020F0502020204030204" pitchFamily="34" charset="0"/>
              </a:rPr>
              <a:t>Maknoon</a:t>
            </a:r>
            <a:r>
              <a:rPr lang="en-GB" sz="1150" b="0" i="0" noProof="0" dirty="0">
                <a:solidFill>
                  <a:schemeClr val="accent1"/>
                </a:solidFill>
                <a:effectLst/>
                <a:latin typeface="Calibri" panose="020F0502020204030204" pitchFamily="34" charset="0"/>
                <a:ea typeface="Calibri" panose="020F0502020204030204" pitchFamily="34" charset="0"/>
                <a:cs typeface="Calibri" panose="020F0502020204030204" pitchFamily="34" charset="0"/>
              </a:rPr>
              <a:t>, R. (2016). An integrated scenario-based robust planning approach for foresight and strategic management with application to energy industry. </a:t>
            </a:r>
            <a:r>
              <a:rPr lang="en-GB" sz="1150" b="0" i="1" noProof="0" dirty="0">
                <a:solidFill>
                  <a:schemeClr val="accent1"/>
                </a:solidFill>
                <a:effectLst/>
                <a:latin typeface="Calibri" panose="020F0502020204030204" pitchFamily="34" charset="0"/>
                <a:ea typeface="Calibri" panose="020F0502020204030204" pitchFamily="34" charset="0"/>
                <a:cs typeface="Calibri" panose="020F0502020204030204" pitchFamily="34" charset="0"/>
              </a:rPr>
              <a:t>Technological Forecasting and Social Change</a:t>
            </a:r>
            <a:r>
              <a:rPr lang="en-GB" sz="1150" b="0" i="0" noProof="0" dirty="0">
                <a:solidFill>
                  <a:schemeClr val="accent1"/>
                </a:solidFill>
                <a:effectLst/>
                <a:latin typeface="Calibri" panose="020F0502020204030204" pitchFamily="34" charset="0"/>
                <a:ea typeface="Calibri" panose="020F0502020204030204" pitchFamily="34" charset="0"/>
                <a:cs typeface="Calibri" panose="020F0502020204030204" pitchFamily="34" charset="0"/>
              </a:rPr>
              <a:t>, </a:t>
            </a:r>
            <a:r>
              <a:rPr lang="en-GB" sz="1150" b="0" i="1" noProof="0" dirty="0">
                <a:solidFill>
                  <a:schemeClr val="accent1"/>
                </a:solidFill>
                <a:effectLst/>
                <a:latin typeface="Calibri" panose="020F0502020204030204" pitchFamily="34" charset="0"/>
                <a:ea typeface="Calibri" panose="020F0502020204030204" pitchFamily="34" charset="0"/>
                <a:cs typeface="Calibri" panose="020F0502020204030204" pitchFamily="34" charset="0"/>
              </a:rPr>
              <a:t>104</a:t>
            </a:r>
            <a:r>
              <a:rPr lang="en-GB" sz="1150" b="0" i="0" noProof="0" dirty="0">
                <a:solidFill>
                  <a:schemeClr val="accent1"/>
                </a:solidFill>
                <a:effectLst/>
                <a:latin typeface="Calibri" panose="020F0502020204030204" pitchFamily="34" charset="0"/>
                <a:ea typeface="Calibri" panose="020F0502020204030204" pitchFamily="34" charset="0"/>
                <a:cs typeface="Calibri" panose="020F0502020204030204" pitchFamily="34" charset="0"/>
              </a:rPr>
              <a:t>, pp.162-171.</a:t>
            </a:r>
          </a:p>
          <a:p>
            <a:pPr marL="184150" indent="-171450" algn="l">
              <a:lnSpc>
                <a:spcPts val="1280"/>
              </a:lnSpc>
              <a:buClr>
                <a:srgbClr val="69BCAC"/>
              </a:buClr>
              <a:buSzPct val="100000"/>
              <a:buFont typeface="Arial" panose="020B0604020202020204" pitchFamily="34" charset="0"/>
              <a:buChar char="•"/>
            </a:pPr>
            <a:r>
              <a:rPr lang="en-GB" sz="1150" noProof="0" dirty="0">
                <a:solidFill>
                  <a:schemeClr val="accent1"/>
                </a:solidFill>
                <a:effectLst/>
                <a:latin typeface="Calibri" panose="020F0502020204030204" pitchFamily="34" charset="0"/>
                <a:ea typeface="Calibri" panose="020F0502020204030204" pitchFamily="34" charset="0"/>
                <a:cs typeface="Calibri" panose="020F0502020204030204" pitchFamily="34" charset="0"/>
              </a:rPr>
              <a:t>UNDP (2018) </a:t>
            </a:r>
            <a:r>
              <a:rPr lang="en-GB" sz="1150" i="1" noProof="0" dirty="0">
                <a:solidFill>
                  <a:schemeClr val="accent1"/>
                </a:solidFill>
                <a:effectLst/>
                <a:latin typeface="Calibri" panose="020F0502020204030204" pitchFamily="34" charset="0"/>
                <a:ea typeface="Calibri" panose="020F0502020204030204" pitchFamily="34" charset="0"/>
                <a:cs typeface="Calibri" panose="020F0502020204030204" pitchFamily="34" charset="0"/>
              </a:rPr>
              <a:t>Foresight Manual: Foresight for Development</a:t>
            </a:r>
            <a:r>
              <a:rPr lang="en-GB" sz="1150" noProof="0" dirty="0">
                <a:solidFill>
                  <a:schemeClr val="accent1"/>
                </a:solidFill>
                <a:effectLst/>
                <a:latin typeface="Calibri" panose="020F0502020204030204" pitchFamily="34" charset="0"/>
                <a:ea typeface="Calibri" panose="020F0502020204030204" pitchFamily="34" charset="0"/>
                <a:cs typeface="Calibri" panose="020F0502020204030204" pitchFamily="34" charset="0"/>
              </a:rPr>
              <a:t>, available at </a:t>
            </a:r>
            <a:br>
              <a:rPr lang="en-GB" sz="1150" noProof="0" dirty="0">
                <a:solidFill>
                  <a:schemeClr val="accent1"/>
                </a:solidFill>
                <a:effectLst/>
                <a:latin typeface="Calibri" panose="020F0502020204030204" pitchFamily="34" charset="0"/>
                <a:ea typeface="Calibri" panose="020F0502020204030204" pitchFamily="34" charset="0"/>
                <a:cs typeface="Calibri" panose="020F0502020204030204" pitchFamily="34" charset="0"/>
              </a:rPr>
            </a:br>
            <a:r>
              <a:rPr lang="en-GB" sz="1150" u="sng" noProof="0" dirty="0">
                <a:solidFill>
                  <a:srgbClr val="69BCAC"/>
                </a:solidFill>
                <a:effectLst/>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 https://www.undp.org/publications/foresight-manual-empowered-futures</a:t>
            </a:r>
            <a:r>
              <a:rPr lang="en-GB" sz="1150" u="sng" noProof="0" dirty="0">
                <a:solidFill>
                  <a:srgbClr val="69BCAC"/>
                </a:solidFill>
                <a:effectLst/>
                <a:latin typeface="Calibri" panose="020F0502020204030204" pitchFamily="34" charset="0"/>
                <a:ea typeface="Calibri" panose="020F0502020204030204" pitchFamily="34" charset="0"/>
                <a:cs typeface="Calibri" panose="020F0502020204030204" pitchFamily="34" charset="0"/>
              </a:rPr>
              <a:t>, </a:t>
            </a:r>
            <a:r>
              <a:rPr lang="en-GB" sz="1150" u="sng" noProof="0" dirty="0">
                <a:solidFill>
                  <a:schemeClr val="accent1"/>
                </a:solidFill>
                <a:effectLst/>
                <a:latin typeface="Calibri" panose="020F0502020204030204" pitchFamily="34" charset="0"/>
                <a:ea typeface="Calibri" panose="020F0502020204030204" pitchFamily="34" charset="0"/>
                <a:cs typeface="Calibri" panose="020F0502020204030204" pitchFamily="34" charset="0"/>
              </a:rPr>
              <a:t>[</a:t>
            </a:r>
            <a:r>
              <a:rPr lang="en-GB" sz="1150" noProof="0" dirty="0">
                <a:solidFill>
                  <a:schemeClr val="accent1"/>
                </a:solidFill>
                <a:effectLst/>
                <a:latin typeface="Calibri" panose="020F0502020204030204" pitchFamily="34" charset="0"/>
                <a:ea typeface="Calibri" panose="020F0502020204030204" pitchFamily="34" charset="0"/>
                <a:cs typeface="Calibri" panose="020F0502020204030204" pitchFamily="34" charset="0"/>
              </a:rPr>
              <a:t>accessed 23</a:t>
            </a:r>
            <a:r>
              <a:rPr lang="en-GB" sz="1150" baseline="30000" noProof="0" dirty="0">
                <a:solidFill>
                  <a:schemeClr val="accent1"/>
                </a:solidFill>
                <a:effectLst/>
                <a:latin typeface="Calibri" panose="020F0502020204030204" pitchFamily="34" charset="0"/>
                <a:ea typeface="Calibri" panose="020F0502020204030204" pitchFamily="34" charset="0"/>
                <a:cs typeface="Calibri" panose="020F0502020204030204" pitchFamily="34" charset="0"/>
              </a:rPr>
              <a:t>rd</a:t>
            </a:r>
            <a:r>
              <a:rPr lang="en-GB" sz="1150" noProof="0" dirty="0">
                <a:solidFill>
                  <a:schemeClr val="accent1"/>
                </a:solidFill>
                <a:effectLst/>
                <a:latin typeface="Calibri" panose="020F0502020204030204" pitchFamily="34" charset="0"/>
                <a:ea typeface="Calibri" panose="020F0502020204030204" pitchFamily="34" charset="0"/>
                <a:cs typeface="Calibri" panose="020F0502020204030204" pitchFamily="34" charset="0"/>
              </a:rPr>
              <a:t> May 2025]</a:t>
            </a:r>
          </a:p>
          <a:p>
            <a:pPr marL="184150" indent="-171450" algn="l">
              <a:lnSpc>
                <a:spcPts val="1280"/>
              </a:lnSpc>
              <a:buClr>
                <a:srgbClr val="69BCAC"/>
              </a:buClr>
              <a:buSzPct val="100000"/>
              <a:buFont typeface="Arial" panose="020B0604020202020204" pitchFamily="34" charset="0"/>
              <a:buChar char="•"/>
            </a:pPr>
            <a:r>
              <a:rPr lang="en-GB" sz="1150" noProof="0" dirty="0">
                <a:solidFill>
                  <a:schemeClr val="accent1"/>
                </a:solidFill>
                <a:effectLst/>
                <a:latin typeface="Calibri" panose="020F0502020204030204" pitchFamily="34" charset="0"/>
                <a:ea typeface="Calibri" panose="020F0502020204030204" pitchFamily="34" charset="0"/>
                <a:cs typeface="Calibri" panose="020F0502020204030204" pitchFamily="34" charset="0"/>
              </a:rPr>
              <a:t>TFSX Introduction to Strategic Foresight (video): </a:t>
            </a:r>
            <a:r>
              <a:rPr lang="en-GB" sz="1150" u="sng" noProof="0" dirty="0">
                <a:solidFill>
                  <a:srgbClr val="69BCAC"/>
                </a:solidFill>
                <a:effectLst/>
                <a:latin typeface="Calibri" panose="020F0502020204030204" pitchFamily="34" charset="0"/>
                <a:ea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https://www.youtube.com/watch?v=mTUv5c6w07s</a:t>
            </a:r>
            <a:r>
              <a:rPr lang="en-GB" sz="1150" u="sng" noProof="0" dirty="0">
                <a:solidFill>
                  <a:srgbClr val="69BCAC"/>
                </a:solidFill>
                <a:effectLst/>
                <a:latin typeface="Calibri" panose="020F0502020204030204" pitchFamily="34" charset="0"/>
                <a:ea typeface="Calibri" panose="020F0502020204030204" pitchFamily="34" charset="0"/>
                <a:cs typeface="Calibri" panose="020F0502020204030204" pitchFamily="34" charset="0"/>
              </a:rPr>
              <a:t> </a:t>
            </a:r>
            <a:r>
              <a:rPr lang="en-GB" sz="1150" u="sng" noProof="0" dirty="0">
                <a:solidFill>
                  <a:schemeClr val="accent1"/>
                </a:solidFill>
                <a:effectLst/>
                <a:latin typeface="Calibri" panose="020F0502020204030204" pitchFamily="34" charset="0"/>
                <a:ea typeface="Calibri" panose="020F0502020204030204" pitchFamily="34" charset="0"/>
                <a:cs typeface="Calibri" panose="020F0502020204030204" pitchFamily="34" charset="0"/>
              </a:rPr>
              <a:t>[</a:t>
            </a:r>
            <a:r>
              <a:rPr lang="en-GB" sz="1150" noProof="0" dirty="0">
                <a:solidFill>
                  <a:schemeClr val="accent1"/>
                </a:solidFill>
                <a:effectLst/>
                <a:latin typeface="Calibri" panose="020F0502020204030204" pitchFamily="34" charset="0"/>
                <a:ea typeface="Calibri" panose="020F0502020204030204" pitchFamily="34" charset="0"/>
                <a:cs typeface="Calibri" panose="020F0502020204030204" pitchFamily="34" charset="0"/>
              </a:rPr>
              <a:t>accessed 23</a:t>
            </a:r>
            <a:r>
              <a:rPr lang="en-GB" sz="1150" baseline="30000" noProof="0" dirty="0">
                <a:solidFill>
                  <a:schemeClr val="accent1"/>
                </a:solidFill>
                <a:effectLst/>
                <a:latin typeface="Calibri" panose="020F0502020204030204" pitchFamily="34" charset="0"/>
                <a:ea typeface="Calibri" panose="020F0502020204030204" pitchFamily="34" charset="0"/>
                <a:cs typeface="Calibri" panose="020F0502020204030204" pitchFamily="34" charset="0"/>
              </a:rPr>
              <a:t>rd</a:t>
            </a:r>
            <a:r>
              <a:rPr lang="en-GB" sz="1150" noProof="0" dirty="0">
                <a:solidFill>
                  <a:schemeClr val="accent1"/>
                </a:solidFill>
                <a:effectLst/>
                <a:latin typeface="Calibri" panose="020F0502020204030204" pitchFamily="34" charset="0"/>
                <a:ea typeface="Calibri" panose="020F0502020204030204" pitchFamily="34" charset="0"/>
                <a:cs typeface="Calibri" panose="020F0502020204030204" pitchFamily="34" charset="0"/>
              </a:rPr>
              <a:t> May 2025]</a:t>
            </a:r>
            <a:endParaRPr lang="en-GB" sz="1150" u="sng" noProof="0" dirty="0">
              <a:solidFill>
                <a:schemeClr val="accent1"/>
              </a:solidFill>
              <a:latin typeface="Calibri" panose="020F0502020204030204" pitchFamily="34" charset="0"/>
              <a:ea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endParaRPr lang="en-GB" sz="1200" noProof="0" dirty="0">
              <a:solidFill>
                <a:schemeClr val="accent1"/>
              </a:solidFill>
              <a:effectLst/>
              <a:latin typeface="Calibri" panose="020F0502020204030204" pitchFamily="34" charset="0"/>
              <a:ea typeface="Calibri" panose="020F0502020204030204" pitchFamily="34" charset="0"/>
              <a:cs typeface="Calibri" panose="020F0502020204030204" pitchFamily="34" charset="0"/>
            </a:endParaRPr>
          </a:p>
          <a:p>
            <a:pPr algn="l">
              <a:lnSpc>
                <a:spcPts val="1280"/>
              </a:lnSpc>
              <a:buClr>
                <a:srgbClr val="69BCAC"/>
              </a:buClr>
              <a:buSzPct val="100000"/>
            </a:pPr>
            <a:endParaRPr lang="en-GB" sz="1050" noProof="0" dirty="0">
              <a:latin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endParaRPr lang="en-GB" sz="1050" noProof="0" dirty="0">
              <a:latin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endParaRPr lang="en-GB" sz="1050" noProof="0" dirty="0">
              <a:latin typeface="Calibri" panose="020F0502020204030204" pitchFamily="34" charset="0"/>
              <a:cs typeface="Calibri" panose="020F0502020204030204" pitchFamily="34" charset="0"/>
            </a:endParaRPr>
          </a:p>
          <a:p>
            <a:pPr algn="l">
              <a:lnSpc>
                <a:spcPts val="1280"/>
              </a:lnSpc>
              <a:buClr>
                <a:srgbClr val="69BCAC"/>
              </a:buClr>
              <a:buSzPct val="100000"/>
            </a:pPr>
            <a:endParaRPr lang="en-GB" sz="1050" noProof="0" dirty="0">
              <a:latin typeface="Calibri" panose="020F0502020204030204" pitchFamily="34" charset="0"/>
              <a:cs typeface="Calibri" panose="020F0502020204030204" pitchFamily="34" charset="0"/>
            </a:endParaRPr>
          </a:p>
          <a:p>
            <a:pPr algn="l">
              <a:lnSpc>
                <a:spcPct val="107000"/>
              </a:lnSpc>
              <a:spcAft>
                <a:spcPts val="600"/>
              </a:spcAft>
              <a:buClr>
                <a:srgbClr val="69BCAC"/>
              </a:buClr>
              <a:buSzPct val="100000"/>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Level 2_ Advanced activity:</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a:t>
            </a:r>
            <a:endParaRPr lang="en-GB" sz="1600" b="1" noProof="0" dirty="0">
              <a:solidFill>
                <a:schemeClr val="bg1"/>
              </a:solidFill>
              <a:highlight>
                <a:srgbClr val="0E6E61"/>
              </a:highlight>
              <a:latin typeface="Calibri" panose="020F0502020204030204" pitchFamily="34" charset="0"/>
              <a:cs typeface="Calibri" panose="020F0502020204030204" pitchFamily="34" charset="0"/>
            </a:endParaRPr>
          </a:p>
          <a:p>
            <a:pPr algn="l">
              <a:spcAft>
                <a:spcPts val="600"/>
              </a:spcAft>
              <a:buClr>
                <a:srgbClr val="69BCAC"/>
              </a:buClr>
              <a:buSzPct val="100000"/>
            </a:pPr>
            <a:endParaRPr lang="en-GB" sz="400" noProof="0" dirty="0">
              <a:solidFill>
                <a:schemeClr val="bg1"/>
              </a:solidFill>
              <a:highlight>
                <a:srgbClr val="0E6E61"/>
              </a:highlight>
              <a:latin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r>
              <a:rPr lang="en-GB" sz="1150" noProof="0" dirty="0">
                <a:solidFill>
                  <a:schemeClr val="accent1"/>
                </a:solidFill>
                <a:latin typeface="Calibri" panose="020F0502020204030204" pitchFamily="34" charset="0"/>
                <a:ea typeface="Calibri" panose="020F0502020204030204" pitchFamily="34" charset="0"/>
                <a:cs typeface="Calibri" panose="020F0502020204030204" pitchFamily="34" charset="0"/>
              </a:rPr>
              <a:t>Curry, A. and Hodgson, A. (2008). Seeing in multiple horizons: connecting futures to strategy. </a:t>
            </a:r>
            <a:r>
              <a:rPr lang="en-GB" sz="1150" i="1" noProof="0" dirty="0">
                <a:solidFill>
                  <a:schemeClr val="accent1"/>
                </a:solidFill>
                <a:latin typeface="Calibri" panose="020F0502020204030204" pitchFamily="34" charset="0"/>
                <a:ea typeface="Calibri" panose="020F0502020204030204" pitchFamily="34" charset="0"/>
                <a:cs typeface="Calibri" panose="020F0502020204030204" pitchFamily="34" charset="0"/>
              </a:rPr>
              <a:t>Journal of Futures Studies</a:t>
            </a:r>
            <a:r>
              <a:rPr lang="en-GB" sz="1150" noProof="0" dirty="0">
                <a:solidFill>
                  <a:schemeClr val="accent1"/>
                </a:solidFill>
                <a:latin typeface="Calibri" panose="020F0502020204030204" pitchFamily="34" charset="0"/>
                <a:ea typeface="Calibri" panose="020F0502020204030204" pitchFamily="34" charset="0"/>
                <a:cs typeface="Calibri" panose="020F0502020204030204" pitchFamily="34" charset="0"/>
              </a:rPr>
              <a:t>, 13(1), pp.1-20.</a:t>
            </a:r>
          </a:p>
          <a:p>
            <a:pPr marL="184150" indent="-171450" algn="l">
              <a:lnSpc>
                <a:spcPts val="1280"/>
              </a:lnSpc>
              <a:buClr>
                <a:srgbClr val="69BCAC"/>
              </a:buClr>
              <a:buSzPct val="100000"/>
              <a:buFont typeface="Arial" panose="020B0604020202020204" pitchFamily="34" charset="0"/>
              <a:buChar char="•"/>
            </a:pPr>
            <a:r>
              <a:rPr lang="en-GB" sz="1150" noProof="0" dirty="0">
                <a:solidFill>
                  <a:schemeClr val="accent1"/>
                </a:solidFill>
                <a:latin typeface="Calibri" panose="020F0502020204030204" pitchFamily="34" charset="0"/>
                <a:ea typeface="Calibri" panose="020F0502020204030204" pitchFamily="34" charset="0"/>
                <a:cs typeface="Calibri" panose="020F0502020204030204" pitchFamily="34" charset="0"/>
              </a:rPr>
              <a:t>OECD (2021), </a:t>
            </a:r>
            <a:r>
              <a:rPr lang="en-GB" sz="1150" i="1" noProof="0" dirty="0">
                <a:solidFill>
                  <a:schemeClr val="accent1"/>
                </a:solidFill>
                <a:latin typeface="Calibri" panose="020F0502020204030204" pitchFamily="34" charset="0"/>
                <a:ea typeface="Calibri" panose="020F0502020204030204" pitchFamily="34" charset="0"/>
                <a:cs typeface="Calibri" panose="020F0502020204030204" pitchFamily="34" charset="0"/>
              </a:rPr>
              <a:t>Global Scenarios 2035. Exploring Implications for the Future of Global Collaboration and the OECD</a:t>
            </a:r>
            <a:r>
              <a:rPr lang="en-GB" sz="1150" noProof="0" dirty="0">
                <a:solidFill>
                  <a:schemeClr val="accent1"/>
                </a:solidFill>
                <a:latin typeface="Calibri" panose="020F0502020204030204" pitchFamily="34" charset="0"/>
                <a:ea typeface="Calibri" panose="020F0502020204030204" pitchFamily="34" charset="0"/>
                <a:cs typeface="Calibri" panose="020F0502020204030204" pitchFamily="34" charset="0"/>
              </a:rPr>
              <a:t>, available at </a:t>
            </a:r>
            <a:r>
              <a:rPr lang="en-GB" sz="1150" noProof="0" dirty="0">
                <a:solidFill>
                  <a:schemeClr val="accent1"/>
                </a:solidFill>
                <a:latin typeface="Calibri" panose="020F0502020204030204" pitchFamily="34" charset="0"/>
                <a:ea typeface="Calibri" panose="020F0502020204030204" pitchFamily="34" charset="0"/>
                <a:cs typeface="Calibri" panose="020F0502020204030204" pitchFamily="34" charset="0"/>
                <a:hlinkClick r:id="rId5">
                  <a:extLst>
                    <a:ext uri="{A12FA001-AC4F-418D-AE19-62706E023703}">
                      <ahyp:hlinkClr xmlns:ahyp="http://schemas.microsoft.com/office/drawing/2018/hyperlinkcolor" val="tx"/>
                    </a:ext>
                  </a:extLst>
                </a:hlinkClick>
              </a:rPr>
              <a:t> </a:t>
            </a:r>
            <a:r>
              <a:rPr lang="en-GB" sz="1150" noProof="0" dirty="0">
                <a:solidFill>
                  <a:srgbClr val="69BCAC"/>
                </a:solidFill>
                <a:latin typeface="Calibri" panose="020F0502020204030204" pitchFamily="34" charset="0"/>
                <a:ea typeface="Calibri" panose="020F0502020204030204" pitchFamily="34" charset="0"/>
                <a:cs typeface="Calibri" panose="020F0502020204030204" pitchFamily="34" charset="0"/>
                <a:hlinkClick r:id="rId5">
                  <a:extLst>
                    <a:ext uri="{A12FA001-AC4F-418D-AE19-62706E023703}">
                      <ahyp:hlinkClr xmlns:ahyp="http://schemas.microsoft.com/office/drawing/2018/hyperlinkcolor" val="tx"/>
                    </a:ext>
                  </a:extLst>
                </a:hlinkClick>
              </a:rPr>
              <a:t>https://www.oecd.org/en/publications/global-scenarios-2035_df7ebc33-en.html</a:t>
            </a:r>
            <a:r>
              <a:rPr lang="en-GB" sz="1150" noProof="0" dirty="0">
                <a:solidFill>
                  <a:srgbClr val="69BCAC"/>
                </a:solidFill>
                <a:latin typeface="Calibri" panose="020F0502020204030204" pitchFamily="34" charset="0"/>
                <a:ea typeface="Calibri" panose="020F0502020204030204" pitchFamily="34" charset="0"/>
                <a:cs typeface="Calibri" panose="020F0502020204030204" pitchFamily="34" charset="0"/>
              </a:rPr>
              <a:t> </a:t>
            </a:r>
            <a:r>
              <a:rPr lang="en-GB" sz="1150" noProof="0" dirty="0">
                <a:solidFill>
                  <a:schemeClr val="accent1"/>
                </a:solidFill>
                <a:latin typeface="Calibri" panose="020F0502020204030204" pitchFamily="34" charset="0"/>
                <a:ea typeface="Calibri" panose="020F0502020204030204" pitchFamily="34" charset="0"/>
                <a:cs typeface="Calibri" panose="020F0502020204030204" pitchFamily="34" charset="0"/>
              </a:rPr>
              <a:t>[accessed 23rd May 2025]</a:t>
            </a:r>
          </a:p>
          <a:p>
            <a:pPr marL="184150" indent="-171450" algn="l">
              <a:lnSpc>
                <a:spcPts val="1280"/>
              </a:lnSpc>
              <a:buClr>
                <a:srgbClr val="69BCAC"/>
              </a:buClr>
              <a:buSzPct val="100000"/>
              <a:buFont typeface="Arial" panose="020B0604020202020204" pitchFamily="34" charset="0"/>
              <a:buChar char="•"/>
            </a:pPr>
            <a:r>
              <a:rPr lang="en-GB" sz="1150" noProof="0" dirty="0">
                <a:solidFill>
                  <a:schemeClr val="accent1"/>
                </a:solidFill>
                <a:latin typeface="Calibri" panose="020F0502020204030204" pitchFamily="34" charset="0"/>
                <a:ea typeface="Calibri" panose="020F0502020204030204" pitchFamily="34" charset="0"/>
                <a:cs typeface="Calibri" panose="020F0502020204030204" pitchFamily="34" charset="0"/>
              </a:rPr>
              <a:t>Leaders’ Quest: Three Horizons: an Introduction (video):  </a:t>
            </a:r>
            <a:r>
              <a:rPr lang="en-GB" sz="1150" noProof="0" dirty="0">
                <a:solidFill>
                  <a:srgbClr val="69BCAC"/>
                </a:solidFill>
                <a:latin typeface="Calibri" panose="020F0502020204030204" pitchFamily="34" charset="0"/>
                <a:ea typeface="Calibri" panose="020F0502020204030204" pitchFamily="34" charset="0"/>
                <a:cs typeface="Calibri" panose="020F0502020204030204" pitchFamily="34" charset="0"/>
                <a:hlinkClick r:id="rId6">
                  <a:extLst>
                    <a:ext uri="{A12FA001-AC4F-418D-AE19-62706E023703}">
                      <ahyp:hlinkClr xmlns:ahyp="http://schemas.microsoft.com/office/drawing/2018/hyperlinkcolor" val="tx"/>
                    </a:ext>
                  </a:extLst>
                </a:hlinkClick>
              </a:rPr>
              <a:t>https://www.youtube.com/watch?v=p90ZTg0svmM</a:t>
            </a:r>
            <a:r>
              <a:rPr lang="en-GB" sz="1150" noProof="0" dirty="0">
                <a:solidFill>
                  <a:srgbClr val="69BCAC"/>
                </a:solidFill>
                <a:latin typeface="Calibri" panose="020F0502020204030204" pitchFamily="34" charset="0"/>
                <a:ea typeface="Calibri" panose="020F0502020204030204" pitchFamily="34" charset="0"/>
                <a:cs typeface="Calibri" panose="020F0502020204030204" pitchFamily="34" charset="0"/>
              </a:rPr>
              <a:t> </a:t>
            </a:r>
            <a:r>
              <a:rPr lang="en-GB" sz="1150" noProof="0" dirty="0">
                <a:solidFill>
                  <a:schemeClr val="accent1"/>
                </a:solidFill>
                <a:latin typeface="Calibri" panose="020F0502020204030204" pitchFamily="34" charset="0"/>
                <a:ea typeface="Calibri" panose="020F0502020204030204" pitchFamily="34" charset="0"/>
                <a:cs typeface="Calibri" panose="020F0502020204030204" pitchFamily="34" charset="0"/>
              </a:rPr>
              <a:t>[accessed 23rd May 2025]</a:t>
            </a:r>
          </a:p>
          <a:p>
            <a:pPr marL="184150" indent="-171450" algn="l">
              <a:lnSpc>
                <a:spcPts val="1280"/>
              </a:lnSpc>
              <a:buClr>
                <a:srgbClr val="69BCAC"/>
              </a:buClr>
              <a:buSzPct val="100000"/>
              <a:buFont typeface="Arial" panose="020B0604020202020204" pitchFamily="34" charset="0"/>
              <a:buChar char="•"/>
            </a:pPr>
            <a:endParaRPr lang="en-GB" sz="1150" noProof="0" dirty="0">
              <a:solidFill>
                <a:schemeClr val="accent1"/>
              </a:solidFill>
              <a:latin typeface="Calibri" panose="020F0502020204030204" pitchFamily="34" charset="0"/>
              <a:ea typeface="Calibri" panose="020F0502020204030204" pitchFamily="34" charset="0"/>
              <a:cs typeface="Calibri" panose="020F0502020204030204" pitchFamily="34" charset="0"/>
            </a:endParaRPr>
          </a:p>
          <a:p>
            <a:pPr algn="l">
              <a:lnSpc>
                <a:spcPts val="1280"/>
              </a:lnSpc>
              <a:buClr>
                <a:srgbClr val="69BCAC"/>
              </a:buClr>
              <a:buSzPct val="100000"/>
            </a:pPr>
            <a:endParaRPr lang="en-GB" sz="1150" noProof="0" dirty="0">
              <a:latin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a:p>
            <a:pPr algn="l">
              <a:lnSpc>
                <a:spcPct val="107000"/>
              </a:lnSpc>
              <a:spcAft>
                <a:spcPts val="600"/>
              </a:spcAft>
              <a:buClr>
                <a:srgbClr val="69BCAC"/>
              </a:buClr>
              <a:buSzPct val="100000"/>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Level 3_ Integration activity:</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a:t>
            </a:r>
            <a:endParaRPr lang="en-GB" sz="1600" b="1" noProof="0" dirty="0">
              <a:solidFill>
                <a:schemeClr val="bg1"/>
              </a:solidFill>
              <a:highlight>
                <a:srgbClr val="0E6E61"/>
              </a:highlight>
              <a:latin typeface="Calibri" panose="020F0502020204030204" pitchFamily="34" charset="0"/>
              <a:cs typeface="Calibri" panose="020F0502020204030204" pitchFamily="34" charset="0"/>
            </a:endParaRPr>
          </a:p>
          <a:p>
            <a:pPr algn="l">
              <a:spcAft>
                <a:spcPts val="600"/>
              </a:spcAft>
              <a:buClr>
                <a:srgbClr val="69BCAC"/>
              </a:buClr>
              <a:buSzPct val="100000"/>
            </a:pPr>
            <a:endParaRPr lang="en-GB" sz="400" b="1" noProof="0" dirty="0">
              <a:solidFill>
                <a:schemeClr val="bg1"/>
              </a:solidFill>
              <a:highlight>
                <a:srgbClr val="0E6E61"/>
              </a:highlight>
              <a:latin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r>
              <a:rPr lang="en-GB" sz="1150" noProof="0" dirty="0">
                <a:solidFill>
                  <a:schemeClr val="accent1"/>
                </a:solidFill>
                <a:latin typeface="Calibri" panose="020F0502020204030204" pitchFamily="34" charset="0"/>
                <a:ea typeface="Calibri" panose="020F0502020204030204" pitchFamily="34" charset="0"/>
                <a:cs typeface="Calibri" panose="020F0502020204030204" pitchFamily="34" charset="0"/>
              </a:rPr>
              <a:t>Miller, R. (2018). </a:t>
            </a:r>
            <a:r>
              <a:rPr lang="en-GB" sz="1150" i="1" noProof="0" dirty="0">
                <a:solidFill>
                  <a:schemeClr val="accent1"/>
                </a:solidFill>
                <a:latin typeface="Calibri" panose="020F0502020204030204" pitchFamily="34" charset="0"/>
                <a:ea typeface="Calibri" panose="020F0502020204030204" pitchFamily="34" charset="0"/>
                <a:cs typeface="Calibri" panose="020F0502020204030204" pitchFamily="34" charset="0"/>
              </a:rPr>
              <a:t>Transforming the future: Anticipation in the 21st century</a:t>
            </a:r>
            <a:r>
              <a:rPr lang="en-GB" sz="1150" noProof="0" dirty="0">
                <a:solidFill>
                  <a:schemeClr val="accent1"/>
                </a:solidFill>
                <a:latin typeface="Calibri" panose="020F0502020204030204" pitchFamily="34" charset="0"/>
                <a:ea typeface="Calibri" panose="020F0502020204030204" pitchFamily="34" charset="0"/>
                <a:cs typeface="Calibri" panose="020F0502020204030204" pitchFamily="34" charset="0"/>
              </a:rPr>
              <a:t>. Routledge / UNESCO, available at: </a:t>
            </a:r>
            <a:r>
              <a:rPr lang="en-GB" sz="1150" noProof="0" dirty="0">
                <a:solidFill>
                  <a:srgbClr val="69BCAC"/>
                </a:solidFill>
                <a:latin typeface="Calibri" panose="020F0502020204030204" pitchFamily="34" charset="0"/>
                <a:ea typeface="Calibri" panose="020F0502020204030204" pitchFamily="34" charset="0"/>
                <a:cs typeface="Calibri" panose="020F0502020204030204" pitchFamily="34" charset="0"/>
                <a:hlinkClick r:id="rId7">
                  <a:extLst>
                    <a:ext uri="{A12FA001-AC4F-418D-AE19-62706E023703}">
                      <ahyp:hlinkClr xmlns:ahyp="http://schemas.microsoft.com/office/drawing/2018/hyperlinkcolor" val="tx"/>
                    </a:ext>
                  </a:extLst>
                </a:hlinkClick>
              </a:rPr>
              <a:t>https://unesdoc.unesco.org/ark:/48223/pf0000264644</a:t>
            </a:r>
            <a:r>
              <a:rPr lang="en-GB" sz="1150" noProof="0" dirty="0">
                <a:solidFill>
                  <a:srgbClr val="69BCAC"/>
                </a:solidFill>
                <a:latin typeface="Calibri" panose="020F0502020204030204" pitchFamily="34" charset="0"/>
                <a:ea typeface="Calibri" panose="020F0502020204030204" pitchFamily="34" charset="0"/>
                <a:cs typeface="Calibri" panose="020F0502020204030204" pitchFamily="34" charset="0"/>
              </a:rPr>
              <a:t> </a:t>
            </a:r>
            <a:r>
              <a:rPr lang="en-GB" sz="1150" noProof="0" dirty="0">
                <a:solidFill>
                  <a:schemeClr val="accent1"/>
                </a:solidFill>
                <a:latin typeface="Calibri" panose="020F0502020204030204" pitchFamily="34" charset="0"/>
                <a:ea typeface="Calibri" panose="020F0502020204030204" pitchFamily="34" charset="0"/>
                <a:cs typeface="Calibri" panose="020F0502020204030204" pitchFamily="34" charset="0"/>
              </a:rPr>
              <a:t>[accessed 23rd May 2025]</a:t>
            </a:r>
          </a:p>
          <a:p>
            <a:pPr marL="184150" indent="-171450" algn="l">
              <a:lnSpc>
                <a:spcPts val="1280"/>
              </a:lnSpc>
              <a:buClr>
                <a:srgbClr val="69BCAC"/>
              </a:buClr>
              <a:buSzPct val="100000"/>
              <a:buFont typeface="Arial" panose="020B0604020202020204" pitchFamily="34" charset="0"/>
              <a:buChar char="•"/>
            </a:pPr>
            <a:r>
              <a:rPr lang="en-GB" sz="1150" noProof="0" dirty="0">
                <a:solidFill>
                  <a:schemeClr val="accent1"/>
                </a:solidFill>
                <a:latin typeface="Calibri" panose="020F0502020204030204" pitchFamily="34" charset="0"/>
                <a:ea typeface="Calibri" panose="020F0502020204030204" pitchFamily="34" charset="0"/>
                <a:cs typeface="Calibri" panose="020F0502020204030204" pitchFamily="34" charset="0"/>
              </a:rPr>
              <a:t>European Commission (2024). Reference Foresight Scenarios. Scenarios on the Global Standing of the EU in 2040,  </a:t>
            </a:r>
            <a:r>
              <a:rPr lang="en-GB" sz="1150" noProof="0" dirty="0">
                <a:solidFill>
                  <a:srgbClr val="69BCAC"/>
                </a:solidFill>
                <a:latin typeface="Calibri" panose="020F0502020204030204" pitchFamily="34" charset="0"/>
                <a:ea typeface="Calibri" panose="020F0502020204030204" pitchFamily="34" charset="0"/>
                <a:cs typeface="Calibri" panose="020F0502020204030204" pitchFamily="34" charset="0"/>
                <a:hlinkClick r:id="rId8">
                  <a:extLst>
                    <a:ext uri="{A12FA001-AC4F-418D-AE19-62706E023703}">
                      <ahyp:hlinkClr xmlns:ahyp="http://schemas.microsoft.com/office/drawing/2018/hyperlinkcolor" val="tx"/>
                    </a:ext>
                  </a:extLst>
                </a:hlinkClick>
              </a:rPr>
              <a:t>https://knowledge4policy.ec.europa.eu/foresight/topic/reference-foresight-scenarios_en</a:t>
            </a:r>
            <a:r>
              <a:rPr lang="en-GB" sz="1150" noProof="0" dirty="0">
                <a:solidFill>
                  <a:srgbClr val="69BCAC"/>
                </a:solidFill>
                <a:latin typeface="Calibri" panose="020F0502020204030204" pitchFamily="34" charset="0"/>
                <a:ea typeface="Calibri" panose="020F0502020204030204" pitchFamily="34" charset="0"/>
                <a:cs typeface="Calibri" panose="020F0502020204030204" pitchFamily="34" charset="0"/>
              </a:rPr>
              <a:t> </a:t>
            </a:r>
            <a:r>
              <a:rPr lang="en-GB" sz="1150" noProof="0" dirty="0">
                <a:solidFill>
                  <a:schemeClr val="accent1"/>
                </a:solidFill>
                <a:latin typeface="Calibri" panose="020F0502020204030204" pitchFamily="34" charset="0"/>
                <a:ea typeface="Calibri" panose="020F0502020204030204" pitchFamily="34" charset="0"/>
                <a:cs typeface="Calibri" panose="020F0502020204030204" pitchFamily="34" charset="0"/>
              </a:rPr>
              <a:t>[accessed 23rd May 2025]</a:t>
            </a:r>
          </a:p>
          <a:p>
            <a:pPr marL="184150" indent="-171450" algn="l">
              <a:lnSpc>
                <a:spcPts val="1280"/>
              </a:lnSpc>
              <a:buClr>
                <a:srgbClr val="69BCAC"/>
              </a:buClr>
              <a:buSzPct val="100000"/>
              <a:buFont typeface="Arial" panose="020B0604020202020204" pitchFamily="34" charset="0"/>
              <a:buChar char="•"/>
            </a:pPr>
            <a:endParaRPr lang="en-GB" sz="1150" noProof="0" dirty="0">
              <a:solidFill>
                <a:schemeClr val="accent1"/>
              </a:solidFill>
              <a:latin typeface="Calibri" panose="020F0502020204030204" pitchFamily="34" charset="0"/>
              <a:ea typeface="Calibri" panose="020F0502020204030204" pitchFamily="34" charset="0"/>
              <a:cs typeface="Calibri" panose="020F0502020204030204" pitchFamily="34" charset="0"/>
            </a:endParaRPr>
          </a:p>
          <a:p>
            <a:pPr algn="l">
              <a:lnSpc>
                <a:spcPct val="107000"/>
              </a:lnSpc>
              <a:spcAft>
                <a:spcPts val="600"/>
              </a:spcAft>
              <a:buClr>
                <a:srgbClr val="69BCAC"/>
              </a:buClr>
              <a:buSzPct val="100000"/>
            </a:pPr>
            <a:endParaRPr lang="en-GB" sz="1150" noProof="0" dirty="0">
              <a:solidFill>
                <a:schemeClr val="accent1"/>
              </a:solidFill>
              <a:latin typeface="Calibri" panose="020F0502020204030204" pitchFamily="34" charset="0"/>
              <a:ea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endParaRPr lang="en-GB" sz="1150" noProof="0" dirty="0">
              <a:solidFill>
                <a:schemeClr val="accent1"/>
              </a:solidFill>
              <a:latin typeface="Calibri" panose="020F0502020204030204" pitchFamily="34" charset="0"/>
              <a:ea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endParaRPr lang="en-GB" sz="1150" noProof="0" dirty="0">
              <a:solidFill>
                <a:schemeClr val="accent1"/>
              </a:solidFill>
              <a:latin typeface="Calibri" panose="020F0502020204030204" pitchFamily="34" charset="0"/>
              <a:ea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1066501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5E48E9-6BF5-850F-81FE-6229FE42CE72}"/>
            </a:ext>
          </a:extLst>
        </p:cNvPr>
        <p:cNvGrpSpPr/>
        <p:nvPr/>
      </p:nvGrpSpPr>
      <p:grpSpPr>
        <a:xfrm>
          <a:off x="0" y="0"/>
          <a:ext cx="0" cy="0"/>
          <a:chOff x="0" y="0"/>
          <a:chExt cx="0" cy="0"/>
        </a:xfrm>
      </p:grpSpPr>
      <p:sp>
        <p:nvSpPr>
          <p:cNvPr id="21" name="Text Placeholder 4">
            <a:extLst>
              <a:ext uri="{FF2B5EF4-FFF2-40B4-BE49-F238E27FC236}">
                <a16:creationId xmlns:a16="http://schemas.microsoft.com/office/drawing/2014/main" id="{0C0748E1-BFD4-D2EA-D591-45B3776EC801}"/>
              </a:ext>
            </a:extLst>
          </p:cNvPr>
          <p:cNvSpPr txBox="1">
            <a:spLocks/>
          </p:cNvSpPr>
          <p:nvPr/>
        </p:nvSpPr>
        <p:spPr>
          <a:xfrm>
            <a:off x="933112" y="1692473"/>
            <a:ext cx="5066133"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cs typeface="Calibri" panose="020F0502020204030204" pitchFamily="34" charset="0"/>
              </a:rPr>
              <a:t>Other References:</a:t>
            </a:r>
          </a:p>
        </p:txBody>
      </p:sp>
      <p:grpSp>
        <p:nvGrpSpPr>
          <p:cNvPr id="2" name="Group 1">
            <a:extLst>
              <a:ext uri="{FF2B5EF4-FFF2-40B4-BE49-F238E27FC236}">
                <a16:creationId xmlns:a16="http://schemas.microsoft.com/office/drawing/2014/main" id="{E8493AE2-E6DC-1F96-FF9F-884E407D2498}"/>
              </a:ext>
            </a:extLst>
          </p:cNvPr>
          <p:cNvGrpSpPr/>
          <p:nvPr/>
        </p:nvGrpSpPr>
        <p:grpSpPr>
          <a:xfrm>
            <a:off x="632678" y="4589"/>
            <a:ext cx="7206111" cy="1687885"/>
            <a:chOff x="632678" y="4589"/>
            <a:chExt cx="7206111" cy="1687885"/>
          </a:xfrm>
        </p:grpSpPr>
        <p:sp>
          <p:nvSpPr>
            <p:cNvPr id="10" name="Rectangle 107">
              <a:extLst>
                <a:ext uri="{FF2B5EF4-FFF2-40B4-BE49-F238E27FC236}">
                  <a16:creationId xmlns:a16="http://schemas.microsoft.com/office/drawing/2014/main" id="{87837930-2E48-EC3D-F869-3FB907A9D344}"/>
                </a:ext>
              </a:extLst>
            </p:cNvPr>
            <p:cNvSpPr/>
            <p:nvPr/>
          </p:nvSpPr>
          <p:spPr>
            <a:xfrm flipH="1">
              <a:off x="6238468"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5" name="Text Placeholder 32">
              <a:extLst>
                <a:ext uri="{FF2B5EF4-FFF2-40B4-BE49-F238E27FC236}">
                  <a16:creationId xmlns:a16="http://schemas.microsoft.com/office/drawing/2014/main" id="{9473EEB9-6FA2-1A9B-F6C0-880EBFF07FF5}"/>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6" name="Straight Connector 5">
              <a:extLst>
                <a:ext uri="{FF2B5EF4-FFF2-40B4-BE49-F238E27FC236}">
                  <a16:creationId xmlns:a16="http://schemas.microsoft.com/office/drawing/2014/main" id="{83F78D01-A086-42D2-68F8-F00E0AA0E237}"/>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7" name="Text Placeholder 32">
              <a:extLst>
                <a:ext uri="{FF2B5EF4-FFF2-40B4-BE49-F238E27FC236}">
                  <a16:creationId xmlns:a16="http://schemas.microsoft.com/office/drawing/2014/main" id="{618741AE-A3C8-EC0F-2976-8B934AB9109B}"/>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1</a:t>
              </a:r>
            </a:p>
          </p:txBody>
        </p:sp>
      </p:grpSp>
      <p:sp>
        <p:nvSpPr>
          <p:cNvPr id="8" name="Text Placeholder 1">
            <a:extLst>
              <a:ext uri="{FF2B5EF4-FFF2-40B4-BE49-F238E27FC236}">
                <a16:creationId xmlns:a16="http://schemas.microsoft.com/office/drawing/2014/main" id="{2B2E441D-8D4A-07BD-7B40-231675C7CB99}"/>
              </a:ext>
            </a:extLst>
          </p:cNvPr>
          <p:cNvSpPr txBox="1">
            <a:spLocks/>
          </p:cNvSpPr>
          <p:nvPr/>
        </p:nvSpPr>
        <p:spPr>
          <a:xfrm>
            <a:off x="879243" y="714192"/>
            <a:ext cx="4905109" cy="960496"/>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69BCAC"/>
                </a:solidFill>
              </a:rPr>
              <a:t>C09  Sustainable Strategies and Strategic Planning</a:t>
            </a:r>
          </a:p>
          <a:p>
            <a:pPr algn="r">
              <a:lnSpc>
                <a:spcPts val="2380"/>
              </a:lnSpc>
              <a:spcBef>
                <a:spcPts val="0"/>
              </a:spcBef>
            </a:pPr>
            <a:endParaRPr lang="en-GB" sz="2700" noProof="0" dirty="0">
              <a:solidFill>
                <a:srgbClr val="69BCAC"/>
              </a:solidFill>
            </a:endParaRPr>
          </a:p>
        </p:txBody>
      </p:sp>
      <p:cxnSp>
        <p:nvCxnSpPr>
          <p:cNvPr id="4" name="Straight Connector 3">
            <a:extLst>
              <a:ext uri="{FF2B5EF4-FFF2-40B4-BE49-F238E27FC236}">
                <a16:creationId xmlns:a16="http://schemas.microsoft.com/office/drawing/2014/main" id="{0A5C0E85-46D3-893B-B152-C08C40536A53}"/>
              </a:ext>
            </a:extLst>
          </p:cNvPr>
          <p:cNvCxnSpPr>
            <a:cxnSpLocks/>
          </p:cNvCxnSpPr>
          <p:nvPr/>
        </p:nvCxnSpPr>
        <p:spPr>
          <a:xfrm>
            <a:off x="2302189" y="2651180"/>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A866B7D9-256F-2D75-F70E-03FAC9E3AC07}"/>
              </a:ext>
            </a:extLst>
          </p:cNvPr>
          <p:cNvCxnSpPr>
            <a:cxnSpLocks/>
          </p:cNvCxnSpPr>
          <p:nvPr/>
        </p:nvCxnSpPr>
        <p:spPr>
          <a:xfrm>
            <a:off x="2335776" y="5453856"/>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516CA0FD-35CF-1288-0935-B6FED84B6747}"/>
              </a:ext>
            </a:extLst>
          </p:cNvPr>
          <p:cNvCxnSpPr>
            <a:cxnSpLocks/>
          </p:cNvCxnSpPr>
          <p:nvPr/>
        </p:nvCxnSpPr>
        <p:spPr>
          <a:xfrm>
            <a:off x="2302189" y="8087960"/>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12" name="Text Placeholder 6">
            <a:extLst>
              <a:ext uri="{FF2B5EF4-FFF2-40B4-BE49-F238E27FC236}">
                <a16:creationId xmlns:a16="http://schemas.microsoft.com/office/drawing/2014/main" id="{B139C2FA-C82F-6349-437B-40C82846C72B}"/>
              </a:ext>
            </a:extLst>
          </p:cNvPr>
          <p:cNvSpPr txBox="1">
            <a:spLocks/>
          </p:cNvSpPr>
          <p:nvPr/>
        </p:nvSpPr>
        <p:spPr>
          <a:xfrm>
            <a:off x="933112" y="2475575"/>
            <a:ext cx="6122241" cy="7061160"/>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gn="l">
              <a:lnSpc>
                <a:spcPct val="107000"/>
              </a:lnSpc>
              <a:spcAft>
                <a:spcPts val="600"/>
              </a:spcAft>
              <a:buClr>
                <a:srgbClr val="69BCAC"/>
              </a:buClr>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Level 1 _Basic activity:</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a:t>
            </a:r>
          </a:p>
          <a:p>
            <a:pPr algn="l">
              <a:spcAft>
                <a:spcPts val="600"/>
              </a:spcAft>
              <a:buClr>
                <a:srgbClr val="69BCAC"/>
              </a:buClr>
            </a:pPr>
            <a:endParaRPr lang="en-GB" sz="400" b="1" noProof="0" dirty="0">
              <a:solidFill>
                <a:schemeClr val="bg1"/>
              </a:solidFill>
              <a:highlight>
                <a:srgbClr val="0E6E61"/>
              </a:highlight>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r>
              <a:rPr lang="en-GB" sz="1150" noProof="0" dirty="0">
                <a:solidFill>
                  <a:schemeClr val="accent1"/>
                </a:solidFill>
                <a:latin typeface="Calibri" panose="020F0502020204030204" pitchFamily="34" charset="0"/>
                <a:ea typeface="Calibri" panose="020F0502020204030204" pitchFamily="34" charset="0"/>
                <a:cs typeface="Calibri" panose="020F0502020204030204" pitchFamily="34" charset="0"/>
              </a:rPr>
              <a:t>León‐Soriano, R., Jesús Muñoz‐Torres, M. and </a:t>
            </a:r>
            <a:r>
              <a:rPr lang="en-GB" sz="1150" noProof="0" dirty="0" err="1">
                <a:solidFill>
                  <a:schemeClr val="accent1"/>
                </a:solidFill>
                <a:latin typeface="Calibri" panose="020F0502020204030204" pitchFamily="34" charset="0"/>
                <a:ea typeface="Calibri" panose="020F0502020204030204" pitchFamily="34" charset="0"/>
                <a:cs typeface="Calibri" panose="020F0502020204030204" pitchFamily="34" charset="0"/>
              </a:rPr>
              <a:t>Chalmeta‐Rosaleñ</a:t>
            </a:r>
            <a:r>
              <a:rPr lang="en-GB" sz="1150" noProof="0" dirty="0">
                <a:solidFill>
                  <a:schemeClr val="accent1"/>
                </a:solidFill>
                <a:latin typeface="Calibri" panose="020F0502020204030204" pitchFamily="34" charset="0"/>
                <a:ea typeface="Calibri" panose="020F0502020204030204" pitchFamily="34" charset="0"/>
                <a:cs typeface="Calibri" panose="020F0502020204030204" pitchFamily="34" charset="0"/>
              </a:rPr>
              <a:t>, R. (2010). Methodology for sustainability strategic planning and management. </a:t>
            </a:r>
            <a:r>
              <a:rPr lang="en-GB" sz="1150" i="1" noProof="0" dirty="0">
                <a:solidFill>
                  <a:schemeClr val="accent1"/>
                </a:solidFill>
                <a:latin typeface="Calibri" panose="020F0502020204030204" pitchFamily="34" charset="0"/>
                <a:ea typeface="Calibri" panose="020F0502020204030204" pitchFamily="34" charset="0"/>
                <a:cs typeface="Calibri" panose="020F0502020204030204" pitchFamily="34" charset="0"/>
              </a:rPr>
              <a:t>Industrial Management &amp; Data Systems</a:t>
            </a:r>
            <a:r>
              <a:rPr lang="en-GB" sz="1150" noProof="0" dirty="0">
                <a:solidFill>
                  <a:schemeClr val="accent1"/>
                </a:solidFill>
                <a:latin typeface="Calibri" panose="020F0502020204030204" pitchFamily="34" charset="0"/>
                <a:ea typeface="Calibri" panose="020F0502020204030204" pitchFamily="34" charset="0"/>
                <a:cs typeface="Calibri" panose="020F0502020204030204" pitchFamily="34" charset="0"/>
              </a:rPr>
              <a:t>, 110(2), pp.249-268.</a:t>
            </a:r>
          </a:p>
          <a:p>
            <a:pPr marL="184150" indent="-171450" algn="l">
              <a:lnSpc>
                <a:spcPts val="1280"/>
              </a:lnSpc>
              <a:buClr>
                <a:srgbClr val="69BCAC"/>
              </a:buClr>
              <a:buFont typeface="Arial" panose="020B0604020202020204" pitchFamily="34" charset="0"/>
              <a:buChar char="•"/>
            </a:pPr>
            <a:r>
              <a:rPr lang="en-GB" sz="1150" noProof="0" dirty="0">
                <a:solidFill>
                  <a:schemeClr val="accent1"/>
                </a:solidFill>
                <a:latin typeface="Calibri" panose="020F0502020204030204" pitchFamily="34" charset="0"/>
                <a:ea typeface="Calibri" panose="020F0502020204030204" pitchFamily="34" charset="0"/>
                <a:cs typeface="Calibri" panose="020F0502020204030204" pitchFamily="34" charset="0"/>
              </a:rPr>
              <a:t>Buehring, J.H. and Liedtka, J. (2018). Embracing systematic futures thinking at the intersection of Strategic Planning, Foresight and Design. </a:t>
            </a:r>
            <a:r>
              <a:rPr lang="en-GB" sz="1150" i="1" noProof="0" dirty="0">
                <a:solidFill>
                  <a:schemeClr val="accent1"/>
                </a:solidFill>
                <a:latin typeface="Calibri" panose="020F0502020204030204" pitchFamily="34" charset="0"/>
                <a:ea typeface="Calibri" panose="020F0502020204030204" pitchFamily="34" charset="0"/>
                <a:cs typeface="Calibri" panose="020F0502020204030204" pitchFamily="34" charset="0"/>
              </a:rPr>
              <a:t>Journal of Innovation Management</a:t>
            </a:r>
            <a:r>
              <a:rPr lang="en-GB" sz="1150" noProof="0" dirty="0">
                <a:solidFill>
                  <a:schemeClr val="accent1"/>
                </a:solidFill>
                <a:latin typeface="Calibri" panose="020F0502020204030204" pitchFamily="34" charset="0"/>
                <a:ea typeface="Calibri" panose="020F0502020204030204" pitchFamily="34" charset="0"/>
                <a:cs typeface="Calibri" panose="020F0502020204030204" pitchFamily="34" charset="0"/>
              </a:rPr>
              <a:t>, 6(3), pp.134-152.</a:t>
            </a:r>
          </a:p>
          <a:p>
            <a:pPr marL="184150" indent="-171450" algn="l">
              <a:lnSpc>
                <a:spcPts val="1280"/>
              </a:lnSpc>
              <a:buClr>
                <a:srgbClr val="69BCAC"/>
              </a:buClr>
              <a:buFont typeface="Arial" panose="020B0604020202020204" pitchFamily="34" charset="0"/>
              <a:buChar char="•"/>
            </a:pPr>
            <a:r>
              <a:rPr lang="en-GB" sz="1150" noProof="0" dirty="0">
                <a:solidFill>
                  <a:schemeClr val="accent1"/>
                </a:solidFill>
                <a:latin typeface="Calibri" panose="020F0502020204030204" pitchFamily="34" charset="0"/>
                <a:ea typeface="Calibri" panose="020F0502020204030204" pitchFamily="34" charset="0"/>
                <a:cs typeface="Calibri" panose="020F0502020204030204" pitchFamily="34" charset="0"/>
              </a:rPr>
              <a:t>Phadnis, S., Caplice, C. and </a:t>
            </a:r>
            <a:r>
              <a:rPr lang="en-GB" sz="1150" noProof="0" dirty="0" err="1">
                <a:solidFill>
                  <a:schemeClr val="accent1"/>
                </a:solidFill>
                <a:latin typeface="Calibri" panose="020F0502020204030204" pitchFamily="34" charset="0"/>
                <a:ea typeface="Calibri" panose="020F0502020204030204" pitchFamily="34" charset="0"/>
                <a:cs typeface="Calibri" panose="020F0502020204030204" pitchFamily="34" charset="0"/>
              </a:rPr>
              <a:t>Sheffi</a:t>
            </a:r>
            <a:r>
              <a:rPr lang="en-GB" sz="1150" noProof="0" dirty="0">
                <a:solidFill>
                  <a:schemeClr val="accent1"/>
                </a:solidFill>
                <a:latin typeface="Calibri" panose="020F0502020204030204" pitchFamily="34" charset="0"/>
                <a:ea typeface="Calibri" panose="020F0502020204030204" pitchFamily="34" charset="0"/>
                <a:cs typeface="Calibri" panose="020F0502020204030204" pitchFamily="34" charset="0"/>
              </a:rPr>
              <a:t>, Y. (2016). How scenario planning influences strategic decisions. </a:t>
            </a:r>
            <a:r>
              <a:rPr lang="en-GB" sz="1150" i="1" noProof="0" dirty="0">
                <a:solidFill>
                  <a:schemeClr val="accent1"/>
                </a:solidFill>
                <a:latin typeface="Calibri" panose="020F0502020204030204" pitchFamily="34" charset="0"/>
                <a:ea typeface="Calibri" panose="020F0502020204030204" pitchFamily="34" charset="0"/>
                <a:cs typeface="Calibri" panose="020F0502020204030204" pitchFamily="34" charset="0"/>
              </a:rPr>
              <a:t>MIT Sloan Management Review</a:t>
            </a:r>
            <a:r>
              <a:rPr lang="en-GB" sz="1150" noProof="0" dirty="0">
                <a:solidFill>
                  <a:schemeClr val="accent1"/>
                </a:solidFill>
                <a:latin typeface="Calibri" panose="020F0502020204030204" pitchFamily="34" charset="0"/>
                <a:ea typeface="Calibri" panose="020F0502020204030204" pitchFamily="34" charset="0"/>
                <a:cs typeface="Calibri" panose="020F0502020204030204" pitchFamily="34" charset="0"/>
              </a:rPr>
              <a:t>, 57(4), p.24.</a:t>
            </a:r>
          </a:p>
          <a:p>
            <a:pPr marL="184150" indent="-171450" algn="l">
              <a:lnSpc>
                <a:spcPts val="1280"/>
              </a:lnSpc>
              <a:buClr>
                <a:srgbClr val="69BCAC"/>
              </a:buClr>
              <a:buFont typeface="Arial" panose="020B0604020202020204" pitchFamily="34" charset="0"/>
              <a:buChar char="•"/>
            </a:pPr>
            <a:r>
              <a:rPr lang="en-GB" sz="1150" noProof="0" dirty="0">
                <a:solidFill>
                  <a:schemeClr val="accent1"/>
                </a:solidFill>
                <a:latin typeface="Calibri" panose="020F0502020204030204" pitchFamily="34" charset="0"/>
                <a:ea typeface="Calibri" panose="020F0502020204030204" pitchFamily="34" charset="0"/>
                <a:cs typeface="Calibri" panose="020F0502020204030204" pitchFamily="34" charset="0"/>
              </a:rPr>
              <a:t>World Economic Forum (2023). </a:t>
            </a:r>
            <a:r>
              <a:rPr lang="en-GB" sz="1150" i="1" noProof="0" dirty="0">
                <a:solidFill>
                  <a:schemeClr val="accent1"/>
                </a:solidFill>
                <a:latin typeface="Calibri" panose="020F0502020204030204" pitchFamily="34" charset="0"/>
                <a:ea typeface="Calibri" panose="020F0502020204030204" pitchFamily="34" charset="0"/>
                <a:cs typeface="Calibri" panose="020F0502020204030204" pitchFamily="34" charset="0"/>
              </a:rPr>
              <a:t>The Global Risks Report 2023</a:t>
            </a:r>
            <a:r>
              <a:rPr lang="en-GB" sz="1150" noProof="0" dirty="0">
                <a:solidFill>
                  <a:schemeClr val="accent1"/>
                </a:solidFill>
                <a:latin typeface="Calibri" panose="020F0502020204030204" pitchFamily="34" charset="0"/>
                <a:ea typeface="Calibri" panose="020F0502020204030204" pitchFamily="34" charset="0"/>
                <a:cs typeface="Calibri" panose="020F0502020204030204" pitchFamily="34" charset="0"/>
              </a:rPr>
              <a:t>, </a:t>
            </a:r>
            <a:r>
              <a:rPr lang="en-GB" sz="1150" noProof="0" dirty="0">
                <a:solidFill>
                  <a:srgbClr val="69BCAC"/>
                </a:solidFill>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https://www.weforum.org/publications/global-risks-report-2023</a:t>
            </a:r>
            <a:r>
              <a:rPr lang="en-GB" sz="1150" noProof="0" dirty="0">
                <a:solidFill>
                  <a:schemeClr val="accent1"/>
                </a:solidFill>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a:t>
            </a:r>
            <a:r>
              <a:rPr lang="en-GB" sz="1150" noProof="0" dirty="0">
                <a:solidFill>
                  <a:schemeClr val="accent1"/>
                </a:solidFill>
                <a:latin typeface="Calibri" panose="020F0502020204030204" pitchFamily="34" charset="0"/>
                <a:ea typeface="Calibri" panose="020F0502020204030204" pitchFamily="34" charset="0"/>
                <a:cs typeface="Calibri" panose="020F0502020204030204" pitchFamily="34" charset="0"/>
              </a:rPr>
              <a:t>[accessed 23rd May 2025]</a:t>
            </a:r>
          </a:p>
          <a:p>
            <a:pPr marL="184150" indent="-171450" algn="l">
              <a:lnSpc>
                <a:spcPts val="1280"/>
              </a:lnSpc>
              <a:buClr>
                <a:srgbClr val="69BCAC"/>
              </a:buClr>
              <a:buFont typeface="Arial" panose="020B0604020202020204" pitchFamily="34" charset="0"/>
              <a:buChar char="•"/>
            </a:pPr>
            <a:endParaRPr lang="en-GB" sz="1050" noProof="0" dirty="0">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endParaRPr lang="en-GB" sz="1050" noProof="0" dirty="0">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endParaRPr lang="en-GB" sz="1050" noProof="0" dirty="0">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endParaRPr lang="en-GB" sz="1050" noProof="0" dirty="0">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endParaRPr lang="en-GB" sz="1050" noProof="0" dirty="0">
              <a:latin typeface="Calibri" panose="020F0502020204030204" pitchFamily="34" charset="0"/>
              <a:cs typeface="Calibri" panose="020F0502020204030204" pitchFamily="34" charset="0"/>
            </a:endParaRPr>
          </a:p>
          <a:p>
            <a:pPr algn="l">
              <a:lnSpc>
                <a:spcPct val="107000"/>
              </a:lnSpc>
              <a:spcAft>
                <a:spcPts val="600"/>
              </a:spcAft>
              <a:buClr>
                <a:srgbClr val="69BCAC"/>
              </a:buClr>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Level 2_ Advanced activity:</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a:t>
            </a:r>
            <a:endParaRPr lang="en-GB" sz="1600" noProof="0" dirty="0">
              <a:solidFill>
                <a:srgbClr val="0E6E61"/>
              </a:solidFill>
              <a:highlight>
                <a:srgbClr val="0E6E61"/>
              </a:highlight>
              <a:latin typeface="Calibri" panose="020F0502020204030204" pitchFamily="34" charset="0"/>
              <a:cs typeface="Calibri" panose="020F0502020204030204" pitchFamily="34" charset="0"/>
            </a:endParaRPr>
          </a:p>
          <a:p>
            <a:pPr algn="l">
              <a:spcAft>
                <a:spcPts val="600"/>
              </a:spcAft>
              <a:buClr>
                <a:srgbClr val="69BCAC"/>
              </a:buClr>
            </a:pPr>
            <a:endParaRPr lang="en-GB" sz="400" b="1" noProof="0" dirty="0">
              <a:solidFill>
                <a:schemeClr val="bg1"/>
              </a:solidFill>
              <a:highlight>
                <a:srgbClr val="0E6E61"/>
              </a:highlight>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r>
              <a:rPr lang="en-GB" sz="1150" noProof="0" dirty="0">
                <a:solidFill>
                  <a:schemeClr val="accent1"/>
                </a:solidFill>
                <a:latin typeface="Calibri" panose="020F0502020204030204" pitchFamily="34" charset="0"/>
                <a:ea typeface="Calibri" panose="020F0502020204030204" pitchFamily="34" charset="0"/>
                <a:cs typeface="Calibri" panose="020F0502020204030204" pitchFamily="34" charset="0"/>
              </a:rPr>
              <a:t>Mulder, K.F. (2017). Strategic competences for concrete action towards sustainability: An oxymoron? Engineering education for a sustainable future. </a:t>
            </a:r>
            <a:r>
              <a:rPr lang="en-GB" sz="1150" i="1" noProof="0" dirty="0">
                <a:solidFill>
                  <a:schemeClr val="accent1"/>
                </a:solidFill>
                <a:latin typeface="Calibri" panose="020F0502020204030204" pitchFamily="34" charset="0"/>
                <a:ea typeface="Calibri" panose="020F0502020204030204" pitchFamily="34" charset="0"/>
                <a:cs typeface="Calibri" panose="020F0502020204030204" pitchFamily="34" charset="0"/>
              </a:rPr>
              <a:t>Renewable and Sustainable Energy Reviews</a:t>
            </a:r>
            <a:r>
              <a:rPr lang="en-GB" sz="1150" noProof="0" dirty="0">
                <a:solidFill>
                  <a:schemeClr val="accent1"/>
                </a:solidFill>
                <a:latin typeface="Calibri" panose="020F0502020204030204" pitchFamily="34" charset="0"/>
                <a:ea typeface="Calibri" panose="020F0502020204030204" pitchFamily="34" charset="0"/>
                <a:cs typeface="Calibri" panose="020F0502020204030204" pitchFamily="34" charset="0"/>
              </a:rPr>
              <a:t>, 68, pp.1106-1111.</a:t>
            </a:r>
          </a:p>
          <a:p>
            <a:pPr marL="184150" indent="-171450" algn="l">
              <a:lnSpc>
                <a:spcPts val="1280"/>
              </a:lnSpc>
              <a:buClr>
                <a:srgbClr val="69BCAC"/>
              </a:buClr>
              <a:buFont typeface="Arial" panose="020B0604020202020204" pitchFamily="34" charset="0"/>
              <a:buChar char="•"/>
            </a:pPr>
            <a:r>
              <a:rPr lang="en-GB" sz="1150" noProof="0" dirty="0">
                <a:solidFill>
                  <a:schemeClr val="accent1"/>
                </a:solidFill>
                <a:latin typeface="Calibri" panose="020F0502020204030204" pitchFamily="34" charset="0"/>
                <a:ea typeface="Calibri" panose="020F0502020204030204" pitchFamily="34" charset="0"/>
                <a:cs typeface="Calibri" panose="020F0502020204030204" pitchFamily="34" charset="0"/>
              </a:rPr>
              <a:t>Schefer-Wenzl, S. and Miladinovic, I. (2019). Developing complex problem-solving skills: An engineering perspective. </a:t>
            </a:r>
            <a:r>
              <a:rPr lang="en-GB" sz="1150" i="1" noProof="0" dirty="0">
                <a:solidFill>
                  <a:schemeClr val="accent1"/>
                </a:solidFill>
                <a:latin typeface="Calibri" panose="020F0502020204030204" pitchFamily="34" charset="0"/>
                <a:ea typeface="Calibri" panose="020F0502020204030204" pitchFamily="34" charset="0"/>
                <a:cs typeface="Calibri" panose="020F0502020204030204" pitchFamily="34" charset="0"/>
              </a:rPr>
              <a:t>International Journal of Advanced Corporate Learning</a:t>
            </a:r>
            <a:r>
              <a:rPr lang="en-GB" sz="1150" noProof="0" dirty="0">
                <a:solidFill>
                  <a:schemeClr val="accent1"/>
                </a:solidFill>
                <a:latin typeface="Calibri" panose="020F0502020204030204" pitchFamily="34" charset="0"/>
                <a:ea typeface="Calibri" panose="020F0502020204030204" pitchFamily="34" charset="0"/>
                <a:cs typeface="Calibri" panose="020F0502020204030204" pitchFamily="34" charset="0"/>
              </a:rPr>
              <a:t>, 12(3).</a:t>
            </a:r>
          </a:p>
          <a:p>
            <a:pPr marL="184150" indent="-171450" algn="l">
              <a:lnSpc>
                <a:spcPts val="1280"/>
              </a:lnSpc>
              <a:buClr>
                <a:srgbClr val="69BCAC"/>
              </a:buClr>
              <a:buFont typeface="Arial" panose="020B0604020202020204" pitchFamily="34" charset="0"/>
              <a:buChar char="•"/>
            </a:pPr>
            <a:r>
              <a:rPr lang="en-GB" sz="1150" noProof="0" dirty="0">
                <a:solidFill>
                  <a:schemeClr val="accent1"/>
                </a:solidFill>
                <a:latin typeface="Calibri" panose="020F0502020204030204" pitchFamily="34" charset="0"/>
                <a:ea typeface="Calibri" panose="020F0502020204030204" pitchFamily="34" charset="0"/>
                <a:cs typeface="Calibri" panose="020F0502020204030204" pitchFamily="34" charset="0"/>
              </a:rPr>
              <a:t>Wilkinson, A., </a:t>
            </a:r>
            <a:r>
              <a:rPr lang="en-GB" sz="1150" noProof="0" dirty="0" err="1">
                <a:solidFill>
                  <a:schemeClr val="accent1"/>
                </a:solidFill>
                <a:latin typeface="Calibri" panose="020F0502020204030204" pitchFamily="34" charset="0"/>
                <a:ea typeface="Calibri" panose="020F0502020204030204" pitchFamily="34" charset="0"/>
                <a:cs typeface="Calibri" panose="020F0502020204030204" pitchFamily="34" charset="0"/>
              </a:rPr>
              <a:t>Kupers</a:t>
            </a:r>
            <a:r>
              <a:rPr lang="en-GB" sz="1150" noProof="0" dirty="0">
                <a:solidFill>
                  <a:schemeClr val="accent1"/>
                </a:solidFill>
                <a:latin typeface="Calibri" panose="020F0502020204030204" pitchFamily="34" charset="0"/>
                <a:ea typeface="Calibri" panose="020F0502020204030204" pitchFamily="34" charset="0"/>
                <a:cs typeface="Calibri" panose="020F0502020204030204" pitchFamily="34" charset="0"/>
              </a:rPr>
              <a:t>, R. and </a:t>
            </a:r>
            <a:r>
              <a:rPr lang="en-GB" sz="1150" noProof="0" dirty="0" err="1">
                <a:solidFill>
                  <a:schemeClr val="accent1"/>
                </a:solidFill>
                <a:latin typeface="Calibri" panose="020F0502020204030204" pitchFamily="34" charset="0"/>
                <a:ea typeface="Calibri" panose="020F0502020204030204" pitchFamily="34" charset="0"/>
                <a:cs typeface="Calibri" panose="020F0502020204030204" pitchFamily="34" charset="0"/>
              </a:rPr>
              <a:t>Mangalagiu</a:t>
            </a:r>
            <a:r>
              <a:rPr lang="en-GB" sz="1150" noProof="0" dirty="0">
                <a:solidFill>
                  <a:schemeClr val="accent1"/>
                </a:solidFill>
                <a:latin typeface="Calibri" panose="020F0502020204030204" pitchFamily="34" charset="0"/>
                <a:ea typeface="Calibri" panose="020F0502020204030204" pitchFamily="34" charset="0"/>
                <a:cs typeface="Calibri" panose="020F0502020204030204" pitchFamily="34" charset="0"/>
              </a:rPr>
              <a:t>, D. (2013). How plausibility-based scenario practices are grappling with complexity to appreciate and address 21st century challenges. </a:t>
            </a:r>
            <a:r>
              <a:rPr lang="en-GB" sz="1150" i="1" noProof="0" dirty="0">
                <a:solidFill>
                  <a:schemeClr val="accent1"/>
                </a:solidFill>
                <a:latin typeface="Calibri" panose="020F0502020204030204" pitchFamily="34" charset="0"/>
                <a:ea typeface="Calibri" panose="020F0502020204030204" pitchFamily="34" charset="0"/>
                <a:cs typeface="Calibri" panose="020F0502020204030204" pitchFamily="34" charset="0"/>
              </a:rPr>
              <a:t>Technological Forecasting and Social Change</a:t>
            </a:r>
            <a:r>
              <a:rPr lang="en-GB" sz="1150" noProof="0" dirty="0">
                <a:solidFill>
                  <a:schemeClr val="accent1"/>
                </a:solidFill>
                <a:latin typeface="Calibri" panose="020F0502020204030204" pitchFamily="34" charset="0"/>
                <a:ea typeface="Calibri" panose="020F0502020204030204" pitchFamily="34" charset="0"/>
                <a:cs typeface="Calibri" panose="020F0502020204030204" pitchFamily="34" charset="0"/>
              </a:rPr>
              <a:t>, 80(4), pp.699-710.</a:t>
            </a:r>
          </a:p>
          <a:p>
            <a:pPr marL="184150" indent="-171450" algn="l">
              <a:lnSpc>
                <a:spcPts val="1280"/>
              </a:lnSpc>
              <a:buClr>
                <a:srgbClr val="69BCAC"/>
              </a:buClr>
              <a:buFont typeface="Arial" panose="020B0604020202020204" pitchFamily="34" charset="0"/>
              <a:buChar char="•"/>
            </a:pPr>
            <a:endParaRPr lang="en-GB" sz="1150" noProof="0" dirty="0">
              <a:solidFill>
                <a:schemeClr val="accent1"/>
              </a:solidFill>
              <a:latin typeface="Calibri" panose="020F0502020204030204" pitchFamily="34" charset="0"/>
              <a:ea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a:p>
            <a:pPr algn="l">
              <a:lnSpc>
                <a:spcPts val="1280"/>
              </a:lnSpc>
              <a:buClr>
                <a:srgbClr val="69BCAC"/>
              </a:buClr>
            </a:pPr>
            <a:endParaRPr lang="en-GB" sz="1150" noProof="0" dirty="0">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a:p>
            <a:pPr algn="l">
              <a:lnSpc>
                <a:spcPct val="107000"/>
              </a:lnSpc>
              <a:spcAft>
                <a:spcPts val="600"/>
              </a:spcAft>
              <a:buClr>
                <a:srgbClr val="69BCAC"/>
              </a:buClr>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Level 3_ Integration activity:</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a:t>
            </a:r>
          </a:p>
          <a:p>
            <a:pPr algn="l">
              <a:spcAft>
                <a:spcPts val="600"/>
              </a:spcAft>
              <a:buClr>
                <a:srgbClr val="69BCAC"/>
              </a:buClr>
            </a:pPr>
            <a:endParaRPr lang="en-GB" sz="400" noProof="0" dirty="0">
              <a:solidFill>
                <a:srgbClr val="0E6E61"/>
              </a:solidFill>
              <a:highlight>
                <a:srgbClr val="0E6E61"/>
              </a:highlight>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r>
              <a:rPr lang="en-GB" sz="1150" noProof="0" dirty="0">
                <a:solidFill>
                  <a:schemeClr val="accent1"/>
                </a:solidFill>
                <a:latin typeface="Calibri" panose="020F0502020204030204" pitchFamily="34" charset="0"/>
                <a:ea typeface="Calibri" panose="020F0502020204030204" pitchFamily="34" charset="0"/>
                <a:cs typeface="Calibri" panose="020F0502020204030204" pitchFamily="34" charset="0"/>
              </a:rPr>
              <a:t>UK Government (2023) Futures toolkit for policymakers and analysts, available at </a:t>
            </a:r>
            <a:r>
              <a:rPr lang="en-GB" sz="1150" noProof="0" dirty="0">
                <a:solidFill>
                  <a:srgbClr val="69BCAC"/>
                </a:solidFill>
                <a:latin typeface="Calibri" panose="020F0502020204030204" pitchFamily="34" charset="0"/>
                <a:ea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https://www.gov.uk/government/publications/futures-toolkit-for-policy-makers-and-analysts</a:t>
            </a:r>
            <a:r>
              <a:rPr lang="en-GB" sz="1150" noProof="0" dirty="0">
                <a:solidFill>
                  <a:srgbClr val="69BCAC"/>
                </a:solidFill>
                <a:latin typeface="Calibri" panose="020F0502020204030204" pitchFamily="34" charset="0"/>
                <a:ea typeface="Calibri" panose="020F0502020204030204" pitchFamily="34" charset="0"/>
                <a:cs typeface="Calibri" panose="020F0502020204030204" pitchFamily="34" charset="0"/>
              </a:rPr>
              <a:t> </a:t>
            </a:r>
            <a:r>
              <a:rPr lang="en-GB" sz="1150" noProof="0" dirty="0">
                <a:solidFill>
                  <a:schemeClr val="accent1"/>
                </a:solidFill>
                <a:latin typeface="Calibri" panose="020F0502020204030204" pitchFamily="34" charset="0"/>
                <a:ea typeface="Calibri" panose="020F0502020204030204" pitchFamily="34" charset="0"/>
                <a:cs typeface="Calibri" panose="020F0502020204030204" pitchFamily="34" charset="0"/>
              </a:rPr>
              <a:t>[accessed 23rd May 2025]</a:t>
            </a:r>
          </a:p>
          <a:p>
            <a:pPr marL="184150" indent="-171450" algn="l">
              <a:lnSpc>
                <a:spcPts val="1280"/>
              </a:lnSpc>
              <a:buClr>
                <a:srgbClr val="69BCAC"/>
              </a:buClr>
              <a:buFont typeface="Arial" panose="020B0604020202020204" pitchFamily="34" charset="0"/>
              <a:buChar char="•"/>
            </a:pPr>
            <a:r>
              <a:rPr lang="en-GB" sz="1150" noProof="0" dirty="0">
                <a:solidFill>
                  <a:schemeClr val="accent1"/>
                </a:solidFill>
                <a:latin typeface="Calibri" panose="020F0502020204030204" pitchFamily="34" charset="0"/>
                <a:ea typeface="Calibri" panose="020F0502020204030204" pitchFamily="34" charset="0"/>
                <a:cs typeface="Calibri" panose="020F0502020204030204" pitchFamily="34" charset="0"/>
              </a:rPr>
              <a:t>Linares-Barbero, C. and De La Vega, I. (2024). The impact of strategic foresight on innovation:                  A systematic literature review. </a:t>
            </a:r>
            <a:r>
              <a:rPr lang="en-GB" sz="1150" i="1" noProof="0" dirty="0">
                <a:solidFill>
                  <a:schemeClr val="accent1"/>
                </a:solidFill>
                <a:latin typeface="Calibri" panose="020F0502020204030204" pitchFamily="34" charset="0"/>
                <a:ea typeface="Calibri" panose="020F0502020204030204" pitchFamily="34" charset="0"/>
                <a:cs typeface="Calibri" panose="020F0502020204030204" pitchFamily="34" charset="0"/>
              </a:rPr>
              <a:t>IEEE Engineering Management Review</a:t>
            </a:r>
            <a:r>
              <a:rPr lang="en-GB" sz="1150" noProof="0" dirty="0">
                <a:solidFill>
                  <a:schemeClr val="accent1"/>
                </a:solidFill>
                <a:latin typeface="Calibri" panose="020F0502020204030204" pitchFamily="34" charset="0"/>
                <a:ea typeface="Calibri" panose="020F0502020204030204" pitchFamily="34" charset="0"/>
                <a:cs typeface="Calibri" panose="020F0502020204030204" pitchFamily="34" charset="0"/>
              </a:rPr>
              <a:t>. </a:t>
            </a:r>
            <a:r>
              <a:rPr lang="en-GB" sz="1150" b="0" i="0" noProof="0" dirty="0" err="1">
                <a:solidFill>
                  <a:schemeClr val="accent1"/>
                </a:solidFill>
                <a:effectLst/>
                <a:latin typeface="Calibri" panose="020F0502020204030204" pitchFamily="34" charset="0"/>
                <a:ea typeface="Calibri" panose="020F0502020204030204" pitchFamily="34" charset="0"/>
                <a:cs typeface="Calibri" panose="020F0502020204030204" pitchFamily="34" charset="0"/>
              </a:rPr>
              <a:t>doi</a:t>
            </a:r>
            <a:r>
              <a:rPr lang="en-GB" sz="1150" b="0" i="0" noProof="0" dirty="0">
                <a:solidFill>
                  <a:schemeClr val="accent1"/>
                </a:solidFill>
                <a:effectLst/>
                <a:latin typeface="Calibri" panose="020F0502020204030204" pitchFamily="34" charset="0"/>
                <a:ea typeface="Calibri" panose="020F0502020204030204" pitchFamily="34" charset="0"/>
                <a:cs typeface="Calibri" panose="020F0502020204030204" pitchFamily="34" charset="0"/>
              </a:rPr>
              <a:t>: 10.1109/EMR.2024.3454630</a:t>
            </a:r>
            <a:endParaRPr lang="en-GB" sz="1150" noProof="0" dirty="0">
              <a:solidFill>
                <a:schemeClr val="accent1"/>
              </a:solidFill>
              <a:latin typeface="Calibri" panose="020F0502020204030204" pitchFamily="34" charset="0"/>
              <a:ea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endParaRPr lang="en-GB" sz="1050" noProof="0" dirty="0">
              <a:latin typeface="Calibri" panose="020F0502020204030204" pitchFamily="34" charset="0"/>
              <a:cs typeface="Calibri" panose="020F0502020204030204" pitchFamily="34" charset="0"/>
            </a:endParaRPr>
          </a:p>
          <a:p>
            <a:pPr marL="184150" indent="-171450" algn="l">
              <a:lnSpc>
                <a:spcPts val="1280"/>
              </a:lnSpc>
              <a:buClr>
                <a:srgbClr val="69BCAC"/>
              </a:buClr>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1640753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89ED55-5BE2-C891-4B93-D43AB53FE885}"/>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616E57F3-8974-ED6F-CAD5-EEB98FAB05F1}"/>
              </a:ext>
            </a:extLst>
          </p:cNvPr>
          <p:cNvSpPr txBox="1"/>
          <p:nvPr/>
        </p:nvSpPr>
        <p:spPr>
          <a:xfrm>
            <a:off x="4781462" y="7662886"/>
            <a:ext cx="4571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p:txBody>
      </p:sp>
      <p:sp>
        <p:nvSpPr>
          <p:cNvPr id="14" name="Text Placeholder 4">
            <a:extLst>
              <a:ext uri="{FF2B5EF4-FFF2-40B4-BE49-F238E27FC236}">
                <a16:creationId xmlns:a16="http://schemas.microsoft.com/office/drawing/2014/main" id="{4759ED52-9499-5CCD-F7A9-9C39EDE441FD}"/>
              </a:ext>
            </a:extLst>
          </p:cNvPr>
          <p:cNvSpPr txBox="1">
            <a:spLocks/>
          </p:cNvSpPr>
          <p:nvPr/>
        </p:nvSpPr>
        <p:spPr>
          <a:xfrm>
            <a:off x="933112" y="1692473"/>
            <a:ext cx="3939971"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cs typeface="Calibri" panose="020F0502020204030204" pitchFamily="34" charset="0"/>
              </a:rPr>
              <a:t>Level I Assessment - Basic</a:t>
            </a:r>
          </a:p>
          <a:p>
            <a:pPr marL="0" indent="0">
              <a:buClrTx/>
              <a:buNone/>
            </a:pPr>
            <a:endParaRPr lang="en-GB" sz="2200" b="1" noProof="0" dirty="0">
              <a:solidFill>
                <a:srgbClr val="0E6E61"/>
              </a:solidFill>
              <a:latin typeface="Calibri" panose="020F0502020204030204" pitchFamily="34" charset="0"/>
              <a:cs typeface="Calibri" panose="020F0502020204030204" pitchFamily="34" charset="0"/>
            </a:endParaRPr>
          </a:p>
        </p:txBody>
      </p:sp>
      <p:sp>
        <p:nvSpPr>
          <p:cNvPr id="15" name="Text Placeholder 6">
            <a:extLst>
              <a:ext uri="{FF2B5EF4-FFF2-40B4-BE49-F238E27FC236}">
                <a16:creationId xmlns:a16="http://schemas.microsoft.com/office/drawing/2014/main" id="{A705EF5E-D1B2-69E3-925B-47C287B47A8B}"/>
              </a:ext>
            </a:extLst>
          </p:cNvPr>
          <p:cNvSpPr txBox="1">
            <a:spLocks/>
          </p:cNvSpPr>
          <p:nvPr/>
        </p:nvSpPr>
        <p:spPr>
          <a:xfrm>
            <a:off x="933112" y="2475574"/>
            <a:ext cx="6122241" cy="7976304"/>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buClr>
                <a:srgbClr val="69BCAC"/>
              </a:buClr>
              <a:buSzPct val="140000"/>
              <a:buNone/>
              <a:tabLst>
                <a:tab pos="354013" algn="l"/>
              </a:tabLst>
            </a:pPr>
            <a:r>
              <a:rPr lang="en-GB" sz="1400" b="1" i="1" noProof="0" dirty="0">
                <a:effectLst/>
                <a:latin typeface="Calibri" panose="020F0502020204030204" pitchFamily="34" charset="0"/>
                <a:ea typeface="Calibri" panose="020F0502020204030204" pitchFamily="34" charset="0"/>
                <a:cs typeface="Calibri" panose="020F0502020204030204" pitchFamily="34" charset="0"/>
              </a:rPr>
              <a:t>Having explored the fundamentals of strategic foresight and how it can be used to address long-term sustainability challenges in engineering, complete this short multiple-choice quiz (10 questions) to check your understanding.</a:t>
            </a:r>
          </a:p>
          <a:p>
            <a:pPr>
              <a:lnSpc>
                <a:spcPts val="1280"/>
              </a:lnSpc>
              <a:buClr>
                <a:srgbClr val="69BCAC"/>
              </a:buClr>
              <a:buSzPct val="140000"/>
              <a:buNone/>
              <a:tabLst>
                <a:tab pos="354013" algn="l"/>
              </a:tabLst>
            </a:pPr>
            <a:endParaRPr lang="en-GB" sz="1150" noProof="0" dirty="0">
              <a:effectLst/>
              <a:latin typeface="Calibri" panose="020F0502020204030204" pitchFamily="34" charset="0"/>
              <a:ea typeface="Calibri" panose="020F0502020204030204" pitchFamily="34" charset="0"/>
              <a:cs typeface="Calibri" panose="020F0502020204030204" pitchFamily="34" charset="0"/>
            </a:endParaRPr>
          </a:p>
          <a:p>
            <a:pPr>
              <a:lnSpc>
                <a:spcPts val="1280"/>
              </a:lnSpc>
              <a:buClr>
                <a:srgbClr val="69BCAC"/>
              </a:buClr>
              <a:buSzPct val="140000"/>
              <a:buNone/>
              <a:tabLst>
                <a:tab pos="354013" algn="l"/>
              </a:tabLst>
            </a:pPr>
            <a:endParaRPr lang="en-GB" sz="1150" noProof="0" dirty="0">
              <a:effectLst/>
              <a:latin typeface="Calibri" panose="020F0502020204030204" pitchFamily="34" charset="0"/>
              <a:ea typeface="Calibri" panose="020F0502020204030204" pitchFamily="34" charset="0"/>
              <a:cs typeface="Calibri" panose="020F0502020204030204" pitchFamily="34" charset="0"/>
            </a:endParaRPr>
          </a:p>
          <a:p>
            <a:pPr algn="l">
              <a:lnSpc>
                <a:spcPts val="1280"/>
              </a:lnSpc>
              <a:buClr>
                <a:srgbClr val="69BCAC"/>
              </a:buClr>
              <a:buSzPct val="100000"/>
              <a:buFont typeface="+mj-lt"/>
              <a:buAutoNum type="arabicPeriod"/>
              <a:tabLst>
                <a:tab pos="354013" algn="l"/>
              </a:tabLst>
            </a:pPr>
            <a:r>
              <a:rPr lang="en-GB" sz="1300" i="1" noProof="0" dirty="0">
                <a:effectLst/>
                <a:latin typeface="Calibri" panose="020F0502020204030204" pitchFamily="34" charset="0"/>
                <a:ea typeface="Calibri" panose="020F0502020204030204" pitchFamily="34" charset="0"/>
                <a:cs typeface="Calibri" panose="020F0502020204030204" pitchFamily="34" charset="0"/>
              </a:rPr>
              <a:t> 	</a:t>
            </a:r>
            <a:r>
              <a:rPr lang="en-GB" sz="1300" b="1" i="1" noProof="0" dirty="0">
                <a:effectLst/>
                <a:latin typeface="Calibri" panose="020F0502020204030204" pitchFamily="34" charset="0"/>
                <a:ea typeface="Calibri" panose="020F0502020204030204" pitchFamily="34" charset="0"/>
                <a:cs typeface="Calibri" panose="020F0502020204030204" pitchFamily="34" charset="0"/>
              </a:rPr>
              <a:t>What is the main purpose of strategic foresight in sustainability planning?</a:t>
            </a:r>
            <a:endParaRPr lang="en-GB" sz="1150" b="1" noProof="0" dirty="0">
              <a:latin typeface="Calibri" panose="020F0502020204030204" pitchFamily="34" charset="0"/>
              <a:ea typeface="Calibri" panose="020F0502020204030204" pitchFamily="34" charset="0"/>
              <a:cs typeface="Calibri" panose="020F0502020204030204" pitchFamily="34" charset="0"/>
            </a:endParaRPr>
          </a:p>
          <a:p>
            <a:pPr marL="588962" indent="-228600" algn="l">
              <a:lnSpc>
                <a:spcPts val="1280"/>
              </a:lnSpc>
              <a:buClr>
                <a:srgbClr val="69BCAC"/>
              </a:buClr>
              <a:buSzPct val="100000"/>
              <a:buFont typeface="+mj-lt"/>
              <a:buAutoNum type="alphaLcParenR"/>
              <a:tabLst>
                <a:tab pos="354013" algn="l"/>
              </a:tabLst>
            </a:pPr>
            <a:r>
              <a:rPr lang="en-GB" sz="1150" noProof="0" dirty="0">
                <a:effectLst/>
                <a:latin typeface="Calibri" panose="020F0502020204030204" pitchFamily="34" charset="0"/>
                <a:ea typeface="Calibri" panose="020F0502020204030204" pitchFamily="34" charset="0"/>
                <a:cs typeface="Calibri" panose="020F0502020204030204" pitchFamily="34" charset="0"/>
              </a:rPr>
              <a:t>Predict the most likely future</a:t>
            </a:r>
            <a:endParaRPr lang="en-GB" sz="1150" noProof="0" dirty="0">
              <a:latin typeface="Calibri" panose="020F0502020204030204" pitchFamily="34" charset="0"/>
              <a:ea typeface="Calibri" panose="020F0502020204030204" pitchFamily="34" charset="0"/>
              <a:cs typeface="Calibri" panose="020F0502020204030204" pitchFamily="34" charset="0"/>
            </a:endParaRPr>
          </a:p>
          <a:p>
            <a:pPr marL="588962" indent="-228600" algn="l">
              <a:lnSpc>
                <a:spcPts val="1280"/>
              </a:lnSpc>
              <a:buClr>
                <a:srgbClr val="69BCAC"/>
              </a:buClr>
              <a:buSzPct val="100000"/>
              <a:buFont typeface="+mj-lt"/>
              <a:buAutoNum type="alphaLcParenR"/>
              <a:tabLst>
                <a:tab pos="354013" algn="l"/>
              </a:tabLst>
            </a:pPr>
            <a:r>
              <a:rPr lang="en-GB" sz="1150" noProof="0" dirty="0">
                <a:effectLst/>
                <a:latin typeface="Calibri" panose="020F0502020204030204" pitchFamily="34" charset="0"/>
                <a:ea typeface="Calibri" panose="020F0502020204030204" pitchFamily="34" charset="0"/>
                <a:cs typeface="Calibri" panose="020F0502020204030204" pitchFamily="34" charset="0"/>
              </a:rPr>
              <a:t>Eliminate uncertainty in decision-making</a:t>
            </a:r>
          </a:p>
          <a:p>
            <a:pPr marL="588962" indent="-228600" algn="l">
              <a:lnSpc>
                <a:spcPts val="1280"/>
              </a:lnSpc>
              <a:buClr>
                <a:srgbClr val="69BCAC"/>
              </a:buClr>
              <a:buSzPct val="100000"/>
              <a:buFont typeface="+mj-lt"/>
              <a:buAutoNum type="alphaLcParenR"/>
              <a:tabLst>
                <a:tab pos="354013" algn="l"/>
              </a:tabLst>
            </a:pPr>
            <a:r>
              <a:rPr lang="en-GB" sz="1150" noProof="0" dirty="0">
                <a:latin typeface="Calibri" panose="020F0502020204030204" pitchFamily="34" charset="0"/>
                <a:ea typeface="Calibri" panose="020F0502020204030204" pitchFamily="34" charset="0"/>
                <a:cs typeface="Calibri" panose="020F0502020204030204" pitchFamily="34" charset="0"/>
              </a:rPr>
              <a:t> </a:t>
            </a:r>
            <a:r>
              <a:rPr lang="en-GB" sz="1150" noProof="0" dirty="0">
                <a:effectLst/>
                <a:latin typeface="Calibri" panose="020F0502020204030204" pitchFamily="34" charset="0"/>
                <a:ea typeface="Calibri" panose="020F0502020204030204" pitchFamily="34" charset="0"/>
                <a:cs typeface="Calibri" panose="020F0502020204030204" pitchFamily="34" charset="0"/>
              </a:rPr>
              <a:t>Explore and prepare for multiple possible futures</a:t>
            </a:r>
            <a:endParaRPr lang="en-GB" sz="1150" noProof="0" dirty="0">
              <a:latin typeface="Calibri" panose="020F0502020204030204" pitchFamily="34" charset="0"/>
              <a:ea typeface="Calibri" panose="020F0502020204030204" pitchFamily="34" charset="0"/>
              <a:cs typeface="Calibri" panose="020F0502020204030204" pitchFamily="34" charset="0"/>
            </a:endParaRPr>
          </a:p>
          <a:p>
            <a:pPr marL="588962" indent="-228600" algn="l">
              <a:lnSpc>
                <a:spcPts val="1280"/>
              </a:lnSpc>
              <a:buClr>
                <a:srgbClr val="69BCAC"/>
              </a:buClr>
              <a:buSzPct val="100000"/>
              <a:buFont typeface="+mj-lt"/>
              <a:buAutoNum type="alphaLcParenR"/>
              <a:tabLst>
                <a:tab pos="354013" algn="l"/>
              </a:tabLst>
            </a:pPr>
            <a:r>
              <a:rPr lang="en-GB" sz="1150" noProof="0" dirty="0">
                <a:effectLst/>
                <a:latin typeface="Calibri" panose="020F0502020204030204" pitchFamily="34" charset="0"/>
                <a:ea typeface="Calibri" panose="020F0502020204030204" pitchFamily="34" charset="0"/>
                <a:cs typeface="Calibri" panose="020F0502020204030204" pitchFamily="34" charset="0"/>
              </a:rPr>
              <a:t>Create technical designs for engineering systems</a:t>
            </a:r>
          </a:p>
          <a:p>
            <a:pPr algn="l">
              <a:buClr>
                <a:srgbClr val="69BCAC"/>
              </a:buClr>
              <a:buSzPct val="100000"/>
              <a:tabLst>
                <a:tab pos="354013" algn="l"/>
              </a:tabLst>
            </a:pPr>
            <a:br>
              <a:rPr lang="en-GB" sz="300" noProof="0" dirty="0">
                <a:effectLst/>
                <a:latin typeface="Calibri" panose="020F0502020204030204" pitchFamily="34" charset="0"/>
                <a:ea typeface="Calibri" panose="020F0502020204030204" pitchFamily="34" charset="0"/>
                <a:cs typeface="Calibri" panose="020F0502020204030204" pitchFamily="34" charset="0"/>
              </a:rPr>
            </a:br>
            <a:r>
              <a:rPr lang="en-GB" sz="1150" noProof="0" dirty="0">
                <a:effectLst/>
                <a:latin typeface="Calibri" panose="020F0502020204030204" pitchFamily="34" charset="0"/>
                <a:ea typeface="Calibri" panose="020F0502020204030204" pitchFamily="34" charset="0"/>
                <a:cs typeface="Calibri" panose="020F0502020204030204" pitchFamily="34" charset="0"/>
              </a:rPr>
              <a:t>	</a:t>
            </a:r>
            <a:r>
              <a:rPr lang="en-GB" sz="1150" noProof="0" dirty="0">
                <a:solidFill>
                  <a:srgbClr val="69BCAC"/>
                </a:solidFill>
                <a:effectLst/>
                <a:latin typeface="Calibri" panose="020F0502020204030204" pitchFamily="34" charset="0"/>
                <a:ea typeface="Calibri" panose="020F0502020204030204" pitchFamily="34" charset="0"/>
                <a:cs typeface="Calibri" panose="020F0502020204030204" pitchFamily="34" charset="0"/>
              </a:rPr>
              <a:t> </a:t>
            </a:r>
            <a:r>
              <a:rPr lang="en-GB" sz="1150" b="1" noProof="0" dirty="0">
                <a:solidFill>
                  <a:srgbClr val="69BCAC"/>
                </a:solidFill>
                <a:effectLst/>
                <a:latin typeface="Calibri" panose="020F0502020204030204" pitchFamily="34" charset="0"/>
                <a:ea typeface="Calibri" panose="020F0502020204030204" pitchFamily="34" charset="0"/>
                <a:cs typeface="Calibri" panose="020F0502020204030204" pitchFamily="34" charset="0"/>
              </a:rPr>
              <a:t>Correct Answer:</a:t>
            </a:r>
            <a:r>
              <a:rPr lang="en-GB" sz="1150" noProof="0" dirty="0">
                <a:solidFill>
                  <a:srgbClr val="69BCAC"/>
                </a:solidFill>
                <a:effectLst/>
                <a:latin typeface="Calibri" panose="020F0502020204030204" pitchFamily="34" charset="0"/>
                <a:ea typeface="Calibri" panose="020F0502020204030204" pitchFamily="34" charset="0"/>
                <a:cs typeface="Calibri" panose="020F0502020204030204" pitchFamily="34" charset="0"/>
              </a:rPr>
              <a:t> C</a:t>
            </a:r>
          </a:p>
          <a:p>
            <a:pPr algn="l">
              <a:lnSpc>
                <a:spcPts val="1280"/>
              </a:lnSpc>
              <a:buClr>
                <a:srgbClr val="69BCAC"/>
              </a:buClr>
              <a:buSzPct val="100000"/>
              <a:tabLst>
                <a:tab pos="354013" algn="l"/>
              </a:tabLst>
            </a:pPr>
            <a:endParaRPr lang="en-GB" sz="1150" noProof="0" dirty="0">
              <a:solidFill>
                <a:srgbClr val="69BCAC"/>
              </a:solidFill>
              <a:effectLst/>
              <a:latin typeface="Calibri" panose="020F0502020204030204" pitchFamily="34" charset="0"/>
              <a:ea typeface="Calibri" panose="020F0502020204030204" pitchFamily="34" charset="0"/>
              <a:cs typeface="Calibri" panose="020F0502020204030204" pitchFamily="34" charset="0"/>
            </a:endParaRPr>
          </a:p>
          <a:p>
            <a:pPr algn="l">
              <a:lnSpc>
                <a:spcPts val="1280"/>
              </a:lnSpc>
              <a:buClr>
                <a:srgbClr val="69BCAC"/>
              </a:buClr>
              <a:buSzPct val="100000"/>
              <a:tabLst>
                <a:tab pos="354013" algn="l"/>
              </a:tabLst>
            </a:pPr>
            <a:endParaRPr lang="en-GB" sz="1150" b="1" i="1" noProof="0" dirty="0">
              <a:solidFill>
                <a:srgbClr val="69BCAC"/>
              </a:solidFill>
              <a:latin typeface="Calibri" panose="020F0502020204030204" pitchFamily="34" charset="0"/>
              <a:ea typeface="Calibri" panose="020F0502020204030204" pitchFamily="34" charset="0"/>
              <a:cs typeface="Calibri" panose="020F0502020204030204" pitchFamily="34" charset="0"/>
            </a:endParaRPr>
          </a:p>
          <a:p>
            <a:pPr marL="355600" indent="-342900" algn="l">
              <a:lnSpc>
                <a:spcPts val="1280"/>
              </a:lnSpc>
              <a:buClr>
                <a:srgbClr val="69BCAC"/>
              </a:buClr>
              <a:buSzPct val="100000"/>
              <a:buFont typeface="+mj-lt"/>
              <a:buAutoNum type="arabicPeriod" startAt="2"/>
              <a:tabLst>
                <a:tab pos="354013" algn="l"/>
              </a:tabLst>
            </a:pPr>
            <a:r>
              <a:rPr lang="en-GB" sz="1300" b="1" i="1" noProof="0" dirty="0">
                <a:effectLst/>
                <a:latin typeface="Calibri" panose="020F0502020204030204" pitchFamily="34" charset="0"/>
                <a:ea typeface="Calibri" panose="020F0502020204030204" pitchFamily="34" charset="0"/>
                <a:cs typeface="Calibri" panose="020F0502020204030204" pitchFamily="34" charset="0"/>
              </a:rPr>
              <a:t>Which of the following best describes the Three Horizons framework?</a:t>
            </a:r>
            <a:endParaRPr lang="en-GB" sz="1150" b="1" i="1" noProof="0" dirty="0">
              <a:latin typeface="Calibri" panose="020F0502020204030204" pitchFamily="34" charset="0"/>
              <a:ea typeface="Calibri" panose="020F0502020204030204" pitchFamily="34" charset="0"/>
              <a:cs typeface="Calibri" panose="020F0502020204030204" pitchFamily="34" charset="0"/>
            </a:endParaRPr>
          </a:p>
          <a:p>
            <a:pPr marL="588962" indent="-228600" algn="l">
              <a:lnSpc>
                <a:spcPts val="1280"/>
              </a:lnSpc>
              <a:buClr>
                <a:srgbClr val="69BCAC"/>
              </a:buClr>
              <a:buSzPct val="100000"/>
              <a:buFont typeface="+mj-lt"/>
              <a:buAutoNum type="alphaLcParenR"/>
              <a:tabLst>
                <a:tab pos="354013" algn="l"/>
              </a:tabLst>
            </a:pPr>
            <a:r>
              <a:rPr lang="en-GB" sz="1150" noProof="0" dirty="0">
                <a:effectLst/>
                <a:latin typeface="Calibri" panose="020F0502020204030204" pitchFamily="34" charset="0"/>
                <a:ea typeface="Calibri" panose="020F0502020204030204" pitchFamily="34" charset="0"/>
                <a:cs typeface="Calibri" panose="020F0502020204030204" pitchFamily="34" charset="0"/>
              </a:rPr>
              <a:t>A model that analyses current energy costs</a:t>
            </a:r>
          </a:p>
          <a:p>
            <a:pPr marL="588962" indent="-228600" algn="l">
              <a:lnSpc>
                <a:spcPts val="1280"/>
              </a:lnSpc>
              <a:buClr>
                <a:srgbClr val="69BCAC"/>
              </a:buClr>
              <a:buSzPct val="100000"/>
              <a:buFont typeface="+mj-lt"/>
              <a:buAutoNum type="alphaLcParenR"/>
              <a:tabLst>
                <a:tab pos="354013" algn="l"/>
              </a:tabLst>
            </a:pPr>
            <a:r>
              <a:rPr lang="en-GB" sz="1150" noProof="0" dirty="0">
                <a:effectLst/>
                <a:latin typeface="Calibri" panose="020F0502020204030204" pitchFamily="34" charset="0"/>
                <a:ea typeface="Calibri" panose="020F0502020204030204" pitchFamily="34" charset="0"/>
                <a:cs typeface="Calibri" panose="020F0502020204030204" pitchFamily="34" charset="0"/>
              </a:rPr>
              <a:t>A method for implementing circular economy tools</a:t>
            </a:r>
          </a:p>
          <a:p>
            <a:pPr marL="588962" indent="-228600" algn="l">
              <a:lnSpc>
                <a:spcPts val="1280"/>
              </a:lnSpc>
              <a:buClr>
                <a:srgbClr val="69BCAC"/>
              </a:buClr>
              <a:buSzPct val="100000"/>
              <a:buFont typeface="+mj-lt"/>
              <a:buAutoNum type="alphaLcParenR"/>
              <a:tabLst>
                <a:tab pos="354013" algn="l"/>
              </a:tabLst>
            </a:pPr>
            <a:r>
              <a:rPr lang="en-GB" sz="1150" noProof="0" dirty="0">
                <a:effectLst/>
                <a:latin typeface="Calibri" panose="020F0502020204030204" pitchFamily="34" charset="0"/>
                <a:ea typeface="Calibri" panose="020F0502020204030204" pitchFamily="34" charset="0"/>
                <a:cs typeface="Calibri" panose="020F0502020204030204" pitchFamily="34" charset="0"/>
              </a:rPr>
              <a:t>A foresight model that outlines transitions over time</a:t>
            </a:r>
          </a:p>
          <a:p>
            <a:pPr marL="588962" indent="-228600" algn="l">
              <a:lnSpc>
                <a:spcPts val="1280"/>
              </a:lnSpc>
              <a:buClr>
                <a:srgbClr val="69BCAC"/>
              </a:buClr>
              <a:buSzPct val="100000"/>
              <a:buFont typeface="+mj-lt"/>
              <a:buAutoNum type="alphaLcParenR"/>
              <a:tabLst>
                <a:tab pos="354013" algn="l"/>
              </a:tabLst>
            </a:pPr>
            <a:r>
              <a:rPr lang="en-GB" sz="1150" noProof="0" dirty="0">
                <a:effectLst/>
                <a:latin typeface="Calibri" panose="020F0502020204030204" pitchFamily="34" charset="0"/>
                <a:ea typeface="Calibri" panose="020F0502020204030204" pitchFamily="34" charset="0"/>
                <a:cs typeface="Calibri" panose="020F0502020204030204" pitchFamily="34" charset="0"/>
              </a:rPr>
              <a:t>A software tool for life cycle assessment</a:t>
            </a:r>
          </a:p>
          <a:p>
            <a:pPr algn="l">
              <a:buClr>
                <a:srgbClr val="69BCAC"/>
              </a:buClr>
              <a:buSzPct val="100000"/>
              <a:tabLst>
                <a:tab pos="354013" algn="l"/>
              </a:tabLst>
            </a:pPr>
            <a:br>
              <a:rPr lang="en-GB" sz="300" noProof="0" dirty="0">
                <a:effectLst/>
                <a:latin typeface="Calibri" panose="020F0502020204030204" pitchFamily="34" charset="0"/>
                <a:ea typeface="Calibri" panose="020F0502020204030204" pitchFamily="34" charset="0"/>
                <a:cs typeface="Calibri" panose="020F0502020204030204" pitchFamily="34" charset="0"/>
              </a:rPr>
            </a:br>
            <a:r>
              <a:rPr lang="en-GB" sz="1150" noProof="0" dirty="0">
                <a:effectLst/>
                <a:latin typeface="Calibri" panose="020F0502020204030204" pitchFamily="34" charset="0"/>
                <a:ea typeface="Calibri" panose="020F0502020204030204" pitchFamily="34" charset="0"/>
                <a:cs typeface="Calibri" panose="020F0502020204030204" pitchFamily="34" charset="0"/>
              </a:rPr>
              <a:t>	</a:t>
            </a:r>
            <a:r>
              <a:rPr lang="en-GB" sz="1150" noProof="0" dirty="0">
                <a:solidFill>
                  <a:srgbClr val="69BCAC"/>
                </a:solidFill>
                <a:effectLst/>
                <a:latin typeface="Calibri" panose="020F0502020204030204" pitchFamily="34" charset="0"/>
                <a:ea typeface="Calibri" panose="020F0502020204030204" pitchFamily="34" charset="0"/>
                <a:cs typeface="Calibri" panose="020F0502020204030204" pitchFamily="34" charset="0"/>
              </a:rPr>
              <a:t> </a:t>
            </a:r>
            <a:r>
              <a:rPr lang="en-GB" sz="1150" b="1" noProof="0" dirty="0">
                <a:solidFill>
                  <a:srgbClr val="69BCAC"/>
                </a:solidFill>
                <a:effectLst/>
                <a:latin typeface="Calibri" panose="020F0502020204030204" pitchFamily="34" charset="0"/>
                <a:ea typeface="Calibri" panose="020F0502020204030204" pitchFamily="34" charset="0"/>
                <a:cs typeface="Calibri" panose="020F0502020204030204" pitchFamily="34" charset="0"/>
              </a:rPr>
              <a:t>Correct Answer:</a:t>
            </a:r>
            <a:r>
              <a:rPr lang="en-GB" sz="1150" noProof="0" dirty="0">
                <a:solidFill>
                  <a:srgbClr val="69BCAC"/>
                </a:solidFill>
                <a:effectLst/>
                <a:latin typeface="Calibri" panose="020F0502020204030204" pitchFamily="34" charset="0"/>
                <a:ea typeface="Calibri" panose="020F0502020204030204" pitchFamily="34" charset="0"/>
                <a:cs typeface="Calibri" panose="020F0502020204030204" pitchFamily="34" charset="0"/>
              </a:rPr>
              <a:t> C</a:t>
            </a:r>
          </a:p>
          <a:p>
            <a:pPr algn="l">
              <a:lnSpc>
                <a:spcPts val="1280"/>
              </a:lnSpc>
              <a:buClr>
                <a:srgbClr val="69BCAC"/>
              </a:buClr>
              <a:buSzPct val="100000"/>
              <a:tabLst>
                <a:tab pos="354013" algn="l"/>
              </a:tabLst>
            </a:pPr>
            <a:endParaRPr lang="en-GB" sz="1150" noProof="0" dirty="0">
              <a:solidFill>
                <a:srgbClr val="69BCAC"/>
              </a:solidFill>
              <a:effectLst/>
              <a:latin typeface="Calibri" panose="020F0502020204030204" pitchFamily="34" charset="0"/>
              <a:ea typeface="Calibri" panose="020F0502020204030204" pitchFamily="34" charset="0"/>
              <a:cs typeface="Calibri" panose="020F0502020204030204" pitchFamily="34" charset="0"/>
            </a:endParaRPr>
          </a:p>
          <a:p>
            <a:pPr algn="l">
              <a:lnSpc>
                <a:spcPts val="1280"/>
              </a:lnSpc>
              <a:buClr>
                <a:srgbClr val="69BCAC"/>
              </a:buClr>
              <a:buSzPct val="100000"/>
              <a:tabLst>
                <a:tab pos="354013" algn="l"/>
              </a:tabLst>
            </a:pPr>
            <a:endParaRPr lang="en-GB" sz="1150" noProof="0" dirty="0">
              <a:solidFill>
                <a:srgbClr val="69BCAC"/>
              </a:solidFill>
              <a:latin typeface="Calibri" panose="020F0502020204030204" pitchFamily="34" charset="0"/>
              <a:ea typeface="Calibri" panose="020F0502020204030204" pitchFamily="34" charset="0"/>
              <a:cs typeface="Calibri" panose="020F0502020204030204" pitchFamily="34" charset="0"/>
            </a:endParaRPr>
          </a:p>
          <a:p>
            <a:pPr marL="355600" indent="-342900" algn="l">
              <a:lnSpc>
                <a:spcPts val="1280"/>
              </a:lnSpc>
              <a:buClr>
                <a:srgbClr val="69BCAC"/>
              </a:buClr>
              <a:buSzPct val="100000"/>
              <a:buFont typeface="+mj-lt"/>
              <a:buAutoNum type="arabicPeriod" startAt="3"/>
              <a:tabLst>
                <a:tab pos="354013" algn="l"/>
              </a:tabLst>
            </a:pPr>
            <a:r>
              <a:rPr lang="en-GB" sz="1300" b="1" i="1" noProof="0" dirty="0">
                <a:effectLst/>
                <a:latin typeface="Calibri" panose="020F0502020204030204" pitchFamily="34" charset="0"/>
                <a:ea typeface="Calibri" panose="020F0502020204030204" pitchFamily="34" charset="0"/>
                <a:cs typeface="Calibri" panose="020F0502020204030204" pitchFamily="34" charset="0"/>
              </a:rPr>
              <a:t>In the STEEP framework, the ‘E’ for Environmental might include which of the following?</a:t>
            </a:r>
            <a:endParaRPr lang="en-GB" sz="1150" b="1" i="1" noProof="0" dirty="0">
              <a:latin typeface="Calibri" panose="020F0502020204030204" pitchFamily="34" charset="0"/>
              <a:ea typeface="Calibri" panose="020F0502020204030204" pitchFamily="34" charset="0"/>
              <a:cs typeface="Calibri" panose="020F0502020204030204" pitchFamily="34" charset="0"/>
            </a:endParaRPr>
          </a:p>
          <a:p>
            <a:pPr marL="588962" indent="-228600" algn="l">
              <a:lnSpc>
                <a:spcPts val="1280"/>
              </a:lnSpc>
              <a:buClr>
                <a:srgbClr val="69BCAC"/>
              </a:buClr>
              <a:buSzPct val="100000"/>
              <a:buFont typeface="+mj-lt"/>
              <a:buAutoNum type="alphaLcParenR"/>
              <a:tabLst>
                <a:tab pos="354013" algn="l"/>
              </a:tabLst>
            </a:pPr>
            <a:r>
              <a:rPr lang="en-GB" sz="1150" noProof="0" dirty="0">
                <a:effectLst/>
                <a:latin typeface="Calibri" panose="020F0502020204030204" pitchFamily="34" charset="0"/>
                <a:ea typeface="Calibri" panose="020F0502020204030204" pitchFamily="34" charset="0"/>
                <a:cs typeface="Calibri" panose="020F0502020204030204" pitchFamily="34" charset="0"/>
              </a:rPr>
              <a:t>Taxation policy</a:t>
            </a:r>
            <a:endParaRPr lang="en-GB" sz="1150" noProof="0" dirty="0">
              <a:latin typeface="Calibri" panose="020F0502020204030204" pitchFamily="34" charset="0"/>
              <a:ea typeface="Calibri" panose="020F0502020204030204" pitchFamily="34" charset="0"/>
              <a:cs typeface="Calibri" panose="020F0502020204030204" pitchFamily="34" charset="0"/>
            </a:endParaRPr>
          </a:p>
          <a:p>
            <a:pPr marL="588962" indent="-228600" algn="l">
              <a:lnSpc>
                <a:spcPts val="1280"/>
              </a:lnSpc>
              <a:buClr>
                <a:srgbClr val="69BCAC"/>
              </a:buClr>
              <a:buSzPct val="100000"/>
              <a:buFont typeface="+mj-lt"/>
              <a:buAutoNum type="alphaLcParenR"/>
              <a:tabLst>
                <a:tab pos="354013" algn="l"/>
              </a:tabLst>
            </a:pPr>
            <a:r>
              <a:rPr lang="en-GB" sz="1150" noProof="0" dirty="0">
                <a:effectLst/>
                <a:latin typeface="Calibri" panose="020F0502020204030204" pitchFamily="34" charset="0"/>
                <a:ea typeface="Calibri" panose="020F0502020204030204" pitchFamily="34" charset="0"/>
                <a:cs typeface="Calibri" panose="020F0502020204030204" pitchFamily="34" charset="0"/>
              </a:rPr>
              <a:t>Water scarcity</a:t>
            </a:r>
            <a:endParaRPr lang="en-GB" sz="1150" noProof="0" dirty="0">
              <a:latin typeface="Calibri" panose="020F0502020204030204" pitchFamily="34" charset="0"/>
              <a:ea typeface="Calibri" panose="020F0502020204030204" pitchFamily="34" charset="0"/>
              <a:cs typeface="Calibri" panose="020F0502020204030204" pitchFamily="34" charset="0"/>
            </a:endParaRPr>
          </a:p>
          <a:p>
            <a:pPr marL="588962" indent="-228600" algn="l">
              <a:buClr>
                <a:srgbClr val="69BCAC"/>
              </a:buClr>
              <a:buSzPct val="100000"/>
              <a:buFont typeface="+mj-lt"/>
              <a:buAutoNum type="alphaLcParenR"/>
              <a:tabLst>
                <a:tab pos="354013" algn="l"/>
              </a:tabLst>
            </a:pPr>
            <a:r>
              <a:rPr lang="en-GB" sz="1150" noProof="0" dirty="0">
                <a:effectLst/>
                <a:latin typeface="Calibri" panose="020F0502020204030204" pitchFamily="34" charset="0"/>
                <a:ea typeface="Calibri" panose="020F0502020204030204" pitchFamily="34" charset="0"/>
                <a:cs typeface="Calibri" panose="020F0502020204030204" pitchFamily="34" charset="0"/>
              </a:rPr>
              <a:t>Aging populations</a:t>
            </a:r>
          </a:p>
          <a:p>
            <a:pPr marL="588962" indent="-228600" algn="l">
              <a:lnSpc>
                <a:spcPts val="1280"/>
              </a:lnSpc>
              <a:buClr>
                <a:srgbClr val="69BCAC"/>
              </a:buClr>
              <a:buSzPct val="100000"/>
              <a:buFont typeface="+mj-lt"/>
              <a:buAutoNum type="alphaLcParenR"/>
              <a:tabLst>
                <a:tab pos="354013" algn="l"/>
              </a:tabLst>
            </a:pPr>
            <a:r>
              <a:rPr lang="en-GB" sz="1150" noProof="0" dirty="0">
                <a:effectLst/>
                <a:latin typeface="Calibri" panose="020F0502020204030204" pitchFamily="34" charset="0"/>
                <a:ea typeface="Calibri" panose="020F0502020204030204" pitchFamily="34" charset="0"/>
                <a:cs typeface="Calibri" panose="020F0502020204030204" pitchFamily="34" charset="0"/>
              </a:rPr>
              <a:t>Artificial intelligence</a:t>
            </a:r>
          </a:p>
          <a:p>
            <a:pPr algn="l">
              <a:buClr>
                <a:srgbClr val="69BCAC"/>
              </a:buClr>
              <a:buSzPct val="100000"/>
              <a:tabLst>
                <a:tab pos="354013" algn="l"/>
              </a:tabLst>
            </a:pPr>
            <a:br>
              <a:rPr lang="en-GB" sz="300" noProof="0" dirty="0">
                <a:effectLst/>
                <a:latin typeface="Calibri" panose="020F0502020204030204" pitchFamily="34" charset="0"/>
                <a:ea typeface="Calibri" panose="020F0502020204030204" pitchFamily="34" charset="0"/>
                <a:cs typeface="Calibri" panose="020F0502020204030204" pitchFamily="34" charset="0"/>
              </a:rPr>
            </a:br>
            <a:r>
              <a:rPr lang="en-GB" sz="1150" noProof="0" dirty="0">
                <a:effectLst/>
                <a:latin typeface="Calibri" panose="020F0502020204030204" pitchFamily="34" charset="0"/>
                <a:ea typeface="Calibri" panose="020F0502020204030204" pitchFamily="34" charset="0"/>
                <a:cs typeface="Calibri" panose="020F0502020204030204" pitchFamily="34" charset="0"/>
              </a:rPr>
              <a:t>	</a:t>
            </a:r>
            <a:r>
              <a:rPr lang="en-GB" sz="1150" b="1" noProof="0" dirty="0">
                <a:solidFill>
                  <a:srgbClr val="69BCAC"/>
                </a:solidFill>
                <a:effectLst/>
                <a:latin typeface="Calibri" panose="020F0502020204030204" pitchFamily="34" charset="0"/>
                <a:ea typeface="Calibri" panose="020F0502020204030204" pitchFamily="34" charset="0"/>
                <a:cs typeface="Calibri" panose="020F0502020204030204" pitchFamily="34" charset="0"/>
              </a:rPr>
              <a:t>Correct Answer:</a:t>
            </a:r>
            <a:r>
              <a:rPr lang="en-GB" sz="1150" noProof="0" dirty="0">
                <a:solidFill>
                  <a:srgbClr val="69BCAC"/>
                </a:solidFill>
                <a:effectLst/>
                <a:latin typeface="Calibri" panose="020F0502020204030204" pitchFamily="34" charset="0"/>
                <a:ea typeface="Calibri" panose="020F0502020204030204" pitchFamily="34" charset="0"/>
                <a:cs typeface="Calibri" panose="020F0502020204030204" pitchFamily="34" charset="0"/>
              </a:rPr>
              <a:t> B</a:t>
            </a:r>
          </a:p>
          <a:p>
            <a:pPr algn="l">
              <a:lnSpc>
                <a:spcPts val="1280"/>
              </a:lnSpc>
              <a:buClr>
                <a:srgbClr val="69BCAC"/>
              </a:buClr>
              <a:buSzPct val="140000"/>
              <a:buNone/>
              <a:tabLst>
                <a:tab pos="354013" algn="l"/>
              </a:tabLst>
            </a:pPr>
            <a:endParaRPr lang="en-GB" sz="1150" noProof="0" dirty="0">
              <a:effectLst/>
              <a:latin typeface="Calibri" panose="020F0502020204030204" pitchFamily="34" charset="0"/>
              <a:ea typeface="Calibri" panose="020F0502020204030204" pitchFamily="34" charset="0"/>
              <a:cs typeface="Calibri" panose="020F0502020204030204" pitchFamily="34" charset="0"/>
            </a:endParaRPr>
          </a:p>
          <a:p>
            <a:pPr algn="l">
              <a:lnSpc>
                <a:spcPts val="1280"/>
              </a:lnSpc>
              <a:buClr>
                <a:srgbClr val="69BCAC"/>
              </a:buClr>
              <a:buSzPct val="140000"/>
              <a:buNone/>
              <a:tabLst>
                <a:tab pos="354013" algn="l"/>
              </a:tabLst>
            </a:pPr>
            <a:endParaRPr lang="en-GB" sz="1150" noProof="0" dirty="0">
              <a:latin typeface="Calibri" panose="020F0502020204030204" pitchFamily="34" charset="0"/>
              <a:ea typeface="Calibri" panose="020F0502020204030204" pitchFamily="34" charset="0"/>
              <a:cs typeface="Calibri" panose="020F0502020204030204" pitchFamily="34" charset="0"/>
            </a:endParaRPr>
          </a:p>
          <a:p>
            <a:pPr marL="355600" indent="-342900" algn="l">
              <a:lnSpc>
                <a:spcPts val="1280"/>
              </a:lnSpc>
              <a:buClr>
                <a:srgbClr val="69BCAC"/>
              </a:buClr>
              <a:buSzPct val="100000"/>
              <a:buFont typeface="+mj-lt"/>
              <a:buAutoNum type="arabicPeriod" startAt="4"/>
              <a:tabLst>
                <a:tab pos="354013" algn="l"/>
              </a:tabLst>
            </a:pPr>
            <a:r>
              <a:rPr lang="en-GB" sz="1300" b="1" i="1" noProof="0" dirty="0">
                <a:effectLst/>
                <a:latin typeface="Calibri" panose="020F0502020204030204" pitchFamily="34" charset="0"/>
                <a:ea typeface="Calibri" panose="020F0502020204030204" pitchFamily="34" charset="0"/>
                <a:cs typeface="Calibri" panose="020F0502020204030204" pitchFamily="34" charset="0"/>
              </a:rPr>
              <a:t>What distinguishes foresight from traditional forecasting?</a:t>
            </a:r>
            <a:endParaRPr lang="en-GB" sz="1150" b="1" i="1" noProof="0" dirty="0">
              <a:latin typeface="Calibri" panose="020F0502020204030204" pitchFamily="34" charset="0"/>
              <a:ea typeface="Calibri" panose="020F0502020204030204" pitchFamily="34" charset="0"/>
              <a:cs typeface="Calibri" panose="020F0502020204030204" pitchFamily="34" charset="0"/>
            </a:endParaRPr>
          </a:p>
          <a:p>
            <a:pPr marL="588962" indent="-228600" algn="l">
              <a:lnSpc>
                <a:spcPts val="1280"/>
              </a:lnSpc>
              <a:buClr>
                <a:srgbClr val="69BCAC"/>
              </a:buClr>
              <a:buSzPct val="100000"/>
              <a:buFont typeface="+mj-lt"/>
              <a:buAutoNum type="alphaLcParenR"/>
              <a:tabLst>
                <a:tab pos="354013" algn="l"/>
              </a:tabLst>
            </a:pPr>
            <a:r>
              <a:rPr lang="en-GB" sz="1150" noProof="0" dirty="0">
                <a:effectLst/>
                <a:latin typeface="Calibri" panose="020F0502020204030204" pitchFamily="34" charset="0"/>
                <a:ea typeface="Calibri" panose="020F0502020204030204" pitchFamily="34" charset="0"/>
                <a:cs typeface="Calibri" panose="020F0502020204030204" pitchFamily="34" charset="0"/>
              </a:rPr>
              <a:t>Foresight focuses only on near-term projections</a:t>
            </a:r>
            <a:endParaRPr lang="en-GB" sz="1150" noProof="0" dirty="0">
              <a:latin typeface="Calibri" panose="020F0502020204030204" pitchFamily="34" charset="0"/>
              <a:ea typeface="Calibri" panose="020F0502020204030204" pitchFamily="34" charset="0"/>
              <a:cs typeface="Calibri" panose="020F0502020204030204" pitchFamily="34" charset="0"/>
            </a:endParaRPr>
          </a:p>
          <a:p>
            <a:pPr marL="588962" indent="-228600" algn="l">
              <a:lnSpc>
                <a:spcPts val="1280"/>
              </a:lnSpc>
              <a:buClr>
                <a:srgbClr val="69BCAC"/>
              </a:buClr>
              <a:buSzPct val="100000"/>
              <a:buFont typeface="+mj-lt"/>
              <a:buAutoNum type="alphaLcParenR"/>
              <a:tabLst>
                <a:tab pos="354013" algn="l"/>
              </a:tabLst>
            </a:pPr>
            <a:r>
              <a:rPr lang="en-GB" sz="1150" noProof="0" dirty="0">
                <a:effectLst/>
                <a:latin typeface="Calibri" panose="020F0502020204030204" pitchFamily="34" charset="0"/>
                <a:ea typeface="Calibri" panose="020F0502020204030204" pitchFamily="34" charset="0"/>
                <a:cs typeface="Calibri" panose="020F0502020204030204" pitchFamily="34" charset="0"/>
              </a:rPr>
              <a:t>Forecasting is used only in business contexts</a:t>
            </a:r>
            <a:endParaRPr lang="en-GB" sz="1150" noProof="0" dirty="0">
              <a:latin typeface="Calibri" panose="020F0502020204030204" pitchFamily="34" charset="0"/>
              <a:ea typeface="Calibri" panose="020F0502020204030204" pitchFamily="34" charset="0"/>
              <a:cs typeface="Calibri" panose="020F0502020204030204" pitchFamily="34" charset="0"/>
            </a:endParaRPr>
          </a:p>
          <a:p>
            <a:pPr marL="588962" indent="-228600" algn="l">
              <a:lnSpc>
                <a:spcPts val="1280"/>
              </a:lnSpc>
              <a:buClr>
                <a:srgbClr val="69BCAC"/>
              </a:buClr>
              <a:buSzPct val="100000"/>
              <a:buFont typeface="+mj-lt"/>
              <a:buAutoNum type="alphaLcParenR"/>
              <a:tabLst>
                <a:tab pos="354013" algn="l"/>
              </a:tabLst>
            </a:pPr>
            <a:r>
              <a:rPr lang="en-GB" sz="1150" noProof="0" dirty="0">
                <a:effectLst/>
                <a:latin typeface="Calibri" panose="020F0502020204030204" pitchFamily="34" charset="0"/>
                <a:ea typeface="Calibri" panose="020F0502020204030204" pitchFamily="34" charset="0"/>
                <a:cs typeface="Calibri" panose="020F0502020204030204" pitchFamily="34" charset="0"/>
              </a:rPr>
              <a:t>Foresight explores multiple plausible futures</a:t>
            </a:r>
            <a:endParaRPr lang="en-GB" sz="1150" noProof="0" dirty="0">
              <a:latin typeface="Calibri" panose="020F0502020204030204" pitchFamily="34" charset="0"/>
              <a:ea typeface="Calibri" panose="020F0502020204030204" pitchFamily="34" charset="0"/>
              <a:cs typeface="Calibri" panose="020F0502020204030204" pitchFamily="34" charset="0"/>
            </a:endParaRPr>
          </a:p>
          <a:p>
            <a:pPr marL="588962" indent="-228600" algn="l">
              <a:lnSpc>
                <a:spcPts val="1280"/>
              </a:lnSpc>
              <a:buClr>
                <a:srgbClr val="69BCAC"/>
              </a:buClr>
              <a:buSzPct val="100000"/>
              <a:buFont typeface="+mj-lt"/>
              <a:buAutoNum type="alphaLcParenR"/>
              <a:tabLst>
                <a:tab pos="354013" algn="l"/>
              </a:tabLst>
            </a:pPr>
            <a:r>
              <a:rPr lang="en-GB" sz="1150" noProof="0" dirty="0">
                <a:effectLst/>
                <a:latin typeface="Calibri" panose="020F0502020204030204" pitchFamily="34" charset="0"/>
                <a:ea typeface="Calibri" panose="020F0502020204030204" pitchFamily="34" charset="0"/>
                <a:cs typeface="Calibri" panose="020F0502020204030204" pitchFamily="34" charset="0"/>
              </a:rPr>
              <a:t>Forecasting is a qualitative method</a:t>
            </a:r>
          </a:p>
          <a:p>
            <a:pPr algn="l">
              <a:buClr>
                <a:srgbClr val="69BCAC"/>
              </a:buClr>
              <a:buSzPct val="100000"/>
              <a:tabLst>
                <a:tab pos="354013" algn="l"/>
              </a:tabLst>
            </a:pPr>
            <a:br>
              <a:rPr lang="en-GB" sz="300" noProof="0" dirty="0">
                <a:effectLst/>
                <a:latin typeface="Calibri" panose="020F0502020204030204" pitchFamily="34" charset="0"/>
                <a:ea typeface="Calibri" panose="020F0502020204030204" pitchFamily="34" charset="0"/>
                <a:cs typeface="Calibri" panose="020F0502020204030204" pitchFamily="34" charset="0"/>
              </a:rPr>
            </a:br>
            <a:r>
              <a:rPr lang="en-GB" sz="1150" noProof="0" dirty="0">
                <a:effectLst/>
                <a:latin typeface="Calibri" panose="020F0502020204030204" pitchFamily="34" charset="0"/>
                <a:ea typeface="Calibri" panose="020F0502020204030204" pitchFamily="34" charset="0"/>
                <a:cs typeface="Calibri" panose="020F0502020204030204" pitchFamily="34" charset="0"/>
              </a:rPr>
              <a:t>	</a:t>
            </a:r>
            <a:r>
              <a:rPr lang="en-GB" sz="1150" b="1" noProof="0" dirty="0">
                <a:solidFill>
                  <a:srgbClr val="69BCAC"/>
                </a:solidFill>
                <a:effectLst/>
                <a:latin typeface="Calibri" panose="020F0502020204030204" pitchFamily="34" charset="0"/>
                <a:ea typeface="Calibri" panose="020F0502020204030204" pitchFamily="34" charset="0"/>
                <a:cs typeface="Calibri" panose="020F0502020204030204" pitchFamily="34" charset="0"/>
              </a:rPr>
              <a:t>Correct Answer:</a:t>
            </a:r>
            <a:r>
              <a:rPr lang="en-GB" sz="1150" noProof="0" dirty="0">
                <a:solidFill>
                  <a:srgbClr val="69BCAC"/>
                </a:solidFill>
                <a:effectLst/>
                <a:latin typeface="Calibri" panose="020F0502020204030204" pitchFamily="34" charset="0"/>
                <a:ea typeface="Calibri" panose="020F0502020204030204" pitchFamily="34" charset="0"/>
                <a:cs typeface="Calibri" panose="020F0502020204030204" pitchFamily="34" charset="0"/>
              </a:rPr>
              <a:t> C</a:t>
            </a:r>
          </a:p>
          <a:p>
            <a:pPr algn="l">
              <a:lnSpc>
                <a:spcPts val="1280"/>
              </a:lnSpc>
              <a:buClr>
                <a:srgbClr val="69BCAC"/>
              </a:buClr>
              <a:buSzPct val="140000"/>
              <a:buNone/>
              <a:tabLst>
                <a:tab pos="354013" algn="l"/>
              </a:tabLst>
            </a:pPr>
            <a:endParaRPr lang="en-GB" sz="1150" noProof="0" dirty="0">
              <a:effectLst/>
              <a:latin typeface="Calibri" panose="020F0502020204030204" pitchFamily="34" charset="0"/>
              <a:ea typeface="Calibri" panose="020F0502020204030204" pitchFamily="34" charset="0"/>
              <a:cs typeface="Calibri" panose="020F0502020204030204" pitchFamily="34" charset="0"/>
            </a:endParaRPr>
          </a:p>
          <a:p>
            <a:pPr algn="l">
              <a:lnSpc>
                <a:spcPts val="1280"/>
              </a:lnSpc>
              <a:buClr>
                <a:srgbClr val="69BCAC"/>
              </a:buClr>
              <a:buSzPct val="140000"/>
              <a:buNone/>
              <a:tabLst>
                <a:tab pos="354013" algn="l"/>
              </a:tabLst>
            </a:pPr>
            <a:endParaRPr lang="en-GB" sz="1150" b="1" i="1" noProof="0" dirty="0">
              <a:effectLst/>
              <a:latin typeface="Calibri" panose="020F0502020204030204" pitchFamily="34" charset="0"/>
              <a:ea typeface="Calibri" panose="020F0502020204030204" pitchFamily="34" charset="0"/>
              <a:cs typeface="Calibri" panose="020F0502020204030204" pitchFamily="34" charset="0"/>
            </a:endParaRPr>
          </a:p>
          <a:p>
            <a:pPr marL="355600" indent="-342900" algn="l">
              <a:lnSpc>
                <a:spcPts val="1280"/>
              </a:lnSpc>
              <a:buClr>
                <a:srgbClr val="69BCAC"/>
              </a:buClr>
              <a:buSzPct val="100000"/>
              <a:buFont typeface="+mj-lt"/>
              <a:buAutoNum type="arabicPeriod" startAt="5"/>
              <a:tabLst>
                <a:tab pos="354013" algn="l"/>
              </a:tabLst>
            </a:pPr>
            <a:r>
              <a:rPr lang="en-GB" sz="1300" b="1" i="1" noProof="0" dirty="0">
                <a:effectLst/>
                <a:latin typeface="Calibri" panose="020F0502020204030204" pitchFamily="34" charset="0"/>
                <a:ea typeface="Calibri" panose="020F0502020204030204" pitchFamily="34" charset="0"/>
                <a:cs typeface="Calibri" panose="020F0502020204030204" pitchFamily="34" charset="0"/>
              </a:rPr>
              <a:t>Which of the following is an example of a ‘Political’ driver in STEEP</a:t>
            </a:r>
            <a:endParaRPr lang="en-GB" sz="1150" b="1" i="1" noProof="0" dirty="0">
              <a:latin typeface="Calibri" panose="020F0502020204030204" pitchFamily="34" charset="0"/>
              <a:ea typeface="Calibri" panose="020F0502020204030204" pitchFamily="34" charset="0"/>
              <a:cs typeface="Calibri" panose="020F0502020204030204" pitchFamily="34" charset="0"/>
            </a:endParaRPr>
          </a:p>
          <a:p>
            <a:pPr marL="588962" indent="-228600" algn="l">
              <a:lnSpc>
                <a:spcPts val="1280"/>
              </a:lnSpc>
              <a:buClr>
                <a:srgbClr val="69BCAC"/>
              </a:buClr>
              <a:buSzPct val="100000"/>
              <a:buFont typeface="+mj-lt"/>
              <a:buAutoNum type="alphaLcParenR"/>
              <a:tabLst>
                <a:tab pos="354013" algn="l"/>
              </a:tabLst>
            </a:pPr>
            <a:r>
              <a:rPr lang="en-GB" sz="1150" noProof="0" dirty="0">
                <a:effectLst/>
                <a:latin typeface="Calibri" panose="020F0502020204030204" pitchFamily="34" charset="0"/>
                <a:ea typeface="Calibri" panose="020F0502020204030204" pitchFamily="34" charset="0"/>
                <a:cs typeface="Calibri" panose="020F0502020204030204" pitchFamily="34" charset="0"/>
              </a:rPr>
              <a:t>Public attitudes toward climate change</a:t>
            </a:r>
            <a:endParaRPr lang="en-GB" sz="1150" noProof="0" dirty="0">
              <a:latin typeface="Calibri" panose="020F0502020204030204" pitchFamily="34" charset="0"/>
              <a:ea typeface="Calibri" panose="020F0502020204030204" pitchFamily="34" charset="0"/>
              <a:cs typeface="Calibri" panose="020F0502020204030204" pitchFamily="34" charset="0"/>
            </a:endParaRPr>
          </a:p>
          <a:p>
            <a:pPr marL="588962" indent="-228600" algn="l">
              <a:lnSpc>
                <a:spcPts val="1280"/>
              </a:lnSpc>
              <a:buClr>
                <a:srgbClr val="69BCAC"/>
              </a:buClr>
              <a:buSzPct val="100000"/>
              <a:buFont typeface="+mj-lt"/>
              <a:buAutoNum type="alphaLcParenR"/>
              <a:tabLst>
                <a:tab pos="354013" algn="l"/>
              </a:tabLst>
            </a:pPr>
            <a:r>
              <a:rPr lang="en-GB" sz="1150" noProof="0" dirty="0">
                <a:effectLst/>
                <a:latin typeface="Calibri" panose="020F0502020204030204" pitchFamily="34" charset="0"/>
                <a:ea typeface="Calibri" panose="020F0502020204030204" pitchFamily="34" charset="0"/>
                <a:cs typeface="Calibri" panose="020F0502020204030204" pitchFamily="34" charset="0"/>
              </a:rPr>
              <a:t>Global carbon pricing agreements</a:t>
            </a:r>
            <a:endParaRPr lang="en-GB" sz="1150" noProof="0" dirty="0">
              <a:latin typeface="Calibri" panose="020F0502020204030204" pitchFamily="34" charset="0"/>
              <a:ea typeface="Calibri" panose="020F0502020204030204" pitchFamily="34" charset="0"/>
              <a:cs typeface="Calibri" panose="020F0502020204030204" pitchFamily="34" charset="0"/>
            </a:endParaRPr>
          </a:p>
          <a:p>
            <a:pPr marL="588962" indent="-228600" algn="l">
              <a:lnSpc>
                <a:spcPts val="1280"/>
              </a:lnSpc>
              <a:buClr>
                <a:srgbClr val="69BCAC"/>
              </a:buClr>
              <a:buSzPct val="100000"/>
              <a:buFont typeface="+mj-lt"/>
              <a:buAutoNum type="alphaLcParenR"/>
              <a:tabLst>
                <a:tab pos="354013" algn="l"/>
              </a:tabLst>
            </a:pPr>
            <a:r>
              <a:rPr lang="en-GB" sz="1150" noProof="0" dirty="0">
                <a:effectLst/>
                <a:latin typeface="Calibri" panose="020F0502020204030204" pitchFamily="34" charset="0"/>
                <a:ea typeface="Calibri" panose="020F0502020204030204" pitchFamily="34" charset="0"/>
                <a:cs typeface="Calibri" panose="020F0502020204030204" pitchFamily="34" charset="0"/>
              </a:rPr>
              <a:t>Adoption of renewable energy technologies</a:t>
            </a:r>
            <a:endParaRPr lang="en-GB" sz="1150" noProof="0" dirty="0">
              <a:latin typeface="Calibri" panose="020F0502020204030204" pitchFamily="34" charset="0"/>
              <a:ea typeface="Calibri" panose="020F0502020204030204" pitchFamily="34" charset="0"/>
              <a:cs typeface="Calibri" panose="020F0502020204030204" pitchFamily="34" charset="0"/>
            </a:endParaRPr>
          </a:p>
          <a:p>
            <a:pPr marL="588962" indent="-228600" algn="l">
              <a:lnSpc>
                <a:spcPts val="1280"/>
              </a:lnSpc>
              <a:buClr>
                <a:srgbClr val="69BCAC"/>
              </a:buClr>
              <a:buSzPct val="100000"/>
              <a:buFont typeface="+mj-lt"/>
              <a:buAutoNum type="alphaLcParenR"/>
              <a:tabLst>
                <a:tab pos="354013" algn="l"/>
              </a:tabLst>
            </a:pPr>
            <a:r>
              <a:rPr lang="en-GB" sz="1150" noProof="0" dirty="0">
                <a:effectLst/>
                <a:latin typeface="Calibri" panose="020F0502020204030204" pitchFamily="34" charset="0"/>
                <a:ea typeface="Calibri" panose="020F0502020204030204" pitchFamily="34" charset="0"/>
                <a:cs typeface="Calibri" panose="020F0502020204030204" pitchFamily="34" charset="0"/>
              </a:rPr>
              <a:t>Urban population growth</a:t>
            </a:r>
          </a:p>
          <a:p>
            <a:pPr algn="l">
              <a:buClr>
                <a:srgbClr val="69BCAC"/>
              </a:buClr>
              <a:buSzPct val="100000"/>
              <a:tabLst>
                <a:tab pos="354013" algn="l"/>
              </a:tabLst>
            </a:pPr>
            <a:br>
              <a:rPr lang="en-GB" sz="300" noProof="0" dirty="0">
                <a:effectLst/>
                <a:latin typeface="Calibri" panose="020F0502020204030204" pitchFamily="34" charset="0"/>
                <a:ea typeface="Calibri" panose="020F0502020204030204" pitchFamily="34" charset="0"/>
                <a:cs typeface="Calibri" panose="020F0502020204030204" pitchFamily="34" charset="0"/>
              </a:rPr>
            </a:br>
            <a:r>
              <a:rPr lang="en-GB" sz="1150" noProof="0" dirty="0">
                <a:effectLst/>
                <a:latin typeface="Calibri" panose="020F0502020204030204" pitchFamily="34" charset="0"/>
                <a:ea typeface="Calibri" panose="020F0502020204030204" pitchFamily="34" charset="0"/>
                <a:cs typeface="Calibri" panose="020F0502020204030204" pitchFamily="34" charset="0"/>
              </a:rPr>
              <a:t>	</a:t>
            </a:r>
            <a:r>
              <a:rPr lang="en-GB" sz="1150" b="1" noProof="0" dirty="0">
                <a:solidFill>
                  <a:srgbClr val="69BCAC"/>
                </a:solidFill>
                <a:effectLst/>
                <a:latin typeface="Calibri" panose="020F0502020204030204" pitchFamily="34" charset="0"/>
                <a:ea typeface="Calibri" panose="020F0502020204030204" pitchFamily="34" charset="0"/>
                <a:cs typeface="Calibri" panose="020F0502020204030204" pitchFamily="34" charset="0"/>
              </a:rPr>
              <a:t>Correct Answer:</a:t>
            </a:r>
            <a:r>
              <a:rPr lang="en-GB" sz="1150" noProof="0" dirty="0">
                <a:solidFill>
                  <a:srgbClr val="69BCAC"/>
                </a:solidFill>
                <a:effectLst/>
                <a:latin typeface="Calibri" panose="020F0502020204030204" pitchFamily="34" charset="0"/>
                <a:ea typeface="Calibri" panose="020F0502020204030204" pitchFamily="34" charset="0"/>
                <a:cs typeface="Calibri" panose="020F0502020204030204" pitchFamily="34" charset="0"/>
              </a:rPr>
              <a:t> B</a:t>
            </a:r>
          </a:p>
          <a:p>
            <a:pPr algn="l">
              <a:lnSpc>
                <a:spcPts val="1280"/>
              </a:lnSpc>
              <a:buClr>
                <a:srgbClr val="69BCAC"/>
              </a:buClr>
              <a:buSzPct val="140000"/>
              <a:buNone/>
              <a:tabLst>
                <a:tab pos="354013" algn="l"/>
              </a:tabLst>
            </a:pPr>
            <a:endParaRPr lang="en-GB" sz="1150" noProof="0" dirty="0">
              <a:effectLst/>
              <a:latin typeface="Calibri" panose="020F0502020204030204" pitchFamily="34" charset="0"/>
              <a:ea typeface="Calibri" panose="020F0502020204030204" pitchFamily="34" charset="0"/>
              <a:cs typeface="Calibri" panose="020F0502020204030204" pitchFamily="34" charset="0"/>
            </a:endParaRPr>
          </a:p>
        </p:txBody>
      </p:sp>
      <p:grpSp>
        <p:nvGrpSpPr>
          <p:cNvPr id="2" name="Group 1">
            <a:extLst>
              <a:ext uri="{FF2B5EF4-FFF2-40B4-BE49-F238E27FC236}">
                <a16:creationId xmlns:a16="http://schemas.microsoft.com/office/drawing/2014/main" id="{9554F407-9705-6A0A-0579-DDB352CF0845}"/>
              </a:ext>
            </a:extLst>
          </p:cNvPr>
          <p:cNvGrpSpPr/>
          <p:nvPr/>
        </p:nvGrpSpPr>
        <p:grpSpPr>
          <a:xfrm>
            <a:off x="632678" y="4589"/>
            <a:ext cx="7206111" cy="1687885"/>
            <a:chOff x="632678" y="4589"/>
            <a:chExt cx="7206111" cy="1687885"/>
          </a:xfrm>
        </p:grpSpPr>
        <p:sp>
          <p:nvSpPr>
            <p:cNvPr id="19" name="Rectangle 107">
              <a:extLst>
                <a:ext uri="{FF2B5EF4-FFF2-40B4-BE49-F238E27FC236}">
                  <a16:creationId xmlns:a16="http://schemas.microsoft.com/office/drawing/2014/main" id="{C4FF86B5-2887-A0E0-DB79-47EADDF8BEEC}"/>
                </a:ext>
              </a:extLst>
            </p:cNvPr>
            <p:cNvSpPr/>
            <p:nvPr/>
          </p:nvSpPr>
          <p:spPr>
            <a:xfrm flipH="1">
              <a:off x="6238468"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1" name="Text Placeholder 32">
              <a:extLst>
                <a:ext uri="{FF2B5EF4-FFF2-40B4-BE49-F238E27FC236}">
                  <a16:creationId xmlns:a16="http://schemas.microsoft.com/office/drawing/2014/main" id="{8B2A834C-713F-0792-A081-56AF1FC149AB}"/>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7" name="Straight Connector 16">
              <a:extLst>
                <a:ext uri="{FF2B5EF4-FFF2-40B4-BE49-F238E27FC236}">
                  <a16:creationId xmlns:a16="http://schemas.microsoft.com/office/drawing/2014/main" id="{546E5269-10AC-E621-806A-7C0224ED22A9}"/>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18" name="Text Placeholder 32">
              <a:extLst>
                <a:ext uri="{FF2B5EF4-FFF2-40B4-BE49-F238E27FC236}">
                  <a16:creationId xmlns:a16="http://schemas.microsoft.com/office/drawing/2014/main" id="{5A4299EE-2A7A-47F9-02EE-34432CFB98E8}"/>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1</a:t>
              </a:r>
            </a:p>
          </p:txBody>
        </p:sp>
      </p:grpSp>
      <p:sp>
        <p:nvSpPr>
          <p:cNvPr id="4" name="Text Placeholder 1">
            <a:extLst>
              <a:ext uri="{FF2B5EF4-FFF2-40B4-BE49-F238E27FC236}">
                <a16:creationId xmlns:a16="http://schemas.microsoft.com/office/drawing/2014/main" id="{CFCB24A5-97B7-A4E5-C35A-9A8DBC4F7FAF}"/>
              </a:ext>
            </a:extLst>
          </p:cNvPr>
          <p:cNvSpPr txBox="1">
            <a:spLocks/>
          </p:cNvSpPr>
          <p:nvPr/>
        </p:nvSpPr>
        <p:spPr>
          <a:xfrm>
            <a:off x="879243" y="714192"/>
            <a:ext cx="4905109" cy="960496"/>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69BCAC"/>
                </a:solidFill>
              </a:rPr>
              <a:t>C09  Sustainable Strategies and Strategic Planning</a:t>
            </a:r>
          </a:p>
          <a:p>
            <a:pPr algn="r">
              <a:lnSpc>
                <a:spcPts val="2380"/>
              </a:lnSpc>
              <a:spcBef>
                <a:spcPts val="0"/>
              </a:spcBef>
            </a:pPr>
            <a:endParaRPr lang="en-GB" sz="2700" noProof="0" dirty="0">
              <a:solidFill>
                <a:srgbClr val="69BCAC"/>
              </a:solidFill>
            </a:endParaRPr>
          </a:p>
        </p:txBody>
      </p:sp>
    </p:spTree>
    <p:extLst>
      <p:ext uri="{BB962C8B-B14F-4D97-AF65-F5344CB8AC3E}">
        <p14:creationId xmlns:p14="http://schemas.microsoft.com/office/powerpoint/2010/main" val="199192054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5491AD-7857-4052-F7B4-138C21D0C619}"/>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DEB538F1-92AE-DE9E-AFE1-5624F2DDC441}"/>
              </a:ext>
            </a:extLst>
          </p:cNvPr>
          <p:cNvSpPr txBox="1"/>
          <p:nvPr/>
        </p:nvSpPr>
        <p:spPr>
          <a:xfrm>
            <a:off x="4781462" y="7662886"/>
            <a:ext cx="4571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p:txBody>
      </p:sp>
      <p:sp>
        <p:nvSpPr>
          <p:cNvPr id="14" name="Text Placeholder 4">
            <a:extLst>
              <a:ext uri="{FF2B5EF4-FFF2-40B4-BE49-F238E27FC236}">
                <a16:creationId xmlns:a16="http://schemas.microsoft.com/office/drawing/2014/main" id="{7F46A95F-F271-600E-6194-317A71FEE698}"/>
              </a:ext>
            </a:extLst>
          </p:cNvPr>
          <p:cNvSpPr txBox="1">
            <a:spLocks/>
          </p:cNvSpPr>
          <p:nvPr/>
        </p:nvSpPr>
        <p:spPr>
          <a:xfrm>
            <a:off x="933112" y="1692473"/>
            <a:ext cx="3939971"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cs typeface="Calibri" panose="020F0502020204030204" pitchFamily="34" charset="0"/>
              </a:rPr>
              <a:t>Level I Assessment - Basic</a:t>
            </a:r>
          </a:p>
          <a:p>
            <a:pPr marL="0" indent="0">
              <a:buClrTx/>
              <a:buNone/>
            </a:pPr>
            <a:endParaRPr lang="en-GB" sz="2200" b="1" noProof="0" dirty="0">
              <a:solidFill>
                <a:srgbClr val="0E6E61"/>
              </a:solidFill>
              <a:latin typeface="Calibri" panose="020F0502020204030204" pitchFamily="34" charset="0"/>
              <a:cs typeface="Calibri" panose="020F0502020204030204" pitchFamily="34" charset="0"/>
            </a:endParaRPr>
          </a:p>
        </p:txBody>
      </p:sp>
      <p:sp>
        <p:nvSpPr>
          <p:cNvPr id="15" name="Text Placeholder 6">
            <a:extLst>
              <a:ext uri="{FF2B5EF4-FFF2-40B4-BE49-F238E27FC236}">
                <a16:creationId xmlns:a16="http://schemas.microsoft.com/office/drawing/2014/main" id="{3F582E8F-A5E8-DE17-E0C4-C26F8F66D74C}"/>
              </a:ext>
            </a:extLst>
          </p:cNvPr>
          <p:cNvSpPr txBox="1">
            <a:spLocks/>
          </p:cNvSpPr>
          <p:nvPr/>
        </p:nvSpPr>
        <p:spPr>
          <a:xfrm>
            <a:off x="933112" y="2475574"/>
            <a:ext cx="6122241" cy="7976304"/>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355600" indent="-342900" algn="l">
              <a:lnSpc>
                <a:spcPts val="1280"/>
              </a:lnSpc>
              <a:buClr>
                <a:srgbClr val="69BCAC"/>
              </a:buClr>
              <a:buSzPct val="100000"/>
              <a:buFont typeface="+mj-lt"/>
              <a:buAutoNum type="arabicPeriod" startAt="6"/>
              <a:tabLst>
                <a:tab pos="354013" algn="l"/>
              </a:tabLst>
            </a:pPr>
            <a:r>
              <a:rPr lang="en-GB" sz="1300" b="1" i="1" noProof="0" dirty="0">
                <a:effectLst/>
                <a:latin typeface="Calibri" panose="020F0502020204030204" pitchFamily="34" charset="0"/>
                <a:ea typeface="Calibri" panose="020F0502020204030204" pitchFamily="34" charset="0"/>
                <a:cs typeface="Calibri" panose="020F0502020204030204" pitchFamily="34" charset="0"/>
              </a:rPr>
              <a:t>What does the Three Horizons model help us understand</a:t>
            </a:r>
            <a:endParaRPr lang="en-GB" sz="1150" b="1" i="1" noProof="0" dirty="0">
              <a:latin typeface="Calibri" panose="020F0502020204030204" pitchFamily="34" charset="0"/>
              <a:ea typeface="Calibri" panose="020F0502020204030204" pitchFamily="34" charset="0"/>
              <a:cs typeface="Calibri" panose="020F0502020204030204" pitchFamily="34" charset="0"/>
            </a:endParaRPr>
          </a:p>
          <a:p>
            <a:pPr marL="588962" indent="-228600" algn="l">
              <a:lnSpc>
                <a:spcPts val="1280"/>
              </a:lnSpc>
              <a:buClr>
                <a:srgbClr val="69BCAC"/>
              </a:buClr>
              <a:buSzPct val="100000"/>
              <a:buFont typeface="+mj-lt"/>
              <a:buAutoNum type="alphaLcParenR"/>
              <a:tabLst>
                <a:tab pos="354013" algn="l"/>
              </a:tabLst>
            </a:pPr>
            <a:r>
              <a:rPr lang="en-GB" sz="1150" noProof="0" dirty="0">
                <a:effectLst/>
                <a:latin typeface="Calibri" panose="020F0502020204030204" pitchFamily="34" charset="0"/>
                <a:ea typeface="Calibri" panose="020F0502020204030204" pitchFamily="34" charset="0"/>
                <a:cs typeface="Calibri" panose="020F0502020204030204" pitchFamily="34" charset="0"/>
              </a:rPr>
              <a:t>The financial risks in project design</a:t>
            </a:r>
            <a:endParaRPr lang="en-GB" sz="1150" noProof="0" dirty="0">
              <a:latin typeface="Calibri" panose="020F0502020204030204" pitchFamily="34" charset="0"/>
              <a:ea typeface="Calibri" panose="020F0502020204030204" pitchFamily="34" charset="0"/>
              <a:cs typeface="Calibri" panose="020F0502020204030204" pitchFamily="34" charset="0"/>
            </a:endParaRPr>
          </a:p>
          <a:p>
            <a:pPr marL="588962" indent="-228600" algn="l">
              <a:lnSpc>
                <a:spcPts val="1280"/>
              </a:lnSpc>
              <a:buClr>
                <a:srgbClr val="69BCAC"/>
              </a:buClr>
              <a:buSzPct val="100000"/>
              <a:buFont typeface="+mj-lt"/>
              <a:buAutoNum type="alphaLcParenR"/>
              <a:tabLst>
                <a:tab pos="354013" algn="l"/>
              </a:tabLst>
            </a:pPr>
            <a:r>
              <a:rPr lang="en-GB" sz="1150" noProof="0" dirty="0">
                <a:effectLst/>
                <a:latin typeface="Calibri" panose="020F0502020204030204" pitchFamily="34" charset="0"/>
                <a:ea typeface="Calibri" panose="020F0502020204030204" pitchFamily="34" charset="0"/>
                <a:cs typeface="Calibri" panose="020F0502020204030204" pitchFamily="34" charset="0"/>
              </a:rPr>
              <a:t>The shift from current systems to future visions</a:t>
            </a:r>
            <a:endParaRPr lang="en-GB" sz="1150" noProof="0" dirty="0">
              <a:latin typeface="Calibri" panose="020F0502020204030204" pitchFamily="34" charset="0"/>
              <a:ea typeface="Calibri" panose="020F0502020204030204" pitchFamily="34" charset="0"/>
              <a:cs typeface="Calibri" panose="020F0502020204030204" pitchFamily="34" charset="0"/>
            </a:endParaRPr>
          </a:p>
          <a:p>
            <a:pPr marL="588962" indent="-228600" algn="l">
              <a:lnSpc>
                <a:spcPts val="1280"/>
              </a:lnSpc>
              <a:buClr>
                <a:srgbClr val="69BCAC"/>
              </a:buClr>
              <a:buSzPct val="100000"/>
              <a:buFont typeface="+mj-lt"/>
              <a:buAutoNum type="alphaLcParenR"/>
              <a:tabLst>
                <a:tab pos="354013" algn="l"/>
              </a:tabLst>
            </a:pPr>
            <a:r>
              <a:rPr lang="en-GB" sz="1150" noProof="0" dirty="0">
                <a:effectLst/>
                <a:latin typeface="Calibri" panose="020F0502020204030204" pitchFamily="34" charset="0"/>
                <a:ea typeface="Calibri" panose="020F0502020204030204" pitchFamily="34" charset="0"/>
                <a:cs typeface="Calibri" panose="020F0502020204030204" pitchFamily="34" charset="0"/>
              </a:rPr>
              <a:t>The life cycle of materials used in infrastructure</a:t>
            </a:r>
            <a:endParaRPr lang="en-GB" sz="1150" noProof="0" dirty="0">
              <a:latin typeface="Calibri" panose="020F0502020204030204" pitchFamily="34" charset="0"/>
              <a:ea typeface="Calibri" panose="020F0502020204030204" pitchFamily="34" charset="0"/>
              <a:cs typeface="Calibri" panose="020F0502020204030204" pitchFamily="34" charset="0"/>
            </a:endParaRPr>
          </a:p>
          <a:p>
            <a:pPr marL="588962" indent="-228600" algn="l">
              <a:lnSpc>
                <a:spcPts val="1280"/>
              </a:lnSpc>
              <a:buClr>
                <a:srgbClr val="69BCAC"/>
              </a:buClr>
              <a:buSzPct val="100000"/>
              <a:buFont typeface="+mj-lt"/>
              <a:buAutoNum type="alphaLcParenR"/>
              <a:tabLst>
                <a:tab pos="354013" algn="l"/>
              </a:tabLst>
            </a:pPr>
            <a:r>
              <a:rPr lang="en-GB" sz="1150" noProof="0" dirty="0">
                <a:effectLst/>
                <a:latin typeface="Calibri" panose="020F0502020204030204" pitchFamily="34" charset="0"/>
                <a:ea typeface="Calibri" panose="020F0502020204030204" pitchFamily="34" charset="0"/>
                <a:cs typeface="Calibri" panose="020F0502020204030204" pitchFamily="34" charset="0"/>
              </a:rPr>
              <a:t>The rate of pollution reduction in industrial zones</a:t>
            </a:r>
          </a:p>
          <a:p>
            <a:pPr algn="l">
              <a:buClr>
                <a:srgbClr val="69BCAC"/>
              </a:buClr>
              <a:buSzPct val="100000"/>
              <a:tabLst>
                <a:tab pos="354013" algn="l"/>
              </a:tabLst>
            </a:pPr>
            <a:br>
              <a:rPr lang="en-GB" sz="300" noProof="0" dirty="0">
                <a:effectLst/>
                <a:latin typeface="Calibri" panose="020F0502020204030204" pitchFamily="34" charset="0"/>
                <a:ea typeface="Calibri" panose="020F0502020204030204" pitchFamily="34" charset="0"/>
                <a:cs typeface="Calibri" panose="020F0502020204030204" pitchFamily="34" charset="0"/>
              </a:rPr>
            </a:br>
            <a:r>
              <a:rPr lang="en-GB" sz="1150" noProof="0" dirty="0">
                <a:effectLst/>
                <a:latin typeface="Calibri" panose="020F0502020204030204" pitchFamily="34" charset="0"/>
                <a:ea typeface="Calibri" panose="020F0502020204030204" pitchFamily="34" charset="0"/>
                <a:cs typeface="Calibri" panose="020F0502020204030204" pitchFamily="34" charset="0"/>
              </a:rPr>
              <a:t>	</a:t>
            </a:r>
            <a:r>
              <a:rPr lang="en-GB" sz="1150" noProof="0" dirty="0">
                <a:solidFill>
                  <a:srgbClr val="69BCAC"/>
                </a:solidFill>
                <a:effectLst/>
                <a:latin typeface="Calibri" panose="020F0502020204030204" pitchFamily="34" charset="0"/>
                <a:ea typeface="Calibri" panose="020F0502020204030204" pitchFamily="34" charset="0"/>
                <a:cs typeface="Calibri" panose="020F0502020204030204" pitchFamily="34" charset="0"/>
              </a:rPr>
              <a:t> </a:t>
            </a:r>
            <a:r>
              <a:rPr lang="en-GB" sz="1150" b="1" noProof="0" dirty="0">
                <a:solidFill>
                  <a:srgbClr val="69BCAC"/>
                </a:solidFill>
                <a:effectLst/>
                <a:latin typeface="Calibri" panose="020F0502020204030204" pitchFamily="34" charset="0"/>
                <a:ea typeface="Calibri" panose="020F0502020204030204" pitchFamily="34" charset="0"/>
                <a:cs typeface="Calibri" panose="020F0502020204030204" pitchFamily="34" charset="0"/>
              </a:rPr>
              <a:t>Correct Answer:</a:t>
            </a:r>
            <a:r>
              <a:rPr lang="en-GB" sz="1150" noProof="0" dirty="0">
                <a:solidFill>
                  <a:srgbClr val="69BCAC"/>
                </a:solidFill>
                <a:effectLst/>
                <a:latin typeface="Calibri" panose="020F0502020204030204" pitchFamily="34" charset="0"/>
                <a:ea typeface="Calibri" panose="020F0502020204030204" pitchFamily="34" charset="0"/>
                <a:cs typeface="Calibri" panose="020F0502020204030204" pitchFamily="34" charset="0"/>
              </a:rPr>
              <a:t> </a:t>
            </a:r>
            <a:r>
              <a:rPr lang="en-GB" sz="1150" noProof="0" dirty="0">
                <a:solidFill>
                  <a:srgbClr val="69BCAC"/>
                </a:solidFill>
                <a:latin typeface="Calibri" panose="020F0502020204030204" pitchFamily="34" charset="0"/>
                <a:ea typeface="Calibri" panose="020F0502020204030204" pitchFamily="34" charset="0"/>
                <a:cs typeface="Calibri" panose="020F0502020204030204" pitchFamily="34" charset="0"/>
              </a:rPr>
              <a:t>B</a:t>
            </a:r>
            <a:endParaRPr lang="en-GB" sz="1150" noProof="0" dirty="0">
              <a:solidFill>
                <a:srgbClr val="69BCAC"/>
              </a:solidFill>
              <a:effectLst/>
              <a:latin typeface="Calibri" panose="020F0502020204030204" pitchFamily="34" charset="0"/>
              <a:ea typeface="Calibri" panose="020F0502020204030204" pitchFamily="34" charset="0"/>
              <a:cs typeface="Calibri" panose="020F0502020204030204" pitchFamily="34" charset="0"/>
            </a:endParaRPr>
          </a:p>
          <a:p>
            <a:pPr algn="l">
              <a:lnSpc>
                <a:spcPts val="1280"/>
              </a:lnSpc>
              <a:buClr>
                <a:srgbClr val="69BCAC"/>
              </a:buClr>
              <a:buSzPct val="100000"/>
              <a:tabLst>
                <a:tab pos="354013" algn="l"/>
              </a:tabLst>
            </a:pPr>
            <a:endParaRPr lang="en-GB" sz="1150" noProof="0" dirty="0">
              <a:solidFill>
                <a:srgbClr val="69BCAC"/>
              </a:solidFill>
              <a:effectLst/>
              <a:latin typeface="Calibri" panose="020F0502020204030204" pitchFamily="34" charset="0"/>
              <a:ea typeface="Calibri" panose="020F0502020204030204" pitchFamily="34" charset="0"/>
              <a:cs typeface="Calibri" panose="020F0502020204030204" pitchFamily="34" charset="0"/>
            </a:endParaRPr>
          </a:p>
          <a:p>
            <a:pPr algn="l">
              <a:lnSpc>
                <a:spcPts val="1280"/>
              </a:lnSpc>
              <a:buClr>
                <a:srgbClr val="69BCAC"/>
              </a:buClr>
              <a:buSzPct val="100000"/>
              <a:tabLst>
                <a:tab pos="354013" algn="l"/>
              </a:tabLst>
            </a:pPr>
            <a:endParaRPr lang="en-GB" sz="1150" noProof="0" dirty="0">
              <a:solidFill>
                <a:srgbClr val="69BCAC"/>
              </a:solidFill>
              <a:latin typeface="Calibri" panose="020F0502020204030204" pitchFamily="34" charset="0"/>
              <a:ea typeface="Calibri" panose="020F0502020204030204" pitchFamily="34" charset="0"/>
              <a:cs typeface="Calibri" panose="020F0502020204030204" pitchFamily="34" charset="0"/>
            </a:endParaRPr>
          </a:p>
          <a:p>
            <a:pPr marL="355600" indent="-342900" algn="l">
              <a:lnSpc>
                <a:spcPts val="1280"/>
              </a:lnSpc>
              <a:buClr>
                <a:srgbClr val="69BCAC"/>
              </a:buClr>
              <a:buSzPct val="100000"/>
              <a:buFont typeface="+mj-lt"/>
              <a:buAutoNum type="arabicPeriod" startAt="7"/>
              <a:tabLst>
                <a:tab pos="354013" algn="l"/>
              </a:tabLst>
            </a:pPr>
            <a:r>
              <a:rPr lang="en-GB" sz="1300" b="1" i="1" noProof="0" dirty="0">
                <a:effectLst/>
                <a:latin typeface="Calibri" panose="020F0502020204030204" pitchFamily="34" charset="0"/>
                <a:ea typeface="Calibri" panose="020F0502020204030204" pitchFamily="34" charset="0"/>
                <a:cs typeface="Calibri" panose="020F0502020204030204" pitchFamily="34" charset="0"/>
              </a:rPr>
              <a:t>Scenario planning is about identifying one most likely future to plan for</a:t>
            </a:r>
            <a:r>
              <a:rPr lang="en-GB" sz="1300" i="1" noProof="0" dirty="0">
                <a:effectLst/>
                <a:latin typeface="Calibri" panose="020F0502020204030204" pitchFamily="34" charset="0"/>
                <a:ea typeface="Calibri" panose="020F0502020204030204" pitchFamily="34" charset="0"/>
                <a:cs typeface="Calibri" panose="020F0502020204030204" pitchFamily="34" charset="0"/>
              </a:rPr>
              <a:t>.</a:t>
            </a:r>
          </a:p>
          <a:p>
            <a:pPr marL="355600" indent="-342900" algn="l">
              <a:buClr>
                <a:srgbClr val="69BCAC"/>
              </a:buClr>
              <a:buSzPct val="100000"/>
              <a:buFont typeface="+mj-lt"/>
              <a:buAutoNum type="arabicPeriod" startAt="7"/>
              <a:tabLst>
                <a:tab pos="354013" algn="l"/>
              </a:tabLst>
            </a:pPr>
            <a:endParaRPr lang="en-GB" sz="300" noProof="0" dirty="0">
              <a:latin typeface="Calibri" panose="020F0502020204030204" pitchFamily="34" charset="0"/>
              <a:ea typeface="Calibri" panose="020F0502020204030204" pitchFamily="34" charset="0"/>
              <a:cs typeface="Calibri" panose="020F0502020204030204" pitchFamily="34" charset="0"/>
            </a:endParaRPr>
          </a:p>
          <a:p>
            <a:pPr marL="360362" algn="l">
              <a:lnSpc>
                <a:spcPts val="1280"/>
              </a:lnSpc>
              <a:buClr>
                <a:srgbClr val="69BCAC"/>
              </a:buClr>
              <a:buSzPct val="100000"/>
              <a:tabLst>
                <a:tab pos="354013" algn="l"/>
              </a:tabLst>
            </a:pPr>
            <a:r>
              <a:rPr lang="en-GB" sz="1150" b="1" noProof="0" dirty="0">
                <a:solidFill>
                  <a:srgbClr val="69BCAC"/>
                </a:solidFill>
                <a:effectLst/>
                <a:latin typeface="Calibri" panose="020F0502020204030204" pitchFamily="34" charset="0"/>
                <a:ea typeface="Calibri" panose="020F0502020204030204" pitchFamily="34" charset="0"/>
                <a:cs typeface="Calibri" panose="020F0502020204030204" pitchFamily="34" charset="0"/>
              </a:rPr>
              <a:t>Answer: False</a:t>
            </a:r>
          </a:p>
          <a:p>
            <a:pPr algn="l">
              <a:lnSpc>
                <a:spcPts val="1280"/>
              </a:lnSpc>
              <a:buClr>
                <a:srgbClr val="69BCAC"/>
              </a:buClr>
              <a:buSzPct val="100000"/>
              <a:tabLst>
                <a:tab pos="354013" algn="l"/>
              </a:tabLst>
            </a:pPr>
            <a:endParaRPr lang="en-GB" sz="1150" noProof="0" dirty="0">
              <a:solidFill>
                <a:srgbClr val="69BCAC"/>
              </a:solidFill>
              <a:effectLst/>
              <a:latin typeface="Calibri" panose="020F0502020204030204" pitchFamily="34" charset="0"/>
              <a:ea typeface="Calibri" panose="020F0502020204030204" pitchFamily="34" charset="0"/>
              <a:cs typeface="Calibri" panose="020F0502020204030204" pitchFamily="34" charset="0"/>
            </a:endParaRPr>
          </a:p>
          <a:p>
            <a:pPr algn="l">
              <a:lnSpc>
                <a:spcPts val="1280"/>
              </a:lnSpc>
              <a:buClr>
                <a:srgbClr val="69BCAC"/>
              </a:buClr>
              <a:buSzPct val="100000"/>
              <a:tabLst>
                <a:tab pos="354013" algn="l"/>
              </a:tabLst>
            </a:pPr>
            <a:endParaRPr lang="en-GB" sz="1150" b="1" noProof="0" dirty="0">
              <a:solidFill>
                <a:srgbClr val="69BCAC"/>
              </a:solidFill>
              <a:latin typeface="Calibri" panose="020F0502020204030204" pitchFamily="34" charset="0"/>
              <a:ea typeface="Calibri" panose="020F0502020204030204" pitchFamily="34" charset="0"/>
              <a:cs typeface="Calibri" panose="020F0502020204030204" pitchFamily="34" charset="0"/>
            </a:endParaRPr>
          </a:p>
          <a:p>
            <a:pPr marL="355600" indent="-342900" algn="l">
              <a:lnSpc>
                <a:spcPts val="1280"/>
              </a:lnSpc>
              <a:buClr>
                <a:srgbClr val="69BCAC"/>
              </a:buClr>
              <a:buSzPct val="100000"/>
              <a:buFont typeface="+mj-lt"/>
              <a:buAutoNum type="arabicPeriod" startAt="8"/>
              <a:tabLst>
                <a:tab pos="354013" algn="l"/>
              </a:tabLst>
            </a:pPr>
            <a:r>
              <a:rPr lang="en-GB" sz="1300" b="1" i="1" noProof="0" dirty="0">
                <a:effectLst/>
                <a:latin typeface="Calibri" panose="020F0502020204030204" pitchFamily="34" charset="0"/>
                <a:ea typeface="Calibri" panose="020F0502020204030204" pitchFamily="34" charset="0"/>
                <a:cs typeface="Calibri" panose="020F0502020204030204" pitchFamily="34" charset="0"/>
              </a:rPr>
              <a:t>Strategic foresight is especially useful in sustainability because it helps anticipate long-term risks and system changes.</a:t>
            </a:r>
            <a:endParaRPr lang="en-GB" sz="1150" b="1" noProof="0" dirty="0">
              <a:latin typeface="Calibri" panose="020F0502020204030204" pitchFamily="34" charset="0"/>
              <a:ea typeface="Calibri" panose="020F0502020204030204" pitchFamily="34" charset="0"/>
              <a:cs typeface="Calibri" panose="020F0502020204030204" pitchFamily="34" charset="0"/>
            </a:endParaRPr>
          </a:p>
          <a:p>
            <a:pPr algn="l">
              <a:buClr>
                <a:srgbClr val="69BCAC"/>
              </a:buClr>
              <a:buSzPct val="100000"/>
              <a:tabLst>
                <a:tab pos="354013" algn="l"/>
              </a:tabLst>
            </a:pPr>
            <a:br>
              <a:rPr lang="en-GB" sz="300" noProof="0" dirty="0">
                <a:effectLst/>
                <a:latin typeface="Calibri" panose="020F0502020204030204" pitchFamily="34" charset="0"/>
                <a:ea typeface="Calibri" panose="020F0502020204030204" pitchFamily="34" charset="0"/>
                <a:cs typeface="Calibri" panose="020F0502020204030204" pitchFamily="34" charset="0"/>
              </a:rPr>
            </a:br>
            <a:r>
              <a:rPr lang="en-GB" sz="1150" noProof="0" dirty="0">
                <a:effectLst/>
                <a:latin typeface="Calibri" panose="020F0502020204030204" pitchFamily="34" charset="0"/>
                <a:ea typeface="Calibri" panose="020F0502020204030204" pitchFamily="34" charset="0"/>
                <a:cs typeface="Calibri" panose="020F0502020204030204" pitchFamily="34" charset="0"/>
              </a:rPr>
              <a:t>	</a:t>
            </a:r>
            <a:r>
              <a:rPr lang="en-GB" sz="1150" b="1" noProof="0" dirty="0">
                <a:solidFill>
                  <a:srgbClr val="69BCAC"/>
                </a:solidFill>
                <a:effectLst/>
                <a:latin typeface="Calibri" panose="020F0502020204030204" pitchFamily="34" charset="0"/>
                <a:ea typeface="Calibri" panose="020F0502020204030204" pitchFamily="34" charset="0"/>
                <a:cs typeface="Calibri" panose="020F0502020204030204" pitchFamily="34" charset="0"/>
              </a:rPr>
              <a:t>Answer: True</a:t>
            </a:r>
            <a:endParaRPr lang="en-GB" sz="1150" noProof="0" dirty="0">
              <a:solidFill>
                <a:srgbClr val="69BCAC"/>
              </a:solidFill>
              <a:effectLst/>
              <a:latin typeface="Calibri" panose="020F0502020204030204" pitchFamily="34" charset="0"/>
              <a:ea typeface="Calibri" panose="020F0502020204030204" pitchFamily="34" charset="0"/>
              <a:cs typeface="Calibri" panose="020F0502020204030204" pitchFamily="34" charset="0"/>
            </a:endParaRPr>
          </a:p>
          <a:p>
            <a:pPr algn="l">
              <a:lnSpc>
                <a:spcPts val="1280"/>
              </a:lnSpc>
              <a:buClr>
                <a:srgbClr val="69BCAC"/>
              </a:buClr>
              <a:buSzPct val="140000"/>
              <a:buNone/>
              <a:tabLst>
                <a:tab pos="354013" algn="l"/>
              </a:tabLst>
            </a:pPr>
            <a:endParaRPr lang="en-GB" sz="1150" noProof="0" dirty="0">
              <a:effectLst/>
              <a:latin typeface="Calibri" panose="020F0502020204030204" pitchFamily="34" charset="0"/>
              <a:ea typeface="Calibri" panose="020F0502020204030204" pitchFamily="34" charset="0"/>
              <a:cs typeface="Calibri" panose="020F0502020204030204" pitchFamily="34" charset="0"/>
            </a:endParaRPr>
          </a:p>
          <a:p>
            <a:pPr algn="l">
              <a:lnSpc>
                <a:spcPts val="1280"/>
              </a:lnSpc>
              <a:buClr>
                <a:srgbClr val="69BCAC"/>
              </a:buClr>
              <a:buSzPct val="140000"/>
              <a:buNone/>
              <a:tabLst>
                <a:tab pos="354013" algn="l"/>
              </a:tabLst>
            </a:pPr>
            <a:endParaRPr lang="en-GB" sz="1150" noProof="0" dirty="0">
              <a:latin typeface="Calibri" panose="020F0502020204030204" pitchFamily="34" charset="0"/>
              <a:ea typeface="Calibri" panose="020F0502020204030204" pitchFamily="34" charset="0"/>
              <a:cs typeface="Calibri" panose="020F0502020204030204" pitchFamily="34" charset="0"/>
            </a:endParaRPr>
          </a:p>
          <a:p>
            <a:pPr marL="355600" indent="-342900" algn="l">
              <a:lnSpc>
                <a:spcPts val="1280"/>
              </a:lnSpc>
              <a:buClr>
                <a:srgbClr val="69BCAC"/>
              </a:buClr>
              <a:buSzPct val="100000"/>
              <a:buFont typeface="+mj-lt"/>
              <a:buAutoNum type="arabicPeriod" startAt="9"/>
              <a:tabLst>
                <a:tab pos="354013" algn="l"/>
              </a:tabLst>
            </a:pPr>
            <a:r>
              <a:rPr lang="en-GB" sz="1300" b="1" i="1" noProof="0" dirty="0">
                <a:effectLst/>
                <a:latin typeface="Calibri" panose="020F0502020204030204" pitchFamily="34" charset="0"/>
                <a:ea typeface="Calibri" panose="020F0502020204030204" pitchFamily="34" charset="0"/>
                <a:cs typeface="Calibri" panose="020F0502020204030204" pitchFamily="34" charset="0"/>
              </a:rPr>
              <a:t>In the STEEP framework, which of the following is NOT typically included?</a:t>
            </a:r>
            <a:endParaRPr lang="en-GB" sz="1150" b="1" noProof="0" dirty="0">
              <a:latin typeface="Calibri" panose="020F0502020204030204" pitchFamily="34" charset="0"/>
              <a:ea typeface="Calibri" panose="020F0502020204030204" pitchFamily="34" charset="0"/>
              <a:cs typeface="Calibri" panose="020F0502020204030204" pitchFamily="34" charset="0"/>
            </a:endParaRPr>
          </a:p>
          <a:p>
            <a:pPr marL="588962" indent="-228600" algn="l">
              <a:lnSpc>
                <a:spcPts val="1280"/>
              </a:lnSpc>
              <a:buClr>
                <a:srgbClr val="69BCAC"/>
              </a:buClr>
              <a:buSzPct val="100000"/>
              <a:buFont typeface="+mj-lt"/>
              <a:buAutoNum type="alphaLcParenR"/>
              <a:tabLst>
                <a:tab pos="354013" algn="l"/>
              </a:tabLst>
            </a:pPr>
            <a:r>
              <a:rPr lang="en-GB" sz="1150" noProof="0" dirty="0">
                <a:effectLst/>
                <a:latin typeface="Calibri" panose="020F0502020204030204" pitchFamily="34" charset="0"/>
                <a:ea typeface="Calibri" panose="020F0502020204030204" pitchFamily="34" charset="0"/>
                <a:cs typeface="Calibri" panose="020F0502020204030204" pitchFamily="34" charset="0"/>
              </a:rPr>
              <a:t>Social</a:t>
            </a:r>
            <a:endParaRPr lang="en-GB" sz="1150" noProof="0" dirty="0">
              <a:latin typeface="Calibri" panose="020F0502020204030204" pitchFamily="34" charset="0"/>
              <a:ea typeface="Calibri" panose="020F0502020204030204" pitchFamily="34" charset="0"/>
              <a:cs typeface="Calibri" panose="020F0502020204030204" pitchFamily="34" charset="0"/>
            </a:endParaRPr>
          </a:p>
          <a:p>
            <a:pPr marL="588962" indent="-228600" algn="l">
              <a:lnSpc>
                <a:spcPts val="1280"/>
              </a:lnSpc>
              <a:buClr>
                <a:srgbClr val="69BCAC"/>
              </a:buClr>
              <a:buSzPct val="100000"/>
              <a:buFont typeface="+mj-lt"/>
              <a:buAutoNum type="alphaLcParenR"/>
              <a:tabLst>
                <a:tab pos="354013" algn="l"/>
              </a:tabLst>
            </a:pPr>
            <a:r>
              <a:rPr lang="en-GB" sz="1150" noProof="0" dirty="0">
                <a:effectLst/>
                <a:latin typeface="Calibri" panose="020F0502020204030204" pitchFamily="34" charset="0"/>
                <a:ea typeface="Calibri" panose="020F0502020204030204" pitchFamily="34" charset="0"/>
                <a:cs typeface="Calibri" panose="020F0502020204030204" pitchFamily="34" charset="0"/>
              </a:rPr>
              <a:t>Environmental</a:t>
            </a:r>
            <a:endParaRPr lang="en-GB" sz="1150" noProof="0" dirty="0">
              <a:latin typeface="Calibri" panose="020F0502020204030204" pitchFamily="34" charset="0"/>
              <a:ea typeface="Calibri" panose="020F0502020204030204" pitchFamily="34" charset="0"/>
              <a:cs typeface="Calibri" panose="020F0502020204030204" pitchFamily="34" charset="0"/>
            </a:endParaRPr>
          </a:p>
          <a:p>
            <a:pPr marL="588962" indent="-228600" algn="l">
              <a:lnSpc>
                <a:spcPts val="1280"/>
              </a:lnSpc>
              <a:buClr>
                <a:srgbClr val="69BCAC"/>
              </a:buClr>
              <a:buSzPct val="100000"/>
              <a:buFont typeface="+mj-lt"/>
              <a:buAutoNum type="alphaLcParenR"/>
              <a:tabLst>
                <a:tab pos="354013" algn="l"/>
              </a:tabLst>
            </a:pPr>
            <a:r>
              <a:rPr lang="en-GB" sz="1150" noProof="0" dirty="0">
                <a:effectLst/>
                <a:latin typeface="Calibri" panose="020F0502020204030204" pitchFamily="34" charset="0"/>
                <a:ea typeface="Calibri" panose="020F0502020204030204" pitchFamily="34" charset="0"/>
                <a:cs typeface="Calibri" panose="020F0502020204030204" pitchFamily="34" charset="0"/>
              </a:rPr>
              <a:t>Psychological</a:t>
            </a:r>
            <a:endParaRPr lang="en-GB" sz="1150" noProof="0" dirty="0">
              <a:latin typeface="Calibri" panose="020F0502020204030204" pitchFamily="34" charset="0"/>
              <a:ea typeface="Calibri" panose="020F0502020204030204" pitchFamily="34" charset="0"/>
              <a:cs typeface="Calibri" panose="020F0502020204030204" pitchFamily="34" charset="0"/>
            </a:endParaRPr>
          </a:p>
          <a:p>
            <a:pPr marL="588962" indent="-228600" algn="l">
              <a:lnSpc>
                <a:spcPts val="1280"/>
              </a:lnSpc>
              <a:buClr>
                <a:srgbClr val="69BCAC"/>
              </a:buClr>
              <a:buSzPct val="100000"/>
              <a:buFont typeface="+mj-lt"/>
              <a:buAutoNum type="alphaLcParenR"/>
              <a:tabLst>
                <a:tab pos="354013" algn="l"/>
              </a:tabLst>
            </a:pPr>
            <a:r>
              <a:rPr lang="en-GB" sz="1150" noProof="0" dirty="0">
                <a:effectLst/>
                <a:latin typeface="Calibri" panose="020F0502020204030204" pitchFamily="34" charset="0"/>
                <a:ea typeface="Calibri" panose="020F0502020204030204" pitchFamily="34" charset="0"/>
                <a:cs typeface="Calibri" panose="020F0502020204030204" pitchFamily="34" charset="0"/>
              </a:rPr>
              <a:t>Technological</a:t>
            </a:r>
          </a:p>
          <a:p>
            <a:pPr algn="l">
              <a:buClr>
                <a:srgbClr val="69BCAC"/>
              </a:buClr>
              <a:buSzPct val="100000"/>
              <a:tabLst>
                <a:tab pos="354013" algn="l"/>
              </a:tabLst>
            </a:pPr>
            <a:br>
              <a:rPr lang="en-GB" sz="300" noProof="0" dirty="0">
                <a:effectLst/>
                <a:latin typeface="Calibri" panose="020F0502020204030204" pitchFamily="34" charset="0"/>
                <a:ea typeface="Calibri" panose="020F0502020204030204" pitchFamily="34" charset="0"/>
                <a:cs typeface="Calibri" panose="020F0502020204030204" pitchFamily="34" charset="0"/>
              </a:rPr>
            </a:br>
            <a:r>
              <a:rPr lang="en-GB" sz="1150" noProof="0" dirty="0">
                <a:effectLst/>
                <a:latin typeface="Calibri" panose="020F0502020204030204" pitchFamily="34" charset="0"/>
                <a:ea typeface="Calibri" panose="020F0502020204030204" pitchFamily="34" charset="0"/>
                <a:cs typeface="Calibri" panose="020F0502020204030204" pitchFamily="34" charset="0"/>
              </a:rPr>
              <a:t>	</a:t>
            </a:r>
            <a:r>
              <a:rPr lang="en-GB" sz="1150" b="1" noProof="0" dirty="0">
                <a:solidFill>
                  <a:srgbClr val="69BCAC"/>
                </a:solidFill>
                <a:effectLst/>
                <a:latin typeface="Calibri" panose="020F0502020204030204" pitchFamily="34" charset="0"/>
                <a:ea typeface="Calibri" panose="020F0502020204030204" pitchFamily="34" charset="0"/>
                <a:cs typeface="Calibri" panose="020F0502020204030204" pitchFamily="34" charset="0"/>
              </a:rPr>
              <a:t>Correct Answer:</a:t>
            </a:r>
            <a:r>
              <a:rPr lang="en-GB" sz="1150" noProof="0" dirty="0">
                <a:solidFill>
                  <a:srgbClr val="69BCAC"/>
                </a:solidFill>
                <a:effectLst/>
                <a:latin typeface="Calibri" panose="020F0502020204030204" pitchFamily="34" charset="0"/>
                <a:ea typeface="Calibri" panose="020F0502020204030204" pitchFamily="34" charset="0"/>
                <a:cs typeface="Calibri" panose="020F0502020204030204" pitchFamily="34" charset="0"/>
              </a:rPr>
              <a:t> C</a:t>
            </a:r>
          </a:p>
          <a:p>
            <a:pPr algn="l">
              <a:lnSpc>
                <a:spcPts val="1280"/>
              </a:lnSpc>
              <a:buClr>
                <a:srgbClr val="69BCAC"/>
              </a:buClr>
              <a:buSzPct val="140000"/>
              <a:buNone/>
              <a:tabLst>
                <a:tab pos="354013" algn="l"/>
              </a:tabLst>
            </a:pPr>
            <a:endParaRPr lang="en-GB" sz="1150" noProof="0" dirty="0">
              <a:effectLst/>
              <a:latin typeface="Calibri" panose="020F0502020204030204" pitchFamily="34" charset="0"/>
              <a:ea typeface="Calibri" panose="020F0502020204030204" pitchFamily="34" charset="0"/>
              <a:cs typeface="Calibri" panose="020F0502020204030204" pitchFamily="34" charset="0"/>
            </a:endParaRPr>
          </a:p>
          <a:p>
            <a:pPr algn="l">
              <a:lnSpc>
                <a:spcPts val="1280"/>
              </a:lnSpc>
              <a:buClr>
                <a:srgbClr val="69BCAC"/>
              </a:buClr>
              <a:buSzPct val="140000"/>
              <a:buNone/>
              <a:tabLst>
                <a:tab pos="354013" algn="l"/>
              </a:tabLst>
            </a:pPr>
            <a:endParaRPr lang="en-GB" sz="1150" noProof="0" dirty="0">
              <a:effectLst/>
              <a:latin typeface="Calibri" panose="020F0502020204030204" pitchFamily="34" charset="0"/>
              <a:ea typeface="Calibri" panose="020F0502020204030204" pitchFamily="34" charset="0"/>
              <a:cs typeface="Calibri" panose="020F0502020204030204" pitchFamily="34" charset="0"/>
            </a:endParaRPr>
          </a:p>
          <a:p>
            <a:pPr marL="355600" indent="-342900" algn="l">
              <a:lnSpc>
                <a:spcPts val="1280"/>
              </a:lnSpc>
              <a:buClr>
                <a:srgbClr val="69BCAC"/>
              </a:buClr>
              <a:buSzPct val="100000"/>
              <a:buFont typeface="+mj-lt"/>
              <a:buAutoNum type="arabicPeriod" startAt="10"/>
              <a:tabLst>
                <a:tab pos="354013" algn="l"/>
              </a:tabLst>
            </a:pPr>
            <a:r>
              <a:rPr lang="en-GB" sz="1300" b="1" i="1" noProof="0" dirty="0">
                <a:effectLst/>
                <a:latin typeface="Calibri" panose="020F0502020204030204" pitchFamily="34" charset="0"/>
                <a:ea typeface="Calibri" panose="020F0502020204030204" pitchFamily="34" charset="0"/>
                <a:cs typeface="Calibri" panose="020F0502020204030204" pitchFamily="34" charset="0"/>
              </a:rPr>
              <a:t>True or False: The goal of using foresight tools in engineering is to support more resilient and adaptive decisions.</a:t>
            </a:r>
            <a:endParaRPr lang="en-GB" sz="1150" b="1" noProof="0" dirty="0">
              <a:latin typeface="Calibri" panose="020F0502020204030204" pitchFamily="34" charset="0"/>
              <a:ea typeface="Calibri" panose="020F0502020204030204" pitchFamily="34" charset="0"/>
              <a:cs typeface="Calibri" panose="020F0502020204030204" pitchFamily="34" charset="0"/>
            </a:endParaRPr>
          </a:p>
          <a:p>
            <a:pPr algn="l">
              <a:buClr>
                <a:srgbClr val="69BCAC"/>
              </a:buClr>
              <a:buSzPct val="100000"/>
              <a:tabLst>
                <a:tab pos="354013" algn="l"/>
              </a:tabLst>
            </a:pPr>
            <a:br>
              <a:rPr lang="en-GB" sz="300" noProof="0" dirty="0">
                <a:effectLst/>
                <a:latin typeface="Calibri" panose="020F0502020204030204" pitchFamily="34" charset="0"/>
                <a:ea typeface="Calibri" panose="020F0502020204030204" pitchFamily="34" charset="0"/>
                <a:cs typeface="Calibri" panose="020F0502020204030204" pitchFamily="34" charset="0"/>
              </a:rPr>
            </a:br>
            <a:r>
              <a:rPr lang="en-GB" sz="1150" noProof="0" dirty="0">
                <a:effectLst/>
                <a:latin typeface="Calibri" panose="020F0502020204030204" pitchFamily="34" charset="0"/>
                <a:ea typeface="Calibri" panose="020F0502020204030204" pitchFamily="34" charset="0"/>
                <a:cs typeface="Calibri" panose="020F0502020204030204" pitchFamily="34" charset="0"/>
              </a:rPr>
              <a:t>	</a:t>
            </a:r>
            <a:r>
              <a:rPr lang="en-GB" sz="1150" b="1" noProof="0" dirty="0">
                <a:solidFill>
                  <a:srgbClr val="69BCAC"/>
                </a:solidFill>
                <a:effectLst/>
                <a:latin typeface="Calibri" panose="020F0502020204030204" pitchFamily="34" charset="0"/>
                <a:ea typeface="Calibri" panose="020F0502020204030204" pitchFamily="34" charset="0"/>
                <a:cs typeface="Calibri" panose="020F0502020204030204" pitchFamily="34" charset="0"/>
              </a:rPr>
              <a:t>Answer: True</a:t>
            </a:r>
            <a:endParaRPr lang="en-GB" sz="1150" noProof="0" dirty="0">
              <a:solidFill>
                <a:srgbClr val="69BCAC"/>
              </a:solidFill>
              <a:effectLst/>
              <a:latin typeface="Calibri" panose="020F0502020204030204" pitchFamily="34" charset="0"/>
              <a:ea typeface="Calibri" panose="020F0502020204030204" pitchFamily="34" charset="0"/>
              <a:cs typeface="Calibri" panose="020F0502020204030204" pitchFamily="34" charset="0"/>
            </a:endParaRPr>
          </a:p>
          <a:p>
            <a:pPr algn="l">
              <a:lnSpc>
                <a:spcPts val="1280"/>
              </a:lnSpc>
              <a:buClr>
                <a:srgbClr val="69BCAC"/>
              </a:buClr>
              <a:buSzPct val="140000"/>
              <a:buNone/>
              <a:tabLst>
                <a:tab pos="354013" algn="l"/>
              </a:tabLst>
            </a:pPr>
            <a:endParaRPr lang="en-GB" sz="1150" noProof="0" dirty="0">
              <a:effectLst/>
              <a:latin typeface="Calibri" panose="020F0502020204030204" pitchFamily="34" charset="0"/>
              <a:ea typeface="Calibri" panose="020F0502020204030204" pitchFamily="34" charset="0"/>
              <a:cs typeface="Calibri" panose="020F0502020204030204" pitchFamily="34" charset="0"/>
            </a:endParaRPr>
          </a:p>
        </p:txBody>
      </p:sp>
      <p:grpSp>
        <p:nvGrpSpPr>
          <p:cNvPr id="2" name="Group 1">
            <a:extLst>
              <a:ext uri="{FF2B5EF4-FFF2-40B4-BE49-F238E27FC236}">
                <a16:creationId xmlns:a16="http://schemas.microsoft.com/office/drawing/2014/main" id="{9C838C67-2B44-449E-C5BC-3F3A42668EAC}"/>
              </a:ext>
            </a:extLst>
          </p:cNvPr>
          <p:cNvGrpSpPr/>
          <p:nvPr/>
        </p:nvGrpSpPr>
        <p:grpSpPr>
          <a:xfrm>
            <a:off x="632678" y="4589"/>
            <a:ext cx="7206111" cy="1687885"/>
            <a:chOff x="632678" y="4589"/>
            <a:chExt cx="7206111" cy="1687885"/>
          </a:xfrm>
        </p:grpSpPr>
        <p:sp>
          <p:nvSpPr>
            <p:cNvPr id="19" name="Rectangle 107">
              <a:extLst>
                <a:ext uri="{FF2B5EF4-FFF2-40B4-BE49-F238E27FC236}">
                  <a16:creationId xmlns:a16="http://schemas.microsoft.com/office/drawing/2014/main" id="{B38489DB-A72D-F336-0C06-92FBF4A1A3BC}"/>
                </a:ext>
              </a:extLst>
            </p:cNvPr>
            <p:cNvSpPr/>
            <p:nvPr/>
          </p:nvSpPr>
          <p:spPr>
            <a:xfrm flipH="1">
              <a:off x="6238468"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1" name="Text Placeholder 32">
              <a:extLst>
                <a:ext uri="{FF2B5EF4-FFF2-40B4-BE49-F238E27FC236}">
                  <a16:creationId xmlns:a16="http://schemas.microsoft.com/office/drawing/2014/main" id="{50378378-634E-B6D3-C19B-6A2A4CAD3EE6}"/>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7" name="Straight Connector 16">
              <a:extLst>
                <a:ext uri="{FF2B5EF4-FFF2-40B4-BE49-F238E27FC236}">
                  <a16:creationId xmlns:a16="http://schemas.microsoft.com/office/drawing/2014/main" id="{656D5571-4997-287C-435D-9E28D9A39005}"/>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18" name="Text Placeholder 32">
              <a:extLst>
                <a:ext uri="{FF2B5EF4-FFF2-40B4-BE49-F238E27FC236}">
                  <a16:creationId xmlns:a16="http://schemas.microsoft.com/office/drawing/2014/main" id="{55E2775A-CAE3-8FED-FA60-99F9E922D14F}"/>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1</a:t>
              </a:r>
            </a:p>
          </p:txBody>
        </p:sp>
      </p:grpSp>
      <p:sp>
        <p:nvSpPr>
          <p:cNvPr id="4" name="Text Placeholder 1">
            <a:extLst>
              <a:ext uri="{FF2B5EF4-FFF2-40B4-BE49-F238E27FC236}">
                <a16:creationId xmlns:a16="http://schemas.microsoft.com/office/drawing/2014/main" id="{F5EF9168-0908-C1FD-BC55-16EB4C55EB15}"/>
              </a:ext>
            </a:extLst>
          </p:cNvPr>
          <p:cNvSpPr txBox="1">
            <a:spLocks/>
          </p:cNvSpPr>
          <p:nvPr/>
        </p:nvSpPr>
        <p:spPr>
          <a:xfrm>
            <a:off x="879243" y="714192"/>
            <a:ext cx="4905109" cy="960496"/>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69BCAC"/>
                </a:solidFill>
              </a:rPr>
              <a:t>C09  Sustainable Strategies and Strategic Planning</a:t>
            </a:r>
          </a:p>
          <a:p>
            <a:pPr algn="r">
              <a:lnSpc>
                <a:spcPts val="2380"/>
              </a:lnSpc>
              <a:spcBef>
                <a:spcPts val="0"/>
              </a:spcBef>
            </a:pPr>
            <a:endParaRPr lang="en-GB" sz="2700" noProof="0" dirty="0">
              <a:solidFill>
                <a:srgbClr val="69BCAC"/>
              </a:solidFill>
            </a:endParaRPr>
          </a:p>
        </p:txBody>
      </p:sp>
    </p:spTree>
    <p:extLst>
      <p:ext uri="{BB962C8B-B14F-4D97-AF65-F5344CB8AC3E}">
        <p14:creationId xmlns:p14="http://schemas.microsoft.com/office/powerpoint/2010/main" val="40120952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55E22A-83B8-282F-D9ED-DC17ADB9EDDA}"/>
            </a:ext>
          </a:extLst>
        </p:cNvPr>
        <p:cNvGrpSpPr/>
        <p:nvPr/>
      </p:nvGrpSpPr>
      <p:grpSpPr>
        <a:xfrm>
          <a:off x="0" y="0"/>
          <a:ext cx="0" cy="0"/>
          <a:chOff x="0" y="0"/>
          <a:chExt cx="0" cy="0"/>
        </a:xfrm>
      </p:grpSpPr>
      <p:sp>
        <p:nvSpPr>
          <p:cNvPr id="8" name="Text Placeholder 7">
            <a:extLst>
              <a:ext uri="{FF2B5EF4-FFF2-40B4-BE49-F238E27FC236}">
                <a16:creationId xmlns:a16="http://schemas.microsoft.com/office/drawing/2014/main" id="{F12DD245-35B5-9817-F943-40AA3EDB2CED}"/>
              </a:ext>
            </a:extLst>
          </p:cNvPr>
          <p:cNvSpPr>
            <a:spLocks noGrp="1"/>
          </p:cNvSpPr>
          <p:nvPr>
            <p:ph type="body" sz="quarter" idx="20"/>
          </p:nvPr>
        </p:nvSpPr>
        <p:spPr>
          <a:xfrm>
            <a:off x="494837" y="9803219"/>
            <a:ext cx="4066531" cy="537381"/>
          </a:xfrm>
        </p:spPr>
        <p:txBody>
          <a:bodyPr/>
          <a:lstStyle/>
          <a:p>
            <a:r>
              <a:rPr lang="en-GB" sz="3200" noProof="0" dirty="0"/>
              <a:t>www.</a:t>
            </a:r>
            <a:r>
              <a:rPr lang="en-GB" sz="3200" b="1" noProof="0" dirty="0">
                <a:solidFill>
                  <a:srgbClr val="69BCAC"/>
                </a:solidFill>
              </a:rPr>
              <a:t>eesfproject</a:t>
            </a:r>
            <a:r>
              <a:rPr lang="en-GB" sz="3200" noProof="0" dirty="0"/>
              <a:t>.eu</a:t>
            </a:r>
          </a:p>
        </p:txBody>
      </p:sp>
    </p:spTree>
    <p:extLst>
      <p:ext uri="{BB962C8B-B14F-4D97-AF65-F5344CB8AC3E}">
        <p14:creationId xmlns:p14="http://schemas.microsoft.com/office/powerpoint/2010/main" val="21723155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ABF389-9A4F-A3F7-3E63-A57FD97A501C}"/>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891FF9C1-DBBD-29D3-96BD-1F42EF74A93E}"/>
              </a:ext>
            </a:extLst>
          </p:cNvPr>
          <p:cNvSpPr txBox="1"/>
          <p:nvPr/>
        </p:nvSpPr>
        <p:spPr>
          <a:xfrm>
            <a:off x="4781462" y="7662886"/>
            <a:ext cx="4571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p:txBody>
      </p:sp>
      <p:graphicFrame>
        <p:nvGraphicFramePr>
          <p:cNvPr id="15" name="Tabla 19">
            <a:extLst>
              <a:ext uri="{FF2B5EF4-FFF2-40B4-BE49-F238E27FC236}">
                <a16:creationId xmlns:a16="http://schemas.microsoft.com/office/drawing/2014/main" id="{C70898CD-543E-E75E-2821-9FA7E822E6D7}"/>
              </a:ext>
            </a:extLst>
          </p:cNvPr>
          <p:cNvGraphicFramePr>
            <a:graphicFrameLocks noGrp="1"/>
          </p:cNvGraphicFramePr>
          <p:nvPr>
            <p:extLst>
              <p:ext uri="{D42A27DB-BD31-4B8C-83A1-F6EECF244321}">
                <p14:modId xmlns:p14="http://schemas.microsoft.com/office/powerpoint/2010/main" val="1357089001"/>
              </p:ext>
            </p:extLst>
          </p:nvPr>
        </p:nvGraphicFramePr>
        <p:xfrm>
          <a:off x="4009378" y="4262896"/>
          <a:ext cx="2995092" cy="1080000"/>
        </p:xfrm>
        <a:graphic>
          <a:graphicData uri="http://schemas.openxmlformats.org/drawingml/2006/table">
            <a:tbl>
              <a:tblPr>
                <a:tableStyleId>{5C22544A-7EE6-4342-B048-85BDC9FD1C3A}</a:tableStyleId>
              </a:tblPr>
              <a:tblGrid>
                <a:gridCol w="980387">
                  <a:extLst>
                    <a:ext uri="{9D8B030D-6E8A-4147-A177-3AD203B41FA5}">
                      <a16:colId xmlns:a16="http://schemas.microsoft.com/office/drawing/2014/main" val="3661120556"/>
                    </a:ext>
                  </a:extLst>
                </a:gridCol>
                <a:gridCol w="1225485">
                  <a:extLst>
                    <a:ext uri="{9D8B030D-6E8A-4147-A177-3AD203B41FA5}">
                      <a16:colId xmlns:a16="http://schemas.microsoft.com/office/drawing/2014/main" val="1284346333"/>
                    </a:ext>
                  </a:extLst>
                </a:gridCol>
                <a:gridCol w="789220">
                  <a:extLst>
                    <a:ext uri="{9D8B030D-6E8A-4147-A177-3AD203B41FA5}">
                      <a16:colId xmlns:a16="http://schemas.microsoft.com/office/drawing/2014/main" val="1900862943"/>
                    </a:ext>
                  </a:extLst>
                </a:gridCol>
              </a:tblGrid>
              <a:tr h="360000">
                <a:tc rowSpan="3">
                  <a:txBody>
                    <a:bodyPr/>
                    <a:lstStyle/>
                    <a:p>
                      <a:pPr algn="ctr" fontAlgn="ctr"/>
                      <a:r>
                        <a:rPr lang="en-GB" sz="1100" kern="1200" noProof="0" dirty="0">
                          <a:solidFill>
                            <a:schemeClr val="bg1"/>
                          </a:solidFill>
                          <a:latin typeface="Calibri" panose="020F0502020204030204" pitchFamily="34" charset="0"/>
                          <a:ea typeface="+mn-ea"/>
                          <a:cs typeface="Calibri" panose="020F0502020204030204" pitchFamily="34" charset="0"/>
                        </a:rPr>
                        <a:t>Module</a:t>
                      </a:r>
                    </a:p>
                    <a:p>
                      <a:pPr algn="ctr" fontAlgn="ctr"/>
                      <a:r>
                        <a:rPr lang="en-GB" sz="1100" kern="1200" noProof="0" dirty="0">
                          <a:solidFill>
                            <a:schemeClr val="bg1"/>
                          </a:solidFill>
                          <a:latin typeface="Calibri" panose="020F0502020204030204" pitchFamily="34" charset="0"/>
                          <a:ea typeface="+mn-ea"/>
                          <a:cs typeface="Calibri" panose="020F0502020204030204" pitchFamily="34" charset="0"/>
                        </a:rPr>
                        <a:t>Levels</a:t>
                      </a:r>
                    </a:p>
                  </a:txBody>
                  <a:tcPr marL="7620" marR="7620" marT="7620" marB="0" anchor="ctr">
                    <a:solidFill>
                      <a:srgbClr val="0E6E61"/>
                    </a:solidFill>
                  </a:tcPr>
                </a:tc>
                <a:tc>
                  <a:txBody>
                    <a:bodyPr/>
                    <a:lstStyle/>
                    <a:p>
                      <a:pPr marL="0" algn="ctr" defTabSz="777514" rtl="0" eaLnBrk="1" fontAlgn="ctr" latinLnBrk="0" hangingPunct="1"/>
                      <a:r>
                        <a:rPr lang="en-GB" sz="1100" kern="1200" noProof="0" dirty="0">
                          <a:solidFill>
                            <a:schemeClr val="bg1"/>
                          </a:solidFill>
                          <a:latin typeface="Calibri" panose="020F0502020204030204" pitchFamily="34" charset="0"/>
                          <a:ea typeface="+mn-ea"/>
                          <a:cs typeface="Calibri" panose="020F0502020204030204" pitchFamily="34" charset="0"/>
                        </a:rPr>
                        <a:t>Level 1 Basic</a:t>
                      </a:r>
                    </a:p>
                  </a:txBody>
                  <a:tcPr marL="7620" marR="7620" marT="7620" marB="0" anchor="ctr">
                    <a:solidFill>
                      <a:srgbClr val="69BCAC">
                        <a:alpha val="69804"/>
                      </a:srgbClr>
                    </a:solidFill>
                  </a:tcPr>
                </a:tc>
                <a:tc>
                  <a:txBody>
                    <a:bodyPr/>
                    <a:lstStyle/>
                    <a:p>
                      <a:pPr marL="0" algn="ctr" defTabSz="777514" rtl="0" eaLnBrk="1" fontAlgn="ctr" latinLnBrk="0" hangingPunct="1"/>
                      <a:r>
                        <a:rPr lang="en-GB" sz="1100" kern="1200" noProof="0" dirty="0">
                          <a:solidFill>
                            <a:schemeClr val="bg1"/>
                          </a:solidFill>
                          <a:latin typeface="Calibri" panose="020F0502020204030204" pitchFamily="34" charset="0"/>
                          <a:ea typeface="+mn-ea"/>
                          <a:cs typeface="Calibri" panose="020F0502020204030204" pitchFamily="34" charset="0"/>
                        </a:rPr>
                        <a:t>45' - 90'</a:t>
                      </a:r>
                    </a:p>
                  </a:txBody>
                  <a:tcPr marL="7620" marR="7620" marT="7620" marB="0" anchor="ctr">
                    <a:solidFill>
                      <a:srgbClr val="69BCAC">
                        <a:alpha val="69804"/>
                      </a:srgbClr>
                    </a:solidFill>
                  </a:tcPr>
                </a:tc>
                <a:extLst>
                  <a:ext uri="{0D108BD9-81ED-4DB2-BD59-A6C34878D82A}">
                    <a16:rowId xmlns:a16="http://schemas.microsoft.com/office/drawing/2014/main" val="1970690893"/>
                  </a:ext>
                </a:extLst>
              </a:tr>
              <a:tr h="360000">
                <a:tc vMerge="1">
                  <a:txBody>
                    <a:bodyPr/>
                    <a:lstStyle/>
                    <a:p>
                      <a:endParaRPr lang="es-ES"/>
                    </a:p>
                  </a:txBody>
                  <a:tcPr/>
                </a:tc>
                <a:tc>
                  <a:txBody>
                    <a:bodyPr/>
                    <a:lstStyle/>
                    <a:p>
                      <a:pPr marL="0" algn="ctr" defTabSz="777514" rtl="0" eaLnBrk="1" fontAlgn="ctr" latinLnBrk="0" hangingPunct="1"/>
                      <a:r>
                        <a:rPr lang="en-GB" sz="1100" kern="1200" noProof="0" dirty="0">
                          <a:solidFill>
                            <a:schemeClr val="bg1"/>
                          </a:solidFill>
                          <a:latin typeface="Calibri" panose="020F0502020204030204" pitchFamily="34" charset="0"/>
                          <a:ea typeface="+mn-ea"/>
                          <a:cs typeface="Calibri" panose="020F0502020204030204" pitchFamily="34" charset="0"/>
                        </a:rPr>
                        <a:t>Level 2 Advanced</a:t>
                      </a:r>
                    </a:p>
                  </a:txBody>
                  <a:tcPr marL="7620" marR="7620" marT="7620" marB="0" anchor="ctr">
                    <a:solidFill>
                      <a:srgbClr val="69BCAC">
                        <a:alpha val="69804"/>
                      </a:srgbClr>
                    </a:solidFill>
                  </a:tcPr>
                </a:tc>
                <a:tc>
                  <a:txBody>
                    <a:bodyPr/>
                    <a:lstStyle/>
                    <a:p>
                      <a:pPr marL="0" algn="ctr" defTabSz="777514" rtl="0" eaLnBrk="1" fontAlgn="ctr" latinLnBrk="0" hangingPunct="1"/>
                      <a:r>
                        <a:rPr lang="en-GB" sz="1100" kern="1200" noProof="0" dirty="0">
                          <a:solidFill>
                            <a:schemeClr val="bg1"/>
                          </a:solidFill>
                          <a:latin typeface="Calibri" panose="020F0502020204030204" pitchFamily="34" charset="0"/>
                          <a:ea typeface="+mn-ea"/>
                          <a:cs typeface="Calibri" panose="020F0502020204030204" pitchFamily="34" charset="0"/>
                        </a:rPr>
                        <a:t>90' - 180'</a:t>
                      </a:r>
                    </a:p>
                  </a:txBody>
                  <a:tcPr marL="7620" marR="7620" marT="7620" marB="0" anchor="ctr">
                    <a:solidFill>
                      <a:srgbClr val="69BCAC">
                        <a:alpha val="69804"/>
                      </a:srgbClr>
                    </a:solidFill>
                  </a:tcPr>
                </a:tc>
                <a:extLst>
                  <a:ext uri="{0D108BD9-81ED-4DB2-BD59-A6C34878D82A}">
                    <a16:rowId xmlns:a16="http://schemas.microsoft.com/office/drawing/2014/main" val="61674504"/>
                  </a:ext>
                </a:extLst>
              </a:tr>
              <a:tr h="360000">
                <a:tc vMerge="1">
                  <a:txBody>
                    <a:bodyPr/>
                    <a:lstStyle/>
                    <a:p>
                      <a:endParaRPr lang="es-ES"/>
                    </a:p>
                  </a:txBody>
                  <a:tcPr/>
                </a:tc>
                <a:tc>
                  <a:txBody>
                    <a:bodyPr/>
                    <a:lstStyle/>
                    <a:p>
                      <a:pPr marL="0" algn="ctr" defTabSz="777514" rtl="0" eaLnBrk="1" fontAlgn="ctr" latinLnBrk="0" hangingPunct="1"/>
                      <a:r>
                        <a:rPr lang="en-GB" sz="1100" kern="1200" noProof="0" dirty="0">
                          <a:solidFill>
                            <a:schemeClr val="bg1"/>
                          </a:solidFill>
                          <a:latin typeface="Calibri" panose="020F0502020204030204" pitchFamily="34" charset="0"/>
                          <a:ea typeface="+mn-ea"/>
                          <a:cs typeface="Calibri" panose="020F0502020204030204" pitchFamily="34" charset="0"/>
                        </a:rPr>
                        <a:t>Integration Activity</a:t>
                      </a:r>
                    </a:p>
                  </a:txBody>
                  <a:tcPr marL="7620" marR="7620" marT="7620" marB="0" anchor="ctr">
                    <a:solidFill>
                      <a:srgbClr val="69BCAC">
                        <a:alpha val="69804"/>
                      </a:srgbClr>
                    </a:solidFill>
                  </a:tcPr>
                </a:tc>
                <a:tc>
                  <a:txBody>
                    <a:bodyPr/>
                    <a:lstStyle/>
                    <a:p>
                      <a:pPr marL="0" algn="ctr" defTabSz="777514" rtl="0" eaLnBrk="1" fontAlgn="ctr" latinLnBrk="0" hangingPunct="1"/>
                      <a:r>
                        <a:rPr lang="en-GB" sz="1100" kern="1200" noProof="0" dirty="0">
                          <a:solidFill>
                            <a:schemeClr val="bg1"/>
                          </a:solidFill>
                          <a:latin typeface="Calibri" panose="020F0502020204030204" pitchFamily="34" charset="0"/>
                          <a:ea typeface="+mn-ea"/>
                          <a:cs typeface="Calibri" panose="020F0502020204030204" pitchFamily="34" charset="0"/>
                        </a:rPr>
                        <a:t>180' - 270'</a:t>
                      </a:r>
                    </a:p>
                  </a:txBody>
                  <a:tcPr marL="7620" marR="7620" marT="7620" marB="0" anchor="ctr">
                    <a:solidFill>
                      <a:srgbClr val="69BCAC">
                        <a:alpha val="69804"/>
                      </a:srgbClr>
                    </a:solidFill>
                  </a:tcPr>
                </a:tc>
                <a:extLst>
                  <a:ext uri="{0D108BD9-81ED-4DB2-BD59-A6C34878D82A}">
                    <a16:rowId xmlns:a16="http://schemas.microsoft.com/office/drawing/2014/main" val="3495643156"/>
                  </a:ext>
                </a:extLst>
              </a:tr>
            </a:tbl>
          </a:graphicData>
        </a:graphic>
      </p:graphicFrame>
      <p:sp>
        <p:nvSpPr>
          <p:cNvPr id="18" name="Text Placeholder 6">
            <a:extLst>
              <a:ext uri="{FF2B5EF4-FFF2-40B4-BE49-F238E27FC236}">
                <a16:creationId xmlns:a16="http://schemas.microsoft.com/office/drawing/2014/main" id="{FD48571B-2994-8AFB-1314-D41486F9BF50}"/>
              </a:ext>
            </a:extLst>
          </p:cNvPr>
          <p:cNvSpPr txBox="1">
            <a:spLocks/>
          </p:cNvSpPr>
          <p:nvPr/>
        </p:nvSpPr>
        <p:spPr>
          <a:xfrm>
            <a:off x="879243" y="2160235"/>
            <a:ext cx="6122241" cy="287013"/>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150" noProof="0" dirty="0">
                <a:latin typeface="Calibri" panose="020F0502020204030204" pitchFamily="34" charset="0"/>
                <a:cs typeface="Calibri" panose="020F0502020204030204" pitchFamily="34" charset="0"/>
              </a:rPr>
              <a:t>The time that the student must dedicate to complete all levels of activities is between 5 hours and 15 minutes and 9 hours, if all levels of activities are completed.</a:t>
            </a:r>
          </a:p>
        </p:txBody>
      </p:sp>
      <p:sp>
        <p:nvSpPr>
          <p:cNvPr id="19" name="Text Placeholder 6">
            <a:extLst>
              <a:ext uri="{FF2B5EF4-FFF2-40B4-BE49-F238E27FC236}">
                <a16:creationId xmlns:a16="http://schemas.microsoft.com/office/drawing/2014/main" id="{D1A41D6B-3B45-EEC6-D4D3-FA3C323A1BB2}"/>
              </a:ext>
            </a:extLst>
          </p:cNvPr>
          <p:cNvSpPr txBox="1">
            <a:spLocks/>
          </p:cNvSpPr>
          <p:nvPr/>
        </p:nvSpPr>
        <p:spPr>
          <a:xfrm>
            <a:off x="879243" y="4356011"/>
            <a:ext cx="2886954" cy="1080000"/>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gn="l">
              <a:lnSpc>
                <a:spcPts val="1280"/>
              </a:lnSpc>
            </a:pPr>
            <a:r>
              <a:rPr lang="en-GB" sz="1150" noProof="0" dirty="0">
                <a:latin typeface="Calibri" panose="020F0502020204030204" pitchFamily="34" charset="0"/>
                <a:cs typeface="Calibri" panose="020F0502020204030204" pitchFamily="34" charset="0"/>
              </a:rPr>
              <a:t>The time that the student must dedicate to complete all levels of activities is between 5 hours and 15 minutes and 9 hours, if all levels of activities are completed.</a:t>
            </a:r>
          </a:p>
          <a:p>
            <a:pPr algn="l">
              <a:lnSpc>
                <a:spcPts val="1280"/>
              </a:lnSpc>
            </a:pPr>
            <a:endParaRPr lang="en-GB" sz="1150" noProof="0" dirty="0">
              <a:latin typeface="Calibri" panose="020F0502020204030204" pitchFamily="34" charset="0"/>
              <a:cs typeface="Calibri" panose="020F0502020204030204" pitchFamily="34" charset="0"/>
            </a:endParaRPr>
          </a:p>
        </p:txBody>
      </p:sp>
      <p:sp>
        <p:nvSpPr>
          <p:cNvPr id="21" name="Text Placeholder 6">
            <a:extLst>
              <a:ext uri="{FF2B5EF4-FFF2-40B4-BE49-F238E27FC236}">
                <a16:creationId xmlns:a16="http://schemas.microsoft.com/office/drawing/2014/main" id="{871EB8C6-0A75-0FCC-5C39-EADCCAEAB5CE}"/>
              </a:ext>
            </a:extLst>
          </p:cNvPr>
          <p:cNvSpPr txBox="1">
            <a:spLocks/>
          </p:cNvSpPr>
          <p:nvPr/>
        </p:nvSpPr>
        <p:spPr>
          <a:xfrm>
            <a:off x="970255" y="7097820"/>
            <a:ext cx="6122241" cy="3142990"/>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500" b="1" noProof="0" dirty="0">
                <a:solidFill>
                  <a:srgbClr val="0E6E61"/>
                </a:solidFill>
                <a:latin typeface="Calibri" panose="020F0502020204030204" pitchFamily="34" charset="0"/>
                <a:cs typeface="Calibri" panose="020F0502020204030204" pitchFamily="34" charset="0"/>
              </a:rPr>
              <a:t>C07: Sustainable Projects Management</a:t>
            </a:r>
            <a:r>
              <a:rPr lang="en-GB" sz="1500" noProof="0" dirty="0">
                <a:solidFill>
                  <a:srgbClr val="0E6E61"/>
                </a:solidFill>
                <a:latin typeface="Calibri" panose="020F0502020204030204" pitchFamily="34" charset="0"/>
                <a:cs typeface="Calibri" panose="020F0502020204030204" pitchFamily="34" charset="0"/>
              </a:rPr>
              <a:t>:</a:t>
            </a:r>
          </a:p>
          <a:p>
            <a:pPr>
              <a:lnSpc>
                <a:spcPts val="1280"/>
              </a:lnSpc>
            </a:pPr>
            <a:r>
              <a:rPr lang="en-GB" sz="1150" noProof="0" dirty="0">
                <a:latin typeface="Calibri" panose="020F0502020204030204" pitchFamily="34" charset="0"/>
                <a:cs typeface="Calibri" panose="020F0502020204030204" pitchFamily="34" charset="0"/>
              </a:rPr>
              <a:t>Ability to manage sustainability-focused projects by planning strategically, mitigating risks, coordinating sustainability initiatives, and ensuring alignment with sustainability-related policies, regulations, and certifications.. </a:t>
            </a: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r>
              <a:rPr lang="en-GB" sz="1500" b="1" noProof="0" dirty="0">
                <a:solidFill>
                  <a:srgbClr val="0E6E61"/>
                </a:solidFill>
                <a:latin typeface="Calibri" panose="020F0502020204030204" pitchFamily="34" charset="0"/>
                <a:cs typeface="Calibri" panose="020F0502020204030204" pitchFamily="34" charset="0"/>
              </a:rPr>
              <a:t>C08: Sustainable Transition Leadership</a:t>
            </a:r>
            <a:r>
              <a:rPr lang="en-GB" sz="1500" noProof="0" dirty="0">
                <a:solidFill>
                  <a:srgbClr val="0E6E61"/>
                </a:solidFill>
                <a:latin typeface="Calibri" panose="020F0502020204030204" pitchFamily="34" charset="0"/>
                <a:cs typeface="Calibri" panose="020F0502020204030204" pitchFamily="34" charset="0"/>
              </a:rPr>
              <a:t>: </a:t>
            </a:r>
          </a:p>
          <a:p>
            <a:pPr>
              <a:lnSpc>
                <a:spcPts val="1280"/>
              </a:lnSpc>
            </a:pPr>
            <a:r>
              <a:rPr lang="en-GB" sz="1150" noProof="0" dirty="0">
                <a:latin typeface="Calibri" panose="020F0502020204030204" pitchFamily="34" charset="0"/>
                <a:cs typeface="Calibri" panose="020F0502020204030204" pitchFamily="34" charset="0"/>
              </a:rPr>
              <a:t>Ability to lead sustainability transitions by driving change in engineering organizations, making ethical decisions, implementing corporate social responsibility (CSR) frameworks, and understanding how sustainability connects to business and finance.</a:t>
            </a: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r>
              <a:rPr lang="en-GB" sz="1500" b="1" noProof="0" dirty="0">
                <a:solidFill>
                  <a:srgbClr val="0E6E61"/>
                </a:solidFill>
                <a:latin typeface="Calibri" panose="020F0502020204030204" pitchFamily="34" charset="0"/>
                <a:cs typeface="Calibri" panose="020F0502020204030204" pitchFamily="34" charset="0"/>
              </a:rPr>
              <a:t>C09: Sustainable Strategies and Strategic Planning</a:t>
            </a:r>
            <a:r>
              <a:rPr lang="en-GB" sz="1500" noProof="0" dirty="0">
                <a:solidFill>
                  <a:srgbClr val="0E6E61"/>
                </a:solidFill>
                <a:latin typeface="Calibri" panose="020F0502020204030204" pitchFamily="34" charset="0"/>
                <a:cs typeface="Calibri" panose="020F0502020204030204" pitchFamily="34" charset="0"/>
              </a:rPr>
              <a:t>: </a:t>
            </a:r>
          </a:p>
          <a:p>
            <a:pPr>
              <a:lnSpc>
                <a:spcPts val="1280"/>
              </a:lnSpc>
            </a:pPr>
            <a:r>
              <a:rPr lang="en-GB" sz="1150" noProof="0" dirty="0">
                <a:latin typeface="Calibri" panose="020F0502020204030204" pitchFamily="34" charset="0"/>
                <a:cs typeface="Calibri" panose="020F0502020204030204" pitchFamily="34" charset="0"/>
              </a:rPr>
              <a:t>Ability to apply strategic foresight and scenario planning by analysing long-term sustainability trends, anticipating risks, and integrating adaptive strategies in engineering projects, taking into account geopolitical and economic influences that shape sustainability policies, resource availability, and global market dynamics.</a:t>
            </a: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p:txBody>
      </p:sp>
      <p:grpSp>
        <p:nvGrpSpPr>
          <p:cNvPr id="34" name="Group 33">
            <a:extLst>
              <a:ext uri="{FF2B5EF4-FFF2-40B4-BE49-F238E27FC236}">
                <a16:creationId xmlns:a16="http://schemas.microsoft.com/office/drawing/2014/main" id="{90A2A10B-A48C-4217-862E-5E4FBB800EAB}"/>
              </a:ext>
            </a:extLst>
          </p:cNvPr>
          <p:cNvGrpSpPr/>
          <p:nvPr/>
        </p:nvGrpSpPr>
        <p:grpSpPr>
          <a:xfrm>
            <a:off x="632678" y="4589"/>
            <a:ext cx="7206111" cy="1687885"/>
            <a:chOff x="632678" y="4589"/>
            <a:chExt cx="7206111" cy="1687885"/>
          </a:xfrm>
        </p:grpSpPr>
        <p:grpSp>
          <p:nvGrpSpPr>
            <p:cNvPr id="35" name="Group 34">
              <a:extLst>
                <a:ext uri="{FF2B5EF4-FFF2-40B4-BE49-F238E27FC236}">
                  <a16:creationId xmlns:a16="http://schemas.microsoft.com/office/drawing/2014/main" id="{E6220272-7EBB-861A-2DDB-75BCB460A7F8}"/>
                </a:ext>
              </a:extLst>
            </p:cNvPr>
            <p:cNvGrpSpPr/>
            <p:nvPr/>
          </p:nvGrpSpPr>
          <p:grpSpPr>
            <a:xfrm>
              <a:off x="879243" y="4589"/>
              <a:ext cx="6959546" cy="1670099"/>
              <a:chOff x="1505149" y="-412626"/>
              <a:chExt cx="7631626" cy="1831381"/>
            </a:xfrm>
          </p:grpSpPr>
          <p:sp>
            <p:nvSpPr>
              <p:cNvPr id="39" name="Rectangle 107">
                <a:extLst>
                  <a:ext uri="{FF2B5EF4-FFF2-40B4-BE49-F238E27FC236}">
                    <a16:creationId xmlns:a16="http://schemas.microsoft.com/office/drawing/2014/main" id="{107C538B-B6AA-F9CB-4192-4F19DC5D0568}"/>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40" name="Text Placeholder 1">
                <a:extLst>
                  <a:ext uri="{FF2B5EF4-FFF2-40B4-BE49-F238E27FC236}">
                    <a16:creationId xmlns:a16="http://schemas.microsoft.com/office/drawing/2014/main" id="{B48971E5-327B-EC52-90F1-71A30387D03E}"/>
                  </a:ext>
                </a:extLst>
              </p:cNvPr>
              <p:cNvSpPr txBox="1">
                <a:spLocks/>
              </p:cNvSpPr>
              <p:nvPr/>
            </p:nvSpPr>
            <p:spPr>
              <a:xfrm>
                <a:off x="1505149" y="313648"/>
                <a:ext cx="5944835" cy="1105107"/>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69BCAC"/>
                    </a:solidFill>
                  </a:rPr>
                  <a:t>Transversal Skills for Sustainable Engineering Leadership</a:t>
                </a:r>
              </a:p>
              <a:p>
                <a:pPr algn="r">
                  <a:lnSpc>
                    <a:spcPts val="2380"/>
                  </a:lnSpc>
                  <a:spcBef>
                    <a:spcPts val="0"/>
                  </a:spcBef>
                </a:pPr>
                <a:endParaRPr lang="en-GB" sz="2700" noProof="0" dirty="0">
                  <a:solidFill>
                    <a:srgbClr val="69BCAC"/>
                  </a:solidFill>
                </a:endParaRPr>
              </a:p>
            </p:txBody>
          </p:sp>
        </p:grpSp>
        <p:sp>
          <p:nvSpPr>
            <p:cNvPr id="36" name="Text Placeholder 32">
              <a:extLst>
                <a:ext uri="{FF2B5EF4-FFF2-40B4-BE49-F238E27FC236}">
                  <a16:creationId xmlns:a16="http://schemas.microsoft.com/office/drawing/2014/main" id="{697323E8-073E-FB22-51E8-C326F605CCD1}"/>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37" name="Straight Connector 36">
              <a:extLst>
                <a:ext uri="{FF2B5EF4-FFF2-40B4-BE49-F238E27FC236}">
                  <a16:creationId xmlns:a16="http://schemas.microsoft.com/office/drawing/2014/main" id="{960124A9-29CB-FE9D-E319-3BCCC90D50E3}"/>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38" name="Text Placeholder 32">
              <a:extLst>
                <a:ext uri="{FF2B5EF4-FFF2-40B4-BE49-F238E27FC236}">
                  <a16:creationId xmlns:a16="http://schemas.microsoft.com/office/drawing/2014/main" id="{98F9E077-3B58-9E5D-5E5C-8DD9C82D28D2}"/>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1</a:t>
              </a:r>
            </a:p>
          </p:txBody>
        </p:sp>
      </p:grpSp>
      <p:graphicFrame>
        <p:nvGraphicFramePr>
          <p:cNvPr id="10" name="Table 9">
            <a:extLst>
              <a:ext uri="{FF2B5EF4-FFF2-40B4-BE49-F238E27FC236}">
                <a16:creationId xmlns:a16="http://schemas.microsoft.com/office/drawing/2014/main" id="{A9F874F9-5BF9-A27B-A2DD-68C2D7DD3A0F}"/>
              </a:ext>
            </a:extLst>
          </p:cNvPr>
          <p:cNvGraphicFramePr>
            <a:graphicFrameLocks noGrp="1"/>
          </p:cNvGraphicFramePr>
          <p:nvPr>
            <p:extLst>
              <p:ext uri="{D42A27DB-BD31-4B8C-83A1-F6EECF244321}">
                <p14:modId xmlns:p14="http://schemas.microsoft.com/office/powerpoint/2010/main" val="2156936920"/>
              </p:ext>
            </p:extLst>
          </p:nvPr>
        </p:nvGraphicFramePr>
        <p:xfrm>
          <a:off x="906175" y="2782009"/>
          <a:ext cx="6136130" cy="1158240"/>
        </p:xfrm>
        <a:graphic>
          <a:graphicData uri="http://schemas.openxmlformats.org/drawingml/2006/table">
            <a:tbl>
              <a:tblPr/>
              <a:tblGrid>
                <a:gridCol w="1213675">
                  <a:extLst>
                    <a:ext uri="{9D8B030D-6E8A-4147-A177-3AD203B41FA5}">
                      <a16:colId xmlns:a16="http://schemas.microsoft.com/office/drawing/2014/main" val="3894739103"/>
                    </a:ext>
                  </a:extLst>
                </a:gridCol>
                <a:gridCol w="1281430">
                  <a:extLst>
                    <a:ext uri="{9D8B030D-6E8A-4147-A177-3AD203B41FA5}">
                      <a16:colId xmlns:a16="http://schemas.microsoft.com/office/drawing/2014/main" val="165658080"/>
                    </a:ext>
                  </a:extLst>
                </a:gridCol>
                <a:gridCol w="1213675">
                  <a:extLst>
                    <a:ext uri="{9D8B030D-6E8A-4147-A177-3AD203B41FA5}">
                      <a16:colId xmlns:a16="http://schemas.microsoft.com/office/drawing/2014/main" val="50755259"/>
                    </a:ext>
                  </a:extLst>
                </a:gridCol>
                <a:gridCol w="1213675">
                  <a:extLst>
                    <a:ext uri="{9D8B030D-6E8A-4147-A177-3AD203B41FA5}">
                      <a16:colId xmlns:a16="http://schemas.microsoft.com/office/drawing/2014/main" val="776525032"/>
                    </a:ext>
                  </a:extLst>
                </a:gridCol>
                <a:gridCol w="1213675">
                  <a:extLst>
                    <a:ext uri="{9D8B030D-6E8A-4147-A177-3AD203B41FA5}">
                      <a16:colId xmlns:a16="http://schemas.microsoft.com/office/drawing/2014/main" val="3176752818"/>
                    </a:ext>
                  </a:extLst>
                </a:gridCol>
              </a:tblGrid>
              <a:tr h="283600">
                <a:tc rowSpan="4">
                  <a:txBody>
                    <a:bodyPr/>
                    <a:lstStyle/>
                    <a:p>
                      <a:r>
                        <a:rPr lang="en-GB" sz="1300" b="1" noProof="0" dirty="0">
                          <a:solidFill>
                            <a:schemeClr val="bg1"/>
                          </a:solidFill>
                          <a:latin typeface="Calibri" panose="020F0502020204030204" pitchFamily="34" charset="0"/>
                          <a:cs typeface="Calibri" panose="020F0502020204030204" pitchFamily="34" charset="0"/>
                        </a:rPr>
                        <a:t>Module 1</a:t>
                      </a:r>
                      <a:endParaRPr lang="en-GB" sz="1300" noProof="0" dirty="0">
                        <a:solidFill>
                          <a:schemeClr val="bg1"/>
                        </a:solidFill>
                        <a:latin typeface="Calibri" panose="020F0502020204030204" pitchFamily="34" charset="0"/>
                        <a:cs typeface="Calibri" panose="020F050202020403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E6E61"/>
                    </a:solidFill>
                  </a:tcPr>
                </a:tc>
                <a:tc>
                  <a:txBody>
                    <a:bodyPr/>
                    <a:lstStyle/>
                    <a:p>
                      <a:r>
                        <a:rPr lang="en-GB" sz="1300" b="1" noProof="0" dirty="0">
                          <a:solidFill>
                            <a:schemeClr val="bg1"/>
                          </a:solidFill>
                          <a:latin typeface="Calibri" panose="020F0502020204030204" pitchFamily="34" charset="0"/>
                          <a:cs typeface="Calibri" panose="020F0502020204030204" pitchFamily="34" charset="0"/>
                        </a:rPr>
                        <a:t>Competencies</a:t>
                      </a:r>
                      <a:endParaRPr lang="en-GB" sz="1300" noProof="0" dirty="0">
                        <a:solidFill>
                          <a:schemeClr val="bg1"/>
                        </a:solidFill>
                        <a:latin typeface="Calibri" panose="020F0502020204030204" pitchFamily="34" charset="0"/>
                        <a:cs typeface="Calibri" panose="020F050202020403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E6E61"/>
                    </a:solidFill>
                  </a:tcPr>
                </a:tc>
                <a:tc>
                  <a:txBody>
                    <a:bodyPr/>
                    <a:lstStyle/>
                    <a:p>
                      <a:r>
                        <a:rPr lang="en-GB" sz="1300" b="1" noProof="0" dirty="0">
                          <a:solidFill>
                            <a:schemeClr val="bg1"/>
                          </a:solidFill>
                          <a:latin typeface="Calibri" panose="020F0502020204030204" pitchFamily="34" charset="0"/>
                          <a:cs typeface="Calibri" panose="020F0502020204030204" pitchFamily="34" charset="0"/>
                        </a:rPr>
                        <a:t>Minutes</a:t>
                      </a:r>
                      <a:endParaRPr lang="en-GB" sz="1300" noProof="0" dirty="0">
                        <a:solidFill>
                          <a:schemeClr val="bg1"/>
                        </a:solidFill>
                        <a:latin typeface="Calibri" panose="020F0502020204030204" pitchFamily="34" charset="0"/>
                        <a:cs typeface="Calibri" panose="020F050202020403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E6E61"/>
                    </a:solidFill>
                  </a:tcPr>
                </a:tc>
                <a:tc>
                  <a:txBody>
                    <a:bodyPr/>
                    <a:lstStyle/>
                    <a:p>
                      <a:r>
                        <a:rPr lang="en-GB" sz="1300" b="1" noProof="0" dirty="0">
                          <a:solidFill>
                            <a:schemeClr val="bg1"/>
                          </a:solidFill>
                          <a:latin typeface="Calibri" panose="020F0502020204030204" pitchFamily="34" charset="0"/>
                          <a:cs typeface="Calibri" panose="020F0502020204030204" pitchFamily="34" charset="0"/>
                        </a:rPr>
                        <a:t>Total Minutes</a:t>
                      </a:r>
                      <a:endParaRPr lang="en-GB" sz="1300" noProof="0" dirty="0">
                        <a:solidFill>
                          <a:schemeClr val="bg1"/>
                        </a:solidFill>
                        <a:latin typeface="Calibri" panose="020F0502020204030204" pitchFamily="34" charset="0"/>
                        <a:cs typeface="Calibri" panose="020F050202020403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E6E61"/>
                    </a:solidFill>
                  </a:tcPr>
                </a:tc>
                <a:tc>
                  <a:txBody>
                    <a:bodyPr/>
                    <a:lstStyle/>
                    <a:p>
                      <a:r>
                        <a:rPr lang="en-GB" sz="1300" b="1" noProof="0" dirty="0">
                          <a:solidFill>
                            <a:schemeClr val="bg1"/>
                          </a:solidFill>
                          <a:latin typeface="Calibri" panose="020F0502020204030204" pitchFamily="34" charset="0"/>
                          <a:cs typeface="Calibri" panose="020F0502020204030204" pitchFamily="34" charset="0"/>
                        </a:rPr>
                        <a:t>Hours</a:t>
                      </a:r>
                      <a:endParaRPr lang="en-GB" sz="1300" noProof="0" dirty="0">
                        <a:solidFill>
                          <a:schemeClr val="bg1"/>
                        </a:solidFill>
                        <a:latin typeface="Calibri" panose="020F0502020204030204" pitchFamily="34" charset="0"/>
                        <a:cs typeface="Calibri" panose="020F050202020403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E6E61"/>
                    </a:solidFill>
                  </a:tcPr>
                </a:tc>
                <a:extLst>
                  <a:ext uri="{0D108BD9-81ED-4DB2-BD59-A6C34878D82A}">
                    <a16:rowId xmlns:a16="http://schemas.microsoft.com/office/drawing/2014/main" val="1868823352"/>
                  </a:ext>
                </a:extLst>
              </a:tr>
              <a:tr h="283600">
                <a:tc vMerge="1">
                  <a:txBody>
                    <a:bodyPr/>
                    <a:lstStyle/>
                    <a:p>
                      <a:endParaRPr lang="en-IE"/>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9BCAC"/>
                    </a:solidFill>
                  </a:tcPr>
                </a:tc>
                <a:tc>
                  <a:txBody>
                    <a:bodyPr/>
                    <a:lstStyle/>
                    <a:p>
                      <a:r>
                        <a:rPr lang="en-GB" sz="1300" noProof="0" dirty="0">
                          <a:solidFill>
                            <a:schemeClr val="bg1"/>
                          </a:solidFill>
                          <a:latin typeface="Calibri" panose="020F0502020204030204" pitchFamily="34" charset="0"/>
                          <a:cs typeface="Calibri" panose="020F0502020204030204" pitchFamily="34" charset="0"/>
                        </a:rPr>
                        <a:t>Competence 07</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9BCAC">
                        <a:alpha val="69804"/>
                      </a:srgbClr>
                    </a:solidFill>
                  </a:tcPr>
                </a:tc>
                <a:tc>
                  <a:txBody>
                    <a:bodyPr/>
                    <a:lstStyle/>
                    <a:p>
                      <a:r>
                        <a:rPr lang="en-GB" sz="1300" noProof="0" dirty="0">
                          <a:solidFill>
                            <a:schemeClr val="bg1"/>
                          </a:solidFill>
                          <a:latin typeface="Calibri" panose="020F0502020204030204" pitchFamily="34" charset="0"/>
                          <a:cs typeface="Calibri" panose="020F0502020204030204" pitchFamily="34" charset="0"/>
                        </a:rPr>
                        <a:t>105 - 180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9BCAC">
                        <a:alpha val="69804"/>
                      </a:srgbClr>
                    </a:solidFill>
                  </a:tcPr>
                </a:tc>
                <a:tc>
                  <a:txBody>
                    <a:bodyPr/>
                    <a:lstStyle/>
                    <a:p>
                      <a:endParaRPr lang="en-GB" sz="1300" noProof="0" dirty="0">
                        <a:solidFill>
                          <a:schemeClr val="bg1"/>
                        </a:solidFill>
                        <a:latin typeface="Calibri" panose="020F0502020204030204" pitchFamily="34" charset="0"/>
                        <a:cs typeface="Calibri" panose="020F050202020403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9BCAC">
                        <a:alpha val="69804"/>
                      </a:srgbClr>
                    </a:solidFill>
                  </a:tcPr>
                </a:tc>
                <a:tc>
                  <a:txBody>
                    <a:bodyPr/>
                    <a:lstStyle/>
                    <a:p>
                      <a:endParaRPr lang="en-GB" sz="1300" noProof="0" dirty="0">
                        <a:solidFill>
                          <a:schemeClr val="bg1"/>
                        </a:solidFill>
                        <a:latin typeface="Calibri" panose="020F0502020204030204" pitchFamily="34" charset="0"/>
                        <a:cs typeface="Calibri" panose="020F050202020403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9BCAC">
                        <a:alpha val="69804"/>
                      </a:srgbClr>
                    </a:solidFill>
                  </a:tcPr>
                </a:tc>
                <a:extLst>
                  <a:ext uri="{0D108BD9-81ED-4DB2-BD59-A6C34878D82A}">
                    <a16:rowId xmlns:a16="http://schemas.microsoft.com/office/drawing/2014/main" val="1919257392"/>
                  </a:ext>
                </a:extLst>
              </a:tr>
              <a:tr h="283600">
                <a:tc vMerge="1">
                  <a:txBody>
                    <a:bodyPr/>
                    <a:lstStyle/>
                    <a:p>
                      <a:endParaRPr lang="en-IE"/>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9BCAC"/>
                    </a:solidFill>
                  </a:tcPr>
                </a:tc>
                <a:tc>
                  <a:txBody>
                    <a:bodyPr/>
                    <a:lstStyle/>
                    <a:p>
                      <a:r>
                        <a:rPr lang="en-GB" sz="1300" noProof="0" dirty="0">
                          <a:solidFill>
                            <a:schemeClr val="bg1"/>
                          </a:solidFill>
                          <a:latin typeface="Calibri" panose="020F0502020204030204" pitchFamily="34" charset="0"/>
                          <a:cs typeface="Calibri" panose="020F0502020204030204" pitchFamily="34" charset="0"/>
                        </a:rPr>
                        <a:t>Competence 08</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9BCAC">
                        <a:alpha val="69804"/>
                      </a:srgbClr>
                    </a:solidFill>
                  </a:tcPr>
                </a:tc>
                <a:tc>
                  <a:txBody>
                    <a:bodyPr/>
                    <a:lstStyle/>
                    <a:p>
                      <a:r>
                        <a:rPr lang="en-GB" sz="1300" noProof="0" dirty="0">
                          <a:solidFill>
                            <a:schemeClr val="bg1"/>
                          </a:solidFill>
                          <a:latin typeface="Calibri" panose="020F0502020204030204" pitchFamily="34" charset="0"/>
                          <a:cs typeface="Calibri" panose="020F0502020204030204" pitchFamily="34" charset="0"/>
                        </a:rPr>
                        <a:t>105 - 180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9BCAC">
                        <a:alpha val="69804"/>
                      </a:srgbClr>
                    </a:solidFill>
                  </a:tcPr>
                </a:tc>
                <a:tc>
                  <a:txBody>
                    <a:bodyPr/>
                    <a:lstStyle/>
                    <a:p>
                      <a:r>
                        <a:rPr lang="en-GB" sz="1300" noProof="0" dirty="0">
                          <a:solidFill>
                            <a:schemeClr val="bg1"/>
                          </a:solidFill>
                          <a:latin typeface="Calibri" panose="020F0502020204030204" pitchFamily="34" charset="0"/>
                          <a:cs typeface="Calibri" panose="020F0502020204030204" pitchFamily="34" charset="0"/>
                        </a:rPr>
                        <a:t>315 - 540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9BCAC">
                        <a:alpha val="69804"/>
                      </a:srgbClr>
                    </a:solidFill>
                  </a:tcPr>
                </a:tc>
                <a:tc>
                  <a:txBody>
                    <a:bodyPr/>
                    <a:lstStyle/>
                    <a:p>
                      <a:r>
                        <a:rPr lang="en-GB" sz="1300" noProof="0" dirty="0">
                          <a:solidFill>
                            <a:schemeClr val="bg1"/>
                          </a:solidFill>
                          <a:latin typeface="Calibri" panose="020F0502020204030204" pitchFamily="34" charset="0"/>
                          <a:cs typeface="Calibri" panose="020F0502020204030204" pitchFamily="34" charset="0"/>
                        </a:rPr>
                        <a:t>5, 15' - 9</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9BCAC">
                        <a:alpha val="69804"/>
                      </a:srgbClr>
                    </a:solidFill>
                  </a:tcPr>
                </a:tc>
                <a:extLst>
                  <a:ext uri="{0D108BD9-81ED-4DB2-BD59-A6C34878D82A}">
                    <a16:rowId xmlns:a16="http://schemas.microsoft.com/office/drawing/2014/main" val="3511616728"/>
                  </a:ext>
                </a:extLst>
              </a:tr>
              <a:tr h="283600">
                <a:tc vMerge="1">
                  <a:txBody>
                    <a:bodyPr/>
                    <a:lstStyle/>
                    <a:p>
                      <a:endParaRPr lang="en-IE"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9BCAC"/>
                    </a:solidFill>
                  </a:tcPr>
                </a:tc>
                <a:tc>
                  <a:txBody>
                    <a:bodyPr/>
                    <a:lstStyle/>
                    <a:p>
                      <a:r>
                        <a:rPr lang="en-GB" sz="1300" noProof="0" dirty="0">
                          <a:solidFill>
                            <a:schemeClr val="bg1"/>
                          </a:solidFill>
                          <a:latin typeface="Calibri" panose="020F0502020204030204" pitchFamily="34" charset="0"/>
                          <a:cs typeface="Calibri" panose="020F0502020204030204" pitchFamily="34" charset="0"/>
                        </a:rPr>
                        <a:t>Competence 09</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9BCAC">
                        <a:alpha val="69804"/>
                      </a:srgbClr>
                    </a:solidFill>
                  </a:tcPr>
                </a:tc>
                <a:tc>
                  <a:txBody>
                    <a:bodyPr/>
                    <a:lstStyle/>
                    <a:p>
                      <a:r>
                        <a:rPr lang="en-GB" sz="1300" noProof="0" dirty="0">
                          <a:solidFill>
                            <a:schemeClr val="bg1"/>
                          </a:solidFill>
                          <a:latin typeface="Calibri" panose="020F0502020204030204" pitchFamily="34" charset="0"/>
                          <a:cs typeface="Calibri" panose="020F0502020204030204" pitchFamily="34" charset="0"/>
                        </a:rPr>
                        <a:t>105 - 180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9BCAC">
                        <a:alpha val="69804"/>
                      </a:srgbClr>
                    </a:solidFill>
                  </a:tcPr>
                </a:tc>
                <a:tc>
                  <a:txBody>
                    <a:bodyPr/>
                    <a:lstStyle/>
                    <a:p>
                      <a:endParaRPr lang="en-GB" sz="1300" noProof="0" dirty="0">
                        <a:solidFill>
                          <a:schemeClr val="bg1"/>
                        </a:solidFill>
                        <a:latin typeface="Calibri" panose="020F0502020204030204" pitchFamily="34" charset="0"/>
                        <a:cs typeface="Calibri" panose="020F050202020403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9BCAC">
                        <a:alpha val="69804"/>
                      </a:srgbClr>
                    </a:solidFill>
                  </a:tcPr>
                </a:tc>
                <a:tc>
                  <a:txBody>
                    <a:bodyPr/>
                    <a:lstStyle/>
                    <a:p>
                      <a:endParaRPr lang="en-GB" sz="1300" noProof="0" dirty="0">
                        <a:solidFill>
                          <a:schemeClr val="bg1"/>
                        </a:solidFill>
                        <a:latin typeface="Calibri" panose="020F0502020204030204" pitchFamily="34" charset="0"/>
                        <a:cs typeface="Calibri" panose="020F050202020403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9BCAC">
                        <a:alpha val="69804"/>
                      </a:srgbClr>
                    </a:solidFill>
                  </a:tcPr>
                </a:tc>
                <a:extLst>
                  <a:ext uri="{0D108BD9-81ED-4DB2-BD59-A6C34878D82A}">
                    <a16:rowId xmlns:a16="http://schemas.microsoft.com/office/drawing/2014/main" val="1550982303"/>
                  </a:ext>
                </a:extLst>
              </a:tr>
            </a:tbl>
          </a:graphicData>
        </a:graphic>
      </p:graphicFrame>
      <p:cxnSp>
        <p:nvCxnSpPr>
          <p:cNvPr id="2" name="Straight Connector 1">
            <a:extLst>
              <a:ext uri="{FF2B5EF4-FFF2-40B4-BE49-F238E27FC236}">
                <a16:creationId xmlns:a16="http://schemas.microsoft.com/office/drawing/2014/main" id="{F3E3356E-9200-DDD5-7674-99363D64754D}"/>
              </a:ext>
            </a:extLst>
          </p:cNvPr>
          <p:cNvCxnSpPr>
            <a:cxnSpLocks/>
          </p:cNvCxnSpPr>
          <p:nvPr/>
        </p:nvCxnSpPr>
        <p:spPr>
          <a:xfrm>
            <a:off x="2302189" y="1896203"/>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cxnSp>
        <p:nvCxnSpPr>
          <p:cNvPr id="4" name="Straight Connector 3">
            <a:extLst>
              <a:ext uri="{FF2B5EF4-FFF2-40B4-BE49-F238E27FC236}">
                <a16:creationId xmlns:a16="http://schemas.microsoft.com/office/drawing/2014/main" id="{D74A253F-71C8-2CD4-FC17-3E8D2C7155E6}"/>
              </a:ext>
            </a:extLst>
          </p:cNvPr>
          <p:cNvCxnSpPr>
            <a:cxnSpLocks/>
          </p:cNvCxnSpPr>
          <p:nvPr/>
        </p:nvCxnSpPr>
        <p:spPr>
          <a:xfrm>
            <a:off x="2302189" y="6480395"/>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6" name="Text Placeholder 4">
            <a:extLst>
              <a:ext uri="{FF2B5EF4-FFF2-40B4-BE49-F238E27FC236}">
                <a16:creationId xmlns:a16="http://schemas.microsoft.com/office/drawing/2014/main" id="{A75AA22C-EC30-09AE-AE1D-B188A42ABB64}"/>
              </a:ext>
            </a:extLst>
          </p:cNvPr>
          <p:cNvSpPr txBox="1">
            <a:spLocks/>
          </p:cNvSpPr>
          <p:nvPr/>
        </p:nvSpPr>
        <p:spPr>
          <a:xfrm>
            <a:off x="933112" y="1692474"/>
            <a:ext cx="6068373" cy="597372"/>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chemeClr val="bg1"/>
                </a:solidFill>
                <a:highlight>
                  <a:srgbClr val="0E6E61"/>
                </a:highlight>
                <a:latin typeface="Calibri" panose="020F0502020204030204" pitchFamily="34" charset="0"/>
                <a:cs typeface="Calibri" panose="020F0502020204030204" pitchFamily="34" charset="0"/>
              </a:rPr>
              <a:t> Time Spent</a:t>
            </a:r>
            <a:r>
              <a:rPr lang="en-GB" sz="2200" b="1" noProof="0" dirty="0">
                <a:solidFill>
                  <a:srgbClr val="0E6E61"/>
                </a:solidFill>
                <a:highlight>
                  <a:srgbClr val="0E6E61"/>
                </a:highlight>
                <a:latin typeface="Calibri" panose="020F0502020204030204" pitchFamily="34" charset="0"/>
                <a:cs typeface="Calibri" panose="020F0502020204030204" pitchFamily="34" charset="0"/>
              </a:rPr>
              <a:t>.</a:t>
            </a:r>
          </a:p>
          <a:p>
            <a:pPr marL="0" indent="0">
              <a:buClrTx/>
              <a:buNone/>
            </a:pPr>
            <a:endParaRPr lang="en-GB" sz="2200" b="1" noProof="0" dirty="0">
              <a:solidFill>
                <a:schemeClr val="bg1"/>
              </a:solidFill>
              <a:highlight>
                <a:srgbClr val="0E6E61"/>
              </a:highlight>
              <a:latin typeface="Calibri" panose="020F0502020204030204" pitchFamily="34" charset="0"/>
              <a:cs typeface="Calibri" panose="020F0502020204030204" pitchFamily="34" charset="0"/>
            </a:endParaRPr>
          </a:p>
        </p:txBody>
      </p:sp>
      <p:sp>
        <p:nvSpPr>
          <p:cNvPr id="7" name="Text Placeholder 4">
            <a:extLst>
              <a:ext uri="{FF2B5EF4-FFF2-40B4-BE49-F238E27FC236}">
                <a16:creationId xmlns:a16="http://schemas.microsoft.com/office/drawing/2014/main" id="{7F8CEC6B-F66C-2B5B-F85B-6053E16490C7}"/>
              </a:ext>
            </a:extLst>
          </p:cNvPr>
          <p:cNvSpPr txBox="1">
            <a:spLocks/>
          </p:cNvSpPr>
          <p:nvPr/>
        </p:nvSpPr>
        <p:spPr>
          <a:xfrm>
            <a:off x="970255" y="6298658"/>
            <a:ext cx="6068373" cy="597372"/>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chemeClr val="bg1"/>
                </a:solidFill>
                <a:highlight>
                  <a:srgbClr val="0E6E61"/>
                </a:highlight>
                <a:latin typeface="Calibri" panose="020F0502020204030204" pitchFamily="34" charset="0"/>
                <a:cs typeface="Calibri" panose="020F0502020204030204" pitchFamily="34" charset="0"/>
              </a:rPr>
              <a:t> Competencies</a:t>
            </a:r>
            <a:r>
              <a:rPr lang="en-GB" sz="2200" b="1" noProof="0" dirty="0">
                <a:solidFill>
                  <a:srgbClr val="0E6E61"/>
                </a:solidFill>
                <a:highlight>
                  <a:srgbClr val="0E6E61"/>
                </a:highlight>
                <a:latin typeface="Calibri" panose="020F0502020204030204" pitchFamily="34" charset="0"/>
                <a:cs typeface="Calibri" panose="020F0502020204030204" pitchFamily="34" charset="0"/>
              </a:rPr>
              <a:t>.</a:t>
            </a:r>
          </a:p>
          <a:p>
            <a:pPr marL="0" indent="0">
              <a:buClrTx/>
              <a:buNone/>
            </a:pPr>
            <a:endParaRPr lang="en-GB" sz="2200" b="1" noProof="0" dirty="0">
              <a:solidFill>
                <a:schemeClr val="bg1"/>
              </a:solidFill>
              <a:highlight>
                <a:srgbClr val="0E6E61"/>
              </a:highligh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3840250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7B7241-01C3-ECED-EF87-ED2FDC8FFDB2}"/>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CD51B264-43A9-3B2D-4877-42D5577EF2D3}"/>
              </a:ext>
            </a:extLst>
          </p:cNvPr>
          <p:cNvSpPr txBox="1"/>
          <p:nvPr/>
        </p:nvSpPr>
        <p:spPr>
          <a:xfrm>
            <a:off x="12844807" y="8106232"/>
            <a:ext cx="4571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p:txBody>
      </p:sp>
      <p:sp>
        <p:nvSpPr>
          <p:cNvPr id="8" name="Text Placeholder 6">
            <a:extLst>
              <a:ext uri="{FF2B5EF4-FFF2-40B4-BE49-F238E27FC236}">
                <a16:creationId xmlns:a16="http://schemas.microsoft.com/office/drawing/2014/main" id="{74103138-942E-585B-1EC8-C91283A5EAF0}"/>
              </a:ext>
            </a:extLst>
          </p:cNvPr>
          <p:cNvSpPr txBox="1">
            <a:spLocks/>
          </p:cNvSpPr>
          <p:nvPr/>
        </p:nvSpPr>
        <p:spPr>
          <a:xfrm>
            <a:off x="970255" y="2609361"/>
            <a:ext cx="5723720" cy="2097310"/>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lvl="0" algn="l">
              <a:lnSpc>
                <a:spcPts val="1480"/>
              </a:lnSpc>
            </a:pPr>
            <a:r>
              <a:rPr lang="en-GB" sz="1400" b="1" i="1" noProof="0" dirty="0">
                <a:latin typeface="Calibri" panose="020F0502020204030204" pitchFamily="34" charset="0"/>
                <a:cs typeface="Calibri" panose="020F0502020204030204" pitchFamily="34" charset="0"/>
              </a:rPr>
              <a:t>The competencies developed in this module are aligned with the following Sustainable Development Goals outlined in the 2020-2030 Agenda:</a:t>
            </a:r>
          </a:p>
          <a:p>
            <a:pPr lvl="0" algn="l">
              <a:lnSpc>
                <a:spcPts val="1280"/>
              </a:lnSpc>
            </a:pPr>
            <a:endParaRPr lang="en-GB" sz="1400" b="1" i="1" noProof="0" dirty="0">
              <a:latin typeface="Calibri" panose="020F0502020204030204" pitchFamily="34" charset="0"/>
              <a:cs typeface="Calibri" panose="020F0502020204030204" pitchFamily="34" charset="0"/>
            </a:endParaRPr>
          </a:p>
          <a:p>
            <a:pPr lvl="0" algn="l">
              <a:lnSpc>
                <a:spcPts val="1280"/>
              </a:lnSpc>
            </a:pPr>
            <a:endParaRPr lang="en-GB" sz="1400" b="1" i="1" noProof="0" dirty="0">
              <a:latin typeface="Calibri" panose="020F0502020204030204" pitchFamily="34" charset="0"/>
              <a:cs typeface="Calibri" panose="020F0502020204030204" pitchFamily="34" charset="0"/>
            </a:endParaRPr>
          </a:p>
          <a:p>
            <a:pPr lvl="0" algn="l">
              <a:lnSpc>
                <a:spcPts val="1280"/>
              </a:lnSpc>
            </a:pPr>
            <a:endParaRPr lang="en-GB" sz="1400" b="1" i="1" noProof="0" dirty="0">
              <a:latin typeface="Calibri" panose="020F0502020204030204" pitchFamily="34" charset="0"/>
              <a:cs typeface="Calibri" panose="020F0502020204030204" pitchFamily="34" charset="0"/>
            </a:endParaRPr>
          </a:p>
          <a:p>
            <a:pPr lvl="0" algn="l">
              <a:lnSpc>
                <a:spcPts val="1280"/>
              </a:lnSpc>
            </a:pPr>
            <a:endParaRPr lang="en-GB" sz="1400" b="1" i="1" noProof="0" dirty="0">
              <a:latin typeface="Calibri" panose="020F0502020204030204" pitchFamily="34" charset="0"/>
              <a:cs typeface="Calibri" panose="020F0502020204030204" pitchFamily="34" charset="0"/>
            </a:endParaRPr>
          </a:p>
          <a:p>
            <a:pPr lvl="0" algn="l">
              <a:lnSpc>
                <a:spcPts val="1280"/>
              </a:lnSpc>
            </a:pPr>
            <a:endParaRPr lang="en-GB" sz="1400" b="1" i="1" noProof="0" dirty="0">
              <a:latin typeface="Calibri" panose="020F0502020204030204" pitchFamily="34" charset="0"/>
              <a:cs typeface="Calibri" panose="020F0502020204030204" pitchFamily="34" charset="0"/>
            </a:endParaRPr>
          </a:p>
          <a:p>
            <a:pPr lvl="0" algn="l">
              <a:lnSpc>
                <a:spcPts val="1280"/>
              </a:lnSpc>
            </a:pPr>
            <a:endParaRPr lang="en-GB" sz="1400" b="1" i="1" noProof="0" dirty="0">
              <a:latin typeface="Calibri" panose="020F0502020204030204" pitchFamily="34" charset="0"/>
              <a:cs typeface="Calibri" panose="020F0502020204030204" pitchFamily="34" charset="0"/>
            </a:endParaRPr>
          </a:p>
          <a:p>
            <a:pPr lvl="0" algn="l">
              <a:lnSpc>
                <a:spcPts val="1280"/>
              </a:lnSpc>
            </a:pPr>
            <a:endParaRPr lang="en-GB" sz="1400" b="1" i="1" noProof="0" dirty="0">
              <a:latin typeface="Calibri" panose="020F0502020204030204" pitchFamily="34" charset="0"/>
              <a:cs typeface="Calibri" panose="020F0502020204030204" pitchFamily="34" charset="0"/>
            </a:endParaRPr>
          </a:p>
          <a:p>
            <a:pPr lvl="0" algn="l">
              <a:lnSpc>
                <a:spcPts val="1280"/>
              </a:lnSpc>
            </a:pPr>
            <a:endParaRPr lang="en-GB" sz="1400" b="1" i="1" noProof="0" dirty="0">
              <a:latin typeface="Calibri" panose="020F0502020204030204" pitchFamily="34" charset="0"/>
              <a:cs typeface="Calibri" panose="020F0502020204030204" pitchFamily="34" charset="0"/>
            </a:endParaRPr>
          </a:p>
          <a:p>
            <a:pPr lvl="0" algn="l">
              <a:lnSpc>
                <a:spcPts val="1280"/>
              </a:lnSpc>
            </a:pPr>
            <a:endParaRPr lang="en-GB" sz="1400" b="1" i="1" noProof="0" dirty="0">
              <a:latin typeface="Calibri" panose="020F0502020204030204" pitchFamily="34" charset="0"/>
              <a:cs typeface="Calibri" panose="020F0502020204030204" pitchFamily="34" charset="0"/>
            </a:endParaRPr>
          </a:p>
        </p:txBody>
      </p:sp>
      <p:sp>
        <p:nvSpPr>
          <p:cNvPr id="28" name="Text Placeholder 6">
            <a:extLst>
              <a:ext uri="{FF2B5EF4-FFF2-40B4-BE49-F238E27FC236}">
                <a16:creationId xmlns:a16="http://schemas.microsoft.com/office/drawing/2014/main" id="{112C2EC4-53A1-7E4F-F9BF-734ED95ED9E5}"/>
              </a:ext>
            </a:extLst>
          </p:cNvPr>
          <p:cNvSpPr txBox="1">
            <a:spLocks/>
          </p:cNvSpPr>
          <p:nvPr/>
        </p:nvSpPr>
        <p:spPr>
          <a:xfrm>
            <a:off x="986981" y="3427644"/>
            <a:ext cx="6202979" cy="4110620"/>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666750" lvl="0" indent="-658813" algn="l">
              <a:lnSpc>
                <a:spcPts val="1280"/>
              </a:lnSpc>
              <a:tabLst>
                <a:tab pos="1597025" algn="l"/>
              </a:tabLst>
            </a:pPr>
            <a:r>
              <a:rPr lang="en-GB" sz="1400" b="1" noProof="0" dirty="0">
                <a:solidFill>
                  <a:srgbClr val="0E6E61"/>
                </a:solidFill>
                <a:latin typeface="Calibri" panose="020F0502020204030204" pitchFamily="34" charset="0"/>
                <a:cs typeface="Calibri" panose="020F0502020204030204" pitchFamily="34" charset="0"/>
              </a:rPr>
              <a:t>SDG 8 	</a:t>
            </a:r>
            <a:r>
              <a:rPr lang="en-GB" sz="1400" b="1" noProof="0" dirty="0">
                <a:latin typeface="Calibri" panose="020F0502020204030204" pitchFamily="34" charset="0"/>
                <a:cs typeface="Calibri" panose="020F0502020204030204" pitchFamily="34" charset="0"/>
              </a:rPr>
              <a:t>Decent Work and Economic Growth: </a:t>
            </a:r>
            <a:r>
              <a:rPr lang="en-GB" sz="1400" noProof="0" dirty="0">
                <a:latin typeface="Calibri" panose="020F0502020204030204" pitchFamily="34" charset="0"/>
                <a:cs typeface="Calibri" panose="020F0502020204030204" pitchFamily="34" charset="0"/>
              </a:rPr>
              <a:t>By fostering ethical leadership and CSR implementation, the module supports inclusive and sustainable economic growth and productive employment within engineering sectors.</a:t>
            </a:r>
          </a:p>
          <a:p>
            <a:pPr marL="666750" indent="-658813" algn="l">
              <a:lnSpc>
                <a:spcPts val="1280"/>
              </a:lnSpc>
              <a:tabLst>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666750" lvl="0" indent="-658813" algn="l">
              <a:lnSpc>
                <a:spcPts val="1280"/>
              </a:lnSpc>
              <a:tabLst>
                <a:tab pos="1597025" algn="l"/>
              </a:tabLst>
            </a:pPr>
            <a:r>
              <a:rPr lang="en-GB" sz="1400" b="1" noProof="0" dirty="0">
                <a:solidFill>
                  <a:srgbClr val="0E6E61"/>
                </a:solidFill>
                <a:latin typeface="Calibri" panose="020F0502020204030204" pitchFamily="34" charset="0"/>
                <a:cs typeface="Calibri" panose="020F0502020204030204" pitchFamily="34" charset="0"/>
              </a:rPr>
              <a:t>SDG 9	</a:t>
            </a:r>
            <a:r>
              <a:rPr lang="en-GB" sz="1400" b="1" noProof="0" dirty="0">
                <a:latin typeface="Calibri" panose="020F0502020204030204" pitchFamily="34" charset="0"/>
                <a:cs typeface="Calibri" panose="020F0502020204030204" pitchFamily="34" charset="0"/>
              </a:rPr>
              <a:t>Industry, Innovation and Infrastructure: </a:t>
            </a:r>
            <a:r>
              <a:rPr lang="en-GB" sz="1400" noProof="0" dirty="0">
                <a:latin typeface="Calibri" panose="020F0502020204030204" pitchFamily="34" charset="0"/>
                <a:cs typeface="Calibri" panose="020F0502020204030204" pitchFamily="34" charset="0"/>
              </a:rPr>
              <a:t>Through strategic foresight and systems thinking, students are trained to contribute to resilient infrastructure and sustainable industrial development.</a:t>
            </a:r>
          </a:p>
          <a:p>
            <a:pPr marL="666750" indent="-658813" algn="l">
              <a:lnSpc>
                <a:spcPts val="1280"/>
              </a:lnSpc>
              <a:tabLst>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666750" lvl="0" indent="-658813" algn="l">
              <a:lnSpc>
                <a:spcPts val="1280"/>
              </a:lnSpc>
              <a:tabLst>
                <a:tab pos="1597025" algn="l"/>
              </a:tabLst>
            </a:pPr>
            <a:r>
              <a:rPr lang="en-GB" sz="1400" b="1" noProof="0" dirty="0">
                <a:solidFill>
                  <a:srgbClr val="0E6E61"/>
                </a:solidFill>
                <a:latin typeface="Calibri" panose="020F0502020204030204" pitchFamily="34" charset="0"/>
                <a:cs typeface="Calibri" panose="020F0502020204030204" pitchFamily="34" charset="0"/>
              </a:rPr>
              <a:t>SDG 12	</a:t>
            </a:r>
            <a:r>
              <a:rPr lang="en-GB" sz="1400" b="1" noProof="0" dirty="0">
                <a:latin typeface="Calibri" panose="020F0502020204030204" pitchFamily="34" charset="0"/>
                <a:cs typeface="Calibri" panose="020F0502020204030204" pitchFamily="34" charset="0"/>
              </a:rPr>
              <a:t>Responsible Consumption and Production: </a:t>
            </a:r>
            <a:r>
              <a:rPr lang="en-GB" sz="1400" noProof="0" dirty="0">
                <a:latin typeface="Calibri" panose="020F0502020204030204" pitchFamily="34" charset="0"/>
                <a:cs typeface="Calibri" panose="020F0502020204030204" pitchFamily="34" charset="0"/>
              </a:rPr>
              <a:t>The emphasis on sustainable project management and resource efficiency directly supports responsible production patterns.</a:t>
            </a:r>
          </a:p>
          <a:p>
            <a:pPr marL="666750" indent="-658813" algn="l">
              <a:lnSpc>
                <a:spcPts val="1280"/>
              </a:lnSpc>
              <a:tabLst>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666750" lvl="0" indent="-658813" algn="l">
              <a:lnSpc>
                <a:spcPts val="1280"/>
              </a:lnSpc>
              <a:tabLst>
                <a:tab pos="1597025" algn="l"/>
              </a:tabLst>
            </a:pPr>
            <a:r>
              <a:rPr lang="en-GB" sz="1400" b="1" noProof="0" dirty="0">
                <a:solidFill>
                  <a:srgbClr val="0E6E61"/>
                </a:solidFill>
                <a:latin typeface="Calibri" panose="020F0502020204030204" pitchFamily="34" charset="0"/>
                <a:cs typeface="Calibri" panose="020F0502020204030204" pitchFamily="34" charset="0"/>
              </a:rPr>
              <a:t>SDG 13	</a:t>
            </a:r>
            <a:r>
              <a:rPr lang="en-GB" sz="1400" b="1" noProof="0" dirty="0">
                <a:latin typeface="Calibri" panose="020F0502020204030204" pitchFamily="34" charset="0"/>
                <a:cs typeface="Calibri" panose="020F0502020204030204" pitchFamily="34" charset="0"/>
              </a:rPr>
              <a:t>Climate Action: </a:t>
            </a:r>
            <a:r>
              <a:rPr lang="en-GB" sz="1400" noProof="0" dirty="0">
                <a:latin typeface="Calibri" panose="020F0502020204030204" pitchFamily="34" charset="0"/>
                <a:cs typeface="Calibri" panose="020F0502020204030204" pitchFamily="34" charset="0"/>
              </a:rPr>
              <a:t>By equipping students to lead sustainability transitions, the module builds capacity for climate mitigation and adaptation in engineering practice.</a:t>
            </a:r>
          </a:p>
          <a:p>
            <a:pPr marL="666750" indent="-658813" algn="l">
              <a:lnSpc>
                <a:spcPts val="1280"/>
              </a:lnSpc>
              <a:tabLst>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666750" lvl="0" indent="-658813" algn="l">
              <a:lnSpc>
                <a:spcPts val="1280"/>
              </a:lnSpc>
              <a:tabLst>
                <a:tab pos="1597025" algn="l"/>
              </a:tabLst>
            </a:pPr>
            <a:r>
              <a:rPr lang="en-GB" sz="1400" b="1" noProof="0" dirty="0">
                <a:solidFill>
                  <a:srgbClr val="0E6E61"/>
                </a:solidFill>
                <a:latin typeface="Calibri" panose="020F0502020204030204" pitchFamily="34" charset="0"/>
                <a:cs typeface="Calibri" panose="020F0502020204030204" pitchFamily="34" charset="0"/>
              </a:rPr>
              <a:t>SDG 16	</a:t>
            </a:r>
            <a:r>
              <a:rPr lang="en-GB" sz="1400" b="1" noProof="0" dirty="0">
                <a:latin typeface="Calibri" panose="020F0502020204030204" pitchFamily="34" charset="0"/>
                <a:cs typeface="Calibri" panose="020F0502020204030204" pitchFamily="34" charset="0"/>
              </a:rPr>
              <a:t>Peace, Justice and Strong Institutions: </a:t>
            </a:r>
            <a:r>
              <a:rPr lang="en-GB" sz="1400" noProof="0" dirty="0">
                <a:latin typeface="Calibri" panose="020F0502020204030204" pitchFamily="34" charset="0"/>
                <a:cs typeface="Calibri" panose="020F0502020204030204" pitchFamily="34" charset="0"/>
              </a:rPr>
              <a:t>Ethical decision-making and transparent governance in project and organisational leadership contribute to building accountable and inclusive institutions.</a:t>
            </a:r>
          </a:p>
          <a:p>
            <a:pPr marL="666750" indent="-658813" algn="l">
              <a:lnSpc>
                <a:spcPts val="1280"/>
              </a:lnSpc>
              <a:tabLst>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666750" indent="-658813" algn="l">
              <a:lnSpc>
                <a:spcPts val="1280"/>
              </a:lnSpc>
              <a:tabLst>
                <a:tab pos="1597025" algn="l"/>
              </a:tabLst>
            </a:pPr>
            <a:r>
              <a:rPr lang="en-GB" sz="1400" b="1" noProof="0" dirty="0">
                <a:solidFill>
                  <a:srgbClr val="0E6E61"/>
                </a:solidFill>
                <a:latin typeface="Calibri" panose="020F0502020204030204" pitchFamily="34" charset="0"/>
                <a:cs typeface="Calibri" panose="020F0502020204030204" pitchFamily="34" charset="0"/>
              </a:rPr>
              <a:t>SDG 17	</a:t>
            </a:r>
            <a:r>
              <a:rPr lang="en-GB" sz="1400" b="1" noProof="0" dirty="0">
                <a:latin typeface="Calibri" panose="020F0502020204030204" pitchFamily="34" charset="0"/>
                <a:cs typeface="Calibri" panose="020F0502020204030204" pitchFamily="34" charset="0"/>
              </a:rPr>
              <a:t>Partnerships for the Goals</a:t>
            </a:r>
            <a:r>
              <a:rPr lang="en-GB" sz="1400" noProof="0" dirty="0">
                <a:latin typeface="Calibri" panose="020F0502020204030204" pitchFamily="34" charset="0"/>
                <a:cs typeface="Calibri" panose="020F0502020204030204" pitchFamily="34" charset="0"/>
              </a:rPr>
              <a:t>: The module promotes stakeholder engagement and collaborative problem-solving, which are essential to achieving sustainable development through multi-sectoral partnerships.</a:t>
            </a:r>
          </a:p>
          <a:p>
            <a:pPr marL="666750" indent="-658813" algn="l">
              <a:lnSpc>
                <a:spcPts val="1280"/>
              </a:lnSpc>
              <a:tabLst>
                <a:tab pos="1597025" algn="l"/>
              </a:tabLst>
            </a:pPr>
            <a:r>
              <a:rPr lang="en-GB" sz="900" noProof="0" dirty="0">
                <a:solidFill>
                  <a:srgbClr val="CEBEDD"/>
                </a:solidFill>
                <a:latin typeface="Calibri" panose="020F0502020204030204" pitchFamily="34" charset="0"/>
                <a:cs typeface="Calibri" panose="020F0502020204030204" pitchFamily="34" charset="0"/>
              </a:rPr>
              <a:t>……………………………………………………………………………………………………………………….………………………………………………………….</a:t>
            </a:r>
            <a:endParaRPr lang="en-GB" sz="900" noProof="0" dirty="0">
              <a:latin typeface="Calibri" panose="020F0502020204030204" pitchFamily="34" charset="0"/>
              <a:cs typeface="Calibri" panose="020F0502020204030204" pitchFamily="34" charset="0"/>
            </a:endParaRPr>
          </a:p>
          <a:p>
            <a:pPr marL="666750" lvl="0" indent="-658813" algn="l">
              <a:lnSpc>
                <a:spcPts val="1280"/>
              </a:lnSpc>
              <a:tabLst>
                <a:tab pos="1597025" algn="l"/>
              </a:tabLst>
            </a:pPr>
            <a:endParaRPr lang="en-GB" sz="1400" noProof="0" dirty="0">
              <a:latin typeface="Calibri" panose="020F0502020204030204" pitchFamily="34" charset="0"/>
              <a:cs typeface="Calibri" panose="020F0502020204030204" pitchFamily="34" charset="0"/>
            </a:endParaRPr>
          </a:p>
          <a:p>
            <a:pPr marL="666750" lvl="0" indent="-658813" algn="l">
              <a:lnSpc>
                <a:spcPts val="1280"/>
              </a:lnSpc>
              <a:tabLst>
                <a:tab pos="1597025" algn="l"/>
              </a:tabLst>
            </a:pPr>
            <a:endParaRPr lang="en-GB" sz="1150" b="1" noProof="0" dirty="0">
              <a:latin typeface="Calibri" panose="020F0502020204030204" pitchFamily="34" charset="0"/>
              <a:cs typeface="Calibri" panose="020F0502020204030204" pitchFamily="34" charset="0"/>
            </a:endParaRPr>
          </a:p>
        </p:txBody>
      </p:sp>
      <p:grpSp>
        <p:nvGrpSpPr>
          <p:cNvPr id="2" name="Group 1">
            <a:extLst>
              <a:ext uri="{FF2B5EF4-FFF2-40B4-BE49-F238E27FC236}">
                <a16:creationId xmlns:a16="http://schemas.microsoft.com/office/drawing/2014/main" id="{F404F073-DE7A-AA94-445C-D373493465E6}"/>
              </a:ext>
            </a:extLst>
          </p:cNvPr>
          <p:cNvGrpSpPr/>
          <p:nvPr/>
        </p:nvGrpSpPr>
        <p:grpSpPr>
          <a:xfrm>
            <a:off x="632678" y="4589"/>
            <a:ext cx="7206111" cy="1687885"/>
            <a:chOff x="632678" y="4589"/>
            <a:chExt cx="7206111" cy="1687885"/>
          </a:xfrm>
        </p:grpSpPr>
        <p:sp>
          <p:nvSpPr>
            <p:cNvPr id="11" name="Rectangle 107">
              <a:extLst>
                <a:ext uri="{FF2B5EF4-FFF2-40B4-BE49-F238E27FC236}">
                  <a16:creationId xmlns:a16="http://schemas.microsoft.com/office/drawing/2014/main" id="{486E89DB-5ADA-9F3A-651B-193DA30C0B02}"/>
                </a:ext>
              </a:extLst>
            </p:cNvPr>
            <p:cNvSpPr/>
            <p:nvPr/>
          </p:nvSpPr>
          <p:spPr>
            <a:xfrm flipH="1">
              <a:off x="6238468"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6" name="Text Placeholder 32">
              <a:extLst>
                <a:ext uri="{FF2B5EF4-FFF2-40B4-BE49-F238E27FC236}">
                  <a16:creationId xmlns:a16="http://schemas.microsoft.com/office/drawing/2014/main" id="{EEB7C514-9FB0-AE8B-F5D4-85827AAA10CC}"/>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9" name="Straight Connector 8">
              <a:extLst>
                <a:ext uri="{FF2B5EF4-FFF2-40B4-BE49-F238E27FC236}">
                  <a16:creationId xmlns:a16="http://schemas.microsoft.com/office/drawing/2014/main" id="{DCF7ABAF-9F52-36DA-84AC-B6265DE39946}"/>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10" name="Text Placeholder 32">
              <a:extLst>
                <a:ext uri="{FF2B5EF4-FFF2-40B4-BE49-F238E27FC236}">
                  <a16:creationId xmlns:a16="http://schemas.microsoft.com/office/drawing/2014/main" id="{4F555F5A-976A-B9B2-7681-0657CBFE16E5}"/>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1</a:t>
              </a:r>
            </a:p>
          </p:txBody>
        </p:sp>
      </p:grpSp>
      <p:sp>
        <p:nvSpPr>
          <p:cNvPr id="13" name="Text Placeholder 1">
            <a:extLst>
              <a:ext uri="{FF2B5EF4-FFF2-40B4-BE49-F238E27FC236}">
                <a16:creationId xmlns:a16="http://schemas.microsoft.com/office/drawing/2014/main" id="{A441F20D-7983-98CD-D947-87D91CF13402}"/>
              </a:ext>
            </a:extLst>
          </p:cNvPr>
          <p:cNvSpPr txBox="1">
            <a:spLocks/>
          </p:cNvSpPr>
          <p:nvPr/>
        </p:nvSpPr>
        <p:spPr>
          <a:xfrm>
            <a:off x="879243" y="666903"/>
            <a:ext cx="5421302" cy="1007785"/>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69BCAC"/>
                </a:solidFill>
              </a:rPr>
              <a:t>Transversal Skills for Sustainable Engineering Leadership</a:t>
            </a:r>
          </a:p>
          <a:p>
            <a:pPr algn="r">
              <a:lnSpc>
                <a:spcPts val="2380"/>
              </a:lnSpc>
              <a:spcBef>
                <a:spcPts val="0"/>
              </a:spcBef>
            </a:pPr>
            <a:endParaRPr lang="en-GB" sz="2700" noProof="0" dirty="0">
              <a:solidFill>
                <a:srgbClr val="69BCAC"/>
              </a:solidFill>
            </a:endParaRPr>
          </a:p>
        </p:txBody>
      </p:sp>
      <p:cxnSp>
        <p:nvCxnSpPr>
          <p:cNvPr id="15" name="Straight Connector 14">
            <a:extLst>
              <a:ext uri="{FF2B5EF4-FFF2-40B4-BE49-F238E27FC236}">
                <a16:creationId xmlns:a16="http://schemas.microsoft.com/office/drawing/2014/main" id="{D423E0FA-6B2A-9345-0033-534E52196727}"/>
              </a:ext>
            </a:extLst>
          </p:cNvPr>
          <p:cNvCxnSpPr>
            <a:cxnSpLocks/>
          </p:cNvCxnSpPr>
          <p:nvPr/>
        </p:nvCxnSpPr>
        <p:spPr>
          <a:xfrm>
            <a:off x="2302189" y="2298539"/>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16" name="Text Placeholder 4">
            <a:extLst>
              <a:ext uri="{FF2B5EF4-FFF2-40B4-BE49-F238E27FC236}">
                <a16:creationId xmlns:a16="http://schemas.microsoft.com/office/drawing/2014/main" id="{93B52FF0-C3EA-AF39-B73E-F8CAA6F7A556}"/>
              </a:ext>
            </a:extLst>
          </p:cNvPr>
          <p:cNvSpPr txBox="1">
            <a:spLocks/>
          </p:cNvSpPr>
          <p:nvPr/>
        </p:nvSpPr>
        <p:spPr>
          <a:xfrm>
            <a:off x="970255" y="2122613"/>
            <a:ext cx="6068373" cy="597372"/>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chemeClr val="bg1"/>
                </a:solidFill>
                <a:highlight>
                  <a:srgbClr val="0E6E61"/>
                </a:highlight>
                <a:latin typeface="Calibri" panose="020F0502020204030204" pitchFamily="34" charset="0"/>
                <a:cs typeface="Calibri" panose="020F0502020204030204" pitchFamily="34" charset="0"/>
              </a:rPr>
              <a:t> Alignment with the SDGs</a:t>
            </a:r>
            <a:r>
              <a:rPr lang="en-GB" sz="2200" b="1" noProof="0" dirty="0">
                <a:solidFill>
                  <a:srgbClr val="0E6E61"/>
                </a:solidFill>
                <a:highlight>
                  <a:srgbClr val="0E6E61"/>
                </a:highlight>
                <a:latin typeface="Calibri" panose="020F0502020204030204" pitchFamily="34" charset="0"/>
                <a:cs typeface="Calibri" panose="020F0502020204030204" pitchFamily="34" charset="0"/>
              </a:rPr>
              <a:t>.</a:t>
            </a:r>
          </a:p>
          <a:p>
            <a:pPr marL="0" indent="0">
              <a:buClrTx/>
              <a:buNone/>
            </a:pPr>
            <a:endParaRPr lang="en-GB" sz="2200" b="1" noProof="0" dirty="0">
              <a:solidFill>
                <a:schemeClr val="bg1"/>
              </a:solidFill>
              <a:highlight>
                <a:srgbClr val="0E6E61"/>
              </a:highligh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0092342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664084-8262-C5FF-1F25-D8AF8F9DEDAA}"/>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93733E35-77F6-A272-529C-B4E05FA92BC1}"/>
              </a:ext>
            </a:extLst>
          </p:cNvPr>
          <p:cNvSpPr txBox="1"/>
          <p:nvPr/>
        </p:nvSpPr>
        <p:spPr>
          <a:xfrm>
            <a:off x="12844807" y="8106232"/>
            <a:ext cx="4571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p:txBody>
      </p:sp>
      <p:sp>
        <p:nvSpPr>
          <p:cNvPr id="28" name="Text Placeholder 6">
            <a:extLst>
              <a:ext uri="{FF2B5EF4-FFF2-40B4-BE49-F238E27FC236}">
                <a16:creationId xmlns:a16="http://schemas.microsoft.com/office/drawing/2014/main" id="{EB12BEF4-2912-E42C-DE53-62456B39B55F}"/>
              </a:ext>
            </a:extLst>
          </p:cNvPr>
          <p:cNvSpPr txBox="1">
            <a:spLocks/>
          </p:cNvSpPr>
          <p:nvPr/>
        </p:nvSpPr>
        <p:spPr>
          <a:xfrm>
            <a:off x="1039836" y="2748157"/>
            <a:ext cx="3570946" cy="7768184"/>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9263" indent="-441325" algn="l">
              <a:lnSpc>
                <a:spcPts val="1280"/>
              </a:lnSpc>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14S PROBLEM SOLVING</a:t>
            </a:r>
          </a:p>
          <a:p>
            <a:pPr marL="449263" indent="-441325" algn="l">
              <a:lnSpc>
                <a:spcPts val="1280"/>
              </a:lnSpc>
              <a:tabLst>
                <a:tab pos="568325" algn="l"/>
                <a:tab pos="1597025" algn="l"/>
              </a:tabLst>
            </a:pPr>
            <a:r>
              <a:rPr lang="en-GB" sz="1400" noProof="0" dirty="0">
                <a:latin typeface="Calibri" panose="020F0502020204030204" pitchFamily="34" charset="0"/>
                <a:cs typeface="Calibri" panose="020F0502020204030204" pitchFamily="34" charset="0"/>
              </a:rPr>
              <a:t>Complex problem-solving skills</a:t>
            </a:r>
          </a:p>
          <a:p>
            <a:pPr marL="449263" indent="-441325" algn="l">
              <a:lnSpc>
                <a:spcPts val="1280"/>
              </a:lnSpc>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15S CRITICAL	</a:t>
            </a:r>
            <a:r>
              <a:rPr lang="en-GB" sz="1400" noProof="0" dirty="0">
                <a:latin typeface="Calibri" panose="020F0502020204030204" pitchFamily="34" charset="0"/>
                <a:cs typeface="Calibri" panose="020F0502020204030204" pitchFamily="34" charset="0"/>
              </a:rPr>
              <a:t> </a:t>
            </a:r>
          </a:p>
          <a:p>
            <a:pPr marL="449263" indent="-441325" algn="l">
              <a:lnSpc>
                <a:spcPts val="1280"/>
              </a:lnSpc>
              <a:tabLst>
                <a:tab pos="568325" algn="l"/>
                <a:tab pos="1597025" algn="l"/>
              </a:tabLst>
            </a:pPr>
            <a:r>
              <a:rPr lang="en-GB" sz="1400" noProof="0" dirty="0">
                <a:latin typeface="Calibri" panose="020F0502020204030204" pitchFamily="34" charset="0"/>
                <a:cs typeface="Calibri" panose="020F0502020204030204" pitchFamily="34" charset="0"/>
              </a:rPr>
              <a:t>Critical thinking skills</a:t>
            </a:r>
          </a:p>
          <a:p>
            <a:pPr marL="449263" indent="-441325" algn="l">
              <a:lnSpc>
                <a:spcPts val="1280"/>
              </a:lnSpc>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16S FORESIGHT	</a:t>
            </a:r>
            <a:r>
              <a:rPr lang="en-GB" sz="1400" noProof="0" dirty="0">
                <a:latin typeface="Calibri" panose="020F0502020204030204" pitchFamily="34" charset="0"/>
                <a:cs typeface="Calibri" panose="020F0502020204030204" pitchFamily="34" charset="0"/>
              </a:rPr>
              <a:t> </a:t>
            </a:r>
          </a:p>
          <a:p>
            <a:pPr marL="449263" indent="-441325" algn="l">
              <a:lnSpc>
                <a:spcPts val="1280"/>
              </a:lnSpc>
              <a:tabLst>
                <a:tab pos="568325" algn="l"/>
                <a:tab pos="1597025" algn="l"/>
              </a:tabLst>
            </a:pPr>
            <a:r>
              <a:rPr lang="en-GB" sz="1400" noProof="0" dirty="0">
                <a:latin typeface="Calibri" panose="020F0502020204030204" pitchFamily="34" charset="0"/>
                <a:cs typeface="Calibri" panose="020F0502020204030204" pitchFamily="34" charset="0"/>
              </a:rPr>
              <a:t>Strategic foresight &amp; scenario </a:t>
            </a:r>
          </a:p>
          <a:p>
            <a:pPr marL="449263" indent="-441325" algn="l">
              <a:lnSpc>
                <a:spcPts val="1280"/>
              </a:lnSpc>
              <a:tabLst>
                <a:tab pos="568325" algn="l"/>
                <a:tab pos="1597025" algn="l"/>
              </a:tabLst>
            </a:pPr>
            <a:r>
              <a:rPr lang="en-GB" sz="1400" noProof="0" dirty="0">
                <a:latin typeface="Calibri" panose="020F0502020204030204" pitchFamily="34" charset="0"/>
                <a:cs typeface="Calibri" panose="020F0502020204030204" pitchFamily="34" charset="0"/>
              </a:rPr>
              <a:t>planning skills</a:t>
            </a:r>
          </a:p>
          <a:p>
            <a:pPr marL="449263" indent="-441325" algn="l">
              <a:lnSpc>
                <a:spcPts val="1280"/>
              </a:lnSpc>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17S LEADERSHIP</a:t>
            </a:r>
          </a:p>
          <a:p>
            <a:pPr marL="449263" indent="-441325" algn="l">
              <a:lnSpc>
                <a:spcPts val="1280"/>
              </a:lnSpc>
              <a:tabLst>
                <a:tab pos="568325" algn="l"/>
                <a:tab pos="1597025" algn="l"/>
              </a:tabLst>
            </a:pPr>
            <a:r>
              <a:rPr lang="en-GB" sz="1400" noProof="0" dirty="0">
                <a:latin typeface="Calibri" panose="020F0502020204030204" pitchFamily="34" charset="0"/>
                <a:cs typeface="Calibri" panose="020F0502020204030204" pitchFamily="34" charset="0"/>
              </a:rPr>
              <a:t>Leadership skills for sustainability</a:t>
            </a:r>
          </a:p>
          <a:p>
            <a:pPr marL="449263" indent="-441325" algn="l">
              <a:lnSpc>
                <a:spcPts val="1280"/>
              </a:lnSpc>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21S COMMUNICATION	</a:t>
            </a:r>
            <a:r>
              <a:rPr lang="en-GB" sz="1400" noProof="0" dirty="0">
                <a:latin typeface="Calibri" panose="020F0502020204030204" pitchFamily="34" charset="0"/>
                <a:cs typeface="Calibri" panose="020F0502020204030204" pitchFamily="34" charset="0"/>
              </a:rPr>
              <a:t> </a:t>
            </a:r>
          </a:p>
          <a:p>
            <a:pPr marL="449263" indent="-441325" algn="l">
              <a:lnSpc>
                <a:spcPts val="1280"/>
              </a:lnSpc>
              <a:tabLst>
                <a:tab pos="568325" algn="l"/>
                <a:tab pos="1597025" algn="l"/>
              </a:tabLst>
            </a:pPr>
            <a:r>
              <a:rPr lang="en-GB" sz="1400" noProof="0" dirty="0">
                <a:latin typeface="Calibri" panose="020F0502020204030204" pitchFamily="34" charset="0"/>
                <a:cs typeface="Calibri" panose="020F0502020204030204" pitchFamily="34" charset="0"/>
              </a:rPr>
              <a:t>Effective communication skills </a:t>
            </a:r>
          </a:p>
          <a:p>
            <a:pPr marL="449263" indent="-441325" algn="l">
              <a:lnSpc>
                <a:spcPts val="1280"/>
              </a:lnSpc>
              <a:tabLst>
                <a:tab pos="568325" algn="l"/>
                <a:tab pos="1597025" algn="l"/>
              </a:tabLst>
            </a:pPr>
            <a:r>
              <a:rPr lang="en-GB" sz="1400" noProof="0" dirty="0">
                <a:latin typeface="Calibri" panose="020F0502020204030204" pitchFamily="34" charset="0"/>
                <a:cs typeface="Calibri" panose="020F0502020204030204" pitchFamily="34" charset="0"/>
              </a:rPr>
              <a:t>with a variety of audiences</a:t>
            </a:r>
          </a:p>
          <a:p>
            <a:pPr marL="449263" indent="-441325" algn="l">
              <a:lnSpc>
                <a:spcPts val="1280"/>
              </a:lnSpc>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22S TRANSITION	</a:t>
            </a:r>
            <a:r>
              <a:rPr lang="en-GB" sz="1400" noProof="0" dirty="0">
                <a:latin typeface="Calibri" panose="020F0502020204030204" pitchFamily="34" charset="0"/>
                <a:cs typeface="Calibri" panose="020F0502020204030204" pitchFamily="34" charset="0"/>
              </a:rPr>
              <a:t> </a:t>
            </a:r>
          </a:p>
          <a:p>
            <a:pPr marL="449263" indent="-441325" algn="l">
              <a:lnSpc>
                <a:spcPts val="1280"/>
              </a:lnSpc>
              <a:tabLst>
                <a:tab pos="568325" algn="l"/>
                <a:tab pos="1597025" algn="l"/>
              </a:tabLst>
            </a:pPr>
            <a:r>
              <a:rPr lang="en-GB" sz="1400" noProof="0" dirty="0">
                <a:latin typeface="Calibri" panose="020F0502020204030204" pitchFamily="34" charset="0"/>
                <a:cs typeface="Calibri" panose="020F0502020204030204" pitchFamily="34" charset="0"/>
              </a:rPr>
              <a:t>Change &amp; transition management </a:t>
            </a:r>
          </a:p>
          <a:p>
            <a:pPr marL="449263" indent="-441325" algn="l">
              <a:lnSpc>
                <a:spcPts val="1280"/>
              </a:lnSpc>
              <a:tabLst>
                <a:tab pos="568325" algn="l"/>
                <a:tab pos="1597025" algn="l"/>
              </a:tabLst>
            </a:pPr>
            <a:r>
              <a:rPr lang="en-GB" sz="1400" noProof="0" dirty="0">
                <a:latin typeface="Calibri" panose="020F0502020204030204" pitchFamily="34" charset="0"/>
                <a:cs typeface="Calibri" panose="020F0502020204030204" pitchFamily="34" charset="0"/>
              </a:rPr>
              <a:t>skills for Sustainability</a:t>
            </a:r>
          </a:p>
          <a:p>
            <a:pPr marL="449263" indent="-441325" algn="l">
              <a:lnSpc>
                <a:spcPts val="1280"/>
              </a:lnSpc>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23S RESILIENCE</a:t>
            </a:r>
          </a:p>
          <a:p>
            <a:pPr marL="449263" indent="-441325" algn="l">
              <a:lnSpc>
                <a:spcPts val="1280"/>
              </a:lnSpc>
              <a:tabLst>
                <a:tab pos="568325" algn="l"/>
                <a:tab pos="1597025" algn="l"/>
              </a:tabLst>
            </a:pPr>
            <a:r>
              <a:rPr lang="en-GB" sz="1400" noProof="0" dirty="0">
                <a:latin typeface="Calibri" panose="020F0502020204030204" pitchFamily="34" charset="0"/>
                <a:cs typeface="Calibri" panose="020F0502020204030204" pitchFamily="34" charset="0"/>
              </a:rPr>
              <a:t>Resilience &amp; adaptability skills in </a:t>
            </a:r>
          </a:p>
          <a:p>
            <a:pPr marL="449263" indent="-441325" algn="l">
              <a:lnSpc>
                <a:spcPts val="1280"/>
              </a:lnSpc>
              <a:tabLst>
                <a:tab pos="568325" algn="l"/>
                <a:tab pos="1597025" algn="l"/>
              </a:tabLst>
            </a:pPr>
            <a:r>
              <a:rPr lang="en-GB" sz="1400" noProof="0" dirty="0">
                <a:latin typeface="Calibri" panose="020F0502020204030204" pitchFamily="34" charset="0"/>
                <a:cs typeface="Calibri" panose="020F0502020204030204" pitchFamily="34" charset="0"/>
              </a:rPr>
              <a:t>sustainability Projects</a:t>
            </a:r>
          </a:p>
          <a:p>
            <a:pPr marL="449263" indent="-441325" algn="l">
              <a:lnSpc>
                <a:spcPts val="1280"/>
              </a:lnSpc>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24S MANAGEMENT	</a:t>
            </a:r>
            <a:r>
              <a:rPr lang="en-GB" sz="1400" noProof="0" dirty="0">
                <a:latin typeface="Calibri" panose="020F0502020204030204" pitchFamily="34" charset="0"/>
                <a:cs typeface="Calibri" panose="020F0502020204030204" pitchFamily="34" charset="0"/>
              </a:rPr>
              <a:t> </a:t>
            </a:r>
          </a:p>
          <a:p>
            <a:pPr marL="449263" indent="-441325" algn="l">
              <a:lnSpc>
                <a:spcPts val="1280"/>
              </a:lnSpc>
              <a:tabLst>
                <a:tab pos="568325" algn="l"/>
                <a:tab pos="1597025" algn="l"/>
              </a:tabLst>
            </a:pPr>
            <a:r>
              <a:rPr lang="en-GB" sz="1400" noProof="0" dirty="0">
                <a:latin typeface="Calibri" panose="020F0502020204030204" pitchFamily="34" charset="0"/>
                <a:cs typeface="Calibri" panose="020F0502020204030204" pitchFamily="34" charset="0"/>
              </a:rPr>
              <a:t>Sustainability project &amp; engineering </a:t>
            </a:r>
          </a:p>
          <a:p>
            <a:pPr marL="449263" indent="-441325" algn="l">
              <a:lnSpc>
                <a:spcPts val="1280"/>
              </a:lnSpc>
              <a:tabLst>
                <a:tab pos="568325" algn="l"/>
                <a:tab pos="1597025" algn="l"/>
              </a:tabLst>
            </a:pPr>
            <a:r>
              <a:rPr lang="en-GB" sz="1400" noProof="0" dirty="0">
                <a:latin typeface="Calibri" panose="020F0502020204030204" pitchFamily="34" charset="0"/>
                <a:cs typeface="Calibri" panose="020F0502020204030204" pitchFamily="34" charset="0"/>
              </a:rPr>
              <a:t>management</a:t>
            </a:r>
          </a:p>
          <a:p>
            <a:pPr marL="449263" indent="-441325" algn="l">
              <a:lnSpc>
                <a:spcPts val="1280"/>
              </a:lnSpc>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25S CREATIVE	</a:t>
            </a:r>
            <a:r>
              <a:rPr lang="en-GB" sz="1400" noProof="0" dirty="0">
                <a:latin typeface="Calibri" panose="020F0502020204030204" pitchFamily="34" charset="0"/>
                <a:cs typeface="Calibri" panose="020F0502020204030204" pitchFamily="34" charset="0"/>
              </a:rPr>
              <a:t> </a:t>
            </a:r>
          </a:p>
          <a:p>
            <a:pPr marL="449263" indent="-441325" algn="l">
              <a:lnSpc>
                <a:spcPts val="1280"/>
              </a:lnSpc>
              <a:tabLst>
                <a:tab pos="568325" algn="l"/>
                <a:tab pos="1597025" algn="l"/>
              </a:tabLst>
            </a:pPr>
            <a:r>
              <a:rPr lang="en-GB" sz="1400" noProof="0" dirty="0">
                <a:latin typeface="Calibri" panose="020F0502020204030204" pitchFamily="34" charset="0"/>
                <a:cs typeface="Calibri" panose="020F0502020204030204" pitchFamily="34" charset="0"/>
              </a:rPr>
              <a:t>Skills for creativity and innovativeness</a:t>
            </a:r>
          </a:p>
          <a:p>
            <a:pPr marL="449263" indent="-441325" algn="l">
              <a:lnSpc>
                <a:spcPts val="1280"/>
              </a:lnSpc>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26S SYSTEMIC</a:t>
            </a:r>
            <a:r>
              <a:rPr lang="en-GB" sz="1400" noProof="0" dirty="0">
                <a:solidFill>
                  <a:srgbClr val="0E6E61"/>
                </a:solidFill>
                <a:latin typeface="Calibri" panose="020F0502020204030204" pitchFamily="34" charset="0"/>
                <a:cs typeface="Calibri" panose="020F0502020204030204" pitchFamily="34" charset="0"/>
              </a:rPr>
              <a:t> </a:t>
            </a:r>
          </a:p>
          <a:p>
            <a:pPr marL="449263" indent="-441325" algn="l">
              <a:lnSpc>
                <a:spcPts val="1280"/>
              </a:lnSpc>
              <a:tabLst>
                <a:tab pos="568325" algn="l"/>
                <a:tab pos="1597025" algn="l"/>
              </a:tabLst>
            </a:pPr>
            <a:r>
              <a:rPr lang="en-GB" sz="1400" noProof="0" dirty="0">
                <a:latin typeface="Calibri" panose="020F0502020204030204" pitchFamily="34" charset="0"/>
                <a:cs typeface="Calibri" panose="020F0502020204030204" pitchFamily="34" charset="0"/>
              </a:rPr>
              <a:t>Skills to apply systems thinking</a:t>
            </a:r>
          </a:p>
          <a:p>
            <a:pPr marL="449263" indent="-441325" algn="l">
              <a:lnSpc>
                <a:spcPts val="1280"/>
              </a:lnSpc>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27S MULTIDISCIPLINARY	</a:t>
            </a:r>
            <a:r>
              <a:rPr lang="en-GB" sz="1400" noProof="0" dirty="0">
                <a:latin typeface="Calibri" panose="020F0502020204030204" pitchFamily="34" charset="0"/>
                <a:cs typeface="Calibri" panose="020F0502020204030204" pitchFamily="34" charset="0"/>
              </a:rPr>
              <a:t> </a:t>
            </a:r>
          </a:p>
          <a:p>
            <a:pPr marL="449263" indent="-441325" algn="l">
              <a:lnSpc>
                <a:spcPts val="1280"/>
              </a:lnSpc>
              <a:tabLst>
                <a:tab pos="568325" algn="l"/>
                <a:tab pos="1597025" algn="l"/>
              </a:tabLst>
            </a:pPr>
            <a:r>
              <a:rPr lang="en-GB" sz="1400" noProof="0" dirty="0">
                <a:latin typeface="Calibri" panose="020F0502020204030204" pitchFamily="34" charset="0"/>
                <a:cs typeface="Calibri" panose="020F0502020204030204" pitchFamily="34" charset="0"/>
              </a:rPr>
              <a:t>Skills to work with multidisciplinary </a:t>
            </a:r>
          </a:p>
          <a:p>
            <a:pPr marL="449263" indent="-441325" algn="l">
              <a:lnSpc>
                <a:spcPts val="1280"/>
              </a:lnSpc>
              <a:tabLst>
                <a:tab pos="568325" algn="l"/>
                <a:tab pos="1597025" algn="l"/>
              </a:tabLst>
            </a:pPr>
            <a:r>
              <a:rPr lang="en-GB" sz="1400" noProof="0" dirty="0">
                <a:latin typeface="Calibri" panose="020F0502020204030204" pitchFamily="34" charset="0"/>
                <a:cs typeface="Calibri" panose="020F0502020204030204" pitchFamily="34" charset="0"/>
              </a:rPr>
              <a:t>approaches and environments</a:t>
            </a:r>
          </a:p>
          <a:p>
            <a:pPr marL="449263" indent="-441325" algn="l">
              <a:lnSpc>
                <a:spcPts val="1280"/>
              </a:lnSpc>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28S ETHICAL	</a:t>
            </a:r>
            <a:r>
              <a:rPr lang="en-GB" sz="1400" noProof="0" dirty="0">
                <a:latin typeface="Calibri" panose="020F0502020204030204" pitchFamily="34" charset="0"/>
                <a:cs typeface="Calibri" panose="020F0502020204030204" pitchFamily="34" charset="0"/>
              </a:rPr>
              <a:t> </a:t>
            </a:r>
          </a:p>
          <a:p>
            <a:pPr marL="449263" indent="-441325" algn="l">
              <a:lnSpc>
                <a:spcPts val="1280"/>
              </a:lnSpc>
              <a:tabLst>
                <a:tab pos="568325" algn="l"/>
                <a:tab pos="1597025" algn="l"/>
              </a:tabLst>
            </a:pPr>
            <a:r>
              <a:rPr lang="en-GB" sz="1400" noProof="0" dirty="0">
                <a:latin typeface="Calibri" panose="020F0502020204030204" pitchFamily="34" charset="0"/>
                <a:cs typeface="Calibri" panose="020F0502020204030204" pitchFamily="34" charset="0"/>
              </a:rPr>
              <a:t>Skills to include an ethical approach </a:t>
            </a:r>
          </a:p>
          <a:p>
            <a:pPr marL="449263" indent="-441325" algn="l">
              <a:lnSpc>
                <a:spcPts val="1280"/>
              </a:lnSpc>
              <a:tabLst>
                <a:tab pos="568325" algn="l"/>
                <a:tab pos="1597025" algn="l"/>
              </a:tabLst>
            </a:pPr>
            <a:r>
              <a:rPr lang="en-GB" sz="1400" noProof="0" dirty="0">
                <a:latin typeface="Calibri" panose="020F0502020204030204" pitchFamily="34" charset="0"/>
                <a:cs typeface="Calibri" panose="020F0502020204030204" pitchFamily="34" charset="0"/>
              </a:rPr>
              <a:t>in problem solving</a:t>
            </a:r>
          </a:p>
          <a:p>
            <a:pPr marL="449263" indent="-441325" algn="l">
              <a:lnSpc>
                <a:spcPts val="1280"/>
              </a:lnSpc>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29S EMPATHY	</a:t>
            </a:r>
            <a:r>
              <a:rPr lang="en-GB" sz="1400" noProof="0" dirty="0">
                <a:latin typeface="Calibri" panose="020F0502020204030204" pitchFamily="34" charset="0"/>
                <a:cs typeface="Calibri" panose="020F0502020204030204" pitchFamily="34" charset="0"/>
              </a:rPr>
              <a:t> </a:t>
            </a:r>
          </a:p>
          <a:p>
            <a:pPr marL="449263" indent="-441325" algn="l">
              <a:lnSpc>
                <a:spcPts val="1280"/>
              </a:lnSpc>
              <a:tabLst>
                <a:tab pos="568325" algn="l"/>
                <a:tab pos="1597025" algn="l"/>
              </a:tabLst>
            </a:pPr>
            <a:r>
              <a:rPr lang="en-GB" sz="1400" noProof="0" dirty="0">
                <a:latin typeface="Calibri" panose="020F0502020204030204" pitchFamily="34" charset="0"/>
                <a:cs typeface="Calibri" panose="020F0502020204030204" pitchFamily="34" charset="0"/>
              </a:rPr>
              <a:t>Skills to understand users' needs </a:t>
            </a:r>
          </a:p>
          <a:p>
            <a:pPr marL="449263" indent="-441325" algn="l">
              <a:lnSpc>
                <a:spcPts val="1280"/>
              </a:lnSpc>
              <a:tabLst>
                <a:tab pos="568325" algn="l"/>
                <a:tab pos="1597025" algn="l"/>
              </a:tabLst>
            </a:pPr>
            <a:r>
              <a:rPr lang="en-GB" sz="1400" noProof="0" dirty="0">
                <a:latin typeface="Calibri" panose="020F0502020204030204" pitchFamily="34" charset="0"/>
                <a:cs typeface="Calibri" panose="020F0502020204030204" pitchFamily="34" charset="0"/>
              </a:rPr>
              <a:t>and improve people's lives</a:t>
            </a:r>
          </a:p>
          <a:p>
            <a:pPr marL="449263" indent="-441325" algn="l">
              <a:lnSpc>
                <a:spcPts val="1280"/>
              </a:lnSpc>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568325" algn="l"/>
                <a:tab pos="1597025" algn="l"/>
              </a:tabLst>
            </a:pPr>
            <a:endParaRPr lang="en-GB" sz="1400" b="1" noProof="0" dirty="0">
              <a:latin typeface="Calibri" panose="020F0502020204030204" pitchFamily="34" charset="0"/>
              <a:cs typeface="Calibri" panose="020F0502020204030204" pitchFamily="34" charset="0"/>
            </a:endParaRPr>
          </a:p>
        </p:txBody>
      </p:sp>
      <p:cxnSp>
        <p:nvCxnSpPr>
          <p:cNvPr id="9" name="Straight Connector 8">
            <a:extLst>
              <a:ext uri="{FF2B5EF4-FFF2-40B4-BE49-F238E27FC236}">
                <a16:creationId xmlns:a16="http://schemas.microsoft.com/office/drawing/2014/main" id="{3449CEB5-1C27-F162-292B-C7B0C1C3573D}"/>
              </a:ext>
            </a:extLst>
          </p:cNvPr>
          <p:cNvCxnSpPr>
            <a:cxnSpLocks/>
          </p:cNvCxnSpPr>
          <p:nvPr/>
        </p:nvCxnSpPr>
        <p:spPr>
          <a:xfrm flipH="1" flipV="1">
            <a:off x="984551" y="2397443"/>
            <a:ext cx="41688" cy="7757948"/>
          </a:xfrm>
          <a:prstGeom prst="line">
            <a:avLst/>
          </a:prstGeom>
          <a:ln w="9525">
            <a:solidFill>
              <a:srgbClr val="262626"/>
            </a:solidFill>
            <a:prstDash val="sysDash"/>
          </a:ln>
        </p:spPr>
        <p:style>
          <a:lnRef idx="1">
            <a:schemeClr val="accent1"/>
          </a:lnRef>
          <a:fillRef idx="0">
            <a:schemeClr val="accent1"/>
          </a:fillRef>
          <a:effectRef idx="0">
            <a:schemeClr val="accent1"/>
          </a:effectRef>
          <a:fontRef idx="minor">
            <a:schemeClr val="tx1"/>
          </a:fontRef>
        </p:style>
      </p:cxnSp>
      <p:sp>
        <p:nvSpPr>
          <p:cNvPr id="11" name="Text Placeholder 4">
            <a:extLst>
              <a:ext uri="{FF2B5EF4-FFF2-40B4-BE49-F238E27FC236}">
                <a16:creationId xmlns:a16="http://schemas.microsoft.com/office/drawing/2014/main" id="{2A1221B6-13F2-63F9-C631-49299530B4B1}"/>
              </a:ext>
            </a:extLst>
          </p:cNvPr>
          <p:cNvSpPr txBox="1">
            <a:spLocks/>
          </p:cNvSpPr>
          <p:nvPr/>
        </p:nvSpPr>
        <p:spPr>
          <a:xfrm>
            <a:off x="878441" y="2199626"/>
            <a:ext cx="2703053" cy="597372"/>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12700" marR="0" lvl="0" indent="-12700" algn="just" rtl="0">
              <a:lnSpc>
                <a:spcPct val="100000"/>
              </a:lnSpc>
              <a:spcBef>
                <a:spcPts val="0"/>
              </a:spcBef>
              <a:spcAft>
                <a:spcPts val="0"/>
              </a:spcAft>
              <a:buClr>
                <a:srgbClr val="1A3966"/>
              </a:buClr>
              <a:buSzPts val="1800"/>
              <a:buFont typeface="Arial"/>
              <a:buNone/>
              <a:tabLst/>
              <a:defRPr sz="18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gn="l"/>
            <a:r>
              <a:rPr lang="en-GB" sz="2200" b="1" noProof="0" dirty="0">
                <a:solidFill>
                  <a:schemeClr val="bg1"/>
                </a:solidFill>
                <a:highlight>
                  <a:srgbClr val="0E6E61"/>
                </a:highlight>
                <a:latin typeface="Calibri" panose="020F0502020204030204" pitchFamily="34" charset="0"/>
                <a:cs typeface="Calibri" panose="020F0502020204030204" pitchFamily="34" charset="0"/>
              </a:rPr>
              <a:t> Skills</a:t>
            </a:r>
            <a:r>
              <a:rPr lang="en-GB" sz="2200" b="1" noProof="0" dirty="0">
                <a:solidFill>
                  <a:srgbClr val="0E6E61"/>
                </a:solidFill>
                <a:highlight>
                  <a:srgbClr val="0E6E61"/>
                </a:highlight>
                <a:latin typeface="Calibri" panose="020F0502020204030204" pitchFamily="34" charset="0"/>
                <a:cs typeface="Calibri" panose="020F0502020204030204" pitchFamily="34" charset="0"/>
              </a:rPr>
              <a:t>:</a:t>
            </a:r>
          </a:p>
        </p:txBody>
      </p:sp>
      <p:sp>
        <p:nvSpPr>
          <p:cNvPr id="17" name="Text Placeholder 6">
            <a:extLst>
              <a:ext uri="{FF2B5EF4-FFF2-40B4-BE49-F238E27FC236}">
                <a16:creationId xmlns:a16="http://schemas.microsoft.com/office/drawing/2014/main" id="{63B3ABFC-7936-EABA-0A23-2530DE24C9DB}"/>
              </a:ext>
            </a:extLst>
          </p:cNvPr>
          <p:cNvSpPr txBox="1">
            <a:spLocks/>
          </p:cNvSpPr>
          <p:nvPr/>
        </p:nvSpPr>
        <p:spPr>
          <a:xfrm>
            <a:off x="4610782" y="2748157"/>
            <a:ext cx="3008544" cy="6730811"/>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9263" indent="-441325" algn="l">
              <a:lnSpc>
                <a:spcPts val="1280"/>
              </a:lnSpc>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02K SDGs	</a:t>
            </a:r>
            <a:r>
              <a:rPr lang="en-GB" sz="1400" noProof="0" dirty="0">
                <a:latin typeface="Calibri" panose="020F0502020204030204" pitchFamily="34" charset="0"/>
                <a:cs typeface="Calibri" panose="020F0502020204030204" pitchFamily="34" charset="0"/>
              </a:rPr>
              <a:t> </a:t>
            </a:r>
          </a:p>
          <a:p>
            <a:pPr marL="11113" indent="-3175" algn="l">
              <a:lnSpc>
                <a:spcPts val="1280"/>
              </a:lnSpc>
              <a:tabLst>
                <a:tab pos="568325" algn="l"/>
                <a:tab pos="1597025" algn="l"/>
              </a:tabLst>
            </a:pPr>
            <a:r>
              <a:rPr lang="en-GB" sz="1400" noProof="0" dirty="0">
                <a:latin typeface="Calibri" panose="020F0502020204030204" pitchFamily="34" charset="0"/>
                <a:cs typeface="Calibri" panose="020F0502020204030204" pitchFamily="34" charset="0"/>
              </a:rPr>
              <a:t>Connection between engineering </a:t>
            </a:r>
          </a:p>
          <a:p>
            <a:pPr marL="11113" indent="-3175" algn="l">
              <a:lnSpc>
                <a:spcPts val="1280"/>
              </a:lnSpc>
              <a:tabLst>
                <a:tab pos="568325" algn="l"/>
                <a:tab pos="1597025" algn="l"/>
              </a:tabLst>
            </a:pPr>
            <a:r>
              <a:rPr lang="en-GB" sz="1400" noProof="0" dirty="0">
                <a:latin typeface="Calibri" panose="020F0502020204030204" pitchFamily="34" charset="0"/>
                <a:cs typeface="Calibri" panose="020F0502020204030204" pitchFamily="34" charset="0"/>
              </a:rPr>
              <a:t>and sustainability &amp; the SDGs</a:t>
            </a:r>
          </a:p>
          <a:p>
            <a:pPr marL="449263" indent="-441325" algn="l">
              <a:lnSpc>
                <a:spcPts val="1280"/>
              </a:lnSpc>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03K LIMITS 	</a:t>
            </a:r>
            <a:r>
              <a:rPr lang="en-GB" sz="1400" noProof="0" dirty="0">
                <a:latin typeface="Calibri" panose="020F0502020204030204" pitchFamily="34" charset="0"/>
                <a:cs typeface="Calibri" panose="020F0502020204030204" pitchFamily="34" charset="0"/>
              </a:rPr>
              <a:t> </a:t>
            </a:r>
          </a:p>
          <a:p>
            <a:pPr marL="11113" indent="-3175" algn="l">
              <a:lnSpc>
                <a:spcPts val="1280"/>
              </a:lnSpc>
              <a:tabLst>
                <a:tab pos="568325" algn="l"/>
                <a:tab pos="1597025" algn="l"/>
              </a:tabLst>
            </a:pPr>
            <a:r>
              <a:rPr lang="en-GB" sz="1400" noProof="0" dirty="0">
                <a:latin typeface="Calibri" panose="020F0502020204030204" pitchFamily="34" charset="0"/>
                <a:cs typeface="Calibri" panose="020F0502020204030204" pitchFamily="34" charset="0"/>
              </a:rPr>
              <a:t>Planetary boundaries &amp; the current state of critical resources</a:t>
            </a:r>
          </a:p>
          <a:p>
            <a:pPr marL="449263" indent="-441325" algn="l">
              <a:lnSpc>
                <a:spcPts val="1280"/>
              </a:lnSpc>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04K GLOBAL	</a:t>
            </a:r>
            <a:r>
              <a:rPr lang="en-GB" sz="1400" noProof="0" dirty="0">
                <a:latin typeface="Calibri" panose="020F0502020204030204" pitchFamily="34" charset="0"/>
                <a:cs typeface="Calibri" panose="020F0502020204030204" pitchFamily="34" charset="0"/>
              </a:rPr>
              <a:t> </a:t>
            </a:r>
          </a:p>
          <a:p>
            <a:pPr marL="11113" indent="-3175" algn="l">
              <a:lnSpc>
                <a:spcPts val="1280"/>
              </a:lnSpc>
              <a:tabLst>
                <a:tab pos="568325" algn="l"/>
                <a:tab pos="1597025" algn="l"/>
              </a:tabLst>
            </a:pPr>
            <a:r>
              <a:rPr lang="en-GB" sz="1400" noProof="0" dirty="0">
                <a:latin typeface="Calibri" panose="020F0502020204030204" pitchFamily="34" charset="0"/>
                <a:cs typeface="Calibri" panose="020F0502020204030204" pitchFamily="34" charset="0"/>
              </a:rPr>
              <a:t>Geopolitical &amp; economic influences </a:t>
            </a:r>
          </a:p>
          <a:p>
            <a:pPr marL="11113" indent="-3175" algn="l">
              <a:lnSpc>
                <a:spcPts val="1280"/>
              </a:lnSpc>
              <a:tabLst>
                <a:tab pos="568325" algn="l"/>
                <a:tab pos="1597025" algn="l"/>
              </a:tabLst>
            </a:pPr>
            <a:r>
              <a:rPr lang="en-GB" sz="1400" noProof="0" dirty="0">
                <a:latin typeface="Calibri" panose="020F0502020204030204" pitchFamily="34" charset="0"/>
                <a:cs typeface="Calibri" panose="020F0502020204030204" pitchFamily="34" charset="0"/>
              </a:rPr>
              <a:t>on sustainability</a:t>
            </a:r>
          </a:p>
          <a:p>
            <a:pPr marL="449263" indent="-441325" algn="l">
              <a:lnSpc>
                <a:spcPts val="1280"/>
              </a:lnSpc>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06K RISK	</a:t>
            </a:r>
            <a:r>
              <a:rPr lang="en-GB" sz="1400" noProof="0" dirty="0">
                <a:latin typeface="Calibri" panose="020F0502020204030204" pitchFamily="34" charset="0"/>
                <a:cs typeface="Calibri" panose="020F0502020204030204" pitchFamily="34" charset="0"/>
              </a:rPr>
              <a:t> </a:t>
            </a:r>
          </a:p>
          <a:p>
            <a:pPr marL="11113" indent="-3175" algn="l">
              <a:lnSpc>
                <a:spcPts val="1280"/>
              </a:lnSpc>
              <a:tabLst>
                <a:tab pos="568325" algn="l"/>
                <a:tab pos="1597025" algn="l"/>
              </a:tabLst>
            </a:pPr>
            <a:r>
              <a:rPr lang="en-GB" sz="1400" noProof="0" dirty="0">
                <a:latin typeface="Calibri" panose="020F0502020204030204" pitchFamily="34" charset="0"/>
                <a:cs typeface="Calibri" panose="020F0502020204030204" pitchFamily="34" charset="0"/>
              </a:rPr>
              <a:t>Risk assessment for sustainability </a:t>
            </a:r>
            <a:r>
              <a:rPr lang="en-GB" sz="800" noProof="0" dirty="0">
                <a:solidFill>
                  <a:srgbClr val="CEBEDD"/>
                </a:solidFill>
                <a:latin typeface="Calibri" panose="020F0502020204030204" pitchFamily="34" charset="0"/>
                <a:cs typeface="Calibri" panose="020F0502020204030204" pitchFamily="34" charset="0"/>
              </a:rPr>
              <a:t>…………………………….………………………………………………..………</a:t>
            </a:r>
          </a:p>
          <a:p>
            <a:pPr marL="449263" indent="-441325" algn="l">
              <a:lnSpc>
                <a:spcPts val="1280"/>
              </a:lnSpc>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07K SOCIETY</a:t>
            </a:r>
            <a:endParaRPr lang="en-GB" sz="1400" noProof="0" dirty="0">
              <a:solidFill>
                <a:srgbClr val="0E6E61"/>
              </a:solidFill>
              <a:latin typeface="Calibri" panose="020F0502020204030204" pitchFamily="34" charset="0"/>
              <a:cs typeface="Calibri" panose="020F0502020204030204" pitchFamily="34" charset="0"/>
            </a:endParaRPr>
          </a:p>
          <a:p>
            <a:pPr marL="11113" indent="-3175" algn="l">
              <a:lnSpc>
                <a:spcPts val="1280"/>
              </a:lnSpc>
              <a:tabLst>
                <a:tab pos="568325" algn="l"/>
                <a:tab pos="1597025" algn="l"/>
              </a:tabLst>
            </a:pPr>
            <a:r>
              <a:rPr lang="en-GB" sz="1400" noProof="0" dirty="0">
                <a:latin typeface="Calibri" panose="020F0502020204030204" pitchFamily="34" charset="0"/>
                <a:cs typeface="Calibri" panose="020F0502020204030204" pitchFamily="34" charset="0"/>
              </a:rPr>
              <a:t>Sustainability and social systems</a:t>
            </a:r>
          </a:p>
          <a:p>
            <a:pPr marL="449263" indent="-441325" algn="l">
              <a:lnSpc>
                <a:spcPts val="1280"/>
              </a:lnSpc>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08K ENVIRONMENTAL	</a:t>
            </a:r>
            <a:r>
              <a:rPr lang="en-GB" sz="1400" noProof="0" dirty="0">
                <a:latin typeface="Calibri" panose="020F0502020204030204" pitchFamily="34" charset="0"/>
                <a:cs typeface="Calibri" panose="020F0502020204030204" pitchFamily="34" charset="0"/>
              </a:rPr>
              <a:t> </a:t>
            </a:r>
          </a:p>
          <a:p>
            <a:pPr marL="11113" indent="-3175" algn="l">
              <a:lnSpc>
                <a:spcPts val="1280"/>
              </a:lnSpc>
              <a:tabLst>
                <a:tab pos="568325" algn="l"/>
                <a:tab pos="1597025" algn="l"/>
              </a:tabLst>
            </a:pPr>
            <a:r>
              <a:rPr lang="en-GB" sz="1400" noProof="0" dirty="0">
                <a:latin typeface="Calibri" panose="020F0502020204030204" pitchFamily="34" charset="0"/>
                <a:cs typeface="Calibri" panose="020F0502020204030204" pitchFamily="34" charset="0"/>
              </a:rPr>
              <a:t>Sustainability and the environment</a:t>
            </a:r>
          </a:p>
          <a:p>
            <a:pPr marL="449263" indent="-441325" algn="l">
              <a:lnSpc>
                <a:spcPts val="1280"/>
              </a:lnSpc>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10K BEST PRACTICES 	</a:t>
            </a:r>
            <a:r>
              <a:rPr lang="en-GB" sz="1400" noProof="0" dirty="0">
                <a:latin typeface="Calibri" panose="020F0502020204030204" pitchFamily="34" charset="0"/>
                <a:cs typeface="Calibri" panose="020F0502020204030204" pitchFamily="34" charset="0"/>
              </a:rPr>
              <a:t> </a:t>
            </a:r>
          </a:p>
          <a:p>
            <a:pPr marL="11113" indent="-3175" algn="l">
              <a:lnSpc>
                <a:spcPts val="1280"/>
              </a:lnSpc>
              <a:tabLst>
                <a:tab pos="568325" algn="l"/>
                <a:tab pos="1597025" algn="l"/>
              </a:tabLst>
            </a:pPr>
            <a:r>
              <a:rPr lang="en-GB" sz="1400" noProof="0" dirty="0">
                <a:latin typeface="Calibri" panose="020F0502020204030204" pitchFamily="34" charset="0"/>
                <a:cs typeface="Calibri" panose="020F0502020204030204" pitchFamily="34" charset="0"/>
              </a:rPr>
              <a:t>Best practices of sustainability in engineering projects</a:t>
            </a:r>
          </a:p>
          <a:p>
            <a:pPr marL="449263" indent="-441325" algn="l">
              <a:lnSpc>
                <a:spcPts val="1280"/>
              </a:lnSpc>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16K CULTURAL 	</a:t>
            </a:r>
            <a:r>
              <a:rPr lang="en-GB" sz="1400" noProof="0" dirty="0">
                <a:latin typeface="Calibri" panose="020F0502020204030204" pitchFamily="34" charset="0"/>
                <a:cs typeface="Calibri" panose="020F0502020204030204" pitchFamily="34" charset="0"/>
              </a:rPr>
              <a:t> </a:t>
            </a:r>
          </a:p>
          <a:p>
            <a:pPr marL="11113" indent="-3175" algn="l">
              <a:lnSpc>
                <a:spcPts val="1280"/>
              </a:lnSpc>
              <a:tabLst>
                <a:tab pos="568325" algn="l"/>
                <a:tab pos="1597025" algn="l"/>
              </a:tabLst>
            </a:pPr>
            <a:r>
              <a:rPr lang="en-GB" sz="1400" noProof="0" dirty="0">
                <a:latin typeface="Calibri" panose="020F0502020204030204" pitchFamily="34" charset="0"/>
                <a:cs typeface="Calibri" panose="020F0502020204030204" pitchFamily="34" charset="0"/>
              </a:rPr>
              <a:t>Cultural differences in approaches </a:t>
            </a:r>
          </a:p>
          <a:p>
            <a:pPr marL="11113" indent="-3175" algn="l">
              <a:lnSpc>
                <a:spcPts val="1280"/>
              </a:lnSpc>
              <a:tabLst>
                <a:tab pos="568325" algn="l"/>
                <a:tab pos="1597025" algn="l"/>
              </a:tabLst>
            </a:pPr>
            <a:r>
              <a:rPr lang="en-GB" sz="1400" noProof="0" dirty="0">
                <a:latin typeface="Calibri" panose="020F0502020204030204" pitchFamily="34" charset="0"/>
                <a:cs typeface="Calibri" panose="020F0502020204030204" pitchFamily="34" charset="0"/>
              </a:rPr>
              <a:t>to sustainability</a:t>
            </a:r>
          </a:p>
          <a:p>
            <a:pPr marL="449263" indent="-441325" algn="l">
              <a:lnSpc>
                <a:spcPts val="1280"/>
              </a:lnSpc>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marL="11113" indent="-3175" algn="l">
              <a:lnSpc>
                <a:spcPts val="1280"/>
              </a:lnSpc>
              <a:tabLst>
                <a:tab pos="568325" algn="l"/>
                <a:tab pos="1597025" algn="l"/>
              </a:tabLst>
            </a:pPr>
            <a:endParaRPr lang="en-GB" sz="1400" noProof="0" dirty="0">
              <a:latin typeface="Calibri" panose="020F0502020204030204" pitchFamily="34" charset="0"/>
              <a:cs typeface="Calibri" panose="020F0502020204030204" pitchFamily="34" charset="0"/>
            </a:endParaRPr>
          </a:p>
          <a:p>
            <a:pPr marL="449263" lvl="0" indent="-441325" algn="l">
              <a:lnSpc>
                <a:spcPts val="1280"/>
              </a:lnSpc>
              <a:tabLst>
                <a:tab pos="568325" algn="l"/>
                <a:tab pos="1597025" algn="l"/>
              </a:tabLst>
            </a:pPr>
            <a:endParaRPr lang="en-GB" sz="1150" b="1" noProof="0" dirty="0">
              <a:latin typeface="Calibri" panose="020F0502020204030204" pitchFamily="34" charset="0"/>
              <a:cs typeface="Calibri" panose="020F0502020204030204" pitchFamily="34" charset="0"/>
            </a:endParaRPr>
          </a:p>
        </p:txBody>
      </p:sp>
      <p:cxnSp>
        <p:nvCxnSpPr>
          <p:cNvPr id="18" name="Straight Connector 17">
            <a:extLst>
              <a:ext uri="{FF2B5EF4-FFF2-40B4-BE49-F238E27FC236}">
                <a16:creationId xmlns:a16="http://schemas.microsoft.com/office/drawing/2014/main" id="{310959CF-FB41-0C49-AAB2-1338F0E8B044}"/>
              </a:ext>
            </a:extLst>
          </p:cNvPr>
          <p:cNvCxnSpPr>
            <a:cxnSpLocks/>
          </p:cNvCxnSpPr>
          <p:nvPr/>
        </p:nvCxnSpPr>
        <p:spPr>
          <a:xfrm flipH="1" flipV="1">
            <a:off x="4470856" y="2308156"/>
            <a:ext cx="69427" cy="7989534"/>
          </a:xfrm>
          <a:prstGeom prst="line">
            <a:avLst/>
          </a:prstGeom>
          <a:ln w="9525">
            <a:solidFill>
              <a:srgbClr val="262626"/>
            </a:solidFill>
            <a:prstDash val="sysDash"/>
          </a:ln>
        </p:spPr>
        <p:style>
          <a:lnRef idx="1">
            <a:schemeClr val="accent1"/>
          </a:lnRef>
          <a:fillRef idx="0">
            <a:schemeClr val="accent1"/>
          </a:fillRef>
          <a:effectRef idx="0">
            <a:schemeClr val="accent1"/>
          </a:effectRef>
          <a:fontRef idx="minor">
            <a:schemeClr val="tx1"/>
          </a:fontRef>
        </p:style>
      </p:cxnSp>
      <p:sp>
        <p:nvSpPr>
          <p:cNvPr id="19" name="Text Placeholder 4">
            <a:extLst>
              <a:ext uri="{FF2B5EF4-FFF2-40B4-BE49-F238E27FC236}">
                <a16:creationId xmlns:a16="http://schemas.microsoft.com/office/drawing/2014/main" id="{FA7789BF-BA7E-3916-2093-D7E5445E141E}"/>
              </a:ext>
            </a:extLst>
          </p:cNvPr>
          <p:cNvSpPr txBox="1">
            <a:spLocks/>
          </p:cNvSpPr>
          <p:nvPr/>
        </p:nvSpPr>
        <p:spPr>
          <a:xfrm>
            <a:off x="4351533" y="2197522"/>
            <a:ext cx="2703053" cy="597372"/>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12700" marR="0" lvl="0" indent="-12700" algn="just" rtl="0">
              <a:lnSpc>
                <a:spcPct val="100000"/>
              </a:lnSpc>
              <a:spcBef>
                <a:spcPts val="0"/>
              </a:spcBef>
              <a:spcAft>
                <a:spcPts val="0"/>
              </a:spcAft>
              <a:buClr>
                <a:srgbClr val="1A3966"/>
              </a:buClr>
              <a:buSzPts val="1800"/>
              <a:buFont typeface="Arial"/>
              <a:buNone/>
              <a:tabLst/>
              <a:defRPr sz="18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gn="l"/>
            <a:r>
              <a:rPr lang="en-GB" sz="2200" b="1" noProof="0" dirty="0">
                <a:solidFill>
                  <a:schemeClr val="bg1"/>
                </a:solidFill>
                <a:highlight>
                  <a:srgbClr val="0E6E61"/>
                </a:highlight>
                <a:latin typeface="Calibri" panose="020F0502020204030204" pitchFamily="34" charset="0"/>
                <a:cs typeface="Calibri" panose="020F0502020204030204" pitchFamily="34" charset="0"/>
              </a:rPr>
              <a:t> Knowledge</a:t>
            </a:r>
            <a:r>
              <a:rPr lang="en-GB" sz="2200" b="1" noProof="0" dirty="0">
                <a:solidFill>
                  <a:srgbClr val="0E6E61"/>
                </a:solidFill>
                <a:highlight>
                  <a:srgbClr val="0E6E61"/>
                </a:highlight>
                <a:latin typeface="Calibri" panose="020F0502020204030204" pitchFamily="34" charset="0"/>
                <a:cs typeface="Calibri" panose="020F0502020204030204" pitchFamily="34" charset="0"/>
              </a:rPr>
              <a:t>:</a:t>
            </a:r>
          </a:p>
        </p:txBody>
      </p:sp>
      <p:grpSp>
        <p:nvGrpSpPr>
          <p:cNvPr id="2" name="Group 1">
            <a:extLst>
              <a:ext uri="{FF2B5EF4-FFF2-40B4-BE49-F238E27FC236}">
                <a16:creationId xmlns:a16="http://schemas.microsoft.com/office/drawing/2014/main" id="{29BEA251-169B-AE55-32F8-7BAAF4A8F659}"/>
              </a:ext>
            </a:extLst>
          </p:cNvPr>
          <p:cNvGrpSpPr/>
          <p:nvPr/>
        </p:nvGrpSpPr>
        <p:grpSpPr>
          <a:xfrm>
            <a:off x="632678" y="4589"/>
            <a:ext cx="7206111" cy="1687885"/>
            <a:chOff x="632678" y="4589"/>
            <a:chExt cx="7206111" cy="1687885"/>
          </a:xfrm>
        </p:grpSpPr>
        <p:sp>
          <p:nvSpPr>
            <p:cNvPr id="13" name="Rectangle 107">
              <a:extLst>
                <a:ext uri="{FF2B5EF4-FFF2-40B4-BE49-F238E27FC236}">
                  <a16:creationId xmlns:a16="http://schemas.microsoft.com/office/drawing/2014/main" id="{20776FA8-7DBA-6F89-F945-DF6FEFB69593}"/>
                </a:ext>
              </a:extLst>
            </p:cNvPr>
            <p:cNvSpPr/>
            <p:nvPr/>
          </p:nvSpPr>
          <p:spPr>
            <a:xfrm flipH="1">
              <a:off x="6238468"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6" name="Text Placeholder 32">
              <a:extLst>
                <a:ext uri="{FF2B5EF4-FFF2-40B4-BE49-F238E27FC236}">
                  <a16:creationId xmlns:a16="http://schemas.microsoft.com/office/drawing/2014/main" id="{290942D0-87A6-99B3-DED2-EA51E89DE93D}"/>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0" name="Straight Connector 9">
              <a:extLst>
                <a:ext uri="{FF2B5EF4-FFF2-40B4-BE49-F238E27FC236}">
                  <a16:creationId xmlns:a16="http://schemas.microsoft.com/office/drawing/2014/main" id="{F137F520-4AA8-7994-AFFD-A1329C0A954C}"/>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12" name="Text Placeholder 32">
              <a:extLst>
                <a:ext uri="{FF2B5EF4-FFF2-40B4-BE49-F238E27FC236}">
                  <a16:creationId xmlns:a16="http://schemas.microsoft.com/office/drawing/2014/main" id="{7219A1DC-AF56-AB99-37B7-AF22DCA7BD2A}"/>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1</a:t>
              </a:r>
            </a:p>
          </p:txBody>
        </p:sp>
      </p:grpSp>
      <p:sp>
        <p:nvSpPr>
          <p:cNvPr id="16" name="Text Placeholder 1">
            <a:extLst>
              <a:ext uri="{FF2B5EF4-FFF2-40B4-BE49-F238E27FC236}">
                <a16:creationId xmlns:a16="http://schemas.microsoft.com/office/drawing/2014/main" id="{7FC7C051-9666-5C97-C68F-5FDB0BFFE494}"/>
              </a:ext>
            </a:extLst>
          </p:cNvPr>
          <p:cNvSpPr txBox="1">
            <a:spLocks/>
          </p:cNvSpPr>
          <p:nvPr/>
        </p:nvSpPr>
        <p:spPr>
          <a:xfrm>
            <a:off x="879243" y="666903"/>
            <a:ext cx="5421302" cy="1007785"/>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69BCAC"/>
                </a:solidFill>
              </a:rPr>
              <a:t>Transversal Skills for Sustainable Engineering Leadership</a:t>
            </a:r>
          </a:p>
          <a:p>
            <a:pPr algn="r">
              <a:lnSpc>
                <a:spcPts val="2380"/>
              </a:lnSpc>
              <a:spcBef>
                <a:spcPts val="0"/>
              </a:spcBef>
            </a:pPr>
            <a:endParaRPr lang="en-GB" sz="2700" noProof="0" dirty="0">
              <a:solidFill>
                <a:srgbClr val="69BCAC"/>
              </a:solidFill>
            </a:endParaRPr>
          </a:p>
        </p:txBody>
      </p:sp>
      <p:cxnSp>
        <p:nvCxnSpPr>
          <p:cNvPr id="25" name="Straight Connector 24">
            <a:extLst>
              <a:ext uri="{FF2B5EF4-FFF2-40B4-BE49-F238E27FC236}">
                <a16:creationId xmlns:a16="http://schemas.microsoft.com/office/drawing/2014/main" id="{D029F066-C450-ED1E-D7CC-15DB6033BE23}"/>
              </a:ext>
            </a:extLst>
          </p:cNvPr>
          <p:cNvCxnSpPr>
            <a:cxnSpLocks/>
          </p:cNvCxnSpPr>
          <p:nvPr/>
        </p:nvCxnSpPr>
        <p:spPr>
          <a:xfrm>
            <a:off x="2302189" y="1932779"/>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26" name="Text Placeholder 4">
            <a:extLst>
              <a:ext uri="{FF2B5EF4-FFF2-40B4-BE49-F238E27FC236}">
                <a16:creationId xmlns:a16="http://schemas.microsoft.com/office/drawing/2014/main" id="{D85B8589-5205-CB5F-3887-0CE8761DAAC8}"/>
              </a:ext>
            </a:extLst>
          </p:cNvPr>
          <p:cNvSpPr txBox="1">
            <a:spLocks/>
          </p:cNvSpPr>
          <p:nvPr/>
        </p:nvSpPr>
        <p:spPr>
          <a:xfrm>
            <a:off x="933112" y="1692474"/>
            <a:ext cx="6068373" cy="597372"/>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chemeClr val="bg1"/>
                </a:solidFill>
                <a:highlight>
                  <a:srgbClr val="69BCAC"/>
                </a:highlight>
                <a:latin typeface="Calibri" panose="020F0502020204030204" pitchFamily="34" charset="0"/>
                <a:cs typeface="Calibri" panose="020F0502020204030204" pitchFamily="34" charset="0"/>
              </a:rPr>
              <a:t> Skills and knowledge</a:t>
            </a:r>
            <a:r>
              <a:rPr lang="en-GB" sz="2200" b="1" noProof="0" dirty="0">
                <a:solidFill>
                  <a:srgbClr val="69BCAC"/>
                </a:solidFill>
                <a:highlight>
                  <a:srgbClr val="69BCAC"/>
                </a:highlight>
                <a:latin typeface="Calibri" panose="020F0502020204030204" pitchFamily="34" charset="0"/>
                <a:cs typeface="Calibri" panose="020F0502020204030204" pitchFamily="34" charset="0"/>
              </a:rPr>
              <a:t>.</a:t>
            </a:r>
          </a:p>
          <a:p>
            <a:pPr marL="0" indent="0">
              <a:buClrTx/>
              <a:buNone/>
            </a:pPr>
            <a:endParaRPr lang="en-GB" sz="2200" b="1" noProof="0" dirty="0">
              <a:solidFill>
                <a:srgbClr val="0E6E6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9138749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801"/>
        <p:cNvGrpSpPr/>
        <p:nvPr/>
      </p:nvGrpSpPr>
      <p:grpSpPr>
        <a:xfrm>
          <a:off x="0" y="0"/>
          <a:ext cx="0" cy="0"/>
          <a:chOff x="0" y="0"/>
          <a:chExt cx="0" cy="0"/>
        </a:xfrm>
      </p:grpSpPr>
      <p:sp>
        <p:nvSpPr>
          <p:cNvPr id="1803" name="Google Shape;1803;p48"/>
          <p:cNvSpPr txBox="1"/>
          <p:nvPr/>
        </p:nvSpPr>
        <p:spPr>
          <a:xfrm>
            <a:off x="4781462" y="7662886"/>
            <a:ext cx="45719" cy="36933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panose="020F0502020204030204" pitchFamily="34" charset="0"/>
              <a:ea typeface="Calibri"/>
              <a:cs typeface="Calibri" panose="020F0502020204030204" pitchFamily="34" charset="0"/>
              <a:sym typeface="Calibri"/>
            </a:endParaRPr>
          </a:p>
        </p:txBody>
      </p:sp>
      <p:graphicFrame>
        <p:nvGraphicFramePr>
          <p:cNvPr id="4" name="Tabla 3"/>
          <p:cNvGraphicFramePr>
            <a:graphicFrameLocks noGrp="1"/>
          </p:cNvGraphicFramePr>
          <p:nvPr>
            <p:extLst>
              <p:ext uri="{D42A27DB-BD31-4B8C-83A1-F6EECF244321}">
                <p14:modId xmlns:p14="http://schemas.microsoft.com/office/powerpoint/2010/main" val="1147236990"/>
              </p:ext>
            </p:extLst>
          </p:nvPr>
        </p:nvGraphicFramePr>
        <p:xfrm>
          <a:off x="1158902" y="2561035"/>
          <a:ext cx="4367742" cy="4556760"/>
        </p:xfrm>
        <a:graphic>
          <a:graphicData uri="http://schemas.openxmlformats.org/drawingml/2006/table">
            <a:tbl>
              <a:tblPr/>
              <a:tblGrid>
                <a:gridCol w="2649286">
                  <a:extLst>
                    <a:ext uri="{9D8B030D-6E8A-4147-A177-3AD203B41FA5}">
                      <a16:colId xmlns:a16="http://schemas.microsoft.com/office/drawing/2014/main" val="2217921334"/>
                    </a:ext>
                  </a:extLst>
                </a:gridCol>
                <a:gridCol w="429614">
                  <a:extLst>
                    <a:ext uri="{9D8B030D-6E8A-4147-A177-3AD203B41FA5}">
                      <a16:colId xmlns:a16="http://schemas.microsoft.com/office/drawing/2014/main" val="4268225633"/>
                    </a:ext>
                  </a:extLst>
                </a:gridCol>
                <a:gridCol w="429614">
                  <a:extLst>
                    <a:ext uri="{9D8B030D-6E8A-4147-A177-3AD203B41FA5}">
                      <a16:colId xmlns:a16="http://schemas.microsoft.com/office/drawing/2014/main" val="1702626642"/>
                    </a:ext>
                  </a:extLst>
                </a:gridCol>
                <a:gridCol w="429614">
                  <a:extLst>
                    <a:ext uri="{9D8B030D-6E8A-4147-A177-3AD203B41FA5}">
                      <a16:colId xmlns:a16="http://schemas.microsoft.com/office/drawing/2014/main" val="63451672"/>
                    </a:ext>
                  </a:extLst>
                </a:gridCol>
                <a:gridCol w="429614">
                  <a:extLst>
                    <a:ext uri="{9D8B030D-6E8A-4147-A177-3AD203B41FA5}">
                      <a16:colId xmlns:a16="http://schemas.microsoft.com/office/drawing/2014/main" val="3101157875"/>
                    </a:ext>
                  </a:extLst>
                </a:gridCol>
              </a:tblGrid>
              <a:tr h="198120">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a:noFill/>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gridSpan="3">
                  <a:txBody>
                    <a:bodyPr/>
                    <a:lstStyle/>
                    <a:p>
                      <a:pPr algn="ctr" fontAlgn="b"/>
                      <a:r>
                        <a:rPr lang="en-GB" sz="1100" b="1" i="0" u="none" strike="noStrike" noProof="0" dirty="0">
                          <a:solidFill>
                            <a:srgbClr val="FFFFFF"/>
                          </a:solidFill>
                          <a:effectLst/>
                          <a:latin typeface="Calibri" panose="020F0502020204030204" pitchFamily="34" charset="0"/>
                        </a:rPr>
                        <a:t>Modulo 2</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9592"/>
                    </a:solidFill>
                  </a:tcPr>
                </a:tc>
                <a:tc hMerge="1">
                  <a:txBody>
                    <a:bodyPr/>
                    <a:lstStyle/>
                    <a:p>
                      <a:endParaRPr lang="es-ES"/>
                    </a:p>
                  </a:txBody>
                  <a:tcPr/>
                </a:tc>
                <a:tc hMerge="1">
                  <a:txBody>
                    <a:bodyPr/>
                    <a:lstStyle/>
                    <a:p>
                      <a:endParaRPr lang="es-ES"/>
                    </a:p>
                  </a:txBody>
                  <a:tcPr/>
                </a:tc>
                <a:extLst>
                  <a:ext uri="{0D108BD9-81ED-4DB2-BD59-A6C34878D82A}">
                    <a16:rowId xmlns:a16="http://schemas.microsoft.com/office/drawing/2014/main" val="3475631226"/>
                  </a:ext>
                </a:extLst>
              </a:tr>
              <a:tr h="198120">
                <a:tc>
                  <a:txBody>
                    <a:bodyPr/>
                    <a:lstStyle/>
                    <a:p>
                      <a:pPr algn="r" fontAlgn="b"/>
                      <a:r>
                        <a:rPr lang="en-GB" sz="1200" b="1" i="0" u="none" strike="noStrike" noProof="0" dirty="0">
                          <a:solidFill>
                            <a:srgbClr val="FFFFFF"/>
                          </a:solidFill>
                          <a:effectLst/>
                          <a:latin typeface="Calibri" panose="020F0502020204030204" pitchFamily="34" charset="0"/>
                          <a:ea typeface="Calibri" panose="020F0502020204030204" pitchFamily="34" charset="0"/>
                          <a:cs typeface="Calibri" panose="020F0502020204030204" pitchFamily="34" charset="0"/>
                        </a:rPr>
                        <a:t>Transversal Skills</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9592"/>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ctr" rtl="0" fontAlgn="ctr"/>
                      <a:r>
                        <a:rPr lang="en-GB" sz="1100" b="1" i="0" u="none" strike="noStrike" noProof="0" dirty="0">
                          <a:solidFill>
                            <a:srgbClr val="FFFFFF"/>
                          </a:solidFill>
                          <a:effectLst/>
                          <a:latin typeface="Calibri" panose="020F0502020204030204" pitchFamily="34" charset="0"/>
                        </a:rPr>
                        <a:t>C07</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9592"/>
                    </a:solidFill>
                  </a:tcPr>
                </a:tc>
                <a:tc>
                  <a:txBody>
                    <a:bodyPr/>
                    <a:lstStyle/>
                    <a:p>
                      <a:pPr algn="ctr" rtl="0" fontAlgn="ctr"/>
                      <a:r>
                        <a:rPr lang="en-GB" sz="1100" b="1" i="0" u="none" strike="noStrike" noProof="0" dirty="0">
                          <a:solidFill>
                            <a:srgbClr val="FFFFFF"/>
                          </a:solidFill>
                          <a:effectLst/>
                          <a:latin typeface="Calibri" panose="020F0502020204030204" pitchFamily="34" charset="0"/>
                        </a:rPr>
                        <a:t>C08</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9592"/>
                    </a:solidFill>
                  </a:tcPr>
                </a:tc>
                <a:tc>
                  <a:txBody>
                    <a:bodyPr/>
                    <a:lstStyle/>
                    <a:p>
                      <a:pPr algn="ctr" rtl="0" fontAlgn="ctr"/>
                      <a:r>
                        <a:rPr lang="en-GB" sz="1100" b="1" i="0" u="none" strike="noStrike" noProof="0" dirty="0">
                          <a:solidFill>
                            <a:srgbClr val="FFFFFF"/>
                          </a:solidFill>
                          <a:effectLst/>
                          <a:latin typeface="Calibri" panose="020F0502020204030204" pitchFamily="34" charset="0"/>
                        </a:rPr>
                        <a:t>C09</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9592"/>
                    </a:solidFill>
                  </a:tcPr>
                </a:tc>
                <a:extLst>
                  <a:ext uri="{0D108BD9-81ED-4DB2-BD59-A6C34878D82A}">
                    <a16:rowId xmlns:a16="http://schemas.microsoft.com/office/drawing/2014/main" val="561062051"/>
                  </a:ext>
                </a:extLst>
              </a:tr>
              <a:tr h="198120">
                <a:tc>
                  <a:txBody>
                    <a:bodyPr/>
                    <a:lstStyle/>
                    <a:p>
                      <a:pPr algn="r" rtl="0" fontAlgn="ctr"/>
                      <a:r>
                        <a:rPr lang="en-GB" sz="900" b="1" i="0" u="none" strike="noStrike" noProof="0" dirty="0">
                          <a:solidFill>
                            <a:srgbClr val="009592"/>
                          </a:solidFill>
                          <a:effectLst/>
                          <a:latin typeface="Calibri" panose="020F0502020204030204" pitchFamily="34" charset="0"/>
                        </a:rPr>
                        <a:t>PROBLEM SOLVING</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dirty="0">
                          <a:solidFill>
                            <a:schemeClr val="bg1"/>
                          </a:solidFill>
                          <a:effectLst/>
                          <a:latin typeface="Calibri" panose="020F0502020204030204" pitchFamily="34" charset="0"/>
                        </a:rPr>
                        <a:t>S14</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extLst>
                  <a:ext uri="{0D108BD9-81ED-4DB2-BD59-A6C34878D82A}">
                    <a16:rowId xmlns:a16="http://schemas.microsoft.com/office/drawing/2014/main" val="905557290"/>
                  </a:ext>
                </a:extLst>
              </a:tr>
              <a:tr h="198120">
                <a:tc>
                  <a:txBody>
                    <a:bodyPr/>
                    <a:lstStyle/>
                    <a:p>
                      <a:pPr algn="r" rtl="0" fontAlgn="ctr"/>
                      <a:r>
                        <a:rPr lang="en-GB" sz="900" b="1" i="0" u="none" strike="noStrike" noProof="0" dirty="0">
                          <a:solidFill>
                            <a:srgbClr val="009592"/>
                          </a:solidFill>
                          <a:effectLst/>
                          <a:latin typeface="Calibri" panose="020F0502020204030204" pitchFamily="34" charset="0"/>
                        </a:rPr>
                        <a:t>CRITICAL</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dirty="0">
                          <a:solidFill>
                            <a:schemeClr val="bg1"/>
                          </a:solidFill>
                          <a:effectLst/>
                          <a:latin typeface="Calibri" panose="020F0502020204030204" pitchFamily="34" charset="0"/>
                        </a:rPr>
                        <a:t>S15</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extLst>
                  <a:ext uri="{0D108BD9-81ED-4DB2-BD59-A6C34878D82A}">
                    <a16:rowId xmlns:a16="http://schemas.microsoft.com/office/drawing/2014/main" val="348173010"/>
                  </a:ext>
                </a:extLst>
              </a:tr>
              <a:tr h="198120">
                <a:tc>
                  <a:txBody>
                    <a:bodyPr/>
                    <a:lstStyle/>
                    <a:p>
                      <a:pPr algn="r" rtl="0" fontAlgn="ctr"/>
                      <a:r>
                        <a:rPr lang="en-GB" sz="900" b="1" i="0" u="none" strike="noStrike" noProof="0" dirty="0">
                          <a:solidFill>
                            <a:srgbClr val="009592"/>
                          </a:solidFill>
                          <a:effectLst/>
                          <a:latin typeface="Calibri" panose="020F0502020204030204" pitchFamily="34" charset="0"/>
                        </a:rPr>
                        <a:t>FORESIGHT</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ctr" rtl="0" fontAlgn="ctr"/>
                      <a:r>
                        <a:rPr lang="en-GB" sz="1100" b="1" i="0" u="none" strike="noStrike" noProof="0" dirty="0">
                          <a:solidFill>
                            <a:schemeClr val="bg1"/>
                          </a:solidFill>
                          <a:effectLst/>
                          <a:latin typeface="Calibri" panose="020F0502020204030204" pitchFamily="34" charset="0"/>
                        </a:rPr>
                        <a:t>S16</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extLst>
                  <a:ext uri="{0D108BD9-81ED-4DB2-BD59-A6C34878D82A}">
                    <a16:rowId xmlns:a16="http://schemas.microsoft.com/office/drawing/2014/main" val="2915755089"/>
                  </a:ext>
                </a:extLst>
              </a:tr>
              <a:tr h="198120">
                <a:tc>
                  <a:txBody>
                    <a:bodyPr/>
                    <a:lstStyle/>
                    <a:p>
                      <a:pPr algn="r" rtl="0" fontAlgn="ctr"/>
                      <a:r>
                        <a:rPr lang="en-GB" sz="900" b="1" i="0" u="none" strike="noStrike" noProof="0" dirty="0">
                          <a:solidFill>
                            <a:srgbClr val="009592"/>
                          </a:solidFill>
                          <a:effectLst/>
                          <a:latin typeface="Calibri" panose="020F0502020204030204" pitchFamily="34" charset="0"/>
                        </a:rPr>
                        <a:t>LEADERSHIP</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ctr" rtl="0" fontAlgn="ctr"/>
                      <a:r>
                        <a:rPr lang="en-GB" sz="1100" b="1" i="0" u="none" strike="noStrike" noProof="0" dirty="0">
                          <a:solidFill>
                            <a:schemeClr val="bg1"/>
                          </a:solidFill>
                          <a:effectLst/>
                          <a:latin typeface="Calibri" panose="020F0502020204030204" pitchFamily="34" charset="0"/>
                        </a:rPr>
                        <a:t>S17</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554578552"/>
                  </a:ext>
                </a:extLst>
              </a:tr>
              <a:tr h="198120">
                <a:tc>
                  <a:txBody>
                    <a:bodyPr/>
                    <a:lstStyle/>
                    <a:p>
                      <a:pPr algn="r" rtl="0" fontAlgn="ctr"/>
                      <a:r>
                        <a:rPr lang="en-GB" sz="900" b="1" i="0" u="none" strike="noStrike" noProof="0" dirty="0">
                          <a:solidFill>
                            <a:srgbClr val="009592"/>
                          </a:solidFill>
                          <a:effectLst/>
                          <a:latin typeface="Calibri" panose="020F0502020204030204" pitchFamily="34" charset="0"/>
                        </a:rPr>
                        <a:t>COMMUNICATION</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dirty="0">
                          <a:solidFill>
                            <a:schemeClr val="bg1"/>
                          </a:solidFill>
                          <a:effectLst/>
                          <a:latin typeface="Calibri" panose="020F0502020204030204" pitchFamily="34" charset="0"/>
                        </a:rPr>
                        <a:t>S21</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extLst>
                  <a:ext uri="{0D108BD9-81ED-4DB2-BD59-A6C34878D82A}">
                    <a16:rowId xmlns:a16="http://schemas.microsoft.com/office/drawing/2014/main" val="1823333087"/>
                  </a:ext>
                </a:extLst>
              </a:tr>
              <a:tr h="198120">
                <a:tc>
                  <a:txBody>
                    <a:bodyPr/>
                    <a:lstStyle/>
                    <a:p>
                      <a:pPr algn="r" rtl="0" fontAlgn="ctr"/>
                      <a:r>
                        <a:rPr lang="en-GB" sz="900" b="1" i="0" u="none" strike="noStrike" noProof="0" dirty="0">
                          <a:solidFill>
                            <a:srgbClr val="009592"/>
                          </a:solidFill>
                          <a:effectLst/>
                          <a:latin typeface="Calibri" panose="020F0502020204030204" pitchFamily="34" charset="0"/>
                        </a:rPr>
                        <a:t>TRANSITION</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dirty="0">
                          <a:solidFill>
                            <a:schemeClr val="bg1"/>
                          </a:solidFill>
                          <a:effectLst/>
                          <a:latin typeface="Calibri" panose="020F0502020204030204" pitchFamily="34" charset="0"/>
                        </a:rPr>
                        <a:t>S22</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3820094679"/>
                  </a:ext>
                </a:extLst>
              </a:tr>
              <a:tr h="198120">
                <a:tc>
                  <a:txBody>
                    <a:bodyPr/>
                    <a:lstStyle/>
                    <a:p>
                      <a:pPr algn="r" rtl="0" fontAlgn="ctr"/>
                      <a:r>
                        <a:rPr lang="en-GB" sz="900" b="1" i="0" u="none" strike="noStrike" noProof="0" dirty="0">
                          <a:solidFill>
                            <a:srgbClr val="009592"/>
                          </a:solidFill>
                          <a:effectLst/>
                          <a:latin typeface="Calibri" panose="020F0502020204030204" pitchFamily="34" charset="0"/>
                        </a:rPr>
                        <a:t>RESILIENCE</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dirty="0">
                          <a:solidFill>
                            <a:schemeClr val="bg1"/>
                          </a:solidFill>
                          <a:effectLst/>
                          <a:latin typeface="Calibri" panose="020F0502020204030204" pitchFamily="34" charset="0"/>
                        </a:rPr>
                        <a:t>S23</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extLst>
                  <a:ext uri="{0D108BD9-81ED-4DB2-BD59-A6C34878D82A}">
                    <a16:rowId xmlns:a16="http://schemas.microsoft.com/office/drawing/2014/main" val="1645571946"/>
                  </a:ext>
                </a:extLst>
              </a:tr>
              <a:tr h="198120">
                <a:tc>
                  <a:txBody>
                    <a:bodyPr/>
                    <a:lstStyle/>
                    <a:p>
                      <a:pPr algn="r" rtl="0" fontAlgn="ctr"/>
                      <a:r>
                        <a:rPr lang="en-GB" sz="900" b="1" i="0" u="none" strike="noStrike" noProof="0" dirty="0">
                          <a:solidFill>
                            <a:srgbClr val="009592"/>
                          </a:solidFill>
                          <a:effectLst/>
                          <a:latin typeface="Calibri" panose="020F0502020204030204" pitchFamily="34" charset="0"/>
                        </a:rPr>
                        <a:t>MANAGEMENT</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dirty="0">
                          <a:solidFill>
                            <a:schemeClr val="bg1"/>
                          </a:solidFill>
                          <a:effectLst/>
                          <a:latin typeface="Calibri" panose="020F0502020204030204" pitchFamily="34" charset="0"/>
                        </a:rPr>
                        <a:t>S24</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3653546391"/>
                  </a:ext>
                </a:extLst>
              </a:tr>
              <a:tr h="198120">
                <a:tc>
                  <a:txBody>
                    <a:bodyPr/>
                    <a:lstStyle/>
                    <a:p>
                      <a:pPr algn="r" rtl="0" fontAlgn="ctr"/>
                      <a:r>
                        <a:rPr lang="en-GB" sz="900" b="1" i="0" u="none" strike="noStrike" noProof="0" dirty="0">
                          <a:solidFill>
                            <a:srgbClr val="009592"/>
                          </a:solidFill>
                          <a:effectLst/>
                          <a:latin typeface="Calibri" panose="020F0502020204030204" pitchFamily="34" charset="0"/>
                        </a:rPr>
                        <a:t>CREATIVE</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dirty="0">
                          <a:solidFill>
                            <a:schemeClr val="bg1"/>
                          </a:solidFill>
                          <a:effectLst/>
                          <a:latin typeface="Calibri" panose="020F0502020204030204" pitchFamily="34" charset="0"/>
                        </a:rPr>
                        <a:t>S25</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extLst>
                  <a:ext uri="{0D108BD9-81ED-4DB2-BD59-A6C34878D82A}">
                    <a16:rowId xmlns:a16="http://schemas.microsoft.com/office/drawing/2014/main" val="1276926201"/>
                  </a:ext>
                </a:extLst>
              </a:tr>
              <a:tr h="198120">
                <a:tc>
                  <a:txBody>
                    <a:bodyPr/>
                    <a:lstStyle/>
                    <a:p>
                      <a:pPr algn="r" rtl="0" fontAlgn="ctr"/>
                      <a:r>
                        <a:rPr lang="en-GB" sz="900" b="1" i="0" u="none" strike="noStrike" noProof="0" dirty="0">
                          <a:solidFill>
                            <a:srgbClr val="009592"/>
                          </a:solidFill>
                          <a:effectLst/>
                          <a:latin typeface="Calibri" panose="020F0502020204030204" pitchFamily="34" charset="0"/>
                        </a:rPr>
                        <a:t>SYSTEMIC</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dirty="0">
                          <a:solidFill>
                            <a:schemeClr val="bg1"/>
                          </a:solidFill>
                          <a:effectLst/>
                          <a:latin typeface="Calibri" panose="020F0502020204030204" pitchFamily="34" charset="0"/>
                        </a:rPr>
                        <a:t>S26</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extLst>
                  <a:ext uri="{0D108BD9-81ED-4DB2-BD59-A6C34878D82A}">
                    <a16:rowId xmlns:a16="http://schemas.microsoft.com/office/drawing/2014/main" val="3145614218"/>
                  </a:ext>
                </a:extLst>
              </a:tr>
              <a:tr h="198120">
                <a:tc>
                  <a:txBody>
                    <a:bodyPr/>
                    <a:lstStyle/>
                    <a:p>
                      <a:pPr algn="r" rtl="0" fontAlgn="ctr"/>
                      <a:r>
                        <a:rPr lang="en-GB" sz="900" b="1" i="0" u="none" strike="noStrike" noProof="0" dirty="0">
                          <a:solidFill>
                            <a:srgbClr val="009592"/>
                          </a:solidFill>
                          <a:effectLst/>
                          <a:latin typeface="Calibri" panose="020F0502020204030204" pitchFamily="34" charset="0"/>
                        </a:rPr>
                        <a:t>MULTIDISCIPLINAR</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dirty="0">
                          <a:solidFill>
                            <a:schemeClr val="bg1"/>
                          </a:solidFill>
                          <a:effectLst/>
                          <a:latin typeface="Calibri" panose="020F0502020204030204" pitchFamily="34" charset="0"/>
                        </a:rPr>
                        <a:t>S27</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3400166559"/>
                  </a:ext>
                </a:extLst>
              </a:tr>
              <a:tr h="198120">
                <a:tc>
                  <a:txBody>
                    <a:bodyPr/>
                    <a:lstStyle/>
                    <a:p>
                      <a:pPr algn="r" rtl="0" fontAlgn="ctr"/>
                      <a:r>
                        <a:rPr lang="en-GB" sz="900" b="1" i="0" u="none" strike="noStrike" noProof="0" dirty="0">
                          <a:solidFill>
                            <a:srgbClr val="009592"/>
                          </a:solidFill>
                          <a:effectLst/>
                          <a:latin typeface="Calibri" panose="020F0502020204030204" pitchFamily="34" charset="0"/>
                        </a:rPr>
                        <a:t>ETHICAL</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dirty="0">
                          <a:solidFill>
                            <a:schemeClr val="bg1"/>
                          </a:solidFill>
                          <a:effectLst/>
                          <a:latin typeface="Calibri" panose="020F0502020204030204" pitchFamily="34" charset="0"/>
                        </a:rPr>
                        <a:t>S28</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3223920972"/>
                  </a:ext>
                </a:extLst>
              </a:tr>
              <a:tr h="198120">
                <a:tc>
                  <a:txBody>
                    <a:bodyPr/>
                    <a:lstStyle/>
                    <a:p>
                      <a:pPr algn="r" rtl="0" fontAlgn="ctr"/>
                      <a:r>
                        <a:rPr lang="en-GB" sz="900" b="1" i="0" u="none" strike="noStrike" noProof="0" dirty="0">
                          <a:solidFill>
                            <a:srgbClr val="009592"/>
                          </a:solidFill>
                          <a:effectLst/>
                          <a:latin typeface="Calibri" panose="020F0502020204030204" pitchFamily="34" charset="0"/>
                        </a:rPr>
                        <a:t>EMPATHY</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dirty="0">
                          <a:solidFill>
                            <a:schemeClr val="bg1"/>
                          </a:solidFill>
                          <a:effectLst/>
                          <a:latin typeface="Calibri" panose="020F0502020204030204" pitchFamily="34" charset="0"/>
                        </a:rPr>
                        <a:t>S29</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2425012200"/>
                  </a:ext>
                </a:extLst>
              </a:tr>
              <a:tr h="198120">
                <a:tc>
                  <a:txBody>
                    <a:bodyPr/>
                    <a:lstStyle/>
                    <a:p>
                      <a:pPr algn="r" fontAlgn="b"/>
                      <a:r>
                        <a:rPr lang="en-GB" sz="1200" b="1" i="0" u="none" strike="noStrike" noProof="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Knowledge</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ctr" rtl="0" fontAlgn="ctr"/>
                      <a:r>
                        <a:rPr lang="en-GB" sz="1100" b="1" i="0" u="none" strike="noStrike" noProof="0" dirty="0">
                          <a:solidFill>
                            <a:srgbClr val="FFFFFF"/>
                          </a:solidFill>
                          <a:effectLst/>
                          <a:latin typeface="Calibri" panose="020F0502020204030204" pitchFamily="34" charset="0"/>
                        </a:rPr>
                        <a:t>C07</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9592"/>
                    </a:solidFill>
                  </a:tcPr>
                </a:tc>
                <a:tc>
                  <a:txBody>
                    <a:bodyPr/>
                    <a:lstStyle/>
                    <a:p>
                      <a:pPr algn="ctr" rtl="0" fontAlgn="ctr"/>
                      <a:r>
                        <a:rPr lang="en-GB" sz="1100" b="1" i="0" u="none" strike="noStrike" noProof="0" dirty="0">
                          <a:solidFill>
                            <a:srgbClr val="FFFFFF"/>
                          </a:solidFill>
                          <a:effectLst/>
                          <a:latin typeface="Calibri" panose="020F0502020204030204" pitchFamily="34" charset="0"/>
                        </a:rPr>
                        <a:t>C08</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9592"/>
                    </a:solidFill>
                  </a:tcPr>
                </a:tc>
                <a:tc>
                  <a:txBody>
                    <a:bodyPr/>
                    <a:lstStyle/>
                    <a:p>
                      <a:pPr algn="ctr" rtl="0" fontAlgn="ctr"/>
                      <a:r>
                        <a:rPr lang="en-GB" sz="1100" b="1" i="0" u="none" strike="noStrike" noProof="0" dirty="0">
                          <a:solidFill>
                            <a:srgbClr val="FFFFFF"/>
                          </a:solidFill>
                          <a:effectLst/>
                          <a:latin typeface="Calibri" panose="020F0502020204030204" pitchFamily="34" charset="0"/>
                        </a:rPr>
                        <a:t>C09</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9592"/>
                    </a:solidFill>
                  </a:tcPr>
                </a:tc>
                <a:extLst>
                  <a:ext uri="{0D108BD9-81ED-4DB2-BD59-A6C34878D82A}">
                    <a16:rowId xmlns:a16="http://schemas.microsoft.com/office/drawing/2014/main" val="995626653"/>
                  </a:ext>
                </a:extLst>
              </a:tr>
              <a:tr h="198120">
                <a:tc>
                  <a:txBody>
                    <a:bodyPr/>
                    <a:lstStyle/>
                    <a:p>
                      <a:pPr algn="r" rtl="0" fontAlgn="ctr"/>
                      <a:r>
                        <a:rPr lang="en-GB" sz="900" b="1" i="0" u="none" strike="noStrike" noProof="0" dirty="0">
                          <a:solidFill>
                            <a:srgbClr val="009592"/>
                          </a:solidFill>
                          <a:effectLst/>
                          <a:latin typeface="Calibri" panose="020F0502020204030204" pitchFamily="34" charset="0"/>
                        </a:rPr>
                        <a:t>SDGs</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ctr" fontAlgn="b"/>
                      <a:r>
                        <a:rPr lang="en-GB" sz="1100" b="1" i="0" u="none" strike="noStrike" noProof="0" dirty="0">
                          <a:solidFill>
                            <a:srgbClr val="FFFFFF"/>
                          </a:solidFill>
                          <a:effectLst/>
                          <a:latin typeface="Calibri" panose="020F0502020204030204" pitchFamily="34" charset="0"/>
                        </a:rPr>
                        <a:t>K02</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9592"/>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extLst>
                  <a:ext uri="{0D108BD9-81ED-4DB2-BD59-A6C34878D82A}">
                    <a16:rowId xmlns:a16="http://schemas.microsoft.com/office/drawing/2014/main" val="2697260596"/>
                  </a:ext>
                </a:extLst>
              </a:tr>
              <a:tr h="198120">
                <a:tc>
                  <a:txBody>
                    <a:bodyPr/>
                    <a:lstStyle/>
                    <a:p>
                      <a:pPr algn="r" rtl="0" fontAlgn="ctr"/>
                      <a:r>
                        <a:rPr lang="en-GB" sz="900" b="1" i="0" u="none" strike="noStrike" noProof="0" dirty="0">
                          <a:solidFill>
                            <a:srgbClr val="009592"/>
                          </a:solidFill>
                          <a:effectLst/>
                          <a:latin typeface="Calibri" panose="020F0502020204030204" pitchFamily="34" charset="0"/>
                        </a:rPr>
                        <a:t>LIMITS</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fontAlgn="b"/>
                      <a:r>
                        <a:rPr lang="en-GB" sz="1100" b="1" i="0" u="none" strike="noStrike" noProof="0" dirty="0">
                          <a:solidFill>
                            <a:srgbClr val="FFFFFF"/>
                          </a:solidFill>
                          <a:effectLst/>
                          <a:latin typeface="Calibri" panose="020F0502020204030204" pitchFamily="34" charset="0"/>
                        </a:rPr>
                        <a:t>K03</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9592"/>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extLst>
                  <a:ext uri="{0D108BD9-81ED-4DB2-BD59-A6C34878D82A}">
                    <a16:rowId xmlns:a16="http://schemas.microsoft.com/office/drawing/2014/main" val="167325416"/>
                  </a:ext>
                </a:extLst>
              </a:tr>
              <a:tr h="198120">
                <a:tc>
                  <a:txBody>
                    <a:bodyPr/>
                    <a:lstStyle/>
                    <a:p>
                      <a:pPr algn="r" rtl="0" fontAlgn="ctr"/>
                      <a:r>
                        <a:rPr lang="en-GB" sz="900" b="1" i="0" u="none" strike="noStrike" noProof="0" dirty="0">
                          <a:solidFill>
                            <a:srgbClr val="009592"/>
                          </a:solidFill>
                          <a:effectLst/>
                          <a:latin typeface="Calibri" panose="020F0502020204030204" pitchFamily="34" charset="0"/>
                        </a:rPr>
                        <a:t>GLOBAL</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fontAlgn="b"/>
                      <a:r>
                        <a:rPr lang="en-GB" sz="1100" b="1" i="0" u="none" strike="noStrike" noProof="0" dirty="0">
                          <a:solidFill>
                            <a:srgbClr val="FFFFFF"/>
                          </a:solidFill>
                          <a:effectLst/>
                          <a:latin typeface="Calibri" panose="020F0502020204030204" pitchFamily="34" charset="0"/>
                        </a:rPr>
                        <a:t>K04</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9592"/>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extLst>
                  <a:ext uri="{0D108BD9-81ED-4DB2-BD59-A6C34878D82A}">
                    <a16:rowId xmlns:a16="http://schemas.microsoft.com/office/drawing/2014/main" val="205949988"/>
                  </a:ext>
                </a:extLst>
              </a:tr>
              <a:tr h="198120">
                <a:tc>
                  <a:txBody>
                    <a:bodyPr/>
                    <a:lstStyle/>
                    <a:p>
                      <a:pPr algn="r" rtl="0" fontAlgn="ctr"/>
                      <a:r>
                        <a:rPr lang="en-GB" sz="900" b="1" i="0" u="none" strike="noStrike" noProof="0" dirty="0">
                          <a:solidFill>
                            <a:srgbClr val="009592"/>
                          </a:solidFill>
                          <a:effectLst/>
                          <a:latin typeface="Calibri" panose="020F0502020204030204" pitchFamily="34" charset="0"/>
                        </a:rPr>
                        <a:t>RISK ASSESSMENT</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fontAlgn="b"/>
                      <a:r>
                        <a:rPr lang="en-GB" sz="1100" b="1" i="0" u="none" strike="noStrike" noProof="0" dirty="0">
                          <a:solidFill>
                            <a:srgbClr val="FFFFFF"/>
                          </a:solidFill>
                          <a:effectLst/>
                          <a:latin typeface="Calibri" panose="020F0502020204030204" pitchFamily="34" charset="0"/>
                        </a:rPr>
                        <a:t>K06</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9592"/>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extLst>
                  <a:ext uri="{0D108BD9-81ED-4DB2-BD59-A6C34878D82A}">
                    <a16:rowId xmlns:a16="http://schemas.microsoft.com/office/drawing/2014/main" val="1342090138"/>
                  </a:ext>
                </a:extLst>
              </a:tr>
              <a:tr h="198120">
                <a:tc>
                  <a:txBody>
                    <a:bodyPr/>
                    <a:lstStyle/>
                    <a:p>
                      <a:pPr algn="r" rtl="0" fontAlgn="ctr"/>
                      <a:r>
                        <a:rPr lang="en-GB" sz="900" b="1" i="0" u="none" strike="noStrike" noProof="0" dirty="0">
                          <a:solidFill>
                            <a:srgbClr val="009592"/>
                          </a:solidFill>
                          <a:effectLst/>
                          <a:latin typeface="Calibri" panose="020F0502020204030204" pitchFamily="34" charset="0"/>
                        </a:rPr>
                        <a:t>SOCIETY</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fontAlgn="b"/>
                      <a:r>
                        <a:rPr lang="en-GB" sz="1100" b="1" i="0" u="none" strike="noStrike" noProof="0" dirty="0">
                          <a:solidFill>
                            <a:srgbClr val="FFFFFF"/>
                          </a:solidFill>
                          <a:effectLst/>
                          <a:latin typeface="Calibri" panose="020F0502020204030204" pitchFamily="34" charset="0"/>
                        </a:rPr>
                        <a:t>K07</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9592"/>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282999154"/>
                  </a:ext>
                </a:extLst>
              </a:tr>
              <a:tr h="198120">
                <a:tc>
                  <a:txBody>
                    <a:bodyPr/>
                    <a:lstStyle/>
                    <a:p>
                      <a:pPr algn="r" rtl="0" fontAlgn="ctr"/>
                      <a:r>
                        <a:rPr lang="en-GB" sz="900" b="1" i="0" u="none" strike="noStrike" noProof="0" dirty="0">
                          <a:solidFill>
                            <a:srgbClr val="009592"/>
                          </a:solidFill>
                          <a:effectLst/>
                          <a:latin typeface="Calibri" panose="020F0502020204030204" pitchFamily="34" charset="0"/>
                        </a:rPr>
                        <a:t>ENVIRONMENTAL</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fontAlgn="b"/>
                      <a:r>
                        <a:rPr lang="en-GB" sz="1100" b="1" i="0" u="none" strike="noStrike" noProof="0" dirty="0">
                          <a:solidFill>
                            <a:srgbClr val="FFFFFF"/>
                          </a:solidFill>
                          <a:effectLst/>
                          <a:latin typeface="Calibri" panose="020F0502020204030204" pitchFamily="34" charset="0"/>
                        </a:rPr>
                        <a:t>K08</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9592"/>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2708457589"/>
                  </a:ext>
                </a:extLst>
              </a:tr>
              <a:tr h="198120">
                <a:tc>
                  <a:txBody>
                    <a:bodyPr/>
                    <a:lstStyle/>
                    <a:p>
                      <a:pPr algn="r" rtl="0" fontAlgn="ctr"/>
                      <a:r>
                        <a:rPr lang="en-GB" sz="900" b="1" i="0" u="none" strike="noStrike" noProof="0" dirty="0">
                          <a:solidFill>
                            <a:srgbClr val="009592"/>
                          </a:solidFill>
                          <a:effectLst/>
                          <a:latin typeface="Calibri" panose="020F0502020204030204" pitchFamily="34" charset="0"/>
                        </a:rPr>
                        <a:t>BEST PRACTICE</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fontAlgn="b"/>
                      <a:r>
                        <a:rPr lang="en-GB" sz="1100" b="1" i="0" u="none" strike="noStrike" noProof="0" dirty="0">
                          <a:solidFill>
                            <a:srgbClr val="FFFFFF"/>
                          </a:solidFill>
                          <a:effectLst/>
                          <a:latin typeface="Calibri" panose="020F0502020204030204" pitchFamily="34" charset="0"/>
                        </a:rPr>
                        <a:t>K10</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9592"/>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3820273054"/>
                  </a:ext>
                </a:extLst>
              </a:tr>
            </a:tbl>
          </a:graphicData>
        </a:graphic>
      </p:graphicFrame>
      <p:graphicFrame>
        <p:nvGraphicFramePr>
          <p:cNvPr id="7" name="Tabla 6"/>
          <p:cNvGraphicFramePr>
            <a:graphicFrameLocks noGrp="1"/>
          </p:cNvGraphicFramePr>
          <p:nvPr>
            <p:extLst>
              <p:ext uri="{D42A27DB-BD31-4B8C-83A1-F6EECF244321}">
                <p14:modId xmlns:p14="http://schemas.microsoft.com/office/powerpoint/2010/main" val="702463882"/>
              </p:ext>
            </p:extLst>
          </p:nvPr>
        </p:nvGraphicFramePr>
        <p:xfrm>
          <a:off x="1158902" y="7818270"/>
          <a:ext cx="4392723" cy="2575560"/>
        </p:xfrm>
        <a:graphic>
          <a:graphicData uri="http://schemas.openxmlformats.org/drawingml/2006/table">
            <a:tbl>
              <a:tblPr/>
              <a:tblGrid>
                <a:gridCol w="2664439">
                  <a:extLst>
                    <a:ext uri="{9D8B030D-6E8A-4147-A177-3AD203B41FA5}">
                      <a16:colId xmlns:a16="http://schemas.microsoft.com/office/drawing/2014/main" val="507895986"/>
                    </a:ext>
                  </a:extLst>
                </a:gridCol>
                <a:gridCol w="432071">
                  <a:extLst>
                    <a:ext uri="{9D8B030D-6E8A-4147-A177-3AD203B41FA5}">
                      <a16:colId xmlns:a16="http://schemas.microsoft.com/office/drawing/2014/main" val="1876171624"/>
                    </a:ext>
                  </a:extLst>
                </a:gridCol>
                <a:gridCol w="432071">
                  <a:extLst>
                    <a:ext uri="{9D8B030D-6E8A-4147-A177-3AD203B41FA5}">
                      <a16:colId xmlns:a16="http://schemas.microsoft.com/office/drawing/2014/main" val="4160630154"/>
                    </a:ext>
                  </a:extLst>
                </a:gridCol>
                <a:gridCol w="432071">
                  <a:extLst>
                    <a:ext uri="{9D8B030D-6E8A-4147-A177-3AD203B41FA5}">
                      <a16:colId xmlns:a16="http://schemas.microsoft.com/office/drawing/2014/main" val="1453973434"/>
                    </a:ext>
                  </a:extLst>
                </a:gridCol>
                <a:gridCol w="432071">
                  <a:extLst>
                    <a:ext uri="{9D8B030D-6E8A-4147-A177-3AD203B41FA5}">
                      <a16:colId xmlns:a16="http://schemas.microsoft.com/office/drawing/2014/main" val="3391740205"/>
                    </a:ext>
                  </a:extLst>
                </a:gridCol>
              </a:tblGrid>
              <a:tr h="198120">
                <a:tc>
                  <a:txBody>
                    <a:bodyPr/>
                    <a:lstStyle/>
                    <a:p>
                      <a:pPr algn="r" rtl="0" fontAlgn="ctr"/>
                      <a:r>
                        <a:rPr lang="en-GB" sz="900" b="1" i="0" u="none" strike="noStrike" noProof="0" dirty="0">
                          <a:solidFill>
                            <a:srgbClr val="009592"/>
                          </a:solidFill>
                          <a:effectLst/>
                          <a:latin typeface="Calibri" panose="020F0502020204030204" pitchFamily="34" charset="0"/>
                        </a:rPr>
                        <a:t> </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r" rtl="0" fontAlgn="ctr"/>
                      <a:r>
                        <a:rPr lang="en-GB" sz="900" b="1" i="0" u="none" strike="noStrike" noProof="0" dirty="0">
                          <a:solidFill>
                            <a:srgbClr val="009592"/>
                          </a:solidFill>
                          <a:effectLst/>
                          <a:latin typeface="Calibri" panose="020F0502020204030204" pitchFamily="34" charset="0"/>
                        </a:rPr>
                        <a:t> </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19050" cap="flat" cmpd="sng" algn="ctr">
                      <a:solidFill>
                        <a:srgbClr val="FFFFFF"/>
                      </a:solidFill>
                      <a:prstDash val="solid"/>
                      <a:round/>
                      <a:headEnd type="none" w="med" len="med"/>
                      <a:tailEnd type="none" w="med" len="med"/>
                    </a:lnB>
                  </a:tcPr>
                </a:tc>
                <a:tc gridSpan="3">
                  <a:txBody>
                    <a:bodyPr/>
                    <a:lstStyle/>
                    <a:p>
                      <a:pPr algn="ctr" fontAlgn="b"/>
                      <a:r>
                        <a:rPr lang="en-GB" sz="1100" b="1" i="0" u="none" strike="noStrike" noProof="0" dirty="0">
                          <a:solidFill>
                            <a:srgbClr val="FFFFFF"/>
                          </a:solidFill>
                          <a:effectLst/>
                          <a:latin typeface="Calibri" panose="020F0502020204030204" pitchFamily="34" charset="0"/>
                        </a:rPr>
                        <a:t>Modulo 2</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9592"/>
                    </a:solidFill>
                  </a:tcPr>
                </a:tc>
                <a:tc hMerge="1">
                  <a:txBody>
                    <a:bodyPr/>
                    <a:lstStyle/>
                    <a:p>
                      <a:endParaRPr lang="es-ES"/>
                    </a:p>
                  </a:txBody>
                  <a:tcPr/>
                </a:tc>
                <a:tc hMerge="1">
                  <a:txBody>
                    <a:bodyPr/>
                    <a:lstStyle/>
                    <a:p>
                      <a:endParaRPr lang="es-ES"/>
                    </a:p>
                  </a:txBody>
                  <a:tcPr/>
                </a:tc>
                <a:extLst>
                  <a:ext uri="{0D108BD9-81ED-4DB2-BD59-A6C34878D82A}">
                    <a16:rowId xmlns:a16="http://schemas.microsoft.com/office/drawing/2014/main" val="1173200269"/>
                  </a:ext>
                </a:extLst>
              </a:tr>
              <a:tr h="198120">
                <a:tc>
                  <a:txBody>
                    <a:bodyPr/>
                    <a:lstStyle/>
                    <a:p>
                      <a:pPr algn="r" fontAlgn="b"/>
                      <a:r>
                        <a:rPr lang="en-GB" sz="1200" b="1" i="0" u="none" strike="noStrike" noProof="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Pedagogical Teaching</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CCCCFF"/>
                      </a:solidFill>
                      <a:prstDash val="dot"/>
                      <a:round/>
                      <a:headEnd type="none" w="med" len="med"/>
                      <a:tailEnd type="none" w="med" len="med"/>
                    </a:lnB>
                    <a:solidFill>
                      <a:srgbClr val="69BCAC"/>
                    </a:solidFill>
                  </a:tcPr>
                </a:tc>
                <a:tc>
                  <a:txBody>
                    <a:bodyPr/>
                    <a:lstStyle/>
                    <a:p>
                      <a:pPr algn="l" fontAlgn="b"/>
                      <a:r>
                        <a:rPr lang="en-GB" sz="1100" b="1" i="0" u="none" strike="noStrike" noProof="0" dirty="0">
                          <a:solidFill>
                            <a:srgbClr val="009592"/>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6350" cap="flat" cmpd="sng" algn="ctr">
                      <a:solidFill>
                        <a:srgbClr val="CCCCFF"/>
                      </a:solidFill>
                      <a:prstDash val="dot"/>
                      <a:round/>
                      <a:headEnd type="none" w="med" len="med"/>
                      <a:tailEnd type="none" w="med" len="med"/>
                    </a:lnB>
                    <a:solidFill>
                      <a:srgbClr val="FFFFFF"/>
                    </a:solidFill>
                  </a:tcPr>
                </a:tc>
                <a:tc>
                  <a:txBody>
                    <a:bodyPr/>
                    <a:lstStyle/>
                    <a:p>
                      <a:pPr algn="ctr" rtl="0" fontAlgn="ctr"/>
                      <a:r>
                        <a:rPr lang="en-GB" sz="1100" b="1" i="0" u="none" strike="noStrike" noProof="0" dirty="0">
                          <a:solidFill>
                            <a:srgbClr val="FFFFFF"/>
                          </a:solidFill>
                          <a:effectLst/>
                          <a:latin typeface="Calibri" panose="020F0502020204030204" pitchFamily="34" charset="0"/>
                        </a:rPr>
                        <a:t>C07</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9592"/>
                    </a:solidFill>
                  </a:tcPr>
                </a:tc>
                <a:tc>
                  <a:txBody>
                    <a:bodyPr/>
                    <a:lstStyle/>
                    <a:p>
                      <a:pPr algn="ctr" rtl="0" fontAlgn="ctr"/>
                      <a:r>
                        <a:rPr lang="en-GB" sz="1100" b="1" i="0" u="none" strike="noStrike" noProof="0" dirty="0">
                          <a:solidFill>
                            <a:srgbClr val="FFFFFF"/>
                          </a:solidFill>
                          <a:effectLst/>
                          <a:latin typeface="Calibri" panose="020F0502020204030204" pitchFamily="34" charset="0"/>
                        </a:rPr>
                        <a:t>C08</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9592"/>
                    </a:solidFill>
                  </a:tcPr>
                </a:tc>
                <a:tc>
                  <a:txBody>
                    <a:bodyPr/>
                    <a:lstStyle/>
                    <a:p>
                      <a:pPr algn="ctr" rtl="0" fontAlgn="ctr"/>
                      <a:r>
                        <a:rPr lang="en-GB" sz="1100" b="1" i="0" u="none" strike="noStrike" noProof="0" dirty="0">
                          <a:solidFill>
                            <a:srgbClr val="FFFFFF"/>
                          </a:solidFill>
                          <a:effectLst/>
                          <a:latin typeface="Calibri" panose="020F0502020204030204" pitchFamily="34" charset="0"/>
                        </a:rPr>
                        <a:t>C09</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9592"/>
                    </a:solidFill>
                  </a:tcPr>
                </a:tc>
                <a:extLst>
                  <a:ext uri="{0D108BD9-81ED-4DB2-BD59-A6C34878D82A}">
                    <a16:rowId xmlns:a16="http://schemas.microsoft.com/office/drawing/2014/main" val="2773286209"/>
                  </a:ext>
                </a:extLst>
              </a:tr>
              <a:tr h="198120">
                <a:tc>
                  <a:txBody>
                    <a:bodyPr/>
                    <a:lstStyle/>
                    <a:p>
                      <a:pPr algn="r" fontAlgn="b"/>
                      <a:r>
                        <a:rPr lang="en-GB" sz="1100" b="1" i="0" u="none" strike="noStrike" noProof="0" dirty="0">
                          <a:solidFill>
                            <a:srgbClr val="009592"/>
                          </a:solidFill>
                          <a:effectLst/>
                          <a:latin typeface="Calibri" panose="020F0502020204030204" pitchFamily="34" charset="0"/>
                        </a:rPr>
                        <a:t>Problem-Based Learning (PBL)</a:t>
                      </a:r>
                    </a:p>
                  </a:txBody>
                  <a:tcPr marL="7620" marR="7620" marT="7620" marB="0" anchor="b">
                    <a:lnL w="6350" cap="flat" cmpd="sng" algn="ctr">
                      <a:solidFill>
                        <a:srgbClr val="FFFFFF"/>
                      </a:solidFill>
                      <a:prstDash val="dot"/>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ctr" fontAlgn="b"/>
                      <a:r>
                        <a:rPr lang="en-GB" sz="1100" b="1" i="0" u="none" strike="noStrike" noProof="0" dirty="0">
                          <a:solidFill>
                            <a:srgbClr val="69BCAC"/>
                          </a:solidFill>
                          <a:effectLst/>
                          <a:latin typeface="Calibri" panose="020F0502020204030204" pitchFamily="34" charset="0"/>
                        </a:rPr>
                        <a:t>P01</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l" fontAlgn="b"/>
                      <a:r>
                        <a:rPr lang="en-GB" sz="1100" b="0" i="0" u="none" strike="noStrike" noProof="0" dirty="0">
                          <a:solidFill>
                            <a:srgbClr val="FF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extLst>
                  <a:ext uri="{0D108BD9-81ED-4DB2-BD59-A6C34878D82A}">
                    <a16:rowId xmlns:a16="http://schemas.microsoft.com/office/drawing/2014/main" val="1393752669"/>
                  </a:ext>
                </a:extLst>
              </a:tr>
              <a:tr h="198120">
                <a:tc>
                  <a:txBody>
                    <a:bodyPr/>
                    <a:lstStyle/>
                    <a:p>
                      <a:pPr algn="r" fontAlgn="b"/>
                      <a:r>
                        <a:rPr lang="en-GB" sz="1100" b="1" i="0" u="none" strike="noStrike" noProof="0" dirty="0">
                          <a:solidFill>
                            <a:srgbClr val="009592"/>
                          </a:solidFill>
                          <a:effectLst/>
                          <a:latin typeface="Calibri" panose="020F0502020204030204" pitchFamily="34" charset="0"/>
                        </a:rPr>
                        <a:t>Case-Based Learning</a:t>
                      </a:r>
                    </a:p>
                  </a:txBody>
                  <a:tcPr marL="7620" marR="7620" marT="7620" marB="0" anchor="b">
                    <a:lnL w="6350" cap="flat" cmpd="sng" algn="ctr">
                      <a:solidFill>
                        <a:srgbClr val="FFFFFF"/>
                      </a:solidFill>
                      <a:prstDash val="dot"/>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ctr" fontAlgn="b"/>
                      <a:r>
                        <a:rPr lang="en-GB" sz="1100" b="1" i="0" u="none" strike="noStrike" noProof="0" dirty="0">
                          <a:solidFill>
                            <a:srgbClr val="69BCAC"/>
                          </a:solidFill>
                          <a:effectLst/>
                          <a:latin typeface="Calibri" panose="020F0502020204030204" pitchFamily="34" charset="0"/>
                        </a:rPr>
                        <a:t>P02</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303806985"/>
                  </a:ext>
                </a:extLst>
              </a:tr>
              <a:tr h="198120">
                <a:tc>
                  <a:txBody>
                    <a:bodyPr/>
                    <a:lstStyle/>
                    <a:p>
                      <a:pPr algn="r" fontAlgn="b"/>
                      <a:r>
                        <a:rPr lang="en-GB" sz="1100" b="1" i="0" u="none" strike="noStrike" noProof="0" dirty="0">
                          <a:solidFill>
                            <a:srgbClr val="009592"/>
                          </a:solidFill>
                          <a:effectLst/>
                          <a:latin typeface="Calibri" panose="020F0502020204030204" pitchFamily="34" charset="0"/>
                        </a:rPr>
                        <a:t>Design Thinking</a:t>
                      </a:r>
                    </a:p>
                  </a:txBody>
                  <a:tcPr marL="7620" marR="7620" marT="7620" marB="0" anchor="b">
                    <a:lnL w="6350" cap="flat" cmpd="sng" algn="ctr">
                      <a:solidFill>
                        <a:srgbClr val="FFFFFF"/>
                      </a:solidFill>
                      <a:prstDash val="dot"/>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ctr" fontAlgn="b"/>
                      <a:r>
                        <a:rPr lang="en-GB" sz="1100" b="1" i="0" u="none" strike="noStrike" noProof="0" dirty="0">
                          <a:solidFill>
                            <a:srgbClr val="69BCAC"/>
                          </a:solidFill>
                          <a:effectLst/>
                          <a:latin typeface="Calibri" panose="020F0502020204030204" pitchFamily="34" charset="0"/>
                        </a:rPr>
                        <a:t>P03</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2838428974"/>
                  </a:ext>
                </a:extLst>
              </a:tr>
              <a:tr h="198120">
                <a:tc>
                  <a:txBody>
                    <a:bodyPr/>
                    <a:lstStyle/>
                    <a:p>
                      <a:pPr algn="r" fontAlgn="b"/>
                      <a:r>
                        <a:rPr lang="en-GB" sz="1100" b="1" i="0" u="none" strike="noStrike" noProof="0" dirty="0">
                          <a:solidFill>
                            <a:srgbClr val="009592"/>
                          </a:solidFill>
                          <a:effectLst/>
                          <a:latin typeface="Calibri" panose="020F0502020204030204" pitchFamily="34" charset="0"/>
                        </a:rPr>
                        <a:t>Role-Play and Simulation</a:t>
                      </a:r>
                    </a:p>
                  </a:txBody>
                  <a:tcPr marL="7620" marR="7620" marT="7620" marB="0" anchor="b">
                    <a:lnL w="6350" cap="flat" cmpd="sng" algn="ctr">
                      <a:solidFill>
                        <a:srgbClr val="FFFFFF"/>
                      </a:solidFill>
                      <a:prstDash val="dot"/>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ctr" fontAlgn="b"/>
                      <a:r>
                        <a:rPr lang="en-GB" sz="1100" b="1" i="0" u="none" strike="noStrike" noProof="0" dirty="0">
                          <a:solidFill>
                            <a:srgbClr val="69BCAC"/>
                          </a:solidFill>
                          <a:effectLst/>
                          <a:latin typeface="Calibri" panose="020F0502020204030204" pitchFamily="34" charset="0"/>
                        </a:rPr>
                        <a:t>P04</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extLst>
                  <a:ext uri="{0D108BD9-81ED-4DB2-BD59-A6C34878D82A}">
                    <a16:rowId xmlns:a16="http://schemas.microsoft.com/office/drawing/2014/main" val="1171961101"/>
                  </a:ext>
                </a:extLst>
              </a:tr>
              <a:tr h="198120">
                <a:tc>
                  <a:txBody>
                    <a:bodyPr/>
                    <a:lstStyle/>
                    <a:p>
                      <a:pPr algn="r" fontAlgn="b"/>
                      <a:r>
                        <a:rPr lang="en-GB" sz="1100" b="1" i="0" u="none" strike="noStrike" noProof="0" dirty="0">
                          <a:solidFill>
                            <a:srgbClr val="009592"/>
                          </a:solidFill>
                          <a:effectLst/>
                          <a:latin typeface="Calibri" panose="020F0502020204030204" pitchFamily="34" charset="0"/>
                        </a:rPr>
                        <a:t>Microlearning</a:t>
                      </a:r>
                    </a:p>
                  </a:txBody>
                  <a:tcPr marL="7620" marR="7620" marT="7620" marB="0" anchor="b">
                    <a:lnL w="6350" cap="flat" cmpd="sng" algn="ctr">
                      <a:solidFill>
                        <a:srgbClr val="FFFFFF"/>
                      </a:solidFill>
                      <a:prstDash val="dot"/>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ctr" fontAlgn="b"/>
                      <a:r>
                        <a:rPr lang="en-GB" sz="1100" b="1" i="0" u="none" strike="noStrike" noProof="0" dirty="0">
                          <a:solidFill>
                            <a:srgbClr val="69BCAC"/>
                          </a:solidFill>
                          <a:effectLst/>
                          <a:latin typeface="Calibri" panose="020F0502020204030204" pitchFamily="34" charset="0"/>
                        </a:rPr>
                        <a:t>P09</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extLst>
                  <a:ext uri="{0D108BD9-81ED-4DB2-BD59-A6C34878D82A}">
                    <a16:rowId xmlns:a16="http://schemas.microsoft.com/office/drawing/2014/main" val="157446423"/>
                  </a:ext>
                </a:extLst>
              </a:tr>
              <a:tr h="198120">
                <a:tc>
                  <a:txBody>
                    <a:bodyPr/>
                    <a:lstStyle/>
                    <a:p>
                      <a:pPr algn="r" fontAlgn="b"/>
                      <a:r>
                        <a:rPr lang="en-GB" sz="1100" b="1" i="0" u="none" strike="noStrike" noProof="0" dirty="0">
                          <a:solidFill>
                            <a:srgbClr val="009592"/>
                          </a:solidFill>
                          <a:effectLst/>
                          <a:latin typeface="Calibri" panose="020F0502020204030204" pitchFamily="34" charset="0"/>
                        </a:rPr>
                        <a:t>Digital Storytelling</a:t>
                      </a:r>
                    </a:p>
                  </a:txBody>
                  <a:tcPr marL="7620" marR="7620" marT="7620" marB="0" anchor="b">
                    <a:lnL w="6350" cap="flat" cmpd="sng" algn="ctr">
                      <a:solidFill>
                        <a:srgbClr val="FFFFFF"/>
                      </a:solidFill>
                      <a:prstDash val="dot"/>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ctr" fontAlgn="b"/>
                      <a:r>
                        <a:rPr lang="en-GB" sz="1100" b="1" i="0" u="none" strike="noStrike" noProof="0" dirty="0">
                          <a:solidFill>
                            <a:srgbClr val="69BCAC"/>
                          </a:solidFill>
                          <a:effectLst/>
                          <a:latin typeface="Calibri" panose="020F0502020204030204" pitchFamily="34" charset="0"/>
                        </a:rPr>
                        <a:t>P11</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extLst>
                  <a:ext uri="{0D108BD9-81ED-4DB2-BD59-A6C34878D82A}">
                    <a16:rowId xmlns:a16="http://schemas.microsoft.com/office/drawing/2014/main" val="2801292592"/>
                  </a:ext>
                </a:extLst>
              </a:tr>
              <a:tr h="198120">
                <a:tc>
                  <a:txBody>
                    <a:bodyPr/>
                    <a:lstStyle/>
                    <a:p>
                      <a:pPr algn="r" fontAlgn="b"/>
                      <a:r>
                        <a:rPr lang="en-GB" sz="1100" b="1" i="0" u="none" strike="noStrike" noProof="0" dirty="0">
                          <a:solidFill>
                            <a:srgbClr val="009592"/>
                          </a:solidFill>
                          <a:effectLst/>
                          <a:latin typeface="Calibri" panose="020F0502020204030204" pitchFamily="34" charset="0"/>
                        </a:rPr>
                        <a:t>Challenge-Based Learning</a:t>
                      </a:r>
                    </a:p>
                  </a:txBody>
                  <a:tcPr marL="7620" marR="7620" marT="7620" marB="0" anchor="b">
                    <a:lnL w="6350" cap="flat" cmpd="sng" algn="ctr">
                      <a:solidFill>
                        <a:srgbClr val="FFFFFF"/>
                      </a:solidFill>
                      <a:prstDash val="dot"/>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ctr" fontAlgn="b"/>
                      <a:r>
                        <a:rPr lang="en-GB" sz="1100" b="1" i="0" u="none" strike="noStrike" noProof="0" dirty="0">
                          <a:solidFill>
                            <a:srgbClr val="69BCAC"/>
                          </a:solidFill>
                          <a:effectLst/>
                          <a:latin typeface="Calibri" panose="020F0502020204030204" pitchFamily="34" charset="0"/>
                        </a:rPr>
                        <a:t>P14</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extLst>
                  <a:ext uri="{0D108BD9-81ED-4DB2-BD59-A6C34878D82A}">
                    <a16:rowId xmlns:a16="http://schemas.microsoft.com/office/drawing/2014/main" val="3040652668"/>
                  </a:ext>
                </a:extLst>
              </a:tr>
              <a:tr h="198120">
                <a:tc>
                  <a:txBody>
                    <a:bodyPr/>
                    <a:lstStyle/>
                    <a:p>
                      <a:pPr algn="r" fontAlgn="b"/>
                      <a:r>
                        <a:rPr lang="en-GB" sz="1100" b="1" i="0" u="none" strike="noStrike" noProof="0" dirty="0">
                          <a:solidFill>
                            <a:srgbClr val="009592"/>
                          </a:solidFill>
                          <a:effectLst/>
                          <a:latin typeface="Calibri" panose="020F0502020204030204" pitchFamily="34" charset="0"/>
                        </a:rPr>
                        <a:t>Peer Learning / Peer Review</a:t>
                      </a:r>
                    </a:p>
                  </a:txBody>
                  <a:tcPr marL="7620" marR="7620" marT="7620" marB="0" anchor="b">
                    <a:lnL w="6350" cap="flat" cmpd="sng" algn="ctr">
                      <a:solidFill>
                        <a:srgbClr val="FFFFFF"/>
                      </a:solidFill>
                      <a:prstDash val="dot"/>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ctr" fontAlgn="b"/>
                      <a:r>
                        <a:rPr lang="en-GB" sz="1100" b="1" i="0" u="none" strike="noStrike" noProof="0" dirty="0">
                          <a:solidFill>
                            <a:srgbClr val="69BCAC"/>
                          </a:solidFill>
                          <a:effectLst/>
                          <a:latin typeface="Calibri" panose="020F0502020204030204" pitchFamily="34" charset="0"/>
                        </a:rPr>
                        <a:t>P15</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l" fontAlgn="b"/>
                      <a:endParaRPr lang="en-GB" sz="1100" b="0" i="0" u="none" strike="noStrike" noProof="0" dirty="0">
                        <a:solidFill>
                          <a:srgbClr val="000000"/>
                        </a:solidFill>
                        <a:effectLst/>
                        <a:latin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extLst>
                  <a:ext uri="{0D108BD9-81ED-4DB2-BD59-A6C34878D82A}">
                    <a16:rowId xmlns:a16="http://schemas.microsoft.com/office/drawing/2014/main" val="2793646461"/>
                  </a:ext>
                </a:extLst>
              </a:tr>
              <a:tr h="198120">
                <a:tc>
                  <a:txBody>
                    <a:bodyPr/>
                    <a:lstStyle/>
                    <a:p>
                      <a:pPr algn="r" fontAlgn="b"/>
                      <a:r>
                        <a:rPr lang="en-GB" sz="1100" b="1" i="0" u="none" strike="noStrike" noProof="0" dirty="0">
                          <a:solidFill>
                            <a:srgbClr val="009592"/>
                          </a:solidFill>
                          <a:effectLst/>
                          <a:latin typeface="Calibri" panose="020F0502020204030204" pitchFamily="34" charset="0"/>
                        </a:rPr>
                        <a:t>Project-Based Learning</a:t>
                      </a:r>
                    </a:p>
                  </a:txBody>
                  <a:tcPr marL="7620" marR="7620" marT="7620" marB="0" anchor="b">
                    <a:lnL w="6350" cap="flat" cmpd="sng" algn="ctr">
                      <a:solidFill>
                        <a:srgbClr val="FFFFFF"/>
                      </a:solidFill>
                      <a:prstDash val="dot"/>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ctr" fontAlgn="b"/>
                      <a:r>
                        <a:rPr lang="en-GB" sz="1100" b="1" i="0" u="none" strike="noStrike" noProof="0" dirty="0">
                          <a:solidFill>
                            <a:srgbClr val="69BCAC"/>
                          </a:solidFill>
                          <a:effectLst/>
                          <a:latin typeface="Calibri" panose="020F0502020204030204" pitchFamily="34" charset="0"/>
                        </a:rPr>
                        <a:t>P16</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968275031"/>
                  </a:ext>
                </a:extLst>
              </a:tr>
              <a:tr h="198120">
                <a:tc>
                  <a:txBody>
                    <a:bodyPr/>
                    <a:lstStyle/>
                    <a:p>
                      <a:pPr algn="r" fontAlgn="b"/>
                      <a:r>
                        <a:rPr lang="en-GB" sz="1100" b="1" i="0" u="none" strike="noStrike" noProof="0" dirty="0">
                          <a:solidFill>
                            <a:srgbClr val="009592"/>
                          </a:solidFill>
                          <a:effectLst/>
                          <a:latin typeface="Calibri" panose="020F0502020204030204" pitchFamily="34" charset="0"/>
                        </a:rPr>
                        <a:t>Didactic Teaching</a:t>
                      </a:r>
                    </a:p>
                  </a:txBody>
                  <a:tcPr marL="7620" marR="7620" marT="7620" marB="0" anchor="b">
                    <a:lnL w="6350" cap="flat" cmpd="sng" algn="ctr">
                      <a:solidFill>
                        <a:srgbClr val="FFFFFF"/>
                      </a:solidFill>
                      <a:prstDash val="dot"/>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ctr" fontAlgn="b"/>
                      <a:r>
                        <a:rPr lang="en-GB" sz="1100" b="1" i="0" u="none" strike="noStrike" noProof="0" dirty="0">
                          <a:solidFill>
                            <a:srgbClr val="69BCAC"/>
                          </a:solidFill>
                          <a:effectLst/>
                          <a:latin typeface="Calibri" panose="020F0502020204030204" pitchFamily="34" charset="0"/>
                        </a:rPr>
                        <a:t>P21</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a:noFill/>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3614155931"/>
                  </a:ext>
                </a:extLst>
              </a:tr>
              <a:tr h="198120">
                <a:tc>
                  <a:txBody>
                    <a:bodyPr/>
                    <a:lstStyle/>
                    <a:p>
                      <a:pPr algn="r" fontAlgn="b"/>
                      <a:r>
                        <a:rPr lang="en-GB" sz="1100" b="1" i="0" u="none" strike="noStrike" noProof="0" dirty="0">
                          <a:solidFill>
                            <a:srgbClr val="009592"/>
                          </a:solidFill>
                          <a:effectLst/>
                          <a:latin typeface="Calibri" panose="020F0502020204030204" pitchFamily="34" charset="0"/>
                        </a:rPr>
                        <a:t>Collaborative Learning</a:t>
                      </a:r>
                    </a:p>
                  </a:txBody>
                  <a:tcPr marL="7620" marR="7620" marT="7620" marB="0" anchor="b">
                    <a:lnL w="6350" cap="flat" cmpd="sng" algn="ctr">
                      <a:solidFill>
                        <a:srgbClr val="FFFFFF"/>
                      </a:solidFill>
                      <a:prstDash val="dot"/>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ctr" fontAlgn="b"/>
                      <a:r>
                        <a:rPr lang="en-GB" sz="1100" b="1" i="0" u="none" strike="noStrike" noProof="0" dirty="0">
                          <a:solidFill>
                            <a:srgbClr val="69BCAC"/>
                          </a:solidFill>
                          <a:effectLst/>
                          <a:latin typeface="Calibri" panose="020F0502020204030204" pitchFamily="34" charset="0"/>
                        </a:rPr>
                        <a:t>P22</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a:noFill/>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extLst>
                  <a:ext uri="{0D108BD9-81ED-4DB2-BD59-A6C34878D82A}">
                    <a16:rowId xmlns:a16="http://schemas.microsoft.com/office/drawing/2014/main" val="2474245465"/>
                  </a:ext>
                </a:extLst>
              </a:tr>
            </a:tbl>
          </a:graphicData>
        </a:graphic>
      </p:graphicFrame>
      <p:grpSp>
        <p:nvGrpSpPr>
          <p:cNvPr id="2" name="Group 1">
            <a:extLst>
              <a:ext uri="{FF2B5EF4-FFF2-40B4-BE49-F238E27FC236}">
                <a16:creationId xmlns:a16="http://schemas.microsoft.com/office/drawing/2014/main" id="{867F5DFA-1FC4-7D45-0FBF-12D91EAE1A29}"/>
              </a:ext>
            </a:extLst>
          </p:cNvPr>
          <p:cNvGrpSpPr/>
          <p:nvPr/>
        </p:nvGrpSpPr>
        <p:grpSpPr>
          <a:xfrm>
            <a:off x="632678" y="4589"/>
            <a:ext cx="7206111" cy="1687885"/>
            <a:chOff x="632678" y="4589"/>
            <a:chExt cx="7206111" cy="1687885"/>
          </a:xfrm>
        </p:grpSpPr>
        <p:sp>
          <p:nvSpPr>
            <p:cNvPr id="3" name="Rectangle 107">
              <a:extLst>
                <a:ext uri="{FF2B5EF4-FFF2-40B4-BE49-F238E27FC236}">
                  <a16:creationId xmlns:a16="http://schemas.microsoft.com/office/drawing/2014/main" id="{77A9FF3C-857A-E8EA-2EE6-35F1E6AC75E9}"/>
                </a:ext>
              </a:extLst>
            </p:cNvPr>
            <p:cNvSpPr/>
            <p:nvPr/>
          </p:nvSpPr>
          <p:spPr>
            <a:xfrm flipH="1">
              <a:off x="6238468"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5" name="Text Placeholder 32">
              <a:extLst>
                <a:ext uri="{FF2B5EF4-FFF2-40B4-BE49-F238E27FC236}">
                  <a16:creationId xmlns:a16="http://schemas.microsoft.com/office/drawing/2014/main" id="{778E2AD9-FCBE-D983-7B2B-BA8365BD0EE5}"/>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6" name="Straight Connector 5">
              <a:extLst>
                <a:ext uri="{FF2B5EF4-FFF2-40B4-BE49-F238E27FC236}">
                  <a16:creationId xmlns:a16="http://schemas.microsoft.com/office/drawing/2014/main" id="{0C2D3685-5188-25FC-2D22-78436F94CCF6}"/>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8" name="Text Placeholder 32">
              <a:extLst>
                <a:ext uri="{FF2B5EF4-FFF2-40B4-BE49-F238E27FC236}">
                  <a16:creationId xmlns:a16="http://schemas.microsoft.com/office/drawing/2014/main" id="{E91D3440-19A2-F9EC-C450-A5BED36C2684}"/>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1</a:t>
              </a:r>
            </a:p>
          </p:txBody>
        </p:sp>
      </p:grpSp>
      <p:sp>
        <p:nvSpPr>
          <p:cNvPr id="9" name="Text Placeholder 1">
            <a:extLst>
              <a:ext uri="{FF2B5EF4-FFF2-40B4-BE49-F238E27FC236}">
                <a16:creationId xmlns:a16="http://schemas.microsoft.com/office/drawing/2014/main" id="{BA54F015-1C01-5B88-050E-86C82C993280}"/>
              </a:ext>
            </a:extLst>
          </p:cNvPr>
          <p:cNvSpPr txBox="1">
            <a:spLocks/>
          </p:cNvSpPr>
          <p:nvPr/>
        </p:nvSpPr>
        <p:spPr>
          <a:xfrm>
            <a:off x="879243" y="666903"/>
            <a:ext cx="5421302" cy="1007785"/>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69BCAC"/>
                </a:solidFill>
              </a:rPr>
              <a:t>Transversal Skills for Sustainable Engineering Leadership</a:t>
            </a:r>
          </a:p>
          <a:p>
            <a:pPr algn="r">
              <a:lnSpc>
                <a:spcPts val="2380"/>
              </a:lnSpc>
              <a:spcBef>
                <a:spcPts val="0"/>
              </a:spcBef>
            </a:pPr>
            <a:endParaRPr lang="en-GB" sz="2700" noProof="0" dirty="0">
              <a:solidFill>
                <a:srgbClr val="69BCAC"/>
              </a:solidFill>
            </a:endParaRPr>
          </a:p>
        </p:txBody>
      </p:sp>
      <p:cxnSp>
        <p:nvCxnSpPr>
          <p:cNvPr id="10" name="Straight Connector 9">
            <a:extLst>
              <a:ext uri="{FF2B5EF4-FFF2-40B4-BE49-F238E27FC236}">
                <a16:creationId xmlns:a16="http://schemas.microsoft.com/office/drawing/2014/main" id="{E8B6D7E5-DA85-8C79-2F74-E0C62A650C5E}"/>
              </a:ext>
            </a:extLst>
          </p:cNvPr>
          <p:cNvCxnSpPr>
            <a:cxnSpLocks/>
          </p:cNvCxnSpPr>
          <p:nvPr/>
        </p:nvCxnSpPr>
        <p:spPr>
          <a:xfrm>
            <a:off x="2302189" y="7576309"/>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11" name="Google Shape;1845;p48">
            <a:extLst>
              <a:ext uri="{FF2B5EF4-FFF2-40B4-BE49-F238E27FC236}">
                <a16:creationId xmlns:a16="http://schemas.microsoft.com/office/drawing/2014/main" id="{5A457FA0-DF19-D41C-F0D7-9A786F666D22}"/>
              </a:ext>
            </a:extLst>
          </p:cNvPr>
          <p:cNvSpPr txBox="1"/>
          <p:nvPr/>
        </p:nvSpPr>
        <p:spPr>
          <a:xfrm>
            <a:off x="958094" y="7396753"/>
            <a:ext cx="4367742" cy="597372"/>
          </a:xfrm>
          <a:prstGeom prst="rect">
            <a:avLst/>
          </a:prstGeom>
          <a:noFill/>
          <a:ln>
            <a:noFill/>
          </a:ln>
        </p:spPr>
        <p:txBody>
          <a:bodyPr spcFirstLastPara="1" wrap="square" lIns="91425" tIns="45700" rIns="91425" bIns="45700" anchor="t" anchorCtr="0">
            <a:noAutofit/>
          </a:bodyPr>
          <a:lstStyle/>
          <a:p>
            <a:pPr lvl="0">
              <a:lnSpc>
                <a:spcPct val="90000"/>
              </a:lnSpc>
              <a:buClr>
                <a:srgbClr val="0E6E61"/>
              </a:buClr>
              <a:buSzPts val="2200"/>
              <a:defRPr/>
            </a:pPr>
            <a:r>
              <a:rPr lang="en-GB" sz="2200" b="1" noProof="0" dirty="0">
                <a:solidFill>
                  <a:schemeClr val="bg1"/>
                </a:solidFill>
                <a:highlight>
                  <a:srgbClr val="0E6E61"/>
                </a:highlight>
                <a:latin typeface="Calibri" panose="020F0502020204030204" pitchFamily="34" charset="0"/>
                <a:cs typeface="Calibri" panose="020F0502020204030204" pitchFamily="34" charset="0"/>
              </a:rPr>
              <a:t> Pedagogies</a:t>
            </a:r>
            <a:r>
              <a:rPr lang="en-GB" sz="2200" b="1" noProof="0" dirty="0">
                <a:solidFill>
                  <a:srgbClr val="0E6E61"/>
                </a:solidFill>
                <a:highlight>
                  <a:srgbClr val="0E6E61"/>
                </a:highlight>
                <a:latin typeface="Calibri" panose="020F0502020204030204" pitchFamily="34" charset="0"/>
                <a:cs typeface="Calibri" panose="020F0502020204030204" pitchFamily="34" charset="0"/>
              </a:rPr>
              <a:t>.</a:t>
            </a:r>
            <a:r>
              <a:rPr lang="en-GB" sz="2200" b="1" noProof="0" dirty="0">
                <a:solidFill>
                  <a:schemeClr val="bg1"/>
                </a:solidFill>
                <a:highlight>
                  <a:srgbClr val="0E6E61"/>
                </a:highlight>
                <a:latin typeface="Calibri" panose="020F0502020204030204" pitchFamily="34" charset="0"/>
                <a:cs typeface="Calibri" panose="020F0502020204030204" pitchFamily="34" charset="0"/>
              </a:rPr>
              <a:t> </a:t>
            </a:r>
          </a:p>
        </p:txBody>
      </p:sp>
      <p:cxnSp>
        <p:nvCxnSpPr>
          <p:cNvPr id="12" name="Straight Connector 11">
            <a:extLst>
              <a:ext uri="{FF2B5EF4-FFF2-40B4-BE49-F238E27FC236}">
                <a16:creationId xmlns:a16="http://schemas.microsoft.com/office/drawing/2014/main" id="{E6D7CE87-2B40-2D3C-C7BC-9564CE2B5658}"/>
              </a:ext>
            </a:extLst>
          </p:cNvPr>
          <p:cNvCxnSpPr>
            <a:cxnSpLocks/>
          </p:cNvCxnSpPr>
          <p:nvPr/>
        </p:nvCxnSpPr>
        <p:spPr>
          <a:xfrm>
            <a:off x="2302189" y="1983891"/>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2E14FA64-6332-FCF4-E455-C454E3402003}"/>
              </a:ext>
            </a:extLst>
          </p:cNvPr>
          <p:cNvSpPr txBox="1"/>
          <p:nvPr/>
        </p:nvSpPr>
        <p:spPr>
          <a:xfrm>
            <a:off x="904450" y="2143748"/>
            <a:ext cx="3945834" cy="313932"/>
          </a:xfrm>
          <a:prstGeom prst="rect">
            <a:avLst/>
          </a:prstGeom>
          <a:noFill/>
        </p:spPr>
        <p:txBody>
          <a:bodyPr wrap="square">
            <a:spAutoFit/>
          </a:bodyPr>
          <a:lstStyle/>
          <a:p>
            <a:pPr lvl="0">
              <a:lnSpc>
                <a:spcPct val="90000"/>
              </a:lnSpc>
              <a:buClr>
                <a:srgbClr val="0E6E61"/>
              </a:buClr>
              <a:buSzPts val="2200"/>
              <a:defRPr/>
            </a:pPr>
            <a:r>
              <a:rPr lang="en-GB" sz="1600" b="1" noProof="0" dirty="0">
                <a:solidFill>
                  <a:srgbClr val="0E6E61"/>
                </a:solidFill>
                <a:latin typeface="Calibri" panose="020F0502020204030204" pitchFamily="34" charset="0"/>
                <a:cs typeface="Calibri" panose="020F0502020204030204" pitchFamily="34" charset="0"/>
              </a:rPr>
              <a:t>Competences, Skills &amp; Knowledge</a:t>
            </a:r>
          </a:p>
        </p:txBody>
      </p:sp>
      <p:sp>
        <p:nvSpPr>
          <p:cNvPr id="15" name="Google Shape;1845;p48">
            <a:extLst>
              <a:ext uri="{FF2B5EF4-FFF2-40B4-BE49-F238E27FC236}">
                <a16:creationId xmlns:a16="http://schemas.microsoft.com/office/drawing/2014/main" id="{FAC81216-1ACE-A1B4-7971-19CE0687E0B6}"/>
              </a:ext>
            </a:extLst>
          </p:cNvPr>
          <p:cNvSpPr txBox="1"/>
          <p:nvPr/>
        </p:nvSpPr>
        <p:spPr>
          <a:xfrm>
            <a:off x="879243" y="1788528"/>
            <a:ext cx="6686214" cy="530548"/>
          </a:xfrm>
          <a:prstGeom prst="rect">
            <a:avLst/>
          </a:prstGeom>
          <a:noFill/>
          <a:ln>
            <a:noFill/>
          </a:ln>
        </p:spPr>
        <p:txBody>
          <a:bodyPr spcFirstLastPara="1" wrap="square" lIns="91425" tIns="45700" rIns="91425" bIns="45700" anchor="t" anchorCtr="0">
            <a:noAutofit/>
          </a:bodyPr>
          <a:lstStyle/>
          <a:p>
            <a:pPr lvl="0">
              <a:lnSpc>
                <a:spcPct val="90000"/>
              </a:lnSpc>
              <a:buClr>
                <a:srgbClr val="0E6E61"/>
              </a:buClr>
              <a:buSzPts val="2200"/>
              <a:defRPr/>
            </a:pPr>
            <a:r>
              <a:rPr lang="en-GB" sz="2200" b="1" noProof="0" dirty="0">
                <a:solidFill>
                  <a:schemeClr val="bg1"/>
                </a:solidFill>
                <a:highlight>
                  <a:srgbClr val="0E6E61"/>
                </a:highlight>
                <a:latin typeface="Calibri" panose="020F0502020204030204" pitchFamily="34" charset="0"/>
                <a:cs typeface="Calibri" panose="020F0502020204030204" pitchFamily="34" charset="0"/>
              </a:rPr>
              <a:t> Matrix Table</a:t>
            </a:r>
            <a:r>
              <a:rPr lang="en-GB" sz="2200" b="1" noProof="0" dirty="0">
                <a:solidFill>
                  <a:srgbClr val="0E6E61"/>
                </a:solidFill>
                <a:highlight>
                  <a:srgbClr val="0E6E61"/>
                </a:highlight>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36525824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1A8A73-39D0-7497-97E6-53925EE21A41}"/>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0BFD552E-4D29-709A-6A1E-25D3C760B9EC}"/>
              </a:ext>
            </a:extLst>
          </p:cNvPr>
          <p:cNvSpPr txBox="1"/>
          <p:nvPr/>
        </p:nvSpPr>
        <p:spPr>
          <a:xfrm>
            <a:off x="12844807" y="8106232"/>
            <a:ext cx="4571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p:txBody>
      </p:sp>
      <p:sp>
        <p:nvSpPr>
          <p:cNvPr id="8" name="Text Placeholder 6">
            <a:extLst>
              <a:ext uri="{FF2B5EF4-FFF2-40B4-BE49-F238E27FC236}">
                <a16:creationId xmlns:a16="http://schemas.microsoft.com/office/drawing/2014/main" id="{38620FC0-3FB3-C5BA-BE1F-1BC80E740F86}"/>
              </a:ext>
            </a:extLst>
          </p:cNvPr>
          <p:cNvSpPr txBox="1">
            <a:spLocks/>
          </p:cNvSpPr>
          <p:nvPr/>
        </p:nvSpPr>
        <p:spPr>
          <a:xfrm>
            <a:off x="933112" y="2668969"/>
            <a:ext cx="5677999" cy="610397"/>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lvl="0" algn="l">
              <a:lnSpc>
                <a:spcPts val="1480"/>
              </a:lnSpc>
            </a:pPr>
            <a:r>
              <a:rPr lang="en-GB" sz="1400" b="1" i="1" noProof="0" dirty="0">
                <a:latin typeface="Calibri" panose="020F0502020204030204" pitchFamily="34" charset="0"/>
                <a:cs typeface="Calibri" panose="020F0502020204030204" pitchFamily="34" charset="0"/>
              </a:rPr>
              <a:t>This module employs a blended suite of innovative, student-centred teaching methodologies to support the development of transversal skills for sustainable engineering leadership. </a:t>
            </a:r>
          </a:p>
          <a:p>
            <a:pPr lvl="0" algn="l">
              <a:lnSpc>
                <a:spcPts val="1480"/>
              </a:lnSpc>
            </a:pPr>
            <a:endParaRPr lang="en-GB" sz="1400" b="1" i="1" noProof="0" dirty="0">
              <a:latin typeface="Calibri" panose="020F0502020204030204" pitchFamily="34" charset="0"/>
              <a:cs typeface="Calibri" panose="020F0502020204030204" pitchFamily="34" charset="0"/>
            </a:endParaRPr>
          </a:p>
          <a:p>
            <a:pPr lvl="0" algn="l">
              <a:lnSpc>
                <a:spcPts val="1480"/>
              </a:lnSpc>
            </a:pPr>
            <a:r>
              <a:rPr lang="en-GB" sz="1400" b="1" i="1" noProof="0" dirty="0">
                <a:latin typeface="Calibri" panose="020F0502020204030204" pitchFamily="34" charset="0"/>
                <a:cs typeface="Calibri" panose="020F0502020204030204" pitchFamily="34" charset="0"/>
              </a:rPr>
              <a:t>Each methodology is carefully selected to match the level and nature of learning activities, enabling students to engage with sustainability challenges through critical analysis, ethical reasoning, collaborative problem-solving, and applied strategic planning.</a:t>
            </a:r>
          </a:p>
        </p:txBody>
      </p:sp>
      <p:sp>
        <p:nvSpPr>
          <p:cNvPr id="10" name="Text Placeholder 6">
            <a:extLst>
              <a:ext uri="{FF2B5EF4-FFF2-40B4-BE49-F238E27FC236}">
                <a16:creationId xmlns:a16="http://schemas.microsoft.com/office/drawing/2014/main" id="{0BD64D23-B91A-D900-F63F-42B0F0D431B7}"/>
              </a:ext>
            </a:extLst>
          </p:cNvPr>
          <p:cNvSpPr txBox="1">
            <a:spLocks/>
          </p:cNvSpPr>
          <p:nvPr/>
        </p:nvSpPr>
        <p:spPr>
          <a:xfrm>
            <a:off x="916386" y="4644096"/>
            <a:ext cx="6122241" cy="5346700"/>
          </a:xfrm>
          <a:prstGeom prst="rect">
            <a:avLst/>
          </a:prstGeom>
          <a:noFill/>
          <a:ln>
            <a:noFill/>
          </a:ln>
        </p:spPr>
        <p:txBody>
          <a:bodyPr spcFirstLastPara="1" wrap="square" lIns="91425" tIns="45700" rIns="91425" bIns="45700" numCol="2"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500" b="1" noProof="0" dirty="0">
                <a:solidFill>
                  <a:srgbClr val="0E6E61"/>
                </a:solidFill>
                <a:latin typeface="Calibri" panose="020F0502020204030204" pitchFamily="34" charset="0"/>
                <a:cs typeface="Calibri" panose="020F0502020204030204" pitchFamily="34" charset="0"/>
              </a:rPr>
              <a:t>Problem-Based Learning: </a:t>
            </a:r>
          </a:p>
          <a:p>
            <a:pPr>
              <a:lnSpc>
                <a:spcPts val="1280"/>
              </a:lnSpc>
            </a:pPr>
            <a:r>
              <a:rPr lang="en-GB" sz="1150" noProof="0" dirty="0">
                <a:latin typeface="Calibri" panose="020F0502020204030204" pitchFamily="34" charset="0"/>
                <a:cs typeface="Calibri" panose="020F0502020204030204" pitchFamily="34" charset="0"/>
              </a:rPr>
              <a:t>Encourages team-based problem-solving on complex sustainability issues, fostering strategic and ethical thinking.</a:t>
            </a: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r>
              <a:rPr lang="en-GB" sz="1500" b="1" noProof="0" dirty="0">
                <a:solidFill>
                  <a:srgbClr val="0E6E61"/>
                </a:solidFill>
                <a:latin typeface="Calibri" panose="020F0502020204030204" pitchFamily="34" charset="0"/>
                <a:cs typeface="Calibri" panose="020F0502020204030204" pitchFamily="34" charset="0"/>
              </a:rPr>
              <a:t>Case-Based Learning: </a:t>
            </a:r>
          </a:p>
          <a:p>
            <a:pPr>
              <a:lnSpc>
                <a:spcPts val="1280"/>
              </a:lnSpc>
            </a:pPr>
            <a:r>
              <a:rPr lang="en-GB" sz="1150" noProof="0" dirty="0">
                <a:latin typeface="Calibri" panose="020F0502020204030204" pitchFamily="34" charset="0"/>
                <a:cs typeface="Calibri" panose="020F0502020204030204" pitchFamily="34" charset="0"/>
              </a:rPr>
              <a:t>Engages students with real-world sustainability challenges, promoting critical thinking and applied decision-making.</a:t>
            </a: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r>
              <a:rPr lang="en-GB" sz="1500" b="1" noProof="0" dirty="0">
                <a:solidFill>
                  <a:srgbClr val="0E6E61"/>
                </a:solidFill>
                <a:latin typeface="Calibri" panose="020F0502020204030204" pitchFamily="34" charset="0"/>
                <a:cs typeface="Calibri" panose="020F0502020204030204" pitchFamily="34" charset="0"/>
              </a:rPr>
              <a:t>Design Thinking: </a:t>
            </a:r>
          </a:p>
          <a:p>
            <a:pPr>
              <a:lnSpc>
                <a:spcPts val="1280"/>
              </a:lnSpc>
            </a:pPr>
            <a:r>
              <a:rPr lang="en-GB" sz="1150" noProof="0" dirty="0">
                <a:latin typeface="Calibri" panose="020F0502020204030204" pitchFamily="34" charset="0"/>
                <a:cs typeface="Calibri" panose="020F0502020204030204" pitchFamily="34" charset="0"/>
              </a:rPr>
              <a:t>Promotes human-centred, creative solutions to sustainability problems, aligning engineering practice with social impact.</a:t>
            </a: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r>
              <a:rPr lang="en-GB" sz="1500" b="1" noProof="0" dirty="0">
                <a:solidFill>
                  <a:srgbClr val="0E6E61"/>
                </a:solidFill>
                <a:latin typeface="Calibri" panose="020F0502020204030204" pitchFamily="34" charset="0"/>
                <a:cs typeface="Calibri" panose="020F0502020204030204" pitchFamily="34" charset="0"/>
              </a:rPr>
              <a:t>Role-Play and Simulation: </a:t>
            </a:r>
          </a:p>
          <a:p>
            <a:pPr>
              <a:lnSpc>
                <a:spcPts val="1280"/>
              </a:lnSpc>
            </a:pPr>
            <a:r>
              <a:rPr lang="en-GB" sz="1150" noProof="0" dirty="0">
                <a:latin typeface="Calibri" panose="020F0502020204030204" pitchFamily="34" charset="0"/>
                <a:cs typeface="Calibri" panose="020F0502020204030204" pitchFamily="34" charset="0"/>
              </a:rPr>
              <a:t>Allows students to practice leadership and collaboration in realistic sustainability scenarios through active engagement.</a:t>
            </a: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r>
              <a:rPr lang="en-GB" sz="1500" b="1" noProof="0" dirty="0">
                <a:solidFill>
                  <a:srgbClr val="0E6E61"/>
                </a:solidFill>
                <a:latin typeface="Calibri" panose="020F0502020204030204" pitchFamily="34" charset="0"/>
                <a:cs typeface="Calibri" panose="020F0502020204030204" pitchFamily="34" charset="0"/>
              </a:rPr>
              <a:t>Flipped Classroom: </a:t>
            </a:r>
          </a:p>
          <a:p>
            <a:pPr>
              <a:lnSpc>
                <a:spcPts val="1280"/>
              </a:lnSpc>
            </a:pPr>
            <a:r>
              <a:rPr lang="en-GB" sz="1150" noProof="0" dirty="0">
                <a:latin typeface="Calibri" panose="020F0502020204030204" pitchFamily="34" charset="0"/>
                <a:cs typeface="Calibri" panose="020F0502020204030204" pitchFamily="34" charset="0"/>
              </a:rPr>
              <a:t>Students engage with videos or texts before class; class time is used for discussion, application, role play and problem-solving.</a:t>
            </a: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r>
              <a:rPr lang="en-GB" sz="1500" b="1" noProof="0" dirty="0">
                <a:solidFill>
                  <a:srgbClr val="0E6E61"/>
                </a:solidFill>
                <a:latin typeface="Calibri" panose="020F0502020204030204" pitchFamily="34" charset="0"/>
                <a:cs typeface="Calibri" panose="020F0502020204030204" pitchFamily="34" charset="0"/>
              </a:rPr>
              <a:t>Microlearning: </a:t>
            </a:r>
          </a:p>
          <a:p>
            <a:pPr>
              <a:lnSpc>
                <a:spcPts val="1280"/>
              </a:lnSpc>
            </a:pPr>
            <a:r>
              <a:rPr lang="en-GB" sz="1150" noProof="0" dirty="0">
                <a:latin typeface="Calibri" panose="020F0502020204030204" pitchFamily="34" charset="0"/>
                <a:cs typeface="Calibri" panose="020F0502020204030204" pitchFamily="34" charset="0"/>
              </a:rPr>
              <a:t>Delivers sustainability concepts in short, focused segments, ideal for introducing key terms and foundational ideas.</a:t>
            </a: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r>
              <a:rPr lang="en-GB" sz="1500" b="1" noProof="0" dirty="0">
                <a:solidFill>
                  <a:srgbClr val="0E6E61"/>
                </a:solidFill>
                <a:latin typeface="Calibri" panose="020F0502020204030204" pitchFamily="34" charset="0"/>
                <a:cs typeface="Calibri" panose="020F0502020204030204" pitchFamily="34" charset="0"/>
              </a:rPr>
              <a:t>Digital Storytelling: </a:t>
            </a:r>
          </a:p>
          <a:p>
            <a:pPr>
              <a:lnSpc>
                <a:spcPts val="1280"/>
              </a:lnSpc>
            </a:pPr>
            <a:r>
              <a:rPr lang="en-GB" sz="1150" noProof="0" dirty="0">
                <a:latin typeface="Calibri" panose="020F0502020204030204" pitchFamily="34" charset="0"/>
                <a:cs typeface="Calibri" panose="020F0502020204030204" pitchFamily="34" charset="0"/>
              </a:rPr>
              <a:t>Enhances engagement and reflection by enabling students to communicate sustainability narratives through multimedia tools.</a:t>
            </a: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r>
              <a:rPr lang="en-GB" sz="1500" b="1" noProof="0" dirty="0">
                <a:solidFill>
                  <a:srgbClr val="0E6E61"/>
                </a:solidFill>
                <a:latin typeface="Calibri" panose="020F0502020204030204" pitchFamily="34" charset="0"/>
                <a:cs typeface="Calibri" panose="020F0502020204030204" pitchFamily="34" charset="0"/>
              </a:rPr>
              <a:t>Challenge-Based Learning: </a:t>
            </a:r>
          </a:p>
          <a:p>
            <a:pPr>
              <a:lnSpc>
                <a:spcPts val="1280"/>
              </a:lnSpc>
            </a:pPr>
            <a:r>
              <a:rPr lang="en-GB" sz="1150" noProof="0" dirty="0">
                <a:latin typeface="Calibri" panose="020F0502020204030204" pitchFamily="34" charset="0"/>
                <a:cs typeface="Calibri" panose="020F0502020204030204" pitchFamily="34" charset="0"/>
              </a:rPr>
              <a:t>Empowers students to co-create solutions to real sustainability challenges through inquiry, action, and reflection.</a:t>
            </a: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r>
              <a:rPr lang="en-GB" sz="1500" b="1" noProof="0" dirty="0">
                <a:solidFill>
                  <a:srgbClr val="0E6E61"/>
                </a:solidFill>
                <a:latin typeface="Calibri" panose="020F0502020204030204" pitchFamily="34" charset="0"/>
                <a:cs typeface="Calibri" panose="020F0502020204030204" pitchFamily="34" charset="0"/>
              </a:rPr>
              <a:t>Peer Learning / Peer Review: </a:t>
            </a:r>
          </a:p>
          <a:p>
            <a:pPr>
              <a:lnSpc>
                <a:spcPts val="1280"/>
              </a:lnSpc>
            </a:pPr>
            <a:r>
              <a:rPr lang="en-GB" sz="1150" noProof="0" dirty="0">
                <a:latin typeface="Calibri" panose="020F0502020204030204" pitchFamily="34" charset="0"/>
                <a:cs typeface="Calibri" panose="020F0502020204030204" pitchFamily="34" charset="0"/>
              </a:rPr>
              <a:t>Fosters collaborative learning and critical reflection as students co-develop solutions and evaluate each other’s sustainability strategies.</a:t>
            </a: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r>
              <a:rPr lang="en-GB" sz="1500" b="1" noProof="0" dirty="0">
                <a:solidFill>
                  <a:srgbClr val="0E6E61"/>
                </a:solidFill>
                <a:latin typeface="Calibri" panose="020F0502020204030204" pitchFamily="34" charset="0"/>
                <a:cs typeface="Calibri" panose="020F0502020204030204" pitchFamily="34" charset="0"/>
              </a:rPr>
              <a:t>Didactic Teaching: </a:t>
            </a:r>
          </a:p>
          <a:p>
            <a:pPr>
              <a:lnSpc>
                <a:spcPts val="1280"/>
              </a:lnSpc>
            </a:pPr>
            <a:r>
              <a:rPr lang="en-GB" sz="1150" noProof="0" dirty="0">
                <a:latin typeface="Calibri" panose="020F0502020204030204" pitchFamily="34" charset="0"/>
                <a:cs typeface="Calibri" panose="020F0502020204030204" pitchFamily="34" charset="0"/>
              </a:rPr>
              <a:t>Provides clear, structured delivery of core concepts, frameworks, and terminology needed for sustainability leadership.</a:t>
            </a: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r>
              <a:rPr lang="en-GB" sz="1500" b="1" noProof="0" dirty="0">
                <a:solidFill>
                  <a:srgbClr val="0E6E61"/>
                </a:solidFill>
                <a:latin typeface="Calibri" panose="020F0502020204030204" pitchFamily="34" charset="0"/>
                <a:cs typeface="Calibri" panose="020F0502020204030204" pitchFamily="34" charset="0"/>
              </a:rPr>
              <a:t>Collaborative Learning: </a:t>
            </a:r>
          </a:p>
          <a:p>
            <a:pPr>
              <a:lnSpc>
                <a:spcPts val="1280"/>
              </a:lnSpc>
            </a:pPr>
            <a:r>
              <a:rPr lang="en-GB" sz="1150" noProof="0" dirty="0">
                <a:latin typeface="Calibri" panose="020F0502020204030204" pitchFamily="34" charset="0"/>
                <a:cs typeface="Calibri" panose="020F0502020204030204" pitchFamily="34" charset="0"/>
              </a:rPr>
              <a:t>Supports team-based exploration and co-construction of knowledge through shared tasks and interdisciplinary dialogue.</a:t>
            </a: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p:txBody>
      </p:sp>
      <p:grpSp>
        <p:nvGrpSpPr>
          <p:cNvPr id="2" name="Group 1">
            <a:extLst>
              <a:ext uri="{FF2B5EF4-FFF2-40B4-BE49-F238E27FC236}">
                <a16:creationId xmlns:a16="http://schemas.microsoft.com/office/drawing/2014/main" id="{DE08F047-5234-3EC3-6330-DBD451F64400}"/>
              </a:ext>
            </a:extLst>
          </p:cNvPr>
          <p:cNvGrpSpPr/>
          <p:nvPr/>
        </p:nvGrpSpPr>
        <p:grpSpPr>
          <a:xfrm>
            <a:off x="632678" y="4589"/>
            <a:ext cx="7206111" cy="1687885"/>
            <a:chOff x="632678" y="4589"/>
            <a:chExt cx="7206111" cy="1687885"/>
          </a:xfrm>
        </p:grpSpPr>
        <p:grpSp>
          <p:nvGrpSpPr>
            <p:cNvPr id="4" name="Group 3">
              <a:extLst>
                <a:ext uri="{FF2B5EF4-FFF2-40B4-BE49-F238E27FC236}">
                  <a16:creationId xmlns:a16="http://schemas.microsoft.com/office/drawing/2014/main" id="{5E919972-7E45-B57E-B4E3-564688D911D1}"/>
                </a:ext>
              </a:extLst>
            </p:cNvPr>
            <p:cNvGrpSpPr/>
            <p:nvPr/>
          </p:nvGrpSpPr>
          <p:grpSpPr>
            <a:xfrm>
              <a:off x="879243" y="4589"/>
              <a:ext cx="6959546" cy="1670099"/>
              <a:chOff x="1505149" y="-412626"/>
              <a:chExt cx="7631626" cy="1831381"/>
            </a:xfrm>
          </p:grpSpPr>
          <p:sp>
            <p:nvSpPr>
              <p:cNvPr id="12" name="Rectangle 107">
                <a:extLst>
                  <a:ext uri="{FF2B5EF4-FFF2-40B4-BE49-F238E27FC236}">
                    <a16:creationId xmlns:a16="http://schemas.microsoft.com/office/drawing/2014/main" id="{42F592B2-A3AD-F452-C7DE-33628B2603F9}"/>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3" name="Text Placeholder 1">
                <a:extLst>
                  <a:ext uri="{FF2B5EF4-FFF2-40B4-BE49-F238E27FC236}">
                    <a16:creationId xmlns:a16="http://schemas.microsoft.com/office/drawing/2014/main" id="{F873CB08-CB29-F8D2-B7DD-B6FD11FD32BC}"/>
                  </a:ext>
                </a:extLst>
              </p:cNvPr>
              <p:cNvSpPr txBox="1">
                <a:spLocks/>
              </p:cNvSpPr>
              <p:nvPr/>
            </p:nvSpPr>
            <p:spPr>
              <a:xfrm>
                <a:off x="1505149" y="434401"/>
                <a:ext cx="5401176" cy="984354"/>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69BCAC"/>
                    </a:solidFill>
                  </a:rPr>
                  <a:t>Make your project sustainable</a:t>
                </a:r>
              </a:p>
              <a:p>
                <a:pPr algn="r">
                  <a:lnSpc>
                    <a:spcPts val="2380"/>
                  </a:lnSpc>
                  <a:spcBef>
                    <a:spcPts val="0"/>
                  </a:spcBef>
                </a:pPr>
                <a:endParaRPr lang="en-GB" sz="2700" noProof="0" dirty="0">
                  <a:solidFill>
                    <a:srgbClr val="69BCAC"/>
                  </a:solidFill>
                </a:endParaRPr>
              </a:p>
            </p:txBody>
          </p:sp>
        </p:grpSp>
        <p:sp>
          <p:nvSpPr>
            <p:cNvPr id="6" name="Text Placeholder 32">
              <a:extLst>
                <a:ext uri="{FF2B5EF4-FFF2-40B4-BE49-F238E27FC236}">
                  <a16:creationId xmlns:a16="http://schemas.microsoft.com/office/drawing/2014/main" id="{942E0552-D630-428D-214A-0ECF12C021FD}"/>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9" name="Straight Connector 8">
              <a:extLst>
                <a:ext uri="{FF2B5EF4-FFF2-40B4-BE49-F238E27FC236}">
                  <a16:creationId xmlns:a16="http://schemas.microsoft.com/office/drawing/2014/main" id="{FFBC8333-9761-34EB-962A-8D04949EC2E9}"/>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11" name="Text Placeholder 32">
              <a:extLst>
                <a:ext uri="{FF2B5EF4-FFF2-40B4-BE49-F238E27FC236}">
                  <a16:creationId xmlns:a16="http://schemas.microsoft.com/office/drawing/2014/main" id="{F076F048-8C30-B6AE-6263-CC64E22FE078}"/>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1</a:t>
              </a:r>
            </a:p>
          </p:txBody>
        </p:sp>
      </p:grpSp>
      <p:cxnSp>
        <p:nvCxnSpPr>
          <p:cNvPr id="14" name="Straight Connector 13">
            <a:extLst>
              <a:ext uri="{FF2B5EF4-FFF2-40B4-BE49-F238E27FC236}">
                <a16:creationId xmlns:a16="http://schemas.microsoft.com/office/drawing/2014/main" id="{946C19FE-F374-9819-E9C7-78A42235B840}"/>
              </a:ext>
            </a:extLst>
          </p:cNvPr>
          <p:cNvCxnSpPr>
            <a:cxnSpLocks/>
          </p:cNvCxnSpPr>
          <p:nvPr/>
        </p:nvCxnSpPr>
        <p:spPr>
          <a:xfrm>
            <a:off x="2302189" y="2289846"/>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15" name="Text Placeholder 4">
            <a:extLst>
              <a:ext uri="{FF2B5EF4-FFF2-40B4-BE49-F238E27FC236}">
                <a16:creationId xmlns:a16="http://schemas.microsoft.com/office/drawing/2014/main" id="{262EA222-CAF6-390D-3108-24E4D092D8C0}"/>
              </a:ext>
            </a:extLst>
          </p:cNvPr>
          <p:cNvSpPr txBox="1">
            <a:spLocks/>
          </p:cNvSpPr>
          <p:nvPr/>
        </p:nvSpPr>
        <p:spPr>
          <a:xfrm>
            <a:off x="933112" y="1692474"/>
            <a:ext cx="3469923" cy="597372"/>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lnSpc>
                <a:spcPts val="2540"/>
              </a:lnSpc>
              <a:spcBef>
                <a:spcPts val="0"/>
              </a:spcBef>
              <a:buClrTx/>
              <a:buNone/>
            </a:pPr>
            <a:r>
              <a:rPr lang="en-GB" sz="2200" b="1" noProof="0" dirty="0">
                <a:solidFill>
                  <a:schemeClr val="bg1"/>
                </a:solidFill>
                <a:highlight>
                  <a:srgbClr val="0E6E61"/>
                </a:highlight>
                <a:latin typeface="Calibri" panose="020F0502020204030204" pitchFamily="34" charset="0"/>
                <a:cs typeface="Calibri" panose="020F0502020204030204" pitchFamily="34" charset="0"/>
              </a:rPr>
              <a:t> Teaching methodologies</a:t>
            </a:r>
            <a:r>
              <a:rPr lang="en-GB" sz="2200" b="1" noProof="0" dirty="0">
                <a:solidFill>
                  <a:srgbClr val="0E6E61"/>
                </a:solidFill>
                <a:highlight>
                  <a:srgbClr val="0E6E61"/>
                </a:highlight>
                <a:latin typeface="Calibri" panose="020F0502020204030204" pitchFamily="34" charset="0"/>
                <a:cs typeface="Calibri" panose="020F0502020204030204" pitchFamily="34" charset="0"/>
              </a:rPr>
              <a:t>.</a:t>
            </a:r>
            <a:r>
              <a:rPr lang="en-GB" sz="2200" b="1" noProof="0" dirty="0">
                <a:solidFill>
                  <a:schemeClr val="bg1"/>
                </a:solidFill>
                <a:highlight>
                  <a:srgbClr val="0E6E61"/>
                </a:highlight>
                <a:latin typeface="Calibri" panose="020F0502020204030204" pitchFamily="34" charset="0"/>
                <a:cs typeface="Calibri" panose="020F0502020204030204" pitchFamily="34" charset="0"/>
              </a:rPr>
              <a:t>  </a:t>
            </a:r>
          </a:p>
          <a:p>
            <a:pPr marL="0" indent="0">
              <a:lnSpc>
                <a:spcPts val="2540"/>
              </a:lnSpc>
              <a:spcBef>
                <a:spcPts val="0"/>
              </a:spcBef>
              <a:buClrTx/>
              <a:buNone/>
            </a:pPr>
            <a:r>
              <a:rPr lang="en-GB" sz="2200" b="1" noProof="0" dirty="0">
                <a:solidFill>
                  <a:schemeClr val="bg1"/>
                </a:solidFill>
                <a:highlight>
                  <a:srgbClr val="0E6E61"/>
                </a:highlight>
                <a:latin typeface="Calibri" panose="020F0502020204030204" pitchFamily="34" charset="0"/>
                <a:cs typeface="Calibri" panose="020F0502020204030204" pitchFamily="34" charset="0"/>
              </a:rPr>
              <a:t> applied in this module:</a:t>
            </a:r>
            <a:r>
              <a:rPr lang="en-GB" sz="2200" b="1" noProof="0" dirty="0">
                <a:solidFill>
                  <a:srgbClr val="0E6E61"/>
                </a:solidFill>
                <a:highlight>
                  <a:srgbClr val="0E6E61"/>
                </a:highlight>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167824248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801">
          <a:extLst>
            <a:ext uri="{FF2B5EF4-FFF2-40B4-BE49-F238E27FC236}">
              <a16:creationId xmlns:a16="http://schemas.microsoft.com/office/drawing/2014/main" id="{DFC80165-D852-F45E-6F4E-2E79927F4834}"/>
            </a:ext>
          </a:extLst>
        </p:cNvPr>
        <p:cNvGrpSpPr/>
        <p:nvPr/>
      </p:nvGrpSpPr>
      <p:grpSpPr>
        <a:xfrm>
          <a:off x="0" y="0"/>
          <a:ext cx="0" cy="0"/>
          <a:chOff x="0" y="0"/>
          <a:chExt cx="0" cy="0"/>
        </a:xfrm>
      </p:grpSpPr>
      <p:sp>
        <p:nvSpPr>
          <p:cNvPr id="1803" name="Google Shape;1803;p48">
            <a:extLst>
              <a:ext uri="{FF2B5EF4-FFF2-40B4-BE49-F238E27FC236}">
                <a16:creationId xmlns:a16="http://schemas.microsoft.com/office/drawing/2014/main" id="{E4B62F81-CC8D-CA45-D2B7-B364983E6065}"/>
              </a:ext>
            </a:extLst>
          </p:cNvPr>
          <p:cNvSpPr txBox="1"/>
          <p:nvPr/>
        </p:nvSpPr>
        <p:spPr>
          <a:xfrm>
            <a:off x="4781462" y="7662886"/>
            <a:ext cx="45719" cy="36933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a:ea typeface="Calibri"/>
              <a:cs typeface="Calibri"/>
              <a:sym typeface="Calibri"/>
            </a:endParaRPr>
          </a:p>
        </p:txBody>
      </p:sp>
      <p:graphicFrame>
        <p:nvGraphicFramePr>
          <p:cNvPr id="7" name="Tabla 6">
            <a:extLst>
              <a:ext uri="{FF2B5EF4-FFF2-40B4-BE49-F238E27FC236}">
                <a16:creationId xmlns:a16="http://schemas.microsoft.com/office/drawing/2014/main" id="{1929CCD2-1DB0-60D0-0DAE-3D7E7304795E}"/>
              </a:ext>
            </a:extLst>
          </p:cNvPr>
          <p:cNvGraphicFramePr>
            <a:graphicFrameLocks noGrp="1"/>
          </p:cNvGraphicFramePr>
          <p:nvPr>
            <p:extLst>
              <p:ext uri="{D42A27DB-BD31-4B8C-83A1-F6EECF244321}">
                <p14:modId xmlns:p14="http://schemas.microsoft.com/office/powerpoint/2010/main" val="1174818353"/>
              </p:ext>
            </p:extLst>
          </p:nvPr>
        </p:nvGraphicFramePr>
        <p:xfrm>
          <a:off x="1023730" y="2921210"/>
          <a:ext cx="4405931" cy="2626793"/>
        </p:xfrm>
        <a:graphic>
          <a:graphicData uri="http://schemas.openxmlformats.org/drawingml/2006/table">
            <a:tbl>
              <a:tblPr/>
              <a:tblGrid>
                <a:gridCol w="2672451">
                  <a:extLst>
                    <a:ext uri="{9D8B030D-6E8A-4147-A177-3AD203B41FA5}">
                      <a16:colId xmlns:a16="http://schemas.microsoft.com/office/drawing/2014/main" val="507895986"/>
                    </a:ext>
                  </a:extLst>
                </a:gridCol>
                <a:gridCol w="433370">
                  <a:extLst>
                    <a:ext uri="{9D8B030D-6E8A-4147-A177-3AD203B41FA5}">
                      <a16:colId xmlns:a16="http://schemas.microsoft.com/office/drawing/2014/main" val="1876171624"/>
                    </a:ext>
                  </a:extLst>
                </a:gridCol>
                <a:gridCol w="433370">
                  <a:extLst>
                    <a:ext uri="{9D8B030D-6E8A-4147-A177-3AD203B41FA5}">
                      <a16:colId xmlns:a16="http://schemas.microsoft.com/office/drawing/2014/main" val="4160630154"/>
                    </a:ext>
                  </a:extLst>
                </a:gridCol>
                <a:gridCol w="433370">
                  <a:extLst>
                    <a:ext uri="{9D8B030D-6E8A-4147-A177-3AD203B41FA5}">
                      <a16:colId xmlns:a16="http://schemas.microsoft.com/office/drawing/2014/main" val="1453973434"/>
                    </a:ext>
                  </a:extLst>
                </a:gridCol>
                <a:gridCol w="433370">
                  <a:extLst>
                    <a:ext uri="{9D8B030D-6E8A-4147-A177-3AD203B41FA5}">
                      <a16:colId xmlns:a16="http://schemas.microsoft.com/office/drawing/2014/main" val="3391740205"/>
                    </a:ext>
                  </a:extLst>
                </a:gridCol>
              </a:tblGrid>
              <a:tr h="198120">
                <a:tc>
                  <a:txBody>
                    <a:bodyPr/>
                    <a:lstStyle/>
                    <a:p>
                      <a:pPr algn="r" rtl="0" fontAlgn="ctr"/>
                      <a:r>
                        <a:rPr lang="en-GB" sz="900" b="1" i="0" u="none" strike="noStrike" noProof="0" dirty="0">
                          <a:solidFill>
                            <a:srgbClr val="009592"/>
                          </a:solidFill>
                          <a:effectLst/>
                          <a:latin typeface="Calibri" panose="020F0502020204030204" pitchFamily="34" charset="0"/>
                        </a:rPr>
                        <a:t> </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r" rtl="0" fontAlgn="ctr"/>
                      <a:r>
                        <a:rPr lang="en-GB" sz="900" b="1" i="0" u="none" strike="noStrike" noProof="0" dirty="0">
                          <a:solidFill>
                            <a:srgbClr val="009592"/>
                          </a:solidFill>
                          <a:effectLst/>
                          <a:latin typeface="Calibri" panose="020F0502020204030204" pitchFamily="34" charset="0"/>
                        </a:rPr>
                        <a:t> </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19050" cap="flat" cmpd="sng" algn="ctr">
                      <a:solidFill>
                        <a:srgbClr val="FFFFFF"/>
                      </a:solidFill>
                      <a:prstDash val="solid"/>
                      <a:round/>
                      <a:headEnd type="none" w="med" len="med"/>
                      <a:tailEnd type="none" w="med" len="med"/>
                    </a:lnB>
                  </a:tcPr>
                </a:tc>
                <a:tc gridSpan="3">
                  <a:txBody>
                    <a:bodyPr/>
                    <a:lstStyle/>
                    <a:p>
                      <a:pPr algn="ctr" fontAlgn="b"/>
                      <a:r>
                        <a:rPr lang="en-GB" sz="1100" b="1" i="0" u="none" strike="noStrike" noProof="0" dirty="0">
                          <a:solidFill>
                            <a:srgbClr val="FFFFFF"/>
                          </a:solidFill>
                          <a:effectLst/>
                          <a:latin typeface="Calibri" panose="020F0502020204030204" pitchFamily="34" charset="0"/>
                        </a:rPr>
                        <a:t>Modulo 2</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9592"/>
                    </a:solidFill>
                  </a:tcPr>
                </a:tc>
                <a:tc hMerge="1">
                  <a:txBody>
                    <a:bodyPr/>
                    <a:lstStyle/>
                    <a:p>
                      <a:endParaRPr lang="es-ES"/>
                    </a:p>
                  </a:txBody>
                  <a:tcPr/>
                </a:tc>
                <a:tc hMerge="1">
                  <a:txBody>
                    <a:bodyPr/>
                    <a:lstStyle/>
                    <a:p>
                      <a:endParaRPr lang="es-ES"/>
                    </a:p>
                  </a:txBody>
                  <a:tcPr/>
                </a:tc>
                <a:extLst>
                  <a:ext uri="{0D108BD9-81ED-4DB2-BD59-A6C34878D82A}">
                    <a16:rowId xmlns:a16="http://schemas.microsoft.com/office/drawing/2014/main" val="1173200269"/>
                  </a:ext>
                </a:extLst>
              </a:tr>
              <a:tr h="198120">
                <a:tc>
                  <a:txBody>
                    <a:bodyPr/>
                    <a:lstStyle/>
                    <a:p>
                      <a:pPr algn="r" fontAlgn="b"/>
                      <a:r>
                        <a:rPr lang="en-GB" sz="1200" b="1" i="0" u="none" strike="noStrike" noProof="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Pedagogical Teaching</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CCCCFF"/>
                      </a:solidFill>
                      <a:prstDash val="dot"/>
                      <a:round/>
                      <a:headEnd type="none" w="med" len="med"/>
                      <a:tailEnd type="none" w="med" len="med"/>
                    </a:lnB>
                    <a:solidFill>
                      <a:srgbClr val="69BCAC"/>
                    </a:solidFill>
                  </a:tcPr>
                </a:tc>
                <a:tc>
                  <a:txBody>
                    <a:bodyPr/>
                    <a:lstStyle/>
                    <a:p>
                      <a:pPr algn="l" fontAlgn="b"/>
                      <a:r>
                        <a:rPr lang="en-GB" sz="1100" b="1" i="0" u="none" strike="noStrike" noProof="0" dirty="0">
                          <a:solidFill>
                            <a:srgbClr val="009592"/>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6350" cap="flat" cmpd="sng" algn="ctr">
                      <a:solidFill>
                        <a:srgbClr val="CCCCFF"/>
                      </a:solidFill>
                      <a:prstDash val="dot"/>
                      <a:round/>
                      <a:headEnd type="none" w="med" len="med"/>
                      <a:tailEnd type="none" w="med" len="med"/>
                    </a:lnB>
                    <a:solidFill>
                      <a:srgbClr val="FFFFFF"/>
                    </a:solidFill>
                  </a:tcPr>
                </a:tc>
                <a:tc>
                  <a:txBody>
                    <a:bodyPr/>
                    <a:lstStyle/>
                    <a:p>
                      <a:pPr algn="ctr" rtl="0" fontAlgn="ctr"/>
                      <a:r>
                        <a:rPr lang="en-GB" sz="1100" b="1" i="0" u="none" strike="noStrike" noProof="0" dirty="0">
                          <a:solidFill>
                            <a:srgbClr val="FFFFFF"/>
                          </a:solidFill>
                          <a:effectLst/>
                          <a:latin typeface="Calibri" panose="020F0502020204030204" pitchFamily="34" charset="0"/>
                        </a:rPr>
                        <a:t>C07</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9592"/>
                    </a:solidFill>
                  </a:tcPr>
                </a:tc>
                <a:tc>
                  <a:txBody>
                    <a:bodyPr/>
                    <a:lstStyle/>
                    <a:p>
                      <a:pPr algn="ctr" rtl="0" fontAlgn="ctr"/>
                      <a:r>
                        <a:rPr lang="en-GB" sz="1100" b="1" i="0" u="none" strike="noStrike" noProof="0" dirty="0">
                          <a:solidFill>
                            <a:srgbClr val="FFFFFF"/>
                          </a:solidFill>
                          <a:effectLst/>
                          <a:latin typeface="Calibri" panose="020F0502020204030204" pitchFamily="34" charset="0"/>
                        </a:rPr>
                        <a:t>C08</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9592"/>
                    </a:solidFill>
                  </a:tcPr>
                </a:tc>
                <a:tc>
                  <a:txBody>
                    <a:bodyPr/>
                    <a:lstStyle/>
                    <a:p>
                      <a:pPr algn="ctr" rtl="0" fontAlgn="ctr"/>
                      <a:r>
                        <a:rPr lang="en-GB" sz="1100" b="1" i="0" u="none" strike="noStrike" noProof="0" dirty="0">
                          <a:solidFill>
                            <a:srgbClr val="FFFFFF"/>
                          </a:solidFill>
                          <a:effectLst/>
                          <a:latin typeface="Calibri" panose="020F0502020204030204" pitchFamily="34" charset="0"/>
                        </a:rPr>
                        <a:t>C09</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9592"/>
                    </a:solidFill>
                  </a:tcPr>
                </a:tc>
                <a:extLst>
                  <a:ext uri="{0D108BD9-81ED-4DB2-BD59-A6C34878D82A}">
                    <a16:rowId xmlns:a16="http://schemas.microsoft.com/office/drawing/2014/main" val="2773286209"/>
                  </a:ext>
                </a:extLst>
              </a:tr>
              <a:tr h="198120">
                <a:tc>
                  <a:txBody>
                    <a:bodyPr/>
                    <a:lstStyle/>
                    <a:p>
                      <a:pPr algn="r" fontAlgn="b"/>
                      <a:r>
                        <a:rPr lang="en-GB" sz="1100" b="1" i="0" u="none" strike="noStrike" noProof="0" dirty="0">
                          <a:solidFill>
                            <a:srgbClr val="009592"/>
                          </a:solidFill>
                          <a:effectLst/>
                          <a:latin typeface="Calibri" panose="020F0502020204030204" pitchFamily="34" charset="0"/>
                        </a:rPr>
                        <a:t>Problem-Based Learning (PBL)</a:t>
                      </a:r>
                    </a:p>
                  </a:txBody>
                  <a:tcPr marL="7620" marR="7620" marT="7620" marB="0" anchor="b">
                    <a:lnL w="6350" cap="flat" cmpd="sng" algn="ctr">
                      <a:solidFill>
                        <a:srgbClr val="FFFFFF"/>
                      </a:solidFill>
                      <a:prstDash val="dot"/>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ctr" fontAlgn="b"/>
                      <a:r>
                        <a:rPr lang="en-GB" sz="1100" b="1" i="0" u="none" strike="noStrike" noProof="0" dirty="0">
                          <a:solidFill>
                            <a:srgbClr val="69BCAC"/>
                          </a:solidFill>
                          <a:effectLst/>
                          <a:latin typeface="Calibri" panose="020F0502020204030204" pitchFamily="34" charset="0"/>
                        </a:rPr>
                        <a:t>P01</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l" fontAlgn="b"/>
                      <a:r>
                        <a:rPr lang="en-GB" sz="1100" b="0" i="0" u="none" strike="noStrike" noProof="0" dirty="0">
                          <a:solidFill>
                            <a:srgbClr val="FF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extLst>
                  <a:ext uri="{0D108BD9-81ED-4DB2-BD59-A6C34878D82A}">
                    <a16:rowId xmlns:a16="http://schemas.microsoft.com/office/drawing/2014/main" val="1393752669"/>
                  </a:ext>
                </a:extLst>
              </a:tr>
              <a:tr h="249353">
                <a:tc>
                  <a:txBody>
                    <a:bodyPr/>
                    <a:lstStyle/>
                    <a:p>
                      <a:pPr algn="r" fontAlgn="b"/>
                      <a:r>
                        <a:rPr lang="en-GB" sz="1100" b="1" i="0" u="none" strike="noStrike" noProof="0" dirty="0">
                          <a:solidFill>
                            <a:srgbClr val="009592"/>
                          </a:solidFill>
                          <a:effectLst/>
                          <a:latin typeface="Calibri" panose="020F0502020204030204" pitchFamily="34" charset="0"/>
                        </a:rPr>
                        <a:t>Case-Based Learning</a:t>
                      </a:r>
                    </a:p>
                  </a:txBody>
                  <a:tcPr marL="7620" marR="7620" marT="7620" marB="0" anchor="b">
                    <a:lnL w="6350" cap="flat" cmpd="sng" algn="ctr">
                      <a:solidFill>
                        <a:srgbClr val="FFFFFF"/>
                      </a:solidFill>
                      <a:prstDash val="dot"/>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ctr" fontAlgn="b"/>
                      <a:r>
                        <a:rPr lang="en-GB" sz="1100" b="1" i="0" u="none" strike="noStrike" noProof="0" dirty="0">
                          <a:solidFill>
                            <a:srgbClr val="69BCAC"/>
                          </a:solidFill>
                          <a:effectLst/>
                          <a:latin typeface="Calibri" panose="020F0502020204030204" pitchFamily="34" charset="0"/>
                        </a:rPr>
                        <a:t>P02</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303806985"/>
                  </a:ext>
                </a:extLst>
              </a:tr>
              <a:tr h="198120">
                <a:tc>
                  <a:txBody>
                    <a:bodyPr/>
                    <a:lstStyle/>
                    <a:p>
                      <a:pPr algn="r" fontAlgn="b"/>
                      <a:r>
                        <a:rPr lang="en-GB" sz="1100" b="1" i="0" u="none" strike="noStrike" noProof="0" dirty="0">
                          <a:solidFill>
                            <a:srgbClr val="009592"/>
                          </a:solidFill>
                          <a:effectLst/>
                          <a:latin typeface="Calibri" panose="020F0502020204030204" pitchFamily="34" charset="0"/>
                        </a:rPr>
                        <a:t>Design Thinking</a:t>
                      </a:r>
                    </a:p>
                  </a:txBody>
                  <a:tcPr marL="7620" marR="7620" marT="7620" marB="0" anchor="b">
                    <a:lnL w="6350" cap="flat" cmpd="sng" algn="ctr">
                      <a:solidFill>
                        <a:srgbClr val="FFFFFF"/>
                      </a:solidFill>
                      <a:prstDash val="dot"/>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ctr" fontAlgn="b"/>
                      <a:r>
                        <a:rPr lang="en-GB" sz="1100" b="1" i="0" u="none" strike="noStrike" noProof="0" dirty="0">
                          <a:solidFill>
                            <a:srgbClr val="69BCAC"/>
                          </a:solidFill>
                          <a:effectLst/>
                          <a:latin typeface="Calibri" panose="020F0502020204030204" pitchFamily="34" charset="0"/>
                        </a:rPr>
                        <a:t>P03</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2838428974"/>
                  </a:ext>
                </a:extLst>
              </a:tr>
              <a:tr h="198120">
                <a:tc>
                  <a:txBody>
                    <a:bodyPr/>
                    <a:lstStyle/>
                    <a:p>
                      <a:pPr algn="r" fontAlgn="b"/>
                      <a:r>
                        <a:rPr lang="en-GB" sz="1100" b="1" i="0" u="none" strike="noStrike" noProof="0" dirty="0">
                          <a:solidFill>
                            <a:srgbClr val="009592"/>
                          </a:solidFill>
                          <a:effectLst/>
                          <a:latin typeface="Calibri" panose="020F0502020204030204" pitchFamily="34" charset="0"/>
                        </a:rPr>
                        <a:t>Role-Play and Simulation</a:t>
                      </a:r>
                    </a:p>
                  </a:txBody>
                  <a:tcPr marL="7620" marR="7620" marT="7620" marB="0" anchor="b">
                    <a:lnL w="6350" cap="flat" cmpd="sng" algn="ctr">
                      <a:solidFill>
                        <a:srgbClr val="FFFFFF"/>
                      </a:solidFill>
                      <a:prstDash val="dot"/>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ctr" fontAlgn="b"/>
                      <a:r>
                        <a:rPr lang="en-GB" sz="1100" b="1" i="0" u="none" strike="noStrike" noProof="0" dirty="0">
                          <a:solidFill>
                            <a:srgbClr val="69BCAC"/>
                          </a:solidFill>
                          <a:effectLst/>
                          <a:latin typeface="Calibri" panose="020F0502020204030204" pitchFamily="34" charset="0"/>
                        </a:rPr>
                        <a:t>P04</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extLst>
                  <a:ext uri="{0D108BD9-81ED-4DB2-BD59-A6C34878D82A}">
                    <a16:rowId xmlns:a16="http://schemas.microsoft.com/office/drawing/2014/main" val="1171961101"/>
                  </a:ext>
                </a:extLst>
              </a:tr>
              <a:tr h="198120">
                <a:tc>
                  <a:txBody>
                    <a:bodyPr/>
                    <a:lstStyle/>
                    <a:p>
                      <a:pPr algn="r" fontAlgn="b"/>
                      <a:r>
                        <a:rPr lang="en-GB" sz="1100" b="1" i="0" u="none" strike="noStrike" noProof="0" dirty="0">
                          <a:solidFill>
                            <a:srgbClr val="009592"/>
                          </a:solidFill>
                          <a:effectLst/>
                          <a:latin typeface="Calibri" panose="020F0502020204030204" pitchFamily="34" charset="0"/>
                        </a:rPr>
                        <a:t>Microlearning</a:t>
                      </a:r>
                    </a:p>
                  </a:txBody>
                  <a:tcPr marL="7620" marR="7620" marT="7620" marB="0" anchor="b">
                    <a:lnL w="6350" cap="flat" cmpd="sng" algn="ctr">
                      <a:solidFill>
                        <a:srgbClr val="FFFFFF"/>
                      </a:solidFill>
                      <a:prstDash val="dot"/>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ctr" fontAlgn="b"/>
                      <a:r>
                        <a:rPr lang="en-GB" sz="1100" b="1" i="0" u="none" strike="noStrike" noProof="0" dirty="0">
                          <a:solidFill>
                            <a:srgbClr val="69BCAC"/>
                          </a:solidFill>
                          <a:effectLst/>
                          <a:latin typeface="Calibri" panose="020F0502020204030204" pitchFamily="34" charset="0"/>
                        </a:rPr>
                        <a:t>P09</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extLst>
                  <a:ext uri="{0D108BD9-81ED-4DB2-BD59-A6C34878D82A}">
                    <a16:rowId xmlns:a16="http://schemas.microsoft.com/office/drawing/2014/main" val="157446423"/>
                  </a:ext>
                </a:extLst>
              </a:tr>
              <a:tr h="198120">
                <a:tc>
                  <a:txBody>
                    <a:bodyPr/>
                    <a:lstStyle/>
                    <a:p>
                      <a:pPr algn="r" fontAlgn="b"/>
                      <a:r>
                        <a:rPr lang="en-GB" sz="1100" b="1" i="0" u="none" strike="noStrike" noProof="0" dirty="0">
                          <a:solidFill>
                            <a:srgbClr val="009592"/>
                          </a:solidFill>
                          <a:effectLst/>
                          <a:latin typeface="Calibri" panose="020F0502020204030204" pitchFamily="34" charset="0"/>
                        </a:rPr>
                        <a:t>Digital Storytelling</a:t>
                      </a:r>
                    </a:p>
                  </a:txBody>
                  <a:tcPr marL="7620" marR="7620" marT="7620" marB="0" anchor="b">
                    <a:lnL w="6350" cap="flat" cmpd="sng" algn="ctr">
                      <a:solidFill>
                        <a:srgbClr val="FFFFFF"/>
                      </a:solidFill>
                      <a:prstDash val="dot"/>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ctr" fontAlgn="b"/>
                      <a:r>
                        <a:rPr lang="en-GB" sz="1100" b="1" i="0" u="none" strike="noStrike" noProof="0" dirty="0">
                          <a:solidFill>
                            <a:srgbClr val="69BCAC"/>
                          </a:solidFill>
                          <a:effectLst/>
                          <a:latin typeface="Calibri" panose="020F0502020204030204" pitchFamily="34" charset="0"/>
                        </a:rPr>
                        <a:t>P11</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extLst>
                  <a:ext uri="{0D108BD9-81ED-4DB2-BD59-A6C34878D82A}">
                    <a16:rowId xmlns:a16="http://schemas.microsoft.com/office/drawing/2014/main" val="2801292592"/>
                  </a:ext>
                </a:extLst>
              </a:tr>
              <a:tr h="198120">
                <a:tc>
                  <a:txBody>
                    <a:bodyPr/>
                    <a:lstStyle/>
                    <a:p>
                      <a:pPr algn="r" fontAlgn="b"/>
                      <a:r>
                        <a:rPr lang="en-GB" sz="1100" b="1" i="0" u="none" strike="noStrike" noProof="0" dirty="0">
                          <a:solidFill>
                            <a:srgbClr val="009592"/>
                          </a:solidFill>
                          <a:effectLst/>
                          <a:latin typeface="Calibri" panose="020F0502020204030204" pitchFamily="34" charset="0"/>
                        </a:rPr>
                        <a:t>Challenge-Based Learning</a:t>
                      </a:r>
                    </a:p>
                  </a:txBody>
                  <a:tcPr marL="7620" marR="7620" marT="7620" marB="0" anchor="b">
                    <a:lnL w="6350" cap="flat" cmpd="sng" algn="ctr">
                      <a:solidFill>
                        <a:srgbClr val="FFFFFF"/>
                      </a:solidFill>
                      <a:prstDash val="dot"/>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ctr" fontAlgn="b"/>
                      <a:r>
                        <a:rPr lang="en-GB" sz="1100" b="1" i="0" u="none" strike="noStrike" noProof="0" dirty="0">
                          <a:solidFill>
                            <a:srgbClr val="69BCAC"/>
                          </a:solidFill>
                          <a:effectLst/>
                          <a:latin typeface="Calibri" panose="020F0502020204030204" pitchFamily="34" charset="0"/>
                        </a:rPr>
                        <a:t>P14</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extLst>
                  <a:ext uri="{0D108BD9-81ED-4DB2-BD59-A6C34878D82A}">
                    <a16:rowId xmlns:a16="http://schemas.microsoft.com/office/drawing/2014/main" val="3040652668"/>
                  </a:ext>
                </a:extLst>
              </a:tr>
              <a:tr h="198120">
                <a:tc>
                  <a:txBody>
                    <a:bodyPr/>
                    <a:lstStyle/>
                    <a:p>
                      <a:pPr algn="r" fontAlgn="b"/>
                      <a:r>
                        <a:rPr lang="en-GB" sz="1100" b="1" i="0" u="none" strike="noStrike" noProof="0" dirty="0">
                          <a:solidFill>
                            <a:srgbClr val="009592"/>
                          </a:solidFill>
                          <a:effectLst/>
                          <a:latin typeface="Calibri" panose="020F0502020204030204" pitchFamily="34" charset="0"/>
                        </a:rPr>
                        <a:t>Peer Learning / Peer Review</a:t>
                      </a:r>
                    </a:p>
                  </a:txBody>
                  <a:tcPr marL="7620" marR="7620" marT="7620" marB="0" anchor="b">
                    <a:lnL w="6350" cap="flat" cmpd="sng" algn="ctr">
                      <a:solidFill>
                        <a:srgbClr val="FFFFFF"/>
                      </a:solidFill>
                      <a:prstDash val="dot"/>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ctr" fontAlgn="b"/>
                      <a:r>
                        <a:rPr lang="en-GB" sz="1100" b="1" i="0" u="none" strike="noStrike" noProof="0" dirty="0">
                          <a:solidFill>
                            <a:srgbClr val="69BCAC"/>
                          </a:solidFill>
                          <a:effectLst/>
                          <a:latin typeface="Calibri" panose="020F0502020204030204" pitchFamily="34" charset="0"/>
                        </a:rPr>
                        <a:t>P15</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l" fontAlgn="b"/>
                      <a:endParaRPr lang="en-GB" sz="1100" b="0" i="0" u="none" strike="noStrike" noProof="0" dirty="0">
                        <a:solidFill>
                          <a:srgbClr val="000000"/>
                        </a:solidFill>
                        <a:effectLst/>
                        <a:latin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extLst>
                  <a:ext uri="{0D108BD9-81ED-4DB2-BD59-A6C34878D82A}">
                    <a16:rowId xmlns:a16="http://schemas.microsoft.com/office/drawing/2014/main" val="2793646461"/>
                  </a:ext>
                </a:extLst>
              </a:tr>
              <a:tr h="198120">
                <a:tc>
                  <a:txBody>
                    <a:bodyPr/>
                    <a:lstStyle/>
                    <a:p>
                      <a:pPr algn="r" fontAlgn="b"/>
                      <a:r>
                        <a:rPr lang="en-GB" sz="1100" b="1" i="0" u="none" strike="noStrike" noProof="0" dirty="0">
                          <a:solidFill>
                            <a:srgbClr val="009592"/>
                          </a:solidFill>
                          <a:effectLst/>
                          <a:latin typeface="Calibri" panose="020F0502020204030204" pitchFamily="34" charset="0"/>
                        </a:rPr>
                        <a:t>Project-Based Learning</a:t>
                      </a:r>
                    </a:p>
                  </a:txBody>
                  <a:tcPr marL="7620" marR="7620" marT="7620" marB="0" anchor="b">
                    <a:lnL w="6350" cap="flat" cmpd="sng" algn="ctr">
                      <a:solidFill>
                        <a:srgbClr val="FFFFFF"/>
                      </a:solidFill>
                      <a:prstDash val="dot"/>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ctr" fontAlgn="b"/>
                      <a:r>
                        <a:rPr lang="en-GB" sz="1100" b="1" i="0" u="none" strike="noStrike" noProof="0" dirty="0">
                          <a:solidFill>
                            <a:srgbClr val="69BCAC"/>
                          </a:solidFill>
                          <a:effectLst/>
                          <a:latin typeface="Calibri" panose="020F0502020204030204" pitchFamily="34" charset="0"/>
                        </a:rPr>
                        <a:t>P16</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968275031"/>
                  </a:ext>
                </a:extLst>
              </a:tr>
              <a:tr h="198120">
                <a:tc>
                  <a:txBody>
                    <a:bodyPr/>
                    <a:lstStyle/>
                    <a:p>
                      <a:pPr algn="r" fontAlgn="b"/>
                      <a:r>
                        <a:rPr lang="en-GB" sz="1100" b="1" i="0" u="none" strike="noStrike" noProof="0" dirty="0">
                          <a:solidFill>
                            <a:srgbClr val="009592"/>
                          </a:solidFill>
                          <a:effectLst/>
                          <a:latin typeface="Calibri" panose="020F0502020204030204" pitchFamily="34" charset="0"/>
                        </a:rPr>
                        <a:t>Didactic Teaching</a:t>
                      </a:r>
                    </a:p>
                  </a:txBody>
                  <a:tcPr marL="7620" marR="7620" marT="7620" marB="0" anchor="b">
                    <a:lnL w="6350" cap="flat" cmpd="sng" algn="ctr">
                      <a:solidFill>
                        <a:srgbClr val="FFFFFF"/>
                      </a:solidFill>
                      <a:prstDash val="dot"/>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ctr" fontAlgn="b"/>
                      <a:r>
                        <a:rPr lang="en-GB" sz="1100" b="1" i="0" u="none" strike="noStrike" noProof="0" dirty="0">
                          <a:solidFill>
                            <a:srgbClr val="69BCAC"/>
                          </a:solidFill>
                          <a:effectLst/>
                          <a:latin typeface="Calibri" panose="020F0502020204030204" pitchFamily="34" charset="0"/>
                        </a:rPr>
                        <a:t>P21</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a:noFill/>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3614155931"/>
                  </a:ext>
                </a:extLst>
              </a:tr>
              <a:tr h="198120">
                <a:tc>
                  <a:txBody>
                    <a:bodyPr/>
                    <a:lstStyle/>
                    <a:p>
                      <a:pPr algn="r" fontAlgn="b"/>
                      <a:r>
                        <a:rPr lang="en-GB" sz="1100" b="1" i="0" u="none" strike="noStrike" noProof="0" dirty="0">
                          <a:solidFill>
                            <a:srgbClr val="009592"/>
                          </a:solidFill>
                          <a:effectLst/>
                          <a:latin typeface="Calibri" panose="020F0502020204030204" pitchFamily="34" charset="0"/>
                        </a:rPr>
                        <a:t>Collaborative Learning</a:t>
                      </a:r>
                    </a:p>
                  </a:txBody>
                  <a:tcPr marL="7620" marR="7620" marT="7620" marB="0" anchor="b">
                    <a:lnL w="6350" cap="flat" cmpd="sng" algn="ctr">
                      <a:solidFill>
                        <a:srgbClr val="FFFFFF"/>
                      </a:solidFill>
                      <a:prstDash val="dot"/>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ctr" fontAlgn="b"/>
                      <a:r>
                        <a:rPr lang="en-GB" sz="1100" b="1" i="0" u="none" strike="noStrike" noProof="0" dirty="0">
                          <a:solidFill>
                            <a:srgbClr val="69BCAC"/>
                          </a:solidFill>
                          <a:effectLst/>
                          <a:latin typeface="Calibri" panose="020F0502020204030204" pitchFamily="34" charset="0"/>
                        </a:rPr>
                        <a:t>P22</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a:noFill/>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9BCAC"/>
                    </a:solidFill>
                  </a:tcPr>
                </a:tc>
                <a:extLst>
                  <a:ext uri="{0D108BD9-81ED-4DB2-BD59-A6C34878D82A}">
                    <a16:rowId xmlns:a16="http://schemas.microsoft.com/office/drawing/2014/main" val="2474245465"/>
                  </a:ext>
                </a:extLst>
              </a:tr>
            </a:tbl>
          </a:graphicData>
        </a:graphic>
      </p:graphicFrame>
      <p:grpSp>
        <p:nvGrpSpPr>
          <p:cNvPr id="2" name="Group 1">
            <a:extLst>
              <a:ext uri="{FF2B5EF4-FFF2-40B4-BE49-F238E27FC236}">
                <a16:creationId xmlns:a16="http://schemas.microsoft.com/office/drawing/2014/main" id="{AD068F38-2CEE-928A-E671-F7301C0B9B31}"/>
              </a:ext>
            </a:extLst>
          </p:cNvPr>
          <p:cNvGrpSpPr/>
          <p:nvPr/>
        </p:nvGrpSpPr>
        <p:grpSpPr>
          <a:xfrm>
            <a:off x="632678" y="4589"/>
            <a:ext cx="7206111" cy="1687885"/>
            <a:chOff x="632678" y="4589"/>
            <a:chExt cx="7206111" cy="1687885"/>
          </a:xfrm>
        </p:grpSpPr>
        <p:sp>
          <p:nvSpPr>
            <p:cNvPr id="3" name="Rectangle 107">
              <a:extLst>
                <a:ext uri="{FF2B5EF4-FFF2-40B4-BE49-F238E27FC236}">
                  <a16:creationId xmlns:a16="http://schemas.microsoft.com/office/drawing/2014/main" id="{25A45623-3979-F9CD-ADA3-3AA6BA397A53}"/>
                </a:ext>
              </a:extLst>
            </p:cNvPr>
            <p:cNvSpPr/>
            <p:nvPr/>
          </p:nvSpPr>
          <p:spPr>
            <a:xfrm flipH="1">
              <a:off x="6238468"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4" name="Text Placeholder 32">
              <a:extLst>
                <a:ext uri="{FF2B5EF4-FFF2-40B4-BE49-F238E27FC236}">
                  <a16:creationId xmlns:a16="http://schemas.microsoft.com/office/drawing/2014/main" id="{311832BF-DD10-5042-A9F7-9AD0F3420A23}"/>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5" name="Straight Connector 4">
              <a:extLst>
                <a:ext uri="{FF2B5EF4-FFF2-40B4-BE49-F238E27FC236}">
                  <a16:creationId xmlns:a16="http://schemas.microsoft.com/office/drawing/2014/main" id="{AED41C17-EE72-607D-4AD5-CC720A036675}"/>
                </a:ext>
              </a:extLst>
            </p:cNvPr>
            <p:cNvCxnSpPr>
              <a:cxnSpLocks/>
            </p:cNvCxnSpPr>
            <p:nvPr/>
          </p:nvCxnSpPr>
          <p:spPr>
            <a:xfrm>
              <a:off x="632678" y="1370978"/>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6" name="Text Placeholder 32">
              <a:extLst>
                <a:ext uri="{FF2B5EF4-FFF2-40B4-BE49-F238E27FC236}">
                  <a16:creationId xmlns:a16="http://schemas.microsoft.com/office/drawing/2014/main" id="{0E01EAD8-B464-4E21-2908-566D232D4530}"/>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1</a:t>
              </a:r>
            </a:p>
          </p:txBody>
        </p:sp>
      </p:grpSp>
      <p:sp>
        <p:nvSpPr>
          <p:cNvPr id="8" name="Text Placeholder 1">
            <a:extLst>
              <a:ext uri="{FF2B5EF4-FFF2-40B4-BE49-F238E27FC236}">
                <a16:creationId xmlns:a16="http://schemas.microsoft.com/office/drawing/2014/main" id="{CB7A9430-84EB-5B57-BA90-5A7F90549009}"/>
              </a:ext>
            </a:extLst>
          </p:cNvPr>
          <p:cNvSpPr txBox="1">
            <a:spLocks/>
          </p:cNvSpPr>
          <p:nvPr/>
        </p:nvSpPr>
        <p:spPr>
          <a:xfrm>
            <a:off x="879243" y="666903"/>
            <a:ext cx="5421302" cy="1007785"/>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69BCAC"/>
                </a:solidFill>
              </a:rPr>
              <a:t>Transversal Skills for Sustainable Engineering Leadership</a:t>
            </a:r>
          </a:p>
          <a:p>
            <a:pPr algn="r">
              <a:lnSpc>
                <a:spcPts val="2380"/>
              </a:lnSpc>
              <a:spcBef>
                <a:spcPts val="0"/>
              </a:spcBef>
            </a:pPr>
            <a:endParaRPr lang="en-GB" sz="2700" noProof="0" dirty="0">
              <a:solidFill>
                <a:srgbClr val="69BCAC"/>
              </a:solidFill>
            </a:endParaRPr>
          </a:p>
        </p:txBody>
      </p:sp>
      <p:cxnSp>
        <p:nvCxnSpPr>
          <p:cNvPr id="9" name="Straight Connector 8">
            <a:extLst>
              <a:ext uri="{FF2B5EF4-FFF2-40B4-BE49-F238E27FC236}">
                <a16:creationId xmlns:a16="http://schemas.microsoft.com/office/drawing/2014/main" id="{64DB2785-1CDA-D211-F3F0-DCF4A94E7C34}"/>
              </a:ext>
            </a:extLst>
          </p:cNvPr>
          <p:cNvCxnSpPr>
            <a:cxnSpLocks/>
          </p:cNvCxnSpPr>
          <p:nvPr/>
        </p:nvCxnSpPr>
        <p:spPr>
          <a:xfrm>
            <a:off x="2302189" y="2126063"/>
            <a:ext cx="5473386" cy="0"/>
          </a:xfrm>
          <a:prstGeom prst="line">
            <a:avLst/>
          </a:prstGeom>
          <a:ln w="15875">
            <a:solidFill>
              <a:srgbClr val="0E6E61"/>
            </a:solidFill>
            <a:prstDash val="sysDash"/>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B976EAA3-2DDE-A407-3123-AFB0B3E92BE6}"/>
              </a:ext>
            </a:extLst>
          </p:cNvPr>
          <p:cNvSpPr txBox="1"/>
          <p:nvPr/>
        </p:nvSpPr>
        <p:spPr>
          <a:xfrm>
            <a:off x="904450" y="2285920"/>
            <a:ext cx="3945834" cy="313932"/>
          </a:xfrm>
          <a:prstGeom prst="rect">
            <a:avLst/>
          </a:prstGeom>
          <a:noFill/>
        </p:spPr>
        <p:txBody>
          <a:bodyPr wrap="square">
            <a:spAutoFit/>
          </a:bodyPr>
          <a:lstStyle/>
          <a:p>
            <a:pPr lvl="0">
              <a:lnSpc>
                <a:spcPct val="90000"/>
              </a:lnSpc>
              <a:buClr>
                <a:srgbClr val="0E6E61"/>
              </a:buClr>
              <a:buSzPts val="2200"/>
              <a:defRPr/>
            </a:pPr>
            <a:r>
              <a:rPr lang="en-GB" sz="1600" b="1" noProof="0" dirty="0">
                <a:solidFill>
                  <a:srgbClr val="0E6E61"/>
                </a:solidFill>
                <a:latin typeface="Calibri" panose="020F0502020204030204" pitchFamily="34" charset="0"/>
                <a:cs typeface="Calibri" panose="020F0502020204030204" pitchFamily="34" charset="0"/>
              </a:rPr>
              <a:t>Pedagogies</a:t>
            </a:r>
          </a:p>
        </p:txBody>
      </p:sp>
      <p:sp>
        <p:nvSpPr>
          <p:cNvPr id="11" name="Google Shape;1845;p48">
            <a:extLst>
              <a:ext uri="{FF2B5EF4-FFF2-40B4-BE49-F238E27FC236}">
                <a16:creationId xmlns:a16="http://schemas.microsoft.com/office/drawing/2014/main" id="{2EA78E39-737B-CF64-D66B-36940CE9E219}"/>
              </a:ext>
            </a:extLst>
          </p:cNvPr>
          <p:cNvSpPr txBox="1"/>
          <p:nvPr/>
        </p:nvSpPr>
        <p:spPr>
          <a:xfrm>
            <a:off x="879243" y="1930700"/>
            <a:ext cx="6686214" cy="313932"/>
          </a:xfrm>
          <a:prstGeom prst="rect">
            <a:avLst/>
          </a:prstGeom>
          <a:noFill/>
          <a:ln>
            <a:noFill/>
          </a:ln>
        </p:spPr>
        <p:txBody>
          <a:bodyPr spcFirstLastPara="1" wrap="square" lIns="91425" tIns="45700" rIns="91425" bIns="45700" anchor="t" anchorCtr="0">
            <a:noAutofit/>
          </a:bodyPr>
          <a:lstStyle/>
          <a:p>
            <a:pPr lvl="0">
              <a:lnSpc>
                <a:spcPct val="90000"/>
              </a:lnSpc>
              <a:buClr>
                <a:srgbClr val="0E6E61"/>
              </a:buClr>
              <a:buSzPts val="2200"/>
              <a:defRPr/>
            </a:pPr>
            <a:r>
              <a:rPr lang="en-GB" sz="2200" b="1" noProof="0" dirty="0">
                <a:solidFill>
                  <a:schemeClr val="bg1"/>
                </a:solidFill>
                <a:highlight>
                  <a:srgbClr val="0E6E61"/>
                </a:highlight>
                <a:latin typeface="Calibri" panose="020F0502020204030204" pitchFamily="34" charset="0"/>
                <a:cs typeface="Calibri" panose="020F0502020204030204" pitchFamily="34" charset="0"/>
              </a:rPr>
              <a:t> Matrix Table</a:t>
            </a:r>
            <a:r>
              <a:rPr lang="en-GB" sz="2200" b="1" noProof="0" dirty="0">
                <a:solidFill>
                  <a:srgbClr val="0E6E61"/>
                </a:solidFill>
                <a:highlight>
                  <a:srgbClr val="0E6E61"/>
                </a:highlight>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241675866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theme/theme1.xml><?xml version="1.0" encoding="utf-8"?>
<a:theme xmlns:a="http://schemas.openxmlformats.org/drawingml/2006/main" name="Office Theme">
  <a:themeElements>
    <a:clrScheme name="Portal Cyan">
      <a:dk1>
        <a:srgbClr val="000000"/>
      </a:dk1>
      <a:lt1>
        <a:srgbClr val="FFFFFF"/>
      </a:lt1>
      <a:dk2>
        <a:srgbClr val="000000"/>
      </a:dk2>
      <a:lt2>
        <a:srgbClr val="FFFFFF"/>
      </a:lt2>
      <a:accent1>
        <a:srgbClr val="384252"/>
      </a:accent1>
      <a:accent2>
        <a:srgbClr val="70A8AF"/>
      </a:accent2>
      <a:accent3>
        <a:srgbClr val="82B8BF"/>
      </a:accent3>
      <a:accent4>
        <a:srgbClr val="99C6CC"/>
      </a:accent4>
      <a:accent5>
        <a:srgbClr val="AECED2"/>
      </a:accent5>
      <a:accent6>
        <a:srgbClr val="CBDCDF"/>
      </a:accent6>
      <a:hlink>
        <a:srgbClr val="7F7F7F"/>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6da97898-f981-417e-acf2-b50a87750bbf" xsi:nil="true"/>
    <lcf76f155ced4ddcb4097134ff3c332f xmlns="feb728bd-6e5b-4e82-95b4-181b5f0639b3">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0D2A5F4FBA18E4FAEF238F53AC8A9E9" ma:contentTypeVersion="14" ma:contentTypeDescription="Create a new document." ma:contentTypeScope="" ma:versionID="b0396f56d1edcc8624b5613273add050">
  <xsd:schema xmlns:xsd="http://www.w3.org/2001/XMLSchema" xmlns:xs="http://www.w3.org/2001/XMLSchema" xmlns:p="http://schemas.microsoft.com/office/2006/metadata/properties" xmlns:ns2="feb728bd-6e5b-4e82-95b4-181b5f0639b3" xmlns:ns3="6da97898-f981-417e-acf2-b50a87750bbf" targetNamespace="http://schemas.microsoft.com/office/2006/metadata/properties" ma:root="true" ma:fieldsID="4d11c5cf0ac7781bc8dc97fa5c99a132" ns2:_="" ns3:_="">
    <xsd:import namespace="feb728bd-6e5b-4e82-95b4-181b5f0639b3"/>
    <xsd:import namespace="6da97898-f981-417e-acf2-b50a87750bb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b728bd-6e5b-4e82-95b4-181b5f0639b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92ebe027-fa64-4e30-bdb2-92b74caeb8c0"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da97898-f981-417e-acf2-b50a87750bbf"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02ff7ab9-7143-4e51-9c83-3aea4fe9757e}" ma:internalName="TaxCatchAll" ma:showField="CatchAllData" ma:web="6da97898-f981-417e-acf2-b50a87750bb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271CE62-A1D9-4FBF-99D2-4A0BB05D96B8}">
  <ds:schemaRefs>
    <ds:schemaRef ds:uri="http://schemas.microsoft.com/office/2006/metadata/properties"/>
    <ds:schemaRef ds:uri="http://schemas.microsoft.com/office/infopath/2007/PartnerControls"/>
    <ds:schemaRef ds:uri="6da97898-f981-417e-acf2-b50a87750bbf"/>
    <ds:schemaRef ds:uri="feb728bd-6e5b-4e82-95b4-181b5f0639b3"/>
  </ds:schemaRefs>
</ds:datastoreItem>
</file>

<file path=customXml/itemProps2.xml><?xml version="1.0" encoding="utf-8"?>
<ds:datastoreItem xmlns:ds="http://schemas.openxmlformats.org/officeDocument/2006/customXml" ds:itemID="{18C5B2EF-7EDA-42E1-A8A8-07E10FD482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eb728bd-6e5b-4e82-95b4-181b5f0639b3"/>
    <ds:schemaRef ds:uri="6da97898-f981-417e-acf2-b50a87750bb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E60210D-A345-4550-B2F0-79FEE176478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1073</TotalTime>
  <Words>8129</Words>
  <Application>Microsoft Office PowerPoint</Application>
  <PresentationFormat>Custom</PresentationFormat>
  <Paragraphs>1426</Paragraphs>
  <Slides>36</Slides>
  <Notes>29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36</vt:i4>
      </vt:variant>
    </vt:vector>
  </HeadingPairs>
  <TitlesOfParts>
    <vt:vector size="40" baseType="lpstr">
      <vt:lpstr>Montserrat</vt: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Robz</dc:creator>
  <cp:lastModifiedBy>aine hamill</cp:lastModifiedBy>
  <cp:revision>214</cp:revision>
  <dcterms:created xsi:type="dcterms:W3CDTF">2016-05-11T14:31:01Z</dcterms:created>
  <dcterms:modified xsi:type="dcterms:W3CDTF">2025-08-01T09:46:51Z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0x010100E0D2A5F4FBA18E4FAEF238F53AC8A9E9</vt:lpwstr>
  </property>
  <property fmtid="{D5CDD505-2E9C-101B-9397-08002B2CF9AE}" pid="3" name="MediaServiceImageTags">
    <vt:lpwstr/>
  </property>
  <property fmtid="{D5CDD505-2E9C-101B-9397-08002B2CF9AE}" pid="4" name="MSIP_Label_184a3394-03bb-460d-b0e0-929a41aa1fc7_Enabled">
    <vt:lpwstr>true</vt:lpwstr>
  </property>
  <property fmtid="{D5CDD505-2E9C-101B-9397-08002B2CF9AE}" pid="5" name="MSIP_Label_184a3394-03bb-460d-b0e0-929a41aa1fc7_SetDate">
    <vt:lpwstr>2025-06-13T07:43:35Z</vt:lpwstr>
  </property>
  <property fmtid="{D5CDD505-2E9C-101B-9397-08002B2CF9AE}" pid="6" name="MSIP_Label_184a3394-03bb-460d-b0e0-929a41aa1fc7_Method">
    <vt:lpwstr>Privileged</vt:lpwstr>
  </property>
  <property fmtid="{D5CDD505-2E9C-101B-9397-08002B2CF9AE}" pid="7" name="MSIP_Label_184a3394-03bb-460d-b0e0-929a41aa1fc7_Name">
    <vt:lpwstr>Público</vt:lpwstr>
  </property>
  <property fmtid="{D5CDD505-2E9C-101B-9397-08002B2CF9AE}" pid="8" name="MSIP_Label_184a3394-03bb-460d-b0e0-929a41aa1fc7_SiteId">
    <vt:lpwstr>cfab0009-84b7-4397-a0f8-f77cdf1579c1</vt:lpwstr>
  </property>
  <property fmtid="{D5CDD505-2E9C-101B-9397-08002B2CF9AE}" pid="9" name="MSIP_Label_184a3394-03bb-460d-b0e0-929a41aa1fc7_ActionId">
    <vt:lpwstr>c0702c8c-3c79-43ef-aee1-418fdf1cbc32</vt:lpwstr>
  </property>
  <property fmtid="{D5CDD505-2E9C-101B-9397-08002B2CF9AE}" pid="10" name="MSIP_Label_184a3394-03bb-460d-b0e0-929a41aa1fc7_ContentBits">
    <vt:lpwstr>0</vt:lpwstr>
  </property>
  <property fmtid="{D5CDD505-2E9C-101B-9397-08002B2CF9AE}" pid="11" name="MSIP_Label_184a3394-03bb-460d-b0e0-929a41aa1fc7_Tag">
    <vt:lpwstr>10, 0, 1, 1</vt:lpwstr>
  </property>
</Properties>
</file>