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60" r:id="rId5"/>
    <p:sldId id="1331" r:id="rId6"/>
    <p:sldId id="1429" r:id="rId7"/>
    <p:sldId id="1416" r:id="rId8"/>
    <p:sldId id="1417" r:id="rId9"/>
    <p:sldId id="1418" r:id="rId10"/>
    <p:sldId id="1409" r:id="rId11"/>
    <p:sldId id="1419" r:id="rId12"/>
    <p:sldId id="1477" r:id="rId13"/>
    <p:sldId id="1421" r:id="rId14"/>
    <p:sldId id="1422" r:id="rId15"/>
    <p:sldId id="1423" r:id="rId16"/>
    <p:sldId id="1424" r:id="rId17"/>
    <p:sldId id="1425" r:id="rId18"/>
    <p:sldId id="1426" r:id="rId19"/>
    <p:sldId id="1428" r:id="rId20"/>
    <p:sldId id="1470" r:id="rId21"/>
    <p:sldId id="1463" r:id="rId22"/>
    <p:sldId id="1448" r:id="rId23"/>
    <p:sldId id="1464" r:id="rId24"/>
    <p:sldId id="1465" r:id="rId25"/>
    <p:sldId id="1466" r:id="rId26"/>
    <p:sldId id="1471" r:id="rId27"/>
    <p:sldId id="1467" r:id="rId28"/>
    <p:sldId id="1472" r:id="rId29"/>
    <p:sldId id="1473" r:id="rId30"/>
    <p:sldId id="1451" r:id="rId31"/>
    <p:sldId id="1452" r:id="rId32"/>
    <p:sldId id="1454" r:id="rId33"/>
    <p:sldId id="1474" r:id="rId34"/>
    <p:sldId id="1468" r:id="rId35"/>
    <p:sldId id="1456" r:id="rId36"/>
    <p:sldId id="1457" r:id="rId37"/>
    <p:sldId id="1458" r:id="rId38"/>
    <p:sldId id="1475" r:id="rId39"/>
    <p:sldId id="1459" r:id="rId40"/>
    <p:sldId id="1460" r:id="rId41"/>
    <p:sldId id="1462" r:id="rId42"/>
    <p:sldId id="1476" r:id="rId43"/>
    <p:sldId id="1345" r:id="rId44"/>
  </p:sldIdLst>
  <p:sldSz cx="7775575" cy="10907713"/>
  <p:notesSz cx="6858000" cy="9144000"/>
  <p:embeddedFontLst>
    <p:embeddedFont>
      <p:font typeface="Helvetica" panose="020B0604020202020204" pitchFamily="34"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49">
          <p15:clr>
            <a:srgbClr val="A4A3A4"/>
          </p15:clr>
        </p15:guide>
        <p15:guide id="2" pos="4604">
          <p15:clr>
            <a:srgbClr val="A4A3A4"/>
          </p15:clr>
        </p15:guide>
        <p15:guide id="3" orient="horz" pos="6202">
          <p15:clr>
            <a:srgbClr val="A4A3A4"/>
          </p15:clr>
        </p15:guide>
        <p15:guide id="4" pos="362">
          <p15:clr>
            <a:srgbClr val="A4A3A4"/>
          </p15:clr>
        </p15:guide>
        <p15:guide id="5" orient="horz" pos="805">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hf/N1kgdTfjBCATiX9Zq4jOkgas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9A0630-E945-322B-F964-91C2BF155D68}" name="Ashley O'Hara" initials="AO" userId="S::a109173@aup.edu::ce987a05-7c20-4344-a327-1471f5859dd6" providerId="AD"/>
  <p188:author id="{5651EB55-DEBA-8DD1-0A07-D2CF093ADC22}" name="Monica Holly Collins" initials="MH" userId="3a2bb187595f44e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E61"/>
    <a:srgbClr val="3FC2E0"/>
    <a:srgbClr val="1A3966"/>
    <a:srgbClr val="FF9300"/>
    <a:srgbClr val="CEBEDE"/>
    <a:srgbClr val="F9AA73"/>
    <a:srgbClr val="69BCAC"/>
    <a:srgbClr val="5DA4AE"/>
    <a:srgbClr val="FFFC00"/>
    <a:srgbClr val="E0A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88"/>
    <p:restoredTop sz="94991"/>
  </p:normalViewPr>
  <p:slideViewPr>
    <p:cSldViewPr snapToGrid="0">
      <p:cViewPr varScale="1">
        <p:scale>
          <a:sx n="57" d="100"/>
          <a:sy n="57" d="100"/>
        </p:scale>
        <p:origin x="1404" y="96"/>
      </p:cViewPr>
      <p:guideLst>
        <p:guide pos="2449"/>
        <p:guide pos="4604"/>
        <p:guide orient="horz" pos="6202"/>
        <p:guide pos="362"/>
        <p:guide orient="horz" pos="805"/>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97" Type="http://schemas.microsoft.com/office/2016/11/relationships/changesInfo" Target="changesInfos/changesInfo1.xml"/><Relationship Id="rId7" Type="http://schemas.openxmlformats.org/officeDocument/2006/relationships/slide" Target="slides/slide3.xml"/><Relationship Id="rId92"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1.xml"/><Relationship Id="rId95" Type="http://schemas.openxmlformats.org/officeDocument/2006/relationships/theme" Target="theme/them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font" Target="fonts/font6.fntdata"/><Relationship Id="rId93" Type="http://schemas.openxmlformats.org/officeDocument/2006/relationships/presProps" Target="presProps.xml"/><Relationship Id="rId98"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9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Spada" userId="ff8401a41734d599" providerId="LiveId" clId="{D9F0F081-F437-B742-B8DF-B94B613314C8}"/>
    <pc:docChg chg="undo redo custSel modSld">
      <pc:chgData name="Dominic Spada" userId="ff8401a41734d599" providerId="LiveId" clId="{D9F0F081-F437-B742-B8DF-B94B613314C8}" dt="2025-06-06T13:00:12.545" v="1488" actId="1037"/>
      <pc:docMkLst>
        <pc:docMk/>
      </pc:docMkLst>
      <pc:sldChg chg="modSp mod">
        <pc:chgData name="Dominic Spada" userId="ff8401a41734d599" providerId="LiveId" clId="{D9F0F081-F437-B742-B8DF-B94B613314C8}" dt="2025-06-06T11:50:00.276" v="422" actId="1035"/>
        <pc:sldMkLst>
          <pc:docMk/>
          <pc:sldMk cId="1913851299" sldId="1416"/>
        </pc:sldMkLst>
        <pc:spChg chg="mod">
          <ac:chgData name="Dominic Spada" userId="ff8401a41734d599" providerId="LiveId" clId="{D9F0F081-F437-B742-B8DF-B94B613314C8}" dt="2025-06-06T11:31:34.114" v="16" actId="113"/>
          <ac:spMkLst>
            <pc:docMk/>
            <pc:sldMk cId="1913851299" sldId="1416"/>
            <ac:spMk id="21" creationId="{E909641B-AF18-51C3-9E8C-7058C14A5BAD}"/>
          </ac:spMkLst>
        </pc:spChg>
        <pc:spChg chg="mod">
          <ac:chgData name="Dominic Spada" userId="ff8401a41734d599" providerId="LiveId" clId="{D9F0F081-F437-B742-B8DF-B94B613314C8}" dt="2025-06-06T11:50:00.276" v="422" actId="1035"/>
          <ac:spMkLst>
            <pc:docMk/>
            <pc:sldMk cId="1913851299" sldId="1416"/>
            <ac:spMk id="40" creationId="{23E6871E-8B25-0F4F-06DB-CC9E30314644}"/>
          </ac:spMkLst>
        </pc:spChg>
      </pc:sldChg>
      <pc:sldChg chg="modSp mod">
        <pc:chgData name="Dominic Spada" userId="ff8401a41734d599" providerId="LiveId" clId="{D9F0F081-F437-B742-B8DF-B94B613314C8}" dt="2025-06-06T12:35:54.575" v="1153" actId="20577"/>
        <pc:sldMkLst>
          <pc:docMk/>
          <pc:sldMk cId="2518071026" sldId="1418"/>
        </pc:sldMkLst>
        <pc:spChg chg="mod">
          <ac:chgData name="Dominic Spada" userId="ff8401a41734d599" providerId="LiveId" clId="{D9F0F081-F437-B742-B8DF-B94B613314C8}" dt="2025-06-06T12:35:54.575" v="1153" actId="20577"/>
          <ac:spMkLst>
            <pc:docMk/>
            <pc:sldMk cId="2518071026" sldId="1418"/>
            <ac:spMk id="28" creationId="{528F9582-9A1F-B8A8-04DF-9BB8B3D7D4E1}"/>
          </ac:spMkLst>
        </pc:spChg>
      </pc:sldChg>
      <pc:sldChg chg="addSp modSp mod">
        <pc:chgData name="Dominic Spada" userId="ff8401a41734d599" providerId="LiveId" clId="{D9F0F081-F437-B742-B8DF-B94B613314C8}" dt="2025-06-06T12:51:25.773" v="1404" actId="1076"/>
        <pc:sldMkLst>
          <pc:docMk/>
          <pc:sldMk cId="2532880482" sldId="1421"/>
        </pc:sldMkLst>
        <pc:spChg chg="mod">
          <ac:chgData name="Dominic Spada" userId="ff8401a41734d599" providerId="LiveId" clId="{D9F0F081-F437-B742-B8DF-B94B613314C8}" dt="2025-06-06T11:37:48.053" v="120" actId="1035"/>
          <ac:spMkLst>
            <pc:docMk/>
            <pc:sldMk cId="2532880482" sldId="1421"/>
            <ac:spMk id="20" creationId="{26D3B3BF-E254-C33B-48A9-72DCD98452FE}"/>
          </ac:spMkLst>
        </pc:spChg>
      </pc:sldChg>
      <pc:sldChg chg="modSp mod">
        <pc:chgData name="Dominic Spada" userId="ff8401a41734d599" providerId="LiveId" clId="{D9F0F081-F437-B742-B8DF-B94B613314C8}" dt="2025-06-06T12:51:40.551" v="1407" actId="20577"/>
        <pc:sldMkLst>
          <pc:docMk/>
          <pc:sldMk cId="59078012" sldId="1422"/>
        </pc:sldMkLst>
      </pc:sldChg>
      <pc:sldChg chg="modSp mod">
        <pc:chgData name="Dominic Spada" userId="ff8401a41734d599" providerId="LiveId" clId="{D9F0F081-F437-B742-B8DF-B94B613314C8}" dt="2025-06-06T11:38:04.996" v="140" actId="1036"/>
        <pc:sldMkLst>
          <pc:docMk/>
          <pc:sldMk cId="1903042981" sldId="1423"/>
        </pc:sldMkLst>
      </pc:sldChg>
      <pc:sldChg chg="modSp mod">
        <pc:chgData name="Dominic Spada" userId="ff8401a41734d599" providerId="LiveId" clId="{D9F0F081-F437-B742-B8DF-B94B613314C8}" dt="2025-06-06T11:38:18.012" v="162" actId="1035"/>
        <pc:sldMkLst>
          <pc:docMk/>
          <pc:sldMk cId="846847455" sldId="1424"/>
        </pc:sldMkLst>
      </pc:sldChg>
      <pc:sldChg chg="modSp mod">
        <pc:chgData name="Dominic Spada" userId="ff8401a41734d599" providerId="LiveId" clId="{D9F0F081-F437-B742-B8DF-B94B613314C8}" dt="2025-06-06T11:38:29.864" v="179" actId="1035"/>
        <pc:sldMkLst>
          <pc:docMk/>
          <pc:sldMk cId="518153087" sldId="1425"/>
        </pc:sldMkLst>
      </pc:sldChg>
      <pc:sldChg chg="modSp mod">
        <pc:chgData name="Dominic Spada" userId="ff8401a41734d599" providerId="LiveId" clId="{D9F0F081-F437-B742-B8DF-B94B613314C8}" dt="2025-06-06T11:38:41.312" v="199" actId="1035"/>
        <pc:sldMkLst>
          <pc:docMk/>
          <pc:sldMk cId="1972756864" sldId="1426"/>
        </pc:sldMkLst>
      </pc:sldChg>
      <pc:sldChg chg="modSp mod">
        <pc:chgData name="Dominic Spada" userId="ff8401a41734d599" providerId="LiveId" clId="{D9F0F081-F437-B742-B8DF-B94B613314C8}" dt="2025-06-06T11:38:52.731" v="224" actId="1035"/>
        <pc:sldMkLst>
          <pc:docMk/>
          <pc:sldMk cId="2157470495" sldId="1427"/>
        </pc:sldMkLst>
      </pc:sldChg>
      <pc:sldChg chg="modSp mod">
        <pc:chgData name="Dominic Spada" userId="ff8401a41734d599" providerId="LiveId" clId="{D9F0F081-F437-B742-B8DF-B94B613314C8}" dt="2025-06-06T11:39:02.423" v="244" actId="1035"/>
        <pc:sldMkLst>
          <pc:docMk/>
          <pc:sldMk cId="2891961624" sldId="1428"/>
        </pc:sldMkLst>
      </pc:sldChg>
      <pc:sldChg chg="addSp delSp modSp mod">
        <pc:chgData name="Dominic Spada" userId="ff8401a41734d599" providerId="LiveId" clId="{D9F0F081-F437-B742-B8DF-B94B613314C8}" dt="2025-06-06T11:40:46.223" v="300"/>
        <pc:sldMkLst>
          <pc:docMk/>
          <pc:sldMk cId="3509260677" sldId="1448"/>
        </pc:sldMkLst>
      </pc:sldChg>
      <pc:sldChg chg="addSp delSp modSp mod">
        <pc:chgData name="Dominic Spada" userId="ff8401a41734d599" providerId="LiveId" clId="{D9F0F081-F437-B742-B8DF-B94B613314C8}" dt="2025-06-06T11:41:37.297" v="318"/>
        <pc:sldMkLst>
          <pc:docMk/>
          <pc:sldMk cId="2101234331" sldId="1451"/>
        </pc:sldMkLst>
      </pc:sldChg>
      <pc:sldChg chg="addSp delSp modSp mod">
        <pc:chgData name="Dominic Spada" userId="ff8401a41734d599" providerId="LiveId" clId="{D9F0F081-F437-B742-B8DF-B94B613314C8}" dt="2025-06-06T11:41:43.014" v="320"/>
        <pc:sldMkLst>
          <pc:docMk/>
          <pc:sldMk cId="996166829" sldId="1452"/>
        </pc:sldMkLst>
      </pc:sldChg>
      <pc:sldChg chg="addSp delSp modSp mod">
        <pc:chgData name="Dominic Spada" userId="ff8401a41734d599" providerId="LiveId" clId="{D9F0F081-F437-B742-B8DF-B94B613314C8}" dt="2025-06-06T11:41:58.738" v="324" actId="1036"/>
        <pc:sldMkLst>
          <pc:docMk/>
          <pc:sldMk cId="1972717152" sldId="1453"/>
        </pc:sldMkLst>
      </pc:sldChg>
      <pc:sldChg chg="addSp delSp modSp mod">
        <pc:chgData name="Dominic Spada" userId="ff8401a41734d599" providerId="LiveId" clId="{D9F0F081-F437-B742-B8DF-B94B613314C8}" dt="2025-06-06T11:42:03.239" v="326"/>
        <pc:sldMkLst>
          <pc:docMk/>
          <pc:sldMk cId="3885190523" sldId="1454"/>
        </pc:sldMkLst>
      </pc:sldChg>
      <pc:sldChg chg="addSp delSp modSp mod">
        <pc:chgData name="Dominic Spada" userId="ff8401a41734d599" providerId="LiveId" clId="{D9F0F081-F437-B742-B8DF-B94B613314C8}" dt="2025-06-06T11:42:40.134" v="368"/>
        <pc:sldMkLst>
          <pc:docMk/>
          <pc:sldMk cId="3823502202" sldId="1456"/>
        </pc:sldMkLst>
      </pc:sldChg>
      <pc:sldChg chg="addSp delSp modSp mod">
        <pc:chgData name="Dominic Spada" userId="ff8401a41734d599" providerId="LiveId" clId="{D9F0F081-F437-B742-B8DF-B94B613314C8}" dt="2025-06-06T11:42:46.059" v="370"/>
        <pc:sldMkLst>
          <pc:docMk/>
          <pc:sldMk cId="4190238686" sldId="1457"/>
        </pc:sldMkLst>
      </pc:sldChg>
      <pc:sldChg chg="addSp delSp modSp mod">
        <pc:chgData name="Dominic Spada" userId="ff8401a41734d599" providerId="LiveId" clId="{D9F0F081-F437-B742-B8DF-B94B613314C8}" dt="2025-06-06T11:42:50.898" v="372"/>
        <pc:sldMkLst>
          <pc:docMk/>
          <pc:sldMk cId="2254658342" sldId="1458"/>
        </pc:sldMkLst>
      </pc:sldChg>
      <pc:sldChg chg="addSp delSp modSp mod">
        <pc:chgData name="Dominic Spada" userId="ff8401a41734d599" providerId="LiveId" clId="{D9F0F081-F437-B742-B8DF-B94B613314C8}" dt="2025-06-06T11:42:59.853" v="376"/>
        <pc:sldMkLst>
          <pc:docMk/>
          <pc:sldMk cId="1618724213" sldId="1459"/>
        </pc:sldMkLst>
      </pc:sldChg>
      <pc:sldChg chg="addSp delSp modSp mod">
        <pc:chgData name="Dominic Spada" userId="ff8401a41734d599" providerId="LiveId" clId="{D9F0F081-F437-B742-B8DF-B94B613314C8}" dt="2025-06-06T11:43:03.698" v="378"/>
        <pc:sldMkLst>
          <pc:docMk/>
          <pc:sldMk cId="317947366" sldId="1460"/>
        </pc:sldMkLst>
      </pc:sldChg>
      <pc:sldChg chg="addSp delSp modSp mod">
        <pc:chgData name="Dominic Spada" userId="ff8401a41734d599" providerId="LiveId" clId="{D9F0F081-F437-B742-B8DF-B94B613314C8}" dt="2025-06-06T11:43:07.439" v="380"/>
        <pc:sldMkLst>
          <pc:docMk/>
          <pc:sldMk cId="2245221033" sldId="1461"/>
        </pc:sldMkLst>
      </pc:sldChg>
      <pc:sldChg chg="addSp delSp modSp mod">
        <pc:chgData name="Dominic Spada" userId="ff8401a41734d599" providerId="LiveId" clId="{D9F0F081-F437-B742-B8DF-B94B613314C8}" dt="2025-06-06T11:43:12.158" v="382"/>
        <pc:sldMkLst>
          <pc:docMk/>
          <pc:sldMk cId="2144453311" sldId="1462"/>
        </pc:sldMkLst>
      </pc:sldChg>
      <pc:sldChg chg="addSp modSp mod">
        <pc:chgData name="Dominic Spada" userId="ff8401a41734d599" providerId="LiveId" clId="{D9F0F081-F437-B742-B8DF-B94B613314C8}" dt="2025-06-06T12:56:46.814" v="1439" actId="1035"/>
        <pc:sldMkLst>
          <pc:docMk/>
          <pc:sldMk cId="3462354583" sldId="1463"/>
        </pc:sldMkLst>
        <pc:spChg chg="mod">
          <ac:chgData name="Dominic Spada" userId="ff8401a41734d599" providerId="LiveId" clId="{D9F0F081-F437-B742-B8DF-B94B613314C8}" dt="2025-06-06T11:40:05.634" v="267" actId="108"/>
          <ac:spMkLst>
            <pc:docMk/>
            <pc:sldMk cId="3462354583" sldId="1463"/>
            <ac:spMk id="16" creationId="{33D6266C-5C1A-FA4A-D1CB-7956E55D94E2}"/>
          </ac:spMkLst>
        </pc:spChg>
        <pc:spChg chg="mod">
          <ac:chgData name="Dominic Spada" userId="ff8401a41734d599" providerId="LiveId" clId="{D9F0F081-F437-B742-B8DF-B94B613314C8}" dt="2025-06-06T11:40:05.634" v="267" actId="108"/>
          <ac:spMkLst>
            <pc:docMk/>
            <pc:sldMk cId="3462354583" sldId="1463"/>
            <ac:spMk id="18" creationId="{B5E2FA55-6167-9AC1-B088-8C5F2CDA547B}"/>
          </ac:spMkLst>
        </pc:spChg>
        <pc:spChg chg="mod">
          <ac:chgData name="Dominic Spada" userId="ff8401a41734d599" providerId="LiveId" clId="{D9F0F081-F437-B742-B8DF-B94B613314C8}" dt="2025-06-06T11:40:05.634" v="267" actId="108"/>
          <ac:spMkLst>
            <pc:docMk/>
            <pc:sldMk cId="3462354583" sldId="1463"/>
            <ac:spMk id="19" creationId="{36A21ED5-E228-2603-BDFD-FADD72709077}"/>
          </ac:spMkLst>
        </pc:spChg>
        <pc:spChg chg="mod">
          <ac:chgData name="Dominic Spada" userId="ff8401a41734d599" providerId="LiveId" clId="{D9F0F081-F437-B742-B8DF-B94B613314C8}" dt="2025-06-06T11:40:32.904" v="298" actId="1035"/>
          <ac:spMkLst>
            <pc:docMk/>
            <pc:sldMk cId="3462354583" sldId="1463"/>
            <ac:spMk id="20" creationId="{26D3B3BF-E254-C33B-48A9-72DCD98452FE}"/>
          </ac:spMkLst>
        </pc:spChg>
        <pc:cxnChg chg="mod">
          <ac:chgData name="Dominic Spada" userId="ff8401a41734d599" providerId="LiveId" clId="{D9F0F081-F437-B742-B8DF-B94B613314C8}" dt="2025-06-06T11:40:05.634" v="267" actId="108"/>
          <ac:cxnSpMkLst>
            <pc:docMk/>
            <pc:sldMk cId="3462354583" sldId="1463"/>
            <ac:cxnSpMk id="17" creationId="{DA9D8A2F-B06F-2763-E75D-49E0A82308B4}"/>
          </ac:cxnSpMkLst>
        </pc:cxnChg>
      </pc:sldChg>
      <pc:sldChg chg="addSp delSp modSp mod">
        <pc:chgData name="Dominic Spada" userId="ff8401a41734d599" providerId="LiveId" clId="{D9F0F081-F437-B742-B8DF-B94B613314C8}" dt="2025-06-06T11:40:54.693" v="302"/>
        <pc:sldMkLst>
          <pc:docMk/>
          <pc:sldMk cId="2293045807" sldId="1464"/>
        </pc:sldMkLst>
      </pc:sldChg>
      <pc:sldChg chg="addSp delSp modSp mod">
        <pc:chgData name="Dominic Spada" userId="ff8401a41734d599" providerId="LiveId" clId="{D9F0F081-F437-B742-B8DF-B94B613314C8}" dt="2025-06-06T11:41:00.713" v="304"/>
        <pc:sldMkLst>
          <pc:docMk/>
          <pc:sldMk cId="1818222486" sldId="1465"/>
        </pc:sldMkLst>
      </pc:sldChg>
      <pc:sldChg chg="addSp delSp modSp mod">
        <pc:chgData name="Dominic Spada" userId="ff8401a41734d599" providerId="LiveId" clId="{D9F0F081-F437-B742-B8DF-B94B613314C8}" dt="2025-06-06T11:41:05.816" v="306"/>
        <pc:sldMkLst>
          <pc:docMk/>
          <pc:sldMk cId="5021517" sldId="1466"/>
        </pc:sldMkLst>
      </pc:sldChg>
      <pc:sldChg chg="addSp delSp modSp mod">
        <pc:chgData name="Dominic Spada" userId="ff8401a41734d599" providerId="LiveId" clId="{D9F0F081-F437-B742-B8DF-B94B613314C8}" dt="2025-06-06T11:41:16.683" v="310"/>
        <pc:sldMkLst>
          <pc:docMk/>
          <pc:sldMk cId="396619397" sldId="1467"/>
        </pc:sldMkLst>
      </pc:sldChg>
      <pc:sldChg chg="addSp modSp mod">
        <pc:chgData name="Dominic Spada" userId="ff8401a41734d599" providerId="LiveId" clId="{D9F0F081-F437-B742-B8DF-B94B613314C8}" dt="2025-06-06T13:00:12.545" v="1488" actId="1037"/>
        <pc:sldMkLst>
          <pc:docMk/>
          <pc:sldMk cId="2978516209" sldId="1468"/>
        </pc:sldMkLst>
        <pc:spChg chg="mod">
          <ac:chgData name="Dominic Spada" userId="ff8401a41734d599" providerId="LiveId" clId="{D9F0F081-F437-B742-B8DF-B94B613314C8}" dt="2025-06-06T11:42:33.359" v="366" actId="1035"/>
          <ac:spMkLst>
            <pc:docMk/>
            <pc:sldMk cId="2978516209" sldId="1468"/>
            <ac:spMk id="20" creationId="{26D3B3BF-E254-C33B-48A9-72DCD98452FE}"/>
          </ac:spMkLst>
        </pc:spChg>
      </pc:sldChg>
      <pc:sldChg chg="modSp mod">
        <pc:chgData name="Dominic Spada" userId="ff8401a41734d599" providerId="LiveId" clId="{D9F0F081-F437-B742-B8DF-B94B613314C8}" dt="2025-06-06T11:39:12.965" v="264" actId="1035"/>
        <pc:sldMkLst>
          <pc:docMk/>
          <pc:sldMk cId="3613248445" sldId="1470"/>
        </pc:sldMkLst>
      </pc:sldChg>
      <pc:sldChg chg="addSp delSp modSp mod">
        <pc:chgData name="Dominic Spada" userId="ff8401a41734d599" providerId="LiveId" clId="{D9F0F081-F437-B742-B8DF-B94B613314C8}" dt="2025-06-06T11:41:10.345" v="308"/>
        <pc:sldMkLst>
          <pc:docMk/>
          <pc:sldMk cId="4050376487" sldId="1471"/>
        </pc:sldMkLst>
      </pc:sldChg>
      <pc:sldChg chg="addSp delSp modSp mod">
        <pc:chgData name="Dominic Spada" userId="ff8401a41734d599" providerId="LiveId" clId="{D9F0F081-F437-B742-B8DF-B94B613314C8}" dt="2025-06-06T11:41:28.338" v="314"/>
        <pc:sldMkLst>
          <pc:docMk/>
          <pc:sldMk cId="2398790227" sldId="1472"/>
        </pc:sldMkLst>
      </pc:sldChg>
      <pc:sldChg chg="addSp delSp modSp mod">
        <pc:chgData name="Dominic Spada" userId="ff8401a41734d599" providerId="LiveId" clId="{D9F0F081-F437-B742-B8DF-B94B613314C8}" dt="2025-06-06T11:41:33.084" v="316"/>
        <pc:sldMkLst>
          <pc:docMk/>
          <pc:sldMk cId="2346801094" sldId="1473"/>
        </pc:sldMkLst>
      </pc:sldChg>
      <pc:sldChg chg="addSp delSp modSp mod">
        <pc:chgData name="Dominic Spada" userId="ff8401a41734d599" providerId="LiveId" clId="{D9F0F081-F437-B742-B8DF-B94B613314C8}" dt="2025-06-06T11:42:07.507" v="328"/>
        <pc:sldMkLst>
          <pc:docMk/>
          <pc:sldMk cId="4126160511" sldId="1474"/>
        </pc:sldMkLst>
      </pc:sldChg>
      <pc:sldChg chg="addSp delSp modSp mod">
        <pc:chgData name="Dominic Spada" userId="ff8401a41734d599" providerId="LiveId" clId="{D9F0F081-F437-B742-B8DF-B94B613314C8}" dt="2025-06-06T11:42:56.203" v="374"/>
        <pc:sldMkLst>
          <pc:docMk/>
          <pc:sldMk cId="285916793" sldId="1475"/>
        </pc:sldMkLst>
      </pc:sldChg>
      <pc:sldChg chg="addSp delSp modSp mod">
        <pc:chgData name="Dominic Spada" userId="ff8401a41734d599" providerId="LiveId" clId="{D9F0F081-F437-B742-B8DF-B94B613314C8}" dt="2025-06-06T11:43:15.616" v="384"/>
        <pc:sldMkLst>
          <pc:docMk/>
          <pc:sldMk cId="808557161" sldId="1476"/>
        </pc:sldMkLst>
      </pc:sldChg>
    </pc:docChg>
  </pc:docChgLst>
  <pc:docChgLst>
    <pc:chgData name="Monica Nicole HOLLY COLLINS" userId="S::monica.holly_collins_imt-bs.eu#ext#@atlantictu.onmicrosoft.com::9a6f986c-36d7-4262-b16c-01a4e62ac52e" providerId="AD" clId="Web-{AED49CC0-3BD8-48D1-A86A-E49E186F51FF}"/>
    <pc:docChg chg="modSld">
      <pc:chgData name="Monica Nicole HOLLY COLLINS" userId="S::monica.holly_collins_imt-bs.eu#ext#@atlantictu.onmicrosoft.com::9a6f986c-36d7-4262-b16c-01a4e62ac52e" providerId="AD" clId="Web-{AED49CC0-3BD8-48D1-A86A-E49E186F51FF}" dt="2025-06-09T10:27:34.223" v="20" actId="20577"/>
      <pc:docMkLst>
        <pc:docMk/>
      </pc:docMkLst>
      <pc:sldChg chg="modSp">
        <pc:chgData name="Monica Nicole HOLLY COLLINS" userId="S::monica.holly_collins_imt-bs.eu#ext#@atlantictu.onmicrosoft.com::9a6f986c-36d7-4262-b16c-01a4e62ac52e" providerId="AD" clId="Web-{AED49CC0-3BD8-48D1-A86A-E49E186F51FF}" dt="2025-06-09T10:27:14.019" v="17" actId="20577"/>
        <pc:sldMkLst>
          <pc:docMk/>
          <pc:sldMk cId="396619397" sldId="1467"/>
        </pc:sldMkLst>
        <pc:spChg chg="mod">
          <ac:chgData name="Monica Nicole HOLLY COLLINS" userId="S::monica.holly_collins_imt-bs.eu#ext#@atlantictu.onmicrosoft.com::9a6f986c-36d7-4262-b16c-01a4e62ac52e" providerId="AD" clId="Web-{AED49CC0-3BD8-48D1-A86A-E49E186F51FF}" dt="2025-06-09T10:27:14.019" v="17" actId="20577"/>
          <ac:spMkLst>
            <pc:docMk/>
            <pc:sldMk cId="396619397" sldId="1467"/>
            <ac:spMk id="15" creationId="{EB7A5B4B-BBE8-15C3-14AB-6BAABDAD4C7A}"/>
          </ac:spMkLst>
        </pc:spChg>
      </pc:sldChg>
      <pc:sldChg chg="modSp">
        <pc:chgData name="Monica Nicole HOLLY COLLINS" userId="S::monica.holly_collins_imt-bs.eu#ext#@atlantictu.onmicrosoft.com::9a6f986c-36d7-4262-b16c-01a4e62ac52e" providerId="AD" clId="Web-{AED49CC0-3BD8-48D1-A86A-E49E186F51FF}" dt="2025-06-09T10:27:34.223" v="20" actId="20577"/>
        <pc:sldMkLst>
          <pc:docMk/>
          <pc:sldMk cId="2398790227" sldId="1472"/>
        </pc:sldMkLst>
      </pc:sldChg>
    </pc:docChg>
  </pc:docChgLst>
  <pc:docChgLst>
    <pc:chgData name="Monica Holly Collins" userId="3a2bb187595f44e5" providerId="Windows Live" clId="Web-{64C1CDDF-2464-2364-F39F-82E84166ED79}"/>
    <pc:docChg chg="delSld modSld">
      <pc:chgData name="Monica Holly Collins" userId="3a2bb187595f44e5" providerId="Windows Live" clId="Web-{64C1CDDF-2464-2364-F39F-82E84166ED79}" dt="2025-06-06T13:10:14.989" v="618" actId="14100"/>
      <pc:docMkLst>
        <pc:docMk/>
      </pc:docMkLst>
      <pc:sldChg chg="modSp">
        <pc:chgData name="Monica Holly Collins" userId="3a2bb187595f44e5" providerId="Windows Live" clId="Web-{64C1CDDF-2464-2364-F39F-82E84166ED79}" dt="2025-06-06T11:20:26.346" v="6" actId="20577"/>
        <pc:sldMkLst>
          <pc:docMk/>
          <pc:sldMk cId="59078012" sldId="1422"/>
        </pc:sldMkLst>
      </pc:sldChg>
      <pc:sldChg chg="modSp">
        <pc:chgData name="Monica Holly Collins" userId="3a2bb187595f44e5" providerId="Windows Live" clId="Web-{64C1CDDF-2464-2364-F39F-82E84166ED79}" dt="2025-06-06T11:21:58.630" v="15" actId="20577"/>
        <pc:sldMkLst>
          <pc:docMk/>
          <pc:sldMk cId="1903042981" sldId="1423"/>
        </pc:sldMkLst>
      </pc:sldChg>
      <pc:sldChg chg="modSp">
        <pc:chgData name="Monica Holly Collins" userId="3a2bb187595f44e5" providerId="Windows Live" clId="Web-{64C1CDDF-2464-2364-F39F-82E84166ED79}" dt="2025-06-06T11:24:12.040" v="34" actId="20577"/>
        <pc:sldMkLst>
          <pc:docMk/>
          <pc:sldMk cId="846847455" sldId="1424"/>
        </pc:sldMkLst>
        <pc:spChg chg="mod">
          <ac:chgData name="Monica Holly Collins" userId="3a2bb187595f44e5" providerId="Windows Live" clId="Web-{64C1CDDF-2464-2364-F39F-82E84166ED79}" dt="2025-06-06T11:23:49.133" v="31" actId="1076"/>
          <ac:spMkLst>
            <pc:docMk/>
            <pc:sldMk cId="846847455" sldId="1424"/>
            <ac:spMk id="6" creationId="{C604815D-7CC6-82CD-AF78-6BA706346D24}"/>
          </ac:spMkLst>
        </pc:spChg>
        <pc:spChg chg="mod">
          <ac:chgData name="Monica Holly Collins" userId="3a2bb187595f44e5" providerId="Windows Live" clId="Web-{64C1CDDF-2464-2364-F39F-82E84166ED79}" dt="2025-06-06T11:24:12.040" v="34" actId="20577"/>
          <ac:spMkLst>
            <pc:docMk/>
            <pc:sldMk cId="846847455" sldId="1424"/>
            <ac:spMk id="10" creationId="{B1D2449C-9E8C-2A39-05A8-BCBC20DBCB54}"/>
          </ac:spMkLst>
        </pc:spChg>
      </pc:sldChg>
      <pc:sldChg chg="modSp">
        <pc:chgData name="Monica Holly Collins" userId="3a2bb187595f44e5" providerId="Windows Live" clId="Web-{64C1CDDF-2464-2364-F39F-82E84166ED79}" dt="2025-06-06T12:18:31.327" v="445" actId="20577"/>
        <pc:sldMkLst>
          <pc:docMk/>
          <pc:sldMk cId="1972756864" sldId="1426"/>
        </pc:sldMkLst>
      </pc:sldChg>
      <pc:sldChg chg="del">
        <pc:chgData name="Monica Holly Collins" userId="3a2bb187595f44e5" providerId="Windows Live" clId="Web-{64C1CDDF-2464-2364-F39F-82E84166ED79}" dt="2025-06-06T12:06:07.852" v="361"/>
        <pc:sldMkLst>
          <pc:docMk/>
          <pc:sldMk cId="2157470495" sldId="1427"/>
        </pc:sldMkLst>
      </pc:sldChg>
      <pc:sldChg chg="modSp">
        <pc:chgData name="Monica Holly Collins" userId="3a2bb187595f44e5" providerId="Windows Live" clId="Web-{64C1CDDF-2464-2364-F39F-82E84166ED79}" dt="2025-06-06T11:26:55.670" v="45" actId="1076"/>
        <pc:sldMkLst>
          <pc:docMk/>
          <pc:sldMk cId="3509260677" sldId="1448"/>
        </pc:sldMkLst>
        <pc:spChg chg="mod">
          <ac:chgData name="Monica Holly Collins" userId="3a2bb187595f44e5" providerId="Windows Live" clId="Web-{64C1CDDF-2464-2364-F39F-82E84166ED79}" dt="2025-06-06T11:26:55.670" v="45" actId="1076"/>
          <ac:spMkLst>
            <pc:docMk/>
            <pc:sldMk cId="3509260677" sldId="1448"/>
            <ac:spMk id="34" creationId="{FD080A87-6A20-5732-96D6-189950BE1F35}"/>
          </ac:spMkLst>
        </pc:spChg>
      </pc:sldChg>
      <pc:sldChg chg="modSp">
        <pc:chgData name="Monica Holly Collins" userId="3a2bb187595f44e5" providerId="Windows Live" clId="Web-{64C1CDDF-2464-2364-F39F-82E84166ED79}" dt="2025-06-06T12:25:16.199" v="484" actId="20577"/>
        <pc:sldMkLst>
          <pc:docMk/>
          <pc:sldMk cId="996166829" sldId="1452"/>
        </pc:sldMkLst>
      </pc:sldChg>
      <pc:sldChg chg="del">
        <pc:chgData name="Monica Holly Collins" userId="3a2bb187595f44e5" providerId="Windows Live" clId="Web-{64C1CDDF-2464-2364-F39F-82E84166ED79}" dt="2025-06-06T12:03:23.237" v="355"/>
        <pc:sldMkLst>
          <pc:docMk/>
          <pc:sldMk cId="1972717152" sldId="1453"/>
        </pc:sldMkLst>
      </pc:sldChg>
      <pc:sldChg chg="modSp">
        <pc:chgData name="Monica Holly Collins" userId="3a2bb187595f44e5" providerId="Windows Live" clId="Web-{64C1CDDF-2464-2364-F39F-82E84166ED79}" dt="2025-06-06T11:55:46.348" v="336" actId="20577"/>
        <pc:sldMkLst>
          <pc:docMk/>
          <pc:sldMk cId="3885190523" sldId="1454"/>
        </pc:sldMkLst>
      </pc:sldChg>
      <pc:sldChg chg="addSp delSp modSp">
        <pc:chgData name="Monica Holly Collins" userId="3a2bb187595f44e5" providerId="Windows Live" clId="Web-{64C1CDDF-2464-2364-F39F-82E84166ED79}" dt="2025-06-06T13:10:09.551" v="617" actId="14100"/>
        <pc:sldMkLst>
          <pc:docMk/>
          <pc:sldMk cId="3823502202" sldId="1456"/>
        </pc:sldMkLst>
      </pc:sldChg>
      <pc:sldChg chg="modSp">
        <pc:chgData name="Monica Holly Collins" userId="3a2bb187595f44e5" providerId="Windows Live" clId="Web-{64C1CDDF-2464-2364-F39F-82E84166ED79}" dt="2025-06-06T13:10:05.910" v="616" actId="14100"/>
        <pc:sldMkLst>
          <pc:docMk/>
          <pc:sldMk cId="4190238686" sldId="1457"/>
        </pc:sldMkLst>
      </pc:sldChg>
      <pc:sldChg chg="addSp delSp modSp">
        <pc:chgData name="Monica Holly Collins" userId="3a2bb187595f44e5" providerId="Windows Live" clId="Web-{64C1CDDF-2464-2364-F39F-82E84166ED79}" dt="2025-06-06T13:10:01.738" v="615" actId="14100"/>
        <pc:sldMkLst>
          <pc:docMk/>
          <pc:sldMk cId="2254658342" sldId="1458"/>
        </pc:sldMkLst>
      </pc:sldChg>
      <pc:sldChg chg="modSp">
        <pc:chgData name="Monica Holly Collins" userId="3a2bb187595f44e5" providerId="Windows Live" clId="Web-{64C1CDDF-2464-2364-F39F-82E84166ED79}" dt="2025-06-06T13:09:54.019" v="613" actId="14100"/>
        <pc:sldMkLst>
          <pc:docMk/>
          <pc:sldMk cId="1618724213" sldId="1459"/>
        </pc:sldMkLst>
      </pc:sldChg>
      <pc:sldChg chg="modSp">
        <pc:chgData name="Monica Holly Collins" userId="3a2bb187595f44e5" providerId="Windows Live" clId="Web-{64C1CDDF-2464-2364-F39F-82E84166ED79}" dt="2025-06-06T13:09:25.673" v="605" actId="14100"/>
        <pc:sldMkLst>
          <pc:docMk/>
          <pc:sldMk cId="317947366" sldId="1460"/>
        </pc:sldMkLst>
      </pc:sldChg>
      <pc:sldChg chg="modSp del">
        <pc:chgData name="Monica Holly Collins" userId="3a2bb187595f44e5" providerId="Windows Live" clId="Web-{64C1CDDF-2464-2364-F39F-82E84166ED79}" dt="2025-06-06T12:03:01.111" v="351"/>
        <pc:sldMkLst>
          <pc:docMk/>
          <pc:sldMk cId="2245221033" sldId="1461"/>
        </pc:sldMkLst>
      </pc:sldChg>
      <pc:sldChg chg="modSp">
        <pc:chgData name="Monica Holly Collins" userId="3a2bb187595f44e5" providerId="Windows Live" clId="Web-{64C1CDDF-2464-2364-F39F-82E84166ED79}" dt="2025-06-06T13:09:39.299" v="609" actId="14100"/>
        <pc:sldMkLst>
          <pc:docMk/>
          <pc:sldMk cId="2144453311" sldId="1462"/>
        </pc:sldMkLst>
      </pc:sldChg>
      <pc:sldChg chg="modSp">
        <pc:chgData name="Monica Holly Collins" userId="3a2bb187595f44e5" providerId="Windows Live" clId="Web-{64C1CDDF-2464-2364-F39F-82E84166ED79}" dt="2025-06-06T11:38:20.113" v="68" actId="20577"/>
        <pc:sldMkLst>
          <pc:docMk/>
          <pc:sldMk cId="1818222486" sldId="1465"/>
        </pc:sldMkLst>
      </pc:sldChg>
      <pc:sldChg chg="modSp">
        <pc:chgData name="Monica Holly Collins" userId="3a2bb187595f44e5" providerId="Windows Live" clId="Web-{64C1CDDF-2464-2364-F39F-82E84166ED79}" dt="2025-06-06T11:42:15.573" v="141" actId="20577"/>
        <pc:sldMkLst>
          <pc:docMk/>
          <pc:sldMk cId="5021517" sldId="1466"/>
        </pc:sldMkLst>
      </pc:sldChg>
      <pc:sldChg chg="modSp">
        <pc:chgData name="Monica Holly Collins" userId="3a2bb187595f44e5" providerId="Windows Live" clId="Web-{64C1CDDF-2464-2364-F39F-82E84166ED79}" dt="2025-06-06T11:54:45.518" v="335" actId="1076"/>
        <pc:sldMkLst>
          <pc:docMk/>
          <pc:sldMk cId="396619397" sldId="1467"/>
        </pc:sldMkLst>
      </pc:sldChg>
      <pc:sldChg chg="modSp">
        <pc:chgData name="Monica Holly Collins" userId="3a2bb187595f44e5" providerId="Windows Live" clId="Web-{64C1CDDF-2464-2364-F39F-82E84166ED79}" dt="2025-06-06T13:10:14.989" v="618" actId="14100"/>
        <pc:sldMkLst>
          <pc:docMk/>
          <pc:sldMk cId="2978516209" sldId="1468"/>
        </pc:sldMkLst>
        <pc:spChg chg="mod">
          <ac:chgData name="Monica Holly Collins" userId="3a2bb187595f44e5" providerId="Windows Live" clId="Web-{64C1CDDF-2464-2364-F39F-82E84166ED79}" dt="2025-06-06T13:10:14.989" v="618" actId="14100"/>
          <ac:spMkLst>
            <pc:docMk/>
            <pc:sldMk cId="2978516209" sldId="1468"/>
            <ac:spMk id="20" creationId="{26D3B3BF-E254-C33B-48A9-72DCD98452FE}"/>
          </ac:spMkLst>
        </pc:spChg>
      </pc:sldChg>
      <pc:sldChg chg="modSp">
        <pc:chgData name="Monica Holly Collins" userId="3a2bb187595f44e5" providerId="Windows Live" clId="Web-{64C1CDDF-2464-2364-F39F-82E84166ED79}" dt="2025-06-06T13:09:57.863" v="614" actId="14100"/>
        <pc:sldMkLst>
          <pc:docMk/>
          <pc:sldMk cId="285916793" sldId="1475"/>
        </pc:sldMkLst>
      </pc:sldChg>
      <pc:sldChg chg="modSp">
        <pc:chgData name="Monica Holly Collins" userId="3a2bb187595f44e5" providerId="Windows Live" clId="Web-{64C1CDDF-2464-2364-F39F-82E84166ED79}" dt="2025-06-06T13:09:49.066" v="612" actId="14100"/>
        <pc:sldMkLst>
          <pc:docMk/>
          <pc:sldMk cId="808557161" sldId="1476"/>
        </pc:sldMkLst>
      </pc:sldChg>
    </pc:docChg>
  </pc:docChgLst>
  <pc:docChgLst>
    <pc:chgData name="Anthony Carty" userId="1cb74469-59da-4b05-89e0-78ea703ca208" providerId="ADAL" clId="{D3361D7A-E644-4AEC-A798-129C7C620035}"/>
    <pc:docChg chg="custSel modSld">
      <pc:chgData name="Anthony Carty" userId="1cb74469-59da-4b05-89e0-78ea703ca208" providerId="ADAL" clId="{D3361D7A-E644-4AEC-A798-129C7C620035}" dt="2025-06-25T09:50:01.603" v="6" actId="313"/>
      <pc:docMkLst>
        <pc:docMk/>
      </pc:docMkLst>
      <pc:sldChg chg="modSp mod">
        <pc:chgData name="Anthony Carty" userId="1cb74469-59da-4b05-89e0-78ea703ca208" providerId="ADAL" clId="{D3361D7A-E644-4AEC-A798-129C7C620035}" dt="2025-06-25T09:46:10.151" v="0" actId="790"/>
        <pc:sldMkLst>
          <pc:docMk/>
          <pc:sldMk cId="0" sldId="260"/>
        </pc:sldMkLst>
        <pc:spChg chg="mod">
          <ac:chgData name="Anthony Carty" userId="1cb74469-59da-4b05-89e0-78ea703ca208" providerId="ADAL" clId="{D3361D7A-E644-4AEC-A798-129C7C620035}" dt="2025-06-25T09:46:10.151" v="0" actId="790"/>
          <ac:spMkLst>
            <pc:docMk/>
            <pc:sldMk cId="0" sldId="260"/>
            <ac:spMk id="2" creationId="{E9164337-32F2-426D-DD99-AB6CF2D88B00}"/>
          </ac:spMkLst>
        </pc:spChg>
        <pc:spChg chg="mod">
          <ac:chgData name="Anthony Carty" userId="1cb74469-59da-4b05-89e0-78ea703ca208" providerId="ADAL" clId="{D3361D7A-E644-4AEC-A798-129C7C620035}" dt="2025-06-25T09:46:10.151" v="0" actId="790"/>
          <ac:spMkLst>
            <pc:docMk/>
            <pc:sldMk cId="0" sldId="260"/>
            <ac:spMk id="10" creationId="{8D2744EB-FAA6-04B7-37CF-540F371D1F88}"/>
          </ac:spMkLst>
        </pc:spChg>
        <pc:spChg chg="mod">
          <ac:chgData name="Anthony Carty" userId="1cb74469-59da-4b05-89e0-78ea703ca208" providerId="ADAL" clId="{D3361D7A-E644-4AEC-A798-129C7C620035}" dt="2025-06-25T09:46:10.151" v="0" actId="790"/>
          <ac:spMkLst>
            <pc:docMk/>
            <pc:sldMk cId="0" sldId="260"/>
            <ac:spMk id="1416" creationId="{00000000-0000-0000-0000-000000000000}"/>
          </ac:spMkLst>
        </pc:spChg>
      </pc:sldChg>
      <pc:sldChg chg="modSp mod">
        <pc:chgData name="Anthony Carty" userId="1cb74469-59da-4b05-89e0-78ea703ca208" providerId="ADAL" clId="{D3361D7A-E644-4AEC-A798-129C7C620035}" dt="2025-06-25T09:46:10.151" v="0" actId="790"/>
        <pc:sldMkLst>
          <pc:docMk/>
          <pc:sldMk cId="3248635572" sldId="1331"/>
        </pc:sldMkLst>
        <pc:spChg chg="mod">
          <ac:chgData name="Anthony Carty" userId="1cb74469-59da-4b05-89e0-78ea703ca208" providerId="ADAL" clId="{D3361D7A-E644-4AEC-A798-129C7C620035}" dt="2025-06-25T09:46:10.151" v="0" actId="790"/>
          <ac:spMkLst>
            <pc:docMk/>
            <pc:sldMk cId="3248635572" sldId="1331"/>
            <ac:spMk id="3" creationId="{F5EC107B-79FA-BB9D-F9A7-CB561CD08055}"/>
          </ac:spMkLst>
        </pc:spChg>
        <pc:spChg chg="mod">
          <ac:chgData name="Anthony Carty" userId="1cb74469-59da-4b05-89e0-78ea703ca208" providerId="ADAL" clId="{D3361D7A-E644-4AEC-A798-129C7C620035}" dt="2025-06-25T09:46:10.151" v="0" actId="790"/>
          <ac:spMkLst>
            <pc:docMk/>
            <pc:sldMk cId="3248635572" sldId="1331"/>
            <ac:spMk id="4" creationId="{A5D91865-C72F-A44A-B63E-37461FE5AC60}"/>
          </ac:spMkLst>
        </pc:spChg>
        <pc:spChg chg="mod">
          <ac:chgData name="Anthony Carty" userId="1cb74469-59da-4b05-89e0-78ea703ca208" providerId="ADAL" clId="{D3361D7A-E644-4AEC-A798-129C7C620035}" dt="2025-06-25T09:46:10.151" v="0" actId="790"/>
          <ac:spMkLst>
            <pc:docMk/>
            <pc:sldMk cId="3248635572" sldId="1331"/>
            <ac:spMk id="5" creationId="{9C59C56F-72B8-6D23-0551-821D408D22AA}"/>
          </ac:spMkLst>
        </pc:spChg>
        <pc:spChg chg="mod">
          <ac:chgData name="Anthony Carty" userId="1cb74469-59da-4b05-89e0-78ea703ca208" providerId="ADAL" clId="{D3361D7A-E644-4AEC-A798-129C7C620035}" dt="2025-06-25T09:46:10.151" v="0" actId="790"/>
          <ac:spMkLst>
            <pc:docMk/>
            <pc:sldMk cId="3248635572" sldId="1331"/>
            <ac:spMk id="20" creationId="{BFDAFDBF-B3C1-BACF-88BF-DAD4D5224AD0}"/>
          </ac:spMkLst>
        </pc:spChg>
        <pc:spChg chg="mod">
          <ac:chgData name="Anthony Carty" userId="1cb74469-59da-4b05-89e0-78ea703ca208" providerId="ADAL" clId="{D3361D7A-E644-4AEC-A798-129C7C620035}" dt="2025-06-25T09:46:10.151" v="0" actId="790"/>
          <ac:spMkLst>
            <pc:docMk/>
            <pc:sldMk cId="3248635572" sldId="1331"/>
            <ac:spMk id="54" creationId="{1FB339B0-D1D0-6B25-F60B-F63AE6250CDF}"/>
          </ac:spMkLst>
        </pc:spChg>
        <pc:spChg chg="mod">
          <ac:chgData name="Anthony Carty" userId="1cb74469-59da-4b05-89e0-78ea703ca208" providerId="ADAL" clId="{D3361D7A-E644-4AEC-A798-129C7C620035}" dt="2025-06-25T09:46:10.151" v="0" actId="790"/>
          <ac:spMkLst>
            <pc:docMk/>
            <pc:sldMk cId="3248635572" sldId="1331"/>
            <ac:spMk id="55" creationId="{B35A4057-7B8C-A05D-2B5B-5A924E2C7EF2}"/>
          </ac:spMkLst>
        </pc:spChg>
        <pc:spChg chg="mod">
          <ac:chgData name="Anthony Carty" userId="1cb74469-59da-4b05-89e0-78ea703ca208" providerId="ADAL" clId="{D3361D7A-E644-4AEC-A798-129C7C620035}" dt="2025-06-25T09:46:10.151" v="0" actId="790"/>
          <ac:spMkLst>
            <pc:docMk/>
            <pc:sldMk cId="3248635572" sldId="1331"/>
            <ac:spMk id="66" creationId="{700F7A9D-DE51-6B9D-8D5B-F0AFE4410153}"/>
          </ac:spMkLst>
        </pc:spChg>
        <pc:spChg chg="mod">
          <ac:chgData name="Anthony Carty" userId="1cb74469-59da-4b05-89e0-78ea703ca208" providerId="ADAL" clId="{D3361D7A-E644-4AEC-A798-129C7C620035}" dt="2025-06-25T09:46:10.151" v="0" actId="790"/>
          <ac:spMkLst>
            <pc:docMk/>
            <pc:sldMk cId="3248635572" sldId="1331"/>
            <ac:spMk id="67" creationId="{DC1916C2-3322-C85D-B514-35ABDFE4DAE4}"/>
          </ac:spMkLst>
        </pc:spChg>
        <pc:spChg chg="mod">
          <ac:chgData name="Anthony Carty" userId="1cb74469-59da-4b05-89e0-78ea703ca208" providerId="ADAL" clId="{D3361D7A-E644-4AEC-A798-129C7C620035}" dt="2025-06-25T09:46:10.151" v="0" actId="790"/>
          <ac:spMkLst>
            <pc:docMk/>
            <pc:sldMk cId="3248635572" sldId="1331"/>
            <ac:spMk id="78" creationId="{A17F635D-D472-CFA8-1BBD-2D2F615AD4FC}"/>
          </ac:spMkLst>
        </pc:spChg>
        <pc:spChg chg="mod">
          <ac:chgData name="Anthony Carty" userId="1cb74469-59da-4b05-89e0-78ea703ca208" providerId="ADAL" clId="{D3361D7A-E644-4AEC-A798-129C7C620035}" dt="2025-06-25T09:46:10.151" v="0" actId="790"/>
          <ac:spMkLst>
            <pc:docMk/>
            <pc:sldMk cId="3248635572" sldId="1331"/>
            <ac:spMk id="79" creationId="{0B54D8F4-6418-A062-E02F-3F15C2A16735}"/>
          </ac:spMkLst>
        </pc:spChg>
      </pc:sldChg>
      <pc:sldChg chg="modSp mod">
        <pc:chgData name="Anthony Carty" userId="1cb74469-59da-4b05-89e0-78ea703ca208" providerId="ADAL" clId="{D3361D7A-E644-4AEC-A798-129C7C620035}" dt="2025-06-25T09:46:10.151" v="0" actId="790"/>
        <pc:sldMkLst>
          <pc:docMk/>
          <pc:sldMk cId="2172315544" sldId="1345"/>
        </pc:sldMkLst>
        <pc:spChg chg="mod">
          <ac:chgData name="Anthony Carty" userId="1cb74469-59da-4b05-89e0-78ea703ca208" providerId="ADAL" clId="{D3361D7A-E644-4AEC-A798-129C7C620035}" dt="2025-06-25T09:46:10.151" v="0" actId="790"/>
          <ac:spMkLst>
            <pc:docMk/>
            <pc:sldMk cId="2172315544" sldId="1345"/>
            <ac:spMk id="8" creationId="{F12DD245-35B5-9817-F943-40AA3EDB2CED}"/>
          </ac:spMkLst>
        </pc:spChg>
      </pc:sldChg>
      <pc:sldChg chg="modSp mod">
        <pc:chgData name="Anthony Carty" userId="1cb74469-59da-4b05-89e0-78ea703ca208" providerId="ADAL" clId="{D3361D7A-E644-4AEC-A798-129C7C620035}" dt="2025-06-25T09:48:40.416" v="2" actId="313"/>
        <pc:sldMkLst>
          <pc:docMk/>
          <pc:sldMk cId="3369892205" sldId="1409"/>
        </pc:sldMkLst>
        <pc:spChg chg="mod">
          <ac:chgData name="Anthony Carty" userId="1cb74469-59da-4b05-89e0-78ea703ca208" providerId="ADAL" clId="{D3361D7A-E644-4AEC-A798-129C7C620035}" dt="2025-06-25T09:46:10.151" v="0" actId="790"/>
          <ac:spMkLst>
            <pc:docMk/>
            <pc:sldMk cId="3369892205" sldId="1409"/>
            <ac:spMk id="5" creationId="{D34382FB-8206-89C1-455C-6BC3D0669EEF}"/>
          </ac:spMkLst>
        </pc:spChg>
        <pc:spChg chg="mod">
          <ac:chgData name="Anthony Carty" userId="1cb74469-59da-4b05-89e0-78ea703ca208" providerId="ADAL" clId="{D3361D7A-E644-4AEC-A798-129C7C620035}" dt="2025-06-25T09:46:10.151" v="0" actId="790"/>
          <ac:spMkLst>
            <pc:docMk/>
            <pc:sldMk cId="3369892205" sldId="1409"/>
            <ac:spMk id="7" creationId="{2E2A2744-6B26-B163-B88E-4B2E76872470}"/>
          </ac:spMkLst>
        </pc:spChg>
        <pc:spChg chg="mod">
          <ac:chgData name="Anthony Carty" userId="1cb74469-59da-4b05-89e0-78ea703ca208" providerId="ADAL" clId="{D3361D7A-E644-4AEC-A798-129C7C620035}" dt="2025-06-25T09:46:10.151" v="0" actId="790"/>
          <ac:spMkLst>
            <pc:docMk/>
            <pc:sldMk cId="3369892205" sldId="1409"/>
            <ac:spMk id="8" creationId="{3BB76F2C-946D-6A11-7C41-FDDE779475BD}"/>
          </ac:spMkLst>
        </pc:spChg>
        <pc:spChg chg="mod">
          <ac:chgData name="Anthony Carty" userId="1cb74469-59da-4b05-89e0-78ea703ca208" providerId="ADAL" clId="{D3361D7A-E644-4AEC-A798-129C7C620035}" dt="2025-06-25T09:46:10.151" v="0" actId="790"/>
          <ac:spMkLst>
            <pc:docMk/>
            <pc:sldMk cId="3369892205" sldId="1409"/>
            <ac:spMk id="9" creationId="{51C6BEBF-30F1-8BEB-CA38-21AAF63CDDE2}"/>
          </ac:spMkLst>
        </pc:spChg>
        <pc:spChg chg="mod">
          <ac:chgData name="Anthony Carty" userId="1cb74469-59da-4b05-89e0-78ea703ca208" providerId="ADAL" clId="{D3361D7A-E644-4AEC-A798-129C7C620035}" dt="2025-06-25T09:48:40.416" v="2" actId="313"/>
          <ac:spMkLst>
            <pc:docMk/>
            <pc:sldMk cId="3369892205" sldId="1409"/>
            <ac:spMk id="11" creationId="{A413A245-9B6D-CEA5-EAE0-DCB8CF9B1E47}"/>
          </ac:spMkLst>
        </pc:spChg>
        <pc:spChg chg="mod">
          <ac:chgData name="Anthony Carty" userId="1cb74469-59da-4b05-89e0-78ea703ca208" providerId="ADAL" clId="{D3361D7A-E644-4AEC-A798-129C7C620035}" dt="2025-06-25T09:48:35.449" v="1" actId="14100"/>
          <ac:spMkLst>
            <pc:docMk/>
            <pc:sldMk cId="3369892205" sldId="1409"/>
            <ac:spMk id="12" creationId="{51DC2EBE-8AE2-02B6-BC93-E9B54C7704FD}"/>
          </ac:spMkLst>
        </pc:spChg>
        <pc:graphicFrameChg chg="modGraphic">
          <ac:chgData name="Anthony Carty" userId="1cb74469-59da-4b05-89e0-78ea703ca208" providerId="ADAL" clId="{D3361D7A-E644-4AEC-A798-129C7C620035}" dt="2025-06-25T09:46:10.151" v="0" actId="790"/>
          <ac:graphicFrameMkLst>
            <pc:docMk/>
            <pc:sldMk cId="3369892205" sldId="1409"/>
            <ac:graphicFrameMk id="3" creationId="{00000000-0000-0000-0000-000000000000}"/>
          </ac:graphicFrameMkLst>
        </pc:graphicFrameChg>
      </pc:sldChg>
      <pc:sldChg chg="modSp mod">
        <pc:chgData name="Anthony Carty" userId="1cb74469-59da-4b05-89e0-78ea703ca208" providerId="ADAL" clId="{D3361D7A-E644-4AEC-A798-129C7C620035}" dt="2025-06-25T09:46:10.151" v="0" actId="790"/>
        <pc:sldMkLst>
          <pc:docMk/>
          <pc:sldMk cId="1913851299" sldId="1416"/>
        </pc:sldMkLst>
        <pc:spChg chg="mod">
          <ac:chgData name="Anthony Carty" userId="1cb74469-59da-4b05-89e0-78ea703ca208" providerId="ADAL" clId="{D3361D7A-E644-4AEC-A798-129C7C620035}" dt="2025-06-25T09:46:10.151" v="0" actId="790"/>
          <ac:spMkLst>
            <pc:docMk/>
            <pc:sldMk cId="1913851299" sldId="1416"/>
            <ac:spMk id="4" creationId="{E33B1373-D33B-6F4E-A1E7-3AD1EAE802CA}"/>
          </ac:spMkLst>
        </pc:spChg>
        <pc:spChg chg="mod">
          <ac:chgData name="Anthony Carty" userId="1cb74469-59da-4b05-89e0-78ea703ca208" providerId="ADAL" clId="{D3361D7A-E644-4AEC-A798-129C7C620035}" dt="2025-06-25T09:46:10.151" v="0" actId="790"/>
          <ac:spMkLst>
            <pc:docMk/>
            <pc:sldMk cId="1913851299" sldId="1416"/>
            <ac:spMk id="9" creationId="{71B92709-30BF-D00C-544A-5EB949D91E34}"/>
          </ac:spMkLst>
        </pc:spChg>
        <pc:spChg chg="mod">
          <ac:chgData name="Anthony Carty" userId="1cb74469-59da-4b05-89e0-78ea703ca208" providerId="ADAL" clId="{D3361D7A-E644-4AEC-A798-129C7C620035}" dt="2025-06-25T09:46:10.151" v="0" actId="790"/>
          <ac:spMkLst>
            <pc:docMk/>
            <pc:sldMk cId="1913851299" sldId="1416"/>
            <ac:spMk id="10" creationId="{C90443CE-646D-4E6F-459A-05A176DA4E0A}"/>
          </ac:spMkLst>
        </pc:spChg>
        <pc:spChg chg="mod">
          <ac:chgData name="Anthony Carty" userId="1cb74469-59da-4b05-89e0-78ea703ca208" providerId="ADAL" clId="{D3361D7A-E644-4AEC-A798-129C7C620035}" dt="2025-06-25T09:46:10.151" v="0" actId="790"/>
          <ac:spMkLst>
            <pc:docMk/>
            <pc:sldMk cId="1913851299" sldId="1416"/>
            <ac:spMk id="13" creationId="{1C54CAEB-AFD9-4BA8-5041-4DDFC07747B6}"/>
          </ac:spMkLst>
        </pc:spChg>
        <pc:spChg chg="mod">
          <ac:chgData name="Anthony Carty" userId="1cb74469-59da-4b05-89e0-78ea703ca208" providerId="ADAL" clId="{D3361D7A-E644-4AEC-A798-129C7C620035}" dt="2025-06-25T09:46:10.151" v="0" actId="790"/>
          <ac:spMkLst>
            <pc:docMk/>
            <pc:sldMk cId="1913851299" sldId="1416"/>
            <ac:spMk id="18" creationId="{24205852-90F4-8CE8-BF71-3087429F6019}"/>
          </ac:spMkLst>
        </pc:spChg>
        <pc:spChg chg="mod">
          <ac:chgData name="Anthony Carty" userId="1cb74469-59da-4b05-89e0-78ea703ca208" providerId="ADAL" clId="{D3361D7A-E644-4AEC-A798-129C7C620035}" dt="2025-06-25T09:46:10.151" v="0" actId="790"/>
          <ac:spMkLst>
            <pc:docMk/>
            <pc:sldMk cId="1913851299" sldId="1416"/>
            <ac:spMk id="21" creationId="{E909641B-AF18-51C3-9E8C-7058C14A5BAD}"/>
          </ac:spMkLst>
        </pc:spChg>
        <pc:spChg chg="mod">
          <ac:chgData name="Anthony Carty" userId="1cb74469-59da-4b05-89e0-78ea703ca208" providerId="ADAL" clId="{D3361D7A-E644-4AEC-A798-129C7C620035}" dt="2025-06-25T09:46:10.151" v="0" actId="790"/>
          <ac:spMkLst>
            <pc:docMk/>
            <pc:sldMk cId="1913851299" sldId="1416"/>
            <ac:spMk id="36" creationId="{CA9319EC-5D2B-61D6-3BAE-3D39B8E8117E}"/>
          </ac:spMkLst>
        </pc:spChg>
        <pc:spChg chg="mod">
          <ac:chgData name="Anthony Carty" userId="1cb74469-59da-4b05-89e0-78ea703ca208" providerId="ADAL" clId="{D3361D7A-E644-4AEC-A798-129C7C620035}" dt="2025-06-25T09:46:10.151" v="0" actId="790"/>
          <ac:spMkLst>
            <pc:docMk/>
            <pc:sldMk cId="1913851299" sldId="1416"/>
            <ac:spMk id="38" creationId="{28938887-C6A0-5253-8D57-E89DE9AF7467}"/>
          </ac:spMkLst>
        </pc:spChg>
        <pc:spChg chg="mod">
          <ac:chgData name="Anthony Carty" userId="1cb74469-59da-4b05-89e0-78ea703ca208" providerId="ADAL" clId="{D3361D7A-E644-4AEC-A798-129C7C620035}" dt="2025-06-25T09:46:10.151" v="0" actId="790"/>
          <ac:spMkLst>
            <pc:docMk/>
            <pc:sldMk cId="1913851299" sldId="1416"/>
            <ac:spMk id="39" creationId="{AF5D8D66-6A3D-5A2E-0D48-F27674F245E3}"/>
          </ac:spMkLst>
        </pc:spChg>
        <pc:spChg chg="mod">
          <ac:chgData name="Anthony Carty" userId="1cb74469-59da-4b05-89e0-78ea703ca208" providerId="ADAL" clId="{D3361D7A-E644-4AEC-A798-129C7C620035}" dt="2025-06-25T09:46:10.151" v="0" actId="790"/>
          <ac:spMkLst>
            <pc:docMk/>
            <pc:sldMk cId="1913851299" sldId="1416"/>
            <ac:spMk id="40" creationId="{23E6871E-8B25-0F4F-06DB-CC9E30314644}"/>
          </ac:spMkLst>
        </pc:spChg>
      </pc:sldChg>
      <pc:sldChg chg="modSp mod">
        <pc:chgData name="Anthony Carty" userId="1cb74469-59da-4b05-89e0-78ea703ca208" providerId="ADAL" clId="{D3361D7A-E644-4AEC-A798-129C7C620035}" dt="2025-06-25T09:46:10.151" v="0" actId="790"/>
        <pc:sldMkLst>
          <pc:docMk/>
          <pc:sldMk cId="1449476049" sldId="1417"/>
        </pc:sldMkLst>
        <pc:spChg chg="mod">
          <ac:chgData name="Anthony Carty" userId="1cb74469-59da-4b05-89e0-78ea703ca208" providerId="ADAL" clId="{D3361D7A-E644-4AEC-A798-129C7C620035}" dt="2025-06-25T09:46:10.151" v="0" actId="790"/>
          <ac:spMkLst>
            <pc:docMk/>
            <pc:sldMk cId="1449476049" sldId="1417"/>
            <ac:spMk id="5" creationId="{18A43D0F-2E6F-3C46-13F9-A3440B64F7C6}"/>
          </ac:spMkLst>
        </pc:spChg>
        <pc:spChg chg="mod">
          <ac:chgData name="Anthony Carty" userId="1cb74469-59da-4b05-89e0-78ea703ca208" providerId="ADAL" clId="{D3361D7A-E644-4AEC-A798-129C7C620035}" dt="2025-06-25T09:46:10.151" v="0" actId="790"/>
          <ac:spMkLst>
            <pc:docMk/>
            <pc:sldMk cId="1449476049" sldId="1417"/>
            <ac:spMk id="6" creationId="{EF93D80D-D196-445B-40F8-888E1250D799}"/>
          </ac:spMkLst>
        </pc:spChg>
        <pc:spChg chg="mod">
          <ac:chgData name="Anthony Carty" userId="1cb74469-59da-4b05-89e0-78ea703ca208" providerId="ADAL" clId="{D3361D7A-E644-4AEC-A798-129C7C620035}" dt="2025-06-25T09:46:10.151" v="0" actId="790"/>
          <ac:spMkLst>
            <pc:docMk/>
            <pc:sldMk cId="1449476049" sldId="1417"/>
            <ac:spMk id="8" creationId="{D8223402-B566-B6DF-6E6B-A7150762D0A4}"/>
          </ac:spMkLst>
        </pc:spChg>
        <pc:spChg chg="mod">
          <ac:chgData name="Anthony Carty" userId="1cb74469-59da-4b05-89e0-78ea703ca208" providerId="ADAL" clId="{D3361D7A-E644-4AEC-A798-129C7C620035}" dt="2025-06-25T09:46:10.151" v="0" actId="790"/>
          <ac:spMkLst>
            <pc:docMk/>
            <pc:sldMk cId="1449476049" sldId="1417"/>
            <ac:spMk id="17" creationId="{4579DBC5-E424-0A22-FA1D-6C29026DC3A1}"/>
          </ac:spMkLst>
        </pc:spChg>
        <pc:spChg chg="mod">
          <ac:chgData name="Anthony Carty" userId="1cb74469-59da-4b05-89e0-78ea703ca208" providerId="ADAL" clId="{D3361D7A-E644-4AEC-A798-129C7C620035}" dt="2025-06-25T09:46:10.151" v="0" actId="790"/>
          <ac:spMkLst>
            <pc:docMk/>
            <pc:sldMk cId="1449476049" sldId="1417"/>
            <ac:spMk id="18" creationId="{78041516-5F87-8FE8-2AD2-8DAC2972C2FD}"/>
          </ac:spMkLst>
        </pc:spChg>
        <pc:spChg chg="mod">
          <ac:chgData name="Anthony Carty" userId="1cb74469-59da-4b05-89e0-78ea703ca208" providerId="ADAL" clId="{D3361D7A-E644-4AEC-A798-129C7C620035}" dt="2025-06-25T09:46:10.151" v="0" actId="790"/>
          <ac:spMkLst>
            <pc:docMk/>
            <pc:sldMk cId="1449476049" sldId="1417"/>
            <ac:spMk id="19" creationId="{B017DCB5-4D54-4222-05E9-901DFC36BB15}"/>
          </ac:spMkLst>
        </pc:spChg>
        <pc:spChg chg="mod">
          <ac:chgData name="Anthony Carty" userId="1cb74469-59da-4b05-89e0-78ea703ca208" providerId="ADAL" clId="{D3361D7A-E644-4AEC-A798-129C7C620035}" dt="2025-06-25T09:46:10.151" v="0" actId="790"/>
          <ac:spMkLst>
            <pc:docMk/>
            <pc:sldMk cId="1449476049" sldId="1417"/>
            <ac:spMk id="21" creationId="{0AAAC9AB-BDB3-55DA-D3D6-9BF656276791}"/>
          </ac:spMkLst>
        </pc:spChg>
        <pc:spChg chg="mod">
          <ac:chgData name="Anthony Carty" userId="1cb74469-59da-4b05-89e0-78ea703ca208" providerId="ADAL" clId="{D3361D7A-E644-4AEC-A798-129C7C620035}" dt="2025-06-25T09:46:10.151" v="0" actId="790"/>
          <ac:spMkLst>
            <pc:docMk/>
            <pc:sldMk cId="1449476049" sldId="1417"/>
            <ac:spMk id="28" creationId="{D16E4D5D-350F-FB85-650C-DA996C6609D8}"/>
          </ac:spMkLst>
        </pc:spChg>
      </pc:sldChg>
      <pc:sldChg chg="modSp mod">
        <pc:chgData name="Anthony Carty" userId="1cb74469-59da-4b05-89e0-78ea703ca208" providerId="ADAL" clId="{D3361D7A-E644-4AEC-A798-129C7C620035}" dt="2025-06-25T09:46:10.151" v="0" actId="790"/>
        <pc:sldMkLst>
          <pc:docMk/>
          <pc:sldMk cId="2518071026" sldId="1418"/>
        </pc:sldMkLst>
        <pc:spChg chg="mod">
          <ac:chgData name="Anthony Carty" userId="1cb74469-59da-4b05-89e0-78ea703ca208" providerId="ADAL" clId="{D3361D7A-E644-4AEC-A798-129C7C620035}" dt="2025-06-25T09:46:10.151" v="0" actId="790"/>
          <ac:spMkLst>
            <pc:docMk/>
            <pc:sldMk cId="2518071026" sldId="1418"/>
            <ac:spMk id="5" creationId="{758C367B-E639-18EF-F17E-6CB64886D5B0}"/>
          </ac:spMkLst>
        </pc:spChg>
        <pc:spChg chg="mod">
          <ac:chgData name="Anthony Carty" userId="1cb74469-59da-4b05-89e0-78ea703ca208" providerId="ADAL" clId="{D3361D7A-E644-4AEC-A798-129C7C620035}" dt="2025-06-25T09:46:10.151" v="0" actId="790"/>
          <ac:spMkLst>
            <pc:docMk/>
            <pc:sldMk cId="2518071026" sldId="1418"/>
            <ac:spMk id="6" creationId="{AF484DF5-D973-125C-96F5-4F3AD0EC9C2B}"/>
          </ac:spMkLst>
        </pc:spChg>
        <pc:spChg chg="mod">
          <ac:chgData name="Anthony Carty" userId="1cb74469-59da-4b05-89e0-78ea703ca208" providerId="ADAL" clId="{D3361D7A-E644-4AEC-A798-129C7C620035}" dt="2025-06-25T09:46:10.151" v="0" actId="790"/>
          <ac:spMkLst>
            <pc:docMk/>
            <pc:sldMk cId="2518071026" sldId="1418"/>
            <ac:spMk id="11" creationId="{516D3324-0B09-7D01-4616-338958B5EA3A}"/>
          </ac:spMkLst>
        </pc:spChg>
        <pc:spChg chg="mod">
          <ac:chgData name="Anthony Carty" userId="1cb74469-59da-4b05-89e0-78ea703ca208" providerId="ADAL" clId="{D3361D7A-E644-4AEC-A798-129C7C620035}" dt="2025-06-25T09:46:10.151" v="0" actId="790"/>
          <ac:spMkLst>
            <pc:docMk/>
            <pc:sldMk cId="2518071026" sldId="1418"/>
            <ac:spMk id="17" creationId="{A962B968-06A9-A562-5F30-84A96D295B04}"/>
          </ac:spMkLst>
        </pc:spChg>
        <pc:spChg chg="mod">
          <ac:chgData name="Anthony Carty" userId="1cb74469-59da-4b05-89e0-78ea703ca208" providerId="ADAL" clId="{D3361D7A-E644-4AEC-A798-129C7C620035}" dt="2025-06-25T09:46:10.151" v="0" actId="790"/>
          <ac:spMkLst>
            <pc:docMk/>
            <pc:sldMk cId="2518071026" sldId="1418"/>
            <ac:spMk id="19" creationId="{81F8F919-777C-C0BA-EC22-68B84C9AA56D}"/>
          </ac:spMkLst>
        </pc:spChg>
        <pc:spChg chg="mod">
          <ac:chgData name="Anthony Carty" userId="1cb74469-59da-4b05-89e0-78ea703ca208" providerId="ADAL" clId="{D3361D7A-E644-4AEC-A798-129C7C620035}" dt="2025-06-25T09:46:10.151" v="0" actId="790"/>
          <ac:spMkLst>
            <pc:docMk/>
            <pc:sldMk cId="2518071026" sldId="1418"/>
            <ac:spMk id="21" creationId="{C93A5F1D-E391-EF7E-0373-FC32D31D8545}"/>
          </ac:spMkLst>
        </pc:spChg>
        <pc:spChg chg="mod">
          <ac:chgData name="Anthony Carty" userId="1cb74469-59da-4b05-89e0-78ea703ca208" providerId="ADAL" clId="{D3361D7A-E644-4AEC-A798-129C7C620035}" dt="2025-06-25T09:46:10.151" v="0" actId="790"/>
          <ac:spMkLst>
            <pc:docMk/>
            <pc:sldMk cId="2518071026" sldId="1418"/>
            <ac:spMk id="22" creationId="{3C54CFD8-D114-525D-38C9-1A0B6E1DEA7B}"/>
          </ac:spMkLst>
        </pc:spChg>
        <pc:spChg chg="mod">
          <ac:chgData name="Anthony Carty" userId="1cb74469-59da-4b05-89e0-78ea703ca208" providerId="ADAL" clId="{D3361D7A-E644-4AEC-A798-129C7C620035}" dt="2025-06-25T09:46:10.151" v="0" actId="790"/>
          <ac:spMkLst>
            <pc:docMk/>
            <pc:sldMk cId="2518071026" sldId="1418"/>
            <ac:spMk id="23" creationId="{8161F33E-78D2-A6D7-FB0B-A94D16DED5EF}"/>
          </ac:spMkLst>
        </pc:spChg>
        <pc:spChg chg="mod">
          <ac:chgData name="Anthony Carty" userId="1cb74469-59da-4b05-89e0-78ea703ca208" providerId="ADAL" clId="{D3361D7A-E644-4AEC-A798-129C7C620035}" dt="2025-06-25T09:46:10.151" v="0" actId="790"/>
          <ac:spMkLst>
            <pc:docMk/>
            <pc:sldMk cId="2518071026" sldId="1418"/>
            <ac:spMk id="25" creationId="{06D031FC-070C-10DE-9897-165886A4934B}"/>
          </ac:spMkLst>
        </pc:spChg>
        <pc:spChg chg="mod">
          <ac:chgData name="Anthony Carty" userId="1cb74469-59da-4b05-89e0-78ea703ca208" providerId="ADAL" clId="{D3361D7A-E644-4AEC-A798-129C7C620035}" dt="2025-06-25T09:46:10.151" v="0" actId="790"/>
          <ac:spMkLst>
            <pc:docMk/>
            <pc:sldMk cId="2518071026" sldId="1418"/>
            <ac:spMk id="28" creationId="{528F9582-9A1F-B8A8-04DF-9BB8B3D7D4E1}"/>
          </ac:spMkLst>
        </pc:spChg>
      </pc:sldChg>
      <pc:sldChg chg="modSp mod">
        <pc:chgData name="Anthony Carty" userId="1cb74469-59da-4b05-89e0-78ea703ca208" providerId="ADAL" clId="{D3361D7A-E644-4AEC-A798-129C7C620035}" dt="2025-06-25T09:46:10.151" v="0" actId="790"/>
        <pc:sldMkLst>
          <pc:docMk/>
          <pc:sldMk cId="395616744" sldId="1419"/>
        </pc:sldMkLst>
        <pc:spChg chg="mod">
          <ac:chgData name="Anthony Carty" userId="1cb74469-59da-4b05-89e0-78ea703ca208" providerId="ADAL" clId="{D3361D7A-E644-4AEC-A798-129C7C620035}" dt="2025-06-25T09:46:10.151" v="0" actId="790"/>
          <ac:spMkLst>
            <pc:docMk/>
            <pc:sldMk cId="395616744" sldId="1419"/>
            <ac:spMk id="5" creationId="{82F0D68F-B668-D552-EDBF-560C878A43E3}"/>
          </ac:spMkLst>
        </pc:spChg>
        <pc:spChg chg="mod">
          <ac:chgData name="Anthony Carty" userId="1cb74469-59da-4b05-89e0-78ea703ca208" providerId="ADAL" clId="{D3361D7A-E644-4AEC-A798-129C7C620035}" dt="2025-06-25T09:46:10.151" v="0" actId="790"/>
          <ac:spMkLst>
            <pc:docMk/>
            <pc:sldMk cId="395616744" sldId="1419"/>
            <ac:spMk id="6" creationId="{4CA7ADD4-0BEF-267A-93FD-3C2FE21D814B}"/>
          </ac:spMkLst>
        </pc:spChg>
        <pc:spChg chg="mod">
          <ac:chgData name="Anthony Carty" userId="1cb74469-59da-4b05-89e0-78ea703ca208" providerId="ADAL" clId="{D3361D7A-E644-4AEC-A798-129C7C620035}" dt="2025-06-25T09:46:10.151" v="0" actId="790"/>
          <ac:spMkLst>
            <pc:docMk/>
            <pc:sldMk cId="395616744" sldId="1419"/>
            <ac:spMk id="8" creationId="{9270D9D9-B688-207C-A7BF-65A185B0EF12}"/>
          </ac:spMkLst>
        </pc:spChg>
        <pc:spChg chg="mod">
          <ac:chgData name="Anthony Carty" userId="1cb74469-59da-4b05-89e0-78ea703ca208" providerId="ADAL" clId="{D3361D7A-E644-4AEC-A798-129C7C620035}" dt="2025-06-25T09:46:10.151" v="0" actId="790"/>
          <ac:spMkLst>
            <pc:docMk/>
            <pc:sldMk cId="395616744" sldId="1419"/>
            <ac:spMk id="10" creationId="{5E5781A0-C309-1577-AD3E-A5469A70E1FA}"/>
          </ac:spMkLst>
        </pc:spChg>
        <pc:spChg chg="mod">
          <ac:chgData name="Anthony Carty" userId="1cb74469-59da-4b05-89e0-78ea703ca208" providerId="ADAL" clId="{D3361D7A-E644-4AEC-A798-129C7C620035}" dt="2025-06-25T09:46:10.151" v="0" actId="790"/>
          <ac:spMkLst>
            <pc:docMk/>
            <pc:sldMk cId="395616744" sldId="1419"/>
            <ac:spMk id="18" creationId="{591449E3-CABD-ADB2-F674-A2AE33331FFF}"/>
          </ac:spMkLst>
        </pc:spChg>
        <pc:spChg chg="mod">
          <ac:chgData name="Anthony Carty" userId="1cb74469-59da-4b05-89e0-78ea703ca208" providerId="ADAL" clId="{D3361D7A-E644-4AEC-A798-129C7C620035}" dt="2025-06-25T09:46:10.151" v="0" actId="790"/>
          <ac:spMkLst>
            <pc:docMk/>
            <pc:sldMk cId="395616744" sldId="1419"/>
            <ac:spMk id="19" creationId="{25781AA6-7C15-622F-166D-1D515EF69C60}"/>
          </ac:spMkLst>
        </pc:spChg>
        <pc:spChg chg="mod">
          <ac:chgData name="Anthony Carty" userId="1cb74469-59da-4b05-89e0-78ea703ca208" providerId="ADAL" clId="{D3361D7A-E644-4AEC-A798-129C7C620035}" dt="2025-06-25T09:46:10.151" v="0" actId="790"/>
          <ac:spMkLst>
            <pc:docMk/>
            <pc:sldMk cId="395616744" sldId="1419"/>
            <ac:spMk id="20" creationId="{FC88A237-D09E-AB2D-9EFE-45FAAEBD4F53}"/>
          </ac:spMkLst>
        </pc:spChg>
        <pc:spChg chg="mod">
          <ac:chgData name="Anthony Carty" userId="1cb74469-59da-4b05-89e0-78ea703ca208" providerId="ADAL" clId="{D3361D7A-E644-4AEC-A798-129C7C620035}" dt="2025-06-25T09:46:10.151" v="0" actId="790"/>
          <ac:spMkLst>
            <pc:docMk/>
            <pc:sldMk cId="395616744" sldId="1419"/>
            <ac:spMk id="22" creationId="{480D41BB-44A0-5FB2-8925-7F2911C39F9E}"/>
          </ac:spMkLst>
        </pc:spChg>
      </pc:sldChg>
      <pc:sldChg chg="modSp mod">
        <pc:chgData name="Anthony Carty" userId="1cb74469-59da-4b05-89e0-78ea703ca208" providerId="ADAL" clId="{D3361D7A-E644-4AEC-A798-129C7C620035}" dt="2025-06-25T09:46:10.151" v="0" actId="790"/>
        <pc:sldMkLst>
          <pc:docMk/>
          <pc:sldMk cId="2532880482" sldId="1421"/>
        </pc:sldMkLst>
        <pc:spChg chg="mod">
          <ac:chgData name="Anthony Carty" userId="1cb74469-59da-4b05-89e0-78ea703ca208" providerId="ADAL" clId="{D3361D7A-E644-4AEC-A798-129C7C620035}" dt="2025-06-25T09:46:10.151" v="0" actId="790"/>
          <ac:spMkLst>
            <pc:docMk/>
            <pc:sldMk cId="2532880482" sldId="1421"/>
            <ac:spMk id="458" creationId="{0C21CEF4-CD9B-1A7A-2B25-57D26D8CDCF0}"/>
          </ac:spMkLst>
        </pc:spChg>
        <pc:spChg chg="mod">
          <ac:chgData name="Anthony Carty" userId="1cb74469-59da-4b05-89e0-78ea703ca208" providerId="ADAL" clId="{D3361D7A-E644-4AEC-A798-129C7C620035}" dt="2025-06-25T09:46:10.151" v="0" actId="790"/>
          <ac:spMkLst>
            <pc:docMk/>
            <pc:sldMk cId="2532880482" sldId="1421"/>
            <ac:spMk id="460" creationId="{42FA79CB-E10D-CE62-5556-83B2BC2BA19E}"/>
          </ac:spMkLst>
        </pc:spChg>
        <pc:spChg chg="mod">
          <ac:chgData name="Anthony Carty" userId="1cb74469-59da-4b05-89e0-78ea703ca208" providerId="ADAL" clId="{D3361D7A-E644-4AEC-A798-129C7C620035}" dt="2025-06-25T09:46:10.151" v="0" actId="790"/>
          <ac:spMkLst>
            <pc:docMk/>
            <pc:sldMk cId="2532880482" sldId="1421"/>
            <ac:spMk id="463" creationId="{4A5BEE1A-0D1E-479D-71A2-4915B0607506}"/>
          </ac:spMkLst>
        </pc:spChg>
        <pc:spChg chg="mod">
          <ac:chgData name="Anthony Carty" userId="1cb74469-59da-4b05-89e0-78ea703ca208" providerId="ADAL" clId="{D3361D7A-E644-4AEC-A798-129C7C620035}" dt="2025-06-25T09:46:10.151" v="0" actId="790"/>
          <ac:spMkLst>
            <pc:docMk/>
            <pc:sldMk cId="2532880482" sldId="1421"/>
            <ac:spMk id="467" creationId="{9A1B0B5C-456A-319A-0670-74A8B32FAC31}"/>
          </ac:spMkLst>
        </pc:spChg>
        <pc:spChg chg="mod">
          <ac:chgData name="Anthony Carty" userId="1cb74469-59da-4b05-89e0-78ea703ca208" providerId="ADAL" clId="{D3361D7A-E644-4AEC-A798-129C7C620035}" dt="2025-06-25T09:46:10.151" v="0" actId="790"/>
          <ac:spMkLst>
            <pc:docMk/>
            <pc:sldMk cId="2532880482" sldId="1421"/>
            <ac:spMk id="471" creationId="{601B30D7-2672-DBC4-7E9A-0976A3B8E955}"/>
          </ac:spMkLst>
        </pc:spChg>
        <pc:spChg chg="mod">
          <ac:chgData name="Anthony Carty" userId="1cb74469-59da-4b05-89e0-78ea703ca208" providerId="ADAL" clId="{D3361D7A-E644-4AEC-A798-129C7C620035}" dt="2025-06-25T09:46:10.151" v="0" actId="790"/>
          <ac:spMkLst>
            <pc:docMk/>
            <pc:sldMk cId="2532880482" sldId="1421"/>
            <ac:spMk id="474" creationId="{D5CEE876-92E6-F805-E9B3-ADCE126528AE}"/>
          </ac:spMkLst>
        </pc:spChg>
        <pc:spChg chg="mod">
          <ac:chgData name="Anthony Carty" userId="1cb74469-59da-4b05-89e0-78ea703ca208" providerId="ADAL" clId="{D3361D7A-E644-4AEC-A798-129C7C620035}" dt="2025-06-25T09:46:10.151" v="0" actId="790"/>
          <ac:spMkLst>
            <pc:docMk/>
            <pc:sldMk cId="2532880482" sldId="1421"/>
            <ac:spMk id="476" creationId="{BF0EFD7F-54CE-2089-9601-6F1DB697380C}"/>
          </ac:spMkLst>
        </pc:spChg>
        <pc:spChg chg="mod">
          <ac:chgData name="Anthony Carty" userId="1cb74469-59da-4b05-89e0-78ea703ca208" providerId="ADAL" clId="{D3361D7A-E644-4AEC-A798-129C7C620035}" dt="2025-06-25T09:46:10.151" v="0" actId="790"/>
          <ac:spMkLst>
            <pc:docMk/>
            <pc:sldMk cId="2532880482" sldId="1421"/>
            <ac:spMk id="502" creationId="{92967904-DBBA-4F97-397F-A0D4F2F2B785}"/>
          </ac:spMkLst>
        </pc:spChg>
        <pc:spChg chg="mod">
          <ac:chgData name="Anthony Carty" userId="1cb74469-59da-4b05-89e0-78ea703ca208" providerId="ADAL" clId="{D3361D7A-E644-4AEC-A798-129C7C620035}" dt="2025-06-25T09:46:10.151" v="0" actId="790"/>
          <ac:spMkLst>
            <pc:docMk/>
            <pc:sldMk cId="2532880482" sldId="1421"/>
            <ac:spMk id="530" creationId="{C39436A2-7E76-D9E8-65E7-CD0BEC3A8BA5}"/>
          </ac:spMkLst>
        </pc:spChg>
        <pc:spChg chg="mod">
          <ac:chgData name="Anthony Carty" userId="1cb74469-59da-4b05-89e0-78ea703ca208" providerId="ADAL" clId="{D3361D7A-E644-4AEC-A798-129C7C620035}" dt="2025-06-25T09:46:10.151" v="0" actId="790"/>
          <ac:spMkLst>
            <pc:docMk/>
            <pc:sldMk cId="2532880482" sldId="1421"/>
            <ac:spMk id="585" creationId="{5CF2AA1F-708F-93BC-352B-7D96B2412397}"/>
          </ac:spMkLst>
        </pc:spChg>
      </pc:sldChg>
      <pc:sldChg chg="modSp mod">
        <pc:chgData name="Anthony Carty" userId="1cb74469-59da-4b05-89e0-78ea703ca208" providerId="ADAL" clId="{D3361D7A-E644-4AEC-A798-129C7C620035}" dt="2025-06-25T09:46:10.151" v="0" actId="790"/>
        <pc:sldMkLst>
          <pc:docMk/>
          <pc:sldMk cId="59078012" sldId="1422"/>
        </pc:sldMkLst>
        <pc:spChg chg="mod">
          <ac:chgData name="Anthony Carty" userId="1cb74469-59da-4b05-89e0-78ea703ca208" providerId="ADAL" clId="{D3361D7A-E644-4AEC-A798-129C7C620035}" dt="2025-06-25T09:46:10.151" v="0" actId="790"/>
          <ac:spMkLst>
            <pc:docMk/>
            <pc:sldMk cId="59078012" sldId="1422"/>
            <ac:spMk id="5" creationId="{462E1A62-8326-9E16-E042-14831A9E92E3}"/>
          </ac:spMkLst>
        </pc:spChg>
        <pc:spChg chg="mod">
          <ac:chgData name="Anthony Carty" userId="1cb74469-59da-4b05-89e0-78ea703ca208" providerId="ADAL" clId="{D3361D7A-E644-4AEC-A798-129C7C620035}" dt="2025-06-25T09:46:10.151" v="0" actId="790"/>
          <ac:spMkLst>
            <pc:docMk/>
            <pc:sldMk cId="59078012" sldId="1422"/>
            <ac:spMk id="9" creationId="{9962F430-B3DD-BF82-BFB2-A4AF2E0A6B2B}"/>
          </ac:spMkLst>
        </pc:spChg>
        <pc:spChg chg="mod">
          <ac:chgData name="Anthony Carty" userId="1cb74469-59da-4b05-89e0-78ea703ca208" providerId="ADAL" clId="{D3361D7A-E644-4AEC-A798-129C7C620035}" dt="2025-06-25T09:46:10.151" v="0" actId="790"/>
          <ac:spMkLst>
            <pc:docMk/>
            <pc:sldMk cId="59078012" sldId="1422"/>
            <ac:spMk id="11" creationId="{512DED37-036B-CC42-60CC-8EB1F16856E3}"/>
          </ac:spMkLst>
        </pc:spChg>
        <pc:spChg chg="mod">
          <ac:chgData name="Anthony Carty" userId="1cb74469-59da-4b05-89e0-78ea703ca208" providerId="ADAL" clId="{D3361D7A-E644-4AEC-A798-129C7C620035}" dt="2025-06-25T09:46:10.151" v="0" actId="790"/>
          <ac:spMkLst>
            <pc:docMk/>
            <pc:sldMk cId="59078012" sldId="1422"/>
            <ac:spMk id="16" creationId="{318BA69C-37F6-8EAF-23FD-2DC48CBA2D66}"/>
          </ac:spMkLst>
        </pc:spChg>
        <pc:spChg chg="mod">
          <ac:chgData name="Anthony Carty" userId="1cb74469-59da-4b05-89e0-78ea703ca208" providerId="ADAL" clId="{D3361D7A-E644-4AEC-A798-129C7C620035}" dt="2025-06-25T09:46:10.151" v="0" actId="790"/>
          <ac:spMkLst>
            <pc:docMk/>
            <pc:sldMk cId="59078012" sldId="1422"/>
            <ac:spMk id="20" creationId="{DA61B6AE-1FDC-82F0-B5B1-49BD2DC15B6A}"/>
          </ac:spMkLst>
        </pc:spChg>
        <pc:spChg chg="mod">
          <ac:chgData name="Anthony Carty" userId="1cb74469-59da-4b05-89e0-78ea703ca208" providerId="ADAL" clId="{D3361D7A-E644-4AEC-A798-129C7C620035}" dt="2025-06-25T09:46:10.151" v="0" actId="790"/>
          <ac:spMkLst>
            <pc:docMk/>
            <pc:sldMk cId="59078012" sldId="1422"/>
            <ac:spMk id="21" creationId="{68C83D20-9812-EAD9-7888-82DBBFFA7D20}"/>
          </ac:spMkLst>
        </pc:spChg>
        <pc:spChg chg="mod">
          <ac:chgData name="Anthony Carty" userId="1cb74469-59da-4b05-89e0-78ea703ca208" providerId="ADAL" clId="{D3361D7A-E644-4AEC-A798-129C7C620035}" dt="2025-06-25T09:46:10.151" v="0" actId="790"/>
          <ac:spMkLst>
            <pc:docMk/>
            <pc:sldMk cId="59078012" sldId="1422"/>
            <ac:spMk id="24" creationId="{04EE4004-175D-7054-171C-24BCA9A23F8F}"/>
          </ac:spMkLst>
        </pc:spChg>
        <pc:spChg chg="mod">
          <ac:chgData name="Anthony Carty" userId="1cb74469-59da-4b05-89e0-78ea703ca208" providerId="ADAL" clId="{D3361D7A-E644-4AEC-A798-129C7C620035}" dt="2025-06-25T09:46:10.151" v="0" actId="790"/>
          <ac:spMkLst>
            <pc:docMk/>
            <pc:sldMk cId="59078012" sldId="1422"/>
            <ac:spMk id="25" creationId="{4EF340DA-EA26-4ED7-7C43-8CC873D18D2E}"/>
          </ac:spMkLst>
        </pc:spChg>
        <pc:spChg chg="mod">
          <ac:chgData name="Anthony Carty" userId="1cb74469-59da-4b05-89e0-78ea703ca208" providerId="ADAL" clId="{D3361D7A-E644-4AEC-A798-129C7C620035}" dt="2025-06-25T09:46:10.151" v="0" actId="790"/>
          <ac:spMkLst>
            <pc:docMk/>
            <pc:sldMk cId="59078012" sldId="1422"/>
            <ac:spMk id="26" creationId="{7CCF07EB-89A8-06E2-54EB-AF04C1EF1407}"/>
          </ac:spMkLst>
        </pc:spChg>
      </pc:sldChg>
      <pc:sldChg chg="modSp mod">
        <pc:chgData name="Anthony Carty" userId="1cb74469-59da-4b05-89e0-78ea703ca208" providerId="ADAL" clId="{D3361D7A-E644-4AEC-A798-129C7C620035}" dt="2025-06-25T09:46:10.151" v="0" actId="790"/>
        <pc:sldMkLst>
          <pc:docMk/>
          <pc:sldMk cId="1903042981" sldId="1423"/>
        </pc:sldMkLst>
        <pc:spChg chg="mod">
          <ac:chgData name="Anthony Carty" userId="1cb74469-59da-4b05-89e0-78ea703ca208" providerId="ADAL" clId="{D3361D7A-E644-4AEC-A798-129C7C620035}" dt="2025-06-25T09:46:10.151" v="0" actId="790"/>
          <ac:spMkLst>
            <pc:docMk/>
            <pc:sldMk cId="1903042981" sldId="1423"/>
            <ac:spMk id="11" creationId="{B51D5A75-3CED-D978-30D6-DBA8C815C65F}"/>
          </ac:spMkLst>
        </pc:spChg>
        <pc:spChg chg="mod">
          <ac:chgData name="Anthony Carty" userId="1cb74469-59da-4b05-89e0-78ea703ca208" providerId="ADAL" clId="{D3361D7A-E644-4AEC-A798-129C7C620035}" dt="2025-06-25T09:46:10.151" v="0" actId="790"/>
          <ac:spMkLst>
            <pc:docMk/>
            <pc:sldMk cId="1903042981" sldId="1423"/>
            <ac:spMk id="15" creationId="{2818366C-4F57-664C-CB44-B2AC030CB23D}"/>
          </ac:spMkLst>
        </pc:spChg>
        <pc:spChg chg="mod">
          <ac:chgData name="Anthony Carty" userId="1cb74469-59da-4b05-89e0-78ea703ca208" providerId="ADAL" clId="{D3361D7A-E644-4AEC-A798-129C7C620035}" dt="2025-06-25T09:46:10.151" v="0" actId="790"/>
          <ac:spMkLst>
            <pc:docMk/>
            <pc:sldMk cId="1903042981" sldId="1423"/>
            <ac:spMk id="16" creationId="{DF789E79-2F3D-3648-E4DA-825D17880928}"/>
          </ac:spMkLst>
        </pc:spChg>
        <pc:spChg chg="mod">
          <ac:chgData name="Anthony Carty" userId="1cb74469-59da-4b05-89e0-78ea703ca208" providerId="ADAL" clId="{D3361D7A-E644-4AEC-A798-129C7C620035}" dt="2025-06-25T09:46:10.151" v="0" actId="790"/>
          <ac:spMkLst>
            <pc:docMk/>
            <pc:sldMk cId="1903042981" sldId="1423"/>
            <ac:spMk id="17" creationId="{885D277B-0A55-5F51-3CC4-0D8B6C2E24D7}"/>
          </ac:spMkLst>
        </pc:spChg>
        <pc:spChg chg="mod">
          <ac:chgData name="Anthony Carty" userId="1cb74469-59da-4b05-89e0-78ea703ca208" providerId="ADAL" clId="{D3361D7A-E644-4AEC-A798-129C7C620035}" dt="2025-06-25T09:46:10.151" v="0" actId="790"/>
          <ac:spMkLst>
            <pc:docMk/>
            <pc:sldMk cId="1903042981" sldId="1423"/>
            <ac:spMk id="23" creationId="{51B690CC-01AA-5CA7-9C6C-9A8EF278C3BD}"/>
          </ac:spMkLst>
        </pc:spChg>
        <pc:spChg chg="mod">
          <ac:chgData name="Anthony Carty" userId="1cb74469-59da-4b05-89e0-78ea703ca208" providerId="ADAL" clId="{D3361D7A-E644-4AEC-A798-129C7C620035}" dt="2025-06-25T09:46:10.151" v="0" actId="790"/>
          <ac:spMkLst>
            <pc:docMk/>
            <pc:sldMk cId="1903042981" sldId="1423"/>
            <ac:spMk id="27" creationId="{EA521293-0E72-9C9C-9BF8-5E8B0A8F03D1}"/>
          </ac:spMkLst>
        </pc:spChg>
        <pc:spChg chg="mod">
          <ac:chgData name="Anthony Carty" userId="1cb74469-59da-4b05-89e0-78ea703ca208" providerId="ADAL" clId="{D3361D7A-E644-4AEC-A798-129C7C620035}" dt="2025-06-25T09:46:10.151" v="0" actId="790"/>
          <ac:spMkLst>
            <pc:docMk/>
            <pc:sldMk cId="1903042981" sldId="1423"/>
            <ac:spMk id="29" creationId="{09F1FC2A-482D-2174-DBEB-EFFDD687DD7D}"/>
          </ac:spMkLst>
        </pc:spChg>
        <pc:spChg chg="mod">
          <ac:chgData name="Anthony Carty" userId="1cb74469-59da-4b05-89e0-78ea703ca208" providerId="ADAL" clId="{D3361D7A-E644-4AEC-A798-129C7C620035}" dt="2025-06-25T09:46:10.151" v="0" actId="790"/>
          <ac:spMkLst>
            <pc:docMk/>
            <pc:sldMk cId="1903042981" sldId="1423"/>
            <ac:spMk id="30" creationId="{8CCB0C91-53FC-937A-219B-5851A07FDC65}"/>
          </ac:spMkLst>
        </pc:spChg>
      </pc:sldChg>
      <pc:sldChg chg="modSp mod">
        <pc:chgData name="Anthony Carty" userId="1cb74469-59da-4b05-89e0-78ea703ca208" providerId="ADAL" clId="{D3361D7A-E644-4AEC-A798-129C7C620035}" dt="2025-06-25T09:46:10.151" v="0" actId="790"/>
        <pc:sldMkLst>
          <pc:docMk/>
          <pc:sldMk cId="846847455" sldId="1424"/>
        </pc:sldMkLst>
        <pc:spChg chg="mod">
          <ac:chgData name="Anthony Carty" userId="1cb74469-59da-4b05-89e0-78ea703ca208" providerId="ADAL" clId="{D3361D7A-E644-4AEC-A798-129C7C620035}" dt="2025-06-25T09:46:10.151" v="0" actId="790"/>
          <ac:spMkLst>
            <pc:docMk/>
            <pc:sldMk cId="846847455" sldId="1424"/>
            <ac:spMk id="5" creationId="{40675DEE-CE2F-E3EC-5B95-706F50B01378}"/>
          </ac:spMkLst>
        </pc:spChg>
        <pc:spChg chg="mod">
          <ac:chgData name="Anthony Carty" userId="1cb74469-59da-4b05-89e0-78ea703ca208" providerId="ADAL" clId="{D3361D7A-E644-4AEC-A798-129C7C620035}" dt="2025-06-25T09:46:10.151" v="0" actId="790"/>
          <ac:spMkLst>
            <pc:docMk/>
            <pc:sldMk cId="846847455" sldId="1424"/>
            <ac:spMk id="6" creationId="{C604815D-7CC6-82CD-AF78-6BA706346D24}"/>
          </ac:spMkLst>
        </pc:spChg>
        <pc:spChg chg="mod">
          <ac:chgData name="Anthony Carty" userId="1cb74469-59da-4b05-89e0-78ea703ca208" providerId="ADAL" clId="{D3361D7A-E644-4AEC-A798-129C7C620035}" dt="2025-06-25T09:46:10.151" v="0" actId="790"/>
          <ac:spMkLst>
            <pc:docMk/>
            <pc:sldMk cId="846847455" sldId="1424"/>
            <ac:spMk id="9" creationId="{9BD53F18-55C6-7433-1FB0-4E8BA32FC076}"/>
          </ac:spMkLst>
        </pc:spChg>
        <pc:spChg chg="mod">
          <ac:chgData name="Anthony Carty" userId="1cb74469-59da-4b05-89e0-78ea703ca208" providerId="ADAL" clId="{D3361D7A-E644-4AEC-A798-129C7C620035}" dt="2025-06-25T09:46:10.151" v="0" actId="790"/>
          <ac:spMkLst>
            <pc:docMk/>
            <pc:sldMk cId="846847455" sldId="1424"/>
            <ac:spMk id="10" creationId="{B1D2449C-9E8C-2A39-05A8-BCBC20DBCB54}"/>
          </ac:spMkLst>
        </pc:spChg>
        <pc:spChg chg="mod">
          <ac:chgData name="Anthony Carty" userId="1cb74469-59da-4b05-89e0-78ea703ca208" providerId="ADAL" clId="{D3361D7A-E644-4AEC-A798-129C7C620035}" dt="2025-06-25T09:46:10.151" v="0" actId="790"/>
          <ac:spMkLst>
            <pc:docMk/>
            <pc:sldMk cId="846847455" sldId="1424"/>
            <ac:spMk id="15" creationId="{EB7A5B4B-BBE8-15C3-14AB-6BAABDAD4C7A}"/>
          </ac:spMkLst>
        </pc:spChg>
        <pc:spChg chg="mod">
          <ac:chgData name="Anthony Carty" userId="1cb74469-59da-4b05-89e0-78ea703ca208" providerId="ADAL" clId="{D3361D7A-E644-4AEC-A798-129C7C620035}" dt="2025-06-25T09:46:10.151" v="0" actId="790"/>
          <ac:spMkLst>
            <pc:docMk/>
            <pc:sldMk cId="846847455" sldId="1424"/>
            <ac:spMk id="23" creationId="{D31932D2-38A2-FF90-3173-F927DE1A8523}"/>
          </ac:spMkLst>
        </pc:spChg>
        <pc:spChg chg="mod">
          <ac:chgData name="Anthony Carty" userId="1cb74469-59da-4b05-89e0-78ea703ca208" providerId="ADAL" clId="{D3361D7A-E644-4AEC-A798-129C7C620035}" dt="2025-06-25T09:46:10.151" v="0" actId="790"/>
          <ac:spMkLst>
            <pc:docMk/>
            <pc:sldMk cId="846847455" sldId="1424"/>
            <ac:spMk id="25" creationId="{A0BF1633-CCCD-9CDC-391C-3A66C6413A57}"/>
          </ac:spMkLst>
        </pc:spChg>
        <pc:spChg chg="mod">
          <ac:chgData name="Anthony Carty" userId="1cb74469-59da-4b05-89e0-78ea703ca208" providerId="ADAL" clId="{D3361D7A-E644-4AEC-A798-129C7C620035}" dt="2025-06-25T09:46:10.151" v="0" actId="790"/>
          <ac:spMkLst>
            <pc:docMk/>
            <pc:sldMk cId="846847455" sldId="1424"/>
            <ac:spMk id="26" creationId="{7BDA1135-0F71-0077-3105-BA9F4215276A}"/>
          </ac:spMkLst>
        </pc:spChg>
        <pc:spChg chg="mod">
          <ac:chgData name="Anthony Carty" userId="1cb74469-59da-4b05-89e0-78ea703ca208" providerId="ADAL" clId="{D3361D7A-E644-4AEC-A798-129C7C620035}" dt="2025-06-25T09:46:10.151" v="0" actId="790"/>
          <ac:spMkLst>
            <pc:docMk/>
            <pc:sldMk cId="846847455" sldId="1424"/>
            <ac:spMk id="27" creationId="{9CBE749B-AC52-28F2-5C84-E88B1D906443}"/>
          </ac:spMkLst>
        </pc:spChg>
        <pc:spChg chg="mod">
          <ac:chgData name="Anthony Carty" userId="1cb74469-59da-4b05-89e0-78ea703ca208" providerId="ADAL" clId="{D3361D7A-E644-4AEC-A798-129C7C620035}" dt="2025-06-25T09:46:10.151" v="0" actId="790"/>
          <ac:spMkLst>
            <pc:docMk/>
            <pc:sldMk cId="846847455" sldId="1424"/>
            <ac:spMk id="31" creationId="{E2B156CB-D68E-526B-1365-3C196814AB03}"/>
          </ac:spMkLst>
        </pc:spChg>
      </pc:sldChg>
      <pc:sldChg chg="modSp mod">
        <pc:chgData name="Anthony Carty" userId="1cb74469-59da-4b05-89e0-78ea703ca208" providerId="ADAL" clId="{D3361D7A-E644-4AEC-A798-129C7C620035}" dt="2025-06-25T09:46:10.151" v="0" actId="790"/>
        <pc:sldMkLst>
          <pc:docMk/>
          <pc:sldMk cId="518153087" sldId="1425"/>
        </pc:sldMkLst>
        <pc:spChg chg="mod">
          <ac:chgData name="Anthony Carty" userId="1cb74469-59da-4b05-89e0-78ea703ca208" providerId="ADAL" clId="{D3361D7A-E644-4AEC-A798-129C7C620035}" dt="2025-06-25T09:46:10.151" v="0" actId="790"/>
          <ac:spMkLst>
            <pc:docMk/>
            <pc:sldMk cId="518153087" sldId="1425"/>
            <ac:spMk id="4" creationId="{B9872C7A-BD72-3DBB-D0B8-37EE24869297}"/>
          </ac:spMkLst>
        </pc:spChg>
        <pc:spChg chg="mod">
          <ac:chgData name="Anthony Carty" userId="1cb74469-59da-4b05-89e0-78ea703ca208" providerId="ADAL" clId="{D3361D7A-E644-4AEC-A798-129C7C620035}" dt="2025-06-25T09:46:10.151" v="0" actId="790"/>
          <ac:spMkLst>
            <pc:docMk/>
            <pc:sldMk cId="518153087" sldId="1425"/>
            <ac:spMk id="6" creationId="{45C57402-DC0D-5E57-3409-0C3A1BD3517E}"/>
          </ac:spMkLst>
        </pc:spChg>
        <pc:spChg chg="mod">
          <ac:chgData name="Anthony Carty" userId="1cb74469-59da-4b05-89e0-78ea703ca208" providerId="ADAL" clId="{D3361D7A-E644-4AEC-A798-129C7C620035}" dt="2025-06-25T09:46:10.151" v="0" actId="790"/>
          <ac:spMkLst>
            <pc:docMk/>
            <pc:sldMk cId="518153087" sldId="1425"/>
            <ac:spMk id="10" creationId="{C0C0CD4B-C1F1-62B6-2B19-9E0F7BF022DE}"/>
          </ac:spMkLst>
        </pc:spChg>
        <pc:spChg chg="mod">
          <ac:chgData name="Anthony Carty" userId="1cb74469-59da-4b05-89e0-78ea703ca208" providerId="ADAL" clId="{D3361D7A-E644-4AEC-A798-129C7C620035}" dt="2025-06-25T09:46:10.151" v="0" actId="790"/>
          <ac:spMkLst>
            <pc:docMk/>
            <pc:sldMk cId="518153087" sldId="1425"/>
            <ac:spMk id="17" creationId="{FFE9D70D-EB38-A338-536C-1AA51A23863C}"/>
          </ac:spMkLst>
        </pc:spChg>
        <pc:spChg chg="mod">
          <ac:chgData name="Anthony Carty" userId="1cb74469-59da-4b05-89e0-78ea703ca208" providerId="ADAL" clId="{D3361D7A-E644-4AEC-A798-129C7C620035}" dt="2025-06-25T09:46:10.151" v="0" actId="790"/>
          <ac:spMkLst>
            <pc:docMk/>
            <pc:sldMk cId="518153087" sldId="1425"/>
            <ac:spMk id="18" creationId="{8E9ABA3E-CE4E-B45D-4109-6D2DE006C1B1}"/>
          </ac:spMkLst>
        </pc:spChg>
        <pc:spChg chg="mod">
          <ac:chgData name="Anthony Carty" userId="1cb74469-59da-4b05-89e0-78ea703ca208" providerId="ADAL" clId="{D3361D7A-E644-4AEC-A798-129C7C620035}" dt="2025-06-25T09:46:10.151" v="0" actId="790"/>
          <ac:spMkLst>
            <pc:docMk/>
            <pc:sldMk cId="518153087" sldId="1425"/>
            <ac:spMk id="19" creationId="{54C0BF12-1DDD-F6FD-59B7-1AE826E28274}"/>
          </ac:spMkLst>
        </pc:spChg>
        <pc:spChg chg="mod">
          <ac:chgData name="Anthony Carty" userId="1cb74469-59da-4b05-89e0-78ea703ca208" providerId="ADAL" clId="{D3361D7A-E644-4AEC-A798-129C7C620035}" dt="2025-06-25T09:46:10.151" v="0" actId="790"/>
          <ac:spMkLst>
            <pc:docMk/>
            <pc:sldMk cId="518153087" sldId="1425"/>
            <ac:spMk id="21" creationId="{12ABC557-5804-294E-2C70-C1023B6B94A7}"/>
          </ac:spMkLst>
        </pc:spChg>
        <pc:spChg chg="mod">
          <ac:chgData name="Anthony Carty" userId="1cb74469-59da-4b05-89e0-78ea703ca208" providerId="ADAL" clId="{D3361D7A-E644-4AEC-A798-129C7C620035}" dt="2025-06-25T09:46:10.151" v="0" actId="790"/>
          <ac:spMkLst>
            <pc:docMk/>
            <pc:sldMk cId="518153087" sldId="1425"/>
            <ac:spMk id="30" creationId="{44E1A71C-7088-C206-AE07-82A41E82539C}"/>
          </ac:spMkLst>
        </pc:spChg>
        <pc:spChg chg="mod">
          <ac:chgData name="Anthony Carty" userId="1cb74469-59da-4b05-89e0-78ea703ca208" providerId="ADAL" clId="{D3361D7A-E644-4AEC-A798-129C7C620035}" dt="2025-06-25T09:46:10.151" v="0" actId="790"/>
          <ac:spMkLst>
            <pc:docMk/>
            <pc:sldMk cId="518153087" sldId="1425"/>
            <ac:spMk id="31" creationId="{C7BC977C-77E4-625A-C1FB-02C7BE775A19}"/>
          </ac:spMkLst>
        </pc:spChg>
        <pc:spChg chg="mod">
          <ac:chgData name="Anthony Carty" userId="1cb74469-59da-4b05-89e0-78ea703ca208" providerId="ADAL" clId="{D3361D7A-E644-4AEC-A798-129C7C620035}" dt="2025-06-25T09:46:10.151" v="0" actId="790"/>
          <ac:spMkLst>
            <pc:docMk/>
            <pc:sldMk cId="518153087" sldId="1425"/>
            <ac:spMk id="32" creationId="{0D32D16B-E735-7DEC-26A9-58478B3E7F01}"/>
          </ac:spMkLst>
        </pc:spChg>
      </pc:sldChg>
      <pc:sldChg chg="modSp mod">
        <pc:chgData name="Anthony Carty" userId="1cb74469-59da-4b05-89e0-78ea703ca208" providerId="ADAL" clId="{D3361D7A-E644-4AEC-A798-129C7C620035}" dt="2025-06-25T09:46:10.151" v="0" actId="790"/>
        <pc:sldMkLst>
          <pc:docMk/>
          <pc:sldMk cId="1972756864" sldId="1426"/>
        </pc:sldMkLst>
        <pc:spChg chg="mod">
          <ac:chgData name="Anthony Carty" userId="1cb74469-59da-4b05-89e0-78ea703ca208" providerId="ADAL" clId="{D3361D7A-E644-4AEC-A798-129C7C620035}" dt="2025-06-25T09:46:10.151" v="0" actId="790"/>
          <ac:spMkLst>
            <pc:docMk/>
            <pc:sldMk cId="1972756864" sldId="1426"/>
            <ac:spMk id="20" creationId="{A5266E39-039F-F701-DD7B-1E9BC573119F}"/>
          </ac:spMkLst>
        </pc:spChg>
        <pc:spChg chg="mod">
          <ac:chgData name="Anthony Carty" userId="1cb74469-59da-4b05-89e0-78ea703ca208" providerId="ADAL" clId="{D3361D7A-E644-4AEC-A798-129C7C620035}" dt="2025-06-25T09:46:10.151" v="0" actId="790"/>
          <ac:spMkLst>
            <pc:docMk/>
            <pc:sldMk cId="1972756864" sldId="1426"/>
            <ac:spMk id="21" creationId="{FE4FD574-0ADB-AC83-DC1C-AA0CC092921E}"/>
          </ac:spMkLst>
        </pc:spChg>
        <pc:spChg chg="mod">
          <ac:chgData name="Anthony Carty" userId="1cb74469-59da-4b05-89e0-78ea703ca208" providerId="ADAL" clId="{D3361D7A-E644-4AEC-A798-129C7C620035}" dt="2025-06-25T09:46:10.151" v="0" actId="790"/>
          <ac:spMkLst>
            <pc:docMk/>
            <pc:sldMk cId="1972756864" sldId="1426"/>
            <ac:spMk id="24" creationId="{B3E1795B-0A15-1F3C-9701-5C1A603FE22C}"/>
          </ac:spMkLst>
        </pc:spChg>
        <pc:spChg chg="mod">
          <ac:chgData name="Anthony Carty" userId="1cb74469-59da-4b05-89e0-78ea703ca208" providerId="ADAL" clId="{D3361D7A-E644-4AEC-A798-129C7C620035}" dt="2025-06-25T09:46:10.151" v="0" actId="790"/>
          <ac:spMkLst>
            <pc:docMk/>
            <pc:sldMk cId="1972756864" sldId="1426"/>
            <ac:spMk id="25" creationId="{DF5ACDDF-881A-1882-41D0-79FF066AF243}"/>
          </ac:spMkLst>
        </pc:spChg>
        <pc:spChg chg="mod">
          <ac:chgData name="Anthony Carty" userId="1cb74469-59da-4b05-89e0-78ea703ca208" providerId="ADAL" clId="{D3361D7A-E644-4AEC-A798-129C7C620035}" dt="2025-06-25T09:46:10.151" v="0" actId="790"/>
          <ac:spMkLst>
            <pc:docMk/>
            <pc:sldMk cId="1972756864" sldId="1426"/>
            <ac:spMk id="26" creationId="{4704B865-CC81-BB3E-C244-369E7036A6F3}"/>
          </ac:spMkLst>
        </pc:spChg>
        <pc:spChg chg="mod">
          <ac:chgData name="Anthony Carty" userId="1cb74469-59da-4b05-89e0-78ea703ca208" providerId="ADAL" clId="{D3361D7A-E644-4AEC-A798-129C7C620035}" dt="2025-06-25T09:46:10.151" v="0" actId="790"/>
          <ac:spMkLst>
            <pc:docMk/>
            <pc:sldMk cId="1972756864" sldId="1426"/>
            <ac:spMk id="30" creationId="{B906C6FE-FE2C-0E9A-8B29-4BA8BEA66085}"/>
          </ac:spMkLst>
        </pc:spChg>
      </pc:sldChg>
      <pc:sldChg chg="modSp mod">
        <pc:chgData name="Anthony Carty" userId="1cb74469-59da-4b05-89e0-78ea703ca208" providerId="ADAL" clId="{D3361D7A-E644-4AEC-A798-129C7C620035}" dt="2025-06-25T09:46:10.151" v="0" actId="790"/>
        <pc:sldMkLst>
          <pc:docMk/>
          <pc:sldMk cId="2891961624" sldId="1428"/>
        </pc:sldMkLst>
        <pc:spChg chg="mod">
          <ac:chgData name="Anthony Carty" userId="1cb74469-59da-4b05-89e0-78ea703ca208" providerId="ADAL" clId="{D3361D7A-E644-4AEC-A798-129C7C620035}" dt="2025-06-25T09:46:10.151" v="0" actId="790"/>
          <ac:spMkLst>
            <pc:docMk/>
            <pc:sldMk cId="2891961624" sldId="1428"/>
            <ac:spMk id="5" creationId="{F5A91DE0-BF80-A2F3-172B-98135F77D0A2}"/>
          </ac:spMkLst>
        </pc:spChg>
        <pc:spChg chg="mod">
          <ac:chgData name="Anthony Carty" userId="1cb74469-59da-4b05-89e0-78ea703ca208" providerId="ADAL" clId="{D3361D7A-E644-4AEC-A798-129C7C620035}" dt="2025-06-25T09:46:10.151" v="0" actId="790"/>
          <ac:spMkLst>
            <pc:docMk/>
            <pc:sldMk cId="2891961624" sldId="1428"/>
            <ac:spMk id="12" creationId="{F57D1C2E-8C94-2D5C-0153-B08BEC5986C7}"/>
          </ac:spMkLst>
        </pc:spChg>
        <pc:spChg chg="mod">
          <ac:chgData name="Anthony Carty" userId="1cb74469-59da-4b05-89e0-78ea703ca208" providerId="ADAL" clId="{D3361D7A-E644-4AEC-A798-129C7C620035}" dt="2025-06-25T09:46:10.151" v="0" actId="790"/>
          <ac:spMkLst>
            <pc:docMk/>
            <pc:sldMk cId="2891961624" sldId="1428"/>
            <ac:spMk id="14" creationId="{C53F39C6-6B8C-39AE-86E2-8F624620A6E4}"/>
          </ac:spMkLst>
        </pc:spChg>
        <pc:spChg chg="mod">
          <ac:chgData name="Anthony Carty" userId="1cb74469-59da-4b05-89e0-78ea703ca208" providerId="ADAL" clId="{D3361D7A-E644-4AEC-A798-129C7C620035}" dt="2025-06-25T09:46:10.151" v="0" actId="790"/>
          <ac:spMkLst>
            <pc:docMk/>
            <pc:sldMk cId="2891961624" sldId="1428"/>
            <ac:spMk id="15" creationId="{5BD736E3-74F9-5260-2FA0-E2E1FA82E4C1}"/>
          </ac:spMkLst>
        </pc:spChg>
        <pc:spChg chg="mod">
          <ac:chgData name="Anthony Carty" userId="1cb74469-59da-4b05-89e0-78ea703ca208" providerId="ADAL" clId="{D3361D7A-E644-4AEC-A798-129C7C620035}" dt="2025-06-25T09:46:10.151" v="0" actId="790"/>
          <ac:spMkLst>
            <pc:docMk/>
            <pc:sldMk cId="2891961624" sldId="1428"/>
            <ac:spMk id="16" creationId="{A3DADB78-94DF-3028-5B6E-569A5E4FDCFA}"/>
          </ac:spMkLst>
        </pc:spChg>
        <pc:spChg chg="mod">
          <ac:chgData name="Anthony Carty" userId="1cb74469-59da-4b05-89e0-78ea703ca208" providerId="ADAL" clId="{D3361D7A-E644-4AEC-A798-129C7C620035}" dt="2025-06-25T09:46:10.151" v="0" actId="790"/>
          <ac:spMkLst>
            <pc:docMk/>
            <pc:sldMk cId="2891961624" sldId="1428"/>
            <ac:spMk id="24" creationId="{650625C5-4196-B23E-1BA8-FBE84BCD7276}"/>
          </ac:spMkLst>
        </pc:spChg>
        <pc:spChg chg="mod">
          <ac:chgData name="Anthony Carty" userId="1cb74469-59da-4b05-89e0-78ea703ca208" providerId="ADAL" clId="{D3361D7A-E644-4AEC-A798-129C7C620035}" dt="2025-06-25T09:46:10.151" v="0" actId="790"/>
          <ac:spMkLst>
            <pc:docMk/>
            <pc:sldMk cId="2891961624" sldId="1428"/>
            <ac:spMk id="26" creationId="{5D0B99F3-A307-E2A7-3E8E-4DD135CFD5A8}"/>
          </ac:spMkLst>
        </pc:spChg>
      </pc:sldChg>
      <pc:sldChg chg="modSp mod">
        <pc:chgData name="Anthony Carty" userId="1cb74469-59da-4b05-89e0-78ea703ca208" providerId="ADAL" clId="{D3361D7A-E644-4AEC-A798-129C7C620035}" dt="2025-06-25T09:46:10.151" v="0" actId="790"/>
        <pc:sldMkLst>
          <pc:docMk/>
          <pc:sldMk cId="313889080" sldId="1429"/>
        </pc:sldMkLst>
        <pc:spChg chg="mod">
          <ac:chgData name="Anthony Carty" userId="1cb74469-59da-4b05-89e0-78ea703ca208" providerId="ADAL" clId="{D3361D7A-E644-4AEC-A798-129C7C620035}" dt="2025-06-25T09:46:10.151" v="0" actId="790"/>
          <ac:spMkLst>
            <pc:docMk/>
            <pc:sldMk cId="313889080" sldId="1429"/>
            <ac:spMk id="2" creationId="{59B237DE-C540-7FD3-5098-AA621BA34C71}"/>
          </ac:spMkLst>
        </pc:spChg>
        <pc:spChg chg="mod">
          <ac:chgData name="Anthony Carty" userId="1cb74469-59da-4b05-89e0-78ea703ca208" providerId="ADAL" clId="{D3361D7A-E644-4AEC-A798-129C7C620035}" dt="2025-06-25T09:46:10.151" v="0" actId="790"/>
          <ac:spMkLst>
            <pc:docMk/>
            <pc:sldMk cId="313889080" sldId="1429"/>
            <ac:spMk id="3" creationId="{8732E1F1-E2AA-1710-800D-32DA3F07DBE6}"/>
          </ac:spMkLst>
        </pc:spChg>
        <pc:spChg chg="mod">
          <ac:chgData name="Anthony Carty" userId="1cb74469-59da-4b05-89e0-78ea703ca208" providerId="ADAL" clId="{D3361D7A-E644-4AEC-A798-129C7C620035}" dt="2025-06-25T09:46:10.151" v="0" actId="790"/>
          <ac:spMkLst>
            <pc:docMk/>
            <pc:sldMk cId="313889080" sldId="1429"/>
            <ac:spMk id="4" creationId="{B78E6DDA-7D69-0957-9275-AFCEB4C0637C}"/>
          </ac:spMkLst>
        </pc:spChg>
        <pc:spChg chg="mod">
          <ac:chgData name="Anthony Carty" userId="1cb74469-59da-4b05-89e0-78ea703ca208" providerId="ADAL" clId="{D3361D7A-E644-4AEC-A798-129C7C620035}" dt="2025-06-25T09:46:10.151" v="0" actId="790"/>
          <ac:spMkLst>
            <pc:docMk/>
            <pc:sldMk cId="313889080" sldId="1429"/>
            <ac:spMk id="11" creationId="{E2AAE125-E53C-9F98-2EFF-8E86196C8F7A}"/>
          </ac:spMkLst>
        </pc:spChg>
        <pc:spChg chg="mod">
          <ac:chgData name="Anthony Carty" userId="1cb74469-59da-4b05-89e0-78ea703ca208" providerId="ADAL" clId="{D3361D7A-E644-4AEC-A798-129C7C620035}" dt="2025-06-25T09:46:10.151" v="0" actId="790"/>
          <ac:spMkLst>
            <pc:docMk/>
            <pc:sldMk cId="313889080" sldId="1429"/>
            <ac:spMk id="13" creationId="{B8259ADC-F209-DE94-AF87-34331F1D43ED}"/>
          </ac:spMkLst>
        </pc:spChg>
      </pc:sldChg>
      <pc:sldChg chg="modSp mod">
        <pc:chgData name="Anthony Carty" userId="1cb74469-59da-4b05-89e0-78ea703ca208" providerId="ADAL" clId="{D3361D7A-E644-4AEC-A798-129C7C620035}" dt="2025-06-25T09:46:10.151" v="0" actId="790"/>
        <pc:sldMkLst>
          <pc:docMk/>
          <pc:sldMk cId="3509260677" sldId="1448"/>
        </pc:sldMkLst>
        <pc:spChg chg="mod">
          <ac:chgData name="Anthony Carty" userId="1cb74469-59da-4b05-89e0-78ea703ca208" providerId="ADAL" clId="{D3361D7A-E644-4AEC-A798-129C7C620035}" dt="2025-06-25T09:46:10.151" v="0" actId="790"/>
          <ac:spMkLst>
            <pc:docMk/>
            <pc:sldMk cId="3509260677" sldId="1448"/>
            <ac:spMk id="18" creationId="{F9CCF79A-B1ED-7DB9-9A88-A943BD1D7F4F}"/>
          </ac:spMkLst>
        </pc:spChg>
        <pc:spChg chg="mod">
          <ac:chgData name="Anthony Carty" userId="1cb74469-59da-4b05-89e0-78ea703ca208" providerId="ADAL" clId="{D3361D7A-E644-4AEC-A798-129C7C620035}" dt="2025-06-25T09:46:10.151" v="0" actId="790"/>
          <ac:spMkLst>
            <pc:docMk/>
            <pc:sldMk cId="3509260677" sldId="1448"/>
            <ac:spMk id="20" creationId="{28B61F10-D823-5E22-AC40-0F9F75F1F60C}"/>
          </ac:spMkLst>
        </pc:spChg>
        <pc:spChg chg="mod">
          <ac:chgData name="Anthony Carty" userId="1cb74469-59da-4b05-89e0-78ea703ca208" providerId="ADAL" clId="{D3361D7A-E644-4AEC-A798-129C7C620035}" dt="2025-06-25T09:46:10.151" v="0" actId="790"/>
          <ac:spMkLst>
            <pc:docMk/>
            <pc:sldMk cId="3509260677" sldId="1448"/>
            <ac:spMk id="21" creationId="{68C83D20-9812-EAD9-7888-82DBBFFA7D20}"/>
          </ac:spMkLst>
        </pc:spChg>
        <pc:spChg chg="mod">
          <ac:chgData name="Anthony Carty" userId="1cb74469-59da-4b05-89e0-78ea703ca208" providerId="ADAL" clId="{D3361D7A-E644-4AEC-A798-129C7C620035}" dt="2025-06-25T09:46:10.151" v="0" actId="790"/>
          <ac:spMkLst>
            <pc:docMk/>
            <pc:sldMk cId="3509260677" sldId="1448"/>
            <ac:spMk id="22" creationId="{F27654D1-789A-0D20-83C6-624BD9509941}"/>
          </ac:spMkLst>
        </pc:spChg>
        <pc:spChg chg="mod">
          <ac:chgData name="Anthony Carty" userId="1cb74469-59da-4b05-89e0-78ea703ca208" providerId="ADAL" clId="{D3361D7A-E644-4AEC-A798-129C7C620035}" dt="2025-06-25T09:46:10.151" v="0" actId="790"/>
          <ac:spMkLst>
            <pc:docMk/>
            <pc:sldMk cId="3509260677" sldId="1448"/>
            <ac:spMk id="24" creationId="{6A0FA964-633D-B29A-283C-6A1FA1CE405D}"/>
          </ac:spMkLst>
        </pc:spChg>
        <pc:spChg chg="mod">
          <ac:chgData name="Anthony Carty" userId="1cb74469-59da-4b05-89e0-78ea703ca208" providerId="ADAL" clId="{D3361D7A-E644-4AEC-A798-129C7C620035}" dt="2025-06-25T09:46:10.151" v="0" actId="790"/>
          <ac:spMkLst>
            <pc:docMk/>
            <pc:sldMk cId="3509260677" sldId="1448"/>
            <ac:spMk id="29" creationId="{C5F7F47A-9BD6-CAF3-B7F4-8E245886107C}"/>
          </ac:spMkLst>
        </pc:spChg>
        <pc:spChg chg="mod">
          <ac:chgData name="Anthony Carty" userId="1cb74469-59da-4b05-89e0-78ea703ca208" providerId="ADAL" clId="{D3361D7A-E644-4AEC-A798-129C7C620035}" dt="2025-06-25T09:46:10.151" v="0" actId="790"/>
          <ac:spMkLst>
            <pc:docMk/>
            <pc:sldMk cId="3509260677" sldId="1448"/>
            <ac:spMk id="33" creationId="{DF56C08D-EFFA-34DA-B47D-35C7CBAA1164}"/>
          </ac:spMkLst>
        </pc:spChg>
        <pc:spChg chg="mod">
          <ac:chgData name="Anthony Carty" userId="1cb74469-59da-4b05-89e0-78ea703ca208" providerId="ADAL" clId="{D3361D7A-E644-4AEC-A798-129C7C620035}" dt="2025-06-25T09:46:10.151" v="0" actId="790"/>
          <ac:spMkLst>
            <pc:docMk/>
            <pc:sldMk cId="3509260677" sldId="1448"/>
            <ac:spMk id="34" creationId="{FD080A87-6A20-5732-96D6-189950BE1F35}"/>
          </ac:spMkLst>
        </pc:spChg>
      </pc:sldChg>
      <pc:sldChg chg="modSp mod">
        <pc:chgData name="Anthony Carty" userId="1cb74469-59da-4b05-89e0-78ea703ca208" providerId="ADAL" clId="{D3361D7A-E644-4AEC-A798-129C7C620035}" dt="2025-06-25T09:46:10.151" v="0" actId="790"/>
        <pc:sldMkLst>
          <pc:docMk/>
          <pc:sldMk cId="2101234331" sldId="1451"/>
        </pc:sldMkLst>
        <pc:spChg chg="mod">
          <ac:chgData name="Anthony Carty" userId="1cb74469-59da-4b05-89e0-78ea703ca208" providerId="ADAL" clId="{D3361D7A-E644-4AEC-A798-129C7C620035}" dt="2025-06-25T09:46:10.151" v="0" actId="790"/>
          <ac:spMkLst>
            <pc:docMk/>
            <pc:sldMk cId="2101234331" sldId="1451"/>
            <ac:spMk id="4" creationId="{B9872C7A-BD72-3DBB-D0B8-37EE24869297}"/>
          </ac:spMkLst>
        </pc:spChg>
        <pc:spChg chg="mod">
          <ac:chgData name="Anthony Carty" userId="1cb74469-59da-4b05-89e0-78ea703ca208" providerId="ADAL" clId="{D3361D7A-E644-4AEC-A798-129C7C620035}" dt="2025-06-25T09:46:10.151" v="0" actId="790"/>
          <ac:spMkLst>
            <pc:docMk/>
            <pc:sldMk cId="2101234331" sldId="1451"/>
            <ac:spMk id="6" creationId="{45C57402-DC0D-5E57-3409-0C3A1BD3517E}"/>
          </ac:spMkLst>
        </pc:spChg>
        <pc:spChg chg="mod">
          <ac:chgData name="Anthony Carty" userId="1cb74469-59da-4b05-89e0-78ea703ca208" providerId="ADAL" clId="{D3361D7A-E644-4AEC-A798-129C7C620035}" dt="2025-06-25T09:46:10.151" v="0" actId="790"/>
          <ac:spMkLst>
            <pc:docMk/>
            <pc:sldMk cId="2101234331" sldId="1451"/>
            <ac:spMk id="10" creationId="{C0C0CD4B-C1F1-62B6-2B19-9E0F7BF022DE}"/>
          </ac:spMkLst>
        </pc:spChg>
        <pc:spChg chg="mod">
          <ac:chgData name="Anthony Carty" userId="1cb74469-59da-4b05-89e0-78ea703ca208" providerId="ADAL" clId="{D3361D7A-E644-4AEC-A798-129C7C620035}" dt="2025-06-25T09:46:10.151" v="0" actId="790"/>
          <ac:spMkLst>
            <pc:docMk/>
            <pc:sldMk cId="2101234331" sldId="1451"/>
            <ac:spMk id="11" creationId="{66E23A8C-B855-0784-43F0-F0FC1B2CE016}"/>
          </ac:spMkLst>
        </pc:spChg>
        <pc:spChg chg="mod">
          <ac:chgData name="Anthony Carty" userId="1cb74469-59da-4b05-89e0-78ea703ca208" providerId="ADAL" clId="{D3361D7A-E644-4AEC-A798-129C7C620035}" dt="2025-06-25T09:46:10.151" v="0" actId="790"/>
          <ac:spMkLst>
            <pc:docMk/>
            <pc:sldMk cId="2101234331" sldId="1451"/>
            <ac:spMk id="13" creationId="{71D8DDEC-6075-779C-595B-E87060A48889}"/>
          </ac:spMkLst>
        </pc:spChg>
        <pc:spChg chg="mod">
          <ac:chgData name="Anthony Carty" userId="1cb74469-59da-4b05-89e0-78ea703ca208" providerId="ADAL" clId="{D3361D7A-E644-4AEC-A798-129C7C620035}" dt="2025-06-25T09:46:10.151" v="0" actId="790"/>
          <ac:spMkLst>
            <pc:docMk/>
            <pc:sldMk cId="2101234331" sldId="1451"/>
            <ac:spMk id="14" creationId="{9B6CF112-6CE6-67BD-5DE2-2FCAEDAE099E}"/>
          </ac:spMkLst>
        </pc:spChg>
        <pc:spChg chg="mod">
          <ac:chgData name="Anthony Carty" userId="1cb74469-59da-4b05-89e0-78ea703ca208" providerId="ADAL" clId="{D3361D7A-E644-4AEC-A798-129C7C620035}" dt="2025-06-25T09:46:10.151" v="0" actId="790"/>
          <ac:spMkLst>
            <pc:docMk/>
            <pc:sldMk cId="2101234331" sldId="1451"/>
            <ac:spMk id="16" creationId="{A4FD8B11-6233-0362-B736-053365495986}"/>
          </ac:spMkLst>
        </pc:spChg>
        <pc:spChg chg="mod">
          <ac:chgData name="Anthony Carty" userId="1cb74469-59da-4b05-89e0-78ea703ca208" providerId="ADAL" clId="{D3361D7A-E644-4AEC-A798-129C7C620035}" dt="2025-06-25T09:46:10.151" v="0" actId="790"/>
          <ac:spMkLst>
            <pc:docMk/>
            <pc:sldMk cId="2101234331" sldId="1451"/>
            <ac:spMk id="20" creationId="{63948C37-9A28-D593-B831-A6B452207617}"/>
          </ac:spMkLst>
        </pc:spChg>
        <pc:spChg chg="mod">
          <ac:chgData name="Anthony Carty" userId="1cb74469-59da-4b05-89e0-78ea703ca208" providerId="ADAL" clId="{D3361D7A-E644-4AEC-A798-129C7C620035}" dt="2025-06-25T09:46:10.151" v="0" actId="790"/>
          <ac:spMkLst>
            <pc:docMk/>
            <pc:sldMk cId="2101234331" sldId="1451"/>
            <ac:spMk id="21" creationId="{12ABC557-5804-294E-2C70-C1023B6B94A7}"/>
          </ac:spMkLst>
        </pc:spChg>
        <pc:spChg chg="mod">
          <ac:chgData name="Anthony Carty" userId="1cb74469-59da-4b05-89e0-78ea703ca208" providerId="ADAL" clId="{D3361D7A-E644-4AEC-A798-129C7C620035}" dt="2025-06-25T09:46:10.151" v="0" actId="790"/>
          <ac:spMkLst>
            <pc:docMk/>
            <pc:sldMk cId="2101234331" sldId="1451"/>
            <ac:spMk id="28" creationId="{6601E831-9838-3B0C-E299-1E7B906CF78D}"/>
          </ac:spMkLst>
        </pc:spChg>
      </pc:sldChg>
      <pc:sldChg chg="modSp mod">
        <pc:chgData name="Anthony Carty" userId="1cb74469-59da-4b05-89e0-78ea703ca208" providerId="ADAL" clId="{D3361D7A-E644-4AEC-A798-129C7C620035}" dt="2025-06-25T09:46:10.151" v="0" actId="790"/>
        <pc:sldMkLst>
          <pc:docMk/>
          <pc:sldMk cId="996166829" sldId="1452"/>
        </pc:sldMkLst>
        <pc:spChg chg="mod">
          <ac:chgData name="Anthony Carty" userId="1cb74469-59da-4b05-89e0-78ea703ca208" providerId="ADAL" clId="{D3361D7A-E644-4AEC-A798-129C7C620035}" dt="2025-06-25T09:46:10.151" v="0" actId="790"/>
          <ac:spMkLst>
            <pc:docMk/>
            <pc:sldMk cId="996166829" sldId="1452"/>
            <ac:spMk id="7" creationId="{9EE586F3-66A2-1852-9442-88EEC6535175}"/>
          </ac:spMkLst>
        </pc:spChg>
        <pc:spChg chg="mod">
          <ac:chgData name="Anthony Carty" userId="1cb74469-59da-4b05-89e0-78ea703ca208" providerId="ADAL" clId="{D3361D7A-E644-4AEC-A798-129C7C620035}" dt="2025-06-25T09:46:10.151" v="0" actId="790"/>
          <ac:spMkLst>
            <pc:docMk/>
            <pc:sldMk cId="996166829" sldId="1452"/>
            <ac:spMk id="9" creationId="{5967408B-CB87-C0AF-3242-D761BB9C2AA1}"/>
          </ac:spMkLst>
        </pc:spChg>
        <pc:spChg chg="mod">
          <ac:chgData name="Anthony Carty" userId="1cb74469-59da-4b05-89e0-78ea703ca208" providerId="ADAL" clId="{D3361D7A-E644-4AEC-A798-129C7C620035}" dt="2025-06-25T09:46:10.151" v="0" actId="790"/>
          <ac:spMkLst>
            <pc:docMk/>
            <pc:sldMk cId="996166829" sldId="1452"/>
            <ac:spMk id="11" creationId="{0501B0D2-12AE-FC2A-682F-362127D50B5F}"/>
          </ac:spMkLst>
        </pc:spChg>
        <pc:spChg chg="mod">
          <ac:chgData name="Anthony Carty" userId="1cb74469-59da-4b05-89e0-78ea703ca208" providerId="ADAL" clId="{D3361D7A-E644-4AEC-A798-129C7C620035}" dt="2025-06-25T09:46:10.151" v="0" actId="790"/>
          <ac:spMkLst>
            <pc:docMk/>
            <pc:sldMk cId="996166829" sldId="1452"/>
            <ac:spMk id="12" creationId="{3FB1F575-13C7-DDE1-E2A2-A17438F7DDCE}"/>
          </ac:spMkLst>
        </pc:spChg>
        <pc:spChg chg="mod">
          <ac:chgData name="Anthony Carty" userId="1cb74469-59da-4b05-89e0-78ea703ca208" providerId="ADAL" clId="{D3361D7A-E644-4AEC-A798-129C7C620035}" dt="2025-06-25T09:46:10.151" v="0" actId="790"/>
          <ac:spMkLst>
            <pc:docMk/>
            <pc:sldMk cId="996166829" sldId="1452"/>
            <ac:spMk id="21" creationId="{FE4FD574-0ADB-AC83-DC1C-AA0CC092921E}"/>
          </ac:spMkLst>
        </pc:spChg>
        <pc:spChg chg="mod">
          <ac:chgData name="Anthony Carty" userId="1cb74469-59da-4b05-89e0-78ea703ca208" providerId="ADAL" clId="{D3361D7A-E644-4AEC-A798-129C7C620035}" dt="2025-06-25T09:46:10.151" v="0" actId="790"/>
          <ac:spMkLst>
            <pc:docMk/>
            <pc:sldMk cId="996166829" sldId="1452"/>
            <ac:spMk id="22" creationId="{143CA773-7BCD-1A09-ECDE-7DFDBD49FD23}"/>
          </ac:spMkLst>
        </pc:spChg>
      </pc:sldChg>
      <pc:sldChg chg="modSp mod">
        <pc:chgData name="Anthony Carty" userId="1cb74469-59da-4b05-89e0-78ea703ca208" providerId="ADAL" clId="{D3361D7A-E644-4AEC-A798-129C7C620035}" dt="2025-06-25T09:46:10.151" v="0" actId="790"/>
        <pc:sldMkLst>
          <pc:docMk/>
          <pc:sldMk cId="3885190523" sldId="1454"/>
        </pc:sldMkLst>
        <pc:spChg chg="mod">
          <ac:chgData name="Anthony Carty" userId="1cb74469-59da-4b05-89e0-78ea703ca208" providerId="ADAL" clId="{D3361D7A-E644-4AEC-A798-129C7C620035}" dt="2025-06-25T09:46:10.151" v="0" actId="790"/>
          <ac:spMkLst>
            <pc:docMk/>
            <pc:sldMk cId="3885190523" sldId="1454"/>
            <ac:spMk id="5" creationId="{F5A91DE0-BF80-A2F3-172B-98135F77D0A2}"/>
          </ac:spMkLst>
        </pc:spChg>
        <pc:spChg chg="mod">
          <ac:chgData name="Anthony Carty" userId="1cb74469-59da-4b05-89e0-78ea703ca208" providerId="ADAL" clId="{D3361D7A-E644-4AEC-A798-129C7C620035}" dt="2025-06-25T09:46:10.151" v="0" actId="790"/>
          <ac:spMkLst>
            <pc:docMk/>
            <pc:sldMk cId="3885190523" sldId="1454"/>
            <ac:spMk id="7" creationId="{BEE8446B-7D9C-A02B-9775-94566EC46E98}"/>
          </ac:spMkLst>
        </pc:spChg>
        <pc:spChg chg="mod">
          <ac:chgData name="Anthony Carty" userId="1cb74469-59da-4b05-89e0-78ea703ca208" providerId="ADAL" clId="{D3361D7A-E644-4AEC-A798-129C7C620035}" dt="2025-06-25T09:46:10.151" v="0" actId="790"/>
          <ac:spMkLst>
            <pc:docMk/>
            <pc:sldMk cId="3885190523" sldId="1454"/>
            <ac:spMk id="9" creationId="{E4AFA117-69C9-C19C-5700-2470E2927015}"/>
          </ac:spMkLst>
        </pc:spChg>
        <pc:spChg chg="mod">
          <ac:chgData name="Anthony Carty" userId="1cb74469-59da-4b05-89e0-78ea703ca208" providerId="ADAL" clId="{D3361D7A-E644-4AEC-A798-129C7C620035}" dt="2025-06-25T09:46:10.151" v="0" actId="790"/>
          <ac:spMkLst>
            <pc:docMk/>
            <pc:sldMk cId="3885190523" sldId="1454"/>
            <ac:spMk id="10" creationId="{E45E2E90-6467-8135-F83E-093C0701F855}"/>
          </ac:spMkLst>
        </pc:spChg>
        <pc:spChg chg="mod">
          <ac:chgData name="Anthony Carty" userId="1cb74469-59da-4b05-89e0-78ea703ca208" providerId="ADAL" clId="{D3361D7A-E644-4AEC-A798-129C7C620035}" dt="2025-06-25T09:46:10.151" v="0" actId="790"/>
          <ac:spMkLst>
            <pc:docMk/>
            <pc:sldMk cId="3885190523" sldId="1454"/>
            <ac:spMk id="11" creationId="{BE621563-37AB-A374-DAEE-AD2E2943A412}"/>
          </ac:spMkLst>
        </pc:spChg>
        <pc:spChg chg="mod">
          <ac:chgData name="Anthony Carty" userId="1cb74469-59da-4b05-89e0-78ea703ca208" providerId="ADAL" clId="{D3361D7A-E644-4AEC-A798-129C7C620035}" dt="2025-06-25T09:46:10.151" v="0" actId="790"/>
          <ac:spMkLst>
            <pc:docMk/>
            <pc:sldMk cId="3885190523" sldId="1454"/>
            <ac:spMk id="13" creationId="{9D517C39-5D48-CB52-2C59-9557864F9463}"/>
          </ac:spMkLst>
        </pc:spChg>
        <pc:spChg chg="mod">
          <ac:chgData name="Anthony Carty" userId="1cb74469-59da-4b05-89e0-78ea703ca208" providerId="ADAL" clId="{D3361D7A-E644-4AEC-A798-129C7C620035}" dt="2025-06-25T09:46:10.151" v="0" actId="790"/>
          <ac:spMkLst>
            <pc:docMk/>
            <pc:sldMk cId="3885190523" sldId="1454"/>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3823502202" sldId="1456"/>
        </pc:sldMkLst>
        <pc:spChg chg="mod">
          <ac:chgData name="Anthony Carty" userId="1cb74469-59da-4b05-89e0-78ea703ca208" providerId="ADAL" clId="{D3361D7A-E644-4AEC-A798-129C7C620035}" dt="2025-06-25T09:46:10.151" v="0" actId="790"/>
          <ac:spMkLst>
            <pc:docMk/>
            <pc:sldMk cId="3823502202" sldId="1456"/>
            <ac:spMk id="7" creationId="{856E910A-6545-BB4F-147C-FF01DB6F4E1D}"/>
          </ac:spMkLst>
        </pc:spChg>
        <pc:spChg chg="mod">
          <ac:chgData name="Anthony Carty" userId="1cb74469-59da-4b05-89e0-78ea703ca208" providerId="ADAL" clId="{D3361D7A-E644-4AEC-A798-129C7C620035}" dt="2025-06-25T09:46:10.151" v="0" actId="790"/>
          <ac:spMkLst>
            <pc:docMk/>
            <pc:sldMk cId="3823502202" sldId="1456"/>
            <ac:spMk id="9" creationId="{33E3DC15-E00F-9F6E-0E07-BC9015DCA48D}"/>
          </ac:spMkLst>
        </pc:spChg>
        <pc:spChg chg="mod">
          <ac:chgData name="Anthony Carty" userId="1cb74469-59da-4b05-89e0-78ea703ca208" providerId="ADAL" clId="{D3361D7A-E644-4AEC-A798-129C7C620035}" dt="2025-06-25T09:46:10.151" v="0" actId="790"/>
          <ac:spMkLst>
            <pc:docMk/>
            <pc:sldMk cId="3823502202" sldId="1456"/>
            <ac:spMk id="11" creationId="{340E0C09-6665-9C14-D734-ED4017A29656}"/>
          </ac:spMkLst>
        </pc:spChg>
        <pc:spChg chg="mod">
          <ac:chgData name="Anthony Carty" userId="1cb74469-59da-4b05-89e0-78ea703ca208" providerId="ADAL" clId="{D3361D7A-E644-4AEC-A798-129C7C620035}" dt="2025-06-25T09:46:10.151" v="0" actId="790"/>
          <ac:spMkLst>
            <pc:docMk/>
            <pc:sldMk cId="3823502202" sldId="1456"/>
            <ac:spMk id="15" creationId="{E161A35C-832A-74D6-2735-0EDE69D505D8}"/>
          </ac:spMkLst>
        </pc:spChg>
        <pc:spChg chg="mod">
          <ac:chgData name="Anthony Carty" userId="1cb74469-59da-4b05-89e0-78ea703ca208" providerId="ADAL" clId="{D3361D7A-E644-4AEC-A798-129C7C620035}" dt="2025-06-25T09:46:10.151" v="0" actId="790"/>
          <ac:spMkLst>
            <pc:docMk/>
            <pc:sldMk cId="3823502202" sldId="1456"/>
            <ac:spMk id="19" creationId="{A56EA7C7-57A5-3950-CE04-72CD8A843068}"/>
          </ac:spMkLst>
        </pc:spChg>
        <pc:spChg chg="mod">
          <ac:chgData name="Anthony Carty" userId="1cb74469-59da-4b05-89e0-78ea703ca208" providerId="ADAL" clId="{D3361D7A-E644-4AEC-A798-129C7C620035}" dt="2025-06-25T09:46:10.151" v="0" actId="790"/>
          <ac:spMkLst>
            <pc:docMk/>
            <pc:sldMk cId="3823502202" sldId="1456"/>
            <ac:spMk id="21" creationId="{68C83D20-9812-EAD9-7888-82DBBFFA7D20}"/>
          </ac:spMkLst>
        </pc:spChg>
      </pc:sldChg>
      <pc:sldChg chg="modSp mod">
        <pc:chgData name="Anthony Carty" userId="1cb74469-59da-4b05-89e0-78ea703ca208" providerId="ADAL" clId="{D3361D7A-E644-4AEC-A798-129C7C620035}" dt="2025-06-25T09:50:01.603" v="6" actId="313"/>
        <pc:sldMkLst>
          <pc:docMk/>
          <pc:sldMk cId="4190238686" sldId="1457"/>
        </pc:sldMkLst>
        <pc:spChg chg="mod">
          <ac:chgData name="Anthony Carty" userId="1cb74469-59da-4b05-89e0-78ea703ca208" providerId="ADAL" clId="{D3361D7A-E644-4AEC-A798-129C7C620035}" dt="2025-06-25T09:46:10.151" v="0" actId="790"/>
          <ac:spMkLst>
            <pc:docMk/>
            <pc:sldMk cId="4190238686" sldId="1457"/>
            <ac:spMk id="9" creationId="{0B905891-EF7D-6349-684F-98A4A61C08ED}"/>
          </ac:spMkLst>
        </pc:spChg>
        <pc:spChg chg="mod">
          <ac:chgData name="Anthony Carty" userId="1cb74469-59da-4b05-89e0-78ea703ca208" providerId="ADAL" clId="{D3361D7A-E644-4AEC-A798-129C7C620035}" dt="2025-06-25T09:46:10.151" v="0" actId="790"/>
          <ac:spMkLst>
            <pc:docMk/>
            <pc:sldMk cId="4190238686" sldId="1457"/>
            <ac:spMk id="11" creationId="{C8C3CADE-6917-7834-81A9-AEBB0502BF76}"/>
          </ac:spMkLst>
        </pc:spChg>
        <pc:spChg chg="mod">
          <ac:chgData name="Anthony Carty" userId="1cb74469-59da-4b05-89e0-78ea703ca208" providerId="ADAL" clId="{D3361D7A-E644-4AEC-A798-129C7C620035}" dt="2025-06-25T09:46:10.151" v="0" actId="790"/>
          <ac:spMkLst>
            <pc:docMk/>
            <pc:sldMk cId="4190238686" sldId="1457"/>
            <ac:spMk id="12" creationId="{6F4E4FD2-195E-1223-65AF-F41266E19572}"/>
          </ac:spMkLst>
        </pc:spChg>
        <pc:spChg chg="mod">
          <ac:chgData name="Anthony Carty" userId="1cb74469-59da-4b05-89e0-78ea703ca208" providerId="ADAL" clId="{D3361D7A-E644-4AEC-A798-129C7C620035}" dt="2025-06-25T09:46:10.151" v="0" actId="790"/>
          <ac:spMkLst>
            <pc:docMk/>
            <pc:sldMk cId="4190238686" sldId="1457"/>
            <ac:spMk id="14" creationId="{6A00B3A7-02D4-FC0C-9EC9-88235EB8BE55}"/>
          </ac:spMkLst>
        </pc:spChg>
        <pc:spChg chg="mod">
          <ac:chgData name="Anthony Carty" userId="1cb74469-59da-4b05-89e0-78ea703ca208" providerId="ADAL" clId="{D3361D7A-E644-4AEC-A798-129C7C620035}" dt="2025-06-25T09:46:10.151" v="0" actId="790"/>
          <ac:spMkLst>
            <pc:docMk/>
            <pc:sldMk cId="4190238686" sldId="1457"/>
            <ac:spMk id="15" creationId="{2818366C-4F57-664C-CB44-B2AC030CB23D}"/>
          </ac:spMkLst>
        </pc:spChg>
        <pc:spChg chg="mod">
          <ac:chgData name="Anthony Carty" userId="1cb74469-59da-4b05-89e0-78ea703ca208" providerId="ADAL" clId="{D3361D7A-E644-4AEC-A798-129C7C620035}" dt="2025-06-25T09:50:01.603" v="6" actId="313"/>
          <ac:spMkLst>
            <pc:docMk/>
            <pc:sldMk cId="4190238686" sldId="1457"/>
            <ac:spMk id="24" creationId="{E06FA2CA-8594-F464-408F-4FC542E78BB4}"/>
          </ac:spMkLst>
        </pc:spChg>
      </pc:sldChg>
      <pc:sldChg chg="modSp mod">
        <pc:chgData name="Anthony Carty" userId="1cb74469-59da-4b05-89e0-78ea703ca208" providerId="ADAL" clId="{D3361D7A-E644-4AEC-A798-129C7C620035}" dt="2025-06-25T09:46:10.151" v="0" actId="790"/>
        <pc:sldMkLst>
          <pc:docMk/>
          <pc:sldMk cId="2254658342" sldId="1458"/>
        </pc:sldMkLst>
        <pc:spChg chg="mod">
          <ac:chgData name="Anthony Carty" userId="1cb74469-59da-4b05-89e0-78ea703ca208" providerId="ADAL" clId="{D3361D7A-E644-4AEC-A798-129C7C620035}" dt="2025-06-25T09:46:10.151" v="0" actId="790"/>
          <ac:spMkLst>
            <pc:docMk/>
            <pc:sldMk cId="2254658342" sldId="1458"/>
            <ac:spMk id="10" creationId="{A7D889AD-1291-1D2D-1E8F-11B37C42DAB0}"/>
          </ac:spMkLst>
        </pc:spChg>
        <pc:spChg chg="mod">
          <ac:chgData name="Anthony Carty" userId="1cb74469-59da-4b05-89e0-78ea703ca208" providerId="ADAL" clId="{D3361D7A-E644-4AEC-A798-129C7C620035}" dt="2025-06-25T09:46:10.151" v="0" actId="790"/>
          <ac:spMkLst>
            <pc:docMk/>
            <pc:sldMk cId="2254658342" sldId="1458"/>
            <ac:spMk id="12" creationId="{D0462C3E-D3D9-2601-2885-0F10FF1BE429}"/>
          </ac:spMkLst>
        </pc:spChg>
        <pc:spChg chg="mod">
          <ac:chgData name="Anthony Carty" userId="1cb74469-59da-4b05-89e0-78ea703ca208" providerId="ADAL" clId="{D3361D7A-E644-4AEC-A798-129C7C620035}" dt="2025-06-25T09:46:10.151" v="0" actId="790"/>
          <ac:spMkLst>
            <pc:docMk/>
            <pc:sldMk cId="2254658342" sldId="1458"/>
            <ac:spMk id="14" creationId="{3790BC5E-CD76-45A3-8D91-2FD15F14B523}"/>
          </ac:spMkLst>
        </pc:spChg>
        <pc:spChg chg="mod">
          <ac:chgData name="Anthony Carty" userId="1cb74469-59da-4b05-89e0-78ea703ca208" providerId="ADAL" clId="{D3361D7A-E644-4AEC-A798-129C7C620035}" dt="2025-06-25T09:46:10.151" v="0" actId="790"/>
          <ac:spMkLst>
            <pc:docMk/>
            <pc:sldMk cId="2254658342" sldId="1458"/>
            <ac:spMk id="15" creationId="{EB7A5B4B-BBE8-15C3-14AB-6BAABDAD4C7A}"/>
          </ac:spMkLst>
        </pc:spChg>
        <pc:spChg chg="mod">
          <ac:chgData name="Anthony Carty" userId="1cb74469-59da-4b05-89e0-78ea703ca208" providerId="ADAL" clId="{D3361D7A-E644-4AEC-A798-129C7C620035}" dt="2025-06-25T09:46:10.151" v="0" actId="790"/>
          <ac:spMkLst>
            <pc:docMk/>
            <pc:sldMk cId="2254658342" sldId="1458"/>
            <ac:spMk id="16" creationId="{3EED84B2-91A5-B07A-51D7-BC2529B568C8}"/>
          </ac:spMkLst>
        </pc:spChg>
        <pc:spChg chg="mod">
          <ac:chgData name="Anthony Carty" userId="1cb74469-59da-4b05-89e0-78ea703ca208" providerId="ADAL" clId="{D3361D7A-E644-4AEC-A798-129C7C620035}" dt="2025-06-25T09:46:10.151" v="0" actId="790"/>
          <ac:spMkLst>
            <pc:docMk/>
            <pc:sldMk cId="2254658342" sldId="1458"/>
            <ac:spMk id="25" creationId="{52F65BF8-B06B-AAA9-A4CC-FE95CBBACFD6}"/>
          </ac:spMkLst>
        </pc:spChg>
      </pc:sldChg>
      <pc:sldChg chg="modSp mod">
        <pc:chgData name="Anthony Carty" userId="1cb74469-59da-4b05-89e0-78ea703ca208" providerId="ADAL" clId="{D3361D7A-E644-4AEC-A798-129C7C620035}" dt="2025-06-25T09:46:10.151" v="0" actId="790"/>
        <pc:sldMkLst>
          <pc:docMk/>
          <pc:sldMk cId="1618724213" sldId="1459"/>
        </pc:sldMkLst>
        <pc:spChg chg="mod">
          <ac:chgData name="Anthony Carty" userId="1cb74469-59da-4b05-89e0-78ea703ca208" providerId="ADAL" clId="{D3361D7A-E644-4AEC-A798-129C7C620035}" dt="2025-06-25T09:46:10.151" v="0" actId="790"/>
          <ac:spMkLst>
            <pc:docMk/>
            <pc:sldMk cId="1618724213" sldId="1459"/>
            <ac:spMk id="6" creationId="{45C57402-DC0D-5E57-3409-0C3A1BD3517E}"/>
          </ac:spMkLst>
        </pc:spChg>
        <pc:spChg chg="mod">
          <ac:chgData name="Anthony Carty" userId="1cb74469-59da-4b05-89e0-78ea703ca208" providerId="ADAL" clId="{D3361D7A-E644-4AEC-A798-129C7C620035}" dt="2025-06-25T09:46:10.151" v="0" actId="790"/>
          <ac:spMkLst>
            <pc:docMk/>
            <pc:sldMk cId="1618724213" sldId="1459"/>
            <ac:spMk id="10" creationId="{C0C0CD4B-C1F1-62B6-2B19-9E0F7BF022DE}"/>
          </ac:spMkLst>
        </pc:spChg>
        <pc:spChg chg="mod">
          <ac:chgData name="Anthony Carty" userId="1cb74469-59da-4b05-89e0-78ea703ca208" providerId="ADAL" clId="{D3361D7A-E644-4AEC-A798-129C7C620035}" dt="2025-06-25T09:46:10.151" v="0" actId="790"/>
          <ac:spMkLst>
            <pc:docMk/>
            <pc:sldMk cId="1618724213" sldId="1459"/>
            <ac:spMk id="11" creationId="{EF19E9AA-B54F-FAF7-7BFE-A027138C6079}"/>
          </ac:spMkLst>
        </pc:spChg>
        <pc:spChg chg="mod">
          <ac:chgData name="Anthony Carty" userId="1cb74469-59da-4b05-89e0-78ea703ca208" providerId="ADAL" clId="{D3361D7A-E644-4AEC-A798-129C7C620035}" dt="2025-06-25T09:46:10.151" v="0" actId="790"/>
          <ac:spMkLst>
            <pc:docMk/>
            <pc:sldMk cId="1618724213" sldId="1459"/>
            <ac:spMk id="13" creationId="{11B52A0D-7096-CE05-E1B5-DBAC07AC6EA9}"/>
          </ac:spMkLst>
        </pc:spChg>
        <pc:spChg chg="mod">
          <ac:chgData name="Anthony Carty" userId="1cb74469-59da-4b05-89e0-78ea703ca208" providerId="ADAL" clId="{D3361D7A-E644-4AEC-A798-129C7C620035}" dt="2025-06-25T09:46:10.151" v="0" actId="790"/>
          <ac:spMkLst>
            <pc:docMk/>
            <pc:sldMk cId="1618724213" sldId="1459"/>
            <ac:spMk id="14" creationId="{A6B3FDFD-08F0-0207-FD70-6B87C6AA0D87}"/>
          </ac:spMkLst>
        </pc:spChg>
        <pc:spChg chg="mod">
          <ac:chgData name="Anthony Carty" userId="1cb74469-59da-4b05-89e0-78ea703ca208" providerId="ADAL" clId="{D3361D7A-E644-4AEC-A798-129C7C620035}" dt="2025-06-25T09:46:10.151" v="0" actId="790"/>
          <ac:spMkLst>
            <pc:docMk/>
            <pc:sldMk cId="1618724213" sldId="1459"/>
            <ac:spMk id="16" creationId="{03DFAC2B-4094-BD3F-6334-63A980AA4C50}"/>
          </ac:spMkLst>
        </pc:spChg>
        <pc:spChg chg="mod">
          <ac:chgData name="Anthony Carty" userId="1cb74469-59da-4b05-89e0-78ea703ca208" providerId="ADAL" clId="{D3361D7A-E644-4AEC-A798-129C7C620035}" dt="2025-06-25T09:46:10.151" v="0" actId="790"/>
          <ac:spMkLst>
            <pc:docMk/>
            <pc:sldMk cId="1618724213" sldId="1459"/>
            <ac:spMk id="20" creationId="{7463F06B-DEEC-0887-DDF5-338161FDE2CB}"/>
          </ac:spMkLst>
        </pc:spChg>
        <pc:spChg chg="mod">
          <ac:chgData name="Anthony Carty" userId="1cb74469-59da-4b05-89e0-78ea703ca208" providerId="ADAL" clId="{D3361D7A-E644-4AEC-A798-129C7C620035}" dt="2025-06-25T09:46:10.151" v="0" actId="790"/>
          <ac:spMkLst>
            <pc:docMk/>
            <pc:sldMk cId="1618724213" sldId="1459"/>
            <ac:spMk id="21" creationId="{12ABC557-5804-294E-2C70-C1023B6B94A7}"/>
          </ac:spMkLst>
        </pc:spChg>
        <pc:spChg chg="mod">
          <ac:chgData name="Anthony Carty" userId="1cb74469-59da-4b05-89e0-78ea703ca208" providerId="ADAL" clId="{D3361D7A-E644-4AEC-A798-129C7C620035}" dt="2025-06-25T09:46:10.151" v="0" actId="790"/>
          <ac:spMkLst>
            <pc:docMk/>
            <pc:sldMk cId="1618724213" sldId="1459"/>
            <ac:spMk id="27" creationId="{49DE5E87-A8BE-143E-0CD6-EF9D0A92BE95}"/>
          </ac:spMkLst>
        </pc:spChg>
        <pc:spChg chg="mod">
          <ac:chgData name="Anthony Carty" userId="1cb74469-59da-4b05-89e0-78ea703ca208" providerId="ADAL" clId="{D3361D7A-E644-4AEC-A798-129C7C620035}" dt="2025-06-25T09:46:10.151" v="0" actId="790"/>
          <ac:spMkLst>
            <pc:docMk/>
            <pc:sldMk cId="1618724213" sldId="1459"/>
            <ac:spMk id="28" creationId="{1821EAB2-F49C-8972-DE0F-FA0012CFE662}"/>
          </ac:spMkLst>
        </pc:spChg>
      </pc:sldChg>
      <pc:sldChg chg="modSp mod">
        <pc:chgData name="Anthony Carty" userId="1cb74469-59da-4b05-89e0-78ea703ca208" providerId="ADAL" clId="{D3361D7A-E644-4AEC-A798-129C7C620035}" dt="2025-06-25T09:46:10.151" v="0" actId="790"/>
        <pc:sldMkLst>
          <pc:docMk/>
          <pc:sldMk cId="317947366" sldId="1460"/>
        </pc:sldMkLst>
        <pc:spChg chg="mod">
          <ac:chgData name="Anthony Carty" userId="1cb74469-59da-4b05-89e0-78ea703ca208" providerId="ADAL" clId="{D3361D7A-E644-4AEC-A798-129C7C620035}" dt="2025-06-25T09:46:10.151" v="0" actId="790"/>
          <ac:spMkLst>
            <pc:docMk/>
            <pc:sldMk cId="317947366" sldId="1460"/>
            <ac:spMk id="7" creationId="{9A65584B-F5E3-3F3A-25E5-5D4CA3FF34B9}"/>
          </ac:spMkLst>
        </pc:spChg>
        <pc:spChg chg="mod">
          <ac:chgData name="Anthony Carty" userId="1cb74469-59da-4b05-89e0-78ea703ca208" providerId="ADAL" clId="{D3361D7A-E644-4AEC-A798-129C7C620035}" dt="2025-06-25T09:46:10.151" v="0" actId="790"/>
          <ac:spMkLst>
            <pc:docMk/>
            <pc:sldMk cId="317947366" sldId="1460"/>
            <ac:spMk id="9" creationId="{F1ADD034-65DC-2FAD-FF6E-C09636AF07FC}"/>
          </ac:spMkLst>
        </pc:spChg>
        <pc:spChg chg="mod">
          <ac:chgData name="Anthony Carty" userId="1cb74469-59da-4b05-89e0-78ea703ca208" providerId="ADAL" clId="{D3361D7A-E644-4AEC-A798-129C7C620035}" dt="2025-06-25T09:46:10.151" v="0" actId="790"/>
          <ac:spMkLst>
            <pc:docMk/>
            <pc:sldMk cId="317947366" sldId="1460"/>
            <ac:spMk id="11" creationId="{786E5AAD-3383-C307-8AA7-70D58E08901D}"/>
          </ac:spMkLst>
        </pc:spChg>
        <pc:spChg chg="mod">
          <ac:chgData name="Anthony Carty" userId="1cb74469-59da-4b05-89e0-78ea703ca208" providerId="ADAL" clId="{D3361D7A-E644-4AEC-A798-129C7C620035}" dt="2025-06-25T09:46:10.151" v="0" actId="790"/>
          <ac:spMkLst>
            <pc:docMk/>
            <pc:sldMk cId="317947366" sldId="1460"/>
            <ac:spMk id="12" creationId="{7B3C702D-B581-71BD-A4EC-4C56B4BA83E2}"/>
          </ac:spMkLst>
        </pc:spChg>
        <pc:spChg chg="mod">
          <ac:chgData name="Anthony Carty" userId="1cb74469-59da-4b05-89e0-78ea703ca208" providerId="ADAL" clId="{D3361D7A-E644-4AEC-A798-129C7C620035}" dt="2025-06-25T09:46:10.151" v="0" actId="790"/>
          <ac:spMkLst>
            <pc:docMk/>
            <pc:sldMk cId="317947366" sldId="1460"/>
            <ac:spMk id="20" creationId="{78697488-17B5-9310-86CF-AE551361ABF9}"/>
          </ac:spMkLst>
        </pc:spChg>
        <pc:spChg chg="mod">
          <ac:chgData name="Anthony Carty" userId="1cb74469-59da-4b05-89e0-78ea703ca208" providerId="ADAL" clId="{D3361D7A-E644-4AEC-A798-129C7C620035}" dt="2025-06-25T09:46:10.151" v="0" actId="790"/>
          <ac:spMkLst>
            <pc:docMk/>
            <pc:sldMk cId="317947366" sldId="1460"/>
            <ac:spMk id="21" creationId="{FE4FD574-0ADB-AC83-DC1C-AA0CC092921E}"/>
          </ac:spMkLst>
        </pc:spChg>
      </pc:sldChg>
      <pc:sldChg chg="modSp mod">
        <pc:chgData name="Anthony Carty" userId="1cb74469-59da-4b05-89e0-78ea703ca208" providerId="ADAL" clId="{D3361D7A-E644-4AEC-A798-129C7C620035}" dt="2025-06-25T09:46:10.151" v="0" actId="790"/>
        <pc:sldMkLst>
          <pc:docMk/>
          <pc:sldMk cId="2144453311" sldId="1462"/>
        </pc:sldMkLst>
        <pc:spChg chg="mod">
          <ac:chgData name="Anthony Carty" userId="1cb74469-59da-4b05-89e0-78ea703ca208" providerId="ADAL" clId="{D3361D7A-E644-4AEC-A798-129C7C620035}" dt="2025-06-25T09:46:10.151" v="0" actId="790"/>
          <ac:spMkLst>
            <pc:docMk/>
            <pc:sldMk cId="2144453311" sldId="1462"/>
            <ac:spMk id="5" creationId="{F5A91DE0-BF80-A2F3-172B-98135F77D0A2}"/>
          </ac:spMkLst>
        </pc:spChg>
        <pc:spChg chg="mod">
          <ac:chgData name="Anthony Carty" userId="1cb74469-59da-4b05-89e0-78ea703ca208" providerId="ADAL" clId="{D3361D7A-E644-4AEC-A798-129C7C620035}" dt="2025-06-25T09:46:10.151" v="0" actId="790"/>
          <ac:spMkLst>
            <pc:docMk/>
            <pc:sldMk cId="2144453311" sldId="1462"/>
            <ac:spMk id="7" creationId="{55E8E9A9-626F-AEDE-4E59-8036A93ED0FD}"/>
          </ac:spMkLst>
        </pc:spChg>
        <pc:spChg chg="mod">
          <ac:chgData name="Anthony Carty" userId="1cb74469-59da-4b05-89e0-78ea703ca208" providerId="ADAL" clId="{D3361D7A-E644-4AEC-A798-129C7C620035}" dt="2025-06-25T09:46:10.151" v="0" actId="790"/>
          <ac:spMkLst>
            <pc:docMk/>
            <pc:sldMk cId="2144453311" sldId="1462"/>
            <ac:spMk id="9" creationId="{9D866B62-1E04-8F15-7F02-3BD59E46A429}"/>
          </ac:spMkLst>
        </pc:spChg>
        <pc:spChg chg="mod">
          <ac:chgData name="Anthony Carty" userId="1cb74469-59da-4b05-89e0-78ea703ca208" providerId="ADAL" clId="{D3361D7A-E644-4AEC-A798-129C7C620035}" dt="2025-06-25T09:46:10.151" v="0" actId="790"/>
          <ac:spMkLst>
            <pc:docMk/>
            <pc:sldMk cId="2144453311" sldId="1462"/>
            <ac:spMk id="10" creationId="{4E8E62DA-8D46-6F99-A5AC-EA9DC5A55277}"/>
          </ac:spMkLst>
        </pc:spChg>
        <pc:spChg chg="mod">
          <ac:chgData name="Anthony Carty" userId="1cb74469-59da-4b05-89e0-78ea703ca208" providerId="ADAL" clId="{D3361D7A-E644-4AEC-A798-129C7C620035}" dt="2025-06-25T09:46:10.151" v="0" actId="790"/>
          <ac:spMkLst>
            <pc:docMk/>
            <pc:sldMk cId="2144453311" sldId="1462"/>
            <ac:spMk id="11" creationId="{FC7236F2-D4D2-5FD1-BE0E-31D80DF9FAFC}"/>
          </ac:spMkLst>
        </pc:spChg>
        <pc:spChg chg="mod">
          <ac:chgData name="Anthony Carty" userId="1cb74469-59da-4b05-89e0-78ea703ca208" providerId="ADAL" clId="{D3361D7A-E644-4AEC-A798-129C7C620035}" dt="2025-06-25T09:46:10.151" v="0" actId="790"/>
          <ac:spMkLst>
            <pc:docMk/>
            <pc:sldMk cId="2144453311" sldId="1462"/>
            <ac:spMk id="13" creationId="{AFCE7BFD-9244-F8D0-7ACE-AF05B80100D6}"/>
          </ac:spMkLst>
        </pc:spChg>
        <pc:spChg chg="mod">
          <ac:chgData name="Anthony Carty" userId="1cb74469-59da-4b05-89e0-78ea703ca208" providerId="ADAL" clId="{D3361D7A-E644-4AEC-A798-129C7C620035}" dt="2025-06-25T09:46:10.151" v="0" actId="790"/>
          <ac:spMkLst>
            <pc:docMk/>
            <pc:sldMk cId="2144453311" sldId="1462"/>
            <ac:spMk id="14" creationId="{C53F39C6-6B8C-39AE-86E2-8F624620A6E4}"/>
          </ac:spMkLst>
        </pc:spChg>
      </pc:sldChg>
      <pc:sldChg chg="modSp mod">
        <pc:chgData name="Anthony Carty" userId="1cb74469-59da-4b05-89e0-78ea703ca208" providerId="ADAL" clId="{D3361D7A-E644-4AEC-A798-129C7C620035}" dt="2025-06-25T09:49:21.154" v="4" actId="313"/>
        <pc:sldMkLst>
          <pc:docMk/>
          <pc:sldMk cId="3462354583" sldId="1463"/>
        </pc:sldMkLst>
        <pc:spChg chg="mod">
          <ac:chgData name="Anthony Carty" userId="1cb74469-59da-4b05-89e0-78ea703ca208" providerId="ADAL" clId="{D3361D7A-E644-4AEC-A798-129C7C620035}" dt="2025-06-25T09:46:10.151" v="0" actId="790"/>
          <ac:spMkLst>
            <pc:docMk/>
            <pc:sldMk cId="3462354583" sldId="1463"/>
            <ac:spMk id="18" creationId="{B5E2FA55-6167-9AC1-B088-8C5F2CDA547B}"/>
          </ac:spMkLst>
        </pc:spChg>
        <pc:spChg chg="mod">
          <ac:chgData name="Anthony Carty" userId="1cb74469-59da-4b05-89e0-78ea703ca208" providerId="ADAL" clId="{D3361D7A-E644-4AEC-A798-129C7C620035}" dt="2025-06-25T09:49:21.154" v="4" actId="313"/>
          <ac:spMkLst>
            <pc:docMk/>
            <pc:sldMk cId="3462354583" sldId="1463"/>
            <ac:spMk id="22" creationId="{22E47DB2-213B-9F59-C8A3-78A1884685CE}"/>
          </ac:spMkLst>
        </pc:spChg>
        <pc:spChg chg="mod">
          <ac:chgData name="Anthony Carty" userId="1cb74469-59da-4b05-89e0-78ea703ca208" providerId="ADAL" clId="{D3361D7A-E644-4AEC-A798-129C7C620035}" dt="2025-06-25T09:46:10.151" v="0" actId="790"/>
          <ac:spMkLst>
            <pc:docMk/>
            <pc:sldMk cId="3462354583" sldId="1463"/>
            <ac:spMk id="344" creationId="{01AE522F-2A39-5A8C-5F91-2E6558CE2710}"/>
          </ac:spMkLst>
        </pc:spChg>
        <pc:spChg chg="mod">
          <ac:chgData name="Anthony Carty" userId="1cb74469-59da-4b05-89e0-78ea703ca208" providerId="ADAL" clId="{D3361D7A-E644-4AEC-A798-129C7C620035}" dt="2025-06-25T09:46:10.151" v="0" actId="790"/>
          <ac:spMkLst>
            <pc:docMk/>
            <pc:sldMk cId="3462354583" sldId="1463"/>
            <ac:spMk id="357" creationId="{A6C0D9EC-4FD4-491D-464F-AFCE8D6F6D67}"/>
          </ac:spMkLst>
        </pc:spChg>
        <pc:spChg chg="mod">
          <ac:chgData name="Anthony Carty" userId="1cb74469-59da-4b05-89e0-78ea703ca208" providerId="ADAL" clId="{D3361D7A-E644-4AEC-A798-129C7C620035}" dt="2025-06-25T09:46:10.151" v="0" actId="790"/>
          <ac:spMkLst>
            <pc:docMk/>
            <pc:sldMk cId="3462354583" sldId="1463"/>
            <ac:spMk id="365" creationId="{08F15865-5176-1DC5-8F86-2C597AB658D4}"/>
          </ac:spMkLst>
        </pc:spChg>
        <pc:spChg chg="mod">
          <ac:chgData name="Anthony Carty" userId="1cb74469-59da-4b05-89e0-78ea703ca208" providerId="ADAL" clId="{D3361D7A-E644-4AEC-A798-129C7C620035}" dt="2025-06-25T09:46:10.151" v="0" actId="790"/>
          <ac:spMkLst>
            <pc:docMk/>
            <pc:sldMk cId="3462354583" sldId="1463"/>
            <ac:spMk id="367" creationId="{261BC8D3-6926-97BE-2E4D-FBCDFADBD08B}"/>
          </ac:spMkLst>
        </pc:spChg>
        <pc:spChg chg="mod">
          <ac:chgData name="Anthony Carty" userId="1cb74469-59da-4b05-89e0-78ea703ca208" providerId="ADAL" clId="{D3361D7A-E644-4AEC-A798-129C7C620035}" dt="2025-06-25T09:46:10.151" v="0" actId="790"/>
          <ac:spMkLst>
            <pc:docMk/>
            <pc:sldMk cId="3462354583" sldId="1463"/>
            <ac:spMk id="368" creationId="{A2587C7A-CBE3-DAB0-0107-E23DE8C17631}"/>
          </ac:spMkLst>
        </pc:spChg>
        <pc:spChg chg="mod">
          <ac:chgData name="Anthony Carty" userId="1cb74469-59da-4b05-89e0-78ea703ca208" providerId="ADAL" clId="{D3361D7A-E644-4AEC-A798-129C7C620035}" dt="2025-06-25T09:46:10.151" v="0" actId="790"/>
          <ac:spMkLst>
            <pc:docMk/>
            <pc:sldMk cId="3462354583" sldId="1463"/>
            <ac:spMk id="384" creationId="{FCB69B48-3255-449C-0539-61F6F3A16D1F}"/>
          </ac:spMkLst>
        </pc:spChg>
        <pc:spChg chg="mod">
          <ac:chgData name="Anthony Carty" userId="1cb74469-59da-4b05-89e0-78ea703ca208" providerId="ADAL" clId="{D3361D7A-E644-4AEC-A798-129C7C620035}" dt="2025-06-25T09:46:10.151" v="0" actId="790"/>
          <ac:spMkLst>
            <pc:docMk/>
            <pc:sldMk cId="3462354583" sldId="1463"/>
            <ac:spMk id="395" creationId="{627DA87E-D60B-014D-E08C-B6C0CAB2E35F}"/>
          </ac:spMkLst>
        </pc:spChg>
        <pc:spChg chg="mod">
          <ac:chgData name="Anthony Carty" userId="1cb74469-59da-4b05-89e0-78ea703ca208" providerId="ADAL" clId="{D3361D7A-E644-4AEC-A798-129C7C620035}" dt="2025-06-25T09:46:10.151" v="0" actId="790"/>
          <ac:spMkLst>
            <pc:docMk/>
            <pc:sldMk cId="3462354583" sldId="1463"/>
            <ac:spMk id="401" creationId="{8C2602B1-0E40-DFE0-6B53-65BAAD0C34CF}"/>
          </ac:spMkLst>
        </pc:spChg>
      </pc:sldChg>
      <pc:sldChg chg="modSp mod">
        <pc:chgData name="Anthony Carty" userId="1cb74469-59da-4b05-89e0-78ea703ca208" providerId="ADAL" clId="{D3361D7A-E644-4AEC-A798-129C7C620035}" dt="2025-06-25T09:46:10.151" v="0" actId="790"/>
        <pc:sldMkLst>
          <pc:docMk/>
          <pc:sldMk cId="2293045807" sldId="1464"/>
        </pc:sldMkLst>
        <pc:spChg chg="mod">
          <ac:chgData name="Anthony Carty" userId="1cb74469-59da-4b05-89e0-78ea703ca208" providerId="ADAL" clId="{D3361D7A-E644-4AEC-A798-129C7C620035}" dt="2025-06-25T09:46:10.151" v="0" actId="790"/>
          <ac:spMkLst>
            <pc:docMk/>
            <pc:sldMk cId="2293045807" sldId="1464"/>
            <ac:spMk id="7" creationId="{6AD6BE8E-3DE3-ACCA-A3CE-28084D230983}"/>
          </ac:spMkLst>
        </pc:spChg>
        <pc:spChg chg="mod">
          <ac:chgData name="Anthony Carty" userId="1cb74469-59da-4b05-89e0-78ea703ca208" providerId="ADAL" clId="{D3361D7A-E644-4AEC-A798-129C7C620035}" dt="2025-06-25T09:46:10.151" v="0" actId="790"/>
          <ac:spMkLst>
            <pc:docMk/>
            <pc:sldMk cId="2293045807" sldId="1464"/>
            <ac:spMk id="9" creationId="{8FCC0C30-1888-7A52-5615-1E832EA991F2}"/>
          </ac:spMkLst>
        </pc:spChg>
        <pc:spChg chg="mod">
          <ac:chgData name="Anthony Carty" userId="1cb74469-59da-4b05-89e0-78ea703ca208" providerId="ADAL" clId="{D3361D7A-E644-4AEC-A798-129C7C620035}" dt="2025-06-25T09:46:10.151" v="0" actId="790"/>
          <ac:spMkLst>
            <pc:docMk/>
            <pc:sldMk cId="2293045807" sldId="1464"/>
            <ac:spMk id="11" creationId="{48C2DF57-7309-0DEF-30DD-F81944A4102D}"/>
          </ac:spMkLst>
        </pc:spChg>
        <pc:spChg chg="mod">
          <ac:chgData name="Anthony Carty" userId="1cb74469-59da-4b05-89e0-78ea703ca208" providerId="ADAL" clId="{D3361D7A-E644-4AEC-A798-129C7C620035}" dt="2025-06-25T09:46:10.151" v="0" actId="790"/>
          <ac:spMkLst>
            <pc:docMk/>
            <pc:sldMk cId="2293045807" sldId="1464"/>
            <ac:spMk id="15" creationId="{B10C1B2C-5073-A1FD-CB3D-2342AF75E152}"/>
          </ac:spMkLst>
        </pc:spChg>
        <pc:spChg chg="mod">
          <ac:chgData name="Anthony Carty" userId="1cb74469-59da-4b05-89e0-78ea703ca208" providerId="ADAL" clId="{D3361D7A-E644-4AEC-A798-129C7C620035}" dt="2025-06-25T09:46:10.151" v="0" actId="790"/>
          <ac:spMkLst>
            <pc:docMk/>
            <pc:sldMk cId="2293045807" sldId="1464"/>
            <ac:spMk id="16" creationId="{2EE67EE8-1700-E439-563E-951F0E76DF2F}"/>
          </ac:spMkLst>
        </pc:spChg>
        <pc:spChg chg="mod">
          <ac:chgData name="Anthony Carty" userId="1cb74469-59da-4b05-89e0-78ea703ca208" providerId="ADAL" clId="{D3361D7A-E644-4AEC-A798-129C7C620035}" dt="2025-06-25T09:46:10.151" v="0" actId="790"/>
          <ac:spMkLst>
            <pc:docMk/>
            <pc:sldMk cId="2293045807" sldId="1464"/>
            <ac:spMk id="18" creationId="{CA438107-2F8C-D236-C357-C316DD8F36A1}"/>
          </ac:spMkLst>
        </pc:spChg>
      </pc:sldChg>
      <pc:sldChg chg="modSp mod">
        <pc:chgData name="Anthony Carty" userId="1cb74469-59da-4b05-89e0-78ea703ca208" providerId="ADAL" clId="{D3361D7A-E644-4AEC-A798-129C7C620035}" dt="2025-06-25T09:46:10.151" v="0" actId="790"/>
        <pc:sldMkLst>
          <pc:docMk/>
          <pc:sldMk cId="1818222486" sldId="1465"/>
        </pc:sldMkLst>
        <pc:spChg chg="mod">
          <ac:chgData name="Anthony Carty" userId="1cb74469-59da-4b05-89e0-78ea703ca208" providerId="ADAL" clId="{D3361D7A-E644-4AEC-A798-129C7C620035}" dt="2025-06-25T09:46:10.151" v="0" actId="790"/>
          <ac:spMkLst>
            <pc:docMk/>
            <pc:sldMk cId="1818222486" sldId="1465"/>
            <ac:spMk id="15" creationId="{116CAB12-EA6A-4134-E865-D8753DE72A17}"/>
          </ac:spMkLst>
        </pc:spChg>
        <pc:spChg chg="mod">
          <ac:chgData name="Anthony Carty" userId="1cb74469-59da-4b05-89e0-78ea703ca208" providerId="ADAL" clId="{D3361D7A-E644-4AEC-A798-129C7C620035}" dt="2025-06-25T09:46:10.151" v="0" actId="790"/>
          <ac:spMkLst>
            <pc:docMk/>
            <pc:sldMk cId="1818222486" sldId="1465"/>
            <ac:spMk id="17" creationId="{C54A5E30-4A0A-10A3-C037-57BC15F1DECD}"/>
          </ac:spMkLst>
        </pc:spChg>
        <pc:spChg chg="mod">
          <ac:chgData name="Anthony Carty" userId="1cb74469-59da-4b05-89e0-78ea703ca208" providerId="ADAL" clId="{D3361D7A-E644-4AEC-A798-129C7C620035}" dt="2025-06-25T09:46:10.151" v="0" actId="790"/>
          <ac:spMkLst>
            <pc:docMk/>
            <pc:sldMk cId="1818222486" sldId="1465"/>
            <ac:spMk id="18" creationId="{8D72A2E4-5C45-60CD-6E07-33B0DD1488B9}"/>
          </ac:spMkLst>
        </pc:spChg>
        <pc:spChg chg="mod">
          <ac:chgData name="Anthony Carty" userId="1cb74469-59da-4b05-89e0-78ea703ca208" providerId="ADAL" clId="{D3361D7A-E644-4AEC-A798-129C7C620035}" dt="2025-06-25T09:46:10.151" v="0" actId="790"/>
          <ac:spMkLst>
            <pc:docMk/>
            <pc:sldMk cId="1818222486" sldId="1465"/>
            <ac:spMk id="19" creationId="{C036C367-CABC-EE7F-818F-9CC824C33628}"/>
          </ac:spMkLst>
        </pc:spChg>
        <pc:spChg chg="mod">
          <ac:chgData name="Anthony Carty" userId="1cb74469-59da-4b05-89e0-78ea703ca208" providerId="ADAL" clId="{D3361D7A-E644-4AEC-A798-129C7C620035}" dt="2025-06-25T09:46:10.151" v="0" actId="790"/>
          <ac:spMkLst>
            <pc:docMk/>
            <pc:sldMk cId="1818222486" sldId="1465"/>
            <ac:spMk id="21" creationId="{68C83D20-9812-EAD9-7888-82DBBFFA7D20}"/>
          </ac:spMkLst>
        </pc:spChg>
        <pc:spChg chg="mod">
          <ac:chgData name="Anthony Carty" userId="1cb74469-59da-4b05-89e0-78ea703ca208" providerId="ADAL" clId="{D3361D7A-E644-4AEC-A798-129C7C620035}" dt="2025-06-25T09:46:10.151" v="0" actId="790"/>
          <ac:spMkLst>
            <pc:docMk/>
            <pc:sldMk cId="1818222486" sldId="1465"/>
            <ac:spMk id="25" creationId="{DD938A38-310F-2749-1BE2-7BFC0191C69F}"/>
          </ac:spMkLst>
        </pc:spChg>
        <pc:spChg chg="mod">
          <ac:chgData name="Anthony Carty" userId="1cb74469-59da-4b05-89e0-78ea703ca208" providerId="ADAL" clId="{D3361D7A-E644-4AEC-A798-129C7C620035}" dt="2025-06-25T09:46:10.151" v="0" actId="790"/>
          <ac:spMkLst>
            <pc:docMk/>
            <pc:sldMk cId="1818222486" sldId="1465"/>
            <ac:spMk id="27" creationId="{519C4943-E86F-84A2-032E-ECB1E9D5A8C1}"/>
          </ac:spMkLst>
        </pc:spChg>
        <pc:spChg chg="mod">
          <ac:chgData name="Anthony Carty" userId="1cb74469-59da-4b05-89e0-78ea703ca208" providerId="ADAL" clId="{D3361D7A-E644-4AEC-A798-129C7C620035}" dt="2025-06-25T09:46:10.151" v="0" actId="790"/>
          <ac:spMkLst>
            <pc:docMk/>
            <pc:sldMk cId="1818222486" sldId="1465"/>
            <ac:spMk id="29" creationId="{E934FE85-C715-126F-389B-FB4BA0557C1F}"/>
          </ac:spMkLst>
        </pc:spChg>
        <pc:spChg chg="mod">
          <ac:chgData name="Anthony Carty" userId="1cb74469-59da-4b05-89e0-78ea703ca208" providerId="ADAL" clId="{D3361D7A-E644-4AEC-A798-129C7C620035}" dt="2025-06-25T09:46:10.151" v="0" actId="790"/>
          <ac:spMkLst>
            <pc:docMk/>
            <pc:sldMk cId="1818222486" sldId="1465"/>
            <ac:spMk id="30" creationId="{EB32E571-54A1-B43F-25AA-A4E1DFCC872B}"/>
          </ac:spMkLst>
        </pc:spChg>
        <pc:spChg chg="mod">
          <ac:chgData name="Anthony Carty" userId="1cb74469-59da-4b05-89e0-78ea703ca208" providerId="ADAL" clId="{D3361D7A-E644-4AEC-A798-129C7C620035}" dt="2025-06-25T09:46:10.151" v="0" actId="790"/>
          <ac:spMkLst>
            <pc:docMk/>
            <pc:sldMk cId="1818222486" sldId="1465"/>
            <ac:spMk id="36" creationId="{A341C8B9-D12E-5888-7E1E-AC288E5E37A6}"/>
          </ac:spMkLst>
        </pc:spChg>
      </pc:sldChg>
      <pc:sldChg chg="modSp mod">
        <pc:chgData name="Anthony Carty" userId="1cb74469-59da-4b05-89e0-78ea703ca208" providerId="ADAL" clId="{D3361D7A-E644-4AEC-A798-129C7C620035}" dt="2025-06-25T09:46:10.151" v="0" actId="790"/>
        <pc:sldMkLst>
          <pc:docMk/>
          <pc:sldMk cId="5021517" sldId="1466"/>
        </pc:sldMkLst>
        <pc:spChg chg="mod">
          <ac:chgData name="Anthony Carty" userId="1cb74469-59da-4b05-89e0-78ea703ca208" providerId="ADAL" clId="{D3361D7A-E644-4AEC-A798-129C7C620035}" dt="2025-06-25T09:46:10.151" v="0" actId="790"/>
          <ac:spMkLst>
            <pc:docMk/>
            <pc:sldMk cId="5021517" sldId="1466"/>
            <ac:spMk id="7" creationId="{1C2F4626-DFD8-F7EC-5907-44C9FB248657}"/>
          </ac:spMkLst>
        </pc:spChg>
        <pc:spChg chg="mod">
          <ac:chgData name="Anthony Carty" userId="1cb74469-59da-4b05-89e0-78ea703ca208" providerId="ADAL" clId="{D3361D7A-E644-4AEC-A798-129C7C620035}" dt="2025-06-25T09:46:10.151" v="0" actId="790"/>
          <ac:spMkLst>
            <pc:docMk/>
            <pc:sldMk cId="5021517" sldId="1466"/>
            <ac:spMk id="9" creationId="{77754678-5E47-0805-AEF1-52341F3F4BF4}"/>
          </ac:spMkLst>
        </pc:spChg>
        <pc:spChg chg="mod">
          <ac:chgData name="Anthony Carty" userId="1cb74469-59da-4b05-89e0-78ea703ca208" providerId="ADAL" clId="{D3361D7A-E644-4AEC-A798-129C7C620035}" dt="2025-06-25T09:46:10.151" v="0" actId="790"/>
          <ac:spMkLst>
            <pc:docMk/>
            <pc:sldMk cId="5021517" sldId="1466"/>
            <ac:spMk id="11" creationId="{05C01A0B-4292-8A59-6A75-83247A58C533}"/>
          </ac:spMkLst>
        </pc:spChg>
        <pc:spChg chg="mod">
          <ac:chgData name="Anthony Carty" userId="1cb74469-59da-4b05-89e0-78ea703ca208" providerId="ADAL" clId="{D3361D7A-E644-4AEC-A798-129C7C620035}" dt="2025-06-25T09:46:10.151" v="0" actId="790"/>
          <ac:spMkLst>
            <pc:docMk/>
            <pc:sldMk cId="5021517" sldId="1466"/>
            <ac:spMk id="15" creationId="{1D8E4560-7998-BB7E-EF7C-9066577FA102}"/>
          </ac:spMkLst>
        </pc:spChg>
        <pc:spChg chg="mod">
          <ac:chgData name="Anthony Carty" userId="1cb74469-59da-4b05-89e0-78ea703ca208" providerId="ADAL" clId="{D3361D7A-E644-4AEC-A798-129C7C620035}" dt="2025-06-25T09:46:10.151" v="0" actId="790"/>
          <ac:spMkLst>
            <pc:docMk/>
            <pc:sldMk cId="5021517" sldId="1466"/>
            <ac:spMk id="17" creationId="{5CC62CDA-C670-E7D2-9206-A822B8A8EB5B}"/>
          </ac:spMkLst>
        </pc:spChg>
        <pc:spChg chg="mod">
          <ac:chgData name="Anthony Carty" userId="1cb74469-59da-4b05-89e0-78ea703ca208" providerId="ADAL" clId="{D3361D7A-E644-4AEC-A798-129C7C620035}" dt="2025-06-25T09:46:10.151" v="0" actId="790"/>
          <ac:spMkLst>
            <pc:docMk/>
            <pc:sldMk cId="5021517" sldId="1466"/>
            <ac:spMk id="21" creationId="{68C83D20-9812-EAD9-7888-82DBBFFA7D20}"/>
          </ac:spMkLst>
        </pc:spChg>
      </pc:sldChg>
      <pc:sldChg chg="modSp mod">
        <pc:chgData name="Anthony Carty" userId="1cb74469-59da-4b05-89e0-78ea703ca208" providerId="ADAL" clId="{D3361D7A-E644-4AEC-A798-129C7C620035}" dt="2025-06-25T09:46:10.151" v="0" actId="790"/>
        <pc:sldMkLst>
          <pc:docMk/>
          <pc:sldMk cId="396619397" sldId="1467"/>
        </pc:sldMkLst>
        <pc:spChg chg="mod">
          <ac:chgData name="Anthony Carty" userId="1cb74469-59da-4b05-89e0-78ea703ca208" providerId="ADAL" clId="{D3361D7A-E644-4AEC-A798-129C7C620035}" dt="2025-06-25T09:46:10.151" v="0" actId="790"/>
          <ac:spMkLst>
            <pc:docMk/>
            <pc:sldMk cId="396619397" sldId="1467"/>
            <ac:spMk id="15" creationId="{EB7A5B4B-BBE8-15C3-14AB-6BAABDAD4C7A}"/>
          </ac:spMkLst>
        </pc:spChg>
        <pc:spChg chg="mod">
          <ac:chgData name="Anthony Carty" userId="1cb74469-59da-4b05-89e0-78ea703ca208" providerId="ADAL" clId="{D3361D7A-E644-4AEC-A798-129C7C620035}" dt="2025-06-25T09:46:10.151" v="0" actId="790"/>
          <ac:spMkLst>
            <pc:docMk/>
            <pc:sldMk cId="396619397" sldId="1467"/>
            <ac:spMk id="25" creationId="{65AB62E5-9D7A-EFBA-1A08-D2DAE978FD40}"/>
          </ac:spMkLst>
        </pc:spChg>
        <pc:spChg chg="mod">
          <ac:chgData name="Anthony Carty" userId="1cb74469-59da-4b05-89e0-78ea703ca208" providerId="ADAL" clId="{D3361D7A-E644-4AEC-A798-129C7C620035}" dt="2025-06-25T09:46:10.151" v="0" actId="790"/>
          <ac:spMkLst>
            <pc:docMk/>
            <pc:sldMk cId="396619397" sldId="1467"/>
            <ac:spMk id="28" creationId="{30D11522-6F44-6D6A-113C-CBECBDA0FB94}"/>
          </ac:spMkLst>
        </pc:spChg>
        <pc:spChg chg="mod">
          <ac:chgData name="Anthony Carty" userId="1cb74469-59da-4b05-89e0-78ea703ca208" providerId="ADAL" clId="{D3361D7A-E644-4AEC-A798-129C7C620035}" dt="2025-06-25T09:46:10.151" v="0" actId="790"/>
          <ac:spMkLst>
            <pc:docMk/>
            <pc:sldMk cId="396619397" sldId="1467"/>
            <ac:spMk id="29" creationId="{BA73C5FD-CF03-165B-446E-A38C6EAF7552}"/>
          </ac:spMkLst>
        </pc:spChg>
        <pc:spChg chg="mod">
          <ac:chgData name="Anthony Carty" userId="1cb74469-59da-4b05-89e0-78ea703ca208" providerId="ADAL" clId="{D3361D7A-E644-4AEC-A798-129C7C620035}" dt="2025-06-25T09:46:10.151" v="0" actId="790"/>
          <ac:spMkLst>
            <pc:docMk/>
            <pc:sldMk cId="396619397" sldId="1467"/>
            <ac:spMk id="34" creationId="{6114E0AB-33E0-92BE-B9E5-D7E7EDB00528}"/>
          </ac:spMkLst>
        </pc:spChg>
        <pc:spChg chg="mod">
          <ac:chgData name="Anthony Carty" userId="1cb74469-59da-4b05-89e0-78ea703ca208" providerId="ADAL" clId="{D3361D7A-E644-4AEC-A798-129C7C620035}" dt="2025-06-25T09:46:10.151" v="0" actId="790"/>
          <ac:spMkLst>
            <pc:docMk/>
            <pc:sldMk cId="396619397" sldId="1467"/>
            <ac:spMk id="35" creationId="{4BF7D0CD-82BF-1112-8241-438AD9FD28B3}"/>
          </ac:spMkLst>
        </pc:spChg>
        <pc:spChg chg="mod">
          <ac:chgData name="Anthony Carty" userId="1cb74469-59da-4b05-89e0-78ea703ca208" providerId="ADAL" clId="{D3361D7A-E644-4AEC-A798-129C7C620035}" dt="2025-06-25T09:46:10.151" v="0" actId="790"/>
          <ac:spMkLst>
            <pc:docMk/>
            <pc:sldMk cId="396619397" sldId="1467"/>
            <ac:spMk id="37" creationId="{BEF7E28A-156A-227B-ABED-8FFF6E7C6BE0}"/>
          </ac:spMkLst>
        </pc:spChg>
        <pc:spChg chg="mod">
          <ac:chgData name="Anthony Carty" userId="1cb74469-59da-4b05-89e0-78ea703ca208" providerId="ADAL" clId="{D3361D7A-E644-4AEC-A798-129C7C620035}" dt="2025-06-25T09:46:10.151" v="0" actId="790"/>
          <ac:spMkLst>
            <pc:docMk/>
            <pc:sldMk cId="396619397" sldId="1467"/>
            <ac:spMk id="38" creationId="{50CFA460-9F67-BAE6-B454-0EAC1A304F1E}"/>
          </ac:spMkLst>
        </pc:spChg>
        <pc:spChg chg="mod">
          <ac:chgData name="Anthony Carty" userId="1cb74469-59da-4b05-89e0-78ea703ca208" providerId="ADAL" clId="{D3361D7A-E644-4AEC-A798-129C7C620035}" dt="2025-06-25T09:46:10.151" v="0" actId="790"/>
          <ac:spMkLst>
            <pc:docMk/>
            <pc:sldMk cId="396619397" sldId="1467"/>
            <ac:spMk id="39" creationId="{C1E53C5D-B5EB-1D01-4349-DB8B45B7D339}"/>
          </ac:spMkLst>
        </pc:spChg>
        <pc:spChg chg="mod">
          <ac:chgData name="Anthony Carty" userId="1cb74469-59da-4b05-89e0-78ea703ca208" providerId="ADAL" clId="{D3361D7A-E644-4AEC-A798-129C7C620035}" dt="2025-06-25T09:46:10.151" v="0" actId="790"/>
          <ac:spMkLst>
            <pc:docMk/>
            <pc:sldMk cId="396619397" sldId="1467"/>
            <ac:spMk id="41" creationId="{7C6CA572-1246-8EF2-93EE-5F3FAE41D83C}"/>
          </ac:spMkLst>
        </pc:spChg>
      </pc:sldChg>
      <pc:sldChg chg="modSp mod">
        <pc:chgData name="Anthony Carty" userId="1cb74469-59da-4b05-89e0-78ea703ca208" providerId="ADAL" clId="{D3361D7A-E644-4AEC-A798-129C7C620035}" dt="2025-06-25T09:46:10.151" v="0" actId="790"/>
        <pc:sldMkLst>
          <pc:docMk/>
          <pc:sldMk cId="2978516209" sldId="1468"/>
        </pc:sldMkLst>
        <pc:spChg chg="mod">
          <ac:chgData name="Anthony Carty" userId="1cb74469-59da-4b05-89e0-78ea703ca208" providerId="ADAL" clId="{D3361D7A-E644-4AEC-A798-129C7C620035}" dt="2025-06-25T09:46:10.151" v="0" actId="790"/>
          <ac:spMkLst>
            <pc:docMk/>
            <pc:sldMk cId="2978516209" sldId="1468"/>
            <ac:spMk id="21" creationId="{096C1B08-A629-A5B4-6C86-BAD349F52CA6}"/>
          </ac:spMkLst>
        </pc:spChg>
        <pc:spChg chg="mod">
          <ac:chgData name="Anthony Carty" userId="1cb74469-59da-4b05-89e0-78ea703ca208" providerId="ADAL" clId="{D3361D7A-E644-4AEC-A798-129C7C620035}" dt="2025-06-25T09:46:10.151" v="0" actId="790"/>
          <ac:spMkLst>
            <pc:docMk/>
            <pc:sldMk cId="2978516209" sldId="1468"/>
            <ac:spMk id="22" creationId="{22E47DB2-213B-9F59-C8A3-78A1884685CE}"/>
          </ac:spMkLst>
        </pc:spChg>
        <pc:spChg chg="mod">
          <ac:chgData name="Anthony Carty" userId="1cb74469-59da-4b05-89e0-78ea703ca208" providerId="ADAL" clId="{D3361D7A-E644-4AEC-A798-129C7C620035}" dt="2025-06-25T09:46:10.151" v="0" actId="790"/>
          <ac:spMkLst>
            <pc:docMk/>
            <pc:sldMk cId="2978516209" sldId="1468"/>
            <ac:spMk id="240" creationId="{59FEEA1A-867D-1C4C-1AAA-80B1AE53DF32}"/>
          </ac:spMkLst>
        </pc:spChg>
        <pc:spChg chg="mod">
          <ac:chgData name="Anthony Carty" userId="1cb74469-59da-4b05-89e0-78ea703ca208" providerId="ADAL" clId="{D3361D7A-E644-4AEC-A798-129C7C620035}" dt="2025-06-25T09:46:10.151" v="0" actId="790"/>
          <ac:spMkLst>
            <pc:docMk/>
            <pc:sldMk cId="2978516209" sldId="1468"/>
            <ac:spMk id="296" creationId="{B1F790CF-D358-6DC8-E128-AA737DED13C5}"/>
          </ac:spMkLst>
        </pc:spChg>
        <pc:spChg chg="mod">
          <ac:chgData name="Anthony Carty" userId="1cb74469-59da-4b05-89e0-78ea703ca208" providerId="ADAL" clId="{D3361D7A-E644-4AEC-A798-129C7C620035}" dt="2025-06-25T09:46:10.151" v="0" actId="790"/>
          <ac:spMkLst>
            <pc:docMk/>
            <pc:sldMk cId="2978516209" sldId="1468"/>
            <ac:spMk id="372" creationId="{81FA3192-6244-7D23-E078-45FBCB8CD4BD}"/>
          </ac:spMkLst>
        </pc:spChg>
        <pc:spChg chg="mod">
          <ac:chgData name="Anthony Carty" userId="1cb74469-59da-4b05-89e0-78ea703ca208" providerId="ADAL" clId="{D3361D7A-E644-4AEC-A798-129C7C620035}" dt="2025-06-25T09:46:10.151" v="0" actId="790"/>
          <ac:spMkLst>
            <pc:docMk/>
            <pc:sldMk cId="2978516209" sldId="1468"/>
            <ac:spMk id="389" creationId="{E718227F-24CA-D3BE-1D1A-52EB334007A4}"/>
          </ac:spMkLst>
        </pc:spChg>
        <pc:spChg chg="mod">
          <ac:chgData name="Anthony Carty" userId="1cb74469-59da-4b05-89e0-78ea703ca208" providerId="ADAL" clId="{D3361D7A-E644-4AEC-A798-129C7C620035}" dt="2025-06-25T09:46:10.151" v="0" actId="790"/>
          <ac:spMkLst>
            <pc:docMk/>
            <pc:sldMk cId="2978516209" sldId="1468"/>
            <ac:spMk id="391" creationId="{8343CF75-4BC5-172C-648F-6E7974AEAADB}"/>
          </ac:spMkLst>
        </pc:spChg>
        <pc:spChg chg="mod">
          <ac:chgData name="Anthony Carty" userId="1cb74469-59da-4b05-89e0-78ea703ca208" providerId="ADAL" clId="{D3361D7A-E644-4AEC-A798-129C7C620035}" dt="2025-06-25T09:46:10.151" v="0" actId="790"/>
          <ac:spMkLst>
            <pc:docMk/>
            <pc:sldMk cId="2978516209" sldId="1468"/>
            <ac:spMk id="413" creationId="{16F3C96A-5D23-3648-AAA1-7664787563B6}"/>
          </ac:spMkLst>
        </pc:spChg>
        <pc:spChg chg="mod">
          <ac:chgData name="Anthony Carty" userId="1cb74469-59da-4b05-89e0-78ea703ca208" providerId="ADAL" clId="{D3361D7A-E644-4AEC-A798-129C7C620035}" dt="2025-06-25T09:46:10.151" v="0" actId="790"/>
          <ac:spMkLst>
            <pc:docMk/>
            <pc:sldMk cId="2978516209" sldId="1468"/>
            <ac:spMk id="416" creationId="{41439545-F5DF-163F-E240-2B77A3C4636C}"/>
          </ac:spMkLst>
        </pc:spChg>
        <pc:spChg chg="mod">
          <ac:chgData name="Anthony Carty" userId="1cb74469-59da-4b05-89e0-78ea703ca208" providerId="ADAL" clId="{D3361D7A-E644-4AEC-A798-129C7C620035}" dt="2025-06-25T09:46:10.151" v="0" actId="790"/>
          <ac:spMkLst>
            <pc:docMk/>
            <pc:sldMk cId="2978516209" sldId="1468"/>
            <ac:spMk id="433" creationId="{B9256E46-DC96-3353-AFED-80A25004A618}"/>
          </ac:spMkLst>
        </pc:spChg>
      </pc:sldChg>
      <pc:sldChg chg="modSp mod">
        <pc:chgData name="Anthony Carty" userId="1cb74469-59da-4b05-89e0-78ea703ca208" providerId="ADAL" clId="{D3361D7A-E644-4AEC-A798-129C7C620035}" dt="2025-06-25T09:49:04.725" v="3" actId="313"/>
        <pc:sldMkLst>
          <pc:docMk/>
          <pc:sldMk cId="3613248445" sldId="1470"/>
        </pc:sldMkLst>
        <pc:spChg chg="mod">
          <ac:chgData name="Anthony Carty" userId="1cb74469-59da-4b05-89e0-78ea703ca208" providerId="ADAL" clId="{D3361D7A-E644-4AEC-A798-129C7C620035}" dt="2025-06-25T09:46:10.151" v="0" actId="790"/>
          <ac:spMkLst>
            <pc:docMk/>
            <pc:sldMk cId="3613248445" sldId="1470"/>
            <ac:spMk id="7" creationId="{F46A6722-A646-F327-9A1E-3389FA2DEDE4}"/>
          </ac:spMkLst>
        </pc:spChg>
        <pc:spChg chg="mod">
          <ac:chgData name="Anthony Carty" userId="1cb74469-59da-4b05-89e0-78ea703ca208" providerId="ADAL" clId="{D3361D7A-E644-4AEC-A798-129C7C620035}" dt="2025-06-25T09:46:10.151" v="0" actId="790"/>
          <ac:spMkLst>
            <pc:docMk/>
            <pc:sldMk cId="3613248445" sldId="1470"/>
            <ac:spMk id="9" creationId="{152572F0-7CE1-8198-74F0-E0E663CD1603}"/>
          </ac:spMkLst>
        </pc:spChg>
        <pc:spChg chg="mod">
          <ac:chgData name="Anthony Carty" userId="1cb74469-59da-4b05-89e0-78ea703ca208" providerId="ADAL" clId="{D3361D7A-E644-4AEC-A798-129C7C620035}" dt="2025-06-25T09:46:10.151" v="0" actId="790"/>
          <ac:spMkLst>
            <pc:docMk/>
            <pc:sldMk cId="3613248445" sldId="1470"/>
            <ac:spMk id="10" creationId="{6CE72CDD-0231-2B0D-2CFC-23D44E1B2D29}"/>
          </ac:spMkLst>
        </pc:spChg>
        <pc:spChg chg="mod">
          <ac:chgData name="Anthony Carty" userId="1cb74469-59da-4b05-89e0-78ea703ca208" providerId="ADAL" clId="{D3361D7A-E644-4AEC-A798-129C7C620035}" dt="2025-06-25T09:46:10.151" v="0" actId="790"/>
          <ac:spMkLst>
            <pc:docMk/>
            <pc:sldMk cId="3613248445" sldId="1470"/>
            <ac:spMk id="11" creationId="{91B2D72D-317A-F9EB-959E-1EBAB3C96055}"/>
          </ac:spMkLst>
        </pc:spChg>
        <pc:spChg chg="mod">
          <ac:chgData name="Anthony Carty" userId="1cb74469-59da-4b05-89e0-78ea703ca208" providerId="ADAL" clId="{D3361D7A-E644-4AEC-A798-129C7C620035}" dt="2025-06-25T09:49:04.725" v="3" actId="313"/>
          <ac:spMkLst>
            <pc:docMk/>
            <pc:sldMk cId="3613248445" sldId="1470"/>
            <ac:spMk id="13" creationId="{608E0DB1-1299-71C6-1605-304DB78299B4}"/>
          </ac:spMkLst>
        </pc:spChg>
        <pc:spChg chg="mod">
          <ac:chgData name="Anthony Carty" userId="1cb74469-59da-4b05-89e0-78ea703ca208" providerId="ADAL" clId="{D3361D7A-E644-4AEC-A798-129C7C620035}" dt="2025-06-25T09:46:10.151" v="0" actId="790"/>
          <ac:spMkLst>
            <pc:docMk/>
            <pc:sldMk cId="3613248445" sldId="1470"/>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4050376487" sldId="1471"/>
        </pc:sldMkLst>
        <pc:spChg chg="mod">
          <ac:chgData name="Anthony Carty" userId="1cb74469-59da-4b05-89e0-78ea703ca208" providerId="ADAL" clId="{D3361D7A-E644-4AEC-A798-129C7C620035}" dt="2025-06-25T09:46:10.151" v="0" actId="790"/>
          <ac:spMkLst>
            <pc:docMk/>
            <pc:sldMk cId="4050376487" sldId="1471"/>
            <ac:spMk id="7" creationId="{0AFDA7A3-A23E-4E1C-5EA2-C63DB9288A1A}"/>
          </ac:spMkLst>
        </pc:spChg>
        <pc:spChg chg="mod">
          <ac:chgData name="Anthony Carty" userId="1cb74469-59da-4b05-89e0-78ea703ca208" providerId="ADAL" clId="{D3361D7A-E644-4AEC-A798-129C7C620035}" dt="2025-06-25T09:46:10.151" v="0" actId="790"/>
          <ac:spMkLst>
            <pc:docMk/>
            <pc:sldMk cId="4050376487" sldId="1471"/>
            <ac:spMk id="9" creationId="{D12702C0-F8D0-9613-816B-C3D22BBC98CC}"/>
          </ac:spMkLst>
        </pc:spChg>
        <pc:spChg chg="mod">
          <ac:chgData name="Anthony Carty" userId="1cb74469-59da-4b05-89e0-78ea703ca208" providerId="ADAL" clId="{D3361D7A-E644-4AEC-A798-129C7C620035}" dt="2025-06-25T09:46:10.151" v="0" actId="790"/>
          <ac:spMkLst>
            <pc:docMk/>
            <pc:sldMk cId="4050376487" sldId="1471"/>
            <ac:spMk id="11" creationId="{9E9384A3-A1B6-C31A-A115-044F00C0C6EC}"/>
          </ac:spMkLst>
        </pc:spChg>
        <pc:spChg chg="mod">
          <ac:chgData name="Anthony Carty" userId="1cb74469-59da-4b05-89e0-78ea703ca208" providerId="ADAL" clId="{D3361D7A-E644-4AEC-A798-129C7C620035}" dt="2025-06-25T09:46:10.151" v="0" actId="790"/>
          <ac:spMkLst>
            <pc:docMk/>
            <pc:sldMk cId="4050376487" sldId="1471"/>
            <ac:spMk id="15" creationId="{D10D2852-9755-C343-9B84-0836BAE99312}"/>
          </ac:spMkLst>
        </pc:spChg>
        <pc:spChg chg="mod">
          <ac:chgData name="Anthony Carty" userId="1cb74469-59da-4b05-89e0-78ea703ca208" providerId="ADAL" clId="{D3361D7A-E644-4AEC-A798-129C7C620035}" dt="2025-06-25T09:46:10.151" v="0" actId="790"/>
          <ac:spMkLst>
            <pc:docMk/>
            <pc:sldMk cId="4050376487" sldId="1471"/>
            <ac:spMk id="17" creationId="{0495E591-55DD-3742-E10C-0BE86DF948B8}"/>
          </ac:spMkLst>
        </pc:spChg>
        <pc:spChg chg="mod">
          <ac:chgData name="Anthony Carty" userId="1cb74469-59da-4b05-89e0-78ea703ca208" providerId="ADAL" clId="{D3361D7A-E644-4AEC-A798-129C7C620035}" dt="2025-06-25T09:46:10.151" v="0" actId="790"/>
          <ac:spMkLst>
            <pc:docMk/>
            <pc:sldMk cId="4050376487" sldId="1471"/>
            <ac:spMk id="21" creationId="{68C83D20-9812-EAD9-7888-82DBBFFA7D20}"/>
          </ac:spMkLst>
        </pc:spChg>
      </pc:sldChg>
      <pc:sldChg chg="modSp mod">
        <pc:chgData name="Anthony Carty" userId="1cb74469-59da-4b05-89e0-78ea703ca208" providerId="ADAL" clId="{D3361D7A-E644-4AEC-A798-129C7C620035}" dt="2025-06-25T09:46:10.151" v="0" actId="790"/>
        <pc:sldMkLst>
          <pc:docMk/>
          <pc:sldMk cId="2398790227" sldId="1472"/>
        </pc:sldMkLst>
        <pc:spChg chg="mod">
          <ac:chgData name="Anthony Carty" userId="1cb74469-59da-4b05-89e0-78ea703ca208" providerId="ADAL" clId="{D3361D7A-E644-4AEC-A798-129C7C620035}" dt="2025-06-25T09:46:10.151" v="0" actId="790"/>
          <ac:spMkLst>
            <pc:docMk/>
            <pc:sldMk cId="2398790227" sldId="1472"/>
            <ac:spMk id="6" creationId="{B8F8124B-D3DF-538E-E198-8531FB0E2188}"/>
          </ac:spMkLst>
        </pc:spChg>
        <pc:spChg chg="mod">
          <ac:chgData name="Anthony Carty" userId="1cb74469-59da-4b05-89e0-78ea703ca208" providerId="ADAL" clId="{D3361D7A-E644-4AEC-A798-129C7C620035}" dt="2025-06-25T09:46:10.151" v="0" actId="790"/>
          <ac:spMkLst>
            <pc:docMk/>
            <pc:sldMk cId="2398790227" sldId="1472"/>
            <ac:spMk id="9" creationId="{FC476581-237F-1D5A-19AA-56B7B59AE4C0}"/>
          </ac:spMkLst>
        </pc:spChg>
        <pc:spChg chg="mod">
          <ac:chgData name="Anthony Carty" userId="1cb74469-59da-4b05-89e0-78ea703ca208" providerId="ADAL" clId="{D3361D7A-E644-4AEC-A798-129C7C620035}" dt="2025-06-25T09:46:10.151" v="0" actId="790"/>
          <ac:spMkLst>
            <pc:docMk/>
            <pc:sldMk cId="2398790227" sldId="1472"/>
            <ac:spMk id="10" creationId="{A1DCACB8-BA91-C342-1D9C-894FB49056DC}"/>
          </ac:spMkLst>
        </pc:spChg>
        <pc:spChg chg="mod">
          <ac:chgData name="Anthony Carty" userId="1cb74469-59da-4b05-89e0-78ea703ca208" providerId="ADAL" clId="{D3361D7A-E644-4AEC-A798-129C7C620035}" dt="2025-06-25T09:46:10.151" v="0" actId="790"/>
          <ac:spMkLst>
            <pc:docMk/>
            <pc:sldMk cId="2398790227" sldId="1472"/>
            <ac:spMk id="11" creationId="{0A455DBA-64D9-862A-A16F-7C04F1E3187E}"/>
          </ac:spMkLst>
        </pc:spChg>
        <pc:spChg chg="mod">
          <ac:chgData name="Anthony Carty" userId="1cb74469-59da-4b05-89e0-78ea703ca208" providerId="ADAL" clId="{D3361D7A-E644-4AEC-A798-129C7C620035}" dt="2025-06-25T09:46:10.151" v="0" actId="790"/>
          <ac:spMkLst>
            <pc:docMk/>
            <pc:sldMk cId="2398790227" sldId="1472"/>
            <ac:spMk id="12" creationId="{CDF93428-4AA4-654C-AAF6-4BA2340815C5}"/>
          </ac:spMkLst>
        </pc:spChg>
        <pc:spChg chg="mod">
          <ac:chgData name="Anthony Carty" userId="1cb74469-59da-4b05-89e0-78ea703ca208" providerId="ADAL" clId="{D3361D7A-E644-4AEC-A798-129C7C620035}" dt="2025-06-25T09:46:10.151" v="0" actId="790"/>
          <ac:spMkLst>
            <pc:docMk/>
            <pc:sldMk cId="2398790227" sldId="1472"/>
            <ac:spMk id="16" creationId="{BD0494F5-886A-CE1B-F419-51EDD72F1CC3}"/>
          </ac:spMkLst>
        </pc:spChg>
      </pc:sldChg>
      <pc:sldChg chg="modSp mod">
        <pc:chgData name="Anthony Carty" userId="1cb74469-59da-4b05-89e0-78ea703ca208" providerId="ADAL" clId="{D3361D7A-E644-4AEC-A798-129C7C620035}" dt="2025-06-25T09:46:10.151" v="0" actId="790"/>
        <pc:sldMkLst>
          <pc:docMk/>
          <pc:sldMk cId="2346801094" sldId="1473"/>
        </pc:sldMkLst>
        <pc:spChg chg="mod">
          <ac:chgData name="Anthony Carty" userId="1cb74469-59da-4b05-89e0-78ea703ca208" providerId="ADAL" clId="{D3361D7A-E644-4AEC-A798-129C7C620035}" dt="2025-06-25T09:46:10.151" v="0" actId="790"/>
          <ac:spMkLst>
            <pc:docMk/>
            <pc:sldMk cId="2346801094" sldId="1473"/>
            <ac:spMk id="6" creationId="{159CEBC5-3A43-E754-F843-17E2129A1A74}"/>
          </ac:spMkLst>
        </pc:spChg>
        <pc:spChg chg="mod">
          <ac:chgData name="Anthony Carty" userId="1cb74469-59da-4b05-89e0-78ea703ca208" providerId="ADAL" clId="{D3361D7A-E644-4AEC-A798-129C7C620035}" dt="2025-06-25T09:46:10.151" v="0" actId="790"/>
          <ac:spMkLst>
            <pc:docMk/>
            <pc:sldMk cId="2346801094" sldId="1473"/>
            <ac:spMk id="9" creationId="{970CB7F5-9FB1-D386-2604-33EF60A2D0A3}"/>
          </ac:spMkLst>
        </pc:spChg>
        <pc:spChg chg="mod">
          <ac:chgData name="Anthony Carty" userId="1cb74469-59da-4b05-89e0-78ea703ca208" providerId="ADAL" clId="{D3361D7A-E644-4AEC-A798-129C7C620035}" dt="2025-06-25T09:46:10.151" v="0" actId="790"/>
          <ac:spMkLst>
            <pc:docMk/>
            <pc:sldMk cId="2346801094" sldId="1473"/>
            <ac:spMk id="10" creationId="{D0AAEF68-9D37-FBF3-960E-05182102D7C1}"/>
          </ac:spMkLst>
        </pc:spChg>
        <pc:spChg chg="mod">
          <ac:chgData name="Anthony Carty" userId="1cb74469-59da-4b05-89e0-78ea703ca208" providerId="ADAL" clId="{D3361D7A-E644-4AEC-A798-129C7C620035}" dt="2025-06-25T09:46:10.151" v="0" actId="790"/>
          <ac:spMkLst>
            <pc:docMk/>
            <pc:sldMk cId="2346801094" sldId="1473"/>
            <ac:spMk id="11" creationId="{3609A64A-9F4B-D6DB-B375-AE9FCE306774}"/>
          </ac:spMkLst>
        </pc:spChg>
        <pc:spChg chg="mod">
          <ac:chgData name="Anthony Carty" userId="1cb74469-59da-4b05-89e0-78ea703ca208" providerId="ADAL" clId="{D3361D7A-E644-4AEC-A798-129C7C620035}" dt="2025-06-25T09:46:10.151" v="0" actId="790"/>
          <ac:spMkLst>
            <pc:docMk/>
            <pc:sldMk cId="2346801094" sldId="1473"/>
            <ac:spMk id="14" creationId="{33DBD2E6-C8E9-8CB4-E0D9-4B4A2DCBE22F}"/>
          </ac:spMkLst>
        </pc:spChg>
        <pc:spChg chg="mod">
          <ac:chgData name="Anthony Carty" userId="1cb74469-59da-4b05-89e0-78ea703ca208" providerId="ADAL" clId="{D3361D7A-E644-4AEC-A798-129C7C620035}" dt="2025-06-25T09:46:10.151" v="0" actId="790"/>
          <ac:spMkLst>
            <pc:docMk/>
            <pc:sldMk cId="2346801094" sldId="1473"/>
            <ac:spMk id="15" creationId="{EB7A5B4B-BBE8-15C3-14AB-6BAABDAD4C7A}"/>
          </ac:spMkLst>
        </pc:spChg>
      </pc:sldChg>
      <pc:sldChg chg="modSp mod">
        <pc:chgData name="Anthony Carty" userId="1cb74469-59da-4b05-89e0-78ea703ca208" providerId="ADAL" clId="{D3361D7A-E644-4AEC-A798-129C7C620035}" dt="2025-06-25T09:46:10.151" v="0" actId="790"/>
        <pc:sldMkLst>
          <pc:docMk/>
          <pc:sldMk cId="4126160511" sldId="1474"/>
        </pc:sldMkLst>
        <pc:spChg chg="mod">
          <ac:chgData name="Anthony Carty" userId="1cb74469-59da-4b05-89e0-78ea703ca208" providerId="ADAL" clId="{D3361D7A-E644-4AEC-A798-129C7C620035}" dt="2025-06-25T09:46:10.151" v="0" actId="790"/>
          <ac:spMkLst>
            <pc:docMk/>
            <pc:sldMk cId="4126160511" sldId="1474"/>
            <ac:spMk id="5" creationId="{F5A91DE0-BF80-A2F3-172B-98135F77D0A2}"/>
          </ac:spMkLst>
        </pc:spChg>
        <pc:spChg chg="mod">
          <ac:chgData name="Anthony Carty" userId="1cb74469-59da-4b05-89e0-78ea703ca208" providerId="ADAL" clId="{D3361D7A-E644-4AEC-A798-129C7C620035}" dt="2025-06-25T09:46:10.151" v="0" actId="790"/>
          <ac:spMkLst>
            <pc:docMk/>
            <pc:sldMk cId="4126160511" sldId="1474"/>
            <ac:spMk id="7" creationId="{23986F51-B615-6E6F-417B-8E1A363DC722}"/>
          </ac:spMkLst>
        </pc:spChg>
        <pc:spChg chg="mod">
          <ac:chgData name="Anthony Carty" userId="1cb74469-59da-4b05-89e0-78ea703ca208" providerId="ADAL" clId="{D3361D7A-E644-4AEC-A798-129C7C620035}" dt="2025-06-25T09:46:10.151" v="0" actId="790"/>
          <ac:spMkLst>
            <pc:docMk/>
            <pc:sldMk cId="4126160511" sldId="1474"/>
            <ac:spMk id="9" creationId="{3C7A0755-CBC9-F9EA-8C8B-02E41535DDF7}"/>
          </ac:spMkLst>
        </pc:spChg>
        <pc:spChg chg="mod">
          <ac:chgData name="Anthony Carty" userId="1cb74469-59da-4b05-89e0-78ea703ca208" providerId="ADAL" clId="{D3361D7A-E644-4AEC-A798-129C7C620035}" dt="2025-06-25T09:46:10.151" v="0" actId="790"/>
          <ac:spMkLst>
            <pc:docMk/>
            <pc:sldMk cId="4126160511" sldId="1474"/>
            <ac:spMk id="10" creationId="{54AE6F0D-1041-50FE-3114-D5E83A8CF762}"/>
          </ac:spMkLst>
        </pc:spChg>
        <pc:spChg chg="mod">
          <ac:chgData name="Anthony Carty" userId="1cb74469-59da-4b05-89e0-78ea703ca208" providerId="ADAL" clId="{D3361D7A-E644-4AEC-A798-129C7C620035}" dt="2025-06-25T09:46:10.151" v="0" actId="790"/>
          <ac:spMkLst>
            <pc:docMk/>
            <pc:sldMk cId="4126160511" sldId="1474"/>
            <ac:spMk id="11" creationId="{DF1FA3EE-E972-34D8-757E-1ECAA9D2ECA4}"/>
          </ac:spMkLst>
        </pc:spChg>
        <pc:spChg chg="mod">
          <ac:chgData name="Anthony Carty" userId="1cb74469-59da-4b05-89e0-78ea703ca208" providerId="ADAL" clId="{D3361D7A-E644-4AEC-A798-129C7C620035}" dt="2025-06-25T09:46:10.151" v="0" actId="790"/>
          <ac:spMkLst>
            <pc:docMk/>
            <pc:sldMk cId="4126160511" sldId="1474"/>
            <ac:spMk id="13" creationId="{126F4271-D3E1-412B-BF8D-3798FD76FC17}"/>
          </ac:spMkLst>
        </pc:spChg>
        <pc:spChg chg="mod">
          <ac:chgData name="Anthony Carty" userId="1cb74469-59da-4b05-89e0-78ea703ca208" providerId="ADAL" clId="{D3361D7A-E644-4AEC-A798-129C7C620035}" dt="2025-06-25T09:46:10.151" v="0" actId="790"/>
          <ac:spMkLst>
            <pc:docMk/>
            <pc:sldMk cId="4126160511" sldId="1474"/>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285916793" sldId="1475"/>
        </pc:sldMkLst>
        <pc:spChg chg="mod">
          <ac:chgData name="Anthony Carty" userId="1cb74469-59da-4b05-89e0-78ea703ca208" providerId="ADAL" clId="{D3361D7A-E644-4AEC-A798-129C7C620035}" dt="2025-06-25T09:46:10.151" v="0" actId="790"/>
          <ac:spMkLst>
            <pc:docMk/>
            <pc:sldMk cId="285916793" sldId="1475"/>
            <ac:spMk id="7" creationId="{939F0570-089A-B226-3F54-15CB9933643D}"/>
          </ac:spMkLst>
        </pc:spChg>
        <pc:spChg chg="mod">
          <ac:chgData name="Anthony Carty" userId="1cb74469-59da-4b05-89e0-78ea703ca208" providerId="ADAL" clId="{D3361D7A-E644-4AEC-A798-129C7C620035}" dt="2025-06-25T09:46:10.151" v="0" actId="790"/>
          <ac:spMkLst>
            <pc:docMk/>
            <pc:sldMk cId="285916793" sldId="1475"/>
            <ac:spMk id="9" creationId="{5699656B-733D-E366-80CD-6449A6CCF933}"/>
          </ac:spMkLst>
        </pc:spChg>
        <pc:spChg chg="mod">
          <ac:chgData name="Anthony Carty" userId="1cb74469-59da-4b05-89e0-78ea703ca208" providerId="ADAL" clId="{D3361D7A-E644-4AEC-A798-129C7C620035}" dt="2025-06-25T09:46:10.151" v="0" actId="790"/>
          <ac:spMkLst>
            <pc:docMk/>
            <pc:sldMk cId="285916793" sldId="1475"/>
            <ac:spMk id="10" creationId="{28FAB43D-6E22-E02F-501D-EBE4AE13AA2A}"/>
          </ac:spMkLst>
        </pc:spChg>
        <pc:spChg chg="mod">
          <ac:chgData name="Anthony Carty" userId="1cb74469-59da-4b05-89e0-78ea703ca208" providerId="ADAL" clId="{D3361D7A-E644-4AEC-A798-129C7C620035}" dt="2025-06-25T09:46:10.151" v="0" actId="790"/>
          <ac:spMkLst>
            <pc:docMk/>
            <pc:sldMk cId="285916793" sldId="1475"/>
            <ac:spMk id="11" creationId="{730FE325-72E2-8905-D7D1-91E292EA269A}"/>
          </ac:spMkLst>
        </pc:spChg>
        <pc:spChg chg="mod">
          <ac:chgData name="Anthony Carty" userId="1cb74469-59da-4b05-89e0-78ea703ca208" providerId="ADAL" clId="{D3361D7A-E644-4AEC-A798-129C7C620035}" dt="2025-06-25T09:46:10.151" v="0" actId="790"/>
          <ac:spMkLst>
            <pc:docMk/>
            <pc:sldMk cId="285916793" sldId="1475"/>
            <ac:spMk id="12" creationId="{995494F3-9121-0645-DADF-63EA9D91AE84}"/>
          </ac:spMkLst>
        </pc:spChg>
        <pc:spChg chg="mod">
          <ac:chgData name="Anthony Carty" userId="1cb74469-59da-4b05-89e0-78ea703ca208" providerId="ADAL" clId="{D3361D7A-E644-4AEC-A798-129C7C620035}" dt="2025-06-25T09:46:10.151" v="0" actId="790"/>
          <ac:spMkLst>
            <pc:docMk/>
            <pc:sldMk cId="285916793" sldId="1475"/>
            <ac:spMk id="16" creationId="{35F81948-3047-63AA-C81D-C7F77B88A4CA}"/>
          </ac:spMkLst>
        </pc:spChg>
      </pc:sldChg>
      <pc:sldChg chg="modSp mod">
        <pc:chgData name="Anthony Carty" userId="1cb74469-59da-4b05-89e0-78ea703ca208" providerId="ADAL" clId="{D3361D7A-E644-4AEC-A798-129C7C620035}" dt="2025-06-25T09:46:10.151" v="0" actId="790"/>
        <pc:sldMkLst>
          <pc:docMk/>
          <pc:sldMk cId="808557161" sldId="1476"/>
        </pc:sldMkLst>
        <pc:spChg chg="mod">
          <ac:chgData name="Anthony Carty" userId="1cb74469-59da-4b05-89e0-78ea703ca208" providerId="ADAL" clId="{D3361D7A-E644-4AEC-A798-129C7C620035}" dt="2025-06-25T09:46:10.151" v="0" actId="790"/>
          <ac:spMkLst>
            <pc:docMk/>
            <pc:sldMk cId="808557161" sldId="1476"/>
            <ac:spMk id="5" creationId="{F5A91DE0-BF80-A2F3-172B-98135F77D0A2}"/>
          </ac:spMkLst>
        </pc:spChg>
        <pc:spChg chg="mod">
          <ac:chgData name="Anthony Carty" userId="1cb74469-59da-4b05-89e0-78ea703ca208" providerId="ADAL" clId="{D3361D7A-E644-4AEC-A798-129C7C620035}" dt="2025-06-25T09:46:10.151" v="0" actId="790"/>
          <ac:spMkLst>
            <pc:docMk/>
            <pc:sldMk cId="808557161" sldId="1476"/>
            <ac:spMk id="7" creationId="{F870117E-D6AA-59CE-1552-5ADACF51294D}"/>
          </ac:spMkLst>
        </pc:spChg>
        <pc:spChg chg="mod">
          <ac:chgData name="Anthony Carty" userId="1cb74469-59da-4b05-89e0-78ea703ca208" providerId="ADAL" clId="{D3361D7A-E644-4AEC-A798-129C7C620035}" dt="2025-06-25T09:46:10.151" v="0" actId="790"/>
          <ac:spMkLst>
            <pc:docMk/>
            <pc:sldMk cId="808557161" sldId="1476"/>
            <ac:spMk id="9" creationId="{07CC084C-2874-D105-D259-D4494F034D85}"/>
          </ac:spMkLst>
        </pc:spChg>
        <pc:spChg chg="mod">
          <ac:chgData name="Anthony Carty" userId="1cb74469-59da-4b05-89e0-78ea703ca208" providerId="ADAL" clId="{D3361D7A-E644-4AEC-A798-129C7C620035}" dt="2025-06-25T09:46:10.151" v="0" actId="790"/>
          <ac:spMkLst>
            <pc:docMk/>
            <pc:sldMk cId="808557161" sldId="1476"/>
            <ac:spMk id="10" creationId="{EC0A5410-CB36-4DA5-F1B6-06A39FDC90B8}"/>
          </ac:spMkLst>
        </pc:spChg>
        <pc:spChg chg="mod">
          <ac:chgData name="Anthony Carty" userId="1cb74469-59da-4b05-89e0-78ea703ca208" providerId="ADAL" clId="{D3361D7A-E644-4AEC-A798-129C7C620035}" dt="2025-06-25T09:46:10.151" v="0" actId="790"/>
          <ac:spMkLst>
            <pc:docMk/>
            <pc:sldMk cId="808557161" sldId="1476"/>
            <ac:spMk id="11" creationId="{9BBC2713-71A0-3972-1254-57DBA21AB436}"/>
          </ac:spMkLst>
        </pc:spChg>
        <pc:spChg chg="mod">
          <ac:chgData name="Anthony Carty" userId="1cb74469-59da-4b05-89e0-78ea703ca208" providerId="ADAL" clId="{D3361D7A-E644-4AEC-A798-129C7C620035}" dt="2025-06-25T09:46:10.151" v="0" actId="790"/>
          <ac:spMkLst>
            <pc:docMk/>
            <pc:sldMk cId="808557161" sldId="1476"/>
            <ac:spMk id="13" creationId="{1CDFB6D2-A13A-7548-4779-48F7F00EC65D}"/>
          </ac:spMkLst>
        </pc:spChg>
        <pc:spChg chg="mod">
          <ac:chgData name="Anthony Carty" userId="1cb74469-59da-4b05-89e0-78ea703ca208" providerId="ADAL" clId="{D3361D7A-E644-4AEC-A798-129C7C620035}" dt="2025-06-25T09:46:10.151" v="0" actId="790"/>
          <ac:spMkLst>
            <pc:docMk/>
            <pc:sldMk cId="808557161" sldId="1476"/>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17366661" sldId="1477"/>
        </pc:sldMkLst>
        <pc:spChg chg="mod">
          <ac:chgData name="Anthony Carty" userId="1cb74469-59da-4b05-89e0-78ea703ca208" providerId="ADAL" clId="{D3361D7A-E644-4AEC-A798-129C7C620035}" dt="2025-06-25T09:46:10.151" v="0" actId="790"/>
          <ac:spMkLst>
            <pc:docMk/>
            <pc:sldMk cId="17366661" sldId="1477"/>
            <ac:spMk id="4" creationId="{36F315EE-02F9-322F-74B1-E31A188B5B88}"/>
          </ac:spMkLst>
        </pc:spChg>
        <pc:spChg chg="mod">
          <ac:chgData name="Anthony Carty" userId="1cb74469-59da-4b05-89e0-78ea703ca208" providerId="ADAL" clId="{D3361D7A-E644-4AEC-A798-129C7C620035}" dt="2025-06-25T09:46:10.151" v="0" actId="790"/>
          <ac:spMkLst>
            <pc:docMk/>
            <pc:sldMk cId="17366661" sldId="1477"/>
            <ac:spMk id="7" creationId="{F52441E3-B8DE-40D0-043E-F52845D62F73}"/>
          </ac:spMkLst>
        </pc:spChg>
        <pc:spChg chg="mod">
          <ac:chgData name="Anthony Carty" userId="1cb74469-59da-4b05-89e0-78ea703ca208" providerId="ADAL" clId="{D3361D7A-E644-4AEC-A798-129C7C620035}" dt="2025-06-25T09:46:10.151" v="0" actId="790"/>
          <ac:spMkLst>
            <pc:docMk/>
            <pc:sldMk cId="17366661" sldId="1477"/>
            <ac:spMk id="8" creationId="{8A480668-A2EC-95F7-3897-3A681F4DAB6E}"/>
          </ac:spMkLst>
        </pc:spChg>
        <pc:spChg chg="mod">
          <ac:chgData name="Anthony Carty" userId="1cb74469-59da-4b05-89e0-78ea703ca208" providerId="ADAL" clId="{D3361D7A-E644-4AEC-A798-129C7C620035}" dt="2025-06-25T09:46:10.151" v="0" actId="790"/>
          <ac:spMkLst>
            <pc:docMk/>
            <pc:sldMk cId="17366661" sldId="1477"/>
            <ac:spMk id="9" creationId="{3F8039F2-79BD-8E5F-758D-45397B6E6A37}"/>
          </ac:spMkLst>
        </pc:spChg>
        <pc:spChg chg="mod">
          <ac:chgData name="Anthony Carty" userId="1cb74469-59da-4b05-89e0-78ea703ca208" providerId="ADAL" clId="{D3361D7A-E644-4AEC-A798-129C7C620035}" dt="2025-06-25T09:46:10.151" v="0" actId="790"/>
          <ac:spMkLst>
            <pc:docMk/>
            <pc:sldMk cId="17366661" sldId="1477"/>
            <ac:spMk id="11" creationId="{C63DFCE9-1127-234D-0774-697CBA79180C}"/>
          </ac:spMkLst>
        </pc:spChg>
        <pc:spChg chg="mod">
          <ac:chgData name="Anthony Carty" userId="1cb74469-59da-4b05-89e0-78ea703ca208" providerId="ADAL" clId="{D3361D7A-E644-4AEC-A798-129C7C620035}" dt="2025-06-25T09:46:10.151" v="0" actId="790"/>
          <ac:spMkLst>
            <pc:docMk/>
            <pc:sldMk cId="17366661" sldId="1477"/>
            <ac:spMk id="12" creationId="{BB48C12F-71AD-5647-3A5D-0BE88392A4F4}"/>
          </ac:spMkLst>
        </pc:spChg>
        <pc:spChg chg="mod">
          <ac:chgData name="Anthony Carty" userId="1cb74469-59da-4b05-89e0-78ea703ca208" providerId="ADAL" clId="{D3361D7A-E644-4AEC-A798-129C7C620035}" dt="2025-06-25T09:46:10.151" v="0" actId="790"/>
          <ac:spMkLst>
            <pc:docMk/>
            <pc:sldMk cId="17366661" sldId="1477"/>
            <ac:spMk id="1844" creationId="{9A24F742-E4D7-1824-97D3-13785261B6F6}"/>
          </ac:spMkLst>
        </pc:spChg>
        <pc:graphicFrameChg chg="modGraphic">
          <ac:chgData name="Anthony Carty" userId="1cb74469-59da-4b05-89e0-78ea703ca208" providerId="ADAL" clId="{D3361D7A-E644-4AEC-A798-129C7C620035}" dt="2025-06-25T09:46:10.151" v="0" actId="790"/>
          <ac:graphicFrameMkLst>
            <pc:docMk/>
            <pc:sldMk cId="17366661" sldId="1477"/>
            <ac:graphicFrameMk id="6" creationId="{3869C0F7-8832-3359-9C3C-DFDE2BA26B6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2" name="Google Shape;1412;p5: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6F04-26AE-71AA-6F37-104EF5BFED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4900F8-B873-42E2-BA6F-2D5C307E46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C79F7A-5A2A-C410-C1EE-49D7767BFB3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8ED6B7E-490C-3C03-0093-8D80F629EB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68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a:t>*SEND ANSWER KEY</a:t>
            </a:r>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a:t>*</a:t>
            </a:r>
            <a:r>
              <a:rPr lang="es-ES" err="1"/>
              <a:t>Answer</a:t>
            </a:r>
            <a:r>
              <a:rPr lang="es-ES"/>
              <a:t> </a:t>
            </a:r>
            <a:r>
              <a:rPr lang="es-ES" err="1"/>
              <a:t>key</a:t>
            </a:r>
            <a:r>
              <a:rPr lang="es-ES"/>
              <a:t> </a:t>
            </a:r>
            <a:r>
              <a:rPr lang="es-ES" err="1"/>
              <a:t>on</a:t>
            </a:r>
            <a:r>
              <a:rPr lang="es-ES"/>
              <a:t> </a:t>
            </a:r>
            <a:r>
              <a:rPr lang="es-ES" err="1"/>
              <a:t>other</a:t>
            </a:r>
            <a:r>
              <a:rPr lang="es-ES"/>
              <a:t> </a:t>
            </a:r>
            <a:r>
              <a:rPr lang="es-ES" err="1"/>
              <a:t>document</a:t>
            </a:r>
            <a:endParaRPr lang="es-ES"/>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70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5CFE-F3BD-361F-9740-9EBE173876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464F9E-73E8-A6CD-DFE1-258CFFAD19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F01CB3-6D72-4A57-0F35-149D3B9000F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86D7004-479B-5523-DD23-F529BB7D8A8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28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74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40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72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98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07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57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24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15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03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FAA2-39E2-61DD-87D0-8C71BF0022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359DC4-D285-4B29-924F-522046C59C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23FC99-77B4-1B14-0726-73BE76172AC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4483E4C1-B11F-A08C-9EE0-C93AD9EA24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95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6F04-26AE-71AA-6F37-104EF5BFED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4900F8-B873-42E2-BA6F-2D5C307E46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C79F7A-5A2A-C410-C1EE-49D7767BFB3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8ED6B7E-490C-3C03-0093-8D80F629EB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444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err="1"/>
              <a:t>Send</a:t>
            </a:r>
            <a:r>
              <a:rPr lang="es-ES"/>
              <a:t>/</a:t>
            </a:r>
            <a:r>
              <a:rPr lang="es-ES" err="1"/>
              <a:t>Attach</a:t>
            </a:r>
            <a:r>
              <a:rPr lang="es-ES"/>
              <a:t> </a:t>
            </a:r>
            <a:r>
              <a:rPr lang="es-ES" err="1"/>
              <a:t>the</a:t>
            </a:r>
            <a:r>
              <a:rPr lang="es-ES"/>
              <a:t> </a:t>
            </a:r>
            <a:r>
              <a:rPr lang="es-ES" err="1"/>
              <a:t>Answer</a:t>
            </a:r>
            <a:r>
              <a:rPr lang="es-ES"/>
              <a:t> </a:t>
            </a:r>
            <a:r>
              <a:rPr lang="es-ES" err="1"/>
              <a:t>key</a:t>
            </a:r>
            <a:r>
              <a:rPr lang="es-ES"/>
              <a:t>?</a:t>
            </a:r>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071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err="1"/>
              <a:t>Send</a:t>
            </a:r>
            <a:r>
              <a:rPr lang="es-ES"/>
              <a:t>/</a:t>
            </a:r>
            <a:r>
              <a:rPr lang="es-ES" err="1"/>
              <a:t>Attach</a:t>
            </a:r>
            <a:r>
              <a:rPr lang="es-ES"/>
              <a:t> </a:t>
            </a:r>
            <a:r>
              <a:rPr lang="es-ES" err="1"/>
              <a:t>the</a:t>
            </a:r>
            <a:r>
              <a:rPr lang="es-ES"/>
              <a:t> </a:t>
            </a:r>
            <a:r>
              <a:rPr lang="es-ES" err="1"/>
              <a:t>Answer</a:t>
            </a:r>
            <a:r>
              <a:rPr lang="es-ES"/>
              <a:t> </a:t>
            </a:r>
            <a:r>
              <a:rPr lang="es-ES" err="1"/>
              <a:t>key</a:t>
            </a:r>
            <a:r>
              <a:rPr lang="es-ES"/>
              <a:t>?</a:t>
            </a:r>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736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5CFE-F3BD-361F-9740-9EBE173876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464F9E-73E8-A6CD-DFE1-258CFFAD19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F01CB3-6D72-4A57-0F35-149D3B9000F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86D7004-479B-5523-DD23-F529BB7D8A8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08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r>
              <a:rPr lang="es-ES" err="1"/>
              <a:t>Attachment</a:t>
            </a:r>
            <a:r>
              <a:rPr lang="es-ES"/>
              <a:t>? </a:t>
            </a:r>
            <a:r>
              <a:rPr lang="es-ES" err="1"/>
              <a:t>Scenario</a:t>
            </a:r>
            <a:r>
              <a:rPr lang="es-ES"/>
              <a:t> </a:t>
            </a:r>
            <a:r>
              <a:rPr lang="es-ES" err="1"/>
              <a:t>description</a:t>
            </a:r>
            <a:r>
              <a:rPr lang="es-ES"/>
              <a:t> and role </a:t>
            </a:r>
            <a:r>
              <a:rPr lang="es-ES" err="1"/>
              <a:t>cards</a:t>
            </a:r>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36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F636-43BE-C524-B84A-68261F7F939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0AA2C7-580D-A2FB-C3CB-B10482E2D7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DD0E4B-92A3-9A8D-DF01-10BBD7BCCBB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23F3302-872B-F2B1-FFCF-21CE8A68D5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868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19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1" name="Google Shape;1841;p48: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92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37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FAA2-39E2-61DD-87D0-8C71BF0022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359DC4-D285-4B29-924F-522046C59C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23FC99-77B4-1B14-0726-73BE76172AC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4483E4C1-B11F-A08C-9EE0-C93AD9EA24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15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6F04-26AE-71AA-6F37-104EF5BFED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4900F8-B873-42E2-BA6F-2D5C307E46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C79F7A-5A2A-C410-C1EE-49D7767BFB3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8ED6B7E-490C-3C03-0093-8D80F629EB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477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23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89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a:extLst>
            <a:ext uri="{FF2B5EF4-FFF2-40B4-BE49-F238E27FC236}">
              <a16:creationId xmlns:a16="http://schemas.microsoft.com/office/drawing/2014/main" id="{AFA5DF63-577F-5D01-BA8E-F457993FA6EF}"/>
            </a:ext>
          </a:extLst>
        </p:cNvPr>
        <p:cNvGrpSpPr/>
        <p:nvPr/>
      </p:nvGrpSpPr>
      <p:grpSpPr>
        <a:xfrm>
          <a:off x="0" y="0"/>
          <a:ext cx="0" cy="0"/>
          <a:chOff x="0" y="0"/>
          <a:chExt cx="0" cy="0"/>
        </a:xfrm>
      </p:grpSpPr>
      <p:sp>
        <p:nvSpPr>
          <p:cNvPr id="1840" name="Google Shape;1840;p48:notes">
            <a:extLst>
              <a:ext uri="{FF2B5EF4-FFF2-40B4-BE49-F238E27FC236}">
                <a16:creationId xmlns:a16="http://schemas.microsoft.com/office/drawing/2014/main" id="{698072D1-6C40-6138-7922-B55DA4B2F71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1" name="Google Shape;1841;p48:notes">
            <a:extLst>
              <a:ext uri="{FF2B5EF4-FFF2-40B4-BE49-F238E27FC236}">
                <a16:creationId xmlns:a16="http://schemas.microsoft.com/office/drawing/2014/main" id="{FB0F488C-1E40-8810-0135-8A58165F915E}"/>
              </a:ext>
            </a:extLst>
          </p:cNvPr>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57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5CFE-F3BD-361F-9740-9EBE173876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464F9E-73E8-A6CD-DFE1-258CFFAD19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F01CB3-6D72-4A57-0F35-149D3B9000F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86D7004-479B-5523-DD23-F529BB7D8A8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29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solidFill>
                  <a:srgbClr val="000000"/>
                </a:solidFill>
                <a:effectLst/>
                <a:latin typeface="Helvetica" pitchFamily="2" charset="0"/>
              </a:rPr>
              <a:t>Edit/expand student directions if possible</a:t>
            </a:r>
          </a:p>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05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F636-43BE-C524-B84A-68261F7F939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0AA2C7-580D-A2FB-C3CB-B10482E2D7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DD0E4B-92A3-9A8D-DF01-10BBD7BCCBBE}"/>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a:t> </a:t>
            </a:r>
            <a:r>
              <a:rPr lang="en-US">
                <a:solidFill>
                  <a:srgbClr val="000000"/>
                </a:solidFill>
                <a:effectLst/>
                <a:latin typeface="Helvetica" pitchFamily="2" charset="0"/>
              </a:rPr>
              <a:t>Need new Intro and instructions?</a:t>
            </a:r>
          </a:p>
          <a:p>
            <a:endParaRPr lang="es-ES"/>
          </a:p>
        </p:txBody>
      </p:sp>
      <p:sp>
        <p:nvSpPr>
          <p:cNvPr id="4" name="Marcador de número de diapositiva 3">
            <a:extLst>
              <a:ext uri="{FF2B5EF4-FFF2-40B4-BE49-F238E27FC236}">
                <a16:creationId xmlns:a16="http://schemas.microsoft.com/office/drawing/2014/main" id="{623F3302-872B-F2B1-FFCF-21CE8A68D5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63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44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FAA2-39E2-61DD-87D0-8C71BF0022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359DC4-D285-4B29-924F-522046C59C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23FC99-77B4-1B14-0726-73BE76172AC5}"/>
              </a:ext>
            </a:extLst>
          </p:cNvPr>
          <p:cNvSpPr>
            <a:spLocks noGrp="1"/>
          </p:cNvSpPr>
          <p:nvPr>
            <p:ph type="body" idx="1"/>
          </p:nvPr>
        </p:nvSpPr>
        <p:spPr/>
        <p:txBody>
          <a:bodyPr/>
          <a:lstStyle/>
          <a:p>
            <a:r>
              <a:rPr lang="es-ES"/>
              <a:t>Will </a:t>
            </a:r>
            <a:r>
              <a:rPr lang="es-ES" err="1"/>
              <a:t>need</a:t>
            </a:r>
            <a:r>
              <a:rPr lang="es-ES"/>
              <a:t> </a:t>
            </a:r>
            <a:r>
              <a:rPr lang="es-ES" err="1"/>
              <a:t>to</a:t>
            </a:r>
            <a:r>
              <a:rPr lang="es-ES"/>
              <a:t> </a:t>
            </a:r>
            <a:r>
              <a:rPr lang="es-ES" err="1"/>
              <a:t>improve</a:t>
            </a:r>
            <a:r>
              <a:rPr lang="es-ES"/>
              <a:t>/</a:t>
            </a:r>
            <a:r>
              <a:rPr lang="es-ES" err="1"/>
              <a:t>modify</a:t>
            </a:r>
            <a:r>
              <a:rPr lang="es-ES"/>
              <a:t> </a:t>
            </a:r>
            <a:r>
              <a:rPr lang="es-ES" err="1"/>
              <a:t>these</a:t>
            </a:r>
            <a:endParaRPr lang="es-ES"/>
          </a:p>
        </p:txBody>
      </p:sp>
      <p:sp>
        <p:nvSpPr>
          <p:cNvPr id="4" name="Marcador de número de diapositiva 3">
            <a:extLst>
              <a:ext uri="{FF2B5EF4-FFF2-40B4-BE49-F238E27FC236}">
                <a16:creationId xmlns:a16="http://schemas.microsoft.com/office/drawing/2014/main" id="{4483E4C1-B11F-A08C-9EE0-C93AD9EA24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06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reserve="1" userDrawn="1">
  <p:cSld name="1_Table Of Contents">
    <p:spTree>
      <p:nvGrpSpPr>
        <p:cNvPr id="1" name="Shape 78"/>
        <p:cNvGrpSpPr/>
        <p:nvPr/>
      </p:nvGrpSpPr>
      <p:grpSpPr>
        <a:xfrm>
          <a:off x="0" y="0"/>
          <a:ext cx="0" cy="0"/>
          <a:chOff x="0" y="0"/>
          <a:chExt cx="0" cy="0"/>
        </a:xfrm>
      </p:grpSpPr>
      <p:sp>
        <p:nvSpPr>
          <p:cNvPr id="110" name="Google Shape;110;p41"/>
          <p:cNvSpPr/>
          <p:nvPr/>
        </p:nvSpPr>
        <p:spPr>
          <a:xfrm rot="10800000" flipH="1">
            <a:off x="252047" y="5347915"/>
            <a:ext cx="1576753" cy="5559797"/>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1"/>
          <p:cNvSpPr/>
          <p:nvPr/>
        </p:nvSpPr>
        <p:spPr>
          <a:xfrm>
            <a:off x="-119710" y="0"/>
            <a:ext cx="1948511"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3FC2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 Placeholder 32">
            <a:extLst>
              <a:ext uri="{FF2B5EF4-FFF2-40B4-BE49-F238E27FC236}">
                <a16:creationId xmlns:a16="http://schemas.microsoft.com/office/drawing/2014/main" id="{AC960F3C-E0F1-A9E2-2AE6-AB2BA6E4FFBC}"/>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CONTENTS</a:t>
            </a:r>
            <a:endParaRPr lang="en-US"/>
          </a:p>
        </p:txBody>
      </p:sp>
      <p:sp>
        <p:nvSpPr>
          <p:cNvPr id="3" name="Text Placeholder 32">
            <a:extLst>
              <a:ext uri="{FF2B5EF4-FFF2-40B4-BE49-F238E27FC236}">
                <a16:creationId xmlns:a16="http://schemas.microsoft.com/office/drawing/2014/main" id="{06513CE5-6D9C-C4A0-CB92-B37C4A3D22EE}"/>
              </a:ext>
            </a:extLst>
          </p:cNvPr>
          <p:cNvSpPr>
            <a:spLocks noGrp="1"/>
          </p:cNvSpPr>
          <p:nvPr>
            <p:ph type="body" sz="quarter" idx="11" hasCustomPrompt="1"/>
          </p:nvPr>
        </p:nvSpPr>
        <p:spPr>
          <a:xfrm>
            <a:off x="2602503" y="2000967"/>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4" name="Text Placeholder 32">
            <a:extLst>
              <a:ext uri="{FF2B5EF4-FFF2-40B4-BE49-F238E27FC236}">
                <a16:creationId xmlns:a16="http://schemas.microsoft.com/office/drawing/2014/main" id="{B4C92447-5990-4238-031F-465E0140B247}"/>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5" name="Text Placeholder 32">
            <a:extLst>
              <a:ext uri="{FF2B5EF4-FFF2-40B4-BE49-F238E27FC236}">
                <a16:creationId xmlns:a16="http://schemas.microsoft.com/office/drawing/2014/main" id="{66726539-A98D-5B90-1225-081005CD6285}"/>
              </a:ext>
            </a:extLst>
          </p:cNvPr>
          <p:cNvSpPr>
            <a:spLocks noGrp="1"/>
          </p:cNvSpPr>
          <p:nvPr>
            <p:ph type="body" sz="quarter" idx="13" hasCustomPrompt="1"/>
          </p:nvPr>
        </p:nvSpPr>
        <p:spPr>
          <a:xfrm>
            <a:off x="2602503" y="2476209"/>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6" name="Text Placeholder 32">
            <a:extLst>
              <a:ext uri="{FF2B5EF4-FFF2-40B4-BE49-F238E27FC236}">
                <a16:creationId xmlns:a16="http://schemas.microsoft.com/office/drawing/2014/main" id="{AC59D636-7F58-9556-C160-94028C5215CF}"/>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7" name="Text Placeholder 32">
            <a:extLst>
              <a:ext uri="{FF2B5EF4-FFF2-40B4-BE49-F238E27FC236}">
                <a16:creationId xmlns:a16="http://schemas.microsoft.com/office/drawing/2014/main" id="{83720756-ABC8-48CA-4C0D-80F1E20A55FA}"/>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8" name="Text Placeholder 32">
            <a:extLst>
              <a:ext uri="{FF2B5EF4-FFF2-40B4-BE49-F238E27FC236}">
                <a16:creationId xmlns:a16="http://schemas.microsoft.com/office/drawing/2014/main" id="{E1C06928-A776-E0DD-1D11-650A59737415}"/>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9" name="Text Placeholder 32">
            <a:extLst>
              <a:ext uri="{FF2B5EF4-FFF2-40B4-BE49-F238E27FC236}">
                <a16:creationId xmlns:a16="http://schemas.microsoft.com/office/drawing/2014/main" id="{2D834DA9-02EB-BB8A-3312-46B5413D30DD}"/>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0" name="Text Placeholder 32">
            <a:extLst>
              <a:ext uri="{FF2B5EF4-FFF2-40B4-BE49-F238E27FC236}">
                <a16:creationId xmlns:a16="http://schemas.microsoft.com/office/drawing/2014/main" id="{1C9EA312-7BCC-06E1-512A-9FF4A874C73D}"/>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 name="Text Placeholder 32">
            <a:extLst>
              <a:ext uri="{FF2B5EF4-FFF2-40B4-BE49-F238E27FC236}">
                <a16:creationId xmlns:a16="http://schemas.microsoft.com/office/drawing/2014/main" id="{AB1878A5-5C76-7446-91C5-8F3901C019DF}"/>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2" name="Text Placeholder 32">
            <a:extLst>
              <a:ext uri="{FF2B5EF4-FFF2-40B4-BE49-F238E27FC236}">
                <a16:creationId xmlns:a16="http://schemas.microsoft.com/office/drawing/2014/main" id="{2D297D47-52B6-A6F9-6E76-4951B46BF7E8}"/>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3" name="Text Placeholder 32">
            <a:extLst>
              <a:ext uri="{FF2B5EF4-FFF2-40B4-BE49-F238E27FC236}">
                <a16:creationId xmlns:a16="http://schemas.microsoft.com/office/drawing/2014/main" id="{844D32AC-6F0B-C311-146A-0A975122566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4" name="Text Placeholder 32">
            <a:extLst>
              <a:ext uri="{FF2B5EF4-FFF2-40B4-BE49-F238E27FC236}">
                <a16:creationId xmlns:a16="http://schemas.microsoft.com/office/drawing/2014/main" id="{D464C347-4571-E4BF-F59A-DAD841358C33}"/>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5" name="Text Placeholder 32">
            <a:extLst>
              <a:ext uri="{FF2B5EF4-FFF2-40B4-BE49-F238E27FC236}">
                <a16:creationId xmlns:a16="http://schemas.microsoft.com/office/drawing/2014/main" id="{E791A225-D230-EE32-9E02-006AEB1CF64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6" name="Text Placeholder 32">
            <a:extLst>
              <a:ext uri="{FF2B5EF4-FFF2-40B4-BE49-F238E27FC236}">
                <a16:creationId xmlns:a16="http://schemas.microsoft.com/office/drawing/2014/main" id="{7FD898A5-7188-67AD-7795-75A0C3F7CC7F}"/>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Tree>
    <p:extLst>
      <p:ext uri="{BB962C8B-B14F-4D97-AF65-F5344CB8AC3E}">
        <p14:creationId xmlns:p14="http://schemas.microsoft.com/office/powerpoint/2010/main" val="111504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Cover Slide" preserve="1" userDrawn="1">
  <p:cSld name="2_Cover Slide">
    <p:spTree>
      <p:nvGrpSpPr>
        <p:cNvPr id="1" name="Shape 15"/>
        <p:cNvGrpSpPr/>
        <p:nvPr/>
      </p:nvGrpSpPr>
      <p:grpSpPr>
        <a:xfrm>
          <a:off x="0" y="0"/>
          <a:ext cx="0" cy="0"/>
          <a:chOff x="0" y="0"/>
          <a:chExt cx="0" cy="0"/>
        </a:xfrm>
      </p:grpSpPr>
      <p:sp>
        <p:nvSpPr>
          <p:cNvPr id="19" name="Freeform 18">
            <a:extLst>
              <a:ext uri="{FF2B5EF4-FFF2-40B4-BE49-F238E27FC236}">
                <a16:creationId xmlns:a16="http://schemas.microsoft.com/office/drawing/2014/main" id="{E46A5B0D-329C-6301-5D4F-2418D03BD0EC}"/>
              </a:ext>
            </a:extLst>
          </p:cNvPr>
          <p:cNvSpPr/>
          <p:nvPr userDrawn="1"/>
        </p:nvSpPr>
        <p:spPr>
          <a:xfrm rot="10800000" flipH="1">
            <a:off x="0" y="0"/>
            <a:ext cx="7825105" cy="10907713"/>
          </a:xfrm>
          <a:custGeom>
            <a:avLst/>
            <a:gdLst>
              <a:gd name="connsiteX0" fmla="*/ 0 w 7825105"/>
              <a:gd name="connsiteY0" fmla="*/ 10907713 h 10907713"/>
              <a:gd name="connsiteX1" fmla="*/ 7825105 w 7825105"/>
              <a:gd name="connsiteY1" fmla="*/ 10907713 h 10907713"/>
              <a:gd name="connsiteX2" fmla="*/ 7825105 w 7825105"/>
              <a:gd name="connsiteY2" fmla="*/ 7084653 h 10907713"/>
              <a:gd name="connsiteX3" fmla="*/ 7801356 w 7825105"/>
              <a:gd name="connsiteY3" fmla="*/ 7083440 h 10907713"/>
              <a:gd name="connsiteX4" fmla="*/ 1038540 w 7825105"/>
              <a:gd name="connsiteY4" fmla="*/ 7810 h 10907713"/>
              <a:gd name="connsiteX5" fmla="*/ 1038938 w 7825105"/>
              <a:gd name="connsiteY5" fmla="*/ 0 h 10907713"/>
              <a:gd name="connsiteX6" fmla="*/ 1 w 7825105"/>
              <a:gd name="connsiteY6" fmla="*/ 0 h 10907713"/>
              <a:gd name="connsiteX7" fmla="*/ 1 w 7825105"/>
              <a:gd name="connsiteY7" fmla="*/ 4487863 h 10907713"/>
              <a:gd name="connsiteX8" fmla="*/ 0 w 7825105"/>
              <a:gd name="connsiteY8" fmla="*/ 4487863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105" h="10907713">
                <a:moveTo>
                  <a:pt x="0" y="10907713"/>
                </a:moveTo>
                <a:lnTo>
                  <a:pt x="7825105" y="10907713"/>
                </a:lnTo>
                <a:lnTo>
                  <a:pt x="7825105" y="7084653"/>
                </a:lnTo>
                <a:lnTo>
                  <a:pt x="7801356" y="7083440"/>
                </a:lnTo>
                <a:lnTo>
                  <a:pt x="1038540" y="7810"/>
                </a:lnTo>
                <a:lnTo>
                  <a:pt x="1038938" y="0"/>
                </a:lnTo>
                <a:lnTo>
                  <a:pt x="1" y="0"/>
                </a:lnTo>
                <a:lnTo>
                  <a:pt x="1" y="4487863"/>
                </a:lnTo>
                <a:lnTo>
                  <a:pt x="0" y="4487863"/>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sp>
        <p:nvSpPr>
          <p:cNvPr id="4" name="Freeform 3">
            <a:extLst>
              <a:ext uri="{FF2B5EF4-FFF2-40B4-BE49-F238E27FC236}">
                <a16:creationId xmlns:a16="http://schemas.microsoft.com/office/drawing/2014/main" id="{A8F78976-D6FD-A86D-100B-602A17B6316B}"/>
              </a:ext>
            </a:extLst>
          </p:cNvPr>
          <p:cNvSpPr/>
          <p:nvPr userDrawn="1"/>
        </p:nvSpPr>
        <p:spPr>
          <a:xfrm rot="13447736" flipH="1">
            <a:off x="5694665" y="4331750"/>
            <a:ext cx="377088"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0E6E61"/>
          </a:solidFill>
          <a:ln w="511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Text Placeholder 32">
            <a:extLst>
              <a:ext uri="{FF2B5EF4-FFF2-40B4-BE49-F238E27FC236}">
                <a16:creationId xmlns:a16="http://schemas.microsoft.com/office/drawing/2014/main" id="{E8EFA7F9-29AA-7888-8A0B-AE84DF6D8BB9}"/>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ESSF</a:t>
            </a:r>
            <a:endParaRPr lang="en-US"/>
          </a:p>
        </p:txBody>
      </p:sp>
      <p:sp>
        <p:nvSpPr>
          <p:cNvPr id="6" name="Text Placeholder 32">
            <a:extLst>
              <a:ext uri="{FF2B5EF4-FFF2-40B4-BE49-F238E27FC236}">
                <a16:creationId xmlns:a16="http://schemas.microsoft.com/office/drawing/2014/main" id="{8AC83130-2329-1C95-FA14-832768CE9E35}"/>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 guide to </a:t>
            </a:r>
          </a:p>
        </p:txBody>
      </p:sp>
      <p:grpSp>
        <p:nvGrpSpPr>
          <p:cNvPr id="22" name="Graphic 5">
            <a:extLst>
              <a:ext uri="{FF2B5EF4-FFF2-40B4-BE49-F238E27FC236}">
                <a16:creationId xmlns:a16="http://schemas.microsoft.com/office/drawing/2014/main" id="{99C5B7D9-A743-0B32-AAB6-0509221F75CE}"/>
              </a:ext>
            </a:extLst>
          </p:cNvPr>
          <p:cNvGrpSpPr/>
          <p:nvPr userDrawn="1"/>
        </p:nvGrpSpPr>
        <p:grpSpPr>
          <a:xfrm>
            <a:off x="4117290" y="992947"/>
            <a:ext cx="5354038" cy="2577465"/>
            <a:chOff x="4891013" y="3454793"/>
            <a:chExt cx="5354038" cy="2577465"/>
          </a:xfrm>
        </p:grpSpPr>
        <p:sp>
          <p:nvSpPr>
            <p:cNvPr id="78" name="Freeform 77">
              <a:extLst>
                <a:ext uri="{FF2B5EF4-FFF2-40B4-BE49-F238E27FC236}">
                  <a16:creationId xmlns:a16="http://schemas.microsoft.com/office/drawing/2014/main" id="{975D1514-FA95-D9F1-8059-4B486C63E7CE}"/>
                </a:ext>
              </a:extLst>
            </p:cNvPr>
            <p:cNvSpPr/>
            <p:nvPr/>
          </p:nvSpPr>
          <p:spPr>
            <a:xfrm>
              <a:off x="4891013"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CEBEDD"/>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350188DD-D412-8432-A41F-384A4B10903D}"/>
                </a:ext>
              </a:extLst>
            </p:cNvPr>
            <p:cNvSpPr/>
            <p:nvPr/>
          </p:nvSpPr>
          <p:spPr>
            <a:xfrm>
              <a:off x="5612421"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69BCAC"/>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0398127B-8D43-FAA9-C4ED-D91BB45A84EA}"/>
                </a:ext>
              </a:extLst>
            </p:cNvPr>
            <p:cNvSpPr/>
            <p:nvPr/>
          </p:nvSpPr>
          <p:spPr>
            <a:xfrm>
              <a:off x="6310219" y="4037160"/>
              <a:ext cx="143844" cy="165703"/>
            </a:xfrm>
            <a:custGeom>
              <a:avLst/>
              <a:gdLst>
                <a:gd name="connsiteX0" fmla="*/ 437 w 143844"/>
                <a:gd name="connsiteY0" fmla="*/ 165704 h 165703"/>
                <a:gd name="connsiteX1" fmla="*/ 0 w 143844"/>
                <a:gd name="connsiteY1" fmla="*/ 0 h 165703"/>
                <a:gd name="connsiteX2" fmla="*/ 143845 w 143844"/>
                <a:gd name="connsiteY2" fmla="*/ 82196 h 165703"/>
                <a:gd name="connsiteX3" fmla="*/ 437 w 143844"/>
                <a:gd name="connsiteY3" fmla="*/ 165704 h 165703"/>
              </a:gdLst>
              <a:ahLst/>
              <a:cxnLst>
                <a:cxn ang="0">
                  <a:pos x="connsiteX0" y="connsiteY0"/>
                </a:cxn>
                <a:cxn ang="0">
                  <a:pos x="connsiteX1" y="connsiteY1"/>
                </a:cxn>
                <a:cxn ang="0">
                  <a:pos x="connsiteX2" y="connsiteY2"/>
                </a:cxn>
                <a:cxn ang="0">
                  <a:pos x="connsiteX3" y="connsiteY3"/>
                </a:cxn>
              </a:cxnLst>
              <a:rect l="l" t="t" r="r" b="b"/>
              <a:pathLst>
                <a:path w="143844" h="165703">
                  <a:moveTo>
                    <a:pt x="437" y="165704"/>
                  </a:moveTo>
                  <a:lnTo>
                    <a:pt x="0" y="0"/>
                  </a:lnTo>
                  <a:lnTo>
                    <a:pt x="143845" y="82196"/>
                  </a:lnTo>
                  <a:lnTo>
                    <a:pt x="437" y="165704"/>
                  </a:lnTo>
                  <a:close/>
                </a:path>
              </a:pathLst>
            </a:custGeom>
            <a:solidFill>
              <a:schemeClr val="bg1"/>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1" name="Graphic 5">
              <a:extLst>
                <a:ext uri="{FF2B5EF4-FFF2-40B4-BE49-F238E27FC236}">
                  <a16:creationId xmlns:a16="http://schemas.microsoft.com/office/drawing/2014/main" id="{A4EFF997-474D-2E9F-AA84-CA5F9B38BE8F}"/>
                </a:ext>
              </a:extLst>
            </p:cNvPr>
            <p:cNvGrpSpPr/>
            <p:nvPr/>
          </p:nvGrpSpPr>
          <p:grpSpPr>
            <a:xfrm>
              <a:off x="4891013" y="3454793"/>
              <a:ext cx="5354038" cy="2577465"/>
              <a:chOff x="4891013" y="3454793"/>
              <a:chExt cx="5354038" cy="2577465"/>
            </a:xfrm>
            <a:solidFill>
              <a:srgbClr val="FFFFFF"/>
            </a:solidFill>
          </p:grpSpPr>
          <p:sp>
            <p:nvSpPr>
              <p:cNvPr id="83" name="Freeform 82">
                <a:extLst>
                  <a:ext uri="{FF2B5EF4-FFF2-40B4-BE49-F238E27FC236}">
                    <a16:creationId xmlns:a16="http://schemas.microsoft.com/office/drawing/2014/main" id="{79836561-94F3-5C6B-D093-5F854057FEDE}"/>
                  </a:ext>
                </a:extLst>
              </p:cNvPr>
              <p:cNvSpPr/>
              <p:nvPr/>
            </p:nvSpPr>
            <p:spPr>
              <a:xfrm>
                <a:off x="4891013" y="3454793"/>
                <a:ext cx="616913" cy="871802"/>
              </a:xfrm>
              <a:custGeom>
                <a:avLst/>
                <a:gdLst>
                  <a:gd name="connsiteX0" fmla="*/ 616913 w 616913"/>
                  <a:gd name="connsiteY0" fmla="*/ 163080 h 871802"/>
                  <a:gd name="connsiteX1" fmla="*/ 616913 w 616913"/>
                  <a:gd name="connsiteY1" fmla="*/ 0 h 871802"/>
                  <a:gd name="connsiteX2" fmla="*/ 0 w 616913"/>
                  <a:gd name="connsiteY2" fmla="*/ 0 h 871802"/>
                  <a:gd name="connsiteX3" fmla="*/ 0 w 616913"/>
                  <a:gd name="connsiteY3" fmla="*/ 254895 h 871802"/>
                  <a:gd name="connsiteX4" fmla="*/ 312610 w 616913"/>
                  <a:gd name="connsiteY4" fmla="*/ 434589 h 871802"/>
                  <a:gd name="connsiteX5" fmla="*/ 0 w 616913"/>
                  <a:gd name="connsiteY5" fmla="*/ 616470 h 871802"/>
                  <a:gd name="connsiteX6" fmla="*/ 0 w 616913"/>
                  <a:gd name="connsiteY6" fmla="*/ 871802 h 871802"/>
                  <a:gd name="connsiteX7" fmla="*/ 616913 w 616913"/>
                  <a:gd name="connsiteY7" fmla="*/ 871802 h 871802"/>
                  <a:gd name="connsiteX8" fmla="*/ 616913 w 616913"/>
                  <a:gd name="connsiteY8" fmla="*/ 708285 h 871802"/>
                  <a:gd name="connsiteX9" fmla="*/ 185380 w 616913"/>
                  <a:gd name="connsiteY9" fmla="*/ 708285 h 871802"/>
                  <a:gd name="connsiteX10" fmla="*/ 185380 w 616913"/>
                  <a:gd name="connsiteY10" fmla="*/ 511102 h 871802"/>
                  <a:gd name="connsiteX11" fmla="*/ 607732 w 616913"/>
                  <a:gd name="connsiteY11" fmla="*/ 511102 h 871802"/>
                  <a:gd name="connsiteX12" fmla="*/ 607732 w 616913"/>
                  <a:gd name="connsiteY12" fmla="*/ 347584 h 871802"/>
                  <a:gd name="connsiteX13" fmla="*/ 185380 w 616913"/>
                  <a:gd name="connsiteY13" fmla="*/ 347584 h 871802"/>
                  <a:gd name="connsiteX14" fmla="*/ 185380 w 616913"/>
                  <a:gd name="connsiteY14" fmla="*/ 163080 h 871802"/>
                  <a:gd name="connsiteX15" fmla="*/ 616913 w 616913"/>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913" h="871802">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AE7CBC67-2B06-1874-A89B-C79FB856C4D3}"/>
                  </a:ext>
                </a:extLst>
              </p:cNvPr>
              <p:cNvSpPr/>
              <p:nvPr/>
            </p:nvSpPr>
            <p:spPr>
              <a:xfrm>
                <a:off x="5612421" y="3454793"/>
                <a:ext cx="617350" cy="871802"/>
              </a:xfrm>
              <a:custGeom>
                <a:avLst/>
                <a:gdLst>
                  <a:gd name="connsiteX0" fmla="*/ 617350 w 617350"/>
                  <a:gd name="connsiteY0" fmla="*/ 163080 h 871802"/>
                  <a:gd name="connsiteX1" fmla="*/ 617350 w 617350"/>
                  <a:gd name="connsiteY1" fmla="*/ 0 h 871802"/>
                  <a:gd name="connsiteX2" fmla="*/ 0 w 617350"/>
                  <a:gd name="connsiteY2" fmla="*/ 0 h 871802"/>
                  <a:gd name="connsiteX3" fmla="*/ 0 w 617350"/>
                  <a:gd name="connsiteY3" fmla="*/ 254895 h 871802"/>
                  <a:gd name="connsiteX4" fmla="*/ 313047 w 617350"/>
                  <a:gd name="connsiteY4" fmla="*/ 434589 h 871802"/>
                  <a:gd name="connsiteX5" fmla="*/ 0 w 617350"/>
                  <a:gd name="connsiteY5" fmla="*/ 616470 h 871802"/>
                  <a:gd name="connsiteX6" fmla="*/ 0 w 617350"/>
                  <a:gd name="connsiteY6" fmla="*/ 871802 h 871802"/>
                  <a:gd name="connsiteX7" fmla="*/ 617350 w 617350"/>
                  <a:gd name="connsiteY7" fmla="*/ 871802 h 871802"/>
                  <a:gd name="connsiteX8" fmla="*/ 617350 w 617350"/>
                  <a:gd name="connsiteY8" fmla="*/ 708285 h 871802"/>
                  <a:gd name="connsiteX9" fmla="*/ 185817 w 617350"/>
                  <a:gd name="connsiteY9" fmla="*/ 708285 h 871802"/>
                  <a:gd name="connsiteX10" fmla="*/ 185817 w 617350"/>
                  <a:gd name="connsiteY10" fmla="*/ 511102 h 871802"/>
                  <a:gd name="connsiteX11" fmla="*/ 608169 w 617350"/>
                  <a:gd name="connsiteY11" fmla="*/ 511102 h 871802"/>
                  <a:gd name="connsiteX12" fmla="*/ 608169 w 617350"/>
                  <a:gd name="connsiteY12" fmla="*/ 347584 h 871802"/>
                  <a:gd name="connsiteX13" fmla="*/ 185817 w 617350"/>
                  <a:gd name="connsiteY13" fmla="*/ 347584 h 871802"/>
                  <a:gd name="connsiteX14" fmla="*/ 185817 w 617350"/>
                  <a:gd name="connsiteY14" fmla="*/ 163080 h 871802"/>
                  <a:gd name="connsiteX15" fmla="*/ 617350 w 617350"/>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50" h="871802">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0FA6FBB7-067A-344A-F51F-CAD55901B38E}"/>
                  </a:ext>
                </a:extLst>
              </p:cNvPr>
              <p:cNvSpPr/>
              <p:nvPr/>
            </p:nvSpPr>
            <p:spPr>
              <a:xfrm>
                <a:off x="6310656" y="3458291"/>
                <a:ext cx="664132" cy="867429"/>
              </a:xfrm>
              <a:custGeom>
                <a:avLst/>
                <a:gdLst>
                  <a:gd name="connsiteX0" fmla="*/ 628718 w 664132"/>
                  <a:gd name="connsiteY0" fmla="*/ 473501 h 867429"/>
                  <a:gd name="connsiteX1" fmla="*/ 539526 w 664132"/>
                  <a:gd name="connsiteY1" fmla="*/ 396552 h 867429"/>
                  <a:gd name="connsiteX2" fmla="*/ 423663 w 664132"/>
                  <a:gd name="connsiteY2" fmla="*/ 352393 h 867429"/>
                  <a:gd name="connsiteX3" fmla="*/ 307801 w 664132"/>
                  <a:gd name="connsiteY3" fmla="*/ 322663 h 867429"/>
                  <a:gd name="connsiteX4" fmla="*/ 218171 w 664132"/>
                  <a:gd name="connsiteY4" fmla="*/ 291621 h 867429"/>
                  <a:gd name="connsiteX5" fmla="*/ 182320 w 664132"/>
                  <a:gd name="connsiteY5" fmla="*/ 240467 h 867429"/>
                  <a:gd name="connsiteX6" fmla="*/ 213799 w 664132"/>
                  <a:gd name="connsiteY6" fmla="*/ 178820 h 867429"/>
                  <a:gd name="connsiteX7" fmla="*/ 302117 w 664132"/>
                  <a:gd name="connsiteY7" fmla="*/ 156085 h 867429"/>
                  <a:gd name="connsiteX8" fmla="*/ 546521 w 664132"/>
                  <a:gd name="connsiteY8" fmla="*/ 247900 h 867429"/>
                  <a:gd name="connsiteX9" fmla="*/ 646207 w 664132"/>
                  <a:gd name="connsiteY9" fmla="*/ 117173 h 867429"/>
                  <a:gd name="connsiteX10" fmla="*/ 318731 w 664132"/>
                  <a:gd name="connsiteY10" fmla="*/ 0 h 867429"/>
                  <a:gd name="connsiteX11" fmla="*/ 87006 w 664132"/>
                  <a:gd name="connsiteY11" fmla="*/ 73452 h 867429"/>
                  <a:gd name="connsiteX12" fmla="*/ 0 w 664132"/>
                  <a:gd name="connsiteY12" fmla="*/ 255332 h 867429"/>
                  <a:gd name="connsiteX13" fmla="*/ 35852 w 664132"/>
                  <a:gd name="connsiteY13" fmla="*/ 381250 h 867429"/>
                  <a:gd name="connsiteX14" fmla="*/ 125044 w 664132"/>
                  <a:gd name="connsiteY14" fmla="*/ 456887 h 867429"/>
                  <a:gd name="connsiteX15" fmla="*/ 241344 w 664132"/>
                  <a:gd name="connsiteY15" fmla="*/ 499734 h 867429"/>
                  <a:gd name="connsiteX16" fmla="*/ 357644 w 664132"/>
                  <a:gd name="connsiteY16" fmla="*/ 528590 h 867429"/>
                  <a:gd name="connsiteX17" fmla="*/ 446836 w 664132"/>
                  <a:gd name="connsiteY17" fmla="*/ 561381 h 867429"/>
                  <a:gd name="connsiteX18" fmla="*/ 482688 w 664132"/>
                  <a:gd name="connsiteY18" fmla="*/ 618219 h 867429"/>
                  <a:gd name="connsiteX19" fmla="*/ 444213 w 664132"/>
                  <a:gd name="connsiteY19" fmla="*/ 684238 h 867429"/>
                  <a:gd name="connsiteX20" fmla="*/ 343215 w 664132"/>
                  <a:gd name="connsiteY20" fmla="*/ 711345 h 867429"/>
                  <a:gd name="connsiteX21" fmla="*/ 129854 w 664132"/>
                  <a:gd name="connsiteY21" fmla="*/ 835076 h 867429"/>
                  <a:gd name="connsiteX22" fmla="*/ 327913 w 664132"/>
                  <a:gd name="connsiteY22" fmla="*/ 867430 h 867429"/>
                  <a:gd name="connsiteX23" fmla="*/ 578001 w 664132"/>
                  <a:gd name="connsiteY23" fmla="*/ 793104 h 867429"/>
                  <a:gd name="connsiteX24" fmla="*/ 664133 w 664132"/>
                  <a:gd name="connsiteY24" fmla="*/ 598107 h 867429"/>
                  <a:gd name="connsiteX25" fmla="*/ 628281 w 664132"/>
                  <a:gd name="connsiteY25" fmla="*/ 472627 h 86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4132" h="867429">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6" name="Graphic 5">
                <a:extLst>
                  <a:ext uri="{FF2B5EF4-FFF2-40B4-BE49-F238E27FC236}">
                    <a16:creationId xmlns:a16="http://schemas.microsoft.com/office/drawing/2014/main" id="{8DDF1E06-58BB-B56C-2308-6D995915FB1A}"/>
                  </a:ext>
                </a:extLst>
              </p:cNvPr>
              <p:cNvGrpSpPr/>
              <p:nvPr/>
            </p:nvGrpSpPr>
            <p:grpSpPr>
              <a:xfrm>
                <a:off x="7055674" y="3454793"/>
                <a:ext cx="1188102" cy="2577465"/>
                <a:chOff x="7055674" y="3454793"/>
                <a:chExt cx="1188102" cy="2577465"/>
              </a:xfrm>
              <a:solidFill>
                <a:srgbClr val="FFFFFF"/>
              </a:solidFill>
            </p:grpSpPr>
            <p:sp>
              <p:nvSpPr>
                <p:cNvPr id="87" name="Freeform 86">
                  <a:extLst>
                    <a:ext uri="{FF2B5EF4-FFF2-40B4-BE49-F238E27FC236}">
                      <a16:creationId xmlns:a16="http://schemas.microsoft.com/office/drawing/2014/main" id="{FACBF689-F7B8-BA85-8592-BF5AE8EAD399}"/>
                    </a:ext>
                  </a:extLst>
                </p:cNvPr>
                <p:cNvSpPr/>
                <p:nvPr/>
              </p:nvSpPr>
              <p:spPr>
                <a:xfrm>
                  <a:off x="7055674" y="3802377"/>
                  <a:ext cx="608168" cy="524217"/>
                </a:xfrm>
                <a:custGeom>
                  <a:avLst/>
                  <a:gdLst>
                    <a:gd name="connsiteX0" fmla="*/ 0 w 608168"/>
                    <a:gd name="connsiteY0" fmla="*/ 122420 h 524217"/>
                    <a:gd name="connsiteX1" fmla="*/ 0 w 608168"/>
                    <a:gd name="connsiteY1" fmla="*/ 524218 h 524217"/>
                    <a:gd name="connsiteX2" fmla="*/ 185817 w 608168"/>
                    <a:gd name="connsiteY2" fmla="*/ 524218 h 524217"/>
                    <a:gd name="connsiteX3" fmla="*/ 185817 w 608168"/>
                    <a:gd name="connsiteY3" fmla="*/ 163517 h 524217"/>
                    <a:gd name="connsiteX4" fmla="*/ 608169 w 608168"/>
                    <a:gd name="connsiteY4" fmla="*/ 163517 h 524217"/>
                    <a:gd name="connsiteX5" fmla="*/ 608169 w 608168"/>
                    <a:gd name="connsiteY5" fmla="*/ 0 h 524217"/>
                    <a:gd name="connsiteX6" fmla="*/ 210301 w 608168"/>
                    <a:gd name="connsiteY6" fmla="*/ 0 h 524217"/>
                    <a:gd name="connsiteX7" fmla="*/ 0 w 608168"/>
                    <a:gd name="connsiteY7" fmla="*/ 122420 h 52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168" h="524217">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66D4B2FB-F1AE-0484-0F9A-926E443685C1}"/>
                    </a:ext>
                  </a:extLst>
                </p:cNvPr>
                <p:cNvSpPr/>
                <p:nvPr/>
              </p:nvSpPr>
              <p:spPr>
                <a:xfrm>
                  <a:off x="7055674" y="3454793"/>
                  <a:ext cx="617350" cy="163080"/>
                </a:xfrm>
                <a:custGeom>
                  <a:avLst/>
                  <a:gdLst>
                    <a:gd name="connsiteX0" fmla="*/ 0 w 617350"/>
                    <a:gd name="connsiteY0" fmla="*/ 0 h 163080"/>
                    <a:gd name="connsiteX1" fmla="*/ 0 w 617350"/>
                    <a:gd name="connsiteY1" fmla="*/ 1312 h 163080"/>
                    <a:gd name="connsiteX2" fmla="*/ 282442 w 617350"/>
                    <a:gd name="connsiteY2" fmla="*/ 163080 h 163080"/>
                    <a:gd name="connsiteX3" fmla="*/ 617351 w 617350"/>
                    <a:gd name="connsiteY3" fmla="*/ 163080 h 163080"/>
                    <a:gd name="connsiteX4" fmla="*/ 617351 w 617350"/>
                    <a:gd name="connsiteY4" fmla="*/ 0 h 163080"/>
                    <a:gd name="connsiteX5" fmla="*/ 0 w 617350"/>
                    <a:gd name="connsiteY5" fmla="*/ 0 h 1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350" h="163080">
                      <a:moveTo>
                        <a:pt x="0" y="0"/>
                      </a:moveTo>
                      <a:lnTo>
                        <a:pt x="0" y="1312"/>
                      </a:lnTo>
                      <a:lnTo>
                        <a:pt x="282442" y="163080"/>
                      </a:lnTo>
                      <a:lnTo>
                        <a:pt x="617351" y="163080"/>
                      </a:lnTo>
                      <a:lnTo>
                        <a:pt x="617351" y="0"/>
                      </a:lnTo>
                      <a:lnTo>
                        <a:pt x="0" y="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82" name="Freeform 81">
              <a:extLst>
                <a:ext uri="{FF2B5EF4-FFF2-40B4-BE49-F238E27FC236}">
                  <a16:creationId xmlns:a16="http://schemas.microsoft.com/office/drawing/2014/main" id="{E46DD678-1FA3-A23A-7997-2287ACD1C6C4}"/>
                </a:ext>
              </a:extLst>
            </p:cNvPr>
            <p:cNvSpPr/>
            <p:nvPr/>
          </p:nvSpPr>
          <p:spPr>
            <a:xfrm>
              <a:off x="7055674" y="3592078"/>
              <a:ext cx="149528" cy="172261"/>
            </a:xfrm>
            <a:custGeom>
              <a:avLst/>
              <a:gdLst>
                <a:gd name="connsiteX0" fmla="*/ 437 w 149528"/>
                <a:gd name="connsiteY0" fmla="*/ 172262 h 172261"/>
                <a:gd name="connsiteX1" fmla="*/ 0 w 149528"/>
                <a:gd name="connsiteY1" fmla="*/ 0 h 172261"/>
                <a:gd name="connsiteX2" fmla="*/ 149528 w 149528"/>
                <a:gd name="connsiteY2" fmla="*/ 85694 h 172261"/>
                <a:gd name="connsiteX3" fmla="*/ 437 w 149528"/>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528" h="172261">
                  <a:moveTo>
                    <a:pt x="437" y="172262"/>
                  </a:moveTo>
                  <a:lnTo>
                    <a:pt x="0" y="0"/>
                  </a:lnTo>
                  <a:lnTo>
                    <a:pt x="149528" y="85694"/>
                  </a:lnTo>
                  <a:lnTo>
                    <a:pt x="437" y="172262"/>
                  </a:lnTo>
                  <a:close/>
                </a:path>
              </a:pathLst>
            </a:custGeom>
            <a:solidFill>
              <a:srgbClr val="F9AA73"/>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03EDD6D2-E7D1-8626-DB78-E17CDA80B25E}"/>
              </a:ext>
            </a:extLst>
          </p:cNvPr>
          <p:cNvPicPr>
            <a:picLocks noChangeAspect="1"/>
          </p:cNvPicPr>
          <p:nvPr userDrawn="1"/>
        </p:nvPicPr>
        <p:blipFill>
          <a:blip r:embed="rId2"/>
          <a:stretch>
            <a:fillRect/>
          </a:stretch>
        </p:blipFill>
        <p:spPr>
          <a:xfrm>
            <a:off x="5883209" y="10018525"/>
            <a:ext cx="1380835" cy="307474"/>
          </a:xfrm>
          <a:prstGeom prst="rect">
            <a:avLst/>
          </a:prstGeom>
        </p:spPr>
      </p:pic>
    </p:spTree>
    <p:extLst>
      <p:ext uri="{BB962C8B-B14F-4D97-AF65-F5344CB8AC3E}">
        <p14:creationId xmlns:p14="http://schemas.microsoft.com/office/powerpoint/2010/main" val="15595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ext Slide ">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1219200" y="4319436"/>
            <a:ext cx="5886260" cy="6291414"/>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1179607" y="945398"/>
            <a:ext cx="5925851"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Title Heading</a:t>
            </a:r>
            <a:endParaRPr lang="en-US"/>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1219200" y="2377975"/>
            <a:ext cx="5886260"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Sub-Heading</a:t>
            </a:r>
            <a:endParaRPr lang="en-US"/>
          </a:p>
        </p:txBody>
      </p:sp>
      <p:sp>
        <p:nvSpPr>
          <p:cNvPr id="3" name="Freeform 2">
            <a:extLst>
              <a:ext uri="{FF2B5EF4-FFF2-40B4-BE49-F238E27FC236}">
                <a16:creationId xmlns:a16="http://schemas.microsoft.com/office/drawing/2014/main" id="{1E4365A6-2201-6988-69C0-00642CD115D4}"/>
              </a:ext>
            </a:extLst>
          </p:cNvPr>
          <p:cNvSpPr/>
          <p:nvPr userDrawn="1"/>
        </p:nvSpPr>
        <p:spPr>
          <a:xfrm rot="10800000" flipH="1">
            <a:off x="209550" y="4724397"/>
            <a:ext cx="571500" cy="6183313"/>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solidFill>
            <a:srgbClr val="0E6E61"/>
          </a:solidFill>
          <a:ln w="511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89CEDDBF-F1DF-090C-7ABF-F13E24F652EC}"/>
              </a:ext>
            </a:extLst>
          </p:cNvPr>
          <p:cNvSpPr/>
          <p:nvPr userDrawn="1"/>
        </p:nvSpPr>
        <p:spPr>
          <a:xfrm>
            <a:off x="0" y="0"/>
            <a:ext cx="60960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72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ext Slide ">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A7C6D-06B8-01D9-B06C-2693327BE923}"/>
              </a:ext>
            </a:extLst>
          </p:cNvPr>
          <p:cNvGrpSpPr/>
          <p:nvPr userDrawn="1"/>
        </p:nvGrpSpPr>
        <p:grpSpPr>
          <a:xfrm rot="10800000" flipH="1">
            <a:off x="0" y="0"/>
            <a:ext cx="7775575" cy="4843456"/>
            <a:chOff x="0" y="3217654"/>
            <a:chExt cx="7775575" cy="4843456"/>
          </a:xfrm>
          <a:solidFill>
            <a:srgbClr val="0E6E61"/>
          </a:solidFill>
        </p:grpSpPr>
        <p:sp>
          <p:nvSpPr>
            <p:cNvPr id="2" name="Graphic 4">
              <a:extLst>
                <a:ext uri="{FF2B5EF4-FFF2-40B4-BE49-F238E27FC236}">
                  <a16:creationId xmlns:a16="http://schemas.microsoft.com/office/drawing/2014/main" id="{E705D6CF-ADF1-964F-177D-198DFC4E07B1}"/>
                </a:ext>
              </a:extLst>
            </p:cNvPr>
            <p:cNvSpPr/>
            <p:nvPr userDrawn="1"/>
          </p:nvSpPr>
          <p:spPr>
            <a:xfrm flipV="1">
              <a:off x="0" y="3217654"/>
              <a:ext cx="7775575" cy="4843456"/>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solidFill>
              <a:srgbClr val="3FC2E0"/>
            </a:solidFill>
            <a:ln w="483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C28D8AE9-48BA-054F-7BDF-E242C93580FA}"/>
                </a:ext>
              </a:extLst>
            </p:cNvPr>
            <p:cNvSpPr/>
            <p:nvPr userDrawn="1"/>
          </p:nvSpPr>
          <p:spPr>
            <a:xfrm rot="6219254">
              <a:off x="2092948" y="2431012"/>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0E6E61"/>
            </a:solidFill>
            <a:ln w="3493"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637066" y="5245768"/>
            <a:ext cx="6468394" cy="5365082"/>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641685" y="688724"/>
            <a:ext cx="6511900" cy="1477038"/>
          </a:xfrm>
          <a:prstGeom prst="rect">
            <a:avLst/>
          </a:prstGeom>
        </p:spPr>
        <p:txBody>
          <a:bodyPr>
            <a:noAutofit/>
          </a:bodyPr>
          <a:lstStyle>
            <a:lvl1pPr marL="0" indent="0" algn="l">
              <a:buNone/>
              <a:defRPr sz="3000" b="1"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Title Heading</a:t>
            </a:r>
            <a:endParaRPr lang="en-US"/>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685192" y="2121301"/>
            <a:ext cx="6468394" cy="1311710"/>
          </a:xfrm>
          <a:prstGeom prst="rect">
            <a:avLst/>
          </a:prstGeom>
        </p:spPr>
        <p:txBody>
          <a:bodyPr numCol="1" spcCol="288000" anchor="t">
            <a:noAutofit/>
          </a:bodyPr>
          <a:lstStyle>
            <a:lvl1pPr marL="0" indent="0" algn="just">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Sub-Heading</a:t>
            </a:r>
            <a:endParaRPr lang="en-US"/>
          </a:p>
        </p:txBody>
      </p:sp>
    </p:spTree>
    <p:extLst>
      <p:ext uri="{BB962C8B-B14F-4D97-AF65-F5344CB8AC3E}">
        <p14:creationId xmlns:p14="http://schemas.microsoft.com/office/powerpoint/2010/main" val="172088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ext Slide ">
  <p:cSld name="11_Text Slide ">
    <p:spTree>
      <p:nvGrpSpPr>
        <p:cNvPr id="1" name="Shape 153"/>
        <p:cNvGrpSpPr/>
        <p:nvPr/>
      </p:nvGrpSpPr>
      <p:grpSpPr>
        <a:xfrm>
          <a:off x="0" y="0"/>
          <a:ext cx="0" cy="0"/>
          <a:chOff x="0" y="0"/>
          <a:chExt cx="0" cy="0"/>
        </a:xfrm>
      </p:grpSpPr>
      <p:sp>
        <p:nvSpPr>
          <p:cNvPr id="154" name="Google Shape;154;p85"/>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5" name="Google Shape;155;p85"/>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3FC2E0"/>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6" name="Google Shape;156;p85"/>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rgbClr val="1A3966"/>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8" name="Google Shape;158;p85"/>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159" name="Google Shape;159;p85"/>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3FC2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96836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rot="10800000" flipV="1">
            <a:off x="0" y="0"/>
            <a:ext cx="7775575" cy="7200900"/>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solidFill>
            <a:srgbClr val="3FC2E0"/>
          </a:solidFill>
          <a:ln w="483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Freeform 2">
            <a:extLst>
              <a:ext uri="{FF2B5EF4-FFF2-40B4-BE49-F238E27FC236}">
                <a16:creationId xmlns:a16="http://schemas.microsoft.com/office/drawing/2014/main" id="{1014BA58-309E-3C3C-6389-760B2B56AA74}"/>
              </a:ext>
            </a:extLst>
          </p:cNvPr>
          <p:cNvSpPr/>
          <p:nvPr userDrawn="1"/>
        </p:nvSpPr>
        <p:spPr>
          <a:xfrm rot="6617883">
            <a:off x="2060885" y="3867010"/>
            <a:ext cx="403055" cy="2717978"/>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0E6E61"/>
          </a:solidFill>
          <a:ln w="3493"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558632" y="10066850"/>
            <a:ext cx="3314191" cy="518298"/>
          </a:xfrm>
          <a:prstGeom prst="rect">
            <a:avLst/>
          </a:prstGeom>
        </p:spPr>
        <p:txBody>
          <a:bodyPr anchor="t">
            <a:noAutofit/>
          </a:bodyPr>
          <a:lstStyle>
            <a:lvl1pPr marL="0" indent="0" algn="l">
              <a:lnSpc>
                <a:spcPct val="100000"/>
              </a:lnSpc>
              <a:spcBef>
                <a:spcPts val="0"/>
              </a:spcBef>
              <a:buNone/>
              <a:defRPr sz="2400" b="0"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grpSp>
        <p:nvGrpSpPr>
          <p:cNvPr id="36" name="Graphic 5">
            <a:extLst>
              <a:ext uri="{FF2B5EF4-FFF2-40B4-BE49-F238E27FC236}">
                <a16:creationId xmlns:a16="http://schemas.microsoft.com/office/drawing/2014/main" id="{05CB8C6E-E535-EAE0-EFF7-C66A2C8EC249}"/>
              </a:ext>
            </a:extLst>
          </p:cNvPr>
          <p:cNvGrpSpPr/>
          <p:nvPr userDrawn="1"/>
        </p:nvGrpSpPr>
        <p:grpSpPr>
          <a:xfrm>
            <a:off x="4133030" y="992947"/>
            <a:ext cx="5354038" cy="2577465"/>
            <a:chOff x="4891013" y="3454793"/>
            <a:chExt cx="5354038" cy="2577465"/>
          </a:xfrm>
        </p:grpSpPr>
        <p:sp>
          <p:nvSpPr>
            <p:cNvPr id="75" name="Freeform 74">
              <a:extLst>
                <a:ext uri="{FF2B5EF4-FFF2-40B4-BE49-F238E27FC236}">
                  <a16:creationId xmlns:a16="http://schemas.microsoft.com/office/drawing/2014/main" id="{1891A66C-B969-7BEE-5C32-537037249A00}"/>
                </a:ext>
              </a:extLst>
            </p:cNvPr>
            <p:cNvSpPr/>
            <p:nvPr/>
          </p:nvSpPr>
          <p:spPr>
            <a:xfrm>
              <a:off x="4891013"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CEBEDD"/>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61E11E95-3F9D-304E-2655-5F08C940CF39}"/>
                </a:ext>
              </a:extLst>
            </p:cNvPr>
            <p:cNvSpPr/>
            <p:nvPr/>
          </p:nvSpPr>
          <p:spPr>
            <a:xfrm>
              <a:off x="5612421"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69BCAC"/>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F9C602D7-04B9-757A-29F4-853723F9CEFD}"/>
                </a:ext>
              </a:extLst>
            </p:cNvPr>
            <p:cNvSpPr/>
            <p:nvPr/>
          </p:nvSpPr>
          <p:spPr>
            <a:xfrm>
              <a:off x="6310219" y="4037160"/>
              <a:ext cx="143844" cy="165703"/>
            </a:xfrm>
            <a:custGeom>
              <a:avLst/>
              <a:gdLst>
                <a:gd name="connsiteX0" fmla="*/ 437 w 143844"/>
                <a:gd name="connsiteY0" fmla="*/ 165704 h 165703"/>
                <a:gd name="connsiteX1" fmla="*/ 0 w 143844"/>
                <a:gd name="connsiteY1" fmla="*/ 0 h 165703"/>
                <a:gd name="connsiteX2" fmla="*/ 143845 w 143844"/>
                <a:gd name="connsiteY2" fmla="*/ 82196 h 165703"/>
                <a:gd name="connsiteX3" fmla="*/ 437 w 143844"/>
                <a:gd name="connsiteY3" fmla="*/ 165704 h 165703"/>
              </a:gdLst>
              <a:ahLst/>
              <a:cxnLst>
                <a:cxn ang="0">
                  <a:pos x="connsiteX0" y="connsiteY0"/>
                </a:cxn>
                <a:cxn ang="0">
                  <a:pos x="connsiteX1" y="connsiteY1"/>
                </a:cxn>
                <a:cxn ang="0">
                  <a:pos x="connsiteX2" y="connsiteY2"/>
                </a:cxn>
                <a:cxn ang="0">
                  <a:pos x="connsiteX3" y="connsiteY3"/>
                </a:cxn>
              </a:cxnLst>
              <a:rect l="l" t="t" r="r" b="b"/>
              <a:pathLst>
                <a:path w="143844" h="165703">
                  <a:moveTo>
                    <a:pt x="437" y="165704"/>
                  </a:moveTo>
                  <a:lnTo>
                    <a:pt x="0" y="0"/>
                  </a:lnTo>
                  <a:lnTo>
                    <a:pt x="143845" y="82196"/>
                  </a:lnTo>
                  <a:lnTo>
                    <a:pt x="437" y="165704"/>
                  </a:lnTo>
                  <a:close/>
                </a:path>
              </a:pathLst>
            </a:custGeom>
            <a:solidFill>
              <a:schemeClr val="bg1"/>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8" name="Graphic 5">
              <a:extLst>
                <a:ext uri="{FF2B5EF4-FFF2-40B4-BE49-F238E27FC236}">
                  <a16:creationId xmlns:a16="http://schemas.microsoft.com/office/drawing/2014/main" id="{C25051E9-B609-B07D-4595-15AAED94BCC4}"/>
                </a:ext>
              </a:extLst>
            </p:cNvPr>
            <p:cNvGrpSpPr/>
            <p:nvPr/>
          </p:nvGrpSpPr>
          <p:grpSpPr>
            <a:xfrm>
              <a:off x="4891013" y="3454793"/>
              <a:ext cx="5354038" cy="2577465"/>
              <a:chOff x="4891013" y="3454793"/>
              <a:chExt cx="5354038" cy="2577465"/>
            </a:xfrm>
            <a:solidFill>
              <a:srgbClr val="FFFFFF"/>
            </a:solidFill>
          </p:grpSpPr>
          <p:sp>
            <p:nvSpPr>
              <p:cNvPr id="80" name="Freeform 79">
                <a:extLst>
                  <a:ext uri="{FF2B5EF4-FFF2-40B4-BE49-F238E27FC236}">
                    <a16:creationId xmlns:a16="http://schemas.microsoft.com/office/drawing/2014/main" id="{FC2FCB48-F89F-E6A0-E0FB-C567F71D6477}"/>
                  </a:ext>
                </a:extLst>
              </p:cNvPr>
              <p:cNvSpPr/>
              <p:nvPr/>
            </p:nvSpPr>
            <p:spPr>
              <a:xfrm>
                <a:off x="4891013" y="3454793"/>
                <a:ext cx="616913" cy="871802"/>
              </a:xfrm>
              <a:custGeom>
                <a:avLst/>
                <a:gdLst>
                  <a:gd name="connsiteX0" fmla="*/ 616913 w 616913"/>
                  <a:gd name="connsiteY0" fmla="*/ 163080 h 871802"/>
                  <a:gd name="connsiteX1" fmla="*/ 616913 w 616913"/>
                  <a:gd name="connsiteY1" fmla="*/ 0 h 871802"/>
                  <a:gd name="connsiteX2" fmla="*/ 0 w 616913"/>
                  <a:gd name="connsiteY2" fmla="*/ 0 h 871802"/>
                  <a:gd name="connsiteX3" fmla="*/ 0 w 616913"/>
                  <a:gd name="connsiteY3" fmla="*/ 254895 h 871802"/>
                  <a:gd name="connsiteX4" fmla="*/ 312610 w 616913"/>
                  <a:gd name="connsiteY4" fmla="*/ 434589 h 871802"/>
                  <a:gd name="connsiteX5" fmla="*/ 0 w 616913"/>
                  <a:gd name="connsiteY5" fmla="*/ 616470 h 871802"/>
                  <a:gd name="connsiteX6" fmla="*/ 0 w 616913"/>
                  <a:gd name="connsiteY6" fmla="*/ 871802 h 871802"/>
                  <a:gd name="connsiteX7" fmla="*/ 616913 w 616913"/>
                  <a:gd name="connsiteY7" fmla="*/ 871802 h 871802"/>
                  <a:gd name="connsiteX8" fmla="*/ 616913 w 616913"/>
                  <a:gd name="connsiteY8" fmla="*/ 708285 h 871802"/>
                  <a:gd name="connsiteX9" fmla="*/ 185380 w 616913"/>
                  <a:gd name="connsiteY9" fmla="*/ 708285 h 871802"/>
                  <a:gd name="connsiteX10" fmla="*/ 185380 w 616913"/>
                  <a:gd name="connsiteY10" fmla="*/ 511102 h 871802"/>
                  <a:gd name="connsiteX11" fmla="*/ 607732 w 616913"/>
                  <a:gd name="connsiteY11" fmla="*/ 511102 h 871802"/>
                  <a:gd name="connsiteX12" fmla="*/ 607732 w 616913"/>
                  <a:gd name="connsiteY12" fmla="*/ 347584 h 871802"/>
                  <a:gd name="connsiteX13" fmla="*/ 185380 w 616913"/>
                  <a:gd name="connsiteY13" fmla="*/ 347584 h 871802"/>
                  <a:gd name="connsiteX14" fmla="*/ 185380 w 616913"/>
                  <a:gd name="connsiteY14" fmla="*/ 163080 h 871802"/>
                  <a:gd name="connsiteX15" fmla="*/ 616913 w 616913"/>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913" h="871802">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07E1FFDC-BB1E-B05A-E701-E2FF35EB8A45}"/>
                  </a:ext>
                </a:extLst>
              </p:cNvPr>
              <p:cNvSpPr/>
              <p:nvPr/>
            </p:nvSpPr>
            <p:spPr>
              <a:xfrm>
                <a:off x="5612421" y="3454793"/>
                <a:ext cx="617350" cy="871802"/>
              </a:xfrm>
              <a:custGeom>
                <a:avLst/>
                <a:gdLst>
                  <a:gd name="connsiteX0" fmla="*/ 617350 w 617350"/>
                  <a:gd name="connsiteY0" fmla="*/ 163080 h 871802"/>
                  <a:gd name="connsiteX1" fmla="*/ 617350 w 617350"/>
                  <a:gd name="connsiteY1" fmla="*/ 0 h 871802"/>
                  <a:gd name="connsiteX2" fmla="*/ 0 w 617350"/>
                  <a:gd name="connsiteY2" fmla="*/ 0 h 871802"/>
                  <a:gd name="connsiteX3" fmla="*/ 0 w 617350"/>
                  <a:gd name="connsiteY3" fmla="*/ 254895 h 871802"/>
                  <a:gd name="connsiteX4" fmla="*/ 313047 w 617350"/>
                  <a:gd name="connsiteY4" fmla="*/ 434589 h 871802"/>
                  <a:gd name="connsiteX5" fmla="*/ 0 w 617350"/>
                  <a:gd name="connsiteY5" fmla="*/ 616470 h 871802"/>
                  <a:gd name="connsiteX6" fmla="*/ 0 w 617350"/>
                  <a:gd name="connsiteY6" fmla="*/ 871802 h 871802"/>
                  <a:gd name="connsiteX7" fmla="*/ 617350 w 617350"/>
                  <a:gd name="connsiteY7" fmla="*/ 871802 h 871802"/>
                  <a:gd name="connsiteX8" fmla="*/ 617350 w 617350"/>
                  <a:gd name="connsiteY8" fmla="*/ 708285 h 871802"/>
                  <a:gd name="connsiteX9" fmla="*/ 185817 w 617350"/>
                  <a:gd name="connsiteY9" fmla="*/ 708285 h 871802"/>
                  <a:gd name="connsiteX10" fmla="*/ 185817 w 617350"/>
                  <a:gd name="connsiteY10" fmla="*/ 511102 h 871802"/>
                  <a:gd name="connsiteX11" fmla="*/ 608169 w 617350"/>
                  <a:gd name="connsiteY11" fmla="*/ 511102 h 871802"/>
                  <a:gd name="connsiteX12" fmla="*/ 608169 w 617350"/>
                  <a:gd name="connsiteY12" fmla="*/ 347584 h 871802"/>
                  <a:gd name="connsiteX13" fmla="*/ 185817 w 617350"/>
                  <a:gd name="connsiteY13" fmla="*/ 347584 h 871802"/>
                  <a:gd name="connsiteX14" fmla="*/ 185817 w 617350"/>
                  <a:gd name="connsiteY14" fmla="*/ 163080 h 871802"/>
                  <a:gd name="connsiteX15" fmla="*/ 617350 w 617350"/>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50" h="871802">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D50CCB4C-C643-8B13-C2AD-B399069B46CE}"/>
                  </a:ext>
                </a:extLst>
              </p:cNvPr>
              <p:cNvSpPr/>
              <p:nvPr/>
            </p:nvSpPr>
            <p:spPr>
              <a:xfrm>
                <a:off x="6310656" y="3458291"/>
                <a:ext cx="664132" cy="867429"/>
              </a:xfrm>
              <a:custGeom>
                <a:avLst/>
                <a:gdLst>
                  <a:gd name="connsiteX0" fmla="*/ 628718 w 664132"/>
                  <a:gd name="connsiteY0" fmla="*/ 473501 h 867429"/>
                  <a:gd name="connsiteX1" fmla="*/ 539526 w 664132"/>
                  <a:gd name="connsiteY1" fmla="*/ 396552 h 867429"/>
                  <a:gd name="connsiteX2" fmla="*/ 423663 w 664132"/>
                  <a:gd name="connsiteY2" fmla="*/ 352393 h 867429"/>
                  <a:gd name="connsiteX3" fmla="*/ 307801 w 664132"/>
                  <a:gd name="connsiteY3" fmla="*/ 322663 h 867429"/>
                  <a:gd name="connsiteX4" fmla="*/ 218171 w 664132"/>
                  <a:gd name="connsiteY4" fmla="*/ 291621 h 867429"/>
                  <a:gd name="connsiteX5" fmla="*/ 182320 w 664132"/>
                  <a:gd name="connsiteY5" fmla="*/ 240467 h 867429"/>
                  <a:gd name="connsiteX6" fmla="*/ 213799 w 664132"/>
                  <a:gd name="connsiteY6" fmla="*/ 178820 h 867429"/>
                  <a:gd name="connsiteX7" fmla="*/ 302117 w 664132"/>
                  <a:gd name="connsiteY7" fmla="*/ 156085 h 867429"/>
                  <a:gd name="connsiteX8" fmla="*/ 546521 w 664132"/>
                  <a:gd name="connsiteY8" fmla="*/ 247900 h 867429"/>
                  <a:gd name="connsiteX9" fmla="*/ 646207 w 664132"/>
                  <a:gd name="connsiteY9" fmla="*/ 117173 h 867429"/>
                  <a:gd name="connsiteX10" fmla="*/ 318731 w 664132"/>
                  <a:gd name="connsiteY10" fmla="*/ 0 h 867429"/>
                  <a:gd name="connsiteX11" fmla="*/ 87006 w 664132"/>
                  <a:gd name="connsiteY11" fmla="*/ 73452 h 867429"/>
                  <a:gd name="connsiteX12" fmla="*/ 0 w 664132"/>
                  <a:gd name="connsiteY12" fmla="*/ 255332 h 867429"/>
                  <a:gd name="connsiteX13" fmla="*/ 35852 w 664132"/>
                  <a:gd name="connsiteY13" fmla="*/ 381250 h 867429"/>
                  <a:gd name="connsiteX14" fmla="*/ 125044 w 664132"/>
                  <a:gd name="connsiteY14" fmla="*/ 456887 h 867429"/>
                  <a:gd name="connsiteX15" fmla="*/ 241344 w 664132"/>
                  <a:gd name="connsiteY15" fmla="*/ 499734 h 867429"/>
                  <a:gd name="connsiteX16" fmla="*/ 357644 w 664132"/>
                  <a:gd name="connsiteY16" fmla="*/ 528590 h 867429"/>
                  <a:gd name="connsiteX17" fmla="*/ 446836 w 664132"/>
                  <a:gd name="connsiteY17" fmla="*/ 561381 h 867429"/>
                  <a:gd name="connsiteX18" fmla="*/ 482688 w 664132"/>
                  <a:gd name="connsiteY18" fmla="*/ 618219 h 867429"/>
                  <a:gd name="connsiteX19" fmla="*/ 444213 w 664132"/>
                  <a:gd name="connsiteY19" fmla="*/ 684238 h 867429"/>
                  <a:gd name="connsiteX20" fmla="*/ 343215 w 664132"/>
                  <a:gd name="connsiteY20" fmla="*/ 711345 h 867429"/>
                  <a:gd name="connsiteX21" fmla="*/ 129854 w 664132"/>
                  <a:gd name="connsiteY21" fmla="*/ 835076 h 867429"/>
                  <a:gd name="connsiteX22" fmla="*/ 327913 w 664132"/>
                  <a:gd name="connsiteY22" fmla="*/ 867430 h 867429"/>
                  <a:gd name="connsiteX23" fmla="*/ 578001 w 664132"/>
                  <a:gd name="connsiteY23" fmla="*/ 793104 h 867429"/>
                  <a:gd name="connsiteX24" fmla="*/ 664133 w 664132"/>
                  <a:gd name="connsiteY24" fmla="*/ 598107 h 867429"/>
                  <a:gd name="connsiteX25" fmla="*/ 628281 w 664132"/>
                  <a:gd name="connsiteY25" fmla="*/ 472627 h 86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4132" h="867429">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3" name="Graphic 5">
                <a:extLst>
                  <a:ext uri="{FF2B5EF4-FFF2-40B4-BE49-F238E27FC236}">
                    <a16:creationId xmlns:a16="http://schemas.microsoft.com/office/drawing/2014/main" id="{62DFC9A4-21D4-47A2-EE0A-63167019B207}"/>
                  </a:ext>
                </a:extLst>
              </p:cNvPr>
              <p:cNvGrpSpPr/>
              <p:nvPr/>
            </p:nvGrpSpPr>
            <p:grpSpPr>
              <a:xfrm>
                <a:off x="7055674" y="3454793"/>
                <a:ext cx="1188102" cy="2577465"/>
                <a:chOff x="7055674" y="3454793"/>
                <a:chExt cx="1188102" cy="2577465"/>
              </a:xfrm>
              <a:solidFill>
                <a:srgbClr val="FFFFFF"/>
              </a:solidFill>
            </p:grpSpPr>
            <p:sp>
              <p:nvSpPr>
                <p:cNvPr id="84" name="Freeform 83">
                  <a:extLst>
                    <a:ext uri="{FF2B5EF4-FFF2-40B4-BE49-F238E27FC236}">
                      <a16:creationId xmlns:a16="http://schemas.microsoft.com/office/drawing/2014/main" id="{D1FF1A3A-70B1-96CE-8045-2C05555D61C8}"/>
                    </a:ext>
                  </a:extLst>
                </p:cNvPr>
                <p:cNvSpPr/>
                <p:nvPr/>
              </p:nvSpPr>
              <p:spPr>
                <a:xfrm>
                  <a:off x="7055674" y="3802377"/>
                  <a:ext cx="608168" cy="524217"/>
                </a:xfrm>
                <a:custGeom>
                  <a:avLst/>
                  <a:gdLst>
                    <a:gd name="connsiteX0" fmla="*/ 0 w 608168"/>
                    <a:gd name="connsiteY0" fmla="*/ 122420 h 524217"/>
                    <a:gd name="connsiteX1" fmla="*/ 0 w 608168"/>
                    <a:gd name="connsiteY1" fmla="*/ 524218 h 524217"/>
                    <a:gd name="connsiteX2" fmla="*/ 185817 w 608168"/>
                    <a:gd name="connsiteY2" fmla="*/ 524218 h 524217"/>
                    <a:gd name="connsiteX3" fmla="*/ 185817 w 608168"/>
                    <a:gd name="connsiteY3" fmla="*/ 163517 h 524217"/>
                    <a:gd name="connsiteX4" fmla="*/ 608169 w 608168"/>
                    <a:gd name="connsiteY4" fmla="*/ 163517 h 524217"/>
                    <a:gd name="connsiteX5" fmla="*/ 608169 w 608168"/>
                    <a:gd name="connsiteY5" fmla="*/ 0 h 524217"/>
                    <a:gd name="connsiteX6" fmla="*/ 210301 w 608168"/>
                    <a:gd name="connsiteY6" fmla="*/ 0 h 524217"/>
                    <a:gd name="connsiteX7" fmla="*/ 0 w 608168"/>
                    <a:gd name="connsiteY7" fmla="*/ 122420 h 52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168" h="524217">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30D16295-4DE7-F2E4-F896-9FC2A35A7015}"/>
                    </a:ext>
                  </a:extLst>
                </p:cNvPr>
                <p:cNvSpPr/>
                <p:nvPr/>
              </p:nvSpPr>
              <p:spPr>
                <a:xfrm>
                  <a:off x="7055674" y="3454793"/>
                  <a:ext cx="617350" cy="163080"/>
                </a:xfrm>
                <a:custGeom>
                  <a:avLst/>
                  <a:gdLst>
                    <a:gd name="connsiteX0" fmla="*/ 0 w 617350"/>
                    <a:gd name="connsiteY0" fmla="*/ 0 h 163080"/>
                    <a:gd name="connsiteX1" fmla="*/ 0 w 617350"/>
                    <a:gd name="connsiteY1" fmla="*/ 1312 h 163080"/>
                    <a:gd name="connsiteX2" fmla="*/ 282442 w 617350"/>
                    <a:gd name="connsiteY2" fmla="*/ 163080 h 163080"/>
                    <a:gd name="connsiteX3" fmla="*/ 617351 w 617350"/>
                    <a:gd name="connsiteY3" fmla="*/ 163080 h 163080"/>
                    <a:gd name="connsiteX4" fmla="*/ 617351 w 617350"/>
                    <a:gd name="connsiteY4" fmla="*/ 0 h 163080"/>
                    <a:gd name="connsiteX5" fmla="*/ 0 w 617350"/>
                    <a:gd name="connsiteY5" fmla="*/ 0 h 1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350" h="163080">
                      <a:moveTo>
                        <a:pt x="0" y="0"/>
                      </a:moveTo>
                      <a:lnTo>
                        <a:pt x="0" y="1312"/>
                      </a:lnTo>
                      <a:lnTo>
                        <a:pt x="282442" y="163080"/>
                      </a:lnTo>
                      <a:lnTo>
                        <a:pt x="617351" y="163080"/>
                      </a:lnTo>
                      <a:lnTo>
                        <a:pt x="617351" y="0"/>
                      </a:lnTo>
                      <a:lnTo>
                        <a:pt x="0" y="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9" name="Freeform 78">
              <a:extLst>
                <a:ext uri="{FF2B5EF4-FFF2-40B4-BE49-F238E27FC236}">
                  <a16:creationId xmlns:a16="http://schemas.microsoft.com/office/drawing/2014/main" id="{8815E240-7671-6352-60D6-C136FE61814C}"/>
                </a:ext>
              </a:extLst>
            </p:cNvPr>
            <p:cNvSpPr/>
            <p:nvPr/>
          </p:nvSpPr>
          <p:spPr>
            <a:xfrm>
              <a:off x="7055674" y="3592078"/>
              <a:ext cx="149528" cy="172261"/>
            </a:xfrm>
            <a:custGeom>
              <a:avLst/>
              <a:gdLst>
                <a:gd name="connsiteX0" fmla="*/ 437 w 149528"/>
                <a:gd name="connsiteY0" fmla="*/ 172262 h 172261"/>
                <a:gd name="connsiteX1" fmla="*/ 0 w 149528"/>
                <a:gd name="connsiteY1" fmla="*/ 0 h 172261"/>
                <a:gd name="connsiteX2" fmla="*/ 149528 w 149528"/>
                <a:gd name="connsiteY2" fmla="*/ 85694 h 172261"/>
                <a:gd name="connsiteX3" fmla="*/ 437 w 149528"/>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528" h="172261">
                  <a:moveTo>
                    <a:pt x="437" y="172262"/>
                  </a:moveTo>
                  <a:lnTo>
                    <a:pt x="0" y="0"/>
                  </a:lnTo>
                  <a:lnTo>
                    <a:pt x="149528" y="85694"/>
                  </a:lnTo>
                  <a:lnTo>
                    <a:pt x="437" y="172262"/>
                  </a:lnTo>
                  <a:close/>
                </a:path>
              </a:pathLst>
            </a:custGeom>
            <a:solidFill>
              <a:srgbClr val="F9AA73"/>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88" name="Picture 87">
            <a:extLst>
              <a:ext uri="{FF2B5EF4-FFF2-40B4-BE49-F238E27FC236}">
                <a16:creationId xmlns:a16="http://schemas.microsoft.com/office/drawing/2014/main" id="{A29AD836-D525-8484-3363-C2DC5214251C}"/>
              </a:ext>
            </a:extLst>
          </p:cNvPr>
          <p:cNvPicPr>
            <a:picLocks noChangeAspect="1"/>
          </p:cNvPicPr>
          <p:nvPr userDrawn="1"/>
        </p:nvPicPr>
        <p:blipFill>
          <a:blip r:embed="rId2"/>
          <a:stretch>
            <a:fillRect/>
          </a:stretch>
        </p:blipFill>
        <p:spPr>
          <a:xfrm>
            <a:off x="5883209" y="10018525"/>
            <a:ext cx="1380835" cy="307474"/>
          </a:xfrm>
          <a:prstGeom prst="rect">
            <a:avLst/>
          </a:prstGeom>
        </p:spPr>
      </p:pic>
    </p:spTree>
    <p:extLst>
      <p:ext uri="{BB962C8B-B14F-4D97-AF65-F5344CB8AC3E}">
        <p14:creationId xmlns:p14="http://schemas.microsoft.com/office/powerpoint/2010/main" val="3149404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2" name="Google Shape;11;p38">
            <a:extLst>
              <a:ext uri="{FF2B5EF4-FFF2-40B4-BE49-F238E27FC236}">
                <a16:creationId xmlns:a16="http://schemas.microsoft.com/office/drawing/2014/main" id="{0C4685E1-9A7E-8BC0-7CA3-A0B193DB8A58}"/>
              </a:ext>
            </a:extLst>
          </p:cNvPr>
          <p:cNvGrpSpPr/>
          <p:nvPr userDrawn="1"/>
        </p:nvGrpSpPr>
        <p:grpSpPr>
          <a:xfrm>
            <a:off x="7337763" y="6373793"/>
            <a:ext cx="265889" cy="4141248"/>
            <a:chOff x="7279918" y="6143104"/>
            <a:chExt cx="265889" cy="4141247"/>
          </a:xfrm>
        </p:grpSpPr>
        <p:sp>
          <p:nvSpPr>
            <p:cNvPr id="3" name="Google Shape;12;p38">
              <a:extLst>
                <a:ext uri="{FF2B5EF4-FFF2-40B4-BE49-F238E27FC236}">
                  <a16:creationId xmlns:a16="http://schemas.microsoft.com/office/drawing/2014/main" id="{31B43F4B-21AB-5A40-5D73-68C74161C6CE}"/>
                </a:ext>
              </a:extLst>
            </p:cNvPr>
            <p:cNvSpPr txBox="1"/>
            <p:nvPr/>
          </p:nvSpPr>
          <p:spPr>
            <a:xfrm rot="-5400000">
              <a:off x="5374212" y="8103200"/>
              <a:ext cx="410485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dirty="0">
                  <a:solidFill>
                    <a:srgbClr val="1A3966"/>
                  </a:solidFill>
                  <a:latin typeface="Calibri"/>
                  <a:ea typeface="Calibri"/>
                  <a:cs typeface="Calibri"/>
                  <a:sym typeface="Calibri"/>
                </a:rPr>
                <a:t>Engineering Education for a Sustainable Future</a:t>
              </a:r>
              <a:endParaRPr dirty="0"/>
            </a:p>
          </p:txBody>
        </p:sp>
        <p:cxnSp>
          <p:nvCxnSpPr>
            <p:cNvPr id="4" name="Google Shape;13;p38">
              <a:extLst>
                <a:ext uri="{FF2B5EF4-FFF2-40B4-BE49-F238E27FC236}">
                  <a16:creationId xmlns:a16="http://schemas.microsoft.com/office/drawing/2014/main" id="{7F2C0E65-FE12-2843-89C7-FD4AE8EFF4FD}"/>
                </a:ext>
              </a:extLst>
            </p:cNvPr>
            <p:cNvCxnSpPr/>
            <p:nvPr/>
          </p:nvCxnSpPr>
          <p:spPr>
            <a:xfrm>
              <a:off x="7279918" y="10284351"/>
              <a:ext cx="265889" cy="0"/>
            </a:xfrm>
            <a:prstGeom prst="straightConnector1">
              <a:avLst/>
            </a:prstGeom>
            <a:noFill/>
            <a:ln w="9525" cap="flat" cmpd="sng">
              <a:solidFill>
                <a:srgbClr val="0E6E61"/>
              </a:solidFill>
              <a:prstDash val="solid"/>
              <a:miter lim="800000"/>
              <a:headEnd type="none" w="sm" len="sm"/>
              <a:tailEnd type="none" w="sm" len="sm"/>
            </a:ln>
          </p:spPr>
        </p:cxnSp>
      </p:grpSp>
      <p:sp>
        <p:nvSpPr>
          <p:cNvPr id="5" name="Slide Number Placeholder 5">
            <a:extLst>
              <a:ext uri="{FF2B5EF4-FFF2-40B4-BE49-F238E27FC236}">
                <a16:creationId xmlns:a16="http://schemas.microsoft.com/office/drawing/2014/main" id="{76309ACF-ADF4-01BE-0139-52C5BD48AA1F}"/>
              </a:ext>
            </a:extLst>
          </p:cNvPr>
          <p:cNvSpPr txBox="1">
            <a:spLocks/>
          </p:cNvSpPr>
          <p:nvPr userDrawn="1"/>
        </p:nvSpPr>
        <p:spPr>
          <a:xfrm>
            <a:off x="7334151" y="10551431"/>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1A3966"/>
                </a:solidFill>
              </a:rPr>
              <a:pPr algn="r"/>
              <a:t>‹#›</a:t>
            </a:fld>
            <a:endParaRPr lang="en-US">
              <a:solidFill>
                <a:srgbClr val="1A3966"/>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57" r:id="rId2"/>
    <p:sldLayoutId id="2147483655" r:id="rId3"/>
    <p:sldLayoutId id="2147483656" r:id="rId4"/>
    <p:sldLayoutId id="2147483672" r:id="rId5"/>
    <p:sldLayoutId id="214748367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35">
          <p15:clr>
            <a:srgbClr val="F26B43"/>
          </p15:clr>
        </p15:guide>
        <p15:guide id="2" pos="24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youtube.com/watch?v=Bv7p_RF3o5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mC9xaJC2dQ" TargetMode="External"/><Relationship Id="rId7" Type="http://schemas.openxmlformats.org/officeDocument/2006/relationships/hyperlink" Target="https://venturewell.org/tools_for_design/whole-systems-mapping/whole-systems-mapping-exercis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youtube.com/watch?v=Bv7p_RF3o5s" TargetMode="External"/><Relationship Id="rId5" Type="http://schemas.openxmlformats.org/officeDocument/2006/relationships/hyperlink" Target="https://doi.org/10.1016/j.ecolmodel.2018.01.013" TargetMode="External"/><Relationship Id="rId4" Type="http://schemas.openxmlformats.org/officeDocument/2006/relationships/hyperlink" Target="https://doi.org/10.1109/TALE.2017.825229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ted.com/talks/kate_raworth_a_healthy_economy_should_be_designed_to_thrive_not_gro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venturewell.org/wp-content/uploads/SA8000-2014-Guidance-Document-May-2016.pdf" TargetMode="External"/><Relationship Id="rId4" Type="http://schemas.openxmlformats.org/officeDocument/2006/relationships/hyperlink" Target="http://chrome-extension:/efaidnbmnnnibpcajpcglclefindmkaj/https:/venturewell.org/wp-content/uploads/SA8000-Standard-2014.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ughnuteconomics.org/about-doughnut-economic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epc.ac.uk/toolkit/case-study-recycled-materials-and-the-circular-economy/" TargetMode="External"/><Relationship Id="rId4" Type="http://schemas.openxmlformats.org/officeDocument/2006/relationships/hyperlink" Target="https://www.renderforest.com/es/watch-96607983?queue_id=130249656&amp;quality=0&#18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doi.org/10.1007/978-3-319-45193-0_7" TargetMode="External"/><Relationship Id="rId3" Type="http://schemas.openxmlformats.org/officeDocument/2006/relationships/hyperlink" Target="https://www.ted.com/talks/kate_raworth_a_healthy_economy_should_be_designed_to_thrive_not_grow/transcript" TargetMode="External"/><Relationship Id="rId7" Type="http://schemas.openxmlformats.org/officeDocument/2006/relationships/hyperlink" Target="https://venturewell.org/tools_for_design/measuring-sustainability/sa8000-certificatio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venturewell.org/wp-content/uploads/SA8000-2014-Guidance-Document-May-2016.pdf" TargetMode="External"/><Relationship Id="rId11" Type="http://schemas.openxmlformats.org/officeDocument/2006/relationships/hyperlink" Target="https://epc.ac.uk/toolkit/case-study-recycled-materials-and-the-circular-economy/" TargetMode="External"/><Relationship Id="rId5" Type="http://schemas.openxmlformats.org/officeDocument/2006/relationships/hyperlink" Target="https://venturewell.org/wp-content/uploads/SA8000-Standard-2014.pdf" TargetMode="External"/><Relationship Id="rId10" Type="http://schemas.openxmlformats.org/officeDocument/2006/relationships/hyperlink" Target="https://www.forumforthefuture.org/the-five-capitals" TargetMode="External"/><Relationship Id="rId4" Type="http://schemas.openxmlformats.org/officeDocument/2006/relationships/hyperlink" Target="https://doughnuteconomics.org/about-doughnut-economics" TargetMode="External"/><Relationship Id="rId9" Type="http://schemas.openxmlformats.org/officeDocument/2006/relationships/hyperlink" Target="https://doi.org/10.1007/978-3-030-43044-3_3"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02/jee.20263"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www.mdpi.com/2071-1050/17/1/326" TargetMode="External"/><Relationship Id="rId4" Type="http://schemas.openxmlformats.org/officeDocument/2006/relationships/hyperlink" Target="https://doi.org/10.3390/su17010326"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6" name="Google Shape;1416;p5"/>
          <p:cNvSpPr txBox="1">
            <a:spLocks noGrp="1"/>
          </p:cNvSpPr>
          <p:nvPr>
            <p:ph type="body" sz="quarter" idx="16"/>
          </p:nvPr>
        </p:nvSpPr>
        <p:spPr>
          <a:xfrm>
            <a:off x="665409" y="4614559"/>
            <a:ext cx="4151035" cy="2448389"/>
          </a:xfrm>
          <a:prstGeom prst="rect">
            <a:avLst/>
          </a:prstGeom>
          <a:noFill/>
          <a:ln>
            <a:noFill/>
          </a:ln>
        </p:spPr>
        <p:txBody>
          <a:bodyPr spcFirstLastPara="1" wrap="square" lIns="91425" tIns="45700" rIns="91425" bIns="45700" anchor="t" anchorCtr="0">
            <a:noAutofit/>
          </a:bodyPr>
          <a:lstStyle/>
          <a:p>
            <a:pPr marL="0" lvl="0" indent="0" algn="l" rtl="0">
              <a:lnSpc>
                <a:spcPts val="2940"/>
              </a:lnSpc>
              <a:spcBef>
                <a:spcPts val="0"/>
              </a:spcBef>
              <a:spcAft>
                <a:spcPts val="0"/>
              </a:spcAft>
              <a:buClr>
                <a:schemeClr val="lt1"/>
              </a:buClr>
              <a:buSzPts val="3600"/>
              <a:buNone/>
            </a:pPr>
            <a:r>
              <a:rPr lang="en-GB" sz="3000" b="0" i="1" noProof="0" dirty="0"/>
              <a:t>Holistic Engineering for Impact: Integrating Systems Thinking, Social Responsibility, and Multidisciplinary Approaches</a:t>
            </a:r>
          </a:p>
          <a:p>
            <a:pPr marL="0" lvl="0" indent="0" algn="l" rtl="0">
              <a:lnSpc>
                <a:spcPts val="2940"/>
              </a:lnSpc>
              <a:spcBef>
                <a:spcPts val="0"/>
              </a:spcBef>
              <a:spcAft>
                <a:spcPts val="0"/>
              </a:spcAft>
              <a:buClr>
                <a:schemeClr val="lt1"/>
              </a:buClr>
              <a:buSzPts val="3600"/>
              <a:buNone/>
            </a:pPr>
            <a:endParaRPr lang="en-GB" sz="3000" b="0" i="1" noProof="0" dirty="0"/>
          </a:p>
        </p:txBody>
      </p:sp>
      <p:sp>
        <p:nvSpPr>
          <p:cNvPr id="10" name="Text Placeholder 9">
            <a:extLst>
              <a:ext uri="{FF2B5EF4-FFF2-40B4-BE49-F238E27FC236}">
                <a16:creationId xmlns:a16="http://schemas.microsoft.com/office/drawing/2014/main" id="{8D2744EB-FAA6-04B7-37CF-540F371D1F88}"/>
              </a:ext>
            </a:extLst>
          </p:cNvPr>
          <p:cNvSpPr>
            <a:spLocks noGrp="1"/>
          </p:cNvSpPr>
          <p:nvPr>
            <p:ph type="body" sz="quarter" idx="19"/>
          </p:nvPr>
        </p:nvSpPr>
        <p:spPr>
          <a:xfrm>
            <a:off x="771434" y="3747711"/>
            <a:ext cx="3029914" cy="841604"/>
          </a:xfrm>
        </p:spPr>
        <p:txBody>
          <a:bodyPr/>
          <a:lstStyle/>
          <a:p>
            <a:r>
              <a:rPr lang="en-GB" sz="3400" b="1" noProof="0" dirty="0"/>
              <a:t>Module 2</a:t>
            </a:r>
          </a:p>
        </p:txBody>
      </p:sp>
      <p:cxnSp>
        <p:nvCxnSpPr>
          <p:cNvPr id="1418" name="Google Shape;1418;p5"/>
          <p:cNvCxnSpPr/>
          <p:nvPr/>
        </p:nvCxnSpPr>
        <p:spPr>
          <a:xfrm>
            <a:off x="-42318" y="4456903"/>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2" name="Google Shape;1416;p5">
            <a:extLst>
              <a:ext uri="{FF2B5EF4-FFF2-40B4-BE49-F238E27FC236}">
                <a16:creationId xmlns:a16="http://schemas.microsoft.com/office/drawing/2014/main" id="{E9164337-32F2-426D-DD99-AB6CF2D88B00}"/>
              </a:ext>
            </a:extLst>
          </p:cNvPr>
          <p:cNvSpPr txBox="1">
            <a:spLocks/>
          </p:cNvSpPr>
          <p:nvPr/>
        </p:nvSpPr>
        <p:spPr>
          <a:xfrm>
            <a:off x="665409" y="7455993"/>
            <a:ext cx="3359500" cy="13031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ts val="3940"/>
              </a:lnSpc>
              <a:spcBef>
                <a:spcPts val="0"/>
              </a:spcBef>
              <a:spcAft>
                <a:spcPts val="0"/>
              </a:spcAft>
              <a:buClr>
                <a:srgbClr val="000000"/>
              </a:buClr>
              <a:buFont typeface="Arial"/>
              <a:buNone/>
              <a:defRPr sz="3800" b="1" i="0" u="none" strike="noStrike" cap="none">
                <a:solidFill>
                  <a:schemeClr val="bg1"/>
                </a:solidFill>
                <a:latin typeface="Calibri" panose="020F0502020204030204" pitchFamily="34" charset="0"/>
                <a:ea typeface="Open Sans" panose="020B0606030504020204" pitchFamily="34" charset="0"/>
                <a:cs typeface="Calibri" panose="020F0502020204030204" pitchFamily="34" charset="0"/>
                <a:sym typeface="Arial"/>
              </a:defRPr>
            </a:lvl1pPr>
            <a:lvl2pPr marL="377967" marR="0" lvl="1"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2pPr>
            <a:lvl3pPr marL="755934" marR="0" lvl="2"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3pPr>
            <a:lvl4pPr marL="1133901" marR="0" lvl="3"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4pPr>
            <a:lvl5pPr marL="1511869" marR="0" lvl="4"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0000"/>
              </a:lnSpc>
              <a:buClr>
                <a:schemeClr val="lt1"/>
              </a:buClr>
              <a:buSzPts val="3600"/>
            </a:pPr>
            <a:r>
              <a:rPr lang="en-GB" sz="2000" b="0" i="1" noProof="0" dirty="0" err="1"/>
              <a:t>Institut</a:t>
            </a:r>
            <a:r>
              <a:rPr lang="en-GB" sz="2000" b="0" i="1" noProof="0" dirty="0"/>
              <a:t> Mines-</a:t>
            </a:r>
            <a:r>
              <a:rPr lang="en-GB" sz="2000" b="0" i="1" noProof="0" dirty="0" err="1"/>
              <a:t>Télécom</a:t>
            </a:r>
            <a:r>
              <a:rPr lang="en-GB" sz="2000" b="0" i="1" noProof="0" dirty="0"/>
              <a:t> Business School (IMTBS)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5B08-20CB-40D7-3BA4-056173BED0DA}"/>
            </a:ext>
          </a:extLst>
        </p:cNvPr>
        <p:cNvGrpSpPr/>
        <p:nvPr/>
      </p:nvGrpSpPr>
      <p:grpSpPr>
        <a:xfrm>
          <a:off x="0" y="0"/>
          <a:ext cx="0" cy="0"/>
          <a:chOff x="0" y="0"/>
          <a:chExt cx="0" cy="0"/>
        </a:xfrm>
      </p:grpSpPr>
      <p:sp>
        <p:nvSpPr>
          <p:cNvPr id="22" name="Text Placeholder 6">
            <a:extLst>
              <a:ext uri="{FF2B5EF4-FFF2-40B4-BE49-F238E27FC236}">
                <a16:creationId xmlns:a16="http://schemas.microsoft.com/office/drawing/2014/main" id="{22E47DB2-213B-9F59-C8A3-78A1884685CE}"/>
              </a:ext>
            </a:extLst>
          </p:cNvPr>
          <p:cNvSpPr txBox="1">
            <a:spLocks/>
          </p:cNvSpPr>
          <p:nvPr/>
        </p:nvSpPr>
        <p:spPr>
          <a:xfrm>
            <a:off x="933112" y="2298779"/>
            <a:ext cx="6293777" cy="153674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After completing the basic activities, students will be able to explain the interconnectedness between human action and global social and environmental impacts (both positive and negative), as well as how human-made designs and actions both rely upon and are embedded within ecological and social systems.</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r>
              <a:rPr lang="en-GB" sz="1400" b="1" i="1" noProof="0" dirty="0">
                <a:latin typeface="Calibri" panose="020F0502020204030204" pitchFamily="34" charset="0"/>
                <a:cs typeface="Calibri" panose="020F0502020204030204" pitchFamily="34" charset="0"/>
              </a:rPr>
              <a:t> Upon completing the advanced activities, students will be able to identify and apply relevant concepts from required disciplines to the study of real-world problems and their solutions with empathic and ethical consideration for communities/societies, environmental justice, and cultural awareness.</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23159D9-EAE1-1211-15ED-762B57A9BE22}"/>
              </a:ext>
            </a:extLst>
          </p:cNvPr>
          <p:cNvGrpSpPr/>
          <p:nvPr/>
        </p:nvGrpSpPr>
        <p:grpSpPr>
          <a:xfrm>
            <a:off x="615745" y="-12344"/>
            <a:ext cx="7206111" cy="1687885"/>
            <a:chOff x="632678" y="4589"/>
            <a:chExt cx="7206111" cy="1687885"/>
          </a:xfrm>
        </p:grpSpPr>
        <p:grpSp>
          <p:nvGrpSpPr>
            <p:cNvPr id="15" name="Group 14">
              <a:extLst>
                <a:ext uri="{FF2B5EF4-FFF2-40B4-BE49-F238E27FC236}">
                  <a16:creationId xmlns:a16="http://schemas.microsoft.com/office/drawing/2014/main" id="{0513903C-FD59-015E-137B-21E000609D19}"/>
                </a:ext>
              </a:extLst>
            </p:cNvPr>
            <p:cNvGrpSpPr/>
            <p:nvPr/>
          </p:nvGrpSpPr>
          <p:grpSpPr>
            <a:xfrm>
              <a:off x="879243" y="4589"/>
              <a:ext cx="6959546" cy="1670099"/>
              <a:chOff x="1505149" y="-412626"/>
              <a:chExt cx="7631626" cy="1831381"/>
            </a:xfrm>
          </p:grpSpPr>
          <p:sp>
            <p:nvSpPr>
              <p:cNvPr id="19" name="Rectangle 107">
                <a:extLst>
                  <a:ext uri="{FF2B5EF4-FFF2-40B4-BE49-F238E27FC236}">
                    <a16:creationId xmlns:a16="http://schemas.microsoft.com/office/drawing/2014/main" id="{36A21ED5-E228-2603-BDFD-FADD727090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26D3B3BF-E254-C33B-48A9-72DCD98452FE}"/>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6" name="Text Placeholder 32">
              <a:extLst>
                <a:ext uri="{FF2B5EF4-FFF2-40B4-BE49-F238E27FC236}">
                  <a16:creationId xmlns:a16="http://schemas.microsoft.com/office/drawing/2014/main" id="{33D6266C-5C1A-FA4A-D1CB-7956E55D94E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DA9D8A2F-B06F-2763-E75D-49E0A82308B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B5E2FA55-6167-9AC1-B088-8C5F2CDA547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50" name="Text Placeholder 4">
            <a:extLst>
              <a:ext uri="{FF2B5EF4-FFF2-40B4-BE49-F238E27FC236}">
                <a16:creationId xmlns:a16="http://schemas.microsoft.com/office/drawing/2014/main" id="{B925ADF4-60E5-2B1B-BDE8-9D0241339667}"/>
              </a:ext>
            </a:extLst>
          </p:cNvPr>
          <p:cNvSpPr txBox="1">
            <a:spLocks/>
          </p:cNvSpPr>
          <p:nvPr/>
        </p:nvSpPr>
        <p:spPr>
          <a:xfrm>
            <a:off x="843002" y="1701573"/>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151" name="Straight Connector 150">
            <a:extLst>
              <a:ext uri="{FF2B5EF4-FFF2-40B4-BE49-F238E27FC236}">
                <a16:creationId xmlns:a16="http://schemas.microsoft.com/office/drawing/2014/main" id="{6B483B5E-B97E-F7AA-26EA-D5E453962B7D}"/>
              </a:ext>
            </a:extLst>
          </p:cNvPr>
          <p:cNvCxnSpPr>
            <a:cxnSpLocks/>
          </p:cNvCxnSpPr>
          <p:nvPr/>
        </p:nvCxnSpPr>
        <p:spPr>
          <a:xfrm flipH="1">
            <a:off x="596644" y="4566511"/>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ED95351D-7DD8-C4CE-CFA6-F9E4B2F68080}"/>
              </a:ext>
            </a:extLst>
          </p:cNvPr>
          <p:cNvSpPr txBox="1"/>
          <p:nvPr/>
        </p:nvSpPr>
        <p:spPr>
          <a:xfrm>
            <a:off x="1468758" y="4374324"/>
            <a:ext cx="4688114" cy="369332"/>
          </a:xfrm>
          <a:prstGeom prst="rect">
            <a:avLst/>
          </a:prstGeom>
          <a:noFill/>
        </p:spPr>
        <p:txBody>
          <a:bodyPr wrap="square" rtlCol="0">
            <a:spAutoFit/>
          </a:bodyPr>
          <a:lstStyle/>
          <a:p>
            <a:pPr algn="ctr"/>
            <a:r>
              <a:rPr lang="en-GB" sz="1800" b="1" noProof="0" dirty="0">
                <a:solidFill>
                  <a:schemeClr val="bg1"/>
                </a:solidFill>
                <a:highlight>
                  <a:srgbClr val="FF9300"/>
                </a:highlight>
                <a:latin typeface="Calibri" panose="020F0502020204030204" pitchFamily="34" charset="0"/>
                <a:cs typeface="Calibri" panose="020F0502020204030204" pitchFamily="34" charset="0"/>
              </a:rPr>
              <a:t>  Skills</a:t>
            </a:r>
            <a:r>
              <a:rPr lang="en-GB" sz="1800" b="1" noProof="0" dirty="0">
                <a:solidFill>
                  <a:srgbClr val="FF9300"/>
                </a:solidFill>
                <a:highlight>
                  <a:srgbClr val="FF9300"/>
                </a:highlight>
                <a:latin typeface="Calibri" panose="020F0502020204030204" pitchFamily="34" charset="0"/>
                <a:cs typeface="Calibri" panose="020F0502020204030204" pitchFamily="34" charset="0"/>
              </a:rPr>
              <a:t>.</a:t>
            </a:r>
          </a:p>
        </p:txBody>
      </p:sp>
      <p:cxnSp>
        <p:nvCxnSpPr>
          <p:cNvPr id="153" name="Straight Connector 152">
            <a:extLst>
              <a:ext uri="{FF2B5EF4-FFF2-40B4-BE49-F238E27FC236}">
                <a16:creationId xmlns:a16="http://schemas.microsoft.com/office/drawing/2014/main" id="{EFF20932-904E-480C-32D9-28016346ABD3}"/>
              </a:ext>
            </a:extLst>
          </p:cNvPr>
          <p:cNvCxnSpPr>
            <a:cxnSpLocks/>
          </p:cNvCxnSpPr>
          <p:nvPr/>
        </p:nvCxnSpPr>
        <p:spPr>
          <a:xfrm flipH="1">
            <a:off x="862726" y="8321259"/>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0F7E131D-953A-C965-0CA3-63F74B9BE033}"/>
              </a:ext>
            </a:extLst>
          </p:cNvPr>
          <p:cNvSpPr txBox="1"/>
          <p:nvPr/>
        </p:nvSpPr>
        <p:spPr>
          <a:xfrm>
            <a:off x="1434861" y="8156468"/>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438" name="Group 437">
            <a:extLst>
              <a:ext uri="{FF2B5EF4-FFF2-40B4-BE49-F238E27FC236}">
                <a16:creationId xmlns:a16="http://schemas.microsoft.com/office/drawing/2014/main" id="{D4852BB5-5E57-81D8-BC74-3AC0E722C4FE}"/>
              </a:ext>
            </a:extLst>
          </p:cNvPr>
          <p:cNvGrpSpPr/>
          <p:nvPr/>
        </p:nvGrpSpPr>
        <p:grpSpPr>
          <a:xfrm>
            <a:off x="4143868" y="4993881"/>
            <a:ext cx="1786282" cy="1256967"/>
            <a:chOff x="271593" y="1798592"/>
            <a:chExt cx="1786282" cy="1256967"/>
          </a:xfrm>
        </p:grpSpPr>
        <p:grpSp>
          <p:nvGrpSpPr>
            <p:cNvPr id="439" name="Group 438">
              <a:extLst>
                <a:ext uri="{FF2B5EF4-FFF2-40B4-BE49-F238E27FC236}">
                  <a16:creationId xmlns:a16="http://schemas.microsoft.com/office/drawing/2014/main" id="{98E5C9D1-C016-94E9-2E5C-31C52802AF5A}"/>
                </a:ext>
              </a:extLst>
            </p:cNvPr>
            <p:cNvGrpSpPr/>
            <p:nvPr/>
          </p:nvGrpSpPr>
          <p:grpSpPr>
            <a:xfrm>
              <a:off x="271593" y="1798592"/>
              <a:ext cx="1786282" cy="1256967"/>
              <a:chOff x="271593" y="1798592"/>
              <a:chExt cx="1786282" cy="1256967"/>
            </a:xfrm>
          </p:grpSpPr>
          <p:sp>
            <p:nvSpPr>
              <p:cNvPr id="446" name="Google Shape;1042;p3">
                <a:extLst>
                  <a:ext uri="{FF2B5EF4-FFF2-40B4-BE49-F238E27FC236}">
                    <a16:creationId xmlns:a16="http://schemas.microsoft.com/office/drawing/2014/main" id="{519C705D-3115-930F-E4D6-A7C2E08B55DD}"/>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47" name="TextBox 446">
                <a:extLst>
                  <a:ext uri="{FF2B5EF4-FFF2-40B4-BE49-F238E27FC236}">
                    <a16:creationId xmlns:a16="http://schemas.microsoft.com/office/drawing/2014/main" id="{29582C73-4D4C-64B0-7F0B-13C5D75AEDE2}"/>
                  </a:ext>
                </a:extLst>
              </p:cNvPr>
              <p:cNvSpPr txBox="1"/>
              <p:nvPr/>
            </p:nvSpPr>
            <p:spPr>
              <a:xfrm>
                <a:off x="271593" y="2747782"/>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CRITICAL</a:t>
                </a:r>
              </a:p>
            </p:txBody>
          </p:sp>
        </p:grpSp>
        <p:grpSp>
          <p:nvGrpSpPr>
            <p:cNvPr id="440" name="Google Shape;1043;p3">
              <a:extLst>
                <a:ext uri="{FF2B5EF4-FFF2-40B4-BE49-F238E27FC236}">
                  <a16:creationId xmlns:a16="http://schemas.microsoft.com/office/drawing/2014/main" id="{C8C34118-B413-6971-68AE-6C709981E002}"/>
                </a:ext>
              </a:extLst>
            </p:cNvPr>
            <p:cNvGrpSpPr/>
            <p:nvPr/>
          </p:nvGrpSpPr>
          <p:grpSpPr>
            <a:xfrm>
              <a:off x="872575" y="1993106"/>
              <a:ext cx="559810" cy="559956"/>
              <a:chOff x="10376768" y="3823816"/>
              <a:chExt cx="923646" cy="923888"/>
            </a:xfrm>
          </p:grpSpPr>
          <p:sp>
            <p:nvSpPr>
              <p:cNvPr id="441" name="Google Shape;1044;p3">
                <a:extLst>
                  <a:ext uri="{FF2B5EF4-FFF2-40B4-BE49-F238E27FC236}">
                    <a16:creationId xmlns:a16="http://schemas.microsoft.com/office/drawing/2014/main" id="{DCAD18FF-87C5-91F4-50F9-7331EDFA8FE9}"/>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42" name="Google Shape;1045;p3">
                <a:extLst>
                  <a:ext uri="{FF2B5EF4-FFF2-40B4-BE49-F238E27FC236}">
                    <a16:creationId xmlns:a16="http://schemas.microsoft.com/office/drawing/2014/main" id="{3FCA459A-8620-F2AD-E82F-DFF5B5EF6362}"/>
                  </a:ext>
                </a:extLst>
              </p:cNvPr>
              <p:cNvGrpSpPr/>
              <p:nvPr/>
            </p:nvGrpSpPr>
            <p:grpSpPr>
              <a:xfrm>
                <a:off x="10376768" y="3823816"/>
                <a:ext cx="923646" cy="923888"/>
                <a:chOff x="10376768" y="3823816"/>
                <a:chExt cx="923646" cy="923888"/>
              </a:xfrm>
            </p:grpSpPr>
            <p:sp>
              <p:nvSpPr>
                <p:cNvPr id="443" name="Google Shape;1046;p3">
                  <a:extLst>
                    <a:ext uri="{FF2B5EF4-FFF2-40B4-BE49-F238E27FC236}">
                      <a16:creationId xmlns:a16="http://schemas.microsoft.com/office/drawing/2014/main" id="{824F8125-D450-B08D-16E6-3E6A69138C5F}"/>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4" name="Google Shape;1047;p3">
                  <a:extLst>
                    <a:ext uri="{FF2B5EF4-FFF2-40B4-BE49-F238E27FC236}">
                      <a16:creationId xmlns:a16="http://schemas.microsoft.com/office/drawing/2014/main" id="{06C7DDC2-2979-40A4-2BB7-2764D15B3232}"/>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5" name="Google Shape;1048;p3">
                  <a:extLst>
                    <a:ext uri="{FF2B5EF4-FFF2-40B4-BE49-F238E27FC236}">
                      <a16:creationId xmlns:a16="http://schemas.microsoft.com/office/drawing/2014/main" id="{C7A62F1F-8302-F986-6656-72EEF2170DDB}"/>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448" name="Group 1057">
            <a:extLst>
              <a:ext uri="{FF2B5EF4-FFF2-40B4-BE49-F238E27FC236}">
                <a16:creationId xmlns:a16="http://schemas.microsoft.com/office/drawing/2014/main" id="{0C5B6F76-A3B8-4F69-A181-B0F24992F2EC}"/>
              </a:ext>
            </a:extLst>
          </p:cNvPr>
          <p:cNvGrpSpPr/>
          <p:nvPr/>
        </p:nvGrpSpPr>
        <p:grpSpPr>
          <a:xfrm>
            <a:off x="2225959" y="4993881"/>
            <a:ext cx="2289481" cy="1283052"/>
            <a:chOff x="3620241" y="4159553"/>
            <a:chExt cx="2167673" cy="1248734"/>
          </a:xfrm>
        </p:grpSpPr>
        <p:sp>
          <p:nvSpPr>
            <p:cNvPr id="449" name="Google Shape;1042;p3">
              <a:extLst>
                <a:ext uri="{FF2B5EF4-FFF2-40B4-BE49-F238E27FC236}">
                  <a16:creationId xmlns:a16="http://schemas.microsoft.com/office/drawing/2014/main" id="{EA73529D-D119-7BE2-30A3-855A473FD69F}"/>
                </a:ext>
              </a:extLst>
            </p:cNvPr>
            <p:cNvSpPr/>
            <p:nvPr/>
          </p:nvSpPr>
          <p:spPr>
            <a:xfrm>
              <a:off x="4269014" y="4159553"/>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50" name="TextBox 20">
              <a:extLst>
                <a:ext uri="{FF2B5EF4-FFF2-40B4-BE49-F238E27FC236}">
                  <a16:creationId xmlns:a16="http://schemas.microsoft.com/office/drawing/2014/main" id="{D23E3633-3930-D29E-C89C-458DEB1DE984}"/>
                </a:ext>
              </a:extLst>
            </p:cNvPr>
            <p:cNvSpPr txBox="1"/>
            <p:nvPr/>
          </p:nvSpPr>
          <p:spPr>
            <a:xfrm>
              <a:off x="3620241" y="5108742"/>
              <a:ext cx="2167673" cy="299545"/>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PARTICIPATION</a:t>
              </a:r>
            </a:p>
          </p:txBody>
        </p:sp>
        <p:grpSp>
          <p:nvGrpSpPr>
            <p:cNvPr id="451" name="Graphic 1437">
              <a:extLst>
                <a:ext uri="{FF2B5EF4-FFF2-40B4-BE49-F238E27FC236}">
                  <a16:creationId xmlns:a16="http://schemas.microsoft.com/office/drawing/2014/main" id="{00EC2D18-FC58-C323-6A6C-EAD2C0579DBA}"/>
                </a:ext>
              </a:extLst>
            </p:cNvPr>
            <p:cNvGrpSpPr/>
            <p:nvPr/>
          </p:nvGrpSpPr>
          <p:grpSpPr>
            <a:xfrm>
              <a:off x="4383981" y="4276085"/>
              <a:ext cx="676808" cy="676355"/>
              <a:chOff x="3655661" y="5433302"/>
              <a:chExt cx="964610" cy="963964"/>
            </a:xfrm>
            <a:solidFill>
              <a:srgbClr val="1A3966"/>
            </a:solidFill>
          </p:grpSpPr>
          <p:sp>
            <p:nvSpPr>
              <p:cNvPr id="452" name="Freeform 1453">
                <a:extLst>
                  <a:ext uri="{FF2B5EF4-FFF2-40B4-BE49-F238E27FC236}">
                    <a16:creationId xmlns:a16="http://schemas.microsoft.com/office/drawing/2014/main" id="{5CC9649D-1EB1-6362-9FA5-2E7F5A939CB0}"/>
                  </a:ext>
                </a:extLst>
              </p:cNvPr>
              <p:cNvSpPr/>
              <p:nvPr/>
            </p:nvSpPr>
            <p:spPr>
              <a:xfrm>
                <a:off x="3655661" y="5433302"/>
                <a:ext cx="964610" cy="963964"/>
              </a:xfrm>
              <a:custGeom>
                <a:avLst/>
                <a:gdLst>
                  <a:gd name="connsiteX0" fmla="*/ 541150 w 964610"/>
                  <a:gd name="connsiteY0" fmla="*/ 48012 h 963964"/>
                  <a:gd name="connsiteX1" fmla="*/ 746990 w 964610"/>
                  <a:gd name="connsiteY1" fmla="*/ 133081 h 963964"/>
                  <a:gd name="connsiteX2" fmla="*/ 831547 w 964610"/>
                  <a:gd name="connsiteY2" fmla="*/ 217581 h 963964"/>
                  <a:gd name="connsiteX3" fmla="*/ 916673 w 964610"/>
                  <a:gd name="connsiteY3" fmla="*/ 423284 h 963964"/>
                  <a:gd name="connsiteX4" fmla="*/ 916673 w 964610"/>
                  <a:gd name="connsiteY4" fmla="*/ 540788 h 963964"/>
                  <a:gd name="connsiteX5" fmla="*/ 831547 w 964610"/>
                  <a:gd name="connsiteY5" fmla="*/ 746490 h 963964"/>
                  <a:gd name="connsiteX6" fmla="*/ 746990 w 964610"/>
                  <a:gd name="connsiteY6" fmla="*/ 830991 h 963964"/>
                  <a:gd name="connsiteX7" fmla="*/ 541150 w 964610"/>
                  <a:gd name="connsiteY7" fmla="*/ 916060 h 963964"/>
                  <a:gd name="connsiteX8" fmla="*/ 423567 w 964610"/>
                  <a:gd name="connsiteY8" fmla="*/ 916060 h 963964"/>
                  <a:gd name="connsiteX9" fmla="*/ 217727 w 964610"/>
                  <a:gd name="connsiteY9" fmla="*/ 830991 h 963964"/>
                  <a:gd name="connsiteX10" fmla="*/ 133170 w 964610"/>
                  <a:gd name="connsiteY10" fmla="*/ 746490 h 963964"/>
                  <a:gd name="connsiteX11" fmla="*/ 48044 w 964610"/>
                  <a:gd name="connsiteY11" fmla="*/ 540788 h 963964"/>
                  <a:gd name="connsiteX12" fmla="*/ 48044 w 964610"/>
                  <a:gd name="connsiteY12" fmla="*/ 423284 h 963964"/>
                  <a:gd name="connsiteX13" fmla="*/ 133170 w 964610"/>
                  <a:gd name="connsiteY13" fmla="*/ 217581 h 963964"/>
                  <a:gd name="connsiteX14" fmla="*/ 217727 w 964610"/>
                  <a:gd name="connsiteY14" fmla="*/ 133081 h 963964"/>
                  <a:gd name="connsiteX15" fmla="*/ 423567 w 964610"/>
                  <a:gd name="connsiteY15" fmla="*/ 48012 h 963964"/>
                  <a:gd name="connsiteX16" fmla="*/ 541150 w 964610"/>
                  <a:gd name="connsiteY16" fmla="*/ 48012 h 963964"/>
                  <a:gd name="connsiteX17" fmla="*/ 503284 w 964610"/>
                  <a:gd name="connsiteY17" fmla="*/ 39476 h 963964"/>
                  <a:gd name="connsiteX18" fmla="*/ 459155 w 964610"/>
                  <a:gd name="connsiteY18" fmla="*/ 76747 h 963964"/>
                  <a:gd name="connsiteX19" fmla="*/ 503284 w 964610"/>
                  <a:gd name="connsiteY19" fmla="*/ 39476 h 963964"/>
                  <a:gd name="connsiteX20" fmla="*/ 425845 w 964610"/>
                  <a:gd name="connsiteY20" fmla="*/ 79877 h 963964"/>
                  <a:gd name="connsiteX21" fmla="*/ 239364 w 964610"/>
                  <a:gd name="connsiteY21" fmla="*/ 156980 h 963964"/>
                  <a:gd name="connsiteX22" fmla="*/ 243065 w 964610"/>
                  <a:gd name="connsiteY22" fmla="*/ 174051 h 963964"/>
                  <a:gd name="connsiteX23" fmla="*/ 158224 w 964610"/>
                  <a:gd name="connsiteY23" fmla="*/ 239204 h 963964"/>
                  <a:gd name="connsiteX24" fmla="*/ 136871 w 964610"/>
                  <a:gd name="connsiteY24" fmla="*/ 266802 h 963964"/>
                  <a:gd name="connsiteX25" fmla="*/ 79076 w 964610"/>
                  <a:gd name="connsiteY25" fmla="*/ 424991 h 963964"/>
                  <a:gd name="connsiteX26" fmla="*/ 79361 w 964610"/>
                  <a:gd name="connsiteY26" fmla="*/ 539365 h 963964"/>
                  <a:gd name="connsiteX27" fmla="*/ 156516 w 964610"/>
                  <a:gd name="connsiteY27" fmla="*/ 725721 h 963964"/>
                  <a:gd name="connsiteX28" fmla="*/ 173598 w 964610"/>
                  <a:gd name="connsiteY28" fmla="*/ 722022 h 963964"/>
                  <a:gd name="connsiteX29" fmla="*/ 238795 w 964610"/>
                  <a:gd name="connsiteY29" fmla="*/ 806807 h 963964"/>
                  <a:gd name="connsiteX30" fmla="*/ 277230 w 964610"/>
                  <a:gd name="connsiteY30" fmla="*/ 834689 h 963964"/>
                  <a:gd name="connsiteX31" fmla="*/ 424421 w 964610"/>
                  <a:gd name="connsiteY31" fmla="*/ 885902 h 963964"/>
                  <a:gd name="connsiteX32" fmla="*/ 538872 w 964610"/>
                  <a:gd name="connsiteY32" fmla="*/ 885617 h 963964"/>
                  <a:gd name="connsiteX33" fmla="*/ 725353 w 964610"/>
                  <a:gd name="connsiteY33" fmla="*/ 808514 h 963964"/>
                  <a:gd name="connsiteX34" fmla="*/ 721652 w 964610"/>
                  <a:gd name="connsiteY34" fmla="*/ 791443 h 963964"/>
                  <a:gd name="connsiteX35" fmla="*/ 806493 w 964610"/>
                  <a:gd name="connsiteY35" fmla="*/ 726290 h 963964"/>
                  <a:gd name="connsiteX36" fmla="*/ 834964 w 964610"/>
                  <a:gd name="connsiteY36" fmla="*/ 686743 h 963964"/>
                  <a:gd name="connsiteX37" fmla="*/ 885071 w 964610"/>
                  <a:gd name="connsiteY37" fmla="*/ 539650 h 963964"/>
                  <a:gd name="connsiteX38" fmla="*/ 885071 w 964610"/>
                  <a:gd name="connsiteY38" fmla="*/ 426413 h 963964"/>
                  <a:gd name="connsiteX39" fmla="*/ 807917 w 964610"/>
                  <a:gd name="connsiteY39" fmla="*/ 240058 h 963964"/>
                  <a:gd name="connsiteX40" fmla="*/ 790835 w 964610"/>
                  <a:gd name="connsiteY40" fmla="*/ 243756 h 963964"/>
                  <a:gd name="connsiteX41" fmla="*/ 725638 w 964610"/>
                  <a:gd name="connsiteY41" fmla="*/ 158972 h 963964"/>
                  <a:gd name="connsiteX42" fmla="*/ 687203 w 964610"/>
                  <a:gd name="connsiteY42" fmla="*/ 131089 h 963964"/>
                  <a:gd name="connsiteX43" fmla="*/ 540011 w 964610"/>
                  <a:gd name="connsiteY43" fmla="*/ 79877 h 963964"/>
                  <a:gd name="connsiteX44" fmla="*/ 425560 w 964610"/>
                  <a:gd name="connsiteY44" fmla="*/ 80162 h 963964"/>
                  <a:gd name="connsiteX45" fmla="*/ 176160 w 964610"/>
                  <a:gd name="connsiteY45" fmla="*/ 155842 h 963964"/>
                  <a:gd name="connsiteX46" fmla="*/ 179576 w 964610"/>
                  <a:gd name="connsiteY46" fmla="*/ 211891 h 963964"/>
                  <a:gd name="connsiteX47" fmla="*/ 176160 w 964610"/>
                  <a:gd name="connsiteY47" fmla="*/ 155842 h 963964"/>
                  <a:gd name="connsiteX48" fmla="*/ 772044 w 964610"/>
                  <a:gd name="connsiteY48" fmla="*/ 155842 h 963964"/>
                  <a:gd name="connsiteX49" fmla="*/ 783432 w 964610"/>
                  <a:gd name="connsiteY49" fmla="*/ 211891 h 963964"/>
                  <a:gd name="connsiteX50" fmla="*/ 772044 w 964610"/>
                  <a:gd name="connsiteY50" fmla="*/ 155842 h 963964"/>
                  <a:gd name="connsiteX51" fmla="*/ 39218 w 964610"/>
                  <a:gd name="connsiteY51" fmla="*/ 503232 h 963964"/>
                  <a:gd name="connsiteX52" fmla="*/ 76514 w 964610"/>
                  <a:gd name="connsiteY52" fmla="*/ 459132 h 963964"/>
                  <a:gd name="connsiteX53" fmla="*/ 39218 w 964610"/>
                  <a:gd name="connsiteY53" fmla="*/ 503232 h 963964"/>
                  <a:gd name="connsiteX54" fmla="*/ 925784 w 964610"/>
                  <a:gd name="connsiteY54" fmla="*/ 461693 h 963964"/>
                  <a:gd name="connsiteX55" fmla="*/ 888488 w 964610"/>
                  <a:gd name="connsiteY55" fmla="*/ 505793 h 963964"/>
                  <a:gd name="connsiteX56" fmla="*/ 925784 w 964610"/>
                  <a:gd name="connsiteY56" fmla="*/ 461693 h 963964"/>
                  <a:gd name="connsiteX57" fmla="*/ 174167 w 964610"/>
                  <a:gd name="connsiteY57" fmla="*/ 753319 h 963964"/>
                  <a:gd name="connsiteX58" fmla="*/ 183562 w 964610"/>
                  <a:gd name="connsiteY58" fmla="*/ 809368 h 963964"/>
                  <a:gd name="connsiteX59" fmla="*/ 174167 w 964610"/>
                  <a:gd name="connsiteY59" fmla="*/ 753319 h 963964"/>
                  <a:gd name="connsiteX60" fmla="*/ 772044 w 964610"/>
                  <a:gd name="connsiteY60" fmla="*/ 753319 h 963964"/>
                  <a:gd name="connsiteX61" fmla="*/ 781439 w 964610"/>
                  <a:gd name="connsiteY61" fmla="*/ 809368 h 963964"/>
                  <a:gd name="connsiteX62" fmla="*/ 772044 w 964610"/>
                  <a:gd name="connsiteY62" fmla="*/ 753319 h 963964"/>
                  <a:gd name="connsiteX63" fmla="*/ 503284 w 964610"/>
                  <a:gd name="connsiteY63" fmla="*/ 925164 h 963964"/>
                  <a:gd name="connsiteX64" fmla="*/ 459155 w 964610"/>
                  <a:gd name="connsiteY64" fmla="*/ 887893 h 963964"/>
                  <a:gd name="connsiteX65" fmla="*/ 503284 w 964610"/>
                  <a:gd name="connsiteY65" fmla="*/ 925164 h 96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4610" h="963964">
                    <a:moveTo>
                      <a:pt x="541150" y="48012"/>
                    </a:moveTo>
                    <a:cubicBezTo>
                      <a:pt x="615742" y="58539"/>
                      <a:pt x="687203" y="87843"/>
                      <a:pt x="746990" y="133081"/>
                    </a:cubicBezTo>
                    <a:cubicBezTo>
                      <a:pt x="805639" y="100077"/>
                      <a:pt x="864858" y="159256"/>
                      <a:pt x="831547" y="217581"/>
                    </a:cubicBezTo>
                    <a:cubicBezTo>
                      <a:pt x="876815" y="277329"/>
                      <a:pt x="906140" y="348742"/>
                      <a:pt x="916673" y="423284"/>
                    </a:cubicBezTo>
                    <a:cubicBezTo>
                      <a:pt x="980447" y="437225"/>
                      <a:pt x="980732" y="526562"/>
                      <a:pt x="916673" y="540788"/>
                    </a:cubicBezTo>
                    <a:cubicBezTo>
                      <a:pt x="906140" y="615330"/>
                      <a:pt x="876815" y="686743"/>
                      <a:pt x="831547" y="746490"/>
                    </a:cubicBezTo>
                    <a:cubicBezTo>
                      <a:pt x="864573" y="805100"/>
                      <a:pt x="805354" y="864279"/>
                      <a:pt x="746990" y="830991"/>
                    </a:cubicBezTo>
                    <a:cubicBezTo>
                      <a:pt x="687203" y="876228"/>
                      <a:pt x="615742" y="905533"/>
                      <a:pt x="541150" y="916060"/>
                    </a:cubicBezTo>
                    <a:cubicBezTo>
                      <a:pt x="526915" y="980075"/>
                      <a:pt x="437518" y="979791"/>
                      <a:pt x="423567" y="916060"/>
                    </a:cubicBezTo>
                    <a:cubicBezTo>
                      <a:pt x="348975" y="905533"/>
                      <a:pt x="277514" y="876228"/>
                      <a:pt x="217727" y="830991"/>
                    </a:cubicBezTo>
                    <a:cubicBezTo>
                      <a:pt x="159078" y="863994"/>
                      <a:pt x="99860" y="804815"/>
                      <a:pt x="133170" y="746490"/>
                    </a:cubicBezTo>
                    <a:cubicBezTo>
                      <a:pt x="87902" y="686743"/>
                      <a:pt x="58578" y="615330"/>
                      <a:pt x="48044" y="540788"/>
                    </a:cubicBezTo>
                    <a:cubicBezTo>
                      <a:pt x="-16015" y="526846"/>
                      <a:pt x="-16015" y="437225"/>
                      <a:pt x="48044" y="423284"/>
                    </a:cubicBezTo>
                    <a:cubicBezTo>
                      <a:pt x="58578" y="348742"/>
                      <a:pt x="87902" y="277329"/>
                      <a:pt x="133170" y="217581"/>
                    </a:cubicBezTo>
                    <a:cubicBezTo>
                      <a:pt x="100144" y="158972"/>
                      <a:pt x="159363" y="99793"/>
                      <a:pt x="217727" y="133081"/>
                    </a:cubicBezTo>
                    <a:cubicBezTo>
                      <a:pt x="277514" y="87843"/>
                      <a:pt x="348975" y="58539"/>
                      <a:pt x="423567" y="48012"/>
                    </a:cubicBezTo>
                    <a:cubicBezTo>
                      <a:pt x="437518" y="-16004"/>
                      <a:pt x="527199" y="-16004"/>
                      <a:pt x="541150" y="48012"/>
                    </a:cubicBezTo>
                    <a:close/>
                    <a:moveTo>
                      <a:pt x="503284" y="39476"/>
                    </a:moveTo>
                    <a:cubicBezTo>
                      <a:pt x="478800" y="15008"/>
                      <a:pt x="438372" y="47443"/>
                      <a:pt x="459155" y="76747"/>
                    </a:cubicBezTo>
                    <a:cubicBezTo>
                      <a:pt x="483355" y="111173"/>
                      <a:pt x="531470" y="67927"/>
                      <a:pt x="503284" y="39476"/>
                    </a:cubicBezTo>
                    <a:close/>
                    <a:moveTo>
                      <a:pt x="425845" y="79877"/>
                    </a:moveTo>
                    <a:cubicBezTo>
                      <a:pt x="358370" y="88697"/>
                      <a:pt x="292889" y="115157"/>
                      <a:pt x="239364" y="156980"/>
                    </a:cubicBezTo>
                    <a:cubicBezTo>
                      <a:pt x="238510" y="163239"/>
                      <a:pt x="242496" y="168076"/>
                      <a:pt x="243065" y="174051"/>
                    </a:cubicBezTo>
                    <a:cubicBezTo>
                      <a:pt x="247905" y="224978"/>
                      <a:pt x="205769" y="255137"/>
                      <a:pt x="158224" y="239204"/>
                    </a:cubicBezTo>
                    <a:cubicBezTo>
                      <a:pt x="153953" y="239489"/>
                      <a:pt x="140288" y="261396"/>
                      <a:pt x="136871" y="266802"/>
                    </a:cubicBezTo>
                    <a:cubicBezTo>
                      <a:pt x="106692" y="314031"/>
                      <a:pt x="87618" y="369511"/>
                      <a:pt x="79076" y="424991"/>
                    </a:cubicBezTo>
                    <a:cubicBezTo>
                      <a:pt x="132600" y="446045"/>
                      <a:pt x="134024" y="518880"/>
                      <a:pt x="79361" y="539365"/>
                    </a:cubicBezTo>
                    <a:cubicBezTo>
                      <a:pt x="88187" y="606510"/>
                      <a:pt x="114664" y="672233"/>
                      <a:pt x="156516" y="725721"/>
                    </a:cubicBezTo>
                    <a:cubicBezTo>
                      <a:pt x="162779" y="726574"/>
                      <a:pt x="167619" y="722591"/>
                      <a:pt x="173598" y="722022"/>
                    </a:cubicBezTo>
                    <a:cubicBezTo>
                      <a:pt x="224560" y="717186"/>
                      <a:pt x="254738" y="759293"/>
                      <a:pt x="238795" y="806807"/>
                    </a:cubicBezTo>
                    <a:cubicBezTo>
                      <a:pt x="239364" y="811644"/>
                      <a:pt x="270966" y="830991"/>
                      <a:pt x="277230" y="834689"/>
                    </a:cubicBezTo>
                    <a:cubicBezTo>
                      <a:pt x="322213" y="860864"/>
                      <a:pt x="372890" y="877935"/>
                      <a:pt x="424421" y="885902"/>
                    </a:cubicBezTo>
                    <a:cubicBezTo>
                      <a:pt x="445489" y="832413"/>
                      <a:pt x="518373" y="830991"/>
                      <a:pt x="538872" y="885617"/>
                    </a:cubicBezTo>
                    <a:cubicBezTo>
                      <a:pt x="606062" y="876797"/>
                      <a:pt x="671829" y="850337"/>
                      <a:pt x="725353" y="808514"/>
                    </a:cubicBezTo>
                    <a:cubicBezTo>
                      <a:pt x="726207" y="802255"/>
                      <a:pt x="722221" y="797418"/>
                      <a:pt x="721652" y="791443"/>
                    </a:cubicBezTo>
                    <a:cubicBezTo>
                      <a:pt x="716812" y="740516"/>
                      <a:pt x="758948" y="710357"/>
                      <a:pt x="806493" y="726290"/>
                    </a:cubicBezTo>
                    <a:cubicBezTo>
                      <a:pt x="811333" y="725721"/>
                      <a:pt x="831262" y="693286"/>
                      <a:pt x="834964" y="686743"/>
                    </a:cubicBezTo>
                    <a:cubicBezTo>
                      <a:pt x="860872" y="641790"/>
                      <a:pt x="878238" y="591431"/>
                      <a:pt x="885071" y="539650"/>
                    </a:cubicBezTo>
                    <a:cubicBezTo>
                      <a:pt x="831262" y="520303"/>
                      <a:pt x="831262" y="445760"/>
                      <a:pt x="885071" y="426413"/>
                    </a:cubicBezTo>
                    <a:cubicBezTo>
                      <a:pt x="876246" y="359269"/>
                      <a:pt x="849768" y="293546"/>
                      <a:pt x="807917" y="240058"/>
                    </a:cubicBezTo>
                    <a:cubicBezTo>
                      <a:pt x="801653" y="239204"/>
                      <a:pt x="796813" y="243187"/>
                      <a:pt x="790835" y="243756"/>
                    </a:cubicBezTo>
                    <a:cubicBezTo>
                      <a:pt x="739873" y="248593"/>
                      <a:pt x="709694" y="206485"/>
                      <a:pt x="725638" y="158972"/>
                    </a:cubicBezTo>
                    <a:cubicBezTo>
                      <a:pt x="725068" y="154135"/>
                      <a:pt x="693466" y="134788"/>
                      <a:pt x="687203" y="131089"/>
                    </a:cubicBezTo>
                    <a:cubicBezTo>
                      <a:pt x="641935" y="104914"/>
                      <a:pt x="591827" y="87843"/>
                      <a:pt x="540011" y="79877"/>
                    </a:cubicBezTo>
                    <a:cubicBezTo>
                      <a:pt x="518943" y="133365"/>
                      <a:pt x="446059" y="134788"/>
                      <a:pt x="425560" y="80162"/>
                    </a:cubicBezTo>
                    <a:close/>
                    <a:moveTo>
                      <a:pt x="176160" y="155842"/>
                    </a:moveTo>
                    <a:cubicBezTo>
                      <a:pt x="148259" y="160963"/>
                      <a:pt x="146551" y="208477"/>
                      <a:pt x="179576" y="211891"/>
                    </a:cubicBezTo>
                    <a:cubicBezTo>
                      <a:pt x="212602" y="215305"/>
                      <a:pt x="222282" y="147307"/>
                      <a:pt x="176160" y="155842"/>
                    </a:cubicBezTo>
                    <a:close/>
                    <a:moveTo>
                      <a:pt x="772044" y="155842"/>
                    </a:moveTo>
                    <a:cubicBezTo>
                      <a:pt x="744713" y="162101"/>
                      <a:pt x="744713" y="214167"/>
                      <a:pt x="783432" y="211891"/>
                    </a:cubicBezTo>
                    <a:cubicBezTo>
                      <a:pt x="823576" y="209615"/>
                      <a:pt x="816173" y="145884"/>
                      <a:pt x="772044" y="155842"/>
                    </a:cubicBezTo>
                    <a:close/>
                    <a:moveTo>
                      <a:pt x="39218" y="503232"/>
                    </a:moveTo>
                    <a:cubicBezTo>
                      <a:pt x="67688" y="531399"/>
                      <a:pt x="110963" y="483316"/>
                      <a:pt x="76514" y="459132"/>
                    </a:cubicBezTo>
                    <a:cubicBezTo>
                      <a:pt x="42065" y="434949"/>
                      <a:pt x="14733" y="478764"/>
                      <a:pt x="39218" y="503232"/>
                    </a:cubicBezTo>
                    <a:close/>
                    <a:moveTo>
                      <a:pt x="925784" y="461693"/>
                    </a:moveTo>
                    <a:cubicBezTo>
                      <a:pt x="897313" y="433526"/>
                      <a:pt x="854039" y="481609"/>
                      <a:pt x="888488" y="505793"/>
                    </a:cubicBezTo>
                    <a:cubicBezTo>
                      <a:pt x="917812" y="526562"/>
                      <a:pt x="950269" y="486161"/>
                      <a:pt x="925784" y="461693"/>
                    </a:cubicBezTo>
                    <a:close/>
                    <a:moveTo>
                      <a:pt x="174167" y="753319"/>
                    </a:moveTo>
                    <a:cubicBezTo>
                      <a:pt x="146551" y="759578"/>
                      <a:pt x="148259" y="809368"/>
                      <a:pt x="183562" y="809368"/>
                    </a:cubicBezTo>
                    <a:cubicBezTo>
                      <a:pt x="218866" y="809368"/>
                      <a:pt x="220858" y="742792"/>
                      <a:pt x="174167" y="753319"/>
                    </a:cubicBezTo>
                    <a:close/>
                    <a:moveTo>
                      <a:pt x="772044" y="753319"/>
                    </a:moveTo>
                    <a:cubicBezTo>
                      <a:pt x="744428" y="759578"/>
                      <a:pt x="745567" y="809368"/>
                      <a:pt x="781439" y="809368"/>
                    </a:cubicBezTo>
                    <a:cubicBezTo>
                      <a:pt x="823006" y="809368"/>
                      <a:pt x="817597" y="743076"/>
                      <a:pt x="772044" y="753319"/>
                    </a:cubicBezTo>
                    <a:close/>
                    <a:moveTo>
                      <a:pt x="503284" y="925164"/>
                    </a:moveTo>
                    <a:cubicBezTo>
                      <a:pt x="531470" y="896713"/>
                      <a:pt x="483355" y="853467"/>
                      <a:pt x="459155" y="887893"/>
                    </a:cubicBezTo>
                    <a:cubicBezTo>
                      <a:pt x="438372" y="917198"/>
                      <a:pt x="478800" y="949632"/>
                      <a:pt x="503284" y="925164"/>
                    </a:cubicBez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3" name="Freeform 1454">
                <a:extLst>
                  <a:ext uri="{FF2B5EF4-FFF2-40B4-BE49-F238E27FC236}">
                    <a16:creationId xmlns:a16="http://schemas.microsoft.com/office/drawing/2014/main" id="{0C3A7908-E991-64CA-BEF0-5AD68E7EDCE9}"/>
                  </a:ext>
                </a:extLst>
              </p:cNvPr>
              <p:cNvSpPr/>
              <p:nvPr/>
            </p:nvSpPr>
            <p:spPr>
              <a:xfrm>
                <a:off x="4001727" y="5644150"/>
                <a:ext cx="272869" cy="265901"/>
              </a:xfrm>
              <a:custGeom>
                <a:avLst/>
                <a:gdLst>
                  <a:gd name="connsiteX0" fmla="*/ 191097 w 272869"/>
                  <a:gd name="connsiteY0" fmla="*/ 135332 h 265901"/>
                  <a:gd name="connsiteX1" fmla="*/ 269391 w 272869"/>
                  <a:gd name="connsiteY1" fmla="*/ 225238 h 265901"/>
                  <a:gd name="connsiteX2" fmla="*/ 252309 w 272869"/>
                  <a:gd name="connsiteY2" fmla="*/ 263932 h 265901"/>
                  <a:gd name="connsiteX3" fmla="*/ 20560 w 272869"/>
                  <a:gd name="connsiteY3" fmla="*/ 263932 h 265901"/>
                  <a:gd name="connsiteX4" fmla="*/ 3478 w 272869"/>
                  <a:gd name="connsiteY4" fmla="*/ 225238 h 265901"/>
                  <a:gd name="connsiteX5" fmla="*/ 81772 w 272869"/>
                  <a:gd name="connsiteY5" fmla="*/ 135332 h 265901"/>
                  <a:gd name="connsiteX6" fmla="*/ 67252 w 272869"/>
                  <a:gd name="connsiteY6" fmla="*/ 112002 h 265901"/>
                  <a:gd name="connsiteX7" fmla="*/ 109672 w 272869"/>
                  <a:gd name="connsiteY7" fmla="*/ 4741 h 265901"/>
                  <a:gd name="connsiteX8" fmla="*/ 199354 w 272869"/>
                  <a:gd name="connsiteY8" fmla="*/ 121676 h 265901"/>
                  <a:gd name="connsiteX9" fmla="*/ 190813 w 272869"/>
                  <a:gd name="connsiteY9" fmla="*/ 135332 h 265901"/>
                  <a:gd name="connsiteX10" fmla="*/ 134157 w 272869"/>
                  <a:gd name="connsiteY10" fmla="*/ 30632 h 265901"/>
                  <a:gd name="connsiteX11" fmla="*/ 137289 w 272869"/>
                  <a:gd name="connsiteY11" fmla="*/ 123667 h 265901"/>
                  <a:gd name="connsiteX12" fmla="*/ 134157 w 272869"/>
                  <a:gd name="connsiteY12" fmla="*/ 30632 h 265901"/>
                  <a:gd name="connsiteX13" fmla="*/ 237504 w 272869"/>
                  <a:gd name="connsiteY13" fmla="*/ 232636 h 265901"/>
                  <a:gd name="connsiteX14" fmla="*/ 35080 w 272869"/>
                  <a:gd name="connsiteY14" fmla="*/ 232636 h 265901"/>
                  <a:gd name="connsiteX15" fmla="*/ 237504 w 272869"/>
                  <a:gd name="connsiteY15" fmla="*/ 232636 h 26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869" h="265901">
                    <a:moveTo>
                      <a:pt x="191097" y="135332"/>
                    </a:moveTo>
                    <a:cubicBezTo>
                      <a:pt x="228963" y="148989"/>
                      <a:pt x="259711" y="186545"/>
                      <a:pt x="269391" y="225238"/>
                    </a:cubicBezTo>
                    <a:cubicBezTo>
                      <a:pt x="274231" y="244870"/>
                      <a:pt x="277932" y="261372"/>
                      <a:pt x="252309" y="263932"/>
                    </a:cubicBezTo>
                    <a:cubicBezTo>
                      <a:pt x="177432" y="259095"/>
                      <a:pt x="94583" y="270191"/>
                      <a:pt x="20560" y="263932"/>
                    </a:cubicBezTo>
                    <a:cubicBezTo>
                      <a:pt x="-5063" y="261656"/>
                      <a:pt x="-1362" y="244870"/>
                      <a:pt x="3478" y="225238"/>
                    </a:cubicBezTo>
                    <a:cubicBezTo>
                      <a:pt x="13158" y="186260"/>
                      <a:pt x="43906" y="148989"/>
                      <a:pt x="81772" y="135332"/>
                    </a:cubicBezTo>
                    <a:cubicBezTo>
                      <a:pt x="80633" y="126228"/>
                      <a:pt x="71807" y="121391"/>
                      <a:pt x="67252" y="112002"/>
                    </a:cubicBezTo>
                    <a:cubicBezTo>
                      <a:pt x="47322" y="71317"/>
                      <a:pt x="66398" y="19536"/>
                      <a:pt x="109672" y="4741"/>
                    </a:cubicBezTo>
                    <a:cubicBezTo>
                      <a:pt x="181133" y="-20012"/>
                      <a:pt x="240921" y="57091"/>
                      <a:pt x="199354" y="121676"/>
                    </a:cubicBezTo>
                    <a:cubicBezTo>
                      <a:pt x="196222" y="126228"/>
                      <a:pt x="189389" y="128504"/>
                      <a:pt x="190813" y="135332"/>
                    </a:cubicBezTo>
                    <a:close/>
                    <a:moveTo>
                      <a:pt x="134157" y="30632"/>
                    </a:moveTo>
                    <a:cubicBezTo>
                      <a:pt x="73515" y="34046"/>
                      <a:pt x="78925" y="125090"/>
                      <a:pt x="137289" y="123667"/>
                    </a:cubicBezTo>
                    <a:cubicBezTo>
                      <a:pt x="198215" y="122245"/>
                      <a:pt x="195653" y="27218"/>
                      <a:pt x="134157" y="30632"/>
                    </a:cubicBezTo>
                    <a:close/>
                    <a:moveTo>
                      <a:pt x="237504" y="232636"/>
                    </a:moveTo>
                    <a:cubicBezTo>
                      <a:pt x="212735" y="129073"/>
                      <a:pt x="59849" y="129073"/>
                      <a:pt x="35080" y="232636"/>
                    </a:cubicBezTo>
                    <a:lnTo>
                      <a:pt x="237504" y="232636"/>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4" name="Freeform 1455">
                <a:extLst>
                  <a:ext uri="{FF2B5EF4-FFF2-40B4-BE49-F238E27FC236}">
                    <a16:creationId xmlns:a16="http://schemas.microsoft.com/office/drawing/2014/main" id="{6632BEA1-3C33-CBD1-739B-B147A93C3C3B}"/>
                  </a:ext>
                </a:extLst>
              </p:cNvPr>
              <p:cNvSpPr/>
              <p:nvPr/>
            </p:nvSpPr>
            <p:spPr>
              <a:xfrm>
                <a:off x="4235246" y="5784305"/>
                <a:ext cx="273696" cy="266214"/>
              </a:xfrm>
              <a:custGeom>
                <a:avLst/>
                <a:gdLst>
                  <a:gd name="connsiteX0" fmla="*/ 190466 w 273696"/>
                  <a:gd name="connsiteY0" fmla="*/ 21068 h 266214"/>
                  <a:gd name="connsiteX1" fmla="*/ 207549 w 273696"/>
                  <a:gd name="connsiteY1" fmla="*/ 107844 h 266214"/>
                  <a:gd name="connsiteX2" fmla="*/ 191036 w 273696"/>
                  <a:gd name="connsiteY2" fmla="*/ 135158 h 266214"/>
                  <a:gd name="connsiteX3" fmla="*/ 272176 w 273696"/>
                  <a:gd name="connsiteY3" fmla="*/ 237867 h 266214"/>
                  <a:gd name="connsiteX4" fmla="*/ 252247 w 273696"/>
                  <a:gd name="connsiteY4" fmla="*/ 263757 h 266214"/>
                  <a:gd name="connsiteX5" fmla="*/ 20499 w 273696"/>
                  <a:gd name="connsiteY5" fmla="*/ 263757 h 266214"/>
                  <a:gd name="connsiteX6" fmla="*/ 8541 w 273696"/>
                  <a:gd name="connsiteY6" fmla="*/ 210553 h 266214"/>
                  <a:gd name="connsiteX7" fmla="*/ 83987 w 273696"/>
                  <a:gd name="connsiteY7" fmla="*/ 132312 h 266214"/>
                  <a:gd name="connsiteX8" fmla="*/ 163135 w 273696"/>
                  <a:gd name="connsiteY8" fmla="*/ 4566 h 266214"/>
                  <a:gd name="connsiteX9" fmla="*/ 190466 w 273696"/>
                  <a:gd name="connsiteY9" fmla="*/ 21068 h 266214"/>
                  <a:gd name="connsiteX10" fmla="*/ 135804 w 273696"/>
                  <a:gd name="connsiteY10" fmla="*/ 31026 h 266214"/>
                  <a:gd name="connsiteX11" fmla="*/ 137227 w 273696"/>
                  <a:gd name="connsiteY11" fmla="*/ 123777 h 266214"/>
                  <a:gd name="connsiteX12" fmla="*/ 135804 w 273696"/>
                  <a:gd name="connsiteY12" fmla="*/ 31026 h 266214"/>
                  <a:gd name="connsiteX13" fmla="*/ 237727 w 273696"/>
                  <a:gd name="connsiteY13" fmla="*/ 232461 h 266214"/>
                  <a:gd name="connsiteX14" fmla="*/ 35303 w 273696"/>
                  <a:gd name="connsiteY14" fmla="*/ 232461 h 266214"/>
                  <a:gd name="connsiteX15" fmla="*/ 237727 w 273696"/>
                  <a:gd name="connsiteY15" fmla="*/ 232461 h 26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696" h="266214">
                    <a:moveTo>
                      <a:pt x="190466" y="21068"/>
                    </a:moveTo>
                    <a:cubicBezTo>
                      <a:pt x="213527" y="43260"/>
                      <a:pt x="220076" y="78540"/>
                      <a:pt x="207549" y="107844"/>
                    </a:cubicBezTo>
                    <a:cubicBezTo>
                      <a:pt x="195022" y="137149"/>
                      <a:pt x="194737" y="124915"/>
                      <a:pt x="191036" y="135158"/>
                    </a:cubicBezTo>
                    <a:cubicBezTo>
                      <a:pt x="231464" y="148814"/>
                      <a:pt x="267621" y="195474"/>
                      <a:pt x="272176" y="237867"/>
                    </a:cubicBezTo>
                    <a:cubicBezTo>
                      <a:pt x="276732" y="280259"/>
                      <a:pt x="271322" y="262050"/>
                      <a:pt x="252247" y="263757"/>
                    </a:cubicBezTo>
                    <a:cubicBezTo>
                      <a:pt x="178509" y="270301"/>
                      <a:pt x="95091" y="258636"/>
                      <a:pt x="20499" y="263757"/>
                    </a:cubicBezTo>
                    <a:cubicBezTo>
                      <a:pt x="-10819" y="262335"/>
                      <a:pt x="1139" y="229900"/>
                      <a:pt x="8541" y="210553"/>
                    </a:cubicBezTo>
                    <a:cubicBezTo>
                      <a:pt x="22776" y="173567"/>
                      <a:pt x="49254" y="149952"/>
                      <a:pt x="83987" y="132312"/>
                    </a:cubicBezTo>
                    <a:cubicBezTo>
                      <a:pt x="23915" y="74841"/>
                      <a:pt x="83418" y="-22178"/>
                      <a:pt x="163135" y="4566"/>
                    </a:cubicBezTo>
                    <a:cubicBezTo>
                      <a:pt x="242852" y="31310"/>
                      <a:pt x="183918" y="14809"/>
                      <a:pt x="190466" y="21068"/>
                    </a:cubicBezTo>
                    <a:close/>
                    <a:moveTo>
                      <a:pt x="135804" y="31026"/>
                    </a:moveTo>
                    <a:cubicBezTo>
                      <a:pt x="73738" y="31879"/>
                      <a:pt x="78293" y="125200"/>
                      <a:pt x="137227" y="123777"/>
                    </a:cubicBezTo>
                    <a:cubicBezTo>
                      <a:pt x="196161" y="122354"/>
                      <a:pt x="197299" y="30172"/>
                      <a:pt x="135804" y="31026"/>
                    </a:cubicBezTo>
                    <a:close/>
                    <a:moveTo>
                      <a:pt x="237727" y="232461"/>
                    </a:moveTo>
                    <a:cubicBezTo>
                      <a:pt x="213243" y="128898"/>
                      <a:pt x="59788" y="128898"/>
                      <a:pt x="35303" y="232461"/>
                    </a:cubicBezTo>
                    <a:lnTo>
                      <a:pt x="237727" y="232461"/>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5" name="Freeform 1456">
                <a:extLst>
                  <a:ext uri="{FF2B5EF4-FFF2-40B4-BE49-F238E27FC236}">
                    <a16:creationId xmlns:a16="http://schemas.microsoft.com/office/drawing/2014/main" id="{82D56A73-6AD0-2845-143F-4063BECA562F}"/>
                  </a:ext>
                </a:extLst>
              </p:cNvPr>
              <p:cNvSpPr/>
              <p:nvPr/>
            </p:nvSpPr>
            <p:spPr>
              <a:xfrm>
                <a:off x="3768341" y="5784055"/>
                <a:ext cx="272749" cy="265489"/>
              </a:xfrm>
              <a:custGeom>
                <a:avLst/>
                <a:gdLst>
                  <a:gd name="connsiteX0" fmla="*/ 81701 w 272749"/>
                  <a:gd name="connsiteY0" fmla="*/ 135408 h 265489"/>
                  <a:gd name="connsiteX1" fmla="*/ 65758 w 272749"/>
                  <a:gd name="connsiteY1" fmla="*/ 109517 h 265489"/>
                  <a:gd name="connsiteX2" fmla="*/ 177077 w 272749"/>
                  <a:gd name="connsiteY2" fmla="*/ 11929 h 265489"/>
                  <a:gd name="connsiteX3" fmla="*/ 189034 w 272749"/>
                  <a:gd name="connsiteY3" fmla="*/ 132278 h 265489"/>
                  <a:gd name="connsiteX4" fmla="*/ 263342 w 272749"/>
                  <a:gd name="connsiteY4" fmla="*/ 207674 h 265489"/>
                  <a:gd name="connsiteX5" fmla="*/ 252238 w 272749"/>
                  <a:gd name="connsiteY5" fmla="*/ 263439 h 265489"/>
                  <a:gd name="connsiteX6" fmla="*/ 20490 w 272749"/>
                  <a:gd name="connsiteY6" fmla="*/ 263439 h 265489"/>
                  <a:gd name="connsiteX7" fmla="*/ 276 w 272749"/>
                  <a:gd name="connsiteY7" fmla="*/ 239255 h 265489"/>
                  <a:gd name="connsiteX8" fmla="*/ 81701 w 272749"/>
                  <a:gd name="connsiteY8" fmla="*/ 134839 h 265489"/>
                  <a:gd name="connsiteX9" fmla="*/ 135510 w 272749"/>
                  <a:gd name="connsiteY9" fmla="*/ 31276 h 265489"/>
                  <a:gd name="connsiteX10" fmla="*/ 136933 w 272749"/>
                  <a:gd name="connsiteY10" fmla="*/ 124027 h 265489"/>
                  <a:gd name="connsiteX11" fmla="*/ 135510 w 272749"/>
                  <a:gd name="connsiteY11" fmla="*/ 31276 h 265489"/>
                  <a:gd name="connsiteX12" fmla="*/ 237434 w 272749"/>
                  <a:gd name="connsiteY12" fmla="*/ 232711 h 265489"/>
                  <a:gd name="connsiteX13" fmla="*/ 70882 w 272749"/>
                  <a:gd name="connsiteY13" fmla="*/ 176378 h 265489"/>
                  <a:gd name="connsiteX14" fmla="*/ 34725 w 272749"/>
                  <a:gd name="connsiteY14" fmla="*/ 232711 h 265489"/>
                  <a:gd name="connsiteX15" fmla="*/ 237149 w 272749"/>
                  <a:gd name="connsiteY15" fmla="*/ 232711 h 26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749" h="265489">
                    <a:moveTo>
                      <a:pt x="81701" y="135408"/>
                    </a:moveTo>
                    <a:cubicBezTo>
                      <a:pt x="78285" y="125735"/>
                      <a:pt x="70028" y="119191"/>
                      <a:pt x="65758" y="109517"/>
                    </a:cubicBezTo>
                    <a:cubicBezTo>
                      <a:pt x="34440" y="40096"/>
                      <a:pt x="112164" y="-28187"/>
                      <a:pt x="177077" y="11929"/>
                    </a:cubicBezTo>
                    <a:cubicBezTo>
                      <a:pt x="219497" y="38389"/>
                      <a:pt x="226046" y="98706"/>
                      <a:pt x="189034" y="132278"/>
                    </a:cubicBezTo>
                    <a:cubicBezTo>
                      <a:pt x="222629" y="149349"/>
                      <a:pt x="248822" y="172110"/>
                      <a:pt x="263342" y="207674"/>
                    </a:cubicBezTo>
                    <a:cubicBezTo>
                      <a:pt x="271029" y="227021"/>
                      <a:pt x="284410" y="262301"/>
                      <a:pt x="252238" y="263439"/>
                    </a:cubicBezTo>
                    <a:cubicBezTo>
                      <a:pt x="177361" y="258317"/>
                      <a:pt x="94228" y="269982"/>
                      <a:pt x="20490" y="263439"/>
                    </a:cubicBezTo>
                    <a:cubicBezTo>
                      <a:pt x="2554" y="262016"/>
                      <a:pt x="-1148" y="256895"/>
                      <a:pt x="276" y="239255"/>
                    </a:cubicBezTo>
                    <a:cubicBezTo>
                      <a:pt x="3692" y="196863"/>
                      <a:pt x="41558" y="148496"/>
                      <a:pt x="81701" y="134839"/>
                    </a:cubicBezTo>
                    <a:close/>
                    <a:moveTo>
                      <a:pt x="135510" y="31276"/>
                    </a:moveTo>
                    <a:cubicBezTo>
                      <a:pt x="73160" y="32130"/>
                      <a:pt x="78000" y="125450"/>
                      <a:pt x="136933" y="124027"/>
                    </a:cubicBezTo>
                    <a:cubicBezTo>
                      <a:pt x="196152" y="122605"/>
                      <a:pt x="197006" y="30423"/>
                      <a:pt x="135510" y="31276"/>
                    </a:cubicBezTo>
                    <a:close/>
                    <a:moveTo>
                      <a:pt x="237434" y="232711"/>
                    </a:moveTo>
                    <a:cubicBezTo>
                      <a:pt x="221775" y="160445"/>
                      <a:pt x="129247" y="130287"/>
                      <a:pt x="70882" y="176378"/>
                    </a:cubicBezTo>
                    <a:cubicBezTo>
                      <a:pt x="54939" y="189181"/>
                      <a:pt x="36718" y="211942"/>
                      <a:pt x="34725" y="232711"/>
                    </a:cubicBezTo>
                    <a:lnTo>
                      <a:pt x="237149" y="232711"/>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6" name="Freeform 1457">
                <a:extLst>
                  <a:ext uri="{FF2B5EF4-FFF2-40B4-BE49-F238E27FC236}">
                    <a16:creationId xmlns:a16="http://schemas.microsoft.com/office/drawing/2014/main" id="{7354453B-CF7E-D9E5-AAFD-44D38A4D4ED4}"/>
                  </a:ext>
                </a:extLst>
              </p:cNvPr>
              <p:cNvSpPr/>
              <p:nvPr/>
            </p:nvSpPr>
            <p:spPr>
              <a:xfrm>
                <a:off x="4001446" y="5924776"/>
                <a:ext cx="273610" cy="265821"/>
              </a:xfrm>
              <a:custGeom>
                <a:avLst/>
                <a:gdLst>
                  <a:gd name="connsiteX0" fmla="*/ 191094 w 273610"/>
                  <a:gd name="connsiteY0" fmla="*/ 134951 h 265821"/>
                  <a:gd name="connsiteX1" fmla="*/ 272235 w 273610"/>
                  <a:gd name="connsiteY1" fmla="*/ 237661 h 265821"/>
                  <a:gd name="connsiteX2" fmla="*/ 252305 w 273610"/>
                  <a:gd name="connsiteY2" fmla="*/ 263551 h 265821"/>
                  <a:gd name="connsiteX3" fmla="*/ 20557 w 273610"/>
                  <a:gd name="connsiteY3" fmla="*/ 263551 h 265821"/>
                  <a:gd name="connsiteX4" fmla="*/ 3190 w 273610"/>
                  <a:gd name="connsiteY4" fmla="*/ 226565 h 265821"/>
                  <a:gd name="connsiteX5" fmla="*/ 82053 w 273610"/>
                  <a:gd name="connsiteY5" fmla="*/ 135236 h 265821"/>
                  <a:gd name="connsiteX6" fmla="*/ 67533 w 273610"/>
                  <a:gd name="connsiteY6" fmla="*/ 111906 h 265821"/>
                  <a:gd name="connsiteX7" fmla="*/ 96003 w 273610"/>
                  <a:gd name="connsiteY7" fmla="*/ 12042 h 265821"/>
                  <a:gd name="connsiteX8" fmla="*/ 205899 w 273610"/>
                  <a:gd name="connsiteY8" fmla="*/ 111906 h 265821"/>
                  <a:gd name="connsiteX9" fmla="*/ 191379 w 273610"/>
                  <a:gd name="connsiteY9" fmla="*/ 135236 h 265821"/>
                  <a:gd name="connsiteX10" fmla="*/ 136147 w 273610"/>
                  <a:gd name="connsiteY10" fmla="*/ 30535 h 265821"/>
                  <a:gd name="connsiteX11" fmla="*/ 137570 w 273610"/>
                  <a:gd name="connsiteY11" fmla="*/ 123287 h 265821"/>
                  <a:gd name="connsiteX12" fmla="*/ 136147 w 273610"/>
                  <a:gd name="connsiteY12" fmla="*/ 30535 h 265821"/>
                  <a:gd name="connsiteX13" fmla="*/ 237786 w 273610"/>
                  <a:gd name="connsiteY13" fmla="*/ 232255 h 265821"/>
                  <a:gd name="connsiteX14" fmla="*/ 35362 w 273610"/>
                  <a:gd name="connsiteY14" fmla="*/ 232255 h 265821"/>
                  <a:gd name="connsiteX15" fmla="*/ 237786 w 273610"/>
                  <a:gd name="connsiteY15" fmla="*/ 232255 h 2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610" h="265821">
                    <a:moveTo>
                      <a:pt x="191094" y="134951"/>
                    </a:moveTo>
                    <a:cubicBezTo>
                      <a:pt x="230953" y="148608"/>
                      <a:pt x="267964" y="195837"/>
                      <a:pt x="272235" y="237661"/>
                    </a:cubicBezTo>
                    <a:cubicBezTo>
                      <a:pt x="276505" y="279484"/>
                      <a:pt x="271096" y="261844"/>
                      <a:pt x="252305" y="263551"/>
                    </a:cubicBezTo>
                    <a:cubicBezTo>
                      <a:pt x="178283" y="269811"/>
                      <a:pt x="95434" y="258715"/>
                      <a:pt x="20557" y="263551"/>
                    </a:cubicBezTo>
                    <a:cubicBezTo>
                      <a:pt x="-4781" y="262413"/>
                      <a:pt x="-1365" y="245627"/>
                      <a:pt x="3190" y="226565"/>
                    </a:cubicBezTo>
                    <a:cubicBezTo>
                      <a:pt x="12585" y="186448"/>
                      <a:pt x="43618" y="149746"/>
                      <a:pt x="82053" y="135236"/>
                    </a:cubicBezTo>
                    <a:cubicBezTo>
                      <a:pt x="79206" y="126132"/>
                      <a:pt x="71519" y="120441"/>
                      <a:pt x="67533" y="111906"/>
                    </a:cubicBezTo>
                    <a:cubicBezTo>
                      <a:pt x="50166" y="75773"/>
                      <a:pt x="61839" y="33096"/>
                      <a:pt x="96003" y="12042"/>
                    </a:cubicBezTo>
                    <a:cubicBezTo>
                      <a:pt x="161770" y="-28928"/>
                      <a:pt x="239778" y="42200"/>
                      <a:pt x="205899" y="111906"/>
                    </a:cubicBezTo>
                    <a:cubicBezTo>
                      <a:pt x="201628" y="120441"/>
                      <a:pt x="194226" y="126416"/>
                      <a:pt x="191379" y="135236"/>
                    </a:cubicBezTo>
                    <a:close/>
                    <a:moveTo>
                      <a:pt x="136147" y="30535"/>
                    </a:moveTo>
                    <a:cubicBezTo>
                      <a:pt x="73797" y="31389"/>
                      <a:pt x="78636" y="124709"/>
                      <a:pt x="137570" y="123287"/>
                    </a:cubicBezTo>
                    <a:cubicBezTo>
                      <a:pt x="197073" y="121864"/>
                      <a:pt x="197358" y="29682"/>
                      <a:pt x="136147" y="30535"/>
                    </a:cubicBezTo>
                    <a:close/>
                    <a:moveTo>
                      <a:pt x="237786" y="232255"/>
                    </a:moveTo>
                    <a:cubicBezTo>
                      <a:pt x="213017" y="128692"/>
                      <a:pt x="59846" y="128692"/>
                      <a:pt x="35362" y="232255"/>
                    </a:cubicBezTo>
                    <a:lnTo>
                      <a:pt x="237786" y="232255"/>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7" name="Freeform 1458">
                <a:extLst>
                  <a:ext uri="{FF2B5EF4-FFF2-40B4-BE49-F238E27FC236}">
                    <a16:creationId xmlns:a16="http://schemas.microsoft.com/office/drawing/2014/main" id="{CD8BAD41-E29B-77D5-1406-919E1EE33C18}"/>
                  </a:ext>
                </a:extLst>
              </p:cNvPr>
              <p:cNvSpPr/>
              <p:nvPr/>
            </p:nvSpPr>
            <p:spPr>
              <a:xfrm>
                <a:off x="4036808" y="5799114"/>
                <a:ext cx="202423" cy="77671"/>
              </a:xfrm>
              <a:custGeom>
                <a:avLst/>
                <a:gdLst>
                  <a:gd name="connsiteX0" fmla="*/ 202424 w 202423"/>
                  <a:gd name="connsiteY0" fmla="*/ 77672 h 77671"/>
                  <a:gd name="connsiteX1" fmla="*/ 0 w 202423"/>
                  <a:gd name="connsiteY1" fmla="*/ 77672 h 77671"/>
                  <a:gd name="connsiteX2" fmla="*/ 202424 w 202423"/>
                  <a:gd name="connsiteY2" fmla="*/ 77672 h 77671"/>
                </a:gdLst>
                <a:ahLst/>
                <a:cxnLst>
                  <a:cxn ang="0">
                    <a:pos x="connsiteX0" y="connsiteY0"/>
                  </a:cxn>
                  <a:cxn ang="0">
                    <a:pos x="connsiteX1" y="connsiteY1"/>
                  </a:cxn>
                  <a:cxn ang="0">
                    <a:pos x="connsiteX2" y="connsiteY2"/>
                  </a:cxn>
                </a:cxnLst>
                <a:rect l="l" t="t" r="r" b="b"/>
                <a:pathLst>
                  <a:path w="202423" h="77671">
                    <a:moveTo>
                      <a:pt x="202424" y="77672"/>
                    </a:moveTo>
                    <a:lnTo>
                      <a:pt x="0" y="77672"/>
                    </a:lnTo>
                    <a:cubicBezTo>
                      <a:pt x="24769" y="-25891"/>
                      <a:pt x="177940" y="-25891"/>
                      <a:pt x="202424" y="77672"/>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8" name="Freeform 1459">
                <a:extLst>
                  <a:ext uri="{FF2B5EF4-FFF2-40B4-BE49-F238E27FC236}">
                    <a16:creationId xmlns:a16="http://schemas.microsoft.com/office/drawing/2014/main" id="{0C21CEF4-CD9B-1A7A-2B25-57D26D8CDCF0}"/>
                  </a:ext>
                </a:extLst>
              </p:cNvPr>
              <p:cNvSpPr/>
              <p:nvPr/>
            </p:nvSpPr>
            <p:spPr>
              <a:xfrm>
                <a:off x="4270549" y="5939094"/>
                <a:ext cx="202423" cy="77672"/>
              </a:xfrm>
              <a:custGeom>
                <a:avLst/>
                <a:gdLst>
                  <a:gd name="connsiteX0" fmla="*/ 202424 w 202423"/>
                  <a:gd name="connsiteY0" fmla="*/ 77672 h 77672"/>
                  <a:gd name="connsiteX1" fmla="*/ 0 w 202423"/>
                  <a:gd name="connsiteY1" fmla="*/ 77672 h 77672"/>
                  <a:gd name="connsiteX2" fmla="*/ 202424 w 202423"/>
                  <a:gd name="connsiteY2" fmla="*/ 77672 h 77672"/>
                </a:gdLst>
                <a:ahLst/>
                <a:cxnLst>
                  <a:cxn ang="0">
                    <a:pos x="connsiteX0" y="connsiteY0"/>
                  </a:cxn>
                  <a:cxn ang="0">
                    <a:pos x="connsiteX1" y="connsiteY1"/>
                  </a:cxn>
                  <a:cxn ang="0">
                    <a:pos x="connsiteX2" y="connsiteY2"/>
                  </a:cxn>
                </a:cxnLst>
                <a:rect l="l" t="t" r="r" b="b"/>
                <a:pathLst>
                  <a:path w="202423" h="77672">
                    <a:moveTo>
                      <a:pt x="202424" y="77672"/>
                    </a:moveTo>
                    <a:lnTo>
                      <a:pt x="0" y="77672"/>
                    </a:lnTo>
                    <a:cubicBezTo>
                      <a:pt x="24484" y="-25891"/>
                      <a:pt x="177940" y="-25891"/>
                      <a:pt x="202424" y="77672"/>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9" name="Freeform 1460">
                <a:extLst>
                  <a:ext uri="{FF2B5EF4-FFF2-40B4-BE49-F238E27FC236}">
                    <a16:creationId xmlns:a16="http://schemas.microsoft.com/office/drawing/2014/main" id="{17274AC7-96E5-8D4D-CCB0-3ECD983967F0}"/>
                  </a:ext>
                </a:extLst>
              </p:cNvPr>
              <p:cNvSpPr/>
              <p:nvPr/>
            </p:nvSpPr>
            <p:spPr>
              <a:xfrm>
                <a:off x="3803351" y="5938483"/>
                <a:ext cx="202708" cy="78283"/>
              </a:xfrm>
              <a:custGeom>
                <a:avLst/>
                <a:gdLst>
                  <a:gd name="connsiteX0" fmla="*/ 202424 w 202708"/>
                  <a:gd name="connsiteY0" fmla="*/ 78283 h 78283"/>
                  <a:gd name="connsiteX1" fmla="*/ 0 w 202708"/>
                  <a:gd name="connsiteY1" fmla="*/ 78283 h 78283"/>
                  <a:gd name="connsiteX2" fmla="*/ 36157 w 202708"/>
                  <a:gd name="connsiteY2" fmla="*/ 21950 h 78283"/>
                  <a:gd name="connsiteX3" fmla="*/ 202709 w 202708"/>
                  <a:gd name="connsiteY3" fmla="*/ 78283 h 78283"/>
                </a:gdLst>
                <a:ahLst/>
                <a:cxnLst>
                  <a:cxn ang="0">
                    <a:pos x="connsiteX0" y="connsiteY0"/>
                  </a:cxn>
                  <a:cxn ang="0">
                    <a:pos x="connsiteX1" y="connsiteY1"/>
                  </a:cxn>
                  <a:cxn ang="0">
                    <a:pos x="connsiteX2" y="connsiteY2"/>
                  </a:cxn>
                  <a:cxn ang="0">
                    <a:pos x="connsiteX3" y="connsiteY3"/>
                  </a:cxn>
                </a:cxnLst>
                <a:rect l="l" t="t" r="r" b="b"/>
                <a:pathLst>
                  <a:path w="202708" h="78283">
                    <a:moveTo>
                      <a:pt x="202424" y="78283"/>
                    </a:moveTo>
                    <a:lnTo>
                      <a:pt x="0" y="78283"/>
                    </a:lnTo>
                    <a:cubicBezTo>
                      <a:pt x="1993" y="57514"/>
                      <a:pt x="19929" y="34468"/>
                      <a:pt x="36157" y="21950"/>
                    </a:cubicBezTo>
                    <a:cubicBezTo>
                      <a:pt x="94237" y="-24142"/>
                      <a:pt x="186765" y="6017"/>
                      <a:pt x="202709" y="78283"/>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60" name="Freeform 1461">
                <a:extLst>
                  <a:ext uri="{FF2B5EF4-FFF2-40B4-BE49-F238E27FC236}">
                    <a16:creationId xmlns:a16="http://schemas.microsoft.com/office/drawing/2014/main" id="{42FA79CB-E10D-CE62-5556-83B2BC2BA19E}"/>
                  </a:ext>
                </a:extLst>
              </p:cNvPr>
              <p:cNvSpPr/>
              <p:nvPr/>
            </p:nvSpPr>
            <p:spPr>
              <a:xfrm>
                <a:off x="4036808" y="6079359"/>
                <a:ext cx="202423" cy="77671"/>
              </a:xfrm>
              <a:custGeom>
                <a:avLst/>
                <a:gdLst>
                  <a:gd name="connsiteX0" fmla="*/ 202424 w 202423"/>
                  <a:gd name="connsiteY0" fmla="*/ 77672 h 77671"/>
                  <a:gd name="connsiteX1" fmla="*/ 0 w 202423"/>
                  <a:gd name="connsiteY1" fmla="*/ 77672 h 77671"/>
                  <a:gd name="connsiteX2" fmla="*/ 202424 w 202423"/>
                  <a:gd name="connsiteY2" fmla="*/ 77672 h 77671"/>
                </a:gdLst>
                <a:ahLst/>
                <a:cxnLst>
                  <a:cxn ang="0">
                    <a:pos x="connsiteX0" y="connsiteY0"/>
                  </a:cxn>
                  <a:cxn ang="0">
                    <a:pos x="connsiteX1" y="connsiteY1"/>
                  </a:cxn>
                  <a:cxn ang="0">
                    <a:pos x="connsiteX2" y="connsiteY2"/>
                  </a:cxn>
                </a:cxnLst>
                <a:rect l="l" t="t" r="r" b="b"/>
                <a:pathLst>
                  <a:path w="202423" h="77671">
                    <a:moveTo>
                      <a:pt x="202424" y="77672"/>
                    </a:moveTo>
                    <a:lnTo>
                      <a:pt x="0" y="77672"/>
                    </a:lnTo>
                    <a:cubicBezTo>
                      <a:pt x="24769" y="-25891"/>
                      <a:pt x="177655" y="-25891"/>
                      <a:pt x="202424" y="77672"/>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461" name="Group 460">
            <a:extLst>
              <a:ext uri="{FF2B5EF4-FFF2-40B4-BE49-F238E27FC236}">
                <a16:creationId xmlns:a16="http://schemas.microsoft.com/office/drawing/2014/main" id="{1971D155-1A3B-DE90-FF5B-DBB1FF04E955}"/>
              </a:ext>
            </a:extLst>
          </p:cNvPr>
          <p:cNvGrpSpPr/>
          <p:nvPr/>
        </p:nvGrpSpPr>
        <p:grpSpPr>
          <a:xfrm>
            <a:off x="765831" y="8705553"/>
            <a:ext cx="1786282" cy="1256967"/>
            <a:chOff x="5509970" y="1881282"/>
            <a:chExt cx="1786282" cy="1256967"/>
          </a:xfrm>
        </p:grpSpPr>
        <p:sp>
          <p:nvSpPr>
            <p:cNvPr id="462" name="Google Shape;1042;p3">
              <a:extLst>
                <a:ext uri="{FF2B5EF4-FFF2-40B4-BE49-F238E27FC236}">
                  <a16:creationId xmlns:a16="http://schemas.microsoft.com/office/drawing/2014/main" id="{D9CC6273-5E93-220D-F6EC-76990ABB9373}"/>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63" name="TextBox 462">
              <a:extLst>
                <a:ext uri="{FF2B5EF4-FFF2-40B4-BE49-F238E27FC236}">
                  <a16:creationId xmlns:a16="http://schemas.microsoft.com/office/drawing/2014/main" id="{4A5BEE1A-0D1E-479D-71A2-4915B0607506}"/>
                </a:ext>
              </a:extLst>
            </p:cNvPr>
            <p:cNvSpPr txBox="1"/>
            <p:nvPr/>
          </p:nvSpPr>
          <p:spPr>
            <a:xfrm>
              <a:off x="5509970" y="2830472"/>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SDGs</a:t>
              </a:r>
            </a:p>
          </p:txBody>
        </p:sp>
        <p:grpSp>
          <p:nvGrpSpPr>
            <p:cNvPr id="464" name="Group 463">
              <a:extLst>
                <a:ext uri="{FF2B5EF4-FFF2-40B4-BE49-F238E27FC236}">
                  <a16:creationId xmlns:a16="http://schemas.microsoft.com/office/drawing/2014/main" id="{989A6EE2-31B1-3937-61FB-DCBA29C592F7}"/>
                </a:ext>
              </a:extLst>
            </p:cNvPr>
            <p:cNvGrpSpPr/>
            <p:nvPr/>
          </p:nvGrpSpPr>
          <p:grpSpPr>
            <a:xfrm>
              <a:off x="6056067" y="1991763"/>
              <a:ext cx="711021" cy="711022"/>
              <a:chOff x="3304857" y="4668043"/>
              <a:chExt cx="1146809" cy="1146810"/>
            </a:xfrm>
            <a:noFill/>
          </p:grpSpPr>
          <p:sp>
            <p:nvSpPr>
              <p:cNvPr id="465" name="Freeform 1465">
                <a:extLst>
                  <a:ext uri="{FF2B5EF4-FFF2-40B4-BE49-F238E27FC236}">
                    <a16:creationId xmlns:a16="http://schemas.microsoft.com/office/drawing/2014/main" id="{18FD7790-F9AB-3A4D-0D00-AC4818749107}"/>
                  </a:ext>
                </a:extLst>
              </p:cNvPr>
              <p:cNvSpPr/>
              <p:nvPr/>
            </p:nvSpPr>
            <p:spPr>
              <a:xfrm>
                <a:off x="3375341" y="4827111"/>
                <a:ext cx="275272" cy="250507"/>
              </a:xfrm>
              <a:custGeom>
                <a:avLst/>
                <a:gdLst>
                  <a:gd name="connsiteX0" fmla="*/ 223838 w 275272"/>
                  <a:gd name="connsiteY0" fmla="*/ 250507 h 250507"/>
                  <a:gd name="connsiteX1" fmla="*/ 275273 w 275272"/>
                  <a:gd name="connsiteY1" fmla="*/ 184785 h 250507"/>
                  <a:gd name="connsiteX2" fmla="*/ 106680 w 275272"/>
                  <a:gd name="connsiteY2" fmla="*/ 0 h 250507"/>
                  <a:gd name="connsiteX3" fmla="*/ 0 w 275272"/>
                  <a:gd name="connsiteY3" fmla="*/ 139065 h 250507"/>
                  <a:gd name="connsiteX4" fmla="*/ 223838 w 275272"/>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50507">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6" name="Freeform 1466">
                <a:extLst>
                  <a:ext uri="{FF2B5EF4-FFF2-40B4-BE49-F238E27FC236}">
                    <a16:creationId xmlns:a16="http://schemas.microsoft.com/office/drawing/2014/main" id="{4A3A08E8-1EA0-3E6D-6CA1-69CC559436C3}"/>
                  </a:ext>
                </a:extLst>
              </p:cNvPr>
              <p:cNvSpPr/>
              <p:nvPr/>
            </p:nvSpPr>
            <p:spPr>
              <a:xfrm>
                <a:off x="4012564" y="4712811"/>
                <a:ext cx="239077" cy="278129"/>
              </a:xfrm>
              <a:custGeom>
                <a:avLst/>
                <a:gdLst>
                  <a:gd name="connsiteX0" fmla="*/ 0 w 239077"/>
                  <a:gd name="connsiteY0" fmla="*/ 234315 h 278129"/>
                  <a:gd name="connsiteX1" fmla="*/ 70485 w 239077"/>
                  <a:gd name="connsiteY1" fmla="*/ 278130 h 278129"/>
                  <a:gd name="connsiteX2" fmla="*/ 239078 w 239077"/>
                  <a:gd name="connsiteY2" fmla="*/ 93345 h 278129"/>
                  <a:gd name="connsiteX3" fmla="*/ 89535 w 239077"/>
                  <a:gd name="connsiteY3" fmla="*/ 0 h 278129"/>
                  <a:gd name="connsiteX4" fmla="*/ 0 w 239077"/>
                  <a:gd name="connsiteY4" fmla="*/ 233363 h 27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 h="278129">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7" name="Freeform 1467">
                <a:extLst>
                  <a:ext uri="{FF2B5EF4-FFF2-40B4-BE49-F238E27FC236}">
                    <a16:creationId xmlns:a16="http://schemas.microsoft.com/office/drawing/2014/main" id="{9A1B0B5C-456A-319A-0670-74A8B32FAC31}"/>
                  </a:ext>
                </a:extLst>
              </p:cNvPr>
              <p:cNvSpPr/>
              <p:nvPr/>
            </p:nvSpPr>
            <p:spPr>
              <a:xfrm>
                <a:off x="4175442" y="5001418"/>
                <a:ext cx="272414" cy="191452"/>
              </a:xfrm>
              <a:custGeom>
                <a:avLst/>
                <a:gdLst>
                  <a:gd name="connsiteX0" fmla="*/ 223838 w 272414"/>
                  <a:gd name="connsiteY0" fmla="*/ 953 h 191452"/>
                  <a:gd name="connsiteX1" fmla="*/ 0 w 272414"/>
                  <a:gd name="connsiteY1" fmla="*/ 112395 h 191452"/>
                  <a:gd name="connsiteX2" fmla="*/ 22860 w 272414"/>
                  <a:gd name="connsiteY2" fmla="*/ 191453 h 191452"/>
                  <a:gd name="connsiteX3" fmla="*/ 272415 w 272414"/>
                  <a:gd name="connsiteY3" fmla="*/ 167640 h 191452"/>
                  <a:gd name="connsiteX4" fmla="*/ 224790 w 272414"/>
                  <a:gd name="connsiteY4" fmla="*/ 0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14" h="191452">
                    <a:moveTo>
                      <a:pt x="223838" y="953"/>
                    </a:moveTo>
                    <a:lnTo>
                      <a:pt x="0" y="112395"/>
                    </a:lnTo>
                    <a:cubicBezTo>
                      <a:pt x="10477" y="137160"/>
                      <a:pt x="18097" y="163830"/>
                      <a:pt x="22860" y="191453"/>
                    </a:cubicBezTo>
                    <a:lnTo>
                      <a:pt x="272415" y="167640"/>
                    </a:lnTo>
                    <a:cubicBezTo>
                      <a:pt x="264795" y="108585"/>
                      <a:pt x="248602" y="52388"/>
                      <a:pt x="224790" y="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8" name="Freeform 1468">
                <a:extLst>
                  <a:ext uri="{FF2B5EF4-FFF2-40B4-BE49-F238E27FC236}">
                    <a16:creationId xmlns:a16="http://schemas.microsoft.com/office/drawing/2014/main" id="{76198C85-CA64-3E3D-414B-E9D941EF5DA2}"/>
                  </a:ext>
                </a:extLst>
              </p:cNvPr>
              <p:cNvSpPr/>
              <p:nvPr/>
            </p:nvSpPr>
            <p:spPr>
              <a:xfrm>
                <a:off x="4109719" y="4831873"/>
                <a:ext cx="273367" cy="250507"/>
              </a:xfrm>
              <a:custGeom>
                <a:avLst/>
                <a:gdLst>
                  <a:gd name="connsiteX0" fmla="*/ 49530 w 273367"/>
                  <a:gd name="connsiteY0" fmla="*/ 250507 h 250507"/>
                  <a:gd name="connsiteX1" fmla="*/ 273368 w 273367"/>
                  <a:gd name="connsiteY1" fmla="*/ 139065 h 250507"/>
                  <a:gd name="connsiteX2" fmla="*/ 168593 w 273367"/>
                  <a:gd name="connsiteY2" fmla="*/ 0 h 250507"/>
                  <a:gd name="connsiteX3" fmla="*/ 0 w 273367"/>
                  <a:gd name="connsiteY3" fmla="*/ 184785 h 250507"/>
                  <a:gd name="connsiteX4" fmla="*/ 49530 w 273367"/>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50507">
                    <a:moveTo>
                      <a:pt x="49530" y="250507"/>
                    </a:moveTo>
                    <a:lnTo>
                      <a:pt x="273368" y="139065"/>
                    </a:lnTo>
                    <a:cubicBezTo>
                      <a:pt x="245745" y="87630"/>
                      <a:pt x="210503" y="40957"/>
                      <a:pt x="168593" y="0"/>
                    </a:cubicBezTo>
                    <a:lnTo>
                      <a:pt x="0" y="184785"/>
                    </a:lnTo>
                    <a:cubicBezTo>
                      <a:pt x="19050" y="204788"/>
                      <a:pt x="36195" y="226695"/>
                      <a:pt x="49530" y="250507"/>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9" name="Freeform 1469">
                <a:extLst>
                  <a:ext uri="{FF2B5EF4-FFF2-40B4-BE49-F238E27FC236}">
                    <a16:creationId xmlns:a16="http://schemas.microsoft.com/office/drawing/2014/main" id="{4F1DC9B4-6F34-AEC1-ABD0-70A1A7DBD971}"/>
                  </a:ext>
                </a:extLst>
              </p:cNvPr>
              <p:cNvSpPr/>
              <p:nvPr/>
            </p:nvSpPr>
            <p:spPr>
              <a:xfrm>
                <a:off x="3304857" y="5204300"/>
                <a:ext cx="258127" cy="176212"/>
              </a:xfrm>
              <a:custGeom>
                <a:avLst/>
                <a:gdLst>
                  <a:gd name="connsiteX0" fmla="*/ 250508 w 258127"/>
                  <a:gd name="connsiteY0" fmla="*/ 37148 h 176212"/>
                  <a:gd name="connsiteX1" fmla="*/ 250508 w 258127"/>
                  <a:gd name="connsiteY1" fmla="*/ 21908 h 176212"/>
                  <a:gd name="connsiteX2" fmla="*/ 952 w 258127"/>
                  <a:gd name="connsiteY2" fmla="*/ 0 h 176212"/>
                  <a:gd name="connsiteX3" fmla="*/ 0 w 258127"/>
                  <a:gd name="connsiteY3" fmla="*/ 37148 h 176212"/>
                  <a:gd name="connsiteX4" fmla="*/ 17145 w 258127"/>
                  <a:gd name="connsiteY4" fmla="*/ 176213 h 176212"/>
                  <a:gd name="connsiteX5" fmla="*/ 258127 w 258127"/>
                  <a:gd name="connsiteY5" fmla="*/ 107633 h 176212"/>
                  <a:gd name="connsiteX6" fmla="*/ 250508 w 258127"/>
                  <a:gd name="connsiteY6" fmla="*/ 38100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6212">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0" name="Freeform 1470">
                <a:extLst>
                  <a:ext uri="{FF2B5EF4-FFF2-40B4-BE49-F238E27FC236}">
                    <a16:creationId xmlns:a16="http://schemas.microsoft.com/office/drawing/2014/main" id="{1BB07A24-39CE-9D96-55D3-122B2743526F}"/>
                  </a:ext>
                </a:extLst>
              </p:cNvPr>
              <p:cNvSpPr/>
              <p:nvPr/>
            </p:nvSpPr>
            <p:spPr>
              <a:xfrm>
                <a:off x="4066856" y="5446236"/>
                <a:ext cx="260032" cy="270509"/>
              </a:xfrm>
              <a:custGeom>
                <a:avLst/>
                <a:gdLst>
                  <a:gd name="connsiteX0" fmla="*/ 60960 w 260032"/>
                  <a:gd name="connsiteY0" fmla="*/ 0 h 270509"/>
                  <a:gd name="connsiteX1" fmla="*/ 0 w 260032"/>
                  <a:gd name="connsiteY1" fmla="*/ 57150 h 270509"/>
                  <a:gd name="connsiteX2" fmla="*/ 131445 w 260032"/>
                  <a:gd name="connsiteY2" fmla="*/ 270510 h 270509"/>
                  <a:gd name="connsiteX3" fmla="*/ 260033 w 260032"/>
                  <a:gd name="connsiteY3" fmla="*/ 150495 h 270509"/>
                  <a:gd name="connsiteX4" fmla="*/ 60008 w 260032"/>
                  <a:gd name="connsiteY4" fmla="*/ 0 h 27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 h="270509">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1" name="Freeform 1031">
                <a:extLst>
                  <a:ext uri="{FF2B5EF4-FFF2-40B4-BE49-F238E27FC236}">
                    <a16:creationId xmlns:a16="http://schemas.microsoft.com/office/drawing/2014/main" id="{601B30D7-2672-DBC4-7E9A-0976A3B8E955}"/>
                  </a:ext>
                </a:extLst>
              </p:cNvPr>
              <p:cNvSpPr/>
              <p:nvPr/>
            </p:nvSpPr>
            <p:spPr>
              <a:xfrm>
                <a:off x="4193539" y="5206206"/>
                <a:ext cx="258127" cy="173355"/>
              </a:xfrm>
              <a:custGeom>
                <a:avLst/>
                <a:gdLst>
                  <a:gd name="connsiteX0" fmla="*/ 7620 w 258127"/>
                  <a:gd name="connsiteY0" fmla="*/ 35243 h 173355"/>
                  <a:gd name="connsiteX1" fmla="*/ 0 w 258127"/>
                  <a:gd name="connsiteY1" fmla="*/ 103822 h 173355"/>
                  <a:gd name="connsiteX2" fmla="*/ 240982 w 258127"/>
                  <a:gd name="connsiteY2" fmla="*/ 173355 h 173355"/>
                  <a:gd name="connsiteX3" fmla="*/ 258128 w 258127"/>
                  <a:gd name="connsiteY3" fmla="*/ 35243 h 173355"/>
                  <a:gd name="connsiteX4" fmla="*/ 257175 w 258127"/>
                  <a:gd name="connsiteY4" fmla="*/ 0 h 173355"/>
                  <a:gd name="connsiteX5" fmla="*/ 7620 w 258127"/>
                  <a:gd name="connsiteY5" fmla="*/ 23813 h 173355"/>
                  <a:gd name="connsiteX6" fmla="*/ 7620 w 258127"/>
                  <a:gd name="connsiteY6" fmla="*/ 35243 h 1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3355">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2" name="Freeform 1038">
                <a:extLst>
                  <a:ext uri="{FF2B5EF4-FFF2-40B4-BE49-F238E27FC236}">
                    <a16:creationId xmlns:a16="http://schemas.microsoft.com/office/drawing/2014/main" id="{0F3FBD1E-3648-06D1-BF84-CC53995952CB}"/>
                  </a:ext>
                </a:extLst>
              </p:cNvPr>
              <p:cNvSpPr/>
              <p:nvPr/>
            </p:nvSpPr>
            <p:spPr>
              <a:xfrm>
                <a:off x="3433444" y="5450998"/>
                <a:ext cx="261937" cy="269557"/>
              </a:xfrm>
              <a:custGeom>
                <a:avLst/>
                <a:gdLst>
                  <a:gd name="connsiteX0" fmla="*/ 199073 w 261937"/>
                  <a:gd name="connsiteY0" fmla="*/ 0 h 269557"/>
                  <a:gd name="connsiteX1" fmla="*/ 0 w 261937"/>
                  <a:gd name="connsiteY1" fmla="*/ 151447 h 269557"/>
                  <a:gd name="connsiteX2" fmla="*/ 130493 w 261937"/>
                  <a:gd name="connsiteY2" fmla="*/ 269557 h 269557"/>
                  <a:gd name="connsiteX3" fmla="*/ 261938 w 261937"/>
                  <a:gd name="connsiteY3" fmla="*/ 57150 h 269557"/>
                  <a:gd name="connsiteX4" fmla="*/ 199073 w 261937"/>
                  <a:gd name="connsiteY4" fmla="*/ 952 h 26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269557">
                    <a:moveTo>
                      <a:pt x="199073" y="0"/>
                    </a:moveTo>
                    <a:lnTo>
                      <a:pt x="0" y="151447"/>
                    </a:lnTo>
                    <a:cubicBezTo>
                      <a:pt x="37148" y="197167"/>
                      <a:pt x="80963" y="237172"/>
                      <a:pt x="130493" y="269557"/>
                    </a:cubicBezTo>
                    <a:lnTo>
                      <a:pt x="261938" y="57150"/>
                    </a:lnTo>
                    <a:cubicBezTo>
                      <a:pt x="239078" y="40957"/>
                      <a:pt x="218123" y="21907"/>
                      <a:pt x="199073" y="952"/>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3" name="Freeform 1039">
                <a:extLst>
                  <a:ext uri="{FF2B5EF4-FFF2-40B4-BE49-F238E27FC236}">
                    <a16:creationId xmlns:a16="http://schemas.microsoft.com/office/drawing/2014/main" id="{C97E2DE8-CED1-AB34-F4AA-96C08F50F8A1}"/>
                  </a:ext>
                </a:extLst>
              </p:cNvPr>
              <p:cNvSpPr/>
              <p:nvPr/>
            </p:nvSpPr>
            <p:spPr>
              <a:xfrm>
                <a:off x="3309619" y="4998561"/>
                <a:ext cx="273367" cy="191452"/>
              </a:xfrm>
              <a:custGeom>
                <a:avLst/>
                <a:gdLst>
                  <a:gd name="connsiteX0" fmla="*/ 249555 w 273367"/>
                  <a:gd name="connsiteY0" fmla="*/ 191452 h 191452"/>
                  <a:gd name="connsiteX1" fmla="*/ 273367 w 273367"/>
                  <a:gd name="connsiteY1" fmla="*/ 111442 h 191452"/>
                  <a:gd name="connsiteX2" fmla="*/ 49530 w 273367"/>
                  <a:gd name="connsiteY2" fmla="*/ 0 h 191452"/>
                  <a:gd name="connsiteX3" fmla="*/ 0 w 273367"/>
                  <a:gd name="connsiteY3" fmla="*/ 169545 h 191452"/>
                  <a:gd name="connsiteX4" fmla="*/ 249555 w 273367"/>
                  <a:gd name="connsiteY4" fmla="*/ 191452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191452">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4" name="Freeform 1040">
                <a:extLst>
                  <a:ext uri="{FF2B5EF4-FFF2-40B4-BE49-F238E27FC236}">
                    <a16:creationId xmlns:a16="http://schemas.microsoft.com/office/drawing/2014/main" id="{D5CEE876-92E6-F805-E9B3-ADCE126528AE}"/>
                  </a:ext>
                </a:extLst>
              </p:cNvPr>
              <p:cNvSpPr/>
              <p:nvPr/>
            </p:nvSpPr>
            <p:spPr>
              <a:xfrm>
                <a:off x="3960177" y="5523388"/>
                <a:ext cx="208597" cy="277177"/>
              </a:xfrm>
              <a:custGeom>
                <a:avLst/>
                <a:gdLst>
                  <a:gd name="connsiteX0" fmla="*/ 208597 w 208597"/>
                  <a:gd name="connsiteY0" fmla="*/ 212408 h 277177"/>
                  <a:gd name="connsiteX1" fmla="*/ 77153 w 208597"/>
                  <a:gd name="connsiteY1" fmla="*/ 0 h 277177"/>
                  <a:gd name="connsiteX2" fmla="*/ 0 w 208597"/>
                  <a:gd name="connsiteY2" fmla="*/ 31433 h 277177"/>
                  <a:gd name="connsiteX3" fmla="*/ 46672 w 208597"/>
                  <a:gd name="connsiteY3" fmla="*/ 277178 h 277177"/>
                  <a:gd name="connsiteX4" fmla="*/ 208597 w 208597"/>
                  <a:gd name="connsiteY4" fmla="*/ 212408 h 27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277177">
                    <a:moveTo>
                      <a:pt x="208597" y="212408"/>
                    </a:moveTo>
                    <a:lnTo>
                      <a:pt x="77153" y="0"/>
                    </a:lnTo>
                    <a:cubicBezTo>
                      <a:pt x="53340" y="13335"/>
                      <a:pt x="27622" y="23813"/>
                      <a:pt x="0" y="31433"/>
                    </a:cubicBezTo>
                    <a:lnTo>
                      <a:pt x="46672" y="277178"/>
                    </a:lnTo>
                    <a:cubicBezTo>
                      <a:pt x="104775" y="263843"/>
                      <a:pt x="159067" y="241935"/>
                      <a:pt x="208597" y="212408"/>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5" name="Freeform 1041">
                <a:extLst>
                  <a:ext uri="{FF2B5EF4-FFF2-40B4-BE49-F238E27FC236}">
                    <a16:creationId xmlns:a16="http://schemas.microsoft.com/office/drawing/2014/main" id="{18E8648A-5588-0710-A102-CAAB41191C8F}"/>
                  </a:ext>
                </a:extLst>
              </p:cNvPr>
              <p:cNvSpPr/>
              <p:nvPr/>
            </p:nvSpPr>
            <p:spPr>
              <a:xfrm>
                <a:off x="4149724" y="5344318"/>
                <a:ext cx="275272" cy="222884"/>
              </a:xfrm>
              <a:custGeom>
                <a:avLst/>
                <a:gdLst>
                  <a:gd name="connsiteX0" fmla="*/ 35243 w 275272"/>
                  <a:gd name="connsiteY0" fmla="*/ 0 h 222884"/>
                  <a:gd name="connsiteX1" fmla="*/ 0 w 275272"/>
                  <a:gd name="connsiteY1" fmla="*/ 72390 h 222884"/>
                  <a:gd name="connsiteX2" fmla="*/ 200025 w 275272"/>
                  <a:gd name="connsiteY2" fmla="*/ 222885 h 222884"/>
                  <a:gd name="connsiteX3" fmla="*/ 275272 w 275272"/>
                  <a:gd name="connsiteY3" fmla="*/ 69532 h 222884"/>
                  <a:gd name="connsiteX4" fmla="*/ 35243 w 275272"/>
                  <a:gd name="connsiteY4" fmla="*/ 0 h 2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22884">
                    <a:moveTo>
                      <a:pt x="35243" y="0"/>
                    </a:moveTo>
                    <a:cubicBezTo>
                      <a:pt x="26670" y="25718"/>
                      <a:pt x="14288" y="49530"/>
                      <a:pt x="0" y="72390"/>
                    </a:cubicBezTo>
                    <a:lnTo>
                      <a:pt x="200025" y="222885"/>
                    </a:lnTo>
                    <a:cubicBezTo>
                      <a:pt x="232410" y="176213"/>
                      <a:pt x="258128" y="124778"/>
                      <a:pt x="275272" y="69532"/>
                    </a:cubicBezTo>
                    <a:lnTo>
                      <a:pt x="35243"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6" name="Freeform 1042">
                <a:extLst>
                  <a:ext uri="{FF2B5EF4-FFF2-40B4-BE49-F238E27FC236}">
                    <a16:creationId xmlns:a16="http://schemas.microsoft.com/office/drawing/2014/main" id="{BF0EFD7F-54CE-2089-9601-6F1DB697380C}"/>
                  </a:ext>
                </a:extLst>
              </p:cNvPr>
              <p:cNvSpPr/>
              <p:nvPr/>
            </p:nvSpPr>
            <p:spPr>
              <a:xfrm>
                <a:off x="3793489" y="5561488"/>
                <a:ext cx="177165" cy="253365"/>
              </a:xfrm>
              <a:custGeom>
                <a:avLst/>
                <a:gdLst>
                  <a:gd name="connsiteX0" fmla="*/ 131445 w 177165"/>
                  <a:gd name="connsiteY0" fmla="*/ 0 h 253365"/>
                  <a:gd name="connsiteX1" fmla="*/ 84772 w 177165"/>
                  <a:gd name="connsiteY1" fmla="*/ 3810 h 253365"/>
                  <a:gd name="connsiteX2" fmla="*/ 46672 w 177165"/>
                  <a:gd name="connsiteY2" fmla="*/ 1905 h 253365"/>
                  <a:gd name="connsiteX3" fmla="*/ 0 w 177165"/>
                  <a:gd name="connsiteY3" fmla="*/ 247650 h 253365"/>
                  <a:gd name="connsiteX4" fmla="*/ 83820 w 177165"/>
                  <a:gd name="connsiteY4" fmla="*/ 253365 h 253365"/>
                  <a:gd name="connsiteX5" fmla="*/ 177165 w 177165"/>
                  <a:gd name="connsiteY5" fmla="*/ 245745 h 253365"/>
                  <a:gd name="connsiteX6" fmla="*/ 130492 w 177165"/>
                  <a:gd name="connsiteY6" fmla="*/ 0 h 2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 h="253365">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7" name="Freeform 1043">
                <a:extLst>
                  <a:ext uri="{FF2B5EF4-FFF2-40B4-BE49-F238E27FC236}">
                    <a16:creationId xmlns:a16="http://schemas.microsoft.com/office/drawing/2014/main" id="{9960AD79-EC55-537D-2AFC-74ED81BB33B3}"/>
                  </a:ext>
                </a:extLst>
              </p:cNvPr>
              <p:cNvSpPr/>
              <p:nvPr/>
            </p:nvSpPr>
            <p:spPr>
              <a:xfrm>
                <a:off x="3899217" y="4668043"/>
                <a:ext cx="169544" cy="265747"/>
              </a:xfrm>
              <a:custGeom>
                <a:avLst/>
                <a:gdLst>
                  <a:gd name="connsiteX0" fmla="*/ 0 w 169544"/>
                  <a:gd name="connsiteY0" fmla="*/ 250507 h 265747"/>
                  <a:gd name="connsiteX1" fmla="*/ 80010 w 169544"/>
                  <a:gd name="connsiteY1" fmla="*/ 265747 h 265747"/>
                  <a:gd name="connsiteX2" fmla="*/ 169545 w 169544"/>
                  <a:gd name="connsiteY2" fmla="*/ 32385 h 265747"/>
                  <a:gd name="connsiteX3" fmla="*/ 0 w 169544"/>
                  <a:gd name="connsiteY3" fmla="*/ 0 h 265747"/>
                  <a:gd name="connsiteX4" fmla="*/ 0 w 169544"/>
                  <a:gd name="connsiteY4" fmla="*/ 250507 h 26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265747">
                    <a:moveTo>
                      <a:pt x="0" y="250507"/>
                    </a:moveTo>
                    <a:cubicBezTo>
                      <a:pt x="27622" y="252413"/>
                      <a:pt x="54292" y="257175"/>
                      <a:pt x="80010" y="265747"/>
                    </a:cubicBezTo>
                    <a:lnTo>
                      <a:pt x="169545" y="32385"/>
                    </a:lnTo>
                    <a:cubicBezTo>
                      <a:pt x="116205" y="13335"/>
                      <a:pt x="59055" y="1905"/>
                      <a:pt x="0" y="0"/>
                    </a:cubicBezTo>
                    <a:lnTo>
                      <a:pt x="0"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8" name="Freeform 1044">
                <a:extLst>
                  <a:ext uri="{FF2B5EF4-FFF2-40B4-BE49-F238E27FC236}">
                    <a16:creationId xmlns:a16="http://schemas.microsoft.com/office/drawing/2014/main" id="{3A679A20-A0A0-7B46-CC06-39D54DEA3F93}"/>
                  </a:ext>
                </a:extLst>
              </p:cNvPr>
              <p:cNvSpPr/>
              <p:nvPr/>
            </p:nvSpPr>
            <p:spPr>
              <a:xfrm>
                <a:off x="3594417" y="5525293"/>
                <a:ext cx="211454" cy="276225"/>
              </a:xfrm>
              <a:custGeom>
                <a:avLst/>
                <a:gdLst>
                  <a:gd name="connsiteX0" fmla="*/ 210502 w 211454"/>
                  <a:gd name="connsiteY0" fmla="*/ 30480 h 276225"/>
                  <a:gd name="connsiteX1" fmla="*/ 131445 w 211454"/>
                  <a:gd name="connsiteY1" fmla="*/ 0 h 276225"/>
                  <a:gd name="connsiteX2" fmla="*/ 0 w 211454"/>
                  <a:gd name="connsiteY2" fmla="*/ 213360 h 276225"/>
                  <a:gd name="connsiteX3" fmla="*/ 164782 w 211454"/>
                  <a:gd name="connsiteY3" fmla="*/ 276225 h 276225"/>
                  <a:gd name="connsiteX4" fmla="*/ 211455 w 211454"/>
                  <a:gd name="connsiteY4" fmla="*/ 30480 h 2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4" h="276225">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9" name="Freeform 1045">
                <a:extLst>
                  <a:ext uri="{FF2B5EF4-FFF2-40B4-BE49-F238E27FC236}">
                    <a16:creationId xmlns:a16="http://schemas.microsoft.com/office/drawing/2014/main" id="{6F83A0BC-C9BB-F916-F171-49F45AD799C6}"/>
                  </a:ext>
                </a:extLst>
              </p:cNvPr>
              <p:cNvSpPr/>
              <p:nvPr/>
            </p:nvSpPr>
            <p:spPr>
              <a:xfrm>
                <a:off x="3690619" y="4668043"/>
                <a:ext cx="172402" cy="264794"/>
              </a:xfrm>
              <a:custGeom>
                <a:avLst/>
                <a:gdLst>
                  <a:gd name="connsiteX0" fmla="*/ 90488 w 172402"/>
                  <a:gd name="connsiteY0" fmla="*/ 264795 h 264794"/>
                  <a:gd name="connsiteX1" fmla="*/ 172403 w 172402"/>
                  <a:gd name="connsiteY1" fmla="*/ 250507 h 264794"/>
                  <a:gd name="connsiteX2" fmla="*/ 172403 w 172402"/>
                  <a:gd name="connsiteY2" fmla="*/ 0 h 264794"/>
                  <a:gd name="connsiteX3" fmla="*/ 0 w 172402"/>
                  <a:gd name="connsiteY3" fmla="*/ 31432 h 264794"/>
                  <a:gd name="connsiteX4" fmla="*/ 90488 w 172402"/>
                  <a:gd name="connsiteY4" fmla="*/ 264795 h 26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 h="264794">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0" name="Freeform 1046">
                <a:extLst>
                  <a:ext uri="{FF2B5EF4-FFF2-40B4-BE49-F238E27FC236}">
                    <a16:creationId xmlns:a16="http://schemas.microsoft.com/office/drawing/2014/main" id="{86AA24C0-D131-82B3-A47C-C90E2A21EBDA}"/>
                  </a:ext>
                </a:extLst>
              </p:cNvPr>
              <p:cNvSpPr/>
              <p:nvPr/>
            </p:nvSpPr>
            <p:spPr>
              <a:xfrm>
                <a:off x="3331527" y="5346223"/>
                <a:ext cx="279082" cy="227647"/>
              </a:xfrm>
              <a:custGeom>
                <a:avLst/>
                <a:gdLst>
                  <a:gd name="connsiteX0" fmla="*/ 279082 w 279082"/>
                  <a:gd name="connsiteY0" fmla="*/ 76200 h 227647"/>
                  <a:gd name="connsiteX1" fmla="*/ 240982 w 279082"/>
                  <a:gd name="connsiteY1" fmla="*/ 0 h 227647"/>
                  <a:gd name="connsiteX2" fmla="*/ 0 w 279082"/>
                  <a:gd name="connsiteY2" fmla="*/ 68580 h 227647"/>
                  <a:gd name="connsiteX3" fmla="*/ 79057 w 279082"/>
                  <a:gd name="connsiteY3" fmla="*/ 227647 h 227647"/>
                  <a:gd name="connsiteX4" fmla="*/ 278130 w 279082"/>
                  <a:gd name="connsiteY4" fmla="*/ 76200 h 22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27647">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1" name="Freeform 1047">
                <a:extLst>
                  <a:ext uri="{FF2B5EF4-FFF2-40B4-BE49-F238E27FC236}">
                    <a16:creationId xmlns:a16="http://schemas.microsoft.com/office/drawing/2014/main" id="{B996F228-7B81-C6AA-89E3-0D4B8AD2C0B3}"/>
                  </a:ext>
                </a:extLst>
              </p:cNvPr>
              <p:cNvSpPr/>
              <p:nvPr/>
            </p:nvSpPr>
            <p:spPr>
              <a:xfrm>
                <a:off x="3509644" y="4711858"/>
                <a:ext cx="238125" cy="275272"/>
              </a:xfrm>
              <a:custGeom>
                <a:avLst/>
                <a:gdLst>
                  <a:gd name="connsiteX0" fmla="*/ 168593 w 238125"/>
                  <a:gd name="connsiteY0" fmla="*/ 275272 h 275272"/>
                  <a:gd name="connsiteX1" fmla="*/ 238125 w 238125"/>
                  <a:gd name="connsiteY1" fmla="*/ 233363 h 275272"/>
                  <a:gd name="connsiteX2" fmla="*/ 147638 w 238125"/>
                  <a:gd name="connsiteY2" fmla="*/ 0 h 275272"/>
                  <a:gd name="connsiteX3" fmla="*/ 0 w 238125"/>
                  <a:gd name="connsiteY3" fmla="*/ 90488 h 275272"/>
                  <a:gd name="connsiteX4" fmla="*/ 168593 w 238125"/>
                  <a:gd name="connsiteY4" fmla="*/ 275272 h 2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75272">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490" name="Group 489">
            <a:extLst>
              <a:ext uri="{FF2B5EF4-FFF2-40B4-BE49-F238E27FC236}">
                <a16:creationId xmlns:a16="http://schemas.microsoft.com/office/drawing/2014/main" id="{300901E1-8BF5-D9B4-FBDC-BCF415D94B8A}"/>
              </a:ext>
            </a:extLst>
          </p:cNvPr>
          <p:cNvGrpSpPr/>
          <p:nvPr/>
        </p:nvGrpSpPr>
        <p:grpSpPr>
          <a:xfrm>
            <a:off x="1730175" y="6569275"/>
            <a:ext cx="1786282" cy="1256967"/>
            <a:chOff x="2211676" y="5113194"/>
            <a:chExt cx="1786282" cy="1256967"/>
          </a:xfrm>
        </p:grpSpPr>
        <p:sp>
          <p:nvSpPr>
            <p:cNvPr id="491" name="Google Shape;1042;p3">
              <a:extLst>
                <a:ext uri="{FF2B5EF4-FFF2-40B4-BE49-F238E27FC236}">
                  <a16:creationId xmlns:a16="http://schemas.microsoft.com/office/drawing/2014/main" id="{729192C5-5A0B-4B1C-69F4-CB178947FC7D}"/>
                </a:ext>
              </a:extLst>
            </p:cNvPr>
            <p:cNvSpPr/>
            <p:nvPr/>
          </p:nvSpPr>
          <p:spPr>
            <a:xfrm>
              <a:off x="2647617" y="511319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92" name="TextBox 491">
              <a:extLst>
                <a:ext uri="{FF2B5EF4-FFF2-40B4-BE49-F238E27FC236}">
                  <a16:creationId xmlns:a16="http://schemas.microsoft.com/office/drawing/2014/main" id="{B8C5EA5E-02BF-5C8B-44A5-393183D89958}"/>
                </a:ext>
              </a:extLst>
            </p:cNvPr>
            <p:cNvSpPr txBox="1"/>
            <p:nvPr/>
          </p:nvSpPr>
          <p:spPr>
            <a:xfrm>
              <a:off x="2211676" y="6062384"/>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PROBLEM-SOLVING</a:t>
              </a:r>
            </a:p>
          </p:txBody>
        </p:sp>
        <p:grpSp>
          <p:nvGrpSpPr>
            <p:cNvPr id="493" name="Group 492">
              <a:extLst>
                <a:ext uri="{FF2B5EF4-FFF2-40B4-BE49-F238E27FC236}">
                  <a16:creationId xmlns:a16="http://schemas.microsoft.com/office/drawing/2014/main" id="{43D10FA4-4866-EEFE-D95E-929624D5FF1E}"/>
                </a:ext>
              </a:extLst>
            </p:cNvPr>
            <p:cNvGrpSpPr/>
            <p:nvPr/>
          </p:nvGrpSpPr>
          <p:grpSpPr>
            <a:xfrm>
              <a:off x="2835928" y="5255068"/>
              <a:ext cx="590672" cy="622689"/>
              <a:chOff x="2351203" y="3814469"/>
              <a:chExt cx="3178926" cy="3351246"/>
            </a:xfrm>
          </p:grpSpPr>
          <p:sp>
            <p:nvSpPr>
              <p:cNvPr id="494" name="Freeform 1396">
                <a:extLst>
                  <a:ext uri="{FF2B5EF4-FFF2-40B4-BE49-F238E27FC236}">
                    <a16:creationId xmlns:a16="http://schemas.microsoft.com/office/drawing/2014/main" id="{DE8389C2-A337-37DD-8A97-70779D78B734}"/>
                  </a:ext>
                </a:extLst>
              </p:cNvPr>
              <p:cNvSpPr/>
              <p:nvPr/>
            </p:nvSpPr>
            <p:spPr>
              <a:xfrm>
                <a:off x="2876898" y="4351622"/>
                <a:ext cx="2130944" cy="2814093"/>
              </a:xfrm>
              <a:custGeom>
                <a:avLst/>
                <a:gdLst>
                  <a:gd name="connsiteX0" fmla="*/ 1016604 w 2130944"/>
                  <a:gd name="connsiteY0" fmla="*/ 692658 h 2814093"/>
                  <a:gd name="connsiteX1" fmla="*/ 1071849 w 2130944"/>
                  <a:gd name="connsiteY1" fmla="*/ 656463 h 2814093"/>
                  <a:gd name="connsiteX2" fmla="*/ 1204246 w 2130944"/>
                  <a:gd name="connsiteY2" fmla="*/ 727901 h 2814093"/>
                  <a:gd name="connsiteX3" fmla="*/ 1186149 w 2130944"/>
                  <a:gd name="connsiteY3" fmla="*/ 396431 h 2814093"/>
                  <a:gd name="connsiteX4" fmla="*/ 1020414 w 2130944"/>
                  <a:gd name="connsiteY4" fmla="*/ 433578 h 2814093"/>
                  <a:gd name="connsiteX5" fmla="*/ 1020414 w 2130944"/>
                  <a:gd name="connsiteY5" fmla="*/ 27813 h 2814093"/>
                  <a:gd name="connsiteX6" fmla="*/ 1138524 w 2130944"/>
                  <a:gd name="connsiteY6" fmla="*/ 1143 h 2814093"/>
                  <a:gd name="connsiteX7" fmla="*/ 1983391 w 2130944"/>
                  <a:gd name="connsiteY7" fmla="*/ 1610868 h 2814093"/>
                  <a:gd name="connsiteX8" fmla="*/ 1603344 w 2130944"/>
                  <a:gd name="connsiteY8" fmla="*/ 1984248 h 2814093"/>
                  <a:gd name="connsiteX9" fmla="*/ 1397604 w 2130944"/>
                  <a:gd name="connsiteY9" fmla="*/ 2541461 h 2814093"/>
                  <a:gd name="connsiteX10" fmla="*/ 1164241 w 2130944"/>
                  <a:gd name="connsiteY10" fmla="*/ 2809113 h 2814093"/>
                  <a:gd name="connsiteX11" fmla="*/ 733711 w 2130944"/>
                  <a:gd name="connsiteY11" fmla="*/ 2541461 h 2814093"/>
                  <a:gd name="connsiteX12" fmla="*/ 596551 w 2130944"/>
                  <a:gd name="connsiteY12" fmla="*/ 2098548 h 2814093"/>
                  <a:gd name="connsiteX13" fmla="*/ 437484 w 2130944"/>
                  <a:gd name="connsiteY13" fmla="*/ 1924240 h 2814093"/>
                  <a:gd name="connsiteX14" fmla="*/ 286 w 2130944"/>
                  <a:gd name="connsiteY14" fmla="*/ 1117473 h 2814093"/>
                  <a:gd name="connsiteX15" fmla="*/ 56484 w 2130944"/>
                  <a:gd name="connsiteY15" fmla="*/ 1008888 h 2814093"/>
                  <a:gd name="connsiteX16" fmla="*/ 308896 w 2130944"/>
                  <a:gd name="connsiteY16" fmla="*/ 1008888 h 2814093"/>
                  <a:gd name="connsiteX17" fmla="*/ 541306 w 2130944"/>
                  <a:gd name="connsiteY17" fmla="*/ 628841 h 2814093"/>
                  <a:gd name="connsiteX18" fmla="*/ 813721 w 2130944"/>
                  <a:gd name="connsiteY18" fmla="*/ 1008888 h 2814093"/>
                  <a:gd name="connsiteX19" fmla="*/ 1016604 w 2130944"/>
                  <a:gd name="connsiteY19" fmla="*/ 1008888 h 2814093"/>
                  <a:gd name="connsiteX20" fmla="*/ 1016604 w 2130944"/>
                  <a:gd name="connsiteY20" fmla="*/ 691706 h 2814093"/>
                  <a:gd name="connsiteX21" fmla="*/ 2026254 w 2130944"/>
                  <a:gd name="connsiteY21" fmla="*/ 1009841 h 2814093"/>
                  <a:gd name="connsiteX22" fmla="*/ 1121379 w 2130944"/>
                  <a:gd name="connsiteY22" fmla="*/ 106871 h 2814093"/>
                  <a:gd name="connsiteX23" fmla="*/ 1121379 w 2130944"/>
                  <a:gd name="connsiteY23" fmla="*/ 309753 h 2814093"/>
                  <a:gd name="connsiteX24" fmla="*/ 1485234 w 2130944"/>
                  <a:gd name="connsiteY24" fmla="*/ 460248 h 2814093"/>
                  <a:gd name="connsiteX25" fmla="*/ 1121379 w 2130944"/>
                  <a:gd name="connsiteY25" fmla="*/ 813626 h 2814093"/>
                  <a:gd name="connsiteX26" fmla="*/ 1121379 w 2130944"/>
                  <a:gd name="connsiteY26" fmla="*/ 1009841 h 2814093"/>
                  <a:gd name="connsiteX27" fmla="*/ 1419511 w 2130944"/>
                  <a:gd name="connsiteY27" fmla="*/ 1009841 h 2814093"/>
                  <a:gd name="connsiteX28" fmla="*/ 1475709 w 2130944"/>
                  <a:gd name="connsiteY28" fmla="*/ 1065086 h 2814093"/>
                  <a:gd name="connsiteX29" fmla="*/ 1412844 w 2130944"/>
                  <a:gd name="connsiteY29" fmla="*/ 1172718 h 2814093"/>
                  <a:gd name="connsiteX30" fmla="*/ 1744314 w 2130944"/>
                  <a:gd name="connsiteY30" fmla="*/ 1234631 h 2814093"/>
                  <a:gd name="connsiteX31" fmla="*/ 1671924 w 2130944"/>
                  <a:gd name="connsiteY31" fmla="*/ 1065086 h 2814093"/>
                  <a:gd name="connsiteX32" fmla="*/ 1728121 w 2130944"/>
                  <a:gd name="connsiteY32" fmla="*/ 1009841 h 2814093"/>
                  <a:gd name="connsiteX33" fmla="*/ 2026254 w 2130944"/>
                  <a:gd name="connsiteY33" fmla="*/ 1009841 h 2814093"/>
                  <a:gd name="connsiteX34" fmla="*/ 1016604 w 2130944"/>
                  <a:gd name="connsiteY34" fmla="*/ 1317498 h 2814093"/>
                  <a:gd name="connsiteX35" fmla="*/ 1016604 w 2130944"/>
                  <a:gd name="connsiteY35" fmla="*/ 1124141 h 2814093"/>
                  <a:gd name="connsiteX36" fmla="*/ 1007079 w 2130944"/>
                  <a:gd name="connsiteY36" fmla="*/ 1114616 h 2814093"/>
                  <a:gd name="connsiteX37" fmla="*/ 692754 w 2130944"/>
                  <a:gd name="connsiteY37" fmla="*/ 1114616 h 2814093"/>
                  <a:gd name="connsiteX38" fmla="*/ 657511 w 2130944"/>
                  <a:gd name="connsiteY38" fmla="*/ 1066038 h 2814093"/>
                  <a:gd name="connsiteX39" fmla="*/ 726091 w 2130944"/>
                  <a:gd name="connsiteY39" fmla="*/ 945071 h 2814093"/>
                  <a:gd name="connsiteX40" fmla="*/ 397479 w 2130944"/>
                  <a:gd name="connsiteY40" fmla="*/ 951738 h 2814093"/>
                  <a:gd name="connsiteX41" fmla="*/ 455581 w 2130944"/>
                  <a:gd name="connsiteY41" fmla="*/ 1093661 h 2814093"/>
                  <a:gd name="connsiteX42" fmla="*/ 430816 w 2130944"/>
                  <a:gd name="connsiteY42" fmla="*/ 1114616 h 2814093"/>
                  <a:gd name="connsiteX43" fmla="*/ 116491 w 2130944"/>
                  <a:gd name="connsiteY43" fmla="*/ 1114616 h 2814093"/>
                  <a:gd name="connsiteX44" fmla="*/ 113634 w 2130944"/>
                  <a:gd name="connsiteY44" fmla="*/ 1182243 h 2814093"/>
                  <a:gd name="connsiteX45" fmla="*/ 487014 w 2130944"/>
                  <a:gd name="connsiteY45" fmla="*/ 1830896 h 2814093"/>
                  <a:gd name="connsiteX46" fmla="*/ 703231 w 2130944"/>
                  <a:gd name="connsiteY46" fmla="*/ 2073783 h 2814093"/>
                  <a:gd name="connsiteX47" fmla="*/ 703231 w 2130944"/>
                  <a:gd name="connsiteY47" fmla="*/ 2201418 h 2814093"/>
                  <a:gd name="connsiteX48" fmla="*/ 1017556 w 2130944"/>
                  <a:gd name="connsiteY48" fmla="*/ 2201418 h 2814093"/>
                  <a:gd name="connsiteX49" fmla="*/ 1017556 w 2130944"/>
                  <a:gd name="connsiteY49" fmla="*/ 1821371 h 2814093"/>
                  <a:gd name="connsiteX50" fmla="*/ 640366 w 2130944"/>
                  <a:gd name="connsiteY50" fmla="*/ 1500378 h 2814093"/>
                  <a:gd name="connsiteX51" fmla="*/ 1017556 w 2130944"/>
                  <a:gd name="connsiteY51" fmla="*/ 1317498 h 2814093"/>
                  <a:gd name="connsiteX52" fmla="*/ 1317594 w 2130944"/>
                  <a:gd name="connsiteY52" fmla="*/ 1114616 h 2814093"/>
                  <a:gd name="connsiteX53" fmla="*/ 1120426 w 2130944"/>
                  <a:gd name="connsiteY53" fmla="*/ 1114616 h 2814093"/>
                  <a:gd name="connsiteX54" fmla="*/ 1120426 w 2130944"/>
                  <a:gd name="connsiteY54" fmla="*/ 1425131 h 2814093"/>
                  <a:gd name="connsiteX55" fmla="*/ 1065181 w 2130944"/>
                  <a:gd name="connsiteY55" fmla="*/ 1473708 h 2814093"/>
                  <a:gd name="connsiteX56" fmla="*/ 1001364 w 2130944"/>
                  <a:gd name="connsiteY56" fmla="*/ 1431798 h 2814093"/>
                  <a:gd name="connsiteX57" fmla="*/ 769906 w 2130944"/>
                  <a:gd name="connsiteY57" fmla="*/ 1676591 h 2814093"/>
                  <a:gd name="connsiteX58" fmla="*/ 1007079 w 2130944"/>
                  <a:gd name="connsiteY58" fmla="*/ 1705166 h 2814093"/>
                  <a:gd name="connsiteX59" fmla="*/ 1096614 w 2130944"/>
                  <a:gd name="connsiteY59" fmla="*/ 1678496 h 2814093"/>
                  <a:gd name="connsiteX60" fmla="*/ 1120426 w 2130944"/>
                  <a:gd name="connsiteY60" fmla="*/ 1713738 h 2814093"/>
                  <a:gd name="connsiteX61" fmla="*/ 1120426 w 2130944"/>
                  <a:gd name="connsiteY61" fmla="*/ 2201418 h 2814093"/>
                  <a:gd name="connsiteX62" fmla="*/ 1429036 w 2130944"/>
                  <a:gd name="connsiteY62" fmla="*/ 2201418 h 2814093"/>
                  <a:gd name="connsiteX63" fmla="*/ 1429036 w 2130944"/>
                  <a:gd name="connsiteY63" fmla="*/ 2099501 h 2814093"/>
                  <a:gd name="connsiteX64" fmla="*/ 1714786 w 2130944"/>
                  <a:gd name="connsiteY64" fmla="*/ 1775651 h 2814093"/>
                  <a:gd name="connsiteX65" fmla="*/ 2026254 w 2130944"/>
                  <a:gd name="connsiteY65" fmla="*/ 1114616 h 2814093"/>
                  <a:gd name="connsiteX66" fmla="*/ 1829086 w 2130944"/>
                  <a:gd name="connsiteY66" fmla="*/ 1114616 h 2814093"/>
                  <a:gd name="connsiteX67" fmla="*/ 1823371 w 2130944"/>
                  <a:gd name="connsiteY67" fmla="*/ 1341311 h 2814093"/>
                  <a:gd name="connsiteX68" fmla="*/ 1331881 w 2130944"/>
                  <a:gd name="connsiteY68" fmla="*/ 1358456 h 2814093"/>
                  <a:gd name="connsiteX69" fmla="*/ 1317594 w 2130944"/>
                  <a:gd name="connsiteY69" fmla="*/ 1114616 h 2814093"/>
                  <a:gd name="connsiteX70" fmla="*/ 1429036 w 2130944"/>
                  <a:gd name="connsiteY70" fmla="*/ 2306193 h 2814093"/>
                  <a:gd name="connsiteX71" fmla="*/ 701326 w 2130944"/>
                  <a:gd name="connsiteY71" fmla="*/ 2306193 h 2814093"/>
                  <a:gd name="connsiteX72" fmla="*/ 783241 w 2130944"/>
                  <a:gd name="connsiteY72" fmla="*/ 2444306 h 2814093"/>
                  <a:gd name="connsiteX73" fmla="*/ 1365219 w 2130944"/>
                  <a:gd name="connsiteY73" fmla="*/ 2442401 h 2814093"/>
                  <a:gd name="connsiteX74" fmla="*/ 1429036 w 2130944"/>
                  <a:gd name="connsiteY74" fmla="*/ 2306193 h 2814093"/>
                  <a:gd name="connsiteX75" fmla="*/ 1291876 w 2130944"/>
                  <a:gd name="connsiteY75" fmla="*/ 2548128 h 2814093"/>
                  <a:gd name="connsiteX76" fmla="*/ 839439 w 2130944"/>
                  <a:gd name="connsiteY76" fmla="*/ 2548128 h 2814093"/>
                  <a:gd name="connsiteX77" fmla="*/ 992791 w 2130944"/>
                  <a:gd name="connsiteY77" fmla="*/ 2705291 h 2814093"/>
                  <a:gd name="connsiteX78" fmla="*/ 1291876 w 2130944"/>
                  <a:gd name="connsiteY78" fmla="*/ 2548128 h 28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30944" h="2814093">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5" name="Freeform 1397">
                <a:extLst>
                  <a:ext uri="{FF2B5EF4-FFF2-40B4-BE49-F238E27FC236}">
                    <a16:creationId xmlns:a16="http://schemas.microsoft.com/office/drawing/2014/main" id="{5E5450A9-47FC-93BE-846A-2818F736A71F}"/>
                  </a:ext>
                </a:extLst>
              </p:cNvPr>
              <p:cNvSpPr/>
              <p:nvPr/>
            </p:nvSpPr>
            <p:spPr>
              <a:xfrm>
                <a:off x="2351203" y="3823006"/>
                <a:ext cx="1507330" cy="1125475"/>
              </a:xfrm>
              <a:custGeom>
                <a:avLst/>
                <a:gdLst>
                  <a:gd name="connsiteX0" fmla="*/ 1122246 w 1507330"/>
                  <a:gd name="connsiteY0" fmla="*/ 307827 h 1125475"/>
                  <a:gd name="connsiteX1" fmla="*/ 1495626 w 1507330"/>
                  <a:gd name="connsiteY1" fmla="*/ 638345 h 1125475"/>
                  <a:gd name="connsiteX2" fmla="*/ 1122246 w 1507330"/>
                  <a:gd name="connsiteY2" fmla="*/ 811700 h 1125475"/>
                  <a:gd name="connsiteX3" fmla="*/ 1122246 w 1507330"/>
                  <a:gd name="connsiteY3" fmla="*/ 1076495 h 1125475"/>
                  <a:gd name="connsiteX4" fmla="*/ 1060334 w 1507330"/>
                  <a:gd name="connsiteY4" fmla="*/ 1119357 h 1125475"/>
                  <a:gd name="connsiteX5" fmla="*/ 731721 w 1507330"/>
                  <a:gd name="connsiteY5" fmla="*/ 1119357 h 1125475"/>
                  <a:gd name="connsiteX6" fmla="*/ 663141 w 1507330"/>
                  <a:gd name="connsiteY6" fmla="*/ 1050777 h 1125475"/>
                  <a:gd name="connsiteX7" fmla="*/ 724101 w 1507330"/>
                  <a:gd name="connsiteY7" fmla="*/ 954575 h 1125475"/>
                  <a:gd name="connsiteX8" fmla="*/ 393584 w 1507330"/>
                  <a:gd name="connsiteY8" fmla="*/ 886947 h 1125475"/>
                  <a:gd name="connsiteX9" fmla="*/ 452639 w 1507330"/>
                  <a:gd name="connsiteY9" fmla="*/ 1030775 h 1125475"/>
                  <a:gd name="connsiteX10" fmla="*/ 397394 w 1507330"/>
                  <a:gd name="connsiteY10" fmla="*/ 1119357 h 1125475"/>
                  <a:gd name="connsiteX11" fmla="*/ 56399 w 1507330"/>
                  <a:gd name="connsiteY11" fmla="*/ 1119357 h 1125475"/>
                  <a:gd name="connsiteX12" fmla="*/ 1154 w 1507330"/>
                  <a:gd name="connsiteY12" fmla="*/ 1057445 h 1125475"/>
                  <a:gd name="connsiteX13" fmla="*/ 1012709 w 1507330"/>
                  <a:gd name="connsiteY13" fmla="*/ 170 h 1125475"/>
                  <a:gd name="connsiteX14" fmla="*/ 1121294 w 1507330"/>
                  <a:gd name="connsiteY14" fmla="*/ 36365 h 1125475"/>
                  <a:gd name="connsiteX15" fmla="*/ 1121294 w 1507330"/>
                  <a:gd name="connsiteY15" fmla="*/ 307827 h 1125475"/>
                  <a:gd name="connsiteX16" fmla="*/ 1017471 w 1507330"/>
                  <a:gd name="connsiteY16" fmla="*/ 104945 h 1125475"/>
                  <a:gd name="connsiteX17" fmla="*/ 112596 w 1507330"/>
                  <a:gd name="connsiteY17" fmla="*/ 1014582 h 1125475"/>
                  <a:gd name="connsiteX18" fmla="*/ 309764 w 1507330"/>
                  <a:gd name="connsiteY18" fmla="*/ 1014582 h 1125475"/>
                  <a:gd name="connsiteX19" fmla="*/ 419301 w 1507330"/>
                  <a:gd name="connsiteY19" fmla="*/ 668825 h 1125475"/>
                  <a:gd name="connsiteX20" fmla="*/ 817446 w 1507330"/>
                  <a:gd name="connsiteY20" fmla="*/ 1001247 h 1125475"/>
                  <a:gd name="connsiteX21" fmla="*/ 824114 w 1507330"/>
                  <a:gd name="connsiteY21" fmla="*/ 1014582 h 1125475"/>
                  <a:gd name="connsiteX22" fmla="*/ 1017471 w 1507330"/>
                  <a:gd name="connsiteY22" fmla="*/ 1014582 h 1125475"/>
                  <a:gd name="connsiteX23" fmla="*/ 1017471 w 1507330"/>
                  <a:gd name="connsiteY23" fmla="*/ 697400 h 1125475"/>
                  <a:gd name="connsiteX24" fmla="*/ 1044141 w 1507330"/>
                  <a:gd name="connsiteY24" fmla="*/ 665015 h 1125475"/>
                  <a:gd name="connsiteX25" fmla="*/ 1155584 w 1507330"/>
                  <a:gd name="connsiteY25" fmla="*/ 709782 h 1125475"/>
                  <a:gd name="connsiteX26" fmla="*/ 1364181 w 1507330"/>
                  <a:gd name="connsiteY26" fmla="*/ 664062 h 1125475"/>
                  <a:gd name="connsiteX27" fmla="*/ 1146059 w 1507330"/>
                  <a:gd name="connsiteY27" fmla="*/ 413555 h 1125475"/>
                  <a:gd name="connsiteX28" fmla="*/ 1040331 w 1507330"/>
                  <a:gd name="connsiteY28" fmla="*/ 450702 h 1125475"/>
                  <a:gd name="connsiteX29" fmla="*/ 1016519 w 1507330"/>
                  <a:gd name="connsiteY29" fmla="*/ 422127 h 1125475"/>
                  <a:gd name="connsiteX30" fmla="*/ 1016519 w 1507330"/>
                  <a:gd name="connsiteY30" fmla="*/ 104945 h 1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7330" h="1125475">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6" name="Freeform 1398">
                <a:extLst>
                  <a:ext uri="{FF2B5EF4-FFF2-40B4-BE49-F238E27FC236}">
                    <a16:creationId xmlns:a16="http://schemas.microsoft.com/office/drawing/2014/main" id="{F9B90FC2-01A2-EB83-6D06-8D0DE1468B3D}"/>
                  </a:ext>
                </a:extLst>
              </p:cNvPr>
              <p:cNvSpPr/>
              <p:nvPr/>
            </p:nvSpPr>
            <p:spPr>
              <a:xfrm>
                <a:off x="4527925" y="4030348"/>
                <a:ext cx="236385" cy="331011"/>
              </a:xfrm>
              <a:custGeom>
                <a:avLst/>
                <a:gdLst>
                  <a:gd name="connsiteX0" fmla="*/ 90429 w 236385"/>
                  <a:gd name="connsiteY0" fmla="*/ 314798 h 331011"/>
                  <a:gd name="connsiteX1" fmla="*/ 1847 w 236385"/>
                  <a:gd name="connsiteY1" fmla="*/ 263363 h 331011"/>
                  <a:gd name="connsiteX2" fmla="*/ 144722 w 236385"/>
                  <a:gd name="connsiteY2" fmla="*/ 14760 h 331011"/>
                  <a:gd name="connsiteX3" fmla="*/ 235209 w 236385"/>
                  <a:gd name="connsiteY3" fmla="*/ 64290 h 331011"/>
                  <a:gd name="connsiteX4" fmla="*/ 89477 w 236385"/>
                  <a:gd name="connsiteY4" fmla="*/ 315750 h 33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85" h="331011">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7" name="Freeform 1399">
                <a:extLst>
                  <a:ext uri="{FF2B5EF4-FFF2-40B4-BE49-F238E27FC236}">
                    <a16:creationId xmlns:a16="http://schemas.microsoft.com/office/drawing/2014/main" id="{1EFB9558-F108-DBAB-BCFA-AAE52F600170}"/>
                  </a:ext>
                </a:extLst>
              </p:cNvPr>
              <p:cNvSpPr/>
              <p:nvPr/>
            </p:nvSpPr>
            <p:spPr>
              <a:xfrm>
                <a:off x="4994302" y="4589747"/>
                <a:ext cx="331326" cy="236452"/>
              </a:xfrm>
              <a:custGeom>
                <a:avLst/>
                <a:gdLst>
                  <a:gd name="connsiteX0" fmla="*/ 267942 w 331326"/>
                  <a:gd name="connsiteY0" fmla="*/ 1144 h 236452"/>
                  <a:gd name="connsiteX1" fmla="*/ 306042 w 331326"/>
                  <a:gd name="connsiteY1" fmla="*/ 98299 h 236452"/>
                  <a:gd name="connsiteX2" fmla="*/ 73632 w 331326"/>
                  <a:gd name="connsiteY2" fmla="*/ 232601 h 236452"/>
                  <a:gd name="connsiteX3" fmla="*/ 17434 w 331326"/>
                  <a:gd name="connsiteY3" fmla="*/ 144019 h 236452"/>
                  <a:gd name="connsiteX4" fmla="*/ 268894 w 331326"/>
                  <a:gd name="connsiteY4" fmla="*/ 1144 h 23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26" h="236452">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8" name="Freeform 1400">
                <a:extLst>
                  <a:ext uri="{FF2B5EF4-FFF2-40B4-BE49-F238E27FC236}">
                    <a16:creationId xmlns:a16="http://schemas.microsoft.com/office/drawing/2014/main" id="{45B676EE-CF25-E36B-D0BD-4FDB73292673}"/>
                  </a:ext>
                </a:extLst>
              </p:cNvPr>
              <p:cNvSpPr/>
              <p:nvPr/>
            </p:nvSpPr>
            <p:spPr>
              <a:xfrm>
                <a:off x="2560565" y="5992389"/>
                <a:ext cx="332366" cy="235196"/>
              </a:xfrm>
              <a:custGeom>
                <a:avLst/>
                <a:gdLst>
                  <a:gd name="connsiteX0" fmla="*/ 16581 w 332366"/>
                  <a:gd name="connsiteY0" fmla="*/ 144409 h 235196"/>
                  <a:gd name="connsiteX1" fmla="*/ 265184 w 332366"/>
                  <a:gd name="connsiteY1" fmla="*/ 2487 h 235196"/>
                  <a:gd name="connsiteX2" fmla="*/ 315666 w 332366"/>
                  <a:gd name="connsiteY2" fmla="*/ 92974 h 235196"/>
                  <a:gd name="connsiteX3" fmla="*/ 73731 w 332366"/>
                  <a:gd name="connsiteY3" fmla="*/ 231086 h 235196"/>
                  <a:gd name="connsiteX4" fmla="*/ 16581 w 332366"/>
                  <a:gd name="connsiteY4" fmla="*/ 144409 h 23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66" h="235196">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9" name="Freeform 1401">
                <a:extLst>
                  <a:ext uri="{FF2B5EF4-FFF2-40B4-BE49-F238E27FC236}">
                    <a16:creationId xmlns:a16="http://schemas.microsoft.com/office/drawing/2014/main" id="{84D0C58D-B99D-37C7-C6C5-E909E3587680}"/>
                  </a:ext>
                </a:extLst>
              </p:cNvPr>
              <p:cNvSpPr/>
              <p:nvPr/>
            </p:nvSpPr>
            <p:spPr>
              <a:xfrm>
                <a:off x="4995437" y="5990882"/>
                <a:ext cx="330962" cy="235180"/>
              </a:xfrm>
              <a:custGeom>
                <a:avLst/>
                <a:gdLst>
                  <a:gd name="connsiteX0" fmla="*/ 43922 w 330962"/>
                  <a:gd name="connsiteY0" fmla="*/ 183 h 235180"/>
                  <a:gd name="connsiteX1" fmla="*/ 311574 w 330962"/>
                  <a:gd name="connsiteY1" fmla="*/ 143058 h 235180"/>
                  <a:gd name="connsiteX2" fmla="*/ 255377 w 330962"/>
                  <a:gd name="connsiteY2" fmla="*/ 231641 h 235180"/>
                  <a:gd name="connsiteX3" fmla="*/ 22967 w 330962"/>
                  <a:gd name="connsiteY3" fmla="*/ 97339 h 235180"/>
                  <a:gd name="connsiteX4" fmla="*/ 43922 w 330962"/>
                  <a:gd name="connsiteY4" fmla="*/ 183 h 23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62" h="23518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0" name="Freeform 1402">
                <a:extLst>
                  <a:ext uri="{FF2B5EF4-FFF2-40B4-BE49-F238E27FC236}">
                    <a16:creationId xmlns:a16="http://schemas.microsoft.com/office/drawing/2014/main" id="{9F7C3FA0-9974-3DF7-87A4-6BA092CDF4E8}"/>
                  </a:ext>
                </a:extLst>
              </p:cNvPr>
              <p:cNvSpPr/>
              <p:nvPr/>
            </p:nvSpPr>
            <p:spPr>
              <a:xfrm>
                <a:off x="3889206" y="3814469"/>
                <a:ext cx="113481" cy="375650"/>
              </a:xfrm>
              <a:custGeom>
                <a:avLst/>
                <a:gdLst>
                  <a:gd name="connsiteX0" fmla="*/ 93830 w 113481"/>
                  <a:gd name="connsiteY0" fmla="*/ 360179 h 375650"/>
                  <a:gd name="connsiteX1" fmla="*/ 4295 w 113481"/>
                  <a:gd name="connsiteY1" fmla="*/ 339224 h 375650"/>
                  <a:gd name="connsiteX2" fmla="*/ 4295 w 113481"/>
                  <a:gd name="connsiteY2" fmla="*/ 51569 h 375650"/>
                  <a:gd name="connsiteX3" fmla="*/ 108118 w 113481"/>
                  <a:gd name="connsiteY3" fmla="*/ 58237 h 375650"/>
                  <a:gd name="connsiteX4" fmla="*/ 108118 w 113481"/>
                  <a:gd name="connsiteY4" fmla="*/ 320174 h 375650"/>
                  <a:gd name="connsiteX5" fmla="*/ 92877 w 113481"/>
                  <a:gd name="connsiteY5" fmla="*/ 360179 h 37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81" h="37565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1" name="Freeform 1403">
                <a:extLst>
                  <a:ext uri="{FF2B5EF4-FFF2-40B4-BE49-F238E27FC236}">
                    <a16:creationId xmlns:a16="http://schemas.microsoft.com/office/drawing/2014/main" id="{78BD4474-CB03-617A-CC57-E63EDFE45E67}"/>
                  </a:ext>
                </a:extLst>
              </p:cNvPr>
              <p:cNvSpPr/>
              <p:nvPr/>
            </p:nvSpPr>
            <p:spPr>
              <a:xfrm>
                <a:off x="2354431" y="5350582"/>
                <a:ext cx="369096" cy="114941"/>
              </a:xfrm>
              <a:custGeom>
                <a:avLst/>
                <a:gdLst>
                  <a:gd name="connsiteX0" fmla="*/ 356066 w 369096"/>
                  <a:gd name="connsiteY0" fmla="*/ 94701 h 114941"/>
                  <a:gd name="connsiteX1" fmla="*/ 321776 w 369096"/>
                  <a:gd name="connsiteY1" fmla="*/ 109941 h 114941"/>
                  <a:gd name="connsiteX2" fmla="*/ 39836 w 369096"/>
                  <a:gd name="connsiteY2" fmla="*/ 109941 h 114941"/>
                  <a:gd name="connsiteX3" fmla="*/ 53171 w 369096"/>
                  <a:gd name="connsiteY3" fmla="*/ 6119 h 114941"/>
                  <a:gd name="connsiteX4" fmla="*/ 314156 w 369096"/>
                  <a:gd name="connsiteY4" fmla="*/ 6119 h 114941"/>
                  <a:gd name="connsiteX5" fmla="*/ 355113 w 369096"/>
                  <a:gd name="connsiteY5" fmla="*/ 95654 h 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96" h="114941">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2" name="Freeform 1404">
                <a:extLst>
                  <a:ext uri="{FF2B5EF4-FFF2-40B4-BE49-F238E27FC236}">
                    <a16:creationId xmlns:a16="http://schemas.microsoft.com/office/drawing/2014/main" id="{92967904-DBBA-4F97-397F-A0D4F2F2B785}"/>
                  </a:ext>
                </a:extLst>
              </p:cNvPr>
              <p:cNvSpPr/>
              <p:nvPr/>
            </p:nvSpPr>
            <p:spPr>
              <a:xfrm>
                <a:off x="5169319" y="5350986"/>
                <a:ext cx="360810" cy="113124"/>
              </a:xfrm>
              <a:custGeom>
                <a:avLst/>
                <a:gdLst>
                  <a:gd name="connsiteX0" fmla="*/ 53873 w 360810"/>
                  <a:gd name="connsiteY0" fmla="*/ 5715 h 113124"/>
                  <a:gd name="connsiteX1" fmla="*/ 312952 w 360810"/>
                  <a:gd name="connsiteY1" fmla="*/ 5715 h 113124"/>
                  <a:gd name="connsiteX2" fmla="*/ 327240 w 360810"/>
                  <a:gd name="connsiteY2" fmla="*/ 108585 h 113124"/>
                  <a:gd name="connsiteX3" fmla="*/ 33870 w 360810"/>
                  <a:gd name="connsiteY3" fmla="*/ 107632 h 113124"/>
                  <a:gd name="connsiteX4" fmla="*/ 53873 w 360810"/>
                  <a:gd name="connsiteY4" fmla="*/ 5715 h 11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0" h="113124">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3" name="Freeform 1405">
                <a:extLst>
                  <a:ext uri="{FF2B5EF4-FFF2-40B4-BE49-F238E27FC236}">
                    <a16:creationId xmlns:a16="http://schemas.microsoft.com/office/drawing/2014/main" id="{15BCA492-E073-3094-ADCB-6DB3A4108D44}"/>
                  </a:ext>
                </a:extLst>
              </p:cNvPr>
              <p:cNvSpPr/>
              <p:nvPr/>
            </p:nvSpPr>
            <p:spPr>
              <a:xfrm>
                <a:off x="3577162" y="6657815"/>
                <a:ext cx="730456" cy="143592"/>
              </a:xfrm>
              <a:custGeom>
                <a:avLst/>
                <a:gdLst>
                  <a:gd name="connsiteX0" fmla="*/ 728772 w 730456"/>
                  <a:gd name="connsiteY0" fmla="*/ 0 h 143592"/>
                  <a:gd name="connsiteX1" fmla="*/ 664955 w 730456"/>
                  <a:gd name="connsiteY1" fmla="*/ 136208 h 143592"/>
                  <a:gd name="connsiteX2" fmla="*/ 82977 w 730456"/>
                  <a:gd name="connsiteY2" fmla="*/ 138113 h 143592"/>
                  <a:gd name="connsiteX3" fmla="*/ 1062 w 730456"/>
                  <a:gd name="connsiteY3" fmla="*/ 0 h 143592"/>
                  <a:gd name="connsiteX4" fmla="*/ 728772 w 730456"/>
                  <a:gd name="connsiteY4" fmla="*/ 0 h 14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56" h="143592">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4" name="Freeform 1406">
                <a:extLst>
                  <a:ext uri="{FF2B5EF4-FFF2-40B4-BE49-F238E27FC236}">
                    <a16:creationId xmlns:a16="http://schemas.microsoft.com/office/drawing/2014/main" id="{9D67565F-5D03-3FDB-432E-0A926C3374B8}"/>
                  </a:ext>
                </a:extLst>
              </p:cNvPr>
              <p:cNvSpPr/>
              <p:nvPr/>
            </p:nvSpPr>
            <p:spPr>
              <a:xfrm>
                <a:off x="3716337" y="6899750"/>
                <a:ext cx="452437" cy="160847"/>
              </a:xfrm>
              <a:custGeom>
                <a:avLst/>
                <a:gdLst>
                  <a:gd name="connsiteX0" fmla="*/ 452438 w 452437"/>
                  <a:gd name="connsiteY0" fmla="*/ 0 h 160847"/>
                  <a:gd name="connsiteX1" fmla="*/ 153353 w 452437"/>
                  <a:gd name="connsiteY1" fmla="*/ 157163 h 160847"/>
                  <a:gd name="connsiteX2" fmla="*/ 0 w 452437"/>
                  <a:gd name="connsiteY2" fmla="*/ 0 h 160847"/>
                  <a:gd name="connsiteX3" fmla="*/ 452438 w 452437"/>
                  <a:gd name="connsiteY3" fmla="*/ 0 h 160847"/>
                </a:gdLst>
                <a:ahLst/>
                <a:cxnLst>
                  <a:cxn ang="0">
                    <a:pos x="connsiteX0" y="connsiteY0"/>
                  </a:cxn>
                  <a:cxn ang="0">
                    <a:pos x="connsiteX1" y="connsiteY1"/>
                  </a:cxn>
                  <a:cxn ang="0">
                    <a:pos x="connsiteX2" y="connsiteY2"/>
                  </a:cxn>
                  <a:cxn ang="0">
                    <a:pos x="connsiteX3" y="connsiteY3"/>
                  </a:cxn>
                </a:cxnLst>
                <a:rect l="l" t="t" r="r" b="b"/>
                <a:pathLst>
                  <a:path w="452437" h="160847">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5" name="Freeform 1407">
                <a:extLst>
                  <a:ext uri="{FF2B5EF4-FFF2-40B4-BE49-F238E27FC236}">
                    <a16:creationId xmlns:a16="http://schemas.microsoft.com/office/drawing/2014/main" id="{EA8027DD-4FF1-5003-8652-73D4F9B2E2EE}"/>
                  </a:ext>
                </a:extLst>
              </p:cNvPr>
              <p:cNvSpPr/>
              <p:nvPr/>
            </p:nvSpPr>
            <p:spPr>
              <a:xfrm>
                <a:off x="2464751" y="3927950"/>
                <a:ext cx="1290578" cy="909637"/>
              </a:xfrm>
              <a:custGeom>
                <a:avLst/>
                <a:gdLst>
                  <a:gd name="connsiteX0" fmla="*/ 903923 w 1290578"/>
                  <a:gd name="connsiteY0" fmla="*/ 0 h 909637"/>
                  <a:gd name="connsiteX1" fmla="*/ 903923 w 1290578"/>
                  <a:gd name="connsiteY1" fmla="*/ 317183 h 909637"/>
                  <a:gd name="connsiteX2" fmla="*/ 927735 w 1290578"/>
                  <a:gd name="connsiteY2" fmla="*/ 345758 h 909637"/>
                  <a:gd name="connsiteX3" fmla="*/ 1033463 w 1290578"/>
                  <a:gd name="connsiteY3" fmla="*/ 308610 h 909637"/>
                  <a:gd name="connsiteX4" fmla="*/ 1251585 w 1290578"/>
                  <a:gd name="connsiteY4" fmla="*/ 559118 h 909637"/>
                  <a:gd name="connsiteX5" fmla="*/ 1042988 w 1290578"/>
                  <a:gd name="connsiteY5" fmla="*/ 604838 h 909637"/>
                  <a:gd name="connsiteX6" fmla="*/ 931545 w 1290578"/>
                  <a:gd name="connsiteY6" fmla="*/ 560070 h 909637"/>
                  <a:gd name="connsiteX7" fmla="*/ 904875 w 1290578"/>
                  <a:gd name="connsiteY7" fmla="*/ 592455 h 909637"/>
                  <a:gd name="connsiteX8" fmla="*/ 904875 w 1290578"/>
                  <a:gd name="connsiteY8" fmla="*/ 909638 h 909637"/>
                  <a:gd name="connsiteX9" fmla="*/ 711518 w 1290578"/>
                  <a:gd name="connsiteY9" fmla="*/ 909638 h 909637"/>
                  <a:gd name="connsiteX10" fmla="*/ 704850 w 1290578"/>
                  <a:gd name="connsiteY10" fmla="*/ 896303 h 909637"/>
                  <a:gd name="connsiteX11" fmla="*/ 306705 w 1290578"/>
                  <a:gd name="connsiteY11" fmla="*/ 563880 h 909637"/>
                  <a:gd name="connsiteX12" fmla="*/ 197168 w 1290578"/>
                  <a:gd name="connsiteY12" fmla="*/ 909638 h 909637"/>
                  <a:gd name="connsiteX13" fmla="*/ 0 w 1290578"/>
                  <a:gd name="connsiteY13" fmla="*/ 909638 h 909637"/>
                  <a:gd name="connsiteX14" fmla="*/ 904875 w 1290578"/>
                  <a:gd name="connsiteY14"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578" h="909637">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506" name="Group 1236">
            <a:extLst>
              <a:ext uri="{FF2B5EF4-FFF2-40B4-BE49-F238E27FC236}">
                <a16:creationId xmlns:a16="http://schemas.microsoft.com/office/drawing/2014/main" id="{34DE4C19-FB70-E4A7-7AB2-C1D4CE706B3F}"/>
              </a:ext>
            </a:extLst>
          </p:cNvPr>
          <p:cNvGrpSpPr/>
          <p:nvPr/>
        </p:nvGrpSpPr>
        <p:grpSpPr>
          <a:xfrm>
            <a:off x="3323008" y="6587057"/>
            <a:ext cx="1786284" cy="1217897"/>
            <a:chOff x="1827537" y="1820718"/>
            <a:chExt cx="1786282" cy="1269746"/>
          </a:xfrm>
        </p:grpSpPr>
        <p:sp>
          <p:nvSpPr>
            <p:cNvPr id="507" name="Google Shape;1042;p3">
              <a:extLst>
                <a:ext uri="{FF2B5EF4-FFF2-40B4-BE49-F238E27FC236}">
                  <a16:creationId xmlns:a16="http://schemas.microsoft.com/office/drawing/2014/main" id="{E97DC55A-54F0-7875-817F-BB9CCF593431}"/>
                </a:ext>
              </a:extLst>
            </p:cNvPr>
            <p:cNvSpPr/>
            <p:nvPr/>
          </p:nvSpPr>
          <p:spPr>
            <a:xfrm>
              <a:off x="2263478" y="1820718"/>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08" name="TextBox 55">
              <a:extLst>
                <a:ext uri="{FF2B5EF4-FFF2-40B4-BE49-F238E27FC236}">
                  <a16:creationId xmlns:a16="http://schemas.microsoft.com/office/drawing/2014/main" id="{0CFC7BD4-6E6E-3AA7-5C43-3BB866BEF333}"/>
                </a:ext>
              </a:extLst>
            </p:cNvPr>
            <p:cNvSpPr txBox="1"/>
            <p:nvPr/>
          </p:nvSpPr>
          <p:spPr>
            <a:xfrm>
              <a:off x="1827537" y="2769907"/>
              <a:ext cx="1786282" cy="32055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SYSTEMIC</a:t>
              </a:r>
            </a:p>
          </p:txBody>
        </p:sp>
        <p:grpSp>
          <p:nvGrpSpPr>
            <p:cNvPr id="509" name="Google Shape;1053;p3">
              <a:extLst>
                <a:ext uri="{FF2B5EF4-FFF2-40B4-BE49-F238E27FC236}">
                  <a16:creationId xmlns:a16="http://schemas.microsoft.com/office/drawing/2014/main" id="{7A46993C-7BA9-569D-9221-2A673BC3E36E}"/>
                </a:ext>
              </a:extLst>
            </p:cNvPr>
            <p:cNvGrpSpPr/>
            <p:nvPr/>
          </p:nvGrpSpPr>
          <p:grpSpPr>
            <a:xfrm>
              <a:off x="2380944" y="1967311"/>
              <a:ext cx="612419" cy="610872"/>
              <a:chOff x="4422991" y="3660630"/>
              <a:chExt cx="1086135" cy="1083391"/>
            </a:xfrm>
          </p:grpSpPr>
          <p:sp>
            <p:nvSpPr>
              <p:cNvPr id="510" name="Google Shape;1054;p3">
                <a:extLst>
                  <a:ext uri="{FF2B5EF4-FFF2-40B4-BE49-F238E27FC236}">
                    <a16:creationId xmlns:a16="http://schemas.microsoft.com/office/drawing/2014/main" id="{A25982E5-E50F-C096-A0F0-E778B7D35EFB}"/>
                  </a:ext>
                </a:extLst>
              </p:cNvPr>
              <p:cNvSpPr/>
              <p:nvPr/>
            </p:nvSpPr>
            <p:spPr>
              <a:xfrm>
                <a:off x="4422991" y="3660630"/>
                <a:ext cx="1086135" cy="1083391"/>
              </a:xfrm>
              <a:custGeom>
                <a:avLst/>
                <a:gdLst/>
                <a:ahLst/>
                <a:cxnLst/>
                <a:rect l="l" t="t" r="r" b="b"/>
                <a:pathLst>
                  <a:path w="1086135" h="1083391" extrusionOk="0">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1A3966"/>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1" name="Google Shape;1055;p3">
                <a:extLst>
                  <a:ext uri="{FF2B5EF4-FFF2-40B4-BE49-F238E27FC236}">
                    <a16:creationId xmlns:a16="http://schemas.microsoft.com/office/drawing/2014/main" id="{D3FDB763-A12E-90F6-5860-0AF465EFB7EF}"/>
                  </a:ext>
                </a:extLst>
              </p:cNvPr>
              <p:cNvSpPr/>
              <p:nvPr/>
            </p:nvSpPr>
            <p:spPr>
              <a:xfrm>
                <a:off x="5193709" y="387182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2" name="Google Shape;1056;p3">
                <a:extLst>
                  <a:ext uri="{FF2B5EF4-FFF2-40B4-BE49-F238E27FC236}">
                    <a16:creationId xmlns:a16="http://schemas.microsoft.com/office/drawing/2014/main" id="{72F1FF5B-5649-0C86-FDC3-7725159EF936}"/>
                  </a:ext>
                </a:extLst>
              </p:cNvPr>
              <p:cNvSpPr/>
              <p:nvPr/>
            </p:nvSpPr>
            <p:spPr>
              <a:xfrm>
                <a:off x="5193709" y="3943135"/>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3" name="Google Shape;1057;p3">
                <a:extLst>
                  <a:ext uri="{FF2B5EF4-FFF2-40B4-BE49-F238E27FC236}">
                    <a16:creationId xmlns:a16="http://schemas.microsoft.com/office/drawing/2014/main" id="{48424430-9AD1-0481-A920-98AEC53F7B44}"/>
                  </a:ext>
                </a:extLst>
              </p:cNvPr>
              <p:cNvSpPr/>
              <p:nvPr/>
            </p:nvSpPr>
            <p:spPr>
              <a:xfrm>
                <a:off x="4842634" y="418724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4" name="Google Shape;1058;p3">
                <a:extLst>
                  <a:ext uri="{FF2B5EF4-FFF2-40B4-BE49-F238E27FC236}">
                    <a16:creationId xmlns:a16="http://schemas.microsoft.com/office/drawing/2014/main" id="{ABC03F01-A327-8AAB-84C3-9389DE8885A8}"/>
                  </a:ext>
                </a:extLst>
              </p:cNvPr>
              <p:cNvSpPr/>
              <p:nvPr/>
            </p:nvSpPr>
            <p:spPr>
              <a:xfrm>
                <a:off x="4842634" y="425855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5" name="Google Shape;1059;p3">
                <a:extLst>
                  <a:ext uri="{FF2B5EF4-FFF2-40B4-BE49-F238E27FC236}">
                    <a16:creationId xmlns:a16="http://schemas.microsoft.com/office/drawing/2014/main" id="{ED12F726-5B0D-2CC5-6FC9-D482F491EC49}"/>
                  </a:ext>
                </a:extLst>
              </p:cNvPr>
              <p:cNvSpPr/>
              <p:nvPr/>
            </p:nvSpPr>
            <p:spPr>
              <a:xfrm>
                <a:off x="4491560" y="450540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6" name="Google Shape;1060;p3">
                <a:extLst>
                  <a:ext uri="{FF2B5EF4-FFF2-40B4-BE49-F238E27FC236}">
                    <a16:creationId xmlns:a16="http://schemas.microsoft.com/office/drawing/2014/main" id="{E15DBCAA-0DC0-783F-FC52-929A675D7326}"/>
                  </a:ext>
                </a:extLst>
              </p:cNvPr>
              <p:cNvSpPr/>
              <p:nvPr/>
            </p:nvSpPr>
            <p:spPr>
              <a:xfrm>
                <a:off x="4491560" y="4573970"/>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7" name="Google Shape;1061;p3">
                <a:extLst>
                  <a:ext uri="{FF2B5EF4-FFF2-40B4-BE49-F238E27FC236}">
                    <a16:creationId xmlns:a16="http://schemas.microsoft.com/office/drawing/2014/main" id="{F5D76F54-D1DF-9D16-47C7-0FA0B6B922D9}"/>
                  </a:ext>
                </a:extLst>
              </p:cNvPr>
              <p:cNvSpPr/>
              <p:nvPr/>
            </p:nvSpPr>
            <p:spPr>
              <a:xfrm>
                <a:off x="5125139" y="4362778"/>
                <a:ext cx="175537" cy="175536"/>
              </a:xfrm>
              <a:custGeom>
                <a:avLst/>
                <a:gdLst/>
                <a:ahLst/>
                <a:cxnLst/>
                <a:rect l="l" t="t" r="r" b="b"/>
                <a:pathLst>
                  <a:path w="175537" h="175536" extrusionOk="0">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nvGrpSpPr>
          <p:cNvPr id="518" name="Group 1059">
            <a:extLst>
              <a:ext uri="{FF2B5EF4-FFF2-40B4-BE49-F238E27FC236}">
                <a16:creationId xmlns:a16="http://schemas.microsoft.com/office/drawing/2014/main" id="{E52711AC-998E-C430-ACCA-20FACAFD4E9B}"/>
              </a:ext>
            </a:extLst>
          </p:cNvPr>
          <p:cNvGrpSpPr/>
          <p:nvPr/>
        </p:nvGrpSpPr>
        <p:grpSpPr>
          <a:xfrm>
            <a:off x="4974948" y="6531201"/>
            <a:ext cx="1798714" cy="1289041"/>
            <a:chOff x="3849338" y="5484039"/>
            <a:chExt cx="1786282" cy="1246907"/>
          </a:xfrm>
        </p:grpSpPr>
        <p:sp>
          <p:nvSpPr>
            <p:cNvPr id="519" name="Google Shape;1042;p3">
              <a:extLst>
                <a:ext uri="{FF2B5EF4-FFF2-40B4-BE49-F238E27FC236}">
                  <a16:creationId xmlns:a16="http://schemas.microsoft.com/office/drawing/2014/main" id="{6F33DAE0-D3F8-E4B0-0D3C-2144D76B4F59}"/>
                </a:ext>
              </a:extLst>
            </p:cNvPr>
            <p:cNvSpPr/>
            <p:nvPr/>
          </p:nvSpPr>
          <p:spPr>
            <a:xfrm>
              <a:off x="4285279" y="5484039"/>
              <a:ext cx="936681" cy="91237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20" name="TextBox 45">
              <a:extLst>
                <a:ext uri="{FF2B5EF4-FFF2-40B4-BE49-F238E27FC236}">
                  <a16:creationId xmlns:a16="http://schemas.microsoft.com/office/drawing/2014/main" id="{036375E7-9E06-7A3E-F99B-5641CC189252}"/>
                </a:ext>
              </a:extLst>
            </p:cNvPr>
            <p:cNvSpPr txBox="1"/>
            <p:nvPr/>
          </p:nvSpPr>
          <p:spPr>
            <a:xfrm>
              <a:off x="3849338" y="6433229"/>
              <a:ext cx="1786282" cy="29771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ETHICAL</a:t>
              </a:r>
            </a:p>
          </p:txBody>
        </p:sp>
        <p:grpSp>
          <p:nvGrpSpPr>
            <p:cNvPr id="521" name="Graphic 1437">
              <a:extLst>
                <a:ext uri="{FF2B5EF4-FFF2-40B4-BE49-F238E27FC236}">
                  <a16:creationId xmlns:a16="http://schemas.microsoft.com/office/drawing/2014/main" id="{B85EE11A-7E75-9A4D-1FD6-8C8C1356586D}"/>
                </a:ext>
              </a:extLst>
            </p:cNvPr>
            <p:cNvGrpSpPr/>
            <p:nvPr/>
          </p:nvGrpSpPr>
          <p:grpSpPr>
            <a:xfrm>
              <a:off x="4470942" y="5655988"/>
              <a:ext cx="580536" cy="525118"/>
              <a:chOff x="4907551" y="5077493"/>
              <a:chExt cx="712407" cy="644398"/>
            </a:xfrm>
            <a:solidFill>
              <a:srgbClr val="1A3966"/>
            </a:solidFill>
          </p:grpSpPr>
          <p:sp>
            <p:nvSpPr>
              <p:cNvPr id="522" name="Freeform 1039">
                <a:extLst>
                  <a:ext uri="{FF2B5EF4-FFF2-40B4-BE49-F238E27FC236}">
                    <a16:creationId xmlns:a16="http://schemas.microsoft.com/office/drawing/2014/main" id="{A28FD21E-A1A2-3F20-D91F-1CBA9CFDD250}"/>
                  </a:ext>
                </a:extLst>
              </p:cNvPr>
              <p:cNvSpPr/>
              <p:nvPr/>
            </p:nvSpPr>
            <p:spPr>
              <a:xfrm>
                <a:off x="5097035" y="5077493"/>
                <a:ext cx="522923" cy="399938"/>
              </a:xfrm>
              <a:custGeom>
                <a:avLst/>
                <a:gdLst>
                  <a:gd name="connsiteX0" fmla="*/ 521584 w 522923"/>
                  <a:gd name="connsiteY0" fmla="*/ 233112 h 399938"/>
                  <a:gd name="connsiteX1" fmla="*/ 357595 w 522923"/>
                  <a:gd name="connsiteY1" fmla="*/ 299119 h 399938"/>
                  <a:gd name="connsiteX2" fmla="*/ 321722 w 522923"/>
                  <a:gd name="connsiteY2" fmla="*/ 220025 h 399938"/>
                  <a:gd name="connsiteX3" fmla="*/ 349623 w 522923"/>
                  <a:gd name="connsiteY3" fmla="*/ 210067 h 399938"/>
                  <a:gd name="connsiteX4" fmla="*/ 396599 w 522923"/>
                  <a:gd name="connsiteY4" fmla="*/ 68948 h 399938"/>
                  <a:gd name="connsiteX5" fmla="*/ 383503 w 522923"/>
                  <a:gd name="connsiteY5" fmla="*/ 50171 h 399938"/>
                  <a:gd name="connsiteX6" fmla="*/ 300369 w 522923"/>
                  <a:gd name="connsiteY6" fmla="*/ 50171 h 399938"/>
                  <a:gd name="connsiteX7" fmla="*/ 291828 w 522923"/>
                  <a:gd name="connsiteY7" fmla="*/ 62405 h 399938"/>
                  <a:gd name="connsiteX8" fmla="*/ 271899 w 522923"/>
                  <a:gd name="connsiteY8" fmla="*/ 77199 h 399938"/>
                  <a:gd name="connsiteX9" fmla="*/ 271899 w 522923"/>
                  <a:gd name="connsiteY9" fmla="*/ 288877 h 399938"/>
                  <a:gd name="connsiteX10" fmla="*/ 315743 w 522923"/>
                  <a:gd name="connsiteY10" fmla="*/ 288877 h 399938"/>
                  <a:gd name="connsiteX11" fmla="*/ 324000 w 522923"/>
                  <a:gd name="connsiteY11" fmla="*/ 293144 h 399938"/>
                  <a:gd name="connsiteX12" fmla="*/ 333110 w 522923"/>
                  <a:gd name="connsiteY12" fmla="*/ 333545 h 399938"/>
                  <a:gd name="connsiteX13" fmla="*/ 360442 w 522923"/>
                  <a:gd name="connsiteY13" fmla="*/ 351185 h 399938"/>
                  <a:gd name="connsiteX14" fmla="*/ 359872 w 522923"/>
                  <a:gd name="connsiteY14" fmla="*/ 394147 h 399938"/>
                  <a:gd name="connsiteX15" fmla="*/ 338804 w 522923"/>
                  <a:gd name="connsiteY15" fmla="*/ 392439 h 399938"/>
                  <a:gd name="connsiteX16" fmla="*/ 338804 w 522923"/>
                  <a:gd name="connsiteY16" fmla="*/ 355737 h 399938"/>
                  <a:gd name="connsiteX17" fmla="*/ 183356 w 522923"/>
                  <a:gd name="connsiteY17" fmla="*/ 355737 h 399938"/>
                  <a:gd name="connsiteX18" fmla="*/ 183356 w 522923"/>
                  <a:gd name="connsiteY18" fmla="*/ 392439 h 399938"/>
                  <a:gd name="connsiteX19" fmla="*/ 162288 w 522923"/>
                  <a:gd name="connsiteY19" fmla="*/ 394147 h 399938"/>
                  <a:gd name="connsiteX20" fmla="*/ 161719 w 522923"/>
                  <a:gd name="connsiteY20" fmla="*/ 351185 h 399938"/>
                  <a:gd name="connsiteX21" fmla="*/ 189050 w 522923"/>
                  <a:gd name="connsiteY21" fmla="*/ 333545 h 399938"/>
                  <a:gd name="connsiteX22" fmla="*/ 198161 w 522923"/>
                  <a:gd name="connsiteY22" fmla="*/ 293144 h 399938"/>
                  <a:gd name="connsiteX23" fmla="*/ 206417 w 522923"/>
                  <a:gd name="connsiteY23" fmla="*/ 288877 h 399938"/>
                  <a:gd name="connsiteX24" fmla="*/ 250261 w 522923"/>
                  <a:gd name="connsiteY24" fmla="*/ 288877 h 399938"/>
                  <a:gd name="connsiteX25" fmla="*/ 250261 w 522923"/>
                  <a:gd name="connsiteY25" fmla="*/ 77199 h 399938"/>
                  <a:gd name="connsiteX26" fmla="*/ 230332 w 522923"/>
                  <a:gd name="connsiteY26" fmla="*/ 62405 h 399938"/>
                  <a:gd name="connsiteX27" fmla="*/ 223215 w 522923"/>
                  <a:gd name="connsiteY27" fmla="*/ 50171 h 399938"/>
                  <a:gd name="connsiteX28" fmla="*/ 141505 w 522923"/>
                  <a:gd name="connsiteY28" fmla="*/ 50171 h 399938"/>
                  <a:gd name="connsiteX29" fmla="*/ 131825 w 522923"/>
                  <a:gd name="connsiteY29" fmla="*/ 62405 h 399938"/>
                  <a:gd name="connsiteX30" fmla="*/ 125846 w 522923"/>
                  <a:gd name="connsiteY30" fmla="*/ 72647 h 399938"/>
                  <a:gd name="connsiteX31" fmla="*/ 172538 w 522923"/>
                  <a:gd name="connsiteY31" fmla="*/ 210351 h 399938"/>
                  <a:gd name="connsiteX32" fmla="*/ 200438 w 522923"/>
                  <a:gd name="connsiteY32" fmla="*/ 229983 h 399938"/>
                  <a:gd name="connsiteX33" fmla="*/ 35880 w 522923"/>
                  <a:gd name="connsiteY33" fmla="*/ 298835 h 399938"/>
                  <a:gd name="connsiteX34" fmla="*/ 577 w 522923"/>
                  <a:gd name="connsiteY34" fmla="*/ 220309 h 399938"/>
                  <a:gd name="connsiteX35" fmla="*/ 28478 w 522923"/>
                  <a:gd name="connsiteY35" fmla="*/ 210351 h 399938"/>
                  <a:gd name="connsiteX36" fmla="*/ 75454 w 522923"/>
                  <a:gd name="connsiteY36" fmla="*/ 71509 h 399938"/>
                  <a:gd name="connsiteX37" fmla="*/ 68336 w 522923"/>
                  <a:gd name="connsiteY37" fmla="*/ 60698 h 399938"/>
                  <a:gd name="connsiteX38" fmla="*/ 138089 w 522923"/>
                  <a:gd name="connsiteY38" fmla="*/ 27125 h 399938"/>
                  <a:gd name="connsiteX39" fmla="*/ 223500 w 522923"/>
                  <a:gd name="connsiteY39" fmla="*/ 27694 h 399938"/>
                  <a:gd name="connsiteX40" fmla="*/ 230617 w 522923"/>
                  <a:gd name="connsiteY40" fmla="*/ 15460 h 399938"/>
                  <a:gd name="connsiteX41" fmla="*/ 292398 w 522923"/>
                  <a:gd name="connsiteY41" fmla="*/ 14607 h 399938"/>
                  <a:gd name="connsiteX42" fmla="*/ 302647 w 522923"/>
                  <a:gd name="connsiteY42" fmla="*/ 27979 h 399938"/>
                  <a:gd name="connsiteX43" fmla="*/ 383218 w 522923"/>
                  <a:gd name="connsiteY43" fmla="*/ 27979 h 399938"/>
                  <a:gd name="connsiteX44" fmla="*/ 388912 w 522923"/>
                  <a:gd name="connsiteY44" fmla="*/ 19728 h 399938"/>
                  <a:gd name="connsiteX45" fmla="*/ 454109 w 522923"/>
                  <a:gd name="connsiteY45" fmla="*/ 62689 h 399938"/>
                  <a:gd name="connsiteX46" fmla="*/ 448130 w 522923"/>
                  <a:gd name="connsiteY46" fmla="*/ 72932 h 399938"/>
                  <a:gd name="connsiteX47" fmla="*/ 494822 w 522923"/>
                  <a:gd name="connsiteY47" fmla="*/ 210636 h 399938"/>
                  <a:gd name="connsiteX48" fmla="*/ 522723 w 522923"/>
                  <a:gd name="connsiteY48" fmla="*/ 218318 h 399938"/>
                  <a:gd name="connsiteX49" fmla="*/ 522723 w 522923"/>
                  <a:gd name="connsiteY49" fmla="*/ 233681 h 399938"/>
                  <a:gd name="connsiteX50" fmla="*/ 96237 w 522923"/>
                  <a:gd name="connsiteY50" fmla="*/ 22288 h 399938"/>
                  <a:gd name="connsiteX51" fmla="*/ 101362 w 522923"/>
                  <a:gd name="connsiteY51" fmla="*/ 55292 h 399938"/>
                  <a:gd name="connsiteX52" fmla="*/ 96237 w 522923"/>
                  <a:gd name="connsiteY52" fmla="*/ 22288 h 399938"/>
                  <a:gd name="connsiteX53" fmla="*/ 257379 w 522923"/>
                  <a:gd name="connsiteY53" fmla="*/ 22288 h 399938"/>
                  <a:gd name="connsiteX54" fmla="*/ 262504 w 522923"/>
                  <a:gd name="connsiteY54" fmla="*/ 55292 h 399938"/>
                  <a:gd name="connsiteX55" fmla="*/ 257379 w 522923"/>
                  <a:gd name="connsiteY55" fmla="*/ 22288 h 399938"/>
                  <a:gd name="connsiteX56" fmla="*/ 418521 w 522923"/>
                  <a:gd name="connsiteY56" fmla="*/ 22288 h 399938"/>
                  <a:gd name="connsiteX57" fmla="*/ 423646 w 522923"/>
                  <a:gd name="connsiteY57" fmla="*/ 55292 h 399938"/>
                  <a:gd name="connsiteX58" fmla="*/ 418521 w 522923"/>
                  <a:gd name="connsiteY58" fmla="*/ 22288 h 399938"/>
                  <a:gd name="connsiteX59" fmla="*/ 50684 w 522923"/>
                  <a:gd name="connsiteY59" fmla="*/ 210920 h 399938"/>
                  <a:gd name="connsiteX60" fmla="*/ 148053 w 522923"/>
                  <a:gd name="connsiteY60" fmla="*/ 210920 h 399938"/>
                  <a:gd name="connsiteX61" fmla="*/ 103355 w 522923"/>
                  <a:gd name="connsiteY61" fmla="*/ 77768 h 399938"/>
                  <a:gd name="connsiteX62" fmla="*/ 95952 w 522923"/>
                  <a:gd name="connsiteY62" fmla="*/ 77768 h 399938"/>
                  <a:gd name="connsiteX63" fmla="*/ 50684 w 522923"/>
                  <a:gd name="connsiteY63" fmla="*/ 210920 h 399938"/>
                  <a:gd name="connsiteX64" fmla="*/ 372969 w 522923"/>
                  <a:gd name="connsiteY64" fmla="*/ 210920 h 399938"/>
                  <a:gd name="connsiteX65" fmla="*/ 470337 w 522923"/>
                  <a:gd name="connsiteY65" fmla="*/ 210920 h 399938"/>
                  <a:gd name="connsiteX66" fmla="*/ 425639 w 522923"/>
                  <a:gd name="connsiteY66" fmla="*/ 77768 h 399938"/>
                  <a:gd name="connsiteX67" fmla="*/ 418236 w 522923"/>
                  <a:gd name="connsiteY67" fmla="*/ 77768 h 399938"/>
                  <a:gd name="connsiteX68" fmla="*/ 372969 w 522923"/>
                  <a:gd name="connsiteY68" fmla="*/ 210920 h 399938"/>
                  <a:gd name="connsiteX69" fmla="*/ 175669 w 522923"/>
                  <a:gd name="connsiteY69" fmla="*/ 233112 h 399938"/>
                  <a:gd name="connsiteX70" fmla="*/ 22784 w 522923"/>
                  <a:gd name="connsiteY70" fmla="*/ 233112 h 399938"/>
                  <a:gd name="connsiteX71" fmla="*/ 175669 w 522923"/>
                  <a:gd name="connsiteY71" fmla="*/ 233112 h 399938"/>
                  <a:gd name="connsiteX72" fmla="*/ 497953 w 522923"/>
                  <a:gd name="connsiteY72" fmla="*/ 233112 h 399938"/>
                  <a:gd name="connsiteX73" fmla="*/ 345068 w 522923"/>
                  <a:gd name="connsiteY73" fmla="*/ 233112 h 399938"/>
                  <a:gd name="connsiteX74" fmla="*/ 497953 w 522923"/>
                  <a:gd name="connsiteY74" fmla="*/ 233112 h 399938"/>
                  <a:gd name="connsiteX75" fmla="*/ 310619 w 522923"/>
                  <a:gd name="connsiteY75" fmla="*/ 310784 h 399938"/>
                  <a:gd name="connsiteX76" fmla="*/ 210688 w 522923"/>
                  <a:gd name="connsiteY76" fmla="*/ 310784 h 399938"/>
                  <a:gd name="connsiteX77" fmla="*/ 210688 w 522923"/>
                  <a:gd name="connsiteY77" fmla="*/ 332976 h 399938"/>
                  <a:gd name="connsiteX78" fmla="*/ 310619 w 522923"/>
                  <a:gd name="connsiteY78" fmla="*/ 332976 h 399938"/>
                  <a:gd name="connsiteX79" fmla="*/ 310619 w 522923"/>
                  <a:gd name="connsiteY79" fmla="*/ 310784 h 39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22923" h="399938">
                    <a:moveTo>
                      <a:pt x="521584" y="233112"/>
                    </a:moveTo>
                    <a:cubicBezTo>
                      <a:pt x="513612" y="311353"/>
                      <a:pt x="417952" y="349194"/>
                      <a:pt x="357595" y="299119"/>
                    </a:cubicBezTo>
                    <a:cubicBezTo>
                      <a:pt x="297237" y="249045"/>
                      <a:pt x="317452" y="246484"/>
                      <a:pt x="321722" y="220025"/>
                    </a:cubicBezTo>
                    <a:cubicBezTo>
                      <a:pt x="325993" y="193565"/>
                      <a:pt x="346776" y="213765"/>
                      <a:pt x="349623" y="210067"/>
                    </a:cubicBezTo>
                    <a:lnTo>
                      <a:pt x="396599" y="68948"/>
                    </a:lnTo>
                    <a:lnTo>
                      <a:pt x="383503" y="50171"/>
                    </a:lnTo>
                    <a:lnTo>
                      <a:pt x="300369" y="50171"/>
                    </a:lnTo>
                    <a:cubicBezTo>
                      <a:pt x="296099" y="50740"/>
                      <a:pt x="294675" y="58706"/>
                      <a:pt x="291828" y="62405"/>
                    </a:cubicBezTo>
                    <a:cubicBezTo>
                      <a:pt x="286419" y="70086"/>
                      <a:pt x="279017" y="72078"/>
                      <a:pt x="271899" y="77199"/>
                    </a:cubicBezTo>
                    <a:lnTo>
                      <a:pt x="271899" y="288877"/>
                    </a:lnTo>
                    <a:lnTo>
                      <a:pt x="315743" y="288877"/>
                    </a:lnTo>
                    <a:cubicBezTo>
                      <a:pt x="316597" y="288877"/>
                      <a:pt x="322861" y="292006"/>
                      <a:pt x="324000" y="293144"/>
                    </a:cubicBezTo>
                    <a:cubicBezTo>
                      <a:pt x="337096" y="302818"/>
                      <a:pt x="331971" y="319604"/>
                      <a:pt x="333110" y="333545"/>
                    </a:cubicBezTo>
                    <a:cubicBezTo>
                      <a:pt x="345068" y="331554"/>
                      <a:pt x="358449" y="338667"/>
                      <a:pt x="360442" y="351185"/>
                    </a:cubicBezTo>
                    <a:cubicBezTo>
                      <a:pt x="362435" y="363704"/>
                      <a:pt x="361581" y="389879"/>
                      <a:pt x="359872" y="394147"/>
                    </a:cubicBezTo>
                    <a:cubicBezTo>
                      <a:pt x="355602" y="404389"/>
                      <a:pt x="338804" y="399268"/>
                      <a:pt x="338804" y="392439"/>
                    </a:cubicBezTo>
                    <a:lnTo>
                      <a:pt x="338804" y="355737"/>
                    </a:lnTo>
                    <a:lnTo>
                      <a:pt x="183356" y="355737"/>
                    </a:lnTo>
                    <a:lnTo>
                      <a:pt x="183356" y="392439"/>
                    </a:lnTo>
                    <a:cubicBezTo>
                      <a:pt x="183356" y="399268"/>
                      <a:pt x="166559" y="404389"/>
                      <a:pt x="162288" y="394147"/>
                    </a:cubicBezTo>
                    <a:cubicBezTo>
                      <a:pt x="158018" y="383904"/>
                      <a:pt x="160580" y="357160"/>
                      <a:pt x="161719" y="351185"/>
                    </a:cubicBezTo>
                    <a:cubicBezTo>
                      <a:pt x="163712" y="338667"/>
                      <a:pt x="177093" y="331554"/>
                      <a:pt x="189050" y="333545"/>
                    </a:cubicBezTo>
                    <a:cubicBezTo>
                      <a:pt x="189904" y="319604"/>
                      <a:pt x="184780" y="302818"/>
                      <a:pt x="198161" y="293144"/>
                    </a:cubicBezTo>
                    <a:cubicBezTo>
                      <a:pt x="211542" y="283471"/>
                      <a:pt x="205563" y="288877"/>
                      <a:pt x="206417" y="288877"/>
                    </a:cubicBezTo>
                    <a:lnTo>
                      <a:pt x="250261" y="288877"/>
                    </a:lnTo>
                    <a:lnTo>
                      <a:pt x="250261" y="77199"/>
                    </a:lnTo>
                    <a:cubicBezTo>
                      <a:pt x="242859" y="72363"/>
                      <a:pt x="235457" y="70086"/>
                      <a:pt x="230332" y="62405"/>
                    </a:cubicBezTo>
                    <a:cubicBezTo>
                      <a:pt x="225208" y="54723"/>
                      <a:pt x="225777" y="51024"/>
                      <a:pt x="223215" y="50171"/>
                    </a:cubicBezTo>
                    <a:lnTo>
                      <a:pt x="141505" y="50171"/>
                    </a:lnTo>
                    <a:cubicBezTo>
                      <a:pt x="135811" y="50171"/>
                      <a:pt x="134672" y="57852"/>
                      <a:pt x="131825" y="62405"/>
                    </a:cubicBezTo>
                    <a:cubicBezTo>
                      <a:pt x="128978" y="66957"/>
                      <a:pt x="124423" y="67526"/>
                      <a:pt x="125846" y="72647"/>
                    </a:cubicBezTo>
                    <a:lnTo>
                      <a:pt x="172538" y="210351"/>
                    </a:lnTo>
                    <a:cubicBezTo>
                      <a:pt x="190759" y="212627"/>
                      <a:pt x="201862" y="206084"/>
                      <a:pt x="200438" y="229983"/>
                    </a:cubicBezTo>
                    <a:cubicBezTo>
                      <a:pt x="196168" y="310215"/>
                      <a:pt x="97376" y="350901"/>
                      <a:pt x="35880" y="298835"/>
                    </a:cubicBezTo>
                    <a:cubicBezTo>
                      <a:pt x="16520" y="282333"/>
                      <a:pt x="-3694" y="246769"/>
                      <a:pt x="577" y="220309"/>
                    </a:cubicBezTo>
                    <a:cubicBezTo>
                      <a:pt x="4847" y="193850"/>
                      <a:pt x="25631" y="214050"/>
                      <a:pt x="28478" y="210351"/>
                    </a:cubicBezTo>
                    <a:lnTo>
                      <a:pt x="75454" y="71509"/>
                    </a:lnTo>
                    <a:cubicBezTo>
                      <a:pt x="75454" y="67241"/>
                      <a:pt x="70614" y="64681"/>
                      <a:pt x="68336" y="60698"/>
                    </a:cubicBezTo>
                    <a:cubicBezTo>
                      <a:pt x="37304" y="10054"/>
                      <a:pt x="117020" y="-28070"/>
                      <a:pt x="138089" y="27125"/>
                    </a:cubicBezTo>
                    <a:lnTo>
                      <a:pt x="223500" y="27694"/>
                    </a:lnTo>
                    <a:cubicBezTo>
                      <a:pt x="226631" y="23995"/>
                      <a:pt x="227770" y="19728"/>
                      <a:pt x="230617" y="15460"/>
                    </a:cubicBezTo>
                    <a:cubicBezTo>
                      <a:pt x="245422" y="-4171"/>
                      <a:pt x="277308" y="-5594"/>
                      <a:pt x="292398" y="14607"/>
                    </a:cubicBezTo>
                    <a:cubicBezTo>
                      <a:pt x="295814" y="19159"/>
                      <a:pt x="296668" y="27410"/>
                      <a:pt x="302647" y="27979"/>
                    </a:cubicBezTo>
                    <a:lnTo>
                      <a:pt x="383218" y="27979"/>
                    </a:lnTo>
                    <a:cubicBezTo>
                      <a:pt x="387204" y="27410"/>
                      <a:pt x="386634" y="22857"/>
                      <a:pt x="388912" y="19728"/>
                    </a:cubicBezTo>
                    <a:cubicBezTo>
                      <a:pt x="419660" y="-25510"/>
                      <a:pt x="483718" y="16029"/>
                      <a:pt x="454109" y="62689"/>
                    </a:cubicBezTo>
                    <a:cubicBezTo>
                      <a:pt x="451831" y="66103"/>
                      <a:pt x="446707" y="67810"/>
                      <a:pt x="448130" y="72932"/>
                    </a:cubicBezTo>
                    <a:lnTo>
                      <a:pt x="494822" y="210636"/>
                    </a:lnTo>
                    <a:cubicBezTo>
                      <a:pt x="504786" y="213481"/>
                      <a:pt x="516744" y="207222"/>
                      <a:pt x="522723" y="218318"/>
                    </a:cubicBezTo>
                    <a:cubicBezTo>
                      <a:pt x="522438" y="223154"/>
                      <a:pt x="523292" y="228845"/>
                      <a:pt x="522723" y="233681"/>
                    </a:cubicBezTo>
                    <a:close/>
                    <a:moveTo>
                      <a:pt x="96237" y="22288"/>
                    </a:moveTo>
                    <a:cubicBezTo>
                      <a:pt x="76308" y="25418"/>
                      <a:pt x="79724" y="57283"/>
                      <a:pt x="101362" y="55292"/>
                    </a:cubicBezTo>
                    <a:cubicBezTo>
                      <a:pt x="122999" y="53300"/>
                      <a:pt x="119583" y="18590"/>
                      <a:pt x="96237" y="22288"/>
                    </a:cubicBezTo>
                    <a:close/>
                    <a:moveTo>
                      <a:pt x="257379" y="22288"/>
                    </a:moveTo>
                    <a:cubicBezTo>
                      <a:pt x="237450" y="25418"/>
                      <a:pt x="240866" y="57283"/>
                      <a:pt x="262504" y="55292"/>
                    </a:cubicBezTo>
                    <a:cubicBezTo>
                      <a:pt x="284141" y="53300"/>
                      <a:pt x="280725" y="18590"/>
                      <a:pt x="257379" y="22288"/>
                    </a:cubicBezTo>
                    <a:close/>
                    <a:moveTo>
                      <a:pt x="418521" y="22288"/>
                    </a:moveTo>
                    <a:cubicBezTo>
                      <a:pt x="398592" y="25418"/>
                      <a:pt x="402008" y="57283"/>
                      <a:pt x="423646" y="55292"/>
                    </a:cubicBezTo>
                    <a:cubicBezTo>
                      <a:pt x="445283" y="53300"/>
                      <a:pt x="441867" y="18590"/>
                      <a:pt x="418521" y="22288"/>
                    </a:cubicBezTo>
                    <a:close/>
                    <a:moveTo>
                      <a:pt x="50684" y="210920"/>
                    </a:moveTo>
                    <a:lnTo>
                      <a:pt x="148053" y="210920"/>
                    </a:lnTo>
                    <a:lnTo>
                      <a:pt x="103355" y="77768"/>
                    </a:lnTo>
                    <a:lnTo>
                      <a:pt x="95952" y="77768"/>
                    </a:lnTo>
                    <a:cubicBezTo>
                      <a:pt x="95952" y="77768"/>
                      <a:pt x="50684" y="210920"/>
                      <a:pt x="50684" y="210920"/>
                    </a:cubicBezTo>
                    <a:close/>
                    <a:moveTo>
                      <a:pt x="372969" y="210920"/>
                    </a:moveTo>
                    <a:lnTo>
                      <a:pt x="470337" y="210920"/>
                    </a:lnTo>
                    <a:lnTo>
                      <a:pt x="425639" y="77768"/>
                    </a:lnTo>
                    <a:lnTo>
                      <a:pt x="418236" y="77768"/>
                    </a:lnTo>
                    <a:cubicBezTo>
                      <a:pt x="418236" y="77768"/>
                      <a:pt x="372969" y="210920"/>
                      <a:pt x="372969" y="210920"/>
                    </a:cubicBezTo>
                    <a:close/>
                    <a:moveTo>
                      <a:pt x="175669" y="233112"/>
                    </a:moveTo>
                    <a:lnTo>
                      <a:pt x="22784" y="233112"/>
                    </a:lnTo>
                    <a:cubicBezTo>
                      <a:pt x="35310" y="321027"/>
                      <a:pt x="163142" y="321311"/>
                      <a:pt x="175669" y="233112"/>
                    </a:cubicBezTo>
                    <a:close/>
                    <a:moveTo>
                      <a:pt x="497953" y="233112"/>
                    </a:moveTo>
                    <a:lnTo>
                      <a:pt x="345068" y="233112"/>
                    </a:lnTo>
                    <a:cubicBezTo>
                      <a:pt x="357879" y="321027"/>
                      <a:pt x="485142" y="321311"/>
                      <a:pt x="497953" y="233112"/>
                    </a:cubicBezTo>
                    <a:close/>
                    <a:moveTo>
                      <a:pt x="310619" y="310784"/>
                    </a:moveTo>
                    <a:lnTo>
                      <a:pt x="210688" y="310784"/>
                    </a:lnTo>
                    <a:lnTo>
                      <a:pt x="210688" y="332976"/>
                    </a:lnTo>
                    <a:lnTo>
                      <a:pt x="310619" y="332976"/>
                    </a:lnTo>
                    <a:lnTo>
                      <a:pt x="310619" y="310784"/>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3" name="Freeform 1040">
                <a:extLst>
                  <a:ext uri="{FF2B5EF4-FFF2-40B4-BE49-F238E27FC236}">
                    <a16:creationId xmlns:a16="http://schemas.microsoft.com/office/drawing/2014/main" id="{AFD8AB38-84BE-B53E-373B-EFB97FD1AEE7}"/>
                  </a:ext>
                </a:extLst>
              </p:cNvPr>
              <p:cNvSpPr/>
              <p:nvPr/>
            </p:nvSpPr>
            <p:spPr>
              <a:xfrm>
                <a:off x="4907551" y="5455423"/>
                <a:ext cx="655250" cy="266468"/>
              </a:xfrm>
              <a:custGeom>
                <a:avLst/>
                <a:gdLst>
                  <a:gd name="connsiteX0" fmla="*/ 63084 w 655250"/>
                  <a:gd name="connsiteY0" fmla="*/ 21907 h 266468"/>
                  <a:gd name="connsiteX1" fmla="*/ 63368 w 655250"/>
                  <a:gd name="connsiteY1" fmla="*/ 0 h 266468"/>
                  <a:gd name="connsiteX2" fmla="*/ 179527 w 655250"/>
                  <a:gd name="connsiteY2" fmla="*/ 0 h 266468"/>
                  <a:gd name="connsiteX3" fmla="*/ 208282 w 655250"/>
                  <a:gd name="connsiteY3" fmla="*/ 23330 h 266468"/>
                  <a:gd name="connsiteX4" fmla="*/ 313338 w 655250"/>
                  <a:gd name="connsiteY4" fmla="*/ 31296 h 266468"/>
                  <a:gd name="connsiteX5" fmla="*/ 416400 w 655250"/>
                  <a:gd name="connsiteY5" fmla="*/ 74258 h 266468"/>
                  <a:gd name="connsiteX6" fmla="*/ 493840 w 655250"/>
                  <a:gd name="connsiteY6" fmla="*/ 101002 h 266468"/>
                  <a:gd name="connsiteX7" fmla="*/ 590354 w 655250"/>
                  <a:gd name="connsiteY7" fmla="*/ 28451 h 266468"/>
                  <a:gd name="connsiteX8" fmla="*/ 633914 w 655250"/>
                  <a:gd name="connsiteY8" fmla="*/ 105270 h 266468"/>
                  <a:gd name="connsiteX9" fmla="*/ 438607 w 655250"/>
                  <a:gd name="connsiteY9" fmla="*/ 254354 h 266468"/>
                  <a:gd name="connsiteX10" fmla="*/ 399034 w 655250"/>
                  <a:gd name="connsiteY10" fmla="*/ 266304 h 266468"/>
                  <a:gd name="connsiteX11" fmla="*/ 258675 w 655250"/>
                  <a:gd name="connsiteY11" fmla="*/ 205418 h 266468"/>
                  <a:gd name="connsiteX12" fmla="*/ 248141 w 655250"/>
                  <a:gd name="connsiteY12" fmla="*/ 205418 h 266468"/>
                  <a:gd name="connsiteX13" fmla="*/ 210560 w 655250"/>
                  <a:gd name="connsiteY13" fmla="*/ 217937 h 266468"/>
                  <a:gd name="connsiteX14" fmla="*/ 203158 w 655250"/>
                  <a:gd name="connsiteY14" fmla="*/ 230171 h 266468"/>
                  <a:gd name="connsiteX15" fmla="*/ 178388 w 655250"/>
                  <a:gd name="connsiteY15" fmla="*/ 244112 h 266468"/>
                  <a:gd name="connsiteX16" fmla="*/ 8990 w 655250"/>
                  <a:gd name="connsiteY16" fmla="*/ 244112 h 266468"/>
                  <a:gd name="connsiteX17" fmla="*/ 7566 w 655250"/>
                  <a:gd name="connsiteY17" fmla="*/ 221920 h 266468"/>
                  <a:gd name="connsiteX18" fmla="*/ 122302 w 655250"/>
                  <a:gd name="connsiteY18" fmla="*/ 221920 h 266468"/>
                  <a:gd name="connsiteX19" fmla="*/ 122302 w 655250"/>
                  <a:gd name="connsiteY19" fmla="*/ 21907 h 266468"/>
                  <a:gd name="connsiteX20" fmla="*/ 63368 w 655250"/>
                  <a:gd name="connsiteY20" fmla="*/ 21907 h 266468"/>
                  <a:gd name="connsiteX21" fmla="*/ 144509 w 655250"/>
                  <a:gd name="connsiteY21" fmla="*/ 221635 h 266468"/>
                  <a:gd name="connsiteX22" fmla="*/ 178673 w 655250"/>
                  <a:gd name="connsiteY22" fmla="*/ 221635 h 266468"/>
                  <a:gd name="connsiteX23" fmla="*/ 189207 w 655250"/>
                  <a:gd name="connsiteY23" fmla="*/ 208548 h 266468"/>
                  <a:gd name="connsiteX24" fmla="*/ 189207 w 655250"/>
                  <a:gd name="connsiteY24" fmla="*/ 36418 h 266468"/>
                  <a:gd name="connsiteX25" fmla="*/ 178673 w 655250"/>
                  <a:gd name="connsiteY25" fmla="*/ 21907 h 266468"/>
                  <a:gd name="connsiteX26" fmla="*/ 144509 w 655250"/>
                  <a:gd name="connsiteY26" fmla="*/ 21907 h 266468"/>
                  <a:gd name="connsiteX27" fmla="*/ 144509 w 655250"/>
                  <a:gd name="connsiteY27" fmla="*/ 221920 h 266468"/>
                  <a:gd name="connsiteX28" fmla="*/ 211129 w 655250"/>
                  <a:gd name="connsiteY28" fmla="*/ 194038 h 266468"/>
                  <a:gd name="connsiteX29" fmla="*/ 277465 w 655250"/>
                  <a:gd name="connsiteY29" fmla="*/ 188347 h 266468"/>
                  <a:gd name="connsiteX30" fmla="*/ 402165 w 655250"/>
                  <a:gd name="connsiteY30" fmla="*/ 244112 h 266468"/>
                  <a:gd name="connsiteX31" fmla="*/ 422664 w 655250"/>
                  <a:gd name="connsiteY31" fmla="*/ 238422 h 266468"/>
                  <a:gd name="connsiteX32" fmla="*/ 617401 w 655250"/>
                  <a:gd name="connsiteY32" fmla="*/ 90190 h 266468"/>
                  <a:gd name="connsiteX33" fmla="*/ 633629 w 655250"/>
                  <a:gd name="connsiteY33" fmla="*/ 67429 h 266468"/>
                  <a:gd name="connsiteX34" fmla="*/ 624518 w 655250"/>
                  <a:gd name="connsiteY34" fmla="*/ 48652 h 266468"/>
                  <a:gd name="connsiteX35" fmla="*/ 586368 w 655250"/>
                  <a:gd name="connsiteY35" fmla="*/ 59179 h 266468"/>
                  <a:gd name="connsiteX36" fmla="*/ 501527 w 655250"/>
                  <a:gd name="connsiteY36" fmla="*/ 124332 h 266468"/>
                  <a:gd name="connsiteX37" fmla="*/ 373410 w 655250"/>
                  <a:gd name="connsiteY37" fmla="*/ 163595 h 266468"/>
                  <a:gd name="connsiteX38" fmla="*/ 320171 w 655250"/>
                  <a:gd name="connsiteY38" fmla="*/ 138842 h 266468"/>
                  <a:gd name="connsiteX39" fmla="*/ 327003 w 655250"/>
                  <a:gd name="connsiteY39" fmla="*/ 123763 h 266468"/>
                  <a:gd name="connsiteX40" fmla="*/ 364869 w 655250"/>
                  <a:gd name="connsiteY40" fmla="*/ 137135 h 266468"/>
                  <a:gd name="connsiteX41" fmla="*/ 473341 w 655250"/>
                  <a:gd name="connsiteY41" fmla="*/ 130876 h 266468"/>
                  <a:gd name="connsiteX42" fmla="*/ 459675 w 655250"/>
                  <a:gd name="connsiteY42" fmla="*/ 107546 h 266468"/>
                  <a:gd name="connsiteX43" fmla="*/ 378535 w 655250"/>
                  <a:gd name="connsiteY43" fmla="*/ 85923 h 266468"/>
                  <a:gd name="connsiteX44" fmla="*/ 225365 w 655250"/>
                  <a:gd name="connsiteY44" fmla="*/ 40970 h 266468"/>
                  <a:gd name="connsiteX45" fmla="*/ 211129 w 655250"/>
                  <a:gd name="connsiteY45" fmla="*/ 46376 h 266468"/>
                  <a:gd name="connsiteX46" fmla="*/ 211129 w 655250"/>
                  <a:gd name="connsiteY46" fmla="*/ 194322 h 26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5250" h="266468">
                    <a:moveTo>
                      <a:pt x="63084" y="21907"/>
                    </a:moveTo>
                    <a:cubicBezTo>
                      <a:pt x="53688" y="19916"/>
                      <a:pt x="52265" y="2561"/>
                      <a:pt x="63368" y="0"/>
                    </a:cubicBezTo>
                    <a:lnTo>
                      <a:pt x="179527" y="0"/>
                    </a:lnTo>
                    <a:cubicBezTo>
                      <a:pt x="192339" y="2276"/>
                      <a:pt x="204296" y="10527"/>
                      <a:pt x="208282" y="23330"/>
                    </a:cubicBezTo>
                    <a:cubicBezTo>
                      <a:pt x="243016" y="10242"/>
                      <a:pt x="280312" y="17071"/>
                      <a:pt x="313338" y="31296"/>
                    </a:cubicBezTo>
                    <a:cubicBezTo>
                      <a:pt x="346363" y="45522"/>
                      <a:pt x="376542" y="63446"/>
                      <a:pt x="416400" y="74258"/>
                    </a:cubicBezTo>
                    <a:cubicBezTo>
                      <a:pt x="442308" y="81371"/>
                      <a:pt x="473626" y="82509"/>
                      <a:pt x="493840" y="101002"/>
                    </a:cubicBezTo>
                    <a:lnTo>
                      <a:pt x="590354" y="28451"/>
                    </a:lnTo>
                    <a:cubicBezTo>
                      <a:pt x="636761" y="2276"/>
                      <a:pt x="683737" y="63731"/>
                      <a:pt x="633914" y="105270"/>
                    </a:cubicBezTo>
                    <a:cubicBezTo>
                      <a:pt x="571848" y="157336"/>
                      <a:pt x="501242" y="202573"/>
                      <a:pt x="438607" y="254354"/>
                    </a:cubicBezTo>
                    <a:cubicBezTo>
                      <a:pt x="426934" y="262605"/>
                      <a:pt x="413553" y="267442"/>
                      <a:pt x="399034" y="266304"/>
                    </a:cubicBezTo>
                    <a:cubicBezTo>
                      <a:pt x="350349" y="251509"/>
                      <a:pt x="306220" y="223627"/>
                      <a:pt x="258675" y="205418"/>
                    </a:cubicBezTo>
                    <a:cubicBezTo>
                      <a:pt x="254974" y="205134"/>
                      <a:pt x="251557" y="205134"/>
                      <a:pt x="248141" y="205418"/>
                    </a:cubicBezTo>
                    <a:cubicBezTo>
                      <a:pt x="244724" y="205703"/>
                      <a:pt x="213407" y="215945"/>
                      <a:pt x="210560" y="217937"/>
                    </a:cubicBezTo>
                    <a:cubicBezTo>
                      <a:pt x="207713" y="219928"/>
                      <a:pt x="205720" y="226757"/>
                      <a:pt x="203158" y="230171"/>
                    </a:cubicBezTo>
                    <a:cubicBezTo>
                      <a:pt x="197179" y="238137"/>
                      <a:pt x="188068" y="242689"/>
                      <a:pt x="178388" y="244112"/>
                    </a:cubicBezTo>
                    <a:lnTo>
                      <a:pt x="8990" y="244112"/>
                    </a:lnTo>
                    <a:cubicBezTo>
                      <a:pt x="-5245" y="241836"/>
                      <a:pt x="-121" y="221920"/>
                      <a:pt x="7566" y="221920"/>
                    </a:cubicBezTo>
                    <a:lnTo>
                      <a:pt x="122302" y="221920"/>
                    </a:lnTo>
                    <a:lnTo>
                      <a:pt x="122302" y="21907"/>
                    </a:lnTo>
                    <a:lnTo>
                      <a:pt x="63368" y="21907"/>
                    </a:lnTo>
                    <a:close/>
                    <a:moveTo>
                      <a:pt x="144509" y="221635"/>
                    </a:moveTo>
                    <a:lnTo>
                      <a:pt x="178673" y="221635"/>
                    </a:lnTo>
                    <a:cubicBezTo>
                      <a:pt x="181236" y="221635"/>
                      <a:pt x="190346" y="212246"/>
                      <a:pt x="189207" y="208548"/>
                    </a:cubicBezTo>
                    <a:lnTo>
                      <a:pt x="189207" y="36418"/>
                    </a:lnTo>
                    <a:cubicBezTo>
                      <a:pt x="190915" y="32150"/>
                      <a:pt x="181520" y="21907"/>
                      <a:pt x="178673" y="21907"/>
                    </a:cubicBezTo>
                    <a:lnTo>
                      <a:pt x="144509" y="21907"/>
                    </a:lnTo>
                    <a:lnTo>
                      <a:pt x="144509" y="221920"/>
                    </a:lnTo>
                    <a:close/>
                    <a:moveTo>
                      <a:pt x="211129" y="194038"/>
                    </a:moveTo>
                    <a:cubicBezTo>
                      <a:pt x="236468" y="185787"/>
                      <a:pt x="250703" y="177536"/>
                      <a:pt x="277465" y="188347"/>
                    </a:cubicBezTo>
                    <a:cubicBezTo>
                      <a:pt x="319032" y="204849"/>
                      <a:pt x="359460" y="230455"/>
                      <a:pt x="402165" y="244112"/>
                    </a:cubicBezTo>
                    <a:cubicBezTo>
                      <a:pt x="409567" y="244681"/>
                      <a:pt x="416685" y="242405"/>
                      <a:pt x="422664" y="238422"/>
                    </a:cubicBezTo>
                    <a:cubicBezTo>
                      <a:pt x="485298" y="187209"/>
                      <a:pt x="555336" y="141687"/>
                      <a:pt x="617401" y="90190"/>
                    </a:cubicBezTo>
                    <a:cubicBezTo>
                      <a:pt x="679466" y="38694"/>
                      <a:pt x="633344" y="79095"/>
                      <a:pt x="633629" y="67429"/>
                    </a:cubicBezTo>
                    <a:cubicBezTo>
                      <a:pt x="633914" y="55764"/>
                      <a:pt x="630497" y="53204"/>
                      <a:pt x="624518" y="48652"/>
                    </a:cubicBezTo>
                    <a:cubicBezTo>
                      <a:pt x="609429" y="37556"/>
                      <a:pt x="598326" y="50643"/>
                      <a:pt x="586368" y="59179"/>
                    </a:cubicBezTo>
                    <a:cubicBezTo>
                      <a:pt x="557613" y="79948"/>
                      <a:pt x="530282" y="103563"/>
                      <a:pt x="501527" y="124332"/>
                    </a:cubicBezTo>
                    <a:cubicBezTo>
                      <a:pt x="482736" y="180666"/>
                      <a:pt x="420956" y="177536"/>
                      <a:pt x="373410" y="163595"/>
                    </a:cubicBezTo>
                    <a:cubicBezTo>
                      <a:pt x="363730" y="160750"/>
                      <a:pt x="323872" y="146524"/>
                      <a:pt x="320171" y="138842"/>
                    </a:cubicBezTo>
                    <a:cubicBezTo>
                      <a:pt x="316470" y="131160"/>
                      <a:pt x="321309" y="124901"/>
                      <a:pt x="327003" y="123763"/>
                    </a:cubicBezTo>
                    <a:cubicBezTo>
                      <a:pt x="332698" y="122625"/>
                      <a:pt x="355474" y="133721"/>
                      <a:pt x="364869" y="137135"/>
                    </a:cubicBezTo>
                    <a:cubicBezTo>
                      <a:pt x="393339" y="147662"/>
                      <a:pt x="453412" y="162457"/>
                      <a:pt x="473341" y="130876"/>
                    </a:cubicBezTo>
                    <a:cubicBezTo>
                      <a:pt x="483590" y="114943"/>
                      <a:pt x="473341" y="111813"/>
                      <a:pt x="459675" y="107546"/>
                    </a:cubicBezTo>
                    <a:cubicBezTo>
                      <a:pt x="433198" y="99010"/>
                      <a:pt x="405582" y="95596"/>
                      <a:pt x="378535" y="85923"/>
                    </a:cubicBezTo>
                    <a:cubicBezTo>
                      <a:pt x="328142" y="67999"/>
                      <a:pt x="281451" y="28451"/>
                      <a:pt x="225365" y="40970"/>
                    </a:cubicBezTo>
                    <a:cubicBezTo>
                      <a:pt x="220809" y="42108"/>
                      <a:pt x="215115" y="43530"/>
                      <a:pt x="211129" y="46376"/>
                    </a:cubicBezTo>
                    <a:lnTo>
                      <a:pt x="211129" y="194322"/>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4" name="Freeform 1041">
                <a:extLst>
                  <a:ext uri="{FF2B5EF4-FFF2-40B4-BE49-F238E27FC236}">
                    <a16:creationId xmlns:a16="http://schemas.microsoft.com/office/drawing/2014/main" id="{AC67C76E-A103-B233-0465-C901C7ED0035}"/>
                  </a:ext>
                </a:extLst>
              </p:cNvPr>
              <p:cNvSpPr/>
              <p:nvPr/>
            </p:nvSpPr>
            <p:spPr>
              <a:xfrm>
                <a:off x="5119819"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527" y="87915"/>
                      <a:pt x="0" y="0"/>
                    </a:cubicBezTo>
                    <a:lnTo>
                      <a:pt x="152886" y="0"/>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5" name="Freeform 1042">
                <a:extLst>
                  <a:ext uri="{FF2B5EF4-FFF2-40B4-BE49-F238E27FC236}">
                    <a16:creationId xmlns:a16="http://schemas.microsoft.com/office/drawing/2014/main" id="{6B6A6F56-5419-F89E-6350-20E757BD5DCD}"/>
                  </a:ext>
                </a:extLst>
              </p:cNvPr>
              <p:cNvSpPr/>
              <p:nvPr/>
            </p:nvSpPr>
            <p:spPr>
              <a:xfrm>
                <a:off x="5442103"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812" y="87915"/>
                      <a:pt x="0" y="0"/>
                    </a:cubicBezTo>
                    <a:lnTo>
                      <a:pt x="152886" y="0"/>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6" name="Freeform 1043">
                <a:extLst>
                  <a:ext uri="{FF2B5EF4-FFF2-40B4-BE49-F238E27FC236}">
                    <a16:creationId xmlns:a16="http://schemas.microsoft.com/office/drawing/2014/main" id="{83C708A4-65D0-6ED6-12F1-9169A94E1D90}"/>
                  </a:ext>
                </a:extLst>
              </p:cNvPr>
              <p:cNvSpPr/>
              <p:nvPr/>
            </p:nvSpPr>
            <p:spPr>
              <a:xfrm>
                <a:off x="5307438" y="5388278"/>
                <a:ext cx="99930" cy="22191"/>
              </a:xfrm>
              <a:custGeom>
                <a:avLst/>
                <a:gdLst>
                  <a:gd name="connsiteX0" fmla="*/ 0 w 99930"/>
                  <a:gd name="connsiteY0" fmla="*/ 0 h 22191"/>
                  <a:gd name="connsiteX1" fmla="*/ 99931 w 99930"/>
                  <a:gd name="connsiteY1" fmla="*/ 0 h 22191"/>
                  <a:gd name="connsiteX2" fmla="*/ 99931 w 99930"/>
                  <a:gd name="connsiteY2" fmla="*/ 22192 h 22191"/>
                  <a:gd name="connsiteX3" fmla="*/ 0 w 99930"/>
                  <a:gd name="connsiteY3" fmla="*/ 22192 h 22191"/>
                </a:gdLst>
                <a:ahLst/>
                <a:cxnLst>
                  <a:cxn ang="0">
                    <a:pos x="connsiteX0" y="connsiteY0"/>
                  </a:cxn>
                  <a:cxn ang="0">
                    <a:pos x="connsiteX1" y="connsiteY1"/>
                  </a:cxn>
                  <a:cxn ang="0">
                    <a:pos x="connsiteX2" y="connsiteY2"/>
                  </a:cxn>
                  <a:cxn ang="0">
                    <a:pos x="connsiteX3" y="connsiteY3"/>
                  </a:cxn>
                </a:cxnLst>
                <a:rect l="l" t="t" r="r" b="b"/>
                <a:pathLst>
                  <a:path w="99930" h="22191">
                    <a:moveTo>
                      <a:pt x="0" y="0"/>
                    </a:moveTo>
                    <a:lnTo>
                      <a:pt x="99931" y="0"/>
                    </a:lnTo>
                    <a:lnTo>
                      <a:pt x="99931" y="22192"/>
                    </a:lnTo>
                    <a:lnTo>
                      <a:pt x="0" y="22192"/>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7" name="Freeform 1044">
                <a:extLst>
                  <a:ext uri="{FF2B5EF4-FFF2-40B4-BE49-F238E27FC236}">
                    <a16:creationId xmlns:a16="http://schemas.microsoft.com/office/drawing/2014/main" id="{86A7E62B-5A0E-D1F3-A66C-4EBA9A3C2A07}"/>
                  </a:ext>
                </a:extLst>
              </p:cNvPr>
              <p:cNvSpPr/>
              <p:nvPr/>
            </p:nvSpPr>
            <p:spPr>
              <a:xfrm>
                <a:off x="5052060" y="5477046"/>
                <a:ext cx="44904" cy="200012"/>
              </a:xfrm>
              <a:custGeom>
                <a:avLst/>
                <a:gdLst>
                  <a:gd name="connsiteX0" fmla="*/ 0 w 44904"/>
                  <a:gd name="connsiteY0" fmla="*/ 200013 h 200012"/>
                  <a:gd name="connsiteX1" fmla="*/ 0 w 44904"/>
                  <a:gd name="connsiteY1" fmla="*/ 0 h 200012"/>
                  <a:gd name="connsiteX2" fmla="*/ 34164 w 44904"/>
                  <a:gd name="connsiteY2" fmla="*/ 0 h 200012"/>
                  <a:gd name="connsiteX3" fmla="*/ 44698 w 44904"/>
                  <a:gd name="connsiteY3" fmla="*/ 14510 h 200012"/>
                  <a:gd name="connsiteX4" fmla="*/ 44698 w 44904"/>
                  <a:gd name="connsiteY4" fmla="*/ 186640 h 200012"/>
                  <a:gd name="connsiteX5" fmla="*/ 34164 w 44904"/>
                  <a:gd name="connsiteY5" fmla="*/ 199728 h 200012"/>
                  <a:gd name="connsiteX6" fmla="*/ 0 w 44904"/>
                  <a:gd name="connsiteY6" fmla="*/ 199728 h 2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04" h="200012">
                    <a:moveTo>
                      <a:pt x="0" y="200013"/>
                    </a:moveTo>
                    <a:lnTo>
                      <a:pt x="0" y="0"/>
                    </a:lnTo>
                    <a:lnTo>
                      <a:pt x="34164" y="0"/>
                    </a:lnTo>
                    <a:cubicBezTo>
                      <a:pt x="37011" y="0"/>
                      <a:pt x="46407" y="10242"/>
                      <a:pt x="44698" y="14510"/>
                    </a:cubicBezTo>
                    <a:lnTo>
                      <a:pt x="44698" y="186640"/>
                    </a:lnTo>
                    <a:cubicBezTo>
                      <a:pt x="45837" y="190624"/>
                      <a:pt x="36727" y="199728"/>
                      <a:pt x="34164" y="199728"/>
                    </a:cubicBezTo>
                    <a:lnTo>
                      <a:pt x="0" y="199728"/>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528" name="Group 527">
            <a:extLst>
              <a:ext uri="{FF2B5EF4-FFF2-40B4-BE49-F238E27FC236}">
                <a16:creationId xmlns:a16="http://schemas.microsoft.com/office/drawing/2014/main" id="{140C4014-AECB-935B-09F5-658C0FBB0B84}"/>
              </a:ext>
            </a:extLst>
          </p:cNvPr>
          <p:cNvGrpSpPr/>
          <p:nvPr/>
        </p:nvGrpSpPr>
        <p:grpSpPr>
          <a:xfrm>
            <a:off x="2344732" y="8716131"/>
            <a:ext cx="1786282" cy="1256967"/>
            <a:chOff x="5492050" y="7929853"/>
            <a:chExt cx="1786282" cy="1256967"/>
          </a:xfrm>
        </p:grpSpPr>
        <p:sp>
          <p:nvSpPr>
            <p:cNvPr id="529" name="Google Shape;1042;p3">
              <a:extLst>
                <a:ext uri="{FF2B5EF4-FFF2-40B4-BE49-F238E27FC236}">
                  <a16:creationId xmlns:a16="http://schemas.microsoft.com/office/drawing/2014/main" id="{B03BF53C-5820-D641-5880-43DD6648F6FD}"/>
                </a:ext>
              </a:extLst>
            </p:cNvPr>
            <p:cNvSpPr/>
            <p:nvPr/>
          </p:nvSpPr>
          <p:spPr>
            <a:xfrm>
              <a:off x="592799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0" name="TextBox 529">
              <a:extLst>
                <a:ext uri="{FF2B5EF4-FFF2-40B4-BE49-F238E27FC236}">
                  <a16:creationId xmlns:a16="http://schemas.microsoft.com/office/drawing/2014/main" id="{C39436A2-7E76-D9E8-65E7-CD0BEC3A8BA5}"/>
                </a:ext>
              </a:extLst>
            </p:cNvPr>
            <p:cNvSpPr txBox="1"/>
            <p:nvPr/>
          </p:nvSpPr>
          <p:spPr>
            <a:xfrm>
              <a:off x="5492050" y="8879043"/>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ENVIRONMENTAL</a:t>
              </a:r>
            </a:p>
          </p:txBody>
        </p:sp>
        <p:grpSp>
          <p:nvGrpSpPr>
            <p:cNvPr id="531" name="Group 530">
              <a:extLst>
                <a:ext uri="{FF2B5EF4-FFF2-40B4-BE49-F238E27FC236}">
                  <a16:creationId xmlns:a16="http://schemas.microsoft.com/office/drawing/2014/main" id="{675D587E-98F8-C4D4-1353-992444FE88CD}"/>
                </a:ext>
              </a:extLst>
            </p:cNvPr>
            <p:cNvGrpSpPr/>
            <p:nvPr/>
          </p:nvGrpSpPr>
          <p:grpSpPr>
            <a:xfrm>
              <a:off x="6110147" y="8087433"/>
              <a:ext cx="586217" cy="585950"/>
              <a:chOff x="5195667" y="9160686"/>
              <a:chExt cx="993327" cy="992875"/>
            </a:xfrm>
          </p:grpSpPr>
          <p:sp>
            <p:nvSpPr>
              <p:cNvPr id="532" name="Freeform 37">
                <a:extLst>
                  <a:ext uri="{FF2B5EF4-FFF2-40B4-BE49-F238E27FC236}">
                    <a16:creationId xmlns:a16="http://schemas.microsoft.com/office/drawing/2014/main" id="{CBF7675C-9432-DEB7-F085-D4EE22C7D3EB}"/>
                  </a:ext>
                </a:extLst>
              </p:cNvPr>
              <p:cNvSpPr/>
              <p:nvPr/>
            </p:nvSpPr>
            <p:spPr>
              <a:xfrm>
                <a:off x="5195667" y="9160686"/>
                <a:ext cx="993327" cy="992875"/>
              </a:xfrm>
              <a:custGeom>
                <a:avLst/>
                <a:gdLst>
                  <a:gd name="connsiteX0" fmla="*/ 571109 w 993327"/>
                  <a:gd name="connsiteY0" fmla="*/ 415189 h 992875"/>
                  <a:gd name="connsiteX1" fmla="*/ 589650 w 993327"/>
                  <a:gd name="connsiteY1" fmla="*/ 504906 h 992875"/>
                  <a:gd name="connsiteX2" fmla="*/ 641126 w 993327"/>
                  <a:gd name="connsiteY2" fmla="*/ 528067 h 992875"/>
                  <a:gd name="connsiteX3" fmla="*/ 792624 w 993327"/>
                  <a:gd name="connsiteY3" fmla="*/ 567562 h 992875"/>
                  <a:gd name="connsiteX4" fmla="*/ 816532 w 993327"/>
                  <a:gd name="connsiteY4" fmla="*/ 646308 h 992875"/>
                  <a:gd name="connsiteX5" fmla="*/ 829950 w 993327"/>
                  <a:gd name="connsiteY5" fmla="*/ 683121 h 992875"/>
                  <a:gd name="connsiteX6" fmla="*/ 905822 w 993327"/>
                  <a:gd name="connsiteY6" fmla="*/ 653134 h 992875"/>
                  <a:gd name="connsiteX7" fmla="*/ 984132 w 993327"/>
                  <a:gd name="connsiteY7" fmla="*/ 759429 h 992875"/>
                  <a:gd name="connsiteX8" fmla="*/ 843612 w 993327"/>
                  <a:gd name="connsiteY8" fmla="*/ 865968 h 992875"/>
                  <a:gd name="connsiteX9" fmla="*/ 567694 w 993327"/>
                  <a:gd name="connsiteY9" fmla="*/ 992742 h 992875"/>
                  <a:gd name="connsiteX10" fmla="*/ 375210 w 993327"/>
                  <a:gd name="connsiteY10" fmla="*/ 933500 h 992875"/>
                  <a:gd name="connsiteX11" fmla="*/ 207610 w 993327"/>
                  <a:gd name="connsiteY11" fmla="*/ 893030 h 992875"/>
                  <a:gd name="connsiteX12" fmla="*/ 167356 w 993327"/>
                  <a:gd name="connsiteY12" fmla="*/ 968119 h 992875"/>
                  <a:gd name="connsiteX13" fmla="*/ 58062 w 993327"/>
                  <a:gd name="connsiteY13" fmla="*/ 973239 h 992875"/>
                  <a:gd name="connsiteX14" fmla="*/ 16102 w 993327"/>
                  <a:gd name="connsiteY14" fmla="*/ 912533 h 992875"/>
                  <a:gd name="connsiteX15" fmla="*/ 0 w 993327"/>
                  <a:gd name="connsiteY15" fmla="*/ 633143 h 992875"/>
                  <a:gd name="connsiteX16" fmla="*/ 31959 w 993327"/>
                  <a:gd name="connsiteY16" fmla="*/ 588041 h 992875"/>
                  <a:gd name="connsiteX17" fmla="*/ 145156 w 993327"/>
                  <a:gd name="connsiteY17" fmla="*/ 578533 h 992875"/>
                  <a:gd name="connsiteX18" fmla="*/ 191264 w 993327"/>
                  <a:gd name="connsiteY18" fmla="*/ 636068 h 992875"/>
                  <a:gd name="connsiteX19" fmla="*/ 302998 w 993327"/>
                  <a:gd name="connsiteY19" fmla="*/ 615102 h 992875"/>
                  <a:gd name="connsiteX20" fmla="*/ 400094 w 993327"/>
                  <a:gd name="connsiteY20" fmla="*/ 512951 h 992875"/>
                  <a:gd name="connsiteX21" fmla="*/ 479136 w 993327"/>
                  <a:gd name="connsiteY21" fmla="*/ 521972 h 992875"/>
                  <a:gd name="connsiteX22" fmla="*/ 533783 w 993327"/>
                  <a:gd name="connsiteY22" fmla="*/ 504419 h 992875"/>
                  <a:gd name="connsiteX23" fmla="*/ 549641 w 993327"/>
                  <a:gd name="connsiteY23" fmla="*/ 500030 h 992875"/>
                  <a:gd name="connsiteX24" fmla="*/ 518658 w 993327"/>
                  <a:gd name="connsiteY24" fmla="*/ 386909 h 992875"/>
                  <a:gd name="connsiteX25" fmla="*/ 247619 w 993327"/>
                  <a:gd name="connsiteY25" fmla="*/ 301336 h 992875"/>
                  <a:gd name="connsiteX26" fmla="*/ 163453 w 993327"/>
                  <a:gd name="connsiteY26" fmla="*/ 33404 h 992875"/>
                  <a:gd name="connsiteX27" fmla="*/ 182970 w 993327"/>
                  <a:gd name="connsiteY27" fmla="*/ 4 h 992875"/>
                  <a:gd name="connsiteX28" fmla="*/ 273235 w 993327"/>
                  <a:gd name="connsiteY28" fmla="*/ 14632 h 992875"/>
                  <a:gd name="connsiteX29" fmla="*/ 558423 w 993327"/>
                  <a:gd name="connsiteY29" fmla="*/ 172368 h 992875"/>
                  <a:gd name="connsiteX30" fmla="*/ 721876 w 993327"/>
                  <a:gd name="connsiteY30" fmla="*/ 105080 h 992875"/>
                  <a:gd name="connsiteX31" fmla="*/ 956565 w 993327"/>
                  <a:gd name="connsiteY31" fmla="*/ 112394 h 992875"/>
                  <a:gd name="connsiteX32" fmla="*/ 965835 w 993327"/>
                  <a:gd name="connsiteY32" fmla="*/ 162373 h 992875"/>
                  <a:gd name="connsiteX33" fmla="*/ 745540 w 993327"/>
                  <a:gd name="connsiteY33" fmla="*/ 436156 h 992875"/>
                  <a:gd name="connsiteX34" fmla="*/ 571353 w 993327"/>
                  <a:gd name="connsiteY34" fmla="*/ 414702 h 992875"/>
                  <a:gd name="connsiteX35" fmla="*/ 308121 w 993327"/>
                  <a:gd name="connsiteY35" fmla="*/ 152621 h 992875"/>
                  <a:gd name="connsiteX36" fmla="*/ 330809 w 993327"/>
                  <a:gd name="connsiteY36" fmla="*/ 148476 h 992875"/>
                  <a:gd name="connsiteX37" fmla="*/ 390091 w 993327"/>
                  <a:gd name="connsiteY37" fmla="*/ 187240 h 992875"/>
                  <a:gd name="connsiteX38" fmla="*/ 523049 w 993327"/>
                  <a:gd name="connsiteY38" fmla="*/ 322303 h 992875"/>
                  <a:gd name="connsiteX39" fmla="*/ 450349 w 993327"/>
                  <a:gd name="connsiteY39" fmla="*/ 117758 h 992875"/>
                  <a:gd name="connsiteX40" fmla="*/ 202486 w 993327"/>
                  <a:gd name="connsiteY40" fmla="*/ 42669 h 992875"/>
                  <a:gd name="connsiteX41" fmla="*/ 274454 w 993327"/>
                  <a:gd name="connsiteY41" fmla="*/ 272568 h 992875"/>
                  <a:gd name="connsiteX42" fmla="*/ 498653 w 993327"/>
                  <a:gd name="connsiteY42" fmla="*/ 354972 h 992875"/>
                  <a:gd name="connsiteX43" fmla="*/ 356181 w 993327"/>
                  <a:gd name="connsiteY43" fmla="*/ 209669 h 992875"/>
                  <a:gd name="connsiteX44" fmla="*/ 308121 w 993327"/>
                  <a:gd name="connsiteY44" fmla="*/ 153108 h 992875"/>
                  <a:gd name="connsiteX45" fmla="*/ 927778 w 993327"/>
                  <a:gd name="connsiteY45" fmla="*/ 147257 h 992875"/>
                  <a:gd name="connsiteX46" fmla="*/ 674060 w 993327"/>
                  <a:gd name="connsiteY46" fmla="*/ 153596 h 992875"/>
                  <a:gd name="connsiteX47" fmla="*/ 573793 w 993327"/>
                  <a:gd name="connsiteY47" fmla="*/ 214301 h 992875"/>
                  <a:gd name="connsiteX48" fmla="*/ 568670 w 993327"/>
                  <a:gd name="connsiteY48" fmla="*/ 308163 h 992875"/>
                  <a:gd name="connsiteX49" fmla="*/ 698700 w 993327"/>
                  <a:gd name="connsiteY49" fmla="*/ 241119 h 992875"/>
                  <a:gd name="connsiteX50" fmla="*/ 790184 w 993327"/>
                  <a:gd name="connsiteY50" fmla="*/ 218446 h 992875"/>
                  <a:gd name="connsiteX51" fmla="*/ 789697 w 993327"/>
                  <a:gd name="connsiteY51" fmla="*/ 252577 h 992875"/>
                  <a:gd name="connsiteX52" fmla="*/ 726755 w 993327"/>
                  <a:gd name="connsiteY52" fmla="*/ 271349 h 992875"/>
                  <a:gd name="connsiteX53" fmla="*/ 577696 w 993327"/>
                  <a:gd name="connsiteY53" fmla="*/ 348633 h 992875"/>
                  <a:gd name="connsiteX54" fmla="*/ 561595 w 993327"/>
                  <a:gd name="connsiteY54" fmla="*/ 362773 h 992875"/>
                  <a:gd name="connsiteX55" fmla="*/ 697724 w 993327"/>
                  <a:gd name="connsiteY55" fmla="*/ 410313 h 992875"/>
                  <a:gd name="connsiteX56" fmla="*/ 888500 w 993327"/>
                  <a:gd name="connsiteY56" fmla="*/ 227954 h 992875"/>
                  <a:gd name="connsiteX57" fmla="*/ 927778 w 993327"/>
                  <a:gd name="connsiteY57" fmla="*/ 147257 h 992875"/>
                  <a:gd name="connsiteX58" fmla="*/ 794576 w 993327"/>
                  <a:gd name="connsiteY58" fmla="*/ 701650 h 992875"/>
                  <a:gd name="connsiteX59" fmla="*/ 781890 w 993327"/>
                  <a:gd name="connsiteY59" fmla="*/ 667031 h 992875"/>
                  <a:gd name="connsiteX60" fmla="*/ 759690 w 993327"/>
                  <a:gd name="connsiteY60" fmla="*/ 589016 h 992875"/>
                  <a:gd name="connsiteX61" fmla="*/ 649664 w 993327"/>
                  <a:gd name="connsiteY61" fmla="*/ 570975 h 992875"/>
                  <a:gd name="connsiteX62" fmla="*/ 562327 w 993327"/>
                  <a:gd name="connsiteY62" fmla="*/ 540013 h 992875"/>
                  <a:gd name="connsiteX63" fmla="*/ 488163 w 993327"/>
                  <a:gd name="connsiteY63" fmla="*/ 560004 h 992875"/>
                  <a:gd name="connsiteX64" fmla="*/ 397166 w 993327"/>
                  <a:gd name="connsiteY64" fmla="*/ 553178 h 992875"/>
                  <a:gd name="connsiteX65" fmla="*/ 340323 w 993327"/>
                  <a:gd name="connsiteY65" fmla="*/ 614614 h 992875"/>
                  <a:gd name="connsiteX66" fmla="*/ 346910 w 993327"/>
                  <a:gd name="connsiteY66" fmla="*/ 619734 h 992875"/>
                  <a:gd name="connsiteX67" fmla="*/ 553544 w 993327"/>
                  <a:gd name="connsiteY67" fmla="*/ 662642 h 992875"/>
                  <a:gd name="connsiteX68" fmla="*/ 653811 w 993327"/>
                  <a:gd name="connsiteY68" fmla="*/ 709207 h 992875"/>
                  <a:gd name="connsiteX69" fmla="*/ 681622 w 993327"/>
                  <a:gd name="connsiteY69" fmla="*/ 753578 h 992875"/>
                  <a:gd name="connsiteX70" fmla="*/ 794332 w 993327"/>
                  <a:gd name="connsiteY70" fmla="*/ 702137 h 992875"/>
                  <a:gd name="connsiteX71" fmla="*/ 145888 w 993327"/>
                  <a:gd name="connsiteY71" fmla="*/ 620953 h 992875"/>
                  <a:gd name="connsiteX72" fmla="*/ 126859 w 993327"/>
                  <a:gd name="connsiteY72" fmla="*/ 615346 h 992875"/>
                  <a:gd name="connsiteX73" fmla="*/ 54647 w 993327"/>
                  <a:gd name="connsiteY73" fmla="*/ 620222 h 992875"/>
                  <a:gd name="connsiteX74" fmla="*/ 37570 w 993327"/>
                  <a:gd name="connsiteY74" fmla="*/ 638263 h 992875"/>
                  <a:gd name="connsiteX75" fmla="*/ 55866 w 993327"/>
                  <a:gd name="connsiteY75" fmla="*/ 921798 h 992875"/>
                  <a:gd name="connsiteX76" fmla="*/ 70992 w 993327"/>
                  <a:gd name="connsiteY76" fmla="*/ 936913 h 992875"/>
                  <a:gd name="connsiteX77" fmla="*/ 154426 w 993327"/>
                  <a:gd name="connsiteY77" fmla="*/ 931793 h 992875"/>
                  <a:gd name="connsiteX78" fmla="*/ 169552 w 993327"/>
                  <a:gd name="connsiteY78" fmla="*/ 914240 h 992875"/>
                  <a:gd name="connsiteX79" fmla="*/ 153694 w 993327"/>
                  <a:gd name="connsiteY79" fmla="*/ 651671 h 992875"/>
                  <a:gd name="connsiteX80" fmla="*/ 145888 w 993327"/>
                  <a:gd name="connsiteY80" fmla="*/ 620953 h 992875"/>
                  <a:gd name="connsiteX81" fmla="*/ 202486 w 993327"/>
                  <a:gd name="connsiteY81" fmla="*/ 853291 h 992875"/>
                  <a:gd name="connsiteX82" fmla="*/ 323002 w 993327"/>
                  <a:gd name="connsiteY82" fmla="*/ 866943 h 992875"/>
                  <a:gd name="connsiteX83" fmla="*/ 587942 w 993327"/>
                  <a:gd name="connsiteY83" fmla="*/ 953004 h 992875"/>
                  <a:gd name="connsiteX84" fmla="*/ 753591 w 993327"/>
                  <a:gd name="connsiteY84" fmla="*/ 876208 h 992875"/>
                  <a:gd name="connsiteX85" fmla="*/ 937049 w 993327"/>
                  <a:gd name="connsiteY85" fmla="*/ 756748 h 992875"/>
                  <a:gd name="connsiteX86" fmla="*/ 909481 w 993327"/>
                  <a:gd name="connsiteY86" fmla="*/ 691898 h 992875"/>
                  <a:gd name="connsiteX87" fmla="*/ 677475 w 993327"/>
                  <a:gd name="connsiteY87" fmla="*/ 795755 h 992875"/>
                  <a:gd name="connsiteX88" fmla="*/ 455960 w 993327"/>
                  <a:gd name="connsiteY88" fmla="*/ 796974 h 992875"/>
                  <a:gd name="connsiteX89" fmla="*/ 466450 w 993327"/>
                  <a:gd name="connsiteY89" fmla="*/ 760648 h 992875"/>
                  <a:gd name="connsiteX90" fmla="*/ 594041 w 993327"/>
                  <a:gd name="connsiteY90" fmla="*/ 805751 h 992875"/>
                  <a:gd name="connsiteX91" fmla="*/ 625268 w 993327"/>
                  <a:gd name="connsiteY91" fmla="*/ 735050 h 992875"/>
                  <a:gd name="connsiteX92" fmla="*/ 306413 w 993327"/>
                  <a:gd name="connsiteY92" fmla="*/ 653134 h 992875"/>
                  <a:gd name="connsiteX93" fmla="*/ 193460 w 993327"/>
                  <a:gd name="connsiteY93" fmla="*/ 676782 h 992875"/>
                  <a:gd name="connsiteX94" fmla="*/ 202486 w 993327"/>
                  <a:gd name="connsiteY94" fmla="*/ 853535 h 99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93327" h="992875">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33" name="Freeform 38">
                <a:extLst>
                  <a:ext uri="{FF2B5EF4-FFF2-40B4-BE49-F238E27FC236}">
                    <a16:creationId xmlns:a16="http://schemas.microsoft.com/office/drawing/2014/main" id="{77853E8A-761E-F5CB-4F71-8CFF8B362685}"/>
                  </a:ext>
                </a:extLst>
              </p:cNvPr>
              <p:cNvSpPr/>
              <p:nvPr/>
            </p:nvSpPr>
            <p:spPr>
              <a:xfrm>
                <a:off x="5398153" y="9202867"/>
                <a:ext cx="335238" cy="329531"/>
              </a:xfrm>
              <a:custGeom>
                <a:avLst/>
                <a:gdLst>
                  <a:gd name="connsiteX0" fmla="*/ 105635 w 335238"/>
                  <a:gd name="connsiteY0" fmla="*/ 110440 h 329531"/>
                  <a:gd name="connsiteX1" fmla="*/ 153694 w 335238"/>
                  <a:gd name="connsiteY1" fmla="*/ 167000 h 329531"/>
                  <a:gd name="connsiteX2" fmla="*/ 296167 w 335238"/>
                  <a:gd name="connsiteY2" fmla="*/ 312303 h 329531"/>
                  <a:gd name="connsiteX3" fmla="*/ 71968 w 335238"/>
                  <a:gd name="connsiteY3" fmla="*/ 229900 h 329531"/>
                  <a:gd name="connsiteX4" fmla="*/ 0 w 335238"/>
                  <a:gd name="connsiteY4" fmla="*/ 0 h 329531"/>
                  <a:gd name="connsiteX5" fmla="*/ 247863 w 335238"/>
                  <a:gd name="connsiteY5" fmla="*/ 75089 h 329531"/>
                  <a:gd name="connsiteX6" fmla="*/ 320562 w 335238"/>
                  <a:gd name="connsiteY6" fmla="*/ 279634 h 329531"/>
                  <a:gd name="connsiteX7" fmla="*/ 187605 w 335238"/>
                  <a:gd name="connsiteY7" fmla="*/ 144571 h 329531"/>
                  <a:gd name="connsiteX8" fmla="*/ 128323 w 335238"/>
                  <a:gd name="connsiteY8" fmla="*/ 105808 h 329531"/>
                  <a:gd name="connsiteX9" fmla="*/ 105635 w 335238"/>
                  <a:gd name="connsiteY9" fmla="*/ 109952 h 3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238" h="329531">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34" name="Freeform 39">
                <a:extLst>
                  <a:ext uri="{FF2B5EF4-FFF2-40B4-BE49-F238E27FC236}">
                    <a16:creationId xmlns:a16="http://schemas.microsoft.com/office/drawing/2014/main" id="{C28709A0-4D26-3FA4-FD2F-3D9DEDA0B1FA}"/>
                  </a:ext>
                </a:extLst>
              </p:cNvPr>
              <p:cNvSpPr/>
              <p:nvPr/>
            </p:nvSpPr>
            <p:spPr>
              <a:xfrm>
                <a:off x="5757232" y="9300504"/>
                <a:ext cx="366429" cy="271213"/>
              </a:xfrm>
              <a:custGeom>
                <a:avLst/>
                <a:gdLst>
                  <a:gd name="connsiteX0" fmla="*/ 366212 w 366429"/>
                  <a:gd name="connsiteY0" fmla="*/ 7439 h 271213"/>
                  <a:gd name="connsiteX1" fmla="*/ 326935 w 366429"/>
                  <a:gd name="connsiteY1" fmla="*/ 88135 h 271213"/>
                  <a:gd name="connsiteX2" fmla="*/ 136158 w 366429"/>
                  <a:gd name="connsiteY2" fmla="*/ 270495 h 271213"/>
                  <a:gd name="connsiteX3" fmla="*/ 29 w 366429"/>
                  <a:gd name="connsiteY3" fmla="*/ 222955 h 271213"/>
                  <a:gd name="connsiteX4" fmla="*/ 16130 w 366429"/>
                  <a:gd name="connsiteY4" fmla="*/ 208815 h 271213"/>
                  <a:gd name="connsiteX5" fmla="*/ 165189 w 366429"/>
                  <a:gd name="connsiteY5" fmla="*/ 131531 h 271213"/>
                  <a:gd name="connsiteX6" fmla="*/ 228131 w 366429"/>
                  <a:gd name="connsiteY6" fmla="*/ 112759 h 271213"/>
                  <a:gd name="connsiteX7" fmla="*/ 228619 w 366429"/>
                  <a:gd name="connsiteY7" fmla="*/ 78627 h 271213"/>
                  <a:gd name="connsiteX8" fmla="*/ 137134 w 366429"/>
                  <a:gd name="connsiteY8" fmla="*/ 101300 h 271213"/>
                  <a:gd name="connsiteX9" fmla="*/ 7104 w 366429"/>
                  <a:gd name="connsiteY9" fmla="*/ 168344 h 271213"/>
                  <a:gd name="connsiteX10" fmla="*/ 12227 w 366429"/>
                  <a:gd name="connsiteY10" fmla="*/ 74483 h 271213"/>
                  <a:gd name="connsiteX11" fmla="*/ 112494 w 366429"/>
                  <a:gd name="connsiteY11" fmla="*/ 13778 h 271213"/>
                  <a:gd name="connsiteX12" fmla="*/ 366212 w 366429"/>
                  <a:gd name="connsiteY12" fmla="*/ 7439 h 27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429" h="271213">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35" name="Freeform 41">
                <a:extLst>
                  <a:ext uri="{FF2B5EF4-FFF2-40B4-BE49-F238E27FC236}">
                    <a16:creationId xmlns:a16="http://schemas.microsoft.com/office/drawing/2014/main" id="{051A87F9-3EA4-C866-3075-1BF7941FDB4A}"/>
                  </a:ext>
                </a:extLst>
              </p:cNvPr>
              <p:cNvSpPr/>
              <p:nvPr/>
            </p:nvSpPr>
            <p:spPr>
              <a:xfrm>
                <a:off x="5233236" y="9775974"/>
                <a:ext cx="131982" cy="322549"/>
              </a:xfrm>
              <a:custGeom>
                <a:avLst/>
                <a:gdLst>
                  <a:gd name="connsiteX0" fmla="*/ 108318 w 131982"/>
                  <a:gd name="connsiteY0" fmla="*/ 5665 h 322549"/>
                  <a:gd name="connsiteX1" fmla="*/ 116125 w 131982"/>
                  <a:gd name="connsiteY1" fmla="*/ 36383 h 322549"/>
                  <a:gd name="connsiteX2" fmla="*/ 131982 w 131982"/>
                  <a:gd name="connsiteY2" fmla="*/ 298952 h 322549"/>
                  <a:gd name="connsiteX3" fmla="*/ 116857 w 131982"/>
                  <a:gd name="connsiteY3" fmla="*/ 316505 h 322549"/>
                  <a:gd name="connsiteX4" fmla="*/ 33423 w 131982"/>
                  <a:gd name="connsiteY4" fmla="*/ 321625 h 322549"/>
                  <a:gd name="connsiteX5" fmla="*/ 18297 w 131982"/>
                  <a:gd name="connsiteY5" fmla="*/ 306510 h 322549"/>
                  <a:gd name="connsiteX6" fmla="*/ 0 w 131982"/>
                  <a:gd name="connsiteY6" fmla="*/ 22975 h 322549"/>
                  <a:gd name="connsiteX7" fmla="*/ 17077 w 131982"/>
                  <a:gd name="connsiteY7" fmla="*/ 4934 h 322549"/>
                  <a:gd name="connsiteX8" fmla="*/ 89289 w 131982"/>
                  <a:gd name="connsiteY8" fmla="*/ 58 h 322549"/>
                  <a:gd name="connsiteX9" fmla="*/ 108318 w 131982"/>
                  <a:gd name="connsiteY9" fmla="*/ 5665 h 32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82" h="322549">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536" name="Group 1349">
            <a:extLst>
              <a:ext uri="{FF2B5EF4-FFF2-40B4-BE49-F238E27FC236}">
                <a16:creationId xmlns:a16="http://schemas.microsoft.com/office/drawing/2014/main" id="{4BDDE4E4-B1F4-3DAE-55EA-80B43F6A792E}"/>
              </a:ext>
            </a:extLst>
          </p:cNvPr>
          <p:cNvGrpSpPr/>
          <p:nvPr/>
        </p:nvGrpSpPr>
        <p:grpSpPr>
          <a:xfrm>
            <a:off x="3876425" y="8690589"/>
            <a:ext cx="2041493" cy="1300508"/>
            <a:chOff x="3806610" y="7929853"/>
            <a:chExt cx="1786282" cy="1243466"/>
          </a:xfrm>
        </p:grpSpPr>
        <p:sp>
          <p:nvSpPr>
            <p:cNvPr id="537" name="Google Shape;1042;p3">
              <a:extLst>
                <a:ext uri="{FF2B5EF4-FFF2-40B4-BE49-F238E27FC236}">
                  <a16:creationId xmlns:a16="http://schemas.microsoft.com/office/drawing/2014/main" id="{BEC075AC-B65D-454D-8E5A-61744B4A35A8}"/>
                </a:ext>
              </a:extLst>
            </p:cNvPr>
            <p:cNvSpPr/>
            <p:nvPr/>
          </p:nvSpPr>
          <p:spPr>
            <a:xfrm>
              <a:off x="424255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8" name="TextBox 1356">
              <a:extLst>
                <a:ext uri="{FF2B5EF4-FFF2-40B4-BE49-F238E27FC236}">
                  <a16:creationId xmlns:a16="http://schemas.microsoft.com/office/drawing/2014/main" id="{548799BE-5B36-8AC4-2A2E-3995395A86BD}"/>
                </a:ext>
              </a:extLst>
            </p:cNvPr>
            <p:cNvSpPr txBox="1"/>
            <p:nvPr/>
          </p:nvSpPr>
          <p:spPr>
            <a:xfrm>
              <a:off x="3806610" y="8879042"/>
              <a:ext cx="1786282" cy="2942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SOCIETY</a:t>
              </a:r>
            </a:p>
          </p:txBody>
        </p:sp>
        <p:grpSp>
          <p:nvGrpSpPr>
            <p:cNvPr id="539" name="Group 1357">
              <a:extLst>
                <a:ext uri="{FF2B5EF4-FFF2-40B4-BE49-F238E27FC236}">
                  <a16:creationId xmlns:a16="http://schemas.microsoft.com/office/drawing/2014/main" id="{8064A86A-3D34-47D4-AC36-DE0CE628BFDF}"/>
                </a:ext>
              </a:extLst>
            </p:cNvPr>
            <p:cNvGrpSpPr/>
            <p:nvPr/>
          </p:nvGrpSpPr>
          <p:grpSpPr>
            <a:xfrm>
              <a:off x="4376075" y="8031390"/>
              <a:ext cx="657744" cy="702906"/>
              <a:chOff x="2216940" y="9058035"/>
              <a:chExt cx="847354" cy="905535"/>
            </a:xfrm>
          </p:grpSpPr>
          <p:grpSp>
            <p:nvGrpSpPr>
              <p:cNvPr id="540" name="Graphic 1062">
                <a:extLst>
                  <a:ext uri="{FF2B5EF4-FFF2-40B4-BE49-F238E27FC236}">
                    <a16:creationId xmlns:a16="http://schemas.microsoft.com/office/drawing/2014/main" id="{8EED5049-459E-F630-A397-C432782A79CF}"/>
                  </a:ext>
                </a:extLst>
              </p:cNvPr>
              <p:cNvGrpSpPr/>
              <p:nvPr/>
            </p:nvGrpSpPr>
            <p:grpSpPr>
              <a:xfrm>
                <a:off x="2245772" y="9116563"/>
                <a:ext cx="789734" cy="432982"/>
                <a:chOff x="2245772" y="9116563"/>
                <a:chExt cx="789734" cy="432982"/>
              </a:xfrm>
              <a:solidFill>
                <a:srgbClr val="FF9300"/>
              </a:solidFill>
            </p:grpSpPr>
            <p:sp>
              <p:nvSpPr>
                <p:cNvPr id="542" name="Freeform 1379">
                  <a:extLst>
                    <a:ext uri="{FF2B5EF4-FFF2-40B4-BE49-F238E27FC236}">
                      <a16:creationId xmlns:a16="http://schemas.microsoft.com/office/drawing/2014/main" id="{852B1119-A607-731B-DCF1-13906721485A}"/>
                    </a:ext>
                  </a:extLst>
                </p:cNvPr>
                <p:cNvSpPr/>
                <p:nvPr/>
              </p:nvSpPr>
              <p:spPr>
                <a:xfrm>
                  <a:off x="2245772" y="9116563"/>
                  <a:ext cx="336286" cy="432494"/>
                </a:xfrm>
                <a:custGeom>
                  <a:avLst/>
                  <a:gdLst>
                    <a:gd name="connsiteX0" fmla="*/ 248775 w 336286"/>
                    <a:gd name="connsiteY0" fmla="*/ 488 h 432494"/>
                    <a:gd name="connsiteX1" fmla="*/ 248775 w 336286"/>
                    <a:gd name="connsiteY1" fmla="*/ 56073 h 432494"/>
                    <a:gd name="connsiteX2" fmla="*/ 261217 w 336286"/>
                    <a:gd name="connsiteY2" fmla="*/ 89229 h 432494"/>
                    <a:gd name="connsiteX3" fmla="*/ 277563 w 336286"/>
                    <a:gd name="connsiteY3" fmla="*/ 109221 h 432494"/>
                    <a:gd name="connsiteX4" fmla="*/ 289517 w 336286"/>
                    <a:gd name="connsiteY4" fmla="*/ 176508 h 432494"/>
                    <a:gd name="connsiteX5" fmla="*/ 325867 w 336286"/>
                    <a:gd name="connsiteY5" fmla="*/ 190405 h 432494"/>
                    <a:gd name="connsiteX6" fmla="*/ 322695 w 336286"/>
                    <a:gd name="connsiteY6" fmla="*/ 219173 h 432494"/>
                    <a:gd name="connsiteX7" fmla="*/ 189493 w 336286"/>
                    <a:gd name="connsiteY7" fmla="*/ 224780 h 432494"/>
                    <a:gd name="connsiteX8" fmla="*/ 174368 w 336286"/>
                    <a:gd name="connsiteY8" fmla="*/ 235019 h 432494"/>
                    <a:gd name="connsiteX9" fmla="*/ 154363 w 336286"/>
                    <a:gd name="connsiteY9" fmla="*/ 233557 h 432494"/>
                    <a:gd name="connsiteX10" fmla="*/ 95081 w 336286"/>
                    <a:gd name="connsiteY10" fmla="*/ 379591 h 432494"/>
                    <a:gd name="connsiteX11" fmla="*/ 6524 w 336286"/>
                    <a:gd name="connsiteY11" fmla="*/ 432494 h 432494"/>
                    <a:gd name="connsiteX12" fmla="*/ 22137 w 336286"/>
                    <a:gd name="connsiteY12" fmla="*/ 233801 h 432494"/>
                    <a:gd name="connsiteX13" fmla="*/ 112890 w 336286"/>
                    <a:gd name="connsiteY13" fmla="*/ 214053 h 432494"/>
                    <a:gd name="connsiteX14" fmla="*/ 120453 w 336286"/>
                    <a:gd name="connsiteY14" fmla="*/ 190649 h 432494"/>
                    <a:gd name="connsiteX15" fmla="*/ 164121 w 336286"/>
                    <a:gd name="connsiteY15" fmla="*/ 188454 h 432494"/>
                    <a:gd name="connsiteX16" fmla="*/ 185346 w 336286"/>
                    <a:gd name="connsiteY16" fmla="*/ 98494 h 432494"/>
                    <a:gd name="connsiteX17" fmla="*/ 161682 w 336286"/>
                    <a:gd name="connsiteY17" fmla="*/ 87523 h 432494"/>
                    <a:gd name="connsiteX18" fmla="*/ 115086 w 336286"/>
                    <a:gd name="connsiteY18" fmla="*/ 87523 h 432494"/>
                    <a:gd name="connsiteX19" fmla="*/ 248287 w 336286"/>
                    <a:gd name="connsiteY19" fmla="*/ 0 h 43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286" h="432494">
                      <a:moveTo>
                        <a:pt x="248775" y="488"/>
                      </a:moveTo>
                      <a:lnTo>
                        <a:pt x="248775" y="56073"/>
                      </a:lnTo>
                      <a:cubicBezTo>
                        <a:pt x="248775" y="62412"/>
                        <a:pt x="257558" y="83135"/>
                        <a:pt x="261217" y="89229"/>
                      </a:cubicBezTo>
                      <a:cubicBezTo>
                        <a:pt x="264877" y="95324"/>
                        <a:pt x="276831" y="107027"/>
                        <a:pt x="277563" y="109221"/>
                      </a:cubicBezTo>
                      <a:cubicBezTo>
                        <a:pt x="283662" y="129943"/>
                        <a:pt x="268780" y="156030"/>
                        <a:pt x="289517" y="176508"/>
                      </a:cubicBezTo>
                      <a:cubicBezTo>
                        <a:pt x="310253" y="196987"/>
                        <a:pt x="311717" y="186748"/>
                        <a:pt x="325867" y="190405"/>
                      </a:cubicBezTo>
                      <a:cubicBezTo>
                        <a:pt x="340016" y="194062"/>
                        <a:pt x="340504" y="217222"/>
                        <a:pt x="322695" y="219173"/>
                      </a:cubicBezTo>
                      <a:cubicBezTo>
                        <a:pt x="287809" y="223317"/>
                        <a:pt x="218037" y="211128"/>
                        <a:pt x="189493" y="224780"/>
                      </a:cubicBezTo>
                      <a:cubicBezTo>
                        <a:pt x="185102" y="226974"/>
                        <a:pt x="177295" y="234532"/>
                        <a:pt x="174368" y="235019"/>
                      </a:cubicBezTo>
                      <a:cubicBezTo>
                        <a:pt x="171440" y="235507"/>
                        <a:pt x="160462" y="233313"/>
                        <a:pt x="154363" y="233557"/>
                      </a:cubicBezTo>
                      <a:cubicBezTo>
                        <a:pt x="82883" y="237945"/>
                        <a:pt x="47265" y="326199"/>
                        <a:pt x="95081" y="379591"/>
                      </a:cubicBezTo>
                      <a:cubicBezTo>
                        <a:pt x="56535" y="376909"/>
                        <a:pt x="23113" y="398851"/>
                        <a:pt x="6524" y="432494"/>
                      </a:cubicBezTo>
                      <a:cubicBezTo>
                        <a:pt x="-6894" y="366182"/>
                        <a:pt x="1401" y="297431"/>
                        <a:pt x="22137" y="233801"/>
                      </a:cubicBezTo>
                      <a:cubicBezTo>
                        <a:pt x="49460" y="229900"/>
                        <a:pt x="98252" y="245015"/>
                        <a:pt x="112890" y="214053"/>
                      </a:cubicBezTo>
                      <a:cubicBezTo>
                        <a:pt x="116062" y="207471"/>
                        <a:pt x="116062" y="192843"/>
                        <a:pt x="120453" y="190649"/>
                      </a:cubicBezTo>
                      <a:cubicBezTo>
                        <a:pt x="126796" y="187479"/>
                        <a:pt x="152899" y="190649"/>
                        <a:pt x="164121" y="188454"/>
                      </a:cubicBezTo>
                      <a:cubicBezTo>
                        <a:pt x="206327" y="180165"/>
                        <a:pt x="218768" y="125067"/>
                        <a:pt x="185346" y="98494"/>
                      </a:cubicBezTo>
                      <a:cubicBezTo>
                        <a:pt x="151923" y="71920"/>
                        <a:pt x="167049" y="87523"/>
                        <a:pt x="161682" y="87523"/>
                      </a:cubicBezTo>
                      <a:lnTo>
                        <a:pt x="115086" y="87523"/>
                      </a:lnTo>
                      <a:cubicBezTo>
                        <a:pt x="152168" y="49734"/>
                        <a:pt x="198520" y="18041"/>
                        <a:pt x="248287" y="0"/>
                      </a:cubicBez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43" name="Freeform 1380">
                  <a:extLst>
                    <a:ext uri="{FF2B5EF4-FFF2-40B4-BE49-F238E27FC236}">
                      <a16:creationId xmlns:a16="http://schemas.microsoft.com/office/drawing/2014/main" id="{29E5784F-FE2C-EC01-1AC6-2CD0FC784D5F}"/>
                    </a:ext>
                  </a:extLst>
                </p:cNvPr>
                <p:cNvSpPr/>
                <p:nvPr/>
              </p:nvSpPr>
              <p:spPr>
                <a:xfrm>
                  <a:off x="2655062" y="9116807"/>
                  <a:ext cx="278294" cy="302794"/>
                </a:xfrm>
                <a:custGeom>
                  <a:avLst/>
                  <a:gdLst>
                    <a:gd name="connsiteX0" fmla="*/ 131749 w 278294"/>
                    <a:gd name="connsiteY0" fmla="*/ 244 h 302794"/>
                    <a:gd name="connsiteX1" fmla="*/ 214452 w 278294"/>
                    <a:gd name="connsiteY1" fmla="*/ 44371 h 302794"/>
                    <a:gd name="connsiteX2" fmla="*/ 277881 w 278294"/>
                    <a:gd name="connsiteY2" fmla="*/ 102394 h 302794"/>
                    <a:gd name="connsiteX3" fmla="*/ 219331 w 278294"/>
                    <a:gd name="connsiteY3" fmla="*/ 141646 h 302794"/>
                    <a:gd name="connsiteX4" fmla="*/ 210304 w 278294"/>
                    <a:gd name="connsiteY4" fmla="*/ 174558 h 302794"/>
                    <a:gd name="connsiteX5" fmla="*/ 184933 w 278294"/>
                    <a:gd name="connsiteY5" fmla="*/ 180165 h 302794"/>
                    <a:gd name="connsiteX6" fmla="*/ 160537 w 278294"/>
                    <a:gd name="connsiteY6" fmla="*/ 256230 h 302794"/>
                    <a:gd name="connsiteX7" fmla="*/ 146387 w 278294"/>
                    <a:gd name="connsiteY7" fmla="*/ 273052 h 302794"/>
                    <a:gd name="connsiteX8" fmla="*/ 113940 w 278294"/>
                    <a:gd name="connsiteY8" fmla="*/ 263300 h 302794"/>
                    <a:gd name="connsiteX9" fmla="*/ 28310 w 278294"/>
                    <a:gd name="connsiteY9" fmla="*/ 302795 h 302794"/>
                    <a:gd name="connsiteX10" fmla="*/ 255 w 278294"/>
                    <a:gd name="connsiteY10" fmla="*/ 292799 h 302794"/>
                    <a:gd name="connsiteX11" fmla="*/ 35141 w 278294"/>
                    <a:gd name="connsiteY11" fmla="*/ 265494 h 302794"/>
                    <a:gd name="connsiteX12" fmla="*/ 46852 w 278294"/>
                    <a:gd name="connsiteY12" fmla="*/ 235263 h 302794"/>
                    <a:gd name="connsiteX13" fmla="*/ 122723 w 278294"/>
                    <a:gd name="connsiteY13" fmla="*/ 216247 h 302794"/>
                    <a:gd name="connsiteX14" fmla="*/ 131993 w 278294"/>
                    <a:gd name="connsiteY14" fmla="*/ 197962 h 302794"/>
                    <a:gd name="connsiteX15" fmla="*/ 131993 w 278294"/>
                    <a:gd name="connsiteY15" fmla="*/ 0 h 30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294" h="302794">
                      <a:moveTo>
                        <a:pt x="131749" y="244"/>
                      </a:moveTo>
                      <a:cubicBezTo>
                        <a:pt x="160781" y="9752"/>
                        <a:pt x="189568" y="26574"/>
                        <a:pt x="214452" y="44371"/>
                      </a:cubicBezTo>
                      <a:cubicBezTo>
                        <a:pt x="239335" y="62168"/>
                        <a:pt x="283004" y="98494"/>
                        <a:pt x="277881" y="102394"/>
                      </a:cubicBezTo>
                      <a:cubicBezTo>
                        <a:pt x="251289" y="98006"/>
                        <a:pt x="222502" y="113121"/>
                        <a:pt x="219331" y="141646"/>
                      </a:cubicBezTo>
                      <a:cubicBezTo>
                        <a:pt x="218355" y="151885"/>
                        <a:pt x="223478" y="170657"/>
                        <a:pt x="210304" y="174558"/>
                      </a:cubicBezTo>
                      <a:cubicBezTo>
                        <a:pt x="197131" y="178459"/>
                        <a:pt x="194691" y="175046"/>
                        <a:pt x="184933" y="180165"/>
                      </a:cubicBezTo>
                      <a:cubicBezTo>
                        <a:pt x="154438" y="195768"/>
                        <a:pt x="162000" y="227949"/>
                        <a:pt x="160537" y="256230"/>
                      </a:cubicBezTo>
                      <a:lnTo>
                        <a:pt x="146387" y="273052"/>
                      </a:lnTo>
                      <a:cubicBezTo>
                        <a:pt x="135165" y="270370"/>
                        <a:pt x="125894" y="264763"/>
                        <a:pt x="113940" y="263300"/>
                      </a:cubicBezTo>
                      <a:cubicBezTo>
                        <a:pt x="78566" y="259155"/>
                        <a:pt x="49047" y="275246"/>
                        <a:pt x="28310" y="302795"/>
                      </a:cubicBezTo>
                      <a:lnTo>
                        <a:pt x="255" y="292799"/>
                      </a:lnTo>
                      <a:cubicBezTo>
                        <a:pt x="-2672" y="269882"/>
                        <a:pt x="20260" y="281828"/>
                        <a:pt x="35141" y="265494"/>
                      </a:cubicBezTo>
                      <a:cubicBezTo>
                        <a:pt x="50023" y="249160"/>
                        <a:pt x="42216" y="245990"/>
                        <a:pt x="46852" y="235263"/>
                      </a:cubicBezTo>
                      <a:cubicBezTo>
                        <a:pt x="74419" y="229656"/>
                        <a:pt x="102474" y="242821"/>
                        <a:pt x="122723" y="216247"/>
                      </a:cubicBezTo>
                      <a:cubicBezTo>
                        <a:pt x="142971" y="189673"/>
                        <a:pt x="131993" y="201132"/>
                        <a:pt x="131993" y="197962"/>
                      </a:cubicBezTo>
                      <a:lnTo>
                        <a:pt x="131993"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44" name="Freeform 1381">
                  <a:extLst>
                    <a:ext uri="{FF2B5EF4-FFF2-40B4-BE49-F238E27FC236}">
                      <a16:creationId xmlns:a16="http://schemas.microsoft.com/office/drawing/2014/main" id="{D4E6F91C-8A9C-C48D-18E5-B89CC32942C3}"/>
                    </a:ext>
                  </a:extLst>
                </p:cNvPr>
                <p:cNvSpPr/>
                <p:nvPr/>
              </p:nvSpPr>
              <p:spPr>
                <a:xfrm>
                  <a:off x="2940261" y="9452758"/>
                  <a:ext cx="95245" cy="96787"/>
                </a:xfrm>
                <a:custGeom>
                  <a:avLst/>
                  <a:gdLst>
                    <a:gd name="connsiteX0" fmla="*/ 93192 w 95245"/>
                    <a:gd name="connsiteY0" fmla="*/ 0 h 96787"/>
                    <a:gd name="connsiteX1" fmla="*/ 89533 w 95245"/>
                    <a:gd name="connsiteY1" fmla="*/ 96787 h 96787"/>
                    <a:gd name="connsiteX2" fmla="*/ 75871 w 95245"/>
                    <a:gd name="connsiteY2" fmla="*/ 76796 h 96787"/>
                    <a:gd name="connsiteX3" fmla="*/ 0 w 95245"/>
                    <a:gd name="connsiteY3" fmla="*/ 43883 h 96787"/>
                    <a:gd name="connsiteX4" fmla="*/ 20005 w 95245"/>
                    <a:gd name="connsiteY4" fmla="*/ 0 h 96787"/>
                    <a:gd name="connsiteX5" fmla="*/ 92948 w 95245"/>
                    <a:gd name="connsiteY5" fmla="*/ 0 h 9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45" h="96787">
                      <a:moveTo>
                        <a:pt x="93192" y="0"/>
                      </a:moveTo>
                      <a:cubicBezTo>
                        <a:pt x="98072" y="32181"/>
                        <a:pt x="93192" y="64850"/>
                        <a:pt x="89533" y="96787"/>
                      </a:cubicBezTo>
                      <a:cubicBezTo>
                        <a:pt x="83678" y="91180"/>
                        <a:pt x="81239" y="83378"/>
                        <a:pt x="75871" y="76796"/>
                      </a:cubicBezTo>
                      <a:cubicBezTo>
                        <a:pt x="57818" y="54367"/>
                        <a:pt x="28787" y="41933"/>
                        <a:pt x="0" y="43883"/>
                      </a:cubicBezTo>
                      <a:cubicBezTo>
                        <a:pt x="9514" y="30962"/>
                        <a:pt x="18785" y="16822"/>
                        <a:pt x="20005" y="0"/>
                      </a:cubicBezTo>
                      <a:lnTo>
                        <a:pt x="92948"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sp>
            <p:nvSpPr>
              <p:cNvPr id="541" name="Freeform 1378">
                <a:extLst>
                  <a:ext uri="{FF2B5EF4-FFF2-40B4-BE49-F238E27FC236}">
                    <a16:creationId xmlns:a16="http://schemas.microsoft.com/office/drawing/2014/main" id="{3CF610C1-E2C1-59C6-E5CE-42D4E5BB0612}"/>
                  </a:ext>
                </a:extLst>
              </p:cNvPr>
              <p:cNvSpPr/>
              <p:nvPr/>
            </p:nvSpPr>
            <p:spPr>
              <a:xfrm>
                <a:off x="2216940" y="9058035"/>
                <a:ext cx="847354" cy="905535"/>
              </a:xfrm>
              <a:custGeom>
                <a:avLst/>
                <a:gdLst>
                  <a:gd name="connsiteX0" fmla="*/ 87807 w 847354"/>
                  <a:gd name="connsiteY0" fmla="*/ 670212 h 905535"/>
                  <a:gd name="connsiteX1" fmla="*/ 37795 w 847354"/>
                  <a:gd name="connsiteY1" fmla="*/ 653634 h 905535"/>
                  <a:gd name="connsiteX2" fmla="*/ 29256 w 847354"/>
                  <a:gd name="connsiteY2" fmla="*/ 578057 h 905535"/>
                  <a:gd name="connsiteX3" fmla="*/ 11691 w 847354"/>
                  <a:gd name="connsiteY3" fmla="*/ 522715 h 905535"/>
                  <a:gd name="connsiteX4" fmla="*/ 545718 w 847354"/>
                  <a:gd name="connsiteY4" fmla="*/ 18057 h 905535"/>
                  <a:gd name="connsiteX5" fmla="*/ 836030 w 847354"/>
                  <a:gd name="connsiteY5" fmla="*/ 522715 h 905535"/>
                  <a:gd name="connsiteX6" fmla="*/ 818465 w 847354"/>
                  <a:gd name="connsiteY6" fmla="*/ 578057 h 905535"/>
                  <a:gd name="connsiteX7" fmla="*/ 809927 w 847354"/>
                  <a:gd name="connsiteY7" fmla="*/ 653634 h 905535"/>
                  <a:gd name="connsiteX8" fmla="*/ 759915 w 847354"/>
                  <a:gd name="connsiteY8" fmla="*/ 670212 h 905535"/>
                  <a:gd name="connsiteX9" fmla="*/ 759915 w 847354"/>
                  <a:gd name="connsiteY9" fmla="*/ 809664 h 905535"/>
                  <a:gd name="connsiteX10" fmla="*/ 679164 w 847354"/>
                  <a:gd name="connsiteY10" fmla="*/ 826729 h 905535"/>
                  <a:gd name="connsiteX11" fmla="*/ 671846 w 847354"/>
                  <a:gd name="connsiteY11" fmla="*/ 740913 h 905535"/>
                  <a:gd name="connsiteX12" fmla="*/ 643302 w 847354"/>
                  <a:gd name="connsiteY12" fmla="*/ 740913 h 905535"/>
                  <a:gd name="connsiteX13" fmla="*/ 642814 w 847354"/>
                  <a:gd name="connsiteY13" fmla="*/ 837213 h 905535"/>
                  <a:gd name="connsiteX14" fmla="*/ 559380 w 847354"/>
                  <a:gd name="connsiteY14" fmla="*/ 851353 h 905535"/>
                  <a:gd name="connsiteX15" fmla="*/ 552549 w 847354"/>
                  <a:gd name="connsiteY15" fmla="*/ 765293 h 905535"/>
                  <a:gd name="connsiteX16" fmla="*/ 526202 w 847354"/>
                  <a:gd name="connsiteY16" fmla="*/ 771631 h 905535"/>
                  <a:gd name="connsiteX17" fmla="*/ 520591 w 847354"/>
                  <a:gd name="connsiteY17" fmla="*/ 882802 h 905535"/>
                  <a:gd name="connsiteX18" fmla="*/ 443012 w 847354"/>
                  <a:gd name="connsiteY18" fmla="*/ 881583 h 905535"/>
                  <a:gd name="connsiteX19" fmla="*/ 437889 w 847354"/>
                  <a:gd name="connsiteY19" fmla="*/ 799180 h 905535"/>
                  <a:gd name="connsiteX20" fmla="*/ 409345 w 847354"/>
                  <a:gd name="connsiteY20" fmla="*/ 799180 h 905535"/>
                  <a:gd name="connsiteX21" fmla="*/ 399831 w 847354"/>
                  <a:gd name="connsiteY21" fmla="*/ 888166 h 905535"/>
                  <a:gd name="connsiteX22" fmla="*/ 326887 w 847354"/>
                  <a:gd name="connsiteY22" fmla="*/ 882802 h 905535"/>
                  <a:gd name="connsiteX23" fmla="*/ 321276 w 847354"/>
                  <a:gd name="connsiteY23" fmla="*/ 771631 h 905535"/>
                  <a:gd name="connsiteX24" fmla="*/ 292489 w 847354"/>
                  <a:gd name="connsiteY24" fmla="*/ 770169 h 905535"/>
                  <a:gd name="connsiteX25" fmla="*/ 292001 w 847354"/>
                  <a:gd name="connsiteY25" fmla="*/ 837213 h 905535"/>
                  <a:gd name="connsiteX26" fmla="*/ 227107 w 847354"/>
                  <a:gd name="connsiteY26" fmla="*/ 871100 h 905535"/>
                  <a:gd name="connsiteX27" fmla="*/ 204175 w 847354"/>
                  <a:gd name="connsiteY27" fmla="*/ 742376 h 905535"/>
                  <a:gd name="connsiteX28" fmla="*/ 175876 w 847354"/>
                  <a:gd name="connsiteY28" fmla="*/ 739450 h 905535"/>
                  <a:gd name="connsiteX29" fmla="*/ 174656 w 847354"/>
                  <a:gd name="connsiteY29" fmla="*/ 811126 h 905535"/>
                  <a:gd name="connsiteX30" fmla="*/ 96589 w 847354"/>
                  <a:gd name="connsiteY30" fmla="*/ 829655 h 905535"/>
                  <a:gd name="connsiteX31" fmla="*/ 87319 w 847354"/>
                  <a:gd name="connsiteY31" fmla="*/ 811370 h 905535"/>
                  <a:gd name="connsiteX32" fmla="*/ 87319 w 847354"/>
                  <a:gd name="connsiteY32" fmla="*/ 669968 h 905535"/>
                  <a:gd name="connsiteX33" fmla="*/ 359090 w 847354"/>
                  <a:gd name="connsiteY33" fmla="*/ 307200 h 905535"/>
                  <a:gd name="connsiteX34" fmla="*/ 239550 w 847354"/>
                  <a:gd name="connsiteY34" fmla="*/ 307200 h 905535"/>
                  <a:gd name="connsiteX35" fmla="*/ 264433 w 847354"/>
                  <a:gd name="connsiteY35" fmla="*/ 332554 h 905535"/>
                  <a:gd name="connsiteX36" fmla="*/ 362749 w 847354"/>
                  <a:gd name="connsiteY36" fmla="*/ 342062 h 905535"/>
                  <a:gd name="connsiteX37" fmla="*/ 382510 w 847354"/>
                  <a:gd name="connsiteY37" fmla="*/ 361810 h 905535"/>
                  <a:gd name="connsiteX38" fmla="*/ 409345 w 847354"/>
                  <a:gd name="connsiteY38" fmla="*/ 352790 h 905535"/>
                  <a:gd name="connsiteX39" fmla="*/ 450818 w 847354"/>
                  <a:gd name="connsiteY39" fmla="*/ 305493 h 905535"/>
                  <a:gd name="connsiteX40" fmla="*/ 457405 w 847354"/>
                  <a:gd name="connsiteY40" fmla="*/ 282820 h 905535"/>
                  <a:gd name="connsiteX41" fmla="*/ 487168 w 847354"/>
                  <a:gd name="connsiteY41" fmla="*/ 263316 h 905535"/>
                  <a:gd name="connsiteX42" fmla="*/ 538888 w 847354"/>
                  <a:gd name="connsiteY42" fmla="*/ 256734 h 905535"/>
                  <a:gd name="connsiteX43" fmla="*/ 540108 w 847354"/>
                  <a:gd name="connsiteY43" fmla="*/ 47801 h 905535"/>
                  <a:gd name="connsiteX44" fmla="*/ 336157 w 847354"/>
                  <a:gd name="connsiteY44" fmla="*/ 39268 h 905535"/>
                  <a:gd name="connsiteX45" fmla="*/ 310298 w 847354"/>
                  <a:gd name="connsiteY45" fmla="*/ 46338 h 905535"/>
                  <a:gd name="connsiteX46" fmla="*/ 307370 w 847354"/>
                  <a:gd name="connsiteY46" fmla="*/ 50482 h 905535"/>
                  <a:gd name="connsiteX47" fmla="*/ 307858 w 847354"/>
                  <a:gd name="connsiteY47" fmla="*/ 110212 h 905535"/>
                  <a:gd name="connsiteX48" fmla="*/ 324447 w 847354"/>
                  <a:gd name="connsiteY48" fmla="*/ 143856 h 905535"/>
                  <a:gd name="connsiteX49" fmla="*/ 332986 w 847354"/>
                  <a:gd name="connsiteY49" fmla="*/ 150926 h 905535"/>
                  <a:gd name="connsiteX50" fmla="*/ 343476 w 847354"/>
                  <a:gd name="connsiteY50" fmla="*/ 217239 h 905535"/>
                  <a:gd name="connsiteX51" fmla="*/ 361773 w 847354"/>
                  <a:gd name="connsiteY51" fmla="*/ 220652 h 905535"/>
                  <a:gd name="connsiteX52" fmla="*/ 359334 w 847354"/>
                  <a:gd name="connsiteY52" fmla="*/ 306956 h 905535"/>
                  <a:gd name="connsiteX53" fmla="*/ 277607 w 847354"/>
                  <a:gd name="connsiteY53" fmla="*/ 59015 h 905535"/>
                  <a:gd name="connsiteX54" fmla="*/ 144405 w 847354"/>
                  <a:gd name="connsiteY54" fmla="*/ 146538 h 905535"/>
                  <a:gd name="connsiteX55" fmla="*/ 191002 w 847354"/>
                  <a:gd name="connsiteY55" fmla="*/ 146538 h 905535"/>
                  <a:gd name="connsiteX56" fmla="*/ 214666 w 847354"/>
                  <a:gd name="connsiteY56" fmla="*/ 157509 h 905535"/>
                  <a:gd name="connsiteX57" fmla="*/ 193441 w 847354"/>
                  <a:gd name="connsiteY57" fmla="*/ 247470 h 905535"/>
                  <a:gd name="connsiteX58" fmla="*/ 149772 w 847354"/>
                  <a:gd name="connsiteY58" fmla="*/ 249664 h 905535"/>
                  <a:gd name="connsiteX59" fmla="*/ 142210 w 847354"/>
                  <a:gd name="connsiteY59" fmla="*/ 273068 h 905535"/>
                  <a:gd name="connsiteX60" fmla="*/ 51457 w 847354"/>
                  <a:gd name="connsiteY60" fmla="*/ 292816 h 905535"/>
                  <a:gd name="connsiteX61" fmla="*/ 35843 w 847354"/>
                  <a:gd name="connsiteY61" fmla="*/ 491510 h 905535"/>
                  <a:gd name="connsiteX62" fmla="*/ 124401 w 847354"/>
                  <a:gd name="connsiteY62" fmla="*/ 438606 h 905535"/>
                  <a:gd name="connsiteX63" fmla="*/ 183683 w 847354"/>
                  <a:gd name="connsiteY63" fmla="*/ 292572 h 905535"/>
                  <a:gd name="connsiteX64" fmla="*/ 203687 w 847354"/>
                  <a:gd name="connsiteY64" fmla="*/ 294035 h 905535"/>
                  <a:gd name="connsiteX65" fmla="*/ 218813 w 847354"/>
                  <a:gd name="connsiteY65" fmla="*/ 283795 h 905535"/>
                  <a:gd name="connsiteX66" fmla="*/ 352015 w 847354"/>
                  <a:gd name="connsiteY66" fmla="*/ 278188 h 905535"/>
                  <a:gd name="connsiteX67" fmla="*/ 355186 w 847354"/>
                  <a:gd name="connsiteY67" fmla="*/ 249420 h 905535"/>
                  <a:gd name="connsiteX68" fmla="*/ 318836 w 847354"/>
                  <a:gd name="connsiteY68" fmla="*/ 235524 h 905535"/>
                  <a:gd name="connsiteX69" fmla="*/ 306882 w 847354"/>
                  <a:gd name="connsiteY69" fmla="*/ 168236 h 905535"/>
                  <a:gd name="connsiteX70" fmla="*/ 290537 w 847354"/>
                  <a:gd name="connsiteY70" fmla="*/ 148245 h 905535"/>
                  <a:gd name="connsiteX71" fmla="*/ 278095 w 847354"/>
                  <a:gd name="connsiteY71" fmla="*/ 115088 h 905535"/>
                  <a:gd name="connsiteX72" fmla="*/ 278095 w 847354"/>
                  <a:gd name="connsiteY72" fmla="*/ 59503 h 905535"/>
                  <a:gd name="connsiteX73" fmla="*/ 569871 w 847354"/>
                  <a:gd name="connsiteY73" fmla="*/ 59015 h 905535"/>
                  <a:gd name="connsiteX74" fmla="*/ 569871 w 847354"/>
                  <a:gd name="connsiteY74" fmla="*/ 256978 h 905535"/>
                  <a:gd name="connsiteX75" fmla="*/ 560600 w 847354"/>
                  <a:gd name="connsiteY75" fmla="*/ 275262 h 905535"/>
                  <a:gd name="connsiteX76" fmla="*/ 484729 w 847354"/>
                  <a:gd name="connsiteY76" fmla="*/ 294278 h 905535"/>
                  <a:gd name="connsiteX77" fmla="*/ 473019 w 847354"/>
                  <a:gd name="connsiteY77" fmla="*/ 324509 h 905535"/>
                  <a:gd name="connsiteX78" fmla="*/ 438132 w 847354"/>
                  <a:gd name="connsiteY78" fmla="*/ 351814 h 905535"/>
                  <a:gd name="connsiteX79" fmla="*/ 466188 w 847354"/>
                  <a:gd name="connsiteY79" fmla="*/ 361810 h 905535"/>
                  <a:gd name="connsiteX80" fmla="*/ 551817 w 847354"/>
                  <a:gd name="connsiteY80" fmla="*/ 322315 h 905535"/>
                  <a:gd name="connsiteX81" fmla="*/ 584264 w 847354"/>
                  <a:gd name="connsiteY81" fmla="*/ 332067 h 905535"/>
                  <a:gd name="connsiteX82" fmla="*/ 598414 w 847354"/>
                  <a:gd name="connsiteY82" fmla="*/ 315245 h 905535"/>
                  <a:gd name="connsiteX83" fmla="*/ 622810 w 847354"/>
                  <a:gd name="connsiteY83" fmla="*/ 239181 h 905535"/>
                  <a:gd name="connsiteX84" fmla="*/ 648181 w 847354"/>
                  <a:gd name="connsiteY84" fmla="*/ 233573 h 905535"/>
                  <a:gd name="connsiteX85" fmla="*/ 657208 w 847354"/>
                  <a:gd name="connsiteY85" fmla="*/ 200661 h 905535"/>
                  <a:gd name="connsiteX86" fmla="*/ 715758 w 847354"/>
                  <a:gd name="connsiteY86" fmla="*/ 161410 h 905535"/>
                  <a:gd name="connsiteX87" fmla="*/ 652329 w 847354"/>
                  <a:gd name="connsiteY87" fmla="*/ 103386 h 905535"/>
                  <a:gd name="connsiteX88" fmla="*/ 569627 w 847354"/>
                  <a:gd name="connsiteY88" fmla="*/ 59259 h 905535"/>
                  <a:gd name="connsiteX89" fmla="*/ 64143 w 847354"/>
                  <a:gd name="connsiteY89" fmla="*/ 263316 h 905535"/>
                  <a:gd name="connsiteX90" fmla="*/ 112447 w 847354"/>
                  <a:gd name="connsiteY90" fmla="*/ 263316 h 905535"/>
                  <a:gd name="connsiteX91" fmla="*/ 120253 w 847354"/>
                  <a:gd name="connsiteY91" fmla="*/ 240156 h 905535"/>
                  <a:gd name="connsiteX92" fmla="*/ 183683 w 847354"/>
                  <a:gd name="connsiteY92" fmla="*/ 219433 h 905535"/>
                  <a:gd name="connsiteX93" fmla="*/ 189782 w 847354"/>
                  <a:gd name="connsiteY93" fmla="*/ 176769 h 905535"/>
                  <a:gd name="connsiteX94" fmla="*/ 123425 w 847354"/>
                  <a:gd name="connsiteY94" fmla="*/ 175550 h 905535"/>
                  <a:gd name="connsiteX95" fmla="*/ 102200 w 847354"/>
                  <a:gd name="connsiteY95" fmla="*/ 196272 h 905535"/>
                  <a:gd name="connsiteX96" fmla="*/ 64143 w 847354"/>
                  <a:gd name="connsiteY96" fmla="*/ 263316 h 905535"/>
                  <a:gd name="connsiteX97" fmla="*/ 814562 w 847354"/>
                  <a:gd name="connsiteY97" fmla="*/ 365467 h 905535"/>
                  <a:gd name="connsiteX98" fmla="*/ 740154 w 847354"/>
                  <a:gd name="connsiteY98" fmla="*/ 190665 h 905535"/>
                  <a:gd name="connsiteX99" fmla="*/ 686727 w 847354"/>
                  <a:gd name="connsiteY99" fmla="*/ 202367 h 905535"/>
                  <a:gd name="connsiteX100" fmla="*/ 671114 w 847354"/>
                  <a:gd name="connsiteY100" fmla="*/ 252589 h 905535"/>
                  <a:gd name="connsiteX101" fmla="*/ 638667 w 847354"/>
                  <a:gd name="connsiteY101" fmla="*/ 263804 h 905535"/>
                  <a:gd name="connsiteX102" fmla="*/ 628177 w 847354"/>
                  <a:gd name="connsiteY102" fmla="*/ 298179 h 905535"/>
                  <a:gd name="connsiteX103" fmla="*/ 743326 w 847354"/>
                  <a:gd name="connsiteY103" fmla="*/ 365711 h 905535"/>
                  <a:gd name="connsiteX104" fmla="*/ 814562 w 847354"/>
                  <a:gd name="connsiteY104" fmla="*/ 365711 h 905535"/>
                  <a:gd name="connsiteX105" fmla="*/ 182463 w 847354"/>
                  <a:gd name="connsiteY105" fmla="*/ 322315 h 905535"/>
                  <a:gd name="connsiteX106" fmla="*/ 134891 w 847354"/>
                  <a:gd name="connsiteY106" fmla="*/ 399842 h 905535"/>
                  <a:gd name="connsiteX107" fmla="*/ 220277 w 847354"/>
                  <a:gd name="connsiteY107" fmla="*/ 429585 h 905535"/>
                  <a:gd name="connsiteX108" fmla="*/ 219301 w 847354"/>
                  <a:gd name="connsiteY108" fmla="*/ 403012 h 905535"/>
                  <a:gd name="connsiteX109" fmla="*/ 240769 w 847354"/>
                  <a:gd name="connsiteY109" fmla="*/ 352058 h 905535"/>
                  <a:gd name="connsiteX110" fmla="*/ 182463 w 847354"/>
                  <a:gd name="connsiteY110" fmla="*/ 322559 h 905535"/>
                  <a:gd name="connsiteX111" fmla="*/ 649889 w 847354"/>
                  <a:gd name="connsiteY111" fmla="*/ 322315 h 905535"/>
                  <a:gd name="connsiteX112" fmla="*/ 606953 w 847354"/>
                  <a:gd name="connsiteY112" fmla="*/ 352058 h 905535"/>
                  <a:gd name="connsiteX113" fmla="*/ 628421 w 847354"/>
                  <a:gd name="connsiteY113" fmla="*/ 404962 h 905535"/>
                  <a:gd name="connsiteX114" fmla="*/ 627445 w 847354"/>
                  <a:gd name="connsiteY114" fmla="*/ 429585 h 905535"/>
                  <a:gd name="connsiteX115" fmla="*/ 712099 w 847354"/>
                  <a:gd name="connsiteY115" fmla="*/ 359616 h 905535"/>
                  <a:gd name="connsiteX116" fmla="*/ 649889 w 847354"/>
                  <a:gd name="connsiteY116" fmla="*/ 322559 h 905535"/>
                  <a:gd name="connsiteX117" fmla="*/ 299320 w 847354"/>
                  <a:gd name="connsiteY117" fmla="*/ 351571 h 905535"/>
                  <a:gd name="connsiteX118" fmla="*/ 251747 w 847354"/>
                  <a:gd name="connsiteY118" fmla="*/ 429098 h 905535"/>
                  <a:gd name="connsiteX119" fmla="*/ 337133 w 847354"/>
                  <a:gd name="connsiteY119" fmla="*/ 458841 h 905535"/>
                  <a:gd name="connsiteX120" fmla="*/ 336157 w 847354"/>
                  <a:gd name="connsiteY120" fmla="*/ 432267 h 905535"/>
                  <a:gd name="connsiteX121" fmla="*/ 357626 w 847354"/>
                  <a:gd name="connsiteY121" fmla="*/ 381314 h 905535"/>
                  <a:gd name="connsiteX122" fmla="*/ 299320 w 847354"/>
                  <a:gd name="connsiteY122" fmla="*/ 351814 h 905535"/>
                  <a:gd name="connsiteX123" fmla="*/ 533033 w 847354"/>
                  <a:gd name="connsiteY123" fmla="*/ 351327 h 905535"/>
                  <a:gd name="connsiteX124" fmla="*/ 490096 w 847354"/>
                  <a:gd name="connsiteY124" fmla="*/ 381070 h 905535"/>
                  <a:gd name="connsiteX125" fmla="*/ 511564 w 847354"/>
                  <a:gd name="connsiteY125" fmla="*/ 432023 h 905535"/>
                  <a:gd name="connsiteX126" fmla="*/ 510589 w 847354"/>
                  <a:gd name="connsiteY126" fmla="*/ 458597 h 905535"/>
                  <a:gd name="connsiteX127" fmla="*/ 586948 w 847354"/>
                  <a:gd name="connsiteY127" fmla="*/ 373268 h 905535"/>
                  <a:gd name="connsiteX128" fmla="*/ 533033 w 847354"/>
                  <a:gd name="connsiteY128" fmla="*/ 351327 h 905535"/>
                  <a:gd name="connsiteX129" fmla="*/ 416176 w 847354"/>
                  <a:gd name="connsiteY129" fmla="*/ 380582 h 905535"/>
                  <a:gd name="connsiteX130" fmla="*/ 428374 w 847354"/>
                  <a:gd name="connsiteY130" fmla="*/ 496873 h 905535"/>
                  <a:gd name="connsiteX131" fmla="*/ 416176 w 847354"/>
                  <a:gd name="connsiteY131" fmla="*/ 380582 h 905535"/>
                  <a:gd name="connsiteX132" fmla="*/ 816513 w 847354"/>
                  <a:gd name="connsiteY132" fmla="*/ 394722 h 905535"/>
                  <a:gd name="connsiteX133" fmla="*/ 743570 w 847354"/>
                  <a:gd name="connsiteY133" fmla="*/ 394722 h 905535"/>
                  <a:gd name="connsiteX134" fmla="*/ 723565 w 847354"/>
                  <a:gd name="connsiteY134" fmla="*/ 438606 h 905535"/>
                  <a:gd name="connsiteX135" fmla="*/ 799436 w 847354"/>
                  <a:gd name="connsiteY135" fmla="*/ 471518 h 905535"/>
                  <a:gd name="connsiteX136" fmla="*/ 813098 w 847354"/>
                  <a:gd name="connsiteY136" fmla="*/ 491510 h 905535"/>
                  <a:gd name="connsiteX137" fmla="*/ 816758 w 847354"/>
                  <a:gd name="connsiteY137" fmla="*/ 394722 h 905535"/>
                  <a:gd name="connsiteX138" fmla="*/ 87807 w 847354"/>
                  <a:gd name="connsiteY138" fmla="*/ 632911 h 905535"/>
                  <a:gd name="connsiteX139" fmla="*/ 87807 w 847354"/>
                  <a:gd name="connsiteY139" fmla="*/ 526129 h 905535"/>
                  <a:gd name="connsiteX140" fmla="*/ 117082 w 847354"/>
                  <a:gd name="connsiteY140" fmla="*/ 526129 h 905535"/>
                  <a:gd name="connsiteX141" fmla="*/ 117082 w 847354"/>
                  <a:gd name="connsiteY141" fmla="*/ 807957 h 905535"/>
                  <a:gd name="connsiteX142" fmla="*/ 146357 w 847354"/>
                  <a:gd name="connsiteY142" fmla="*/ 804300 h 905535"/>
                  <a:gd name="connsiteX143" fmla="*/ 180999 w 847354"/>
                  <a:gd name="connsiteY143" fmla="*/ 702881 h 905535"/>
                  <a:gd name="connsiteX144" fmla="*/ 178316 w 847354"/>
                  <a:gd name="connsiteY144" fmla="*/ 698980 h 905535"/>
                  <a:gd name="connsiteX145" fmla="*/ 146357 w 847354"/>
                  <a:gd name="connsiteY145" fmla="*/ 663386 h 905535"/>
                  <a:gd name="connsiteX146" fmla="*/ 146357 w 847354"/>
                  <a:gd name="connsiteY146" fmla="*/ 548558 h 905535"/>
                  <a:gd name="connsiteX147" fmla="*/ 241257 w 847354"/>
                  <a:gd name="connsiteY147" fmla="*/ 466399 h 905535"/>
                  <a:gd name="connsiteX148" fmla="*/ 232963 w 847354"/>
                  <a:gd name="connsiteY148" fmla="*/ 456403 h 905535"/>
                  <a:gd name="connsiteX149" fmla="*/ 74145 w 847354"/>
                  <a:gd name="connsiteY149" fmla="*/ 485415 h 905535"/>
                  <a:gd name="connsiteX150" fmla="*/ 58775 w 847354"/>
                  <a:gd name="connsiteY150" fmla="*/ 630473 h 905535"/>
                  <a:gd name="connsiteX151" fmla="*/ 87807 w 847354"/>
                  <a:gd name="connsiteY151" fmla="*/ 632424 h 905535"/>
                  <a:gd name="connsiteX152" fmla="*/ 759915 w 847354"/>
                  <a:gd name="connsiteY152" fmla="*/ 526129 h 905535"/>
                  <a:gd name="connsiteX153" fmla="*/ 759915 w 847354"/>
                  <a:gd name="connsiteY153" fmla="*/ 632911 h 905535"/>
                  <a:gd name="connsiteX154" fmla="*/ 789190 w 847354"/>
                  <a:gd name="connsiteY154" fmla="*/ 629254 h 905535"/>
                  <a:gd name="connsiteX155" fmla="*/ 789190 w 847354"/>
                  <a:gd name="connsiteY155" fmla="*/ 521496 h 905535"/>
                  <a:gd name="connsiteX156" fmla="*/ 735275 w 847354"/>
                  <a:gd name="connsiteY156" fmla="*/ 467618 h 905535"/>
                  <a:gd name="connsiteX157" fmla="*/ 615003 w 847354"/>
                  <a:gd name="connsiteY157" fmla="*/ 456890 h 905535"/>
                  <a:gd name="connsiteX158" fmla="*/ 606708 w 847354"/>
                  <a:gd name="connsiteY158" fmla="*/ 466886 h 905535"/>
                  <a:gd name="connsiteX159" fmla="*/ 701609 w 847354"/>
                  <a:gd name="connsiteY159" fmla="*/ 549045 h 905535"/>
                  <a:gd name="connsiteX160" fmla="*/ 701609 w 847354"/>
                  <a:gd name="connsiteY160" fmla="*/ 663873 h 905535"/>
                  <a:gd name="connsiteX161" fmla="*/ 669650 w 847354"/>
                  <a:gd name="connsiteY161" fmla="*/ 699468 h 905535"/>
                  <a:gd name="connsiteX162" fmla="*/ 666967 w 847354"/>
                  <a:gd name="connsiteY162" fmla="*/ 703368 h 905535"/>
                  <a:gd name="connsiteX163" fmla="*/ 701609 w 847354"/>
                  <a:gd name="connsiteY163" fmla="*/ 804788 h 905535"/>
                  <a:gd name="connsiteX164" fmla="*/ 730884 w 847354"/>
                  <a:gd name="connsiteY164" fmla="*/ 808445 h 905535"/>
                  <a:gd name="connsiteX165" fmla="*/ 730884 w 847354"/>
                  <a:gd name="connsiteY165" fmla="*/ 526616 h 905535"/>
                  <a:gd name="connsiteX166" fmla="*/ 760159 w 847354"/>
                  <a:gd name="connsiteY166" fmla="*/ 526616 h 905535"/>
                  <a:gd name="connsiteX167" fmla="*/ 204663 w 847354"/>
                  <a:gd name="connsiteY167" fmla="*/ 662167 h 905535"/>
                  <a:gd name="connsiteX168" fmla="*/ 204663 w 847354"/>
                  <a:gd name="connsiteY168" fmla="*/ 555384 h 905535"/>
                  <a:gd name="connsiteX169" fmla="*/ 233938 w 847354"/>
                  <a:gd name="connsiteY169" fmla="*/ 555384 h 905535"/>
                  <a:gd name="connsiteX170" fmla="*/ 233938 w 847354"/>
                  <a:gd name="connsiteY170" fmla="*/ 837213 h 905535"/>
                  <a:gd name="connsiteX171" fmla="*/ 263214 w 847354"/>
                  <a:gd name="connsiteY171" fmla="*/ 833556 h 905535"/>
                  <a:gd name="connsiteX172" fmla="*/ 297856 w 847354"/>
                  <a:gd name="connsiteY172" fmla="*/ 732136 h 905535"/>
                  <a:gd name="connsiteX173" fmla="*/ 295172 w 847354"/>
                  <a:gd name="connsiteY173" fmla="*/ 728236 h 905535"/>
                  <a:gd name="connsiteX174" fmla="*/ 263214 w 847354"/>
                  <a:gd name="connsiteY174" fmla="*/ 692641 h 905535"/>
                  <a:gd name="connsiteX175" fmla="*/ 263214 w 847354"/>
                  <a:gd name="connsiteY175" fmla="*/ 577813 h 905535"/>
                  <a:gd name="connsiteX176" fmla="*/ 358114 w 847354"/>
                  <a:gd name="connsiteY176" fmla="*/ 495654 h 905535"/>
                  <a:gd name="connsiteX177" fmla="*/ 349819 w 847354"/>
                  <a:gd name="connsiteY177" fmla="*/ 485658 h 905535"/>
                  <a:gd name="connsiteX178" fmla="*/ 191002 w 847354"/>
                  <a:gd name="connsiteY178" fmla="*/ 514670 h 905535"/>
                  <a:gd name="connsiteX179" fmla="*/ 175632 w 847354"/>
                  <a:gd name="connsiteY179" fmla="*/ 659729 h 905535"/>
                  <a:gd name="connsiteX180" fmla="*/ 204663 w 847354"/>
                  <a:gd name="connsiteY180" fmla="*/ 661679 h 905535"/>
                  <a:gd name="connsiteX181" fmla="*/ 643058 w 847354"/>
                  <a:gd name="connsiteY181" fmla="*/ 555384 h 905535"/>
                  <a:gd name="connsiteX182" fmla="*/ 643058 w 847354"/>
                  <a:gd name="connsiteY182" fmla="*/ 662167 h 905535"/>
                  <a:gd name="connsiteX183" fmla="*/ 672334 w 847354"/>
                  <a:gd name="connsiteY183" fmla="*/ 658510 h 905535"/>
                  <a:gd name="connsiteX184" fmla="*/ 672334 w 847354"/>
                  <a:gd name="connsiteY184" fmla="*/ 550752 h 905535"/>
                  <a:gd name="connsiteX185" fmla="*/ 618419 w 847354"/>
                  <a:gd name="connsiteY185" fmla="*/ 496873 h 905535"/>
                  <a:gd name="connsiteX186" fmla="*/ 498146 w 847354"/>
                  <a:gd name="connsiteY186" fmla="*/ 486146 h 905535"/>
                  <a:gd name="connsiteX187" fmla="*/ 489852 w 847354"/>
                  <a:gd name="connsiteY187" fmla="*/ 496142 h 905535"/>
                  <a:gd name="connsiteX188" fmla="*/ 584752 w 847354"/>
                  <a:gd name="connsiteY188" fmla="*/ 578301 h 905535"/>
                  <a:gd name="connsiteX189" fmla="*/ 584752 w 847354"/>
                  <a:gd name="connsiteY189" fmla="*/ 693129 h 905535"/>
                  <a:gd name="connsiteX190" fmla="*/ 552793 w 847354"/>
                  <a:gd name="connsiteY190" fmla="*/ 728723 h 905535"/>
                  <a:gd name="connsiteX191" fmla="*/ 550110 w 847354"/>
                  <a:gd name="connsiteY191" fmla="*/ 732624 h 905535"/>
                  <a:gd name="connsiteX192" fmla="*/ 584752 w 847354"/>
                  <a:gd name="connsiteY192" fmla="*/ 834043 h 905535"/>
                  <a:gd name="connsiteX193" fmla="*/ 614027 w 847354"/>
                  <a:gd name="connsiteY193" fmla="*/ 837700 h 905535"/>
                  <a:gd name="connsiteX194" fmla="*/ 614027 w 847354"/>
                  <a:gd name="connsiteY194" fmla="*/ 555872 h 905535"/>
                  <a:gd name="connsiteX195" fmla="*/ 643302 w 847354"/>
                  <a:gd name="connsiteY195" fmla="*/ 555872 h 905535"/>
                  <a:gd name="connsiteX196" fmla="*/ 525958 w 847354"/>
                  <a:gd name="connsiteY196" fmla="*/ 584640 h 905535"/>
                  <a:gd name="connsiteX197" fmla="*/ 525958 w 847354"/>
                  <a:gd name="connsiteY197" fmla="*/ 691422 h 905535"/>
                  <a:gd name="connsiteX198" fmla="*/ 555233 w 847354"/>
                  <a:gd name="connsiteY198" fmla="*/ 687765 h 905535"/>
                  <a:gd name="connsiteX199" fmla="*/ 555233 w 847354"/>
                  <a:gd name="connsiteY199" fmla="*/ 580008 h 905535"/>
                  <a:gd name="connsiteX200" fmla="*/ 501318 w 847354"/>
                  <a:gd name="connsiteY200" fmla="*/ 526129 h 905535"/>
                  <a:gd name="connsiteX201" fmla="*/ 349575 w 847354"/>
                  <a:gd name="connsiteY201" fmla="*/ 526129 h 905535"/>
                  <a:gd name="connsiteX202" fmla="*/ 292245 w 847354"/>
                  <a:gd name="connsiteY202" fmla="*/ 578545 h 905535"/>
                  <a:gd name="connsiteX203" fmla="*/ 292245 w 847354"/>
                  <a:gd name="connsiteY203" fmla="*/ 691179 h 905535"/>
                  <a:gd name="connsiteX204" fmla="*/ 321032 w 847354"/>
                  <a:gd name="connsiteY204" fmla="*/ 691666 h 905535"/>
                  <a:gd name="connsiteX205" fmla="*/ 321032 w 847354"/>
                  <a:gd name="connsiteY205" fmla="*/ 584883 h 905535"/>
                  <a:gd name="connsiteX206" fmla="*/ 350307 w 847354"/>
                  <a:gd name="connsiteY206" fmla="*/ 584883 h 905535"/>
                  <a:gd name="connsiteX207" fmla="*/ 350307 w 847354"/>
                  <a:gd name="connsiteY207" fmla="*/ 866712 h 905535"/>
                  <a:gd name="connsiteX208" fmla="*/ 377386 w 847354"/>
                  <a:gd name="connsiteY208" fmla="*/ 870125 h 905535"/>
                  <a:gd name="connsiteX209" fmla="*/ 379338 w 847354"/>
                  <a:gd name="connsiteY209" fmla="*/ 799180 h 905535"/>
                  <a:gd name="connsiteX210" fmla="*/ 444231 w 847354"/>
                  <a:gd name="connsiteY210" fmla="*/ 765293 h 905535"/>
                  <a:gd name="connsiteX211" fmla="*/ 466920 w 847354"/>
                  <a:gd name="connsiteY211" fmla="*/ 863055 h 905535"/>
                  <a:gd name="connsiteX212" fmla="*/ 496195 w 847354"/>
                  <a:gd name="connsiteY212" fmla="*/ 866712 h 905535"/>
                  <a:gd name="connsiteX213" fmla="*/ 496195 w 847354"/>
                  <a:gd name="connsiteY213" fmla="*/ 584883 h 905535"/>
                  <a:gd name="connsiteX214" fmla="*/ 525470 w 847354"/>
                  <a:gd name="connsiteY214" fmla="*/ 584883 h 90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847354" h="905535">
                    <a:moveTo>
                      <a:pt x="87807" y="670212"/>
                    </a:moveTo>
                    <a:cubicBezTo>
                      <a:pt x="68778" y="675576"/>
                      <a:pt x="49505" y="669725"/>
                      <a:pt x="37795" y="653634"/>
                    </a:cubicBezTo>
                    <a:cubicBezTo>
                      <a:pt x="21938" y="631936"/>
                      <a:pt x="32916" y="602437"/>
                      <a:pt x="29256" y="578057"/>
                    </a:cubicBezTo>
                    <a:cubicBezTo>
                      <a:pt x="25597" y="553678"/>
                      <a:pt x="15595" y="539537"/>
                      <a:pt x="11691" y="522715"/>
                    </a:cubicBezTo>
                    <a:cubicBezTo>
                      <a:pt x="-62960" y="205293"/>
                      <a:pt x="232231" y="-74829"/>
                      <a:pt x="545718" y="18057"/>
                    </a:cubicBezTo>
                    <a:cubicBezTo>
                      <a:pt x="760159" y="81688"/>
                      <a:pt x="887262" y="304274"/>
                      <a:pt x="836030" y="522715"/>
                    </a:cubicBezTo>
                    <a:cubicBezTo>
                      <a:pt x="832127" y="539537"/>
                      <a:pt x="820661" y="563673"/>
                      <a:pt x="818465" y="578057"/>
                    </a:cubicBezTo>
                    <a:cubicBezTo>
                      <a:pt x="814806" y="602437"/>
                      <a:pt x="825784" y="631692"/>
                      <a:pt x="809927" y="653634"/>
                    </a:cubicBezTo>
                    <a:cubicBezTo>
                      <a:pt x="794069" y="675576"/>
                      <a:pt x="778944" y="675576"/>
                      <a:pt x="759915" y="670212"/>
                    </a:cubicBezTo>
                    <a:lnTo>
                      <a:pt x="759915" y="809664"/>
                    </a:lnTo>
                    <a:cubicBezTo>
                      <a:pt x="752352" y="848915"/>
                      <a:pt x="701609" y="862080"/>
                      <a:pt x="679164" y="826729"/>
                    </a:cubicBezTo>
                    <a:cubicBezTo>
                      <a:pt x="664283" y="803325"/>
                      <a:pt x="677457" y="766024"/>
                      <a:pt x="671846" y="740913"/>
                    </a:cubicBezTo>
                    <a:cubicBezTo>
                      <a:pt x="666235" y="715802"/>
                      <a:pt x="646962" y="726773"/>
                      <a:pt x="643302" y="740913"/>
                    </a:cubicBezTo>
                    <a:cubicBezTo>
                      <a:pt x="640131" y="771631"/>
                      <a:pt x="646230" y="806982"/>
                      <a:pt x="642814" y="837213"/>
                    </a:cubicBezTo>
                    <a:cubicBezTo>
                      <a:pt x="638179" y="880364"/>
                      <a:pt x="578165" y="891579"/>
                      <a:pt x="559380" y="851353"/>
                    </a:cubicBezTo>
                    <a:cubicBezTo>
                      <a:pt x="540595" y="811126"/>
                      <a:pt x="561088" y="777482"/>
                      <a:pt x="552549" y="765293"/>
                    </a:cubicBezTo>
                    <a:cubicBezTo>
                      <a:pt x="544011" y="753103"/>
                      <a:pt x="528154" y="758954"/>
                      <a:pt x="526202" y="771631"/>
                    </a:cubicBezTo>
                    <a:cubicBezTo>
                      <a:pt x="521811" y="800399"/>
                      <a:pt x="533765" y="859398"/>
                      <a:pt x="520591" y="882802"/>
                    </a:cubicBezTo>
                    <a:cubicBezTo>
                      <a:pt x="503514" y="913521"/>
                      <a:pt x="459113" y="913033"/>
                      <a:pt x="443012" y="881583"/>
                    </a:cubicBezTo>
                    <a:cubicBezTo>
                      <a:pt x="426910" y="850134"/>
                      <a:pt x="443012" y="822585"/>
                      <a:pt x="437889" y="799180"/>
                    </a:cubicBezTo>
                    <a:cubicBezTo>
                      <a:pt x="432765" y="775776"/>
                      <a:pt x="412517" y="785284"/>
                      <a:pt x="409345" y="799180"/>
                    </a:cubicBezTo>
                    <a:cubicBezTo>
                      <a:pt x="403246" y="826242"/>
                      <a:pt x="418372" y="863786"/>
                      <a:pt x="399831" y="888166"/>
                    </a:cubicBezTo>
                    <a:cubicBezTo>
                      <a:pt x="380314" y="913521"/>
                      <a:pt x="342256" y="910595"/>
                      <a:pt x="326887" y="882802"/>
                    </a:cubicBezTo>
                    <a:cubicBezTo>
                      <a:pt x="313713" y="859398"/>
                      <a:pt x="325911" y="800399"/>
                      <a:pt x="321276" y="771631"/>
                    </a:cubicBezTo>
                    <a:cubicBezTo>
                      <a:pt x="318836" y="755785"/>
                      <a:pt x="295660" y="755785"/>
                      <a:pt x="292489" y="770169"/>
                    </a:cubicBezTo>
                    <a:cubicBezTo>
                      <a:pt x="288585" y="787966"/>
                      <a:pt x="294196" y="817709"/>
                      <a:pt x="292001" y="837213"/>
                    </a:cubicBezTo>
                    <a:cubicBezTo>
                      <a:pt x="288829" y="867687"/>
                      <a:pt x="254431" y="886216"/>
                      <a:pt x="227107" y="871100"/>
                    </a:cubicBezTo>
                    <a:cubicBezTo>
                      <a:pt x="188074" y="849402"/>
                      <a:pt x="210030" y="779920"/>
                      <a:pt x="204175" y="742376"/>
                    </a:cubicBezTo>
                    <a:cubicBezTo>
                      <a:pt x="201736" y="727260"/>
                      <a:pt x="180023" y="726285"/>
                      <a:pt x="175876" y="739450"/>
                    </a:cubicBezTo>
                    <a:cubicBezTo>
                      <a:pt x="170753" y="755785"/>
                      <a:pt x="177828" y="791623"/>
                      <a:pt x="174656" y="811126"/>
                    </a:cubicBezTo>
                    <a:cubicBezTo>
                      <a:pt x="168801" y="847452"/>
                      <a:pt x="120009" y="860373"/>
                      <a:pt x="96589" y="829655"/>
                    </a:cubicBezTo>
                    <a:cubicBezTo>
                      <a:pt x="73169" y="798937"/>
                      <a:pt x="87319" y="814540"/>
                      <a:pt x="87319" y="811370"/>
                    </a:cubicBezTo>
                    <a:lnTo>
                      <a:pt x="87319" y="669968"/>
                    </a:lnTo>
                    <a:close/>
                    <a:moveTo>
                      <a:pt x="359090" y="307200"/>
                    </a:moveTo>
                    <a:lnTo>
                      <a:pt x="239550" y="307200"/>
                    </a:lnTo>
                    <a:lnTo>
                      <a:pt x="264433" y="332554"/>
                    </a:lnTo>
                    <a:cubicBezTo>
                      <a:pt x="296880" y="315733"/>
                      <a:pt x="334450" y="318658"/>
                      <a:pt x="362749" y="342062"/>
                    </a:cubicBezTo>
                    <a:cubicBezTo>
                      <a:pt x="366896" y="345476"/>
                      <a:pt x="380070" y="362054"/>
                      <a:pt x="382510" y="361810"/>
                    </a:cubicBezTo>
                    <a:lnTo>
                      <a:pt x="409345" y="352790"/>
                    </a:lnTo>
                    <a:cubicBezTo>
                      <a:pt x="407150" y="324997"/>
                      <a:pt x="423251" y="307443"/>
                      <a:pt x="450818" y="305493"/>
                    </a:cubicBezTo>
                    <a:cubicBezTo>
                      <a:pt x="454722" y="298179"/>
                      <a:pt x="453502" y="290622"/>
                      <a:pt x="457405" y="282820"/>
                    </a:cubicBezTo>
                    <a:cubicBezTo>
                      <a:pt x="462772" y="271362"/>
                      <a:pt x="474970" y="264535"/>
                      <a:pt x="487168" y="263316"/>
                    </a:cubicBezTo>
                    <a:cubicBezTo>
                      <a:pt x="499366" y="262097"/>
                      <a:pt x="532545" y="268192"/>
                      <a:pt x="538888" y="256734"/>
                    </a:cubicBezTo>
                    <a:lnTo>
                      <a:pt x="540108" y="47801"/>
                    </a:lnTo>
                    <a:cubicBezTo>
                      <a:pt x="476190" y="26590"/>
                      <a:pt x="401539" y="23665"/>
                      <a:pt x="336157" y="39268"/>
                    </a:cubicBezTo>
                    <a:cubicBezTo>
                      <a:pt x="330790" y="40487"/>
                      <a:pt x="313957" y="44144"/>
                      <a:pt x="310298" y="46338"/>
                    </a:cubicBezTo>
                    <a:cubicBezTo>
                      <a:pt x="306638" y="48532"/>
                      <a:pt x="307858" y="48044"/>
                      <a:pt x="307370" y="50482"/>
                    </a:cubicBezTo>
                    <a:cubicBezTo>
                      <a:pt x="305662" y="60234"/>
                      <a:pt x="306394" y="99729"/>
                      <a:pt x="307858" y="110212"/>
                    </a:cubicBezTo>
                    <a:cubicBezTo>
                      <a:pt x="309322" y="120696"/>
                      <a:pt x="316397" y="134104"/>
                      <a:pt x="324447" y="143856"/>
                    </a:cubicBezTo>
                    <a:cubicBezTo>
                      <a:pt x="332498" y="153608"/>
                      <a:pt x="330546" y="147513"/>
                      <a:pt x="332986" y="150926"/>
                    </a:cubicBezTo>
                    <a:cubicBezTo>
                      <a:pt x="343476" y="165798"/>
                      <a:pt x="328107" y="209437"/>
                      <a:pt x="343476" y="217239"/>
                    </a:cubicBezTo>
                    <a:cubicBezTo>
                      <a:pt x="358846" y="225040"/>
                      <a:pt x="355674" y="218945"/>
                      <a:pt x="361773" y="220652"/>
                    </a:cubicBezTo>
                    <a:cubicBezTo>
                      <a:pt x="409345" y="233817"/>
                      <a:pt x="402027" y="300373"/>
                      <a:pt x="359334" y="306956"/>
                    </a:cubicBezTo>
                    <a:close/>
                    <a:moveTo>
                      <a:pt x="277607" y="59015"/>
                    </a:moveTo>
                    <a:cubicBezTo>
                      <a:pt x="227595" y="77056"/>
                      <a:pt x="181243" y="108750"/>
                      <a:pt x="144405" y="146538"/>
                    </a:cubicBezTo>
                    <a:lnTo>
                      <a:pt x="191002" y="146538"/>
                    </a:lnTo>
                    <a:cubicBezTo>
                      <a:pt x="196369" y="146538"/>
                      <a:pt x="210030" y="153852"/>
                      <a:pt x="214666" y="157509"/>
                    </a:cubicBezTo>
                    <a:cubicBezTo>
                      <a:pt x="248088" y="184083"/>
                      <a:pt x="235646" y="239181"/>
                      <a:pt x="193441" y="247470"/>
                    </a:cubicBezTo>
                    <a:cubicBezTo>
                      <a:pt x="182463" y="249664"/>
                      <a:pt x="156115" y="246494"/>
                      <a:pt x="149772" y="249664"/>
                    </a:cubicBezTo>
                    <a:cubicBezTo>
                      <a:pt x="143429" y="252833"/>
                      <a:pt x="145381" y="266486"/>
                      <a:pt x="142210" y="273068"/>
                    </a:cubicBezTo>
                    <a:cubicBezTo>
                      <a:pt x="127572" y="304030"/>
                      <a:pt x="78780" y="288915"/>
                      <a:pt x="51457" y="292816"/>
                    </a:cubicBezTo>
                    <a:cubicBezTo>
                      <a:pt x="30476" y="356447"/>
                      <a:pt x="22426" y="425441"/>
                      <a:pt x="35843" y="491510"/>
                    </a:cubicBezTo>
                    <a:cubicBezTo>
                      <a:pt x="52433" y="457866"/>
                      <a:pt x="85855" y="435924"/>
                      <a:pt x="124401" y="438606"/>
                    </a:cubicBezTo>
                    <a:cubicBezTo>
                      <a:pt x="76585" y="385214"/>
                      <a:pt x="112203" y="296960"/>
                      <a:pt x="183683" y="292572"/>
                    </a:cubicBezTo>
                    <a:cubicBezTo>
                      <a:pt x="189782" y="292084"/>
                      <a:pt x="200028" y="294522"/>
                      <a:pt x="203687" y="294035"/>
                    </a:cubicBezTo>
                    <a:cubicBezTo>
                      <a:pt x="207347" y="293547"/>
                      <a:pt x="214422" y="285989"/>
                      <a:pt x="218813" y="283795"/>
                    </a:cubicBezTo>
                    <a:cubicBezTo>
                      <a:pt x="247356" y="269899"/>
                      <a:pt x="317129" y="282332"/>
                      <a:pt x="352015" y="278188"/>
                    </a:cubicBezTo>
                    <a:cubicBezTo>
                      <a:pt x="369824" y="275994"/>
                      <a:pt x="370068" y="253077"/>
                      <a:pt x="355186" y="249420"/>
                    </a:cubicBezTo>
                    <a:cubicBezTo>
                      <a:pt x="340305" y="245763"/>
                      <a:pt x="330790" y="247470"/>
                      <a:pt x="318836" y="235524"/>
                    </a:cubicBezTo>
                    <a:cubicBezTo>
                      <a:pt x="298100" y="214801"/>
                      <a:pt x="312981" y="188715"/>
                      <a:pt x="306882" y="168236"/>
                    </a:cubicBezTo>
                    <a:cubicBezTo>
                      <a:pt x="300783" y="147757"/>
                      <a:pt x="293465" y="153364"/>
                      <a:pt x="290537" y="148245"/>
                    </a:cubicBezTo>
                    <a:cubicBezTo>
                      <a:pt x="287610" y="143125"/>
                      <a:pt x="278095" y="121427"/>
                      <a:pt x="278095" y="115088"/>
                    </a:cubicBezTo>
                    <a:lnTo>
                      <a:pt x="278095" y="59503"/>
                    </a:lnTo>
                    <a:close/>
                    <a:moveTo>
                      <a:pt x="569871" y="59015"/>
                    </a:moveTo>
                    <a:lnTo>
                      <a:pt x="569871" y="256978"/>
                    </a:lnTo>
                    <a:cubicBezTo>
                      <a:pt x="569871" y="259903"/>
                      <a:pt x="563040" y="272093"/>
                      <a:pt x="560600" y="275262"/>
                    </a:cubicBezTo>
                    <a:cubicBezTo>
                      <a:pt x="540352" y="301836"/>
                      <a:pt x="512296" y="288671"/>
                      <a:pt x="484729" y="294278"/>
                    </a:cubicBezTo>
                    <a:cubicBezTo>
                      <a:pt x="480094" y="305249"/>
                      <a:pt x="481801" y="314757"/>
                      <a:pt x="473019" y="324509"/>
                    </a:cubicBezTo>
                    <a:cubicBezTo>
                      <a:pt x="458381" y="340843"/>
                      <a:pt x="435449" y="328897"/>
                      <a:pt x="438132" y="351814"/>
                    </a:cubicBezTo>
                    <a:lnTo>
                      <a:pt x="466188" y="361810"/>
                    </a:lnTo>
                    <a:cubicBezTo>
                      <a:pt x="486924" y="334261"/>
                      <a:pt x="516443" y="318170"/>
                      <a:pt x="551817" y="322315"/>
                    </a:cubicBezTo>
                    <a:cubicBezTo>
                      <a:pt x="563772" y="323778"/>
                      <a:pt x="573042" y="329385"/>
                      <a:pt x="584264" y="332067"/>
                    </a:cubicBezTo>
                    <a:lnTo>
                      <a:pt x="598414" y="315245"/>
                    </a:lnTo>
                    <a:cubicBezTo>
                      <a:pt x="599634" y="286965"/>
                      <a:pt x="592071" y="254783"/>
                      <a:pt x="622810" y="239181"/>
                    </a:cubicBezTo>
                    <a:cubicBezTo>
                      <a:pt x="653549" y="223578"/>
                      <a:pt x="639887" y="236255"/>
                      <a:pt x="648181" y="233573"/>
                    </a:cubicBezTo>
                    <a:cubicBezTo>
                      <a:pt x="661355" y="229429"/>
                      <a:pt x="656232" y="210900"/>
                      <a:pt x="657208" y="200661"/>
                    </a:cubicBezTo>
                    <a:cubicBezTo>
                      <a:pt x="660136" y="172137"/>
                      <a:pt x="688923" y="157021"/>
                      <a:pt x="715758" y="161410"/>
                    </a:cubicBezTo>
                    <a:cubicBezTo>
                      <a:pt x="721125" y="157509"/>
                      <a:pt x="657452" y="107043"/>
                      <a:pt x="652329" y="103386"/>
                    </a:cubicBezTo>
                    <a:cubicBezTo>
                      <a:pt x="627201" y="85589"/>
                      <a:pt x="598658" y="68767"/>
                      <a:pt x="569627" y="59259"/>
                    </a:cubicBezTo>
                    <a:close/>
                    <a:moveTo>
                      <a:pt x="64143" y="263316"/>
                    </a:moveTo>
                    <a:lnTo>
                      <a:pt x="112447" y="263316"/>
                    </a:lnTo>
                    <a:cubicBezTo>
                      <a:pt x="116838" y="263316"/>
                      <a:pt x="118302" y="245275"/>
                      <a:pt x="120253" y="240156"/>
                    </a:cubicBezTo>
                    <a:cubicBezTo>
                      <a:pt x="132207" y="212363"/>
                      <a:pt x="161238" y="222115"/>
                      <a:pt x="183683" y="219433"/>
                    </a:cubicBezTo>
                    <a:cubicBezTo>
                      <a:pt x="209055" y="216507"/>
                      <a:pt x="211494" y="183595"/>
                      <a:pt x="189782" y="176769"/>
                    </a:cubicBezTo>
                    <a:cubicBezTo>
                      <a:pt x="168069" y="169942"/>
                      <a:pt x="134159" y="174331"/>
                      <a:pt x="123425" y="175550"/>
                    </a:cubicBezTo>
                    <a:cubicBezTo>
                      <a:pt x="112691" y="176769"/>
                      <a:pt x="107811" y="188227"/>
                      <a:pt x="102200" y="196272"/>
                    </a:cubicBezTo>
                    <a:cubicBezTo>
                      <a:pt x="87319" y="216751"/>
                      <a:pt x="74145" y="240156"/>
                      <a:pt x="64143" y="263316"/>
                    </a:cubicBezTo>
                    <a:close/>
                    <a:moveTo>
                      <a:pt x="814562" y="365467"/>
                    </a:moveTo>
                    <a:cubicBezTo>
                      <a:pt x="803096" y="302811"/>
                      <a:pt x="780408" y="240400"/>
                      <a:pt x="740154" y="190665"/>
                    </a:cubicBezTo>
                    <a:cubicBezTo>
                      <a:pt x="725761" y="192615"/>
                      <a:pt x="689899" y="182376"/>
                      <a:pt x="686727" y="202367"/>
                    </a:cubicBezTo>
                    <a:cubicBezTo>
                      <a:pt x="683556" y="222359"/>
                      <a:pt x="691362" y="235036"/>
                      <a:pt x="671114" y="252589"/>
                    </a:cubicBezTo>
                    <a:cubicBezTo>
                      <a:pt x="650865" y="270143"/>
                      <a:pt x="653061" y="260635"/>
                      <a:pt x="638667" y="263804"/>
                    </a:cubicBezTo>
                    <a:cubicBezTo>
                      <a:pt x="624274" y="266973"/>
                      <a:pt x="628909" y="286965"/>
                      <a:pt x="628177" y="298179"/>
                    </a:cubicBezTo>
                    <a:cubicBezTo>
                      <a:pt x="677945" y="278432"/>
                      <a:pt x="736007" y="313295"/>
                      <a:pt x="743326" y="365711"/>
                    </a:cubicBezTo>
                    <a:lnTo>
                      <a:pt x="814562" y="365711"/>
                    </a:lnTo>
                    <a:close/>
                    <a:moveTo>
                      <a:pt x="182463" y="322315"/>
                    </a:moveTo>
                    <a:cubicBezTo>
                      <a:pt x="145869" y="326703"/>
                      <a:pt x="122937" y="364979"/>
                      <a:pt x="134891" y="399842"/>
                    </a:cubicBezTo>
                    <a:cubicBezTo>
                      <a:pt x="146845" y="434217"/>
                      <a:pt x="189782" y="450064"/>
                      <a:pt x="220277" y="429585"/>
                    </a:cubicBezTo>
                    <a:cubicBezTo>
                      <a:pt x="220765" y="420565"/>
                      <a:pt x="218569" y="412276"/>
                      <a:pt x="219301" y="403012"/>
                    </a:cubicBezTo>
                    <a:cubicBezTo>
                      <a:pt x="220521" y="384971"/>
                      <a:pt x="229303" y="365711"/>
                      <a:pt x="240769" y="352058"/>
                    </a:cubicBezTo>
                    <a:cubicBezTo>
                      <a:pt x="230035" y="331092"/>
                      <a:pt x="205639" y="319633"/>
                      <a:pt x="182463" y="322559"/>
                    </a:cubicBezTo>
                    <a:close/>
                    <a:moveTo>
                      <a:pt x="649889" y="322315"/>
                    </a:moveTo>
                    <a:cubicBezTo>
                      <a:pt x="632812" y="324509"/>
                      <a:pt x="614515" y="336455"/>
                      <a:pt x="606953" y="352058"/>
                    </a:cubicBezTo>
                    <a:cubicBezTo>
                      <a:pt x="619151" y="366198"/>
                      <a:pt x="627689" y="386190"/>
                      <a:pt x="628421" y="404962"/>
                    </a:cubicBezTo>
                    <a:cubicBezTo>
                      <a:pt x="629153" y="423734"/>
                      <a:pt x="626225" y="421296"/>
                      <a:pt x="627445" y="429585"/>
                    </a:cubicBezTo>
                    <a:cubicBezTo>
                      <a:pt x="674529" y="459085"/>
                      <a:pt x="731372" y="411788"/>
                      <a:pt x="712099" y="359616"/>
                    </a:cubicBezTo>
                    <a:cubicBezTo>
                      <a:pt x="702828" y="334505"/>
                      <a:pt x="676237" y="318902"/>
                      <a:pt x="649889" y="322559"/>
                    </a:cubicBezTo>
                    <a:close/>
                    <a:moveTo>
                      <a:pt x="299320" y="351571"/>
                    </a:moveTo>
                    <a:cubicBezTo>
                      <a:pt x="262726" y="355959"/>
                      <a:pt x="239793" y="394235"/>
                      <a:pt x="251747" y="429098"/>
                    </a:cubicBezTo>
                    <a:cubicBezTo>
                      <a:pt x="263701" y="463473"/>
                      <a:pt x="306394" y="479076"/>
                      <a:pt x="337133" y="458841"/>
                    </a:cubicBezTo>
                    <a:cubicBezTo>
                      <a:pt x="338109" y="449820"/>
                      <a:pt x="335669" y="441775"/>
                      <a:pt x="336157" y="432267"/>
                    </a:cubicBezTo>
                    <a:cubicBezTo>
                      <a:pt x="337133" y="414226"/>
                      <a:pt x="346160" y="394966"/>
                      <a:pt x="357626" y="381314"/>
                    </a:cubicBezTo>
                    <a:cubicBezTo>
                      <a:pt x="346892" y="360347"/>
                      <a:pt x="322496" y="348889"/>
                      <a:pt x="299320" y="351814"/>
                    </a:cubicBezTo>
                    <a:close/>
                    <a:moveTo>
                      <a:pt x="533033" y="351327"/>
                    </a:moveTo>
                    <a:cubicBezTo>
                      <a:pt x="515956" y="353521"/>
                      <a:pt x="497659" y="365467"/>
                      <a:pt x="490096" y="381070"/>
                    </a:cubicBezTo>
                    <a:cubicBezTo>
                      <a:pt x="501562" y="394722"/>
                      <a:pt x="510344" y="413982"/>
                      <a:pt x="511564" y="432023"/>
                    </a:cubicBezTo>
                    <a:cubicBezTo>
                      <a:pt x="512784" y="450064"/>
                      <a:pt x="510100" y="449577"/>
                      <a:pt x="510589" y="458597"/>
                    </a:cubicBezTo>
                    <a:cubicBezTo>
                      <a:pt x="565967" y="491997"/>
                      <a:pt x="625737" y="426172"/>
                      <a:pt x="586948" y="373268"/>
                    </a:cubicBezTo>
                    <a:cubicBezTo>
                      <a:pt x="575238" y="357178"/>
                      <a:pt x="552549" y="348889"/>
                      <a:pt x="533033" y="351327"/>
                    </a:cubicBezTo>
                    <a:close/>
                    <a:moveTo>
                      <a:pt x="416176" y="380582"/>
                    </a:moveTo>
                    <a:cubicBezTo>
                      <a:pt x="343720" y="389115"/>
                      <a:pt x="352015" y="501505"/>
                      <a:pt x="428374" y="496873"/>
                    </a:cubicBezTo>
                    <a:cubicBezTo>
                      <a:pt x="504733" y="492241"/>
                      <a:pt x="496927" y="371074"/>
                      <a:pt x="416176" y="380582"/>
                    </a:cubicBezTo>
                    <a:close/>
                    <a:moveTo>
                      <a:pt x="816513" y="394722"/>
                    </a:moveTo>
                    <a:lnTo>
                      <a:pt x="743570" y="394722"/>
                    </a:lnTo>
                    <a:cubicBezTo>
                      <a:pt x="742350" y="411301"/>
                      <a:pt x="733079" y="425685"/>
                      <a:pt x="723565" y="438606"/>
                    </a:cubicBezTo>
                    <a:cubicBezTo>
                      <a:pt x="752352" y="436655"/>
                      <a:pt x="781384" y="449089"/>
                      <a:pt x="799436" y="471518"/>
                    </a:cubicBezTo>
                    <a:cubicBezTo>
                      <a:pt x="817489" y="493948"/>
                      <a:pt x="807243" y="485902"/>
                      <a:pt x="813098" y="491510"/>
                    </a:cubicBezTo>
                    <a:cubicBezTo>
                      <a:pt x="817002" y="459572"/>
                      <a:pt x="821637" y="426904"/>
                      <a:pt x="816758" y="394722"/>
                    </a:cubicBezTo>
                    <a:close/>
                    <a:moveTo>
                      <a:pt x="87807" y="632911"/>
                    </a:moveTo>
                    <a:lnTo>
                      <a:pt x="87807" y="526129"/>
                    </a:lnTo>
                    <a:lnTo>
                      <a:pt x="117082" y="526129"/>
                    </a:lnTo>
                    <a:lnTo>
                      <a:pt x="117082" y="807957"/>
                    </a:lnTo>
                    <a:cubicBezTo>
                      <a:pt x="117082" y="817709"/>
                      <a:pt x="143917" y="825754"/>
                      <a:pt x="146357" y="804300"/>
                    </a:cubicBezTo>
                    <a:cubicBezTo>
                      <a:pt x="150504" y="768218"/>
                      <a:pt x="131231" y="714095"/>
                      <a:pt x="180999" y="702881"/>
                    </a:cubicBezTo>
                    <a:cubicBezTo>
                      <a:pt x="181731" y="698249"/>
                      <a:pt x="180511" y="699955"/>
                      <a:pt x="178316" y="698980"/>
                    </a:cubicBezTo>
                    <a:cubicBezTo>
                      <a:pt x="162214" y="691666"/>
                      <a:pt x="149040" y="683133"/>
                      <a:pt x="146357" y="663386"/>
                    </a:cubicBezTo>
                    <a:cubicBezTo>
                      <a:pt x="143673" y="643638"/>
                      <a:pt x="143917" y="575619"/>
                      <a:pt x="146357" y="548558"/>
                    </a:cubicBezTo>
                    <a:cubicBezTo>
                      <a:pt x="150260" y="499555"/>
                      <a:pt x="193197" y="465180"/>
                      <a:pt x="241257" y="466399"/>
                    </a:cubicBezTo>
                    <a:lnTo>
                      <a:pt x="232963" y="456403"/>
                    </a:lnTo>
                    <a:cubicBezTo>
                      <a:pt x="189538" y="483708"/>
                      <a:pt x="109763" y="447139"/>
                      <a:pt x="74145" y="485415"/>
                    </a:cubicBezTo>
                    <a:cubicBezTo>
                      <a:pt x="45358" y="516377"/>
                      <a:pt x="63899" y="590491"/>
                      <a:pt x="58775" y="630473"/>
                    </a:cubicBezTo>
                    <a:cubicBezTo>
                      <a:pt x="61459" y="647052"/>
                      <a:pt x="85123" y="645101"/>
                      <a:pt x="87807" y="632424"/>
                    </a:cubicBezTo>
                    <a:close/>
                    <a:moveTo>
                      <a:pt x="759915" y="526129"/>
                    </a:moveTo>
                    <a:lnTo>
                      <a:pt x="759915" y="632911"/>
                    </a:lnTo>
                    <a:cubicBezTo>
                      <a:pt x="759915" y="642663"/>
                      <a:pt x="786751" y="650708"/>
                      <a:pt x="789190" y="629254"/>
                    </a:cubicBezTo>
                    <a:cubicBezTo>
                      <a:pt x="791630" y="607800"/>
                      <a:pt x="791386" y="546851"/>
                      <a:pt x="789190" y="521496"/>
                    </a:cubicBezTo>
                    <a:cubicBezTo>
                      <a:pt x="786507" y="492729"/>
                      <a:pt x="764062" y="470299"/>
                      <a:pt x="735275" y="467618"/>
                    </a:cubicBezTo>
                    <a:cubicBezTo>
                      <a:pt x="695510" y="463961"/>
                      <a:pt x="651841" y="476150"/>
                      <a:pt x="615003" y="456890"/>
                    </a:cubicBezTo>
                    <a:lnTo>
                      <a:pt x="606708" y="466886"/>
                    </a:lnTo>
                    <a:cubicBezTo>
                      <a:pt x="655012" y="465667"/>
                      <a:pt x="697949" y="499799"/>
                      <a:pt x="701609" y="549045"/>
                    </a:cubicBezTo>
                    <a:cubicBezTo>
                      <a:pt x="703804" y="576107"/>
                      <a:pt x="704780" y="638031"/>
                      <a:pt x="701609" y="663873"/>
                    </a:cubicBezTo>
                    <a:cubicBezTo>
                      <a:pt x="698925" y="683621"/>
                      <a:pt x="685751" y="692154"/>
                      <a:pt x="669650" y="699468"/>
                    </a:cubicBezTo>
                    <a:cubicBezTo>
                      <a:pt x="667454" y="700443"/>
                      <a:pt x="666235" y="698493"/>
                      <a:pt x="666967" y="703368"/>
                    </a:cubicBezTo>
                    <a:cubicBezTo>
                      <a:pt x="716734" y="714339"/>
                      <a:pt x="697461" y="768706"/>
                      <a:pt x="701609" y="804788"/>
                    </a:cubicBezTo>
                    <a:cubicBezTo>
                      <a:pt x="704048" y="826242"/>
                      <a:pt x="730884" y="818196"/>
                      <a:pt x="730884" y="808445"/>
                    </a:cubicBezTo>
                    <a:lnTo>
                      <a:pt x="730884" y="526616"/>
                    </a:lnTo>
                    <a:lnTo>
                      <a:pt x="760159" y="526616"/>
                    </a:lnTo>
                    <a:close/>
                    <a:moveTo>
                      <a:pt x="204663" y="662167"/>
                    </a:moveTo>
                    <a:lnTo>
                      <a:pt x="204663" y="555384"/>
                    </a:lnTo>
                    <a:lnTo>
                      <a:pt x="233938" y="555384"/>
                    </a:lnTo>
                    <a:lnTo>
                      <a:pt x="233938" y="837213"/>
                    </a:lnTo>
                    <a:cubicBezTo>
                      <a:pt x="233938" y="846964"/>
                      <a:pt x="260774" y="855010"/>
                      <a:pt x="263214" y="833556"/>
                    </a:cubicBezTo>
                    <a:cubicBezTo>
                      <a:pt x="267361" y="797474"/>
                      <a:pt x="248088" y="743351"/>
                      <a:pt x="297856" y="732136"/>
                    </a:cubicBezTo>
                    <a:cubicBezTo>
                      <a:pt x="298588" y="727504"/>
                      <a:pt x="297368" y="729211"/>
                      <a:pt x="295172" y="728236"/>
                    </a:cubicBezTo>
                    <a:cubicBezTo>
                      <a:pt x="279071" y="720922"/>
                      <a:pt x="265897" y="712389"/>
                      <a:pt x="263214" y="692641"/>
                    </a:cubicBezTo>
                    <a:cubicBezTo>
                      <a:pt x="260530" y="672894"/>
                      <a:pt x="260774" y="604875"/>
                      <a:pt x="263214" y="577813"/>
                    </a:cubicBezTo>
                    <a:cubicBezTo>
                      <a:pt x="267117" y="528810"/>
                      <a:pt x="310054" y="494435"/>
                      <a:pt x="358114" y="495654"/>
                    </a:cubicBezTo>
                    <a:lnTo>
                      <a:pt x="349819" y="485658"/>
                    </a:lnTo>
                    <a:cubicBezTo>
                      <a:pt x="306394" y="512964"/>
                      <a:pt x="226620" y="476394"/>
                      <a:pt x="191002" y="514670"/>
                    </a:cubicBezTo>
                    <a:cubicBezTo>
                      <a:pt x="162214" y="545632"/>
                      <a:pt x="180755" y="619746"/>
                      <a:pt x="175632" y="659729"/>
                    </a:cubicBezTo>
                    <a:cubicBezTo>
                      <a:pt x="178316" y="676307"/>
                      <a:pt x="201980" y="674357"/>
                      <a:pt x="204663" y="661679"/>
                    </a:cubicBezTo>
                    <a:close/>
                    <a:moveTo>
                      <a:pt x="643058" y="555384"/>
                    </a:moveTo>
                    <a:lnTo>
                      <a:pt x="643058" y="662167"/>
                    </a:lnTo>
                    <a:cubicBezTo>
                      <a:pt x="643058" y="671919"/>
                      <a:pt x="669894" y="679964"/>
                      <a:pt x="672334" y="658510"/>
                    </a:cubicBezTo>
                    <a:cubicBezTo>
                      <a:pt x="674773" y="637056"/>
                      <a:pt x="674529" y="576107"/>
                      <a:pt x="672334" y="550752"/>
                    </a:cubicBezTo>
                    <a:cubicBezTo>
                      <a:pt x="670138" y="525397"/>
                      <a:pt x="647206" y="499555"/>
                      <a:pt x="618419" y="496873"/>
                    </a:cubicBezTo>
                    <a:cubicBezTo>
                      <a:pt x="578653" y="493216"/>
                      <a:pt x="534985" y="505406"/>
                      <a:pt x="498146" y="486146"/>
                    </a:cubicBezTo>
                    <a:lnTo>
                      <a:pt x="489852" y="496142"/>
                    </a:lnTo>
                    <a:cubicBezTo>
                      <a:pt x="538156" y="494923"/>
                      <a:pt x="581093" y="529054"/>
                      <a:pt x="584752" y="578301"/>
                    </a:cubicBezTo>
                    <a:cubicBezTo>
                      <a:pt x="588411" y="627548"/>
                      <a:pt x="587924" y="667287"/>
                      <a:pt x="584752" y="693129"/>
                    </a:cubicBezTo>
                    <a:cubicBezTo>
                      <a:pt x="582069" y="712876"/>
                      <a:pt x="568895" y="721409"/>
                      <a:pt x="552793" y="728723"/>
                    </a:cubicBezTo>
                    <a:cubicBezTo>
                      <a:pt x="536692" y="736037"/>
                      <a:pt x="549378" y="727748"/>
                      <a:pt x="550110" y="732624"/>
                    </a:cubicBezTo>
                    <a:cubicBezTo>
                      <a:pt x="599878" y="743595"/>
                      <a:pt x="580605" y="797961"/>
                      <a:pt x="584752" y="834043"/>
                    </a:cubicBezTo>
                    <a:cubicBezTo>
                      <a:pt x="587192" y="855497"/>
                      <a:pt x="614027" y="847452"/>
                      <a:pt x="614027" y="837700"/>
                    </a:cubicBezTo>
                    <a:lnTo>
                      <a:pt x="614027" y="555872"/>
                    </a:lnTo>
                    <a:lnTo>
                      <a:pt x="643302" y="555872"/>
                    </a:lnTo>
                    <a:close/>
                    <a:moveTo>
                      <a:pt x="525958" y="584640"/>
                    </a:moveTo>
                    <a:lnTo>
                      <a:pt x="525958" y="691422"/>
                    </a:lnTo>
                    <a:cubicBezTo>
                      <a:pt x="525958" y="701174"/>
                      <a:pt x="552793" y="709220"/>
                      <a:pt x="555233" y="687765"/>
                    </a:cubicBezTo>
                    <a:cubicBezTo>
                      <a:pt x="558161" y="663142"/>
                      <a:pt x="557429" y="605362"/>
                      <a:pt x="555233" y="580008"/>
                    </a:cubicBezTo>
                    <a:cubicBezTo>
                      <a:pt x="552549" y="551240"/>
                      <a:pt x="530105" y="528810"/>
                      <a:pt x="501318" y="526129"/>
                    </a:cubicBezTo>
                    <a:cubicBezTo>
                      <a:pt x="472531" y="523447"/>
                      <a:pt x="390316" y="523203"/>
                      <a:pt x="349575" y="526129"/>
                    </a:cubicBezTo>
                    <a:cubicBezTo>
                      <a:pt x="319812" y="528079"/>
                      <a:pt x="295660" y="547827"/>
                      <a:pt x="292245" y="578545"/>
                    </a:cubicBezTo>
                    <a:cubicBezTo>
                      <a:pt x="288829" y="609263"/>
                      <a:pt x="294196" y="655097"/>
                      <a:pt x="292245" y="691179"/>
                    </a:cubicBezTo>
                    <a:cubicBezTo>
                      <a:pt x="295904" y="708001"/>
                      <a:pt x="321032" y="701418"/>
                      <a:pt x="321032" y="691666"/>
                    </a:cubicBezTo>
                    <a:lnTo>
                      <a:pt x="321032" y="584883"/>
                    </a:lnTo>
                    <a:lnTo>
                      <a:pt x="350307" y="584883"/>
                    </a:lnTo>
                    <a:lnTo>
                      <a:pt x="350307" y="866712"/>
                    </a:lnTo>
                    <a:cubicBezTo>
                      <a:pt x="350307" y="875488"/>
                      <a:pt x="370800" y="882071"/>
                      <a:pt x="377386" y="870125"/>
                    </a:cubicBezTo>
                    <a:cubicBezTo>
                      <a:pt x="383974" y="858179"/>
                      <a:pt x="377875" y="814540"/>
                      <a:pt x="379338" y="799180"/>
                    </a:cubicBezTo>
                    <a:cubicBezTo>
                      <a:pt x="382510" y="768706"/>
                      <a:pt x="416908" y="750177"/>
                      <a:pt x="444231" y="765293"/>
                    </a:cubicBezTo>
                    <a:cubicBezTo>
                      <a:pt x="479606" y="785040"/>
                      <a:pt x="463260" y="830386"/>
                      <a:pt x="466920" y="863055"/>
                    </a:cubicBezTo>
                    <a:cubicBezTo>
                      <a:pt x="470579" y="895724"/>
                      <a:pt x="496195" y="876464"/>
                      <a:pt x="496195" y="866712"/>
                    </a:cubicBezTo>
                    <a:lnTo>
                      <a:pt x="496195" y="584883"/>
                    </a:lnTo>
                    <a:lnTo>
                      <a:pt x="525470" y="584883"/>
                    </a:lnTo>
                    <a:close/>
                  </a:path>
                </a:pathLst>
              </a:custGeom>
              <a:solidFill>
                <a:srgbClr val="1A3966"/>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567" name="Group 1588">
            <a:extLst>
              <a:ext uri="{FF2B5EF4-FFF2-40B4-BE49-F238E27FC236}">
                <a16:creationId xmlns:a16="http://schemas.microsoft.com/office/drawing/2014/main" id="{99407854-DA4B-9E25-371D-5A367B19336A}"/>
              </a:ext>
            </a:extLst>
          </p:cNvPr>
          <p:cNvGrpSpPr/>
          <p:nvPr/>
        </p:nvGrpSpPr>
        <p:grpSpPr>
          <a:xfrm>
            <a:off x="5671654" y="8726976"/>
            <a:ext cx="1734221" cy="1240357"/>
            <a:chOff x="2139090" y="3520476"/>
            <a:chExt cx="1786282" cy="1262447"/>
          </a:xfrm>
        </p:grpSpPr>
        <p:sp>
          <p:nvSpPr>
            <p:cNvPr id="568" name="Google Shape;1042;p3">
              <a:extLst>
                <a:ext uri="{FF2B5EF4-FFF2-40B4-BE49-F238E27FC236}">
                  <a16:creationId xmlns:a16="http://schemas.microsoft.com/office/drawing/2014/main" id="{6ACF0F92-E50A-DCEE-7206-CBDA1D3B6D3E}"/>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69" name="TextBox 19">
              <a:extLst>
                <a:ext uri="{FF2B5EF4-FFF2-40B4-BE49-F238E27FC236}">
                  <a16:creationId xmlns:a16="http://schemas.microsoft.com/office/drawing/2014/main" id="{ED23CF2F-F97D-A87C-DB52-2D6A12D1DFD9}"/>
                </a:ext>
              </a:extLst>
            </p:cNvPr>
            <p:cNvSpPr txBox="1"/>
            <p:nvPr/>
          </p:nvSpPr>
          <p:spPr>
            <a:xfrm>
              <a:off x="2139090" y="4469665"/>
              <a:ext cx="1786282" cy="313258"/>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THREATS</a:t>
              </a:r>
            </a:p>
          </p:txBody>
        </p:sp>
        <p:grpSp>
          <p:nvGrpSpPr>
            <p:cNvPr id="570" name="Graphic 2">
              <a:extLst>
                <a:ext uri="{FF2B5EF4-FFF2-40B4-BE49-F238E27FC236}">
                  <a16:creationId xmlns:a16="http://schemas.microsoft.com/office/drawing/2014/main" id="{34AA1B0E-BC54-555A-FA60-AB90697FA2DB}"/>
                </a:ext>
              </a:extLst>
            </p:cNvPr>
            <p:cNvGrpSpPr/>
            <p:nvPr/>
          </p:nvGrpSpPr>
          <p:grpSpPr>
            <a:xfrm>
              <a:off x="2711767" y="3650564"/>
              <a:ext cx="608510" cy="608133"/>
              <a:chOff x="5541225" y="2222215"/>
              <a:chExt cx="987498" cy="986883"/>
            </a:xfrm>
            <a:noFill/>
          </p:grpSpPr>
          <p:sp>
            <p:nvSpPr>
              <p:cNvPr id="571" name="Freeform 1445">
                <a:extLst>
                  <a:ext uri="{FF2B5EF4-FFF2-40B4-BE49-F238E27FC236}">
                    <a16:creationId xmlns:a16="http://schemas.microsoft.com/office/drawing/2014/main" id="{216F5B73-1326-2856-0B56-6634A37C8EF9}"/>
                  </a:ext>
                </a:extLst>
              </p:cNvPr>
              <p:cNvSpPr/>
              <p:nvPr/>
            </p:nvSpPr>
            <p:spPr>
              <a:xfrm>
                <a:off x="6442181" y="2271749"/>
                <a:ext cx="35921" cy="36299"/>
              </a:xfrm>
              <a:custGeom>
                <a:avLst/>
                <a:gdLst>
                  <a:gd name="connsiteX0" fmla="*/ 35921 w 35921"/>
                  <a:gd name="connsiteY0" fmla="*/ 0 h 36299"/>
                  <a:gd name="connsiteX1" fmla="*/ 0 w 35921"/>
                  <a:gd name="connsiteY1" fmla="*/ 36299 h 36299"/>
                </a:gdLst>
                <a:ahLst/>
                <a:cxnLst>
                  <a:cxn ang="0">
                    <a:pos x="connsiteX0" y="connsiteY0"/>
                  </a:cxn>
                  <a:cxn ang="0">
                    <a:pos x="connsiteX1" y="connsiteY1"/>
                  </a:cxn>
                </a:cxnLst>
                <a:rect l="l" t="t" r="r" b="b"/>
                <a:pathLst>
                  <a:path w="35921" h="36299">
                    <a:moveTo>
                      <a:pt x="35921" y="0"/>
                    </a:moveTo>
                    <a:lnTo>
                      <a:pt x="0" y="36299"/>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2" name="Freeform 1446">
                <a:extLst>
                  <a:ext uri="{FF2B5EF4-FFF2-40B4-BE49-F238E27FC236}">
                    <a16:creationId xmlns:a16="http://schemas.microsoft.com/office/drawing/2014/main" id="{D9D01771-4E71-5AC4-BED2-D48C8559F79B}"/>
                  </a:ext>
                </a:extLst>
              </p:cNvPr>
              <p:cNvSpPr/>
              <p:nvPr/>
            </p:nvSpPr>
            <p:spPr>
              <a:xfrm>
                <a:off x="6156325" y="2384238"/>
                <a:ext cx="209287" cy="209665"/>
              </a:xfrm>
              <a:custGeom>
                <a:avLst/>
                <a:gdLst>
                  <a:gd name="connsiteX0" fmla="*/ 189814 w 209287"/>
                  <a:gd name="connsiteY0" fmla="*/ 164291 h 209665"/>
                  <a:gd name="connsiteX1" fmla="*/ 144440 w 209287"/>
                  <a:gd name="connsiteY1" fmla="*/ 209665 h 209665"/>
                  <a:gd name="connsiteX2" fmla="*/ 81295 w 209287"/>
                  <a:gd name="connsiteY2" fmla="*/ 128370 h 209665"/>
                  <a:gd name="connsiteX3" fmla="*/ 0 w 209287"/>
                  <a:gd name="connsiteY3" fmla="*/ 65225 h 209665"/>
                  <a:gd name="connsiteX4" fmla="*/ 45374 w 209287"/>
                  <a:gd name="connsiteY4" fmla="*/ 19851 h 209665"/>
                  <a:gd name="connsiteX5" fmla="*/ 141416 w 209287"/>
                  <a:gd name="connsiteY5" fmla="*/ 19851 h 209665"/>
                  <a:gd name="connsiteX6" fmla="*/ 189436 w 209287"/>
                  <a:gd name="connsiteY6" fmla="*/ 67872 h 209665"/>
                  <a:gd name="connsiteX7" fmla="*/ 189436 w 209287"/>
                  <a:gd name="connsiteY7" fmla="*/ 163913 h 2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287" h="209665">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3" name="Freeform 1447">
                <a:extLst>
                  <a:ext uri="{FF2B5EF4-FFF2-40B4-BE49-F238E27FC236}">
                    <a16:creationId xmlns:a16="http://schemas.microsoft.com/office/drawing/2014/main" id="{7669FCBE-24E6-0C01-5EC8-04A6D3E1DD5C}"/>
                  </a:ext>
                </a:extLst>
              </p:cNvPr>
              <p:cNvSpPr/>
              <p:nvPr/>
            </p:nvSpPr>
            <p:spPr>
              <a:xfrm>
                <a:off x="6315890" y="2350018"/>
                <a:ext cx="72220" cy="72220"/>
              </a:xfrm>
              <a:custGeom>
                <a:avLst/>
                <a:gdLst>
                  <a:gd name="connsiteX0" fmla="*/ 0 w 72220"/>
                  <a:gd name="connsiteY0" fmla="*/ 72220 h 72220"/>
                  <a:gd name="connsiteX1" fmla="*/ 48021 w 72220"/>
                  <a:gd name="connsiteY1" fmla="*/ 48021 h 72220"/>
                  <a:gd name="connsiteX2" fmla="*/ 72220 w 72220"/>
                  <a:gd name="connsiteY2" fmla="*/ 0 h 72220"/>
                </a:gdLst>
                <a:ahLst/>
                <a:cxnLst>
                  <a:cxn ang="0">
                    <a:pos x="connsiteX0" y="connsiteY0"/>
                  </a:cxn>
                  <a:cxn ang="0">
                    <a:pos x="connsiteX1" y="connsiteY1"/>
                  </a:cxn>
                  <a:cxn ang="0">
                    <a:pos x="connsiteX2" y="connsiteY2"/>
                  </a:cxn>
                </a:cxnLst>
                <a:rect l="l" t="t" r="r" b="b"/>
                <a:pathLst>
                  <a:path w="72220" h="72220">
                    <a:moveTo>
                      <a:pt x="0" y="72220"/>
                    </a:moveTo>
                    <a:cubicBezTo>
                      <a:pt x="18150" y="54071"/>
                      <a:pt x="29871" y="66170"/>
                      <a:pt x="48021" y="48021"/>
                    </a:cubicBezTo>
                    <a:cubicBezTo>
                      <a:pt x="66170" y="29871"/>
                      <a:pt x="54071" y="18150"/>
                      <a:pt x="72220" y="0"/>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nvGrpSpPr>
              <p:cNvPr id="574" name="Graphic 2">
                <a:extLst>
                  <a:ext uri="{FF2B5EF4-FFF2-40B4-BE49-F238E27FC236}">
                    <a16:creationId xmlns:a16="http://schemas.microsoft.com/office/drawing/2014/main" id="{AEC1E670-6B5F-AA3E-024E-CAA24F928D2D}"/>
                  </a:ext>
                </a:extLst>
              </p:cNvPr>
              <p:cNvGrpSpPr/>
              <p:nvPr/>
            </p:nvGrpSpPr>
            <p:grpSpPr>
              <a:xfrm>
                <a:off x="6237998" y="2271749"/>
                <a:ext cx="240104" cy="240481"/>
                <a:chOff x="6237998" y="2271749"/>
                <a:chExt cx="240104" cy="240481"/>
              </a:xfrm>
              <a:grpFill/>
            </p:grpSpPr>
            <p:sp>
              <p:nvSpPr>
                <p:cNvPr id="585" name="Freeform 1459">
                  <a:extLst>
                    <a:ext uri="{FF2B5EF4-FFF2-40B4-BE49-F238E27FC236}">
                      <a16:creationId xmlns:a16="http://schemas.microsoft.com/office/drawing/2014/main" id="{5CF2AA1F-708F-93BC-352B-7D96B2412397}"/>
                    </a:ext>
                  </a:extLst>
                </p:cNvPr>
                <p:cNvSpPr/>
                <p:nvPr/>
              </p:nvSpPr>
              <p:spPr>
                <a:xfrm>
                  <a:off x="6237998" y="2271749"/>
                  <a:ext cx="35921" cy="36299"/>
                </a:xfrm>
                <a:custGeom>
                  <a:avLst/>
                  <a:gdLst>
                    <a:gd name="connsiteX0" fmla="*/ 35921 w 35921"/>
                    <a:gd name="connsiteY0" fmla="*/ 36299 h 36299"/>
                    <a:gd name="connsiteX1" fmla="*/ 0 w 35921"/>
                    <a:gd name="connsiteY1" fmla="*/ 0 h 36299"/>
                  </a:gdLst>
                  <a:ahLst/>
                  <a:cxnLst>
                    <a:cxn ang="0">
                      <a:pos x="connsiteX0" y="connsiteY0"/>
                    </a:cxn>
                    <a:cxn ang="0">
                      <a:pos x="connsiteX1" y="connsiteY1"/>
                    </a:cxn>
                  </a:cxnLst>
                  <a:rect l="l" t="t" r="r" b="b"/>
                  <a:pathLst>
                    <a:path w="35921" h="36299">
                      <a:moveTo>
                        <a:pt x="35921" y="36299"/>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86" name="Freeform 1460">
                  <a:extLst>
                    <a:ext uri="{FF2B5EF4-FFF2-40B4-BE49-F238E27FC236}">
                      <a16:creationId xmlns:a16="http://schemas.microsoft.com/office/drawing/2014/main" id="{B7D9C804-4331-691A-759F-958B45E02505}"/>
                    </a:ext>
                  </a:extLst>
                </p:cNvPr>
                <p:cNvSpPr/>
                <p:nvPr/>
              </p:nvSpPr>
              <p:spPr>
                <a:xfrm>
                  <a:off x="6442181" y="2476309"/>
                  <a:ext cx="35921" cy="35921"/>
                </a:xfrm>
                <a:custGeom>
                  <a:avLst/>
                  <a:gdLst>
                    <a:gd name="connsiteX0" fmla="*/ 35921 w 35921"/>
                    <a:gd name="connsiteY0" fmla="*/ 35921 h 35921"/>
                    <a:gd name="connsiteX1" fmla="*/ 0 w 35921"/>
                    <a:gd name="connsiteY1" fmla="*/ 0 h 35921"/>
                  </a:gdLst>
                  <a:ahLst/>
                  <a:cxnLst>
                    <a:cxn ang="0">
                      <a:pos x="connsiteX0" y="connsiteY0"/>
                    </a:cxn>
                    <a:cxn ang="0">
                      <a:pos x="connsiteX1" y="connsiteY1"/>
                    </a:cxn>
                  </a:cxnLst>
                  <a:rect l="l" t="t" r="r" b="b"/>
                  <a:pathLst>
                    <a:path w="35921" h="35921">
                      <a:moveTo>
                        <a:pt x="35921" y="35921"/>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sp>
            <p:nvSpPr>
              <p:cNvPr id="575" name="Freeform 1449">
                <a:extLst>
                  <a:ext uri="{FF2B5EF4-FFF2-40B4-BE49-F238E27FC236}">
                    <a16:creationId xmlns:a16="http://schemas.microsoft.com/office/drawing/2014/main" id="{B505840E-587F-466A-85D7-2F914BB1A409}"/>
                  </a:ext>
                </a:extLst>
              </p:cNvPr>
              <p:cNvSpPr/>
              <p:nvPr/>
            </p:nvSpPr>
            <p:spPr>
              <a:xfrm>
                <a:off x="6357861" y="2222215"/>
                <a:ext cx="3781" cy="50667"/>
              </a:xfrm>
              <a:custGeom>
                <a:avLst/>
                <a:gdLst>
                  <a:gd name="connsiteX0" fmla="*/ 0 w 3781"/>
                  <a:gd name="connsiteY0" fmla="*/ 50668 h 50667"/>
                  <a:gd name="connsiteX1" fmla="*/ 0 w 3781"/>
                  <a:gd name="connsiteY1" fmla="*/ 0 h 50667"/>
                </a:gdLst>
                <a:ahLst/>
                <a:cxnLst>
                  <a:cxn ang="0">
                    <a:pos x="connsiteX0" y="connsiteY0"/>
                  </a:cxn>
                  <a:cxn ang="0">
                    <a:pos x="connsiteX1" y="connsiteY1"/>
                  </a:cxn>
                </a:cxnLst>
                <a:rect l="l" t="t" r="r" b="b"/>
                <a:pathLst>
                  <a:path w="3781" h="50667">
                    <a:moveTo>
                      <a:pt x="0" y="50668"/>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6" name="Freeform 1450">
                <a:extLst>
                  <a:ext uri="{FF2B5EF4-FFF2-40B4-BE49-F238E27FC236}">
                    <a16:creationId xmlns:a16="http://schemas.microsoft.com/office/drawing/2014/main" id="{5990645E-46D7-713B-D0C2-D6F9F74DC1A3}"/>
                  </a:ext>
                </a:extLst>
              </p:cNvPr>
              <p:cNvSpPr/>
              <p:nvPr/>
            </p:nvSpPr>
            <p:spPr>
              <a:xfrm>
                <a:off x="6476968" y="2391989"/>
                <a:ext cx="51045" cy="3781"/>
              </a:xfrm>
              <a:custGeom>
                <a:avLst/>
                <a:gdLst>
                  <a:gd name="connsiteX0" fmla="*/ 51045 w 51045"/>
                  <a:gd name="connsiteY0" fmla="*/ 0 h 3781"/>
                  <a:gd name="connsiteX1" fmla="*/ 0 w 51045"/>
                  <a:gd name="connsiteY1" fmla="*/ 0 h 3781"/>
                </a:gdLst>
                <a:ahLst/>
                <a:cxnLst>
                  <a:cxn ang="0">
                    <a:pos x="connsiteX0" y="connsiteY0"/>
                  </a:cxn>
                  <a:cxn ang="0">
                    <a:pos x="connsiteX1" y="connsiteY1"/>
                  </a:cxn>
                </a:cxnLst>
                <a:rect l="l" t="t" r="r" b="b"/>
                <a:pathLst>
                  <a:path w="51045" h="3781">
                    <a:moveTo>
                      <a:pt x="51045" y="0"/>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7" name="Freeform 1451">
                <a:extLst>
                  <a:ext uri="{FF2B5EF4-FFF2-40B4-BE49-F238E27FC236}">
                    <a16:creationId xmlns:a16="http://schemas.microsoft.com/office/drawing/2014/main" id="{D9BBBF11-C022-475F-1BE0-0803D6F6D02C}"/>
                  </a:ext>
                </a:extLst>
              </p:cNvPr>
              <p:cNvSpPr/>
              <p:nvPr/>
            </p:nvSpPr>
            <p:spPr>
              <a:xfrm>
                <a:off x="5541225" y="2392840"/>
                <a:ext cx="802267" cy="815879"/>
              </a:xfrm>
              <a:custGeom>
                <a:avLst/>
                <a:gdLst>
                  <a:gd name="connsiteX0" fmla="*/ 394659 w 802267"/>
                  <a:gd name="connsiteY0" fmla="*/ 815880 h 815879"/>
                  <a:gd name="connsiteX1" fmla="*/ 119390 w 802267"/>
                  <a:gd name="connsiteY1" fmla="*/ 696395 h 815879"/>
                  <a:gd name="connsiteX2" fmla="*/ 119390 w 802267"/>
                  <a:gd name="connsiteY2" fmla="*/ 119390 h 815879"/>
                  <a:gd name="connsiteX3" fmla="*/ 696395 w 802267"/>
                  <a:gd name="connsiteY3" fmla="*/ 119390 h 815879"/>
                  <a:gd name="connsiteX4" fmla="*/ 802268 w 802267"/>
                  <a:gd name="connsiteY4" fmla="*/ 303154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67" h="815879">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8" name="Freeform 1452">
                <a:extLst>
                  <a:ext uri="{FF2B5EF4-FFF2-40B4-BE49-F238E27FC236}">
                    <a16:creationId xmlns:a16="http://schemas.microsoft.com/office/drawing/2014/main" id="{0116AF3D-C18A-FF80-56D5-B5D5A3D8938E}"/>
                  </a:ext>
                </a:extLst>
              </p:cNvPr>
              <p:cNvSpPr/>
              <p:nvPr/>
            </p:nvSpPr>
            <p:spPr>
              <a:xfrm>
                <a:off x="5760816" y="2495215"/>
                <a:ext cx="174311" cy="64657"/>
              </a:xfrm>
              <a:custGeom>
                <a:avLst/>
                <a:gdLst>
                  <a:gd name="connsiteX0" fmla="*/ 174311 w 174311"/>
                  <a:gd name="connsiteY0" fmla="*/ 0 h 64657"/>
                  <a:gd name="connsiteX1" fmla="*/ 0 w 174311"/>
                  <a:gd name="connsiteY1" fmla="*/ 64658 h 64657"/>
                </a:gdLst>
                <a:ahLst/>
                <a:cxnLst>
                  <a:cxn ang="0">
                    <a:pos x="connsiteX0" y="connsiteY0"/>
                  </a:cxn>
                  <a:cxn ang="0">
                    <a:pos x="connsiteX1" y="connsiteY1"/>
                  </a:cxn>
                </a:cxnLst>
                <a:rect l="l" t="t" r="r" b="b"/>
                <a:pathLst>
                  <a:path w="174311" h="64657">
                    <a:moveTo>
                      <a:pt x="174311" y="0"/>
                    </a:moveTo>
                    <a:cubicBezTo>
                      <a:pt x="110410" y="3025"/>
                      <a:pt x="49911" y="25334"/>
                      <a:pt x="0" y="64658"/>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9" name="Freeform 1453">
                <a:extLst>
                  <a:ext uri="{FF2B5EF4-FFF2-40B4-BE49-F238E27FC236}">
                    <a16:creationId xmlns:a16="http://schemas.microsoft.com/office/drawing/2014/main" id="{713CD588-95A2-E262-82FB-F3480A2FD991}"/>
                  </a:ext>
                </a:extLst>
              </p:cNvPr>
              <p:cNvSpPr/>
              <p:nvPr/>
            </p:nvSpPr>
            <p:spPr>
              <a:xfrm>
                <a:off x="6343871" y="2695995"/>
                <a:ext cx="3025" cy="12478"/>
              </a:xfrm>
              <a:custGeom>
                <a:avLst/>
                <a:gdLst>
                  <a:gd name="connsiteX0" fmla="*/ 0 w 3025"/>
                  <a:gd name="connsiteY0" fmla="*/ 0 h 12478"/>
                  <a:gd name="connsiteX1" fmla="*/ 3025 w 3025"/>
                  <a:gd name="connsiteY1" fmla="*/ 12478 h 12478"/>
                </a:gdLst>
                <a:ahLst/>
                <a:cxnLst>
                  <a:cxn ang="0">
                    <a:pos x="connsiteX0" y="connsiteY0"/>
                  </a:cxn>
                  <a:cxn ang="0">
                    <a:pos x="connsiteX1" y="connsiteY1"/>
                  </a:cxn>
                </a:cxnLst>
                <a:rect l="l" t="t" r="r" b="b"/>
                <a:pathLst>
                  <a:path w="3025" h="12478">
                    <a:moveTo>
                      <a:pt x="0" y="0"/>
                    </a:moveTo>
                    <a:cubicBezTo>
                      <a:pt x="1135" y="4159"/>
                      <a:pt x="2269" y="8319"/>
                      <a:pt x="3025" y="12478"/>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nvGrpSpPr>
              <p:cNvPr id="580" name="Graphic 2">
                <a:extLst>
                  <a:ext uri="{FF2B5EF4-FFF2-40B4-BE49-F238E27FC236}">
                    <a16:creationId xmlns:a16="http://schemas.microsoft.com/office/drawing/2014/main" id="{45027CB8-534C-E41E-3BD2-EA61B66721D1}"/>
                  </a:ext>
                </a:extLst>
              </p:cNvPr>
              <p:cNvGrpSpPr/>
              <p:nvPr/>
            </p:nvGrpSpPr>
            <p:grpSpPr>
              <a:xfrm>
                <a:off x="5998318" y="2733901"/>
                <a:ext cx="530405" cy="475197"/>
                <a:chOff x="5998318" y="2733901"/>
                <a:chExt cx="530405" cy="475197"/>
              </a:xfrm>
              <a:grpFill/>
            </p:grpSpPr>
            <p:sp>
              <p:nvSpPr>
                <p:cNvPr id="581" name="Freeform 1455">
                  <a:extLst>
                    <a:ext uri="{FF2B5EF4-FFF2-40B4-BE49-F238E27FC236}">
                      <a16:creationId xmlns:a16="http://schemas.microsoft.com/office/drawing/2014/main" id="{799CA497-A064-922D-66E5-6D52AE17AB36}"/>
                    </a:ext>
                  </a:extLst>
                </p:cNvPr>
                <p:cNvSpPr/>
                <p:nvPr/>
              </p:nvSpPr>
              <p:spPr>
                <a:xfrm>
                  <a:off x="5998318" y="2733901"/>
                  <a:ext cx="530405" cy="475197"/>
                </a:xfrm>
                <a:custGeom>
                  <a:avLst/>
                  <a:gdLst>
                    <a:gd name="connsiteX0" fmla="*/ 495664 w 530405"/>
                    <a:gd name="connsiteY0" fmla="*/ 475198 h 475197"/>
                    <a:gd name="connsiteX1" fmla="*/ 33985 w 530405"/>
                    <a:gd name="connsiteY1" fmla="*/ 475198 h 475197"/>
                    <a:gd name="connsiteX2" fmla="*/ 4492 w 530405"/>
                    <a:gd name="connsiteY2" fmla="*/ 424530 h 475197"/>
                    <a:gd name="connsiteX3" fmla="*/ 235521 w 530405"/>
                    <a:gd name="connsiteY3" fmla="*/ 17299 h 475197"/>
                    <a:gd name="connsiteX4" fmla="*/ 294885 w 530405"/>
                    <a:gd name="connsiteY4" fmla="*/ 17299 h 475197"/>
                    <a:gd name="connsiteX5" fmla="*/ 525914 w 530405"/>
                    <a:gd name="connsiteY5" fmla="*/ 424530 h 475197"/>
                    <a:gd name="connsiteX6" fmla="*/ 496421 w 530405"/>
                    <a:gd name="connsiteY6" fmla="*/ 475198 h 47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05" h="475197">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nvGrpSpPr>
                <p:cNvPr id="582" name="Graphic 2">
                  <a:extLst>
                    <a:ext uri="{FF2B5EF4-FFF2-40B4-BE49-F238E27FC236}">
                      <a16:creationId xmlns:a16="http://schemas.microsoft.com/office/drawing/2014/main" id="{794DD66E-B210-6CCC-4298-72A6F0DD6887}"/>
                    </a:ext>
                  </a:extLst>
                </p:cNvPr>
                <p:cNvGrpSpPr/>
                <p:nvPr/>
              </p:nvGrpSpPr>
              <p:grpSpPr>
                <a:xfrm>
                  <a:off x="6228923" y="2868794"/>
                  <a:ext cx="68060" cy="288880"/>
                  <a:chOff x="6228923" y="2868794"/>
                  <a:chExt cx="68060" cy="288880"/>
                </a:xfrm>
                <a:grpFill/>
              </p:grpSpPr>
              <p:sp>
                <p:nvSpPr>
                  <p:cNvPr id="583" name="Freeform 1457">
                    <a:extLst>
                      <a:ext uri="{FF2B5EF4-FFF2-40B4-BE49-F238E27FC236}">
                        <a16:creationId xmlns:a16="http://schemas.microsoft.com/office/drawing/2014/main" id="{24D41CB0-FF99-0452-FC37-1FBB5798B66C}"/>
                      </a:ext>
                    </a:extLst>
                  </p:cNvPr>
                  <p:cNvSpPr/>
                  <p:nvPr/>
                </p:nvSpPr>
                <p:spPr>
                  <a:xfrm>
                    <a:off x="6228923" y="3089614"/>
                    <a:ext cx="68060" cy="68060"/>
                  </a:xfrm>
                  <a:custGeom>
                    <a:avLst/>
                    <a:gdLst>
                      <a:gd name="connsiteX0" fmla="*/ 68061 w 68060"/>
                      <a:gd name="connsiteY0" fmla="*/ 34030 h 68060"/>
                      <a:gd name="connsiteX1" fmla="*/ 34030 w 68060"/>
                      <a:gd name="connsiteY1" fmla="*/ 68061 h 68060"/>
                      <a:gd name="connsiteX2" fmla="*/ 0 w 68060"/>
                      <a:gd name="connsiteY2" fmla="*/ 34030 h 68060"/>
                      <a:gd name="connsiteX3" fmla="*/ 34030 w 68060"/>
                      <a:gd name="connsiteY3" fmla="*/ 0 h 68060"/>
                      <a:gd name="connsiteX4" fmla="*/ 68061 w 68060"/>
                      <a:gd name="connsiteY4" fmla="*/ 34030 h 6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60" h="6806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84" name="Freeform 1458">
                    <a:extLst>
                      <a:ext uri="{FF2B5EF4-FFF2-40B4-BE49-F238E27FC236}">
                        <a16:creationId xmlns:a16="http://schemas.microsoft.com/office/drawing/2014/main" id="{D9D5B0C5-8CDD-8785-ADB6-EA334A9A7513}"/>
                      </a:ext>
                    </a:extLst>
                  </p:cNvPr>
                  <p:cNvSpPr/>
                  <p:nvPr/>
                </p:nvSpPr>
                <p:spPr>
                  <a:xfrm>
                    <a:off x="6230706" y="2868794"/>
                    <a:ext cx="64817" cy="170152"/>
                  </a:xfrm>
                  <a:custGeom>
                    <a:avLst/>
                    <a:gdLst>
                      <a:gd name="connsiteX0" fmla="*/ 34138 w 64817"/>
                      <a:gd name="connsiteY0" fmla="*/ 170152 h 170152"/>
                      <a:gd name="connsiteX1" fmla="*/ 30735 w 64817"/>
                      <a:gd name="connsiteY1" fmla="*/ 170152 h 170152"/>
                      <a:gd name="connsiteX2" fmla="*/ 13720 w 64817"/>
                      <a:gd name="connsiteY2" fmla="*/ 154649 h 170152"/>
                      <a:gd name="connsiteX3" fmla="*/ 108 w 64817"/>
                      <a:gd name="connsiteY3" fmla="*/ 18527 h 170152"/>
                      <a:gd name="connsiteX4" fmla="*/ 17123 w 64817"/>
                      <a:gd name="connsiteY4" fmla="*/ 0 h 170152"/>
                      <a:gd name="connsiteX5" fmla="*/ 47751 w 64817"/>
                      <a:gd name="connsiteY5" fmla="*/ 0 h 170152"/>
                      <a:gd name="connsiteX6" fmla="*/ 64766 w 64817"/>
                      <a:gd name="connsiteY6" fmla="*/ 18527 h 170152"/>
                      <a:gd name="connsiteX7" fmla="*/ 51154 w 64817"/>
                      <a:gd name="connsiteY7" fmla="*/ 154649 h 170152"/>
                      <a:gd name="connsiteX8" fmla="*/ 34138 w 64817"/>
                      <a:gd name="connsiteY8" fmla="*/ 170152 h 1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17" h="170152">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grpSp>
    </p:spTree>
    <p:extLst>
      <p:ext uri="{BB962C8B-B14F-4D97-AF65-F5344CB8AC3E}">
        <p14:creationId xmlns:p14="http://schemas.microsoft.com/office/powerpoint/2010/main" val="2532880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09138" y="1559223"/>
            <a:ext cx="5895705"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An Introduction to Systems Design and Whole Life Cycle Thinking</a:t>
            </a:r>
          </a:p>
        </p:txBody>
      </p:sp>
      <p:sp>
        <p:nvSpPr>
          <p:cNvPr id="26" name="Text Placeholder 6">
            <a:extLst>
              <a:ext uri="{FF2B5EF4-FFF2-40B4-BE49-F238E27FC236}">
                <a16:creationId xmlns:a16="http://schemas.microsoft.com/office/drawing/2014/main" id="{7CCF07EB-89A8-06E2-54EB-AF04C1EF1407}"/>
              </a:ext>
            </a:extLst>
          </p:cNvPr>
          <p:cNvSpPr txBox="1">
            <a:spLocks/>
          </p:cNvSpPr>
          <p:nvPr/>
        </p:nvSpPr>
        <p:spPr>
          <a:xfrm>
            <a:off x="879243" y="5865507"/>
            <a:ext cx="6570584" cy="495730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C71E8901-61C4-9CE3-25EE-8CA566768026}"/>
              </a:ext>
            </a:extLst>
          </p:cNvPr>
          <p:cNvGrpSpPr/>
          <p:nvPr/>
        </p:nvGrpSpPr>
        <p:grpSpPr>
          <a:xfrm>
            <a:off x="615745" y="-12344"/>
            <a:ext cx="7206111" cy="1687885"/>
            <a:chOff x="632678" y="4589"/>
            <a:chExt cx="7206111" cy="1687885"/>
          </a:xfrm>
        </p:grpSpPr>
        <p:grpSp>
          <p:nvGrpSpPr>
            <p:cNvPr id="4" name="Group 3">
              <a:extLst>
                <a:ext uri="{FF2B5EF4-FFF2-40B4-BE49-F238E27FC236}">
                  <a16:creationId xmlns:a16="http://schemas.microsoft.com/office/drawing/2014/main" id="{E24892DD-14CA-09B0-FB64-A8B025F9DB7D}"/>
                </a:ext>
              </a:extLst>
            </p:cNvPr>
            <p:cNvGrpSpPr/>
            <p:nvPr/>
          </p:nvGrpSpPr>
          <p:grpSpPr>
            <a:xfrm>
              <a:off x="879243" y="4589"/>
              <a:ext cx="6959546" cy="1670099"/>
              <a:chOff x="1505149" y="-412626"/>
              <a:chExt cx="7631626" cy="1831381"/>
            </a:xfrm>
          </p:grpSpPr>
          <p:sp>
            <p:nvSpPr>
              <p:cNvPr id="11" name="Rectangle 107">
                <a:extLst>
                  <a:ext uri="{FF2B5EF4-FFF2-40B4-BE49-F238E27FC236}">
                    <a16:creationId xmlns:a16="http://schemas.microsoft.com/office/drawing/2014/main" id="{512DED37-036B-CC42-60CC-8EB1F16856E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318BA69C-37F6-8EAF-23FD-2DC48CBA2D66}"/>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5" name="Text Placeholder 32">
              <a:extLst>
                <a:ext uri="{FF2B5EF4-FFF2-40B4-BE49-F238E27FC236}">
                  <a16:creationId xmlns:a16="http://schemas.microsoft.com/office/drawing/2014/main" id="{462E1A62-8326-9E16-E042-14831A9E92E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2D15AB63-3D3A-C7C8-B308-A8855E3A04C0}"/>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9962F430-B3DD-BF82-BFB2-A4AF2E0A6B2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F72E41D4-9CD3-3F1B-5DC0-0DDF6A03FE7D}"/>
              </a:ext>
            </a:extLst>
          </p:cNvPr>
          <p:cNvCxnSpPr>
            <a:cxnSpLocks/>
          </p:cNvCxnSpPr>
          <p:nvPr/>
        </p:nvCxnSpPr>
        <p:spPr>
          <a:xfrm>
            <a:off x="2305576" y="268433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6D805-78FB-8740-84F6-6E89B903C512}"/>
              </a:ext>
            </a:extLst>
          </p:cNvPr>
          <p:cNvCxnSpPr>
            <a:cxnSpLocks/>
          </p:cNvCxnSpPr>
          <p:nvPr/>
        </p:nvCxnSpPr>
        <p:spPr>
          <a:xfrm>
            <a:off x="2305575" y="400305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FA58FB-AE2B-C25A-C0D6-901529B62CD0}"/>
              </a:ext>
            </a:extLst>
          </p:cNvPr>
          <p:cNvCxnSpPr>
            <a:cxnSpLocks/>
          </p:cNvCxnSpPr>
          <p:nvPr/>
        </p:nvCxnSpPr>
        <p:spPr>
          <a:xfrm>
            <a:off x="2299404" y="548070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DA61B6AE-1FDC-82F0-B5B1-49BD2DC15B6A}"/>
              </a:ext>
            </a:extLst>
          </p:cNvPr>
          <p:cNvSpPr txBox="1">
            <a:spLocks/>
          </p:cNvSpPr>
          <p:nvPr/>
        </p:nvSpPr>
        <p:spPr>
          <a:xfrm>
            <a:off x="862310" y="2584109"/>
            <a:ext cx="6570584"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Through this activity, students will learn to understand the interconnectedness of human actions with environmental and social systems. Using a Whole System Mapping design method, students are introduced to systems-level thinking and new methods for measuring impact.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Watch the video “Whole Systems Design: </a:t>
            </a:r>
            <a:r>
              <a:rPr lang="en-GB" sz="1150" noProof="0" dirty="0">
                <a:latin typeface="Calibri" panose="020F0502020204030204" pitchFamily="34" charset="0"/>
                <a:cs typeface="Calibri" panose="020F0502020204030204" pitchFamily="34" charset="0"/>
              </a:rPr>
              <a:t>Introduction                                                                                        to Life Cycle Thinking” introducing systems thinking (6 minutes)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Discuss your findings as a class, </a:t>
            </a:r>
            <a:r>
              <a:rPr lang="en-GB" sz="1150" noProof="0" dirty="0">
                <a:latin typeface="Calibri" panose="020F0502020204030204" pitchFamily="34" charset="0"/>
                <a:cs typeface="Calibri" panose="020F0502020204030204" pitchFamily="34" charset="0"/>
              </a:rPr>
              <a:t>building off your instructor’s discussion questions.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(15 - 30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Begin by having your students watch the </a:t>
            </a:r>
            <a:r>
              <a:rPr lang="en-GB" sz="1150" b="1" noProof="0" dirty="0">
                <a:latin typeface="Calibri" panose="020F0502020204030204" pitchFamily="34" charset="0"/>
                <a:cs typeface="Calibri" panose="020F0502020204030204" pitchFamily="34" charset="0"/>
              </a:rPr>
              <a:t>“Whole Systems Design: Introduction to Life Cycle Thinking” </a:t>
            </a:r>
            <a:r>
              <a:rPr lang="en-GB" sz="1150" noProof="0" dirty="0">
                <a:latin typeface="Calibri" panose="020F0502020204030204" pitchFamily="34" charset="0"/>
                <a:cs typeface="Calibri" panose="020F0502020204030204" pitchFamily="34" charset="0"/>
              </a:rPr>
              <a:t>introducing systems thinking (6 minutes). Prompt discussion as a class by asking questions such as:</a:t>
            </a: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The video introduces the concept of looking at the whole system. Using the clothes dryer example, what does the video show us is included in the "system" beyond just the dryer itself? Why is expanding the definition of the problem to include the larger system (like how clothes get dirty, washed, and dried) so important for finding sustainable solutions?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This question prompts students to recall how the system boundary </a:t>
            </a: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is expanded and the rationale for doing so.</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startAt="2"/>
            </a:pPr>
            <a:r>
              <a:rPr lang="en-GB" sz="1150" noProof="0" dirty="0">
                <a:latin typeface="Calibri" panose="020F0502020204030204" pitchFamily="34" charset="0"/>
                <a:cs typeface="Calibri" panose="020F0502020204030204" pitchFamily="34" charset="0"/>
              </a:rPr>
              <a:t>The video emphasizes considering the entire life cycle of a product or service. What are the stages of a product's life cycle mentioned in the video that have environmental impacts? According to the video, how does looking at the full life cycle, perhaps using a method like Life Cycle Assessment (LCA), help engineers determine where to focus their efforts for sustainability improvements?.</a:t>
            </a:r>
          </a:p>
          <a:p>
            <a:pPr marL="241300" indent="-228600">
              <a:lnSpc>
                <a:spcPts val="1280"/>
              </a:lnSpc>
              <a:buClr>
                <a:srgbClr val="3FC2E0"/>
              </a:buClr>
              <a:buSzPct val="140000"/>
              <a:buFont typeface="+mj-lt"/>
              <a:buAutoNum type="arabicPeriod" startAt="2"/>
            </a:pPr>
            <a:endParaRPr lang="en-GB" sz="1150" noProof="0" dirty="0">
              <a:latin typeface="Calibri" panose="020F0502020204030204" pitchFamily="34" charset="0"/>
              <a:cs typeface="Calibri" panose="020F0502020204030204" pitchFamily="34" charset="0"/>
            </a:endParaRP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This question highlights the life cycle concept </a:t>
            </a: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and its utility in prioritizing efforts based on impact.</a:t>
            </a:r>
          </a:p>
          <a:p>
            <a:pPr marL="241300" indent="-228600">
              <a:lnSpc>
                <a:spcPts val="1280"/>
              </a:lnSpc>
              <a:buClr>
                <a:srgbClr val="3FC2E0"/>
              </a:buClr>
              <a:buSzPct val="140000"/>
              <a:buFont typeface="+mj-lt"/>
              <a:buAutoNum type="arabicPeriod" startAt="2"/>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startAt="3"/>
            </a:pPr>
            <a:r>
              <a:rPr lang="en-GB" sz="1150" noProof="0" dirty="0">
                <a:latin typeface="Calibri" panose="020F0502020204030204" pitchFamily="34" charset="0"/>
                <a:cs typeface="Calibri" panose="020F0502020204030204" pitchFamily="34" charset="0"/>
              </a:rPr>
              <a:t>The video suggests that looking at the whole system and life cycle can lead to more innovative solutions. Can you describe the specific example given where the solution for a more sustainable dryer was actually found by changing the washing machine? Why did thinking about the system beyond the dryer lead to this kind of solution, and what other types of "radical" ideas did the video suggest could come from this broad thinking?</a:t>
            </a:r>
          </a:p>
          <a:p>
            <a:pPr algn="ctr">
              <a:lnSpc>
                <a:spcPts val="1280"/>
              </a:lnSpc>
            </a:pPr>
            <a:endParaRPr lang="en-GB" sz="1150" noProof="0" dirty="0">
              <a:latin typeface="Calibri" panose="020F0502020204030204" pitchFamily="34" charset="0"/>
              <a:cs typeface="Calibri" panose="020F0502020204030204" pitchFamily="34" charset="0"/>
            </a:endParaRPr>
          </a:p>
          <a:p>
            <a:pPr algn="ctr">
              <a:lnSpc>
                <a:spcPts val="1280"/>
              </a:lnSpc>
            </a:pPr>
            <a:r>
              <a:rPr lang="en-GB" sz="1150" b="1" noProof="0" dirty="0">
                <a:latin typeface="Calibri" panose="020F0502020204030204" pitchFamily="34" charset="0"/>
                <a:cs typeface="Calibri" panose="020F0502020204030204" pitchFamily="34" charset="0"/>
              </a:rPr>
              <a:t> This question connects the concepts of system and life cycle thinking to the</a:t>
            </a:r>
          </a:p>
          <a:p>
            <a:pPr algn="ctr">
              <a:lnSpc>
                <a:spcPts val="1280"/>
              </a:lnSpc>
            </a:pPr>
            <a:r>
              <a:rPr lang="en-GB" sz="1150" b="1" noProof="0" dirty="0">
                <a:latin typeface="Calibri" panose="020F0502020204030204" pitchFamily="34" charset="0"/>
                <a:cs typeface="Calibri" panose="020F0502020204030204" pitchFamily="34" charset="0"/>
              </a:rPr>
              <a:t> generation of non-obvious and potentially radical innovations.</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2" name="Grupo 1">
            <a:extLst>
              <a:ext uri="{FF2B5EF4-FFF2-40B4-BE49-F238E27FC236}">
                <a16:creationId xmlns:a16="http://schemas.microsoft.com/office/drawing/2014/main" id="{DD9718B3-AB0C-073A-E582-6C9E3E10D673}"/>
              </a:ext>
            </a:extLst>
          </p:cNvPr>
          <p:cNvGrpSpPr/>
          <p:nvPr/>
        </p:nvGrpSpPr>
        <p:grpSpPr>
          <a:xfrm>
            <a:off x="5150749" y="4239444"/>
            <a:ext cx="2282145" cy="396000"/>
            <a:chOff x="2777139" y="5643263"/>
            <a:chExt cx="2282145" cy="396000"/>
          </a:xfrm>
        </p:grpSpPr>
        <p:sp>
          <p:nvSpPr>
            <p:cNvPr id="24" name="Rectángulo redondeado 14">
              <a:extLst>
                <a:ext uri="{FF2B5EF4-FFF2-40B4-BE49-F238E27FC236}">
                  <a16:creationId xmlns:a16="http://schemas.microsoft.com/office/drawing/2014/main" id="{04EE4004-175D-7054-171C-24BCA9A23F8F}"/>
                </a:ext>
              </a:extLst>
            </p:cNvPr>
            <p:cNvSpPr/>
            <p:nvPr/>
          </p:nvSpPr>
          <p:spPr>
            <a:xfrm>
              <a:off x="2784084" y="5643263"/>
              <a:ext cx="2275200" cy="396000"/>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CuadroTexto 15">
              <a:extLst>
                <a:ext uri="{FF2B5EF4-FFF2-40B4-BE49-F238E27FC236}">
                  <a16:creationId xmlns:a16="http://schemas.microsoft.com/office/drawing/2014/main" id="{4EF340DA-EA26-4ED7-7C43-8CC873D18D2E}"/>
                </a:ext>
              </a:extLst>
            </p:cNvPr>
            <p:cNvSpPr txBox="1"/>
            <p:nvPr/>
          </p:nvSpPr>
          <p:spPr>
            <a:xfrm>
              <a:off x="2777139" y="5721513"/>
              <a:ext cx="2282145"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_A1_</a:t>
              </a:r>
              <a:r>
                <a:rPr lang="en-GB" kern="1200" noProof="0" dirty="0">
                  <a:solidFill>
                    <a:srgbClr val="FFFFFF"/>
                  </a:solidFill>
                  <a:latin typeface="Calibri" panose="020F0502020204030204" pitchFamily="34" charset="0"/>
                  <a:ea typeface="+mn-ea"/>
                  <a:cs typeface="Calibri" panose="020F0502020204030204" pitchFamily="34" charset="0"/>
                </a:rPr>
                <a:t>R1_T1</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907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47D0-B72D-D65D-2598-12751F3D92AD}"/>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2818366C-4F57-664C-CB44-B2AC030CB23D}"/>
              </a:ext>
            </a:extLst>
          </p:cNvPr>
          <p:cNvSpPr txBox="1">
            <a:spLocks/>
          </p:cNvSpPr>
          <p:nvPr/>
        </p:nvSpPr>
        <p:spPr>
          <a:xfrm>
            <a:off x="880536" y="1542618"/>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Whole System Mapping</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819DF4BA-F0EF-4DF8-BA68-4A37468D369D}"/>
              </a:ext>
            </a:extLst>
          </p:cNvPr>
          <p:cNvGrpSpPr/>
          <p:nvPr/>
        </p:nvGrpSpPr>
        <p:grpSpPr>
          <a:xfrm>
            <a:off x="615745" y="-12344"/>
            <a:ext cx="7206111" cy="1687885"/>
            <a:chOff x="632678" y="4589"/>
            <a:chExt cx="7206111" cy="1687885"/>
          </a:xfrm>
        </p:grpSpPr>
        <p:grpSp>
          <p:nvGrpSpPr>
            <p:cNvPr id="10" name="Group 9">
              <a:extLst>
                <a:ext uri="{FF2B5EF4-FFF2-40B4-BE49-F238E27FC236}">
                  <a16:creationId xmlns:a16="http://schemas.microsoft.com/office/drawing/2014/main" id="{6EE14735-201B-FA1D-BF13-F600B5F44AFC}"/>
                </a:ext>
              </a:extLst>
            </p:cNvPr>
            <p:cNvGrpSpPr/>
            <p:nvPr/>
          </p:nvGrpSpPr>
          <p:grpSpPr>
            <a:xfrm>
              <a:off x="879243" y="4589"/>
              <a:ext cx="6959546" cy="1670099"/>
              <a:chOff x="1505149" y="-412626"/>
              <a:chExt cx="7631626" cy="1831381"/>
            </a:xfrm>
          </p:grpSpPr>
          <p:sp>
            <p:nvSpPr>
              <p:cNvPr id="17" name="Rectangle 107">
                <a:extLst>
                  <a:ext uri="{FF2B5EF4-FFF2-40B4-BE49-F238E27FC236}">
                    <a16:creationId xmlns:a16="http://schemas.microsoft.com/office/drawing/2014/main" id="{885D277B-0A55-5F51-3CC4-0D8B6C2E24D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51B690CC-01AA-5CA7-9C6C-9A8EF278C3BD}"/>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1" name="Text Placeholder 32">
              <a:extLst>
                <a:ext uri="{FF2B5EF4-FFF2-40B4-BE49-F238E27FC236}">
                  <a16:creationId xmlns:a16="http://schemas.microsoft.com/office/drawing/2014/main" id="{B51D5A75-3CED-D978-30D6-DBA8C815C65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B9471EA3-829E-3F86-7856-4FED182BB05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DF789E79-2F3D-3648-E4DA-825D1788092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4" name="Straight Connector 23">
            <a:extLst>
              <a:ext uri="{FF2B5EF4-FFF2-40B4-BE49-F238E27FC236}">
                <a16:creationId xmlns:a16="http://schemas.microsoft.com/office/drawing/2014/main" id="{4C43F514-9189-5DF7-A2AA-D9DDC60DE35C}"/>
              </a:ext>
            </a:extLst>
          </p:cNvPr>
          <p:cNvCxnSpPr>
            <a:cxnSpLocks/>
          </p:cNvCxnSpPr>
          <p:nvPr/>
        </p:nvCxnSpPr>
        <p:spPr>
          <a:xfrm>
            <a:off x="2302189" y="252374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8E5247-86F1-3714-475B-2CB62115DD9C}"/>
              </a:ext>
            </a:extLst>
          </p:cNvPr>
          <p:cNvCxnSpPr>
            <a:cxnSpLocks/>
          </p:cNvCxnSpPr>
          <p:nvPr/>
        </p:nvCxnSpPr>
        <p:spPr>
          <a:xfrm>
            <a:off x="2302188" y="384246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22464F-56E4-1B1C-25CE-56C4B250E939}"/>
              </a:ext>
            </a:extLst>
          </p:cNvPr>
          <p:cNvCxnSpPr>
            <a:cxnSpLocks/>
          </p:cNvCxnSpPr>
          <p:nvPr/>
        </p:nvCxnSpPr>
        <p:spPr>
          <a:xfrm>
            <a:off x="2302188" y="5167707"/>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7" name="Text Placeholder 6">
            <a:extLst>
              <a:ext uri="{FF2B5EF4-FFF2-40B4-BE49-F238E27FC236}">
                <a16:creationId xmlns:a16="http://schemas.microsoft.com/office/drawing/2014/main" id="{EA521293-0E72-9C9C-9BF8-5E8B0A8F03D1}"/>
              </a:ext>
            </a:extLst>
          </p:cNvPr>
          <p:cNvSpPr txBox="1">
            <a:spLocks/>
          </p:cNvSpPr>
          <p:nvPr/>
        </p:nvSpPr>
        <p:spPr>
          <a:xfrm>
            <a:off x="880536" y="2418594"/>
            <a:ext cx="6356854"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In this lesson, students will learn how to use Whole System Mapping to identify sustainability opportunities within a product’s full life cycle and context. By analysing system elements, setting priorities, and mapping solutions, students will practice applying systems thinking to develop innovative and responsible engineering designs.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gn="l">
              <a:lnSpc>
                <a:spcPts val="1280"/>
              </a:lnSpc>
              <a:buClr>
                <a:srgbClr val="3FC2E0"/>
              </a:buClr>
              <a:buSzPct val="140000"/>
              <a:buAutoNum type="arabicPeriod"/>
            </a:pPr>
            <a:r>
              <a:rPr lang="en-GB" sz="1150" b="1" noProof="0" dirty="0">
                <a:latin typeface="Calibri" panose="020F0502020204030204" pitchFamily="34" charset="0"/>
                <a:cs typeface="Calibri" panose="020F0502020204030204" pitchFamily="34" charset="0"/>
              </a:rPr>
              <a:t>Watch the video “Whole System Mapping                                                                                                    </a:t>
            </a:r>
            <a:r>
              <a:rPr lang="en-GB" sz="1150" noProof="0" dirty="0">
                <a:latin typeface="Calibri" panose="020F0502020204030204" pitchFamily="34" charset="0"/>
                <a:cs typeface="Calibri" panose="020F0502020204030204" pitchFamily="34" charset="0"/>
              </a:rPr>
              <a:t>– Deep Dive” (30 minutes).</a:t>
            </a:r>
          </a:p>
          <a:p>
            <a:pPr marL="241300" indent="-228600" algn="l">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Discuss your findings as a class</a:t>
            </a:r>
            <a:r>
              <a:rPr lang="en-GB" sz="1150" noProof="0" dirty="0">
                <a:latin typeface="Calibri" panose="020F0502020204030204" pitchFamily="34" charset="0"/>
                <a:cs typeface="Calibri" panose="020F0502020204030204" pitchFamily="34" charset="0"/>
              </a:rPr>
              <a:t>, building off of your instructor’s discussion questions.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r>
              <a:rPr lang="en-GB" sz="11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(45-60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1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Begin by having your students watch the video on Whole System Mapping (30 minutes). Prompt discussion as a class, or separate students into groups to discuss questions such as (15-30 minutes):</a:t>
            </a: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According to the video, what is the overall purpose of Whole System Mapping, and how can it help turn sustainability from a burden into an innovation tool?</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Looking at the first activity, "Draw the system map," what different types of elements (beyond just the physical parts or 'bill of materials') are included in the map for a product like the refrigerator example? Why is it important to include things like the full life cycle (from raw materials to end of life), user interaction, and other things the product is used with?</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The video emphasizes adding connections (arrows) to the system map. What do these connections represent in the refrigerator example, and why do you think showing these links is valuable for understanding the system?</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Moving to the second activity, "Set priorities," the video recommends using tools like LCA. What information does LCA or similar scorecards provide that helps in this step?</a:t>
            </a:r>
          </a:p>
          <a:p>
            <a:pPr marL="184150" indent="-171450" algn="l">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600"/>
              </a:spcBef>
              <a:spcAft>
                <a:spcPts val="600"/>
              </a:spcAft>
            </a:pPr>
            <a:r>
              <a:rPr lang="en-GB" sz="1150" b="1" noProof="0" dirty="0">
                <a:latin typeface="Calibri" panose="020F0502020204030204" pitchFamily="34" charset="0"/>
                <a:cs typeface="Calibri" panose="020F0502020204030204" pitchFamily="34" charset="0"/>
              </a:rPr>
              <a:t>The video also highlights setting different types of priorities, such as sustainability priorities and business or user priorities. Why is it important to consider both types together?</a:t>
            </a: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In the third activity, "Brainstorm solutions on the system map," how does placing ideas directly onto the map help make the brainstorming both more "thorough" and more "radical”? Can you recall an example from the video of an idea that was considered "radical," and how it was related to eliminating parts of the system map?</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Finally, in the "Decide on winners" phase, how are the priorities set earlier in the process used to evaluate the brainstormed ideas? The video shows using a decision matrix. What are the key pieces of information included in this matrix (besides the ideas themselves), and how does it help compare potential solutions?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The video notes that the decision matrix is a tool to aid critical thinking, not something to follow "slavishly". Based on the examples given (like the glass door or vacuum panel insulation), what are some factors that might make you question the initial scores in the matrix or lead you to combine different ideas?</a:t>
            </a:r>
          </a:p>
          <a:p>
            <a:pPr>
              <a:lnSpc>
                <a:spcPts val="1280"/>
              </a:lnSpc>
              <a:spcBef>
                <a:spcPts val="600"/>
              </a:spcBef>
              <a:spcAft>
                <a:spcPts val="600"/>
              </a:spcAft>
            </a:pPr>
            <a:r>
              <a:rPr lang="en-GB" sz="1150" b="1" noProof="0" dirty="0">
                <a:latin typeface="Calibri" panose="020F0502020204030204" pitchFamily="34" charset="0"/>
                <a:cs typeface="Calibri" panose="020F0502020204030204" pitchFamily="34" charset="0"/>
              </a:rPr>
              <a:t>If desired, assign students one or more of the above questions as homework.</a:t>
            </a:r>
          </a:p>
          <a:p>
            <a:pPr>
              <a:lnSpc>
                <a:spcPts val="1280"/>
              </a:lnSpc>
            </a:pPr>
            <a:endParaRPr lang="en-GB" sz="1150" b="1"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8" name="Grupo 1">
            <a:extLst>
              <a:ext uri="{FF2B5EF4-FFF2-40B4-BE49-F238E27FC236}">
                <a16:creationId xmlns:a16="http://schemas.microsoft.com/office/drawing/2014/main" id="{2156AC64-2F38-535C-EAEC-EC936BE41DAD}"/>
              </a:ext>
            </a:extLst>
          </p:cNvPr>
          <p:cNvGrpSpPr/>
          <p:nvPr/>
        </p:nvGrpSpPr>
        <p:grpSpPr>
          <a:xfrm>
            <a:off x="4779949" y="4026484"/>
            <a:ext cx="2268000" cy="396000"/>
            <a:chOff x="2784084" y="5643263"/>
            <a:chExt cx="2484050" cy="438172"/>
          </a:xfrm>
        </p:grpSpPr>
        <p:sp>
          <p:nvSpPr>
            <p:cNvPr id="29" name="Rectángulo redondeado 14">
              <a:hlinkClick r:id="rId3"/>
              <a:extLst>
                <a:ext uri="{FF2B5EF4-FFF2-40B4-BE49-F238E27FC236}">
                  <a16:creationId xmlns:a16="http://schemas.microsoft.com/office/drawing/2014/main" id="{09F1FC2A-482D-2174-DBEB-EFFDD687DD7D}"/>
                </a:ext>
              </a:extLst>
            </p:cNvPr>
            <p:cNvSpPr/>
            <p:nvPr/>
          </p:nvSpPr>
          <p:spPr>
            <a:xfrm>
              <a:off x="2784084" y="5643263"/>
              <a:ext cx="2484050" cy="438172"/>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0" name="CuadroTexto 15">
              <a:extLst>
                <a:ext uri="{FF2B5EF4-FFF2-40B4-BE49-F238E27FC236}">
                  <a16:creationId xmlns:a16="http://schemas.microsoft.com/office/drawing/2014/main" id="{8CCB0C91-53FC-937A-219B-5851A07FDC65}"/>
                </a:ext>
              </a:extLst>
            </p:cNvPr>
            <p:cNvSpPr txBox="1"/>
            <p:nvPr/>
          </p:nvSpPr>
          <p:spPr>
            <a:xfrm>
              <a:off x="2784084" y="5694912"/>
              <a:ext cx="2484050" cy="34055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_A2_</a:t>
              </a:r>
              <a:r>
                <a:rPr lang="en-GB" kern="1200" noProof="0" dirty="0">
                  <a:solidFill>
                    <a:srgbClr val="FFFFFF"/>
                  </a:solidFill>
                  <a:latin typeface="Calibri" panose="020F0502020204030204" pitchFamily="34" charset="0"/>
                  <a:ea typeface="+mn-ea"/>
                  <a:cs typeface="Calibri" panose="020F0502020204030204" pitchFamily="34" charset="0"/>
                </a:rPr>
                <a:t>R1_T2</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endParaRPr>
            </a:p>
          </p:txBody>
        </p:sp>
      </p:grpSp>
    </p:spTree>
    <p:extLst>
      <p:ext uri="{BB962C8B-B14F-4D97-AF65-F5344CB8AC3E}">
        <p14:creationId xmlns:p14="http://schemas.microsoft.com/office/powerpoint/2010/main" val="1903042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879243" y="1548110"/>
            <a:ext cx="5172952"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Whole System Mapping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upo 1">
            <a:extLst>
              <a:ext uri="{FF2B5EF4-FFF2-40B4-BE49-F238E27FC236}">
                <a16:creationId xmlns:a16="http://schemas.microsoft.com/office/drawing/2014/main" id="{74DA9C1B-2124-E605-AA82-2F058FE8A168}"/>
              </a:ext>
            </a:extLst>
          </p:cNvPr>
          <p:cNvGrpSpPr/>
          <p:nvPr/>
        </p:nvGrpSpPr>
        <p:grpSpPr>
          <a:xfrm>
            <a:off x="4955131" y="4593118"/>
            <a:ext cx="2268000" cy="396000"/>
            <a:chOff x="2784084" y="5643263"/>
            <a:chExt cx="2484050" cy="438172"/>
          </a:xfrm>
        </p:grpSpPr>
        <p:sp>
          <p:nvSpPr>
            <p:cNvPr id="5" name="Rectángulo redondeado 14">
              <a:hlinkClick r:id="rId3"/>
              <a:extLst>
                <a:ext uri="{FF2B5EF4-FFF2-40B4-BE49-F238E27FC236}">
                  <a16:creationId xmlns:a16="http://schemas.microsoft.com/office/drawing/2014/main" id="{40675DEE-CE2F-E3EC-5B95-706F50B01378}"/>
                </a:ext>
              </a:extLst>
            </p:cNvPr>
            <p:cNvSpPr/>
            <p:nvPr/>
          </p:nvSpPr>
          <p:spPr>
            <a:xfrm>
              <a:off x="2784084" y="5643263"/>
              <a:ext cx="2484050" cy="438172"/>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CuadroTexto 15">
              <a:extLst>
                <a:ext uri="{FF2B5EF4-FFF2-40B4-BE49-F238E27FC236}">
                  <a16:creationId xmlns:a16="http://schemas.microsoft.com/office/drawing/2014/main" id="{C604815D-7CC6-82CD-AF78-6BA706346D24}"/>
                </a:ext>
              </a:extLst>
            </p:cNvPr>
            <p:cNvSpPr txBox="1"/>
            <p:nvPr/>
          </p:nvSpPr>
          <p:spPr>
            <a:xfrm>
              <a:off x="2784084" y="5695914"/>
              <a:ext cx="2484050" cy="34055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A3</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R1_T3</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8" name="Grupo 1">
            <a:extLst>
              <a:ext uri="{FF2B5EF4-FFF2-40B4-BE49-F238E27FC236}">
                <a16:creationId xmlns:a16="http://schemas.microsoft.com/office/drawing/2014/main" id="{18620FE0-8246-B41B-F208-69ED76F889CC}"/>
              </a:ext>
            </a:extLst>
          </p:cNvPr>
          <p:cNvGrpSpPr/>
          <p:nvPr/>
        </p:nvGrpSpPr>
        <p:grpSpPr>
          <a:xfrm>
            <a:off x="960523" y="7362548"/>
            <a:ext cx="2268000" cy="598395"/>
            <a:chOff x="2784084" y="5643263"/>
            <a:chExt cx="2484050" cy="662121"/>
          </a:xfrm>
        </p:grpSpPr>
        <p:sp>
          <p:nvSpPr>
            <p:cNvPr id="9" name="Rectángulo redondeado 14">
              <a:hlinkClick r:id="rId3"/>
              <a:extLst>
                <a:ext uri="{FF2B5EF4-FFF2-40B4-BE49-F238E27FC236}">
                  <a16:creationId xmlns:a16="http://schemas.microsoft.com/office/drawing/2014/main" id="{9BD53F18-55C6-7433-1FB0-4E8BA32FC076}"/>
                </a:ext>
              </a:extLst>
            </p:cNvPr>
            <p:cNvSpPr/>
            <p:nvPr/>
          </p:nvSpPr>
          <p:spPr>
            <a:xfrm>
              <a:off x="2784084" y="5643263"/>
              <a:ext cx="2484050" cy="438172"/>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0" name="CuadroTexto 15">
              <a:extLst>
                <a:ext uri="{FF2B5EF4-FFF2-40B4-BE49-F238E27FC236}">
                  <a16:creationId xmlns:a16="http://schemas.microsoft.com/office/drawing/2014/main" id="{B1D2449C-9E8C-2A39-05A8-BCBC20DBCB54}"/>
                </a:ext>
              </a:extLst>
            </p:cNvPr>
            <p:cNvSpPr txBox="1"/>
            <p:nvPr/>
          </p:nvSpPr>
          <p:spPr>
            <a:xfrm>
              <a:off x="2784084" y="5726444"/>
              <a:ext cx="2297896" cy="578940"/>
            </a:xfrm>
            <a:prstGeom prst="rect">
              <a:avLst/>
            </a:prstGeom>
            <a:noFill/>
          </p:spPr>
          <p:txBody>
            <a:bodyPr wrap="square" lIns="91440" tIns="45720" rIns="91440" bIns="45720" rtlCol="0" anchor="t">
              <a:spAutoFit/>
            </a:bodyPr>
            <a:lstStyle/>
            <a:p>
              <a:pPr algn="ctr" defTabSz="457200">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_A3_</a:t>
              </a:r>
              <a:r>
                <a:rPr lang="en-GB" kern="1200" noProof="0" dirty="0">
                  <a:solidFill>
                    <a:srgbClr val="FFFFFF"/>
                  </a:solidFill>
                  <a:latin typeface="Calibri" panose="020F0502020204030204" pitchFamily="34" charset="0"/>
                  <a:ea typeface="+mn-ea"/>
                  <a:cs typeface="Calibri" panose="020F0502020204030204" pitchFamily="34" charset="0"/>
                </a:rPr>
                <a:t>R1_T4</a:t>
              </a:r>
              <a:endParaRPr lang="en-GB" kern="1200" noProof="0" dirty="0">
                <a:latin typeface="Calibri" panose="020F0502020204030204" pitchFamily="34" charset="0"/>
                <a:ea typeface="+mn-ea"/>
                <a:cs typeface="Calibri" panose="020F0502020204030204" pitchFamily="34" charset="0"/>
              </a:endParaRPr>
            </a:p>
            <a:p>
              <a:pPr marL="0" marR="0" lvl="0" indent="0" algn="ctr" defTabSz="457200">
                <a:lnSpc>
                  <a:spcPct val="100000"/>
                </a:lnSpc>
                <a:spcBef>
                  <a:spcPts val="0"/>
                </a:spcBef>
                <a:spcAft>
                  <a:spcPts val="0"/>
                </a:spcAft>
                <a:buClrTx/>
                <a:buSzTx/>
                <a:buFontTx/>
                <a:buNone/>
                <a:tabLst/>
                <a:defRPr/>
              </a:pPr>
              <a:endParaRPr lang="en-GB" sz="1400" b="0" i="0" u="none" strike="noStrike" kern="120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endParaRPr>
            </a:p>
          </p:txBody>
        </p:sp>
      </p:grpSp>
      <p:grpSp>
        <p:nvGrpSpPr>
          <p:cNvPr id="16" name="Group 15">
            <a:extLst>
              <a:ext uri="{FF2B5EF4-FFF2-40B4-BE49-F238E27FC236}">
                <a16:creationId xmlns:a16="http://schemas.microsoft.com/office/drawing/2014/main" id="{9266D32E-E26B-08C5-CEC0-A178BE711D22}"/>
              </a:ext>
            </a:extLst>
          </p:cNvPr>
          <p:cNvGrpSpPr/>
          <p:nvPr/>
        </p:nvGrpSpPr>
        <p:grpSpPr>
          <a:xfrm>
            <a:off x="615745" y="-12344"/>
            <a:ext cx="7206111" cy="1687885"/>
            <a:chOff x="632678" y="4589"/>
            <a:chExt cx="7206111" cy="1687885"/>
          </a:xfrm>
        </p:grpSpPr>
        <p:grpSp>
          <p:nvGrpSpPr>
            <p:cNvPr id="17" name="Group 16">
              <a:extLst>
                <a:ext uri="{FF2B5EF4-FFF2-40B4-BE49-F238E27FC236}">
                  <a16:creationId xmlns:a16="http://schemas.microsoft.com/office/drawing/2014/main" id="{1B31A10B-EE3B-0F6F-6B7B-089473875E09}"/>
                </a:ext>
              </a:extLst>
            </p:cNvPr>
            <p:cNvGrpSpPr/>
            <p:nvPr/>
          </p:nvGrpSpPr>
          <p:grpSpPr>
            <a:xfrm>
              <a:off x="879243" y="4589"/>
              <a:ext cx="6959546" cy="1670099"/>
              <a:chOff x="1505149" y="-412626"/>
              <a:chExt cx="7631626" cy="1831381"/>
            </a:xfrm>
          </p:grpSpPr>
          <p:sp>
            <p:nvSpPr>
              <p:cNvPr id="26" name="Rectangle 107">
                <a:extLst>
                  <a:ext uri="{FF2B5EF4-FFF2-40B4-BE49-F238E27FC236}">
                    <a16:creationId xmlns:a16="http://schemas.microsoft.com/office/drawing/2014/main" id="{7BDA1135-0F71-0077-3105-BA9F4215276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7" name="Text Placeholder 1">
                <a:extLst>
                  <a:ext uri="{FF2B5EF4-FFF2-40B4-BE49-F238E27FC236}">
                    <a16:creationId xmlns:a16="http://schemas.microsoft.com/office/drawing/2014/main" id="{9CBE749B-AC52-28F2-5C84-E88B1D906443}"/>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23" name="Text Placeholder 32">
              <a:extLst>
                <a:ext uri="{FF2B5EF4-FFF2-40B4-BE49-F238E27FC236}">
                  <a16:creationId xmlns:a16="http://schemas.microsoft.com/office/drawing/2014/main" id="{D31932D2-38A2-FF90-3173-F927DE1A852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4" name="Straight Connector 23">
              <a:extLst>
                <a:ext uri="{FF2B5EF4-FFF2-40B4-BE49-F238E27FC236}">
                  <a16:creationId xmlns:a16="http://schemas.microsoft.com/office/drawing/2014/main" id="{D7566AE0-0CC6-D906-9731-D8726CE3FF7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5" name="Text Placeholder 32">
              <a:extLst>
                <a:ext uri="{FF2B5EF4-FFF2-40B4-BE49-F238E27FC236}">
                  <a16:creationId xmlns:a16="http://schemas.microsoft.com/office/drawing/2014/main" id="{A0BF1633-CCCD-9CDC-391C-3A66C6413A57}"/>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8" name="Straight Connector 27">
            <a:extLst>
              <a:ext uri="{FF2B5EF4-FFF2-40B4-BE49-F238E27FC236}">
                <a16:creationId xmlns:a16="http://schemas.microsoft.com/office/drawing/2014/main" id="{3F1B5551-A035-7DE1-8BAE-2554BC019B3D}"/>
              </a:ext>
            </a:extLst>
          </p:cNvPr>
          <p:cNvCxnSpPr>
            <a:cxnSpLocks/>
          </p:cNvCxnSpPr>
          <p:nvPr/>
        </p:nvCxnSpPr>
        <p:spPr>
          <a:xfrm>
            <a:off x="2302189" y="271728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FA9669-3736-ED88-8F64-5ADA3DFFF083}"/>
              </a:ext>
            </a:extLst>
          </p:cNvPr>
          <p:cNvCxnSpPr>
            <a:cxnSpLocks/>
          </p:cNvCxnSpPr>
          <p:nvPr/>
        </p:nvCxnSpPr>
        <p:spPr>
          <a:xfrm>
            <a:off x="2302188" y="435096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848B03-93EE-1239-92C2-AB3BFE936FFF}"/>
              </a:ext>
            </a:extLst>
          </p:cNvPr>
          <p:cNvCxnSpPr>
            <a:cxnSpLocks/>
          </p:cNvCxnSpPr>
          <p:nvPr/>
        </p:nvCxnSpPr>
        <p:spPr>
          <a:xfrm>
            <a:off x="2302189" y="651629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6">
            <a:extLst>
              <a:ext uri="{FF2B5EF4-FFF2-40B4-BE49-F238E27FC236}">
                <a16:creationId xmlns:a16="http://schemas.microsoft.com/office/drawing/2014/main" id="{E2B156CB-D68E-526B-1365-3C196814AB03}"/>
              </a:ext>
            </a:extLst>
          </p:cNvPr>
          <p:cNvSpPr txBox="1">
            <a:spLocks/>
          </p:cNvSpPr>
          <p:nvPr/>
        </p:nvSpPr>
        <p:spPr>
          <a:xfrm>
            <a:off x="879243" y="2613334"/>
            <a:ext cx="6356854"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In this activity, students will work in groups to apply Whole System Mapping to a real product or service. They will visually map the system, identify key priorities using life cycle thinking, brainstorm potential improvements, and evaluate solutions based on sustainability goals. This hands-on activity builds systems thinking skills and helps students design more innovative and responsible engineering solutions.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If you haven’t already, watch the video on                                                                                                    Whole System Mapping– Deep Dive (30 minutes, optional)</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Create a map of a product or service</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Use a Life Cycle Assessment to set an environmental, economic, or social priority (e.g., reduce the environmental cost of a construction project), and balance it with the other two.</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Brainstorm on the developed system map to encourage thorough and radical ideation.</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Share with your class and vote on a winning system map </a:t>
            </a:r>
          </a:p>
          <a:p>
            <a:pPr marL="241300" indent="-228600" algn="l">
              <a:lnSpc>
                <a:spcPts val="1280"/>
              </a:lnSpc>
              <a:spcBef>
                <a:spcPts val="200"/>
              </a:spcBef>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gn="l">
              <a:lnSpc>
                <a:spcPts val="1280"/>
              </a:lnSpc>
              <a:spcBef>
                <a:spcPts val="200"/>
              </a:spcBef>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(60-90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Break the class into groups to perform a Whole System Mapping exercise. If you haven’t already shown the Deep Dive video, show it first (30 minutes). Alternatively, explain Whole System Mapping to students.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Begin with either a description of the </a:t>
            </a:r>
            <a:r>
              <a:rPr lang="en-GB" sz="1150" b="1" noProof="0" dirty="0">
                <a:latin typeface="Calibri" panose="020F0502020204030204" pitchFamily="34" charset="0"/>
                <a:cs typeface="Calibri" panose="020F0502020204030204" pitchFamily="34" charset="0"/>
              </a:rPr>
              <a:t>Whole System Mapping method</a:t>
            </a:r>
            <a:r>
              <a:rPr lang="en-GB" sz="1150" noProof="0" dirty="0">
                <a:latin typeface="Calibri" panose="020F0502020204030204" pitchFamily="34" charset="0"/>
                <a:cs typeface="Calibri" panose="020F0502020204030204" pitchFamily="34" charset="0"/>
              </a:rPr>
              <a:t>, or use the video provided to introduce it for you. The four steps to the mapping exercise are (30-60 minutes):</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Visually map the product or service’s system</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Use a Life Cycle Assessment to set an environmental, economic, or social priority (e.g., reduce the environmental cost of a construction project), and balance it with the other two.</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Brainstorm on the developed system map to encourage thorough and radical ideation.</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Choose a winning idea based on course priorities and your estimation of idea performance.</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Depending on the flexibility of your course, this exercise can be condensed into a single 30-60 minute period, or extended as a longer integration activity spanning up to 90 minutes (see above). You may also assign the initial brainstorming activity in the Level 1 - Basic section as a homework task to be discussed in the following class period. The Whole System Mapping exercise may also be assigned outside of class as a homework or project</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84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820E-DB4B-C7D8-B47A-5DBFCA2E63FB}"/>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12ABC557-5804-294E-2C70-C1023B6B94A7}"/>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Applied teaching pedagogies:</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
        <p:nvSpPr>
          <p:cNvPr id="4" name="Text Placeholder 6">
            <a:extLst>
              <a:ext uri="{FF2B5EF4-FFF2-40B4-BE49-F238E27FC236}">
                <a16:creationId xmlns:a16="http://schemas.microsoft.com/office/drawing/2014/main" id="{B9872C7A-BD72-3DBB-D0B8-37EE24869297}"/>
              </a:ext>
            </a:extLst>
          </p:cNvPr>
          <p:cNvSpPr txBox="1">
            <a:spLocks/>
          </p:cNvSpPr>
          <p:nvPr/>
        </p:nvSpPr>
        <p:spPr>
          <a:xfrm>
            <a:off x="960045" y="2871224"/>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OP1	</a:t>
            </a:r>
            <a:r>
              <a:rPr lang="en-GB" sz="1400" noProof="0" dirty="0">
                <a:latin typeface="Calibri" panose="020F0502020204030204" pitchFamily="34" charset="0"/>
                <a:cs typeface="Calibri" panose="020F0502020204030204" pitchFamily="34" charset="0"/>
              </a:rPr>
              <a:t>Reflective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OP2	</a:t>
            </a:r>
            <a:r>
              <a:rPr lang="en-GB" sz="1400" noProof="0" dirty="0">
                <a:latin typeface="Calibri" panose="020F0502020204030204" pitchFamily="34" charset="0"/>
                <a:cs typeface="Calibri" panose="020F0502020204030204" pitchFamily="34" charset="0"/>
              </a:rPr>
              <a:t>Peer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6" name="Text Placeholder 6">
            <a:extLst>
              <a:ext uri="{FF2B5EF4-FFF2-40B4-BE49-F238E27FC236}">
                <a16:creationId xmlns:a16="http://schemas.microsoft.com/office/drawing/2014/main" id="{45C57402-DC0D-5E57-3409-0C3A1BD3517E}"/>
              </a:ext>
            </a:extLst>
          </p:cNvPr>
          <p:cNvSpPr txBox="1">
            <a:spLocks/>
          </p:cNvSpPr>
          <p:nvPr/>
        </p:nvSpPr>
        <p:spPr>
          <a:xfrm>
            <a:off x="906176" y="4984516"/>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Systems Thinking Exercises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endParaRPr lang="en-GB" sz="900" noProof="0" dirty="0">
              <a:solidFill>
                <a:srgbClr val="CEBEDD"/>
              </a:solidFill>
              <a:latin typeface="Calibri" panose="020F0502020204030204" pitchFamily="34" charset="0"/>
              <a:cs typeface="Calibri" panose="020F0502020204030204" pitchFamily="34" charset="0"/>
            </a:endParaRPr>
          </a:p>
        </p:txBody>
      </p:sp>
      <p:sp>
        <p:nvSpPr>
          <p:cNvPr id="10" name="Text Placeholder 6">
            <a:extLst>
              <a:ext uri="{FF2B5EF4-FFF2-40B4-BE49-F238E27FC236}">
                <a16:creationId xmlns:a16="http://schemas.microsoft.com/office/drawing/2014/main" id="{C0C0CD4B-C1F1-62B6-2B19-9E0F7BF022DE}"/>
              </a:ext>
            </a:extLst>
          </p:cNvPr>
          <p:cNvSpPr txBox="1">
            <a:spLocks/>
          </p:cNvSpPr>
          <p:nvPr/>
        </p:nvSpPr>
        <p:spPr>
          <a:xfrm>
            <a:off x="960045" y="6977988"/>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03P	</a:t>
            </a:r>
            <a:r>
              <a:rPr lang="en-GB" sz="1400" noProof="0" dirty="0">
                <a:latin typeface="Calibri" panose="020F0502020204030204" pitchFamily="34" charset="0"/>
                <a:cs typeface="Calibri" panose="020F0502020204030204" pitchFamily="34" charset="0"/>
              </a:rPr>
              <a:t>Systems Thinking Exercises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14P	</a:t>
            </a:r>
            <a:r>
              <a:rPr lang="en-GB" sz="1400" noProof="0" dirty="0">
                <a:latin typeface="Calibri" panose="020F0502020204030204" pitchFamily="34" charset="0"/>
                <a:cs typeface="Calibri" panose="020F0502020204030204" pitchFamily="34" charset="0"/>
              </a:rPr>
              <a:t>Peer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Gamification</a:t>
            </a:r>
            <a:endParaRPr lang="en-GB" sz="900" noProof="0" dirty="0">
              <a:solidFill>
                <a:srgbClr val="CEBEDD"/>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B6E008B0-7C90-053F-95CB-18B8363720D4}"/>
              </a:ext>
            </a:extLst>
          </p:cNvPr>
          <p:cNvGrpSpPr/>
          <p:nvPr/>
        </p:nvGrpSpPr>
        <p:grpSpPr>
          <a:xfrm>
            <a:off x="615745" y="-12344"/>
            <a:ext cx="7206111" cy="1687885"/>
            <a:chOff x="632678" y="4589"/>
            <a:chExt cx="7206111" cy="1687885"/>
          </a:xfrm>
        </p:grpSpPr>
        <p:grpSp>
          <p:nvGrpSpPr>
            <p:cNvPr id="12" name="Group 11">
              <a:extLst>
                <a:ext uri="{FF2B5EF4-FFF2-40B4-BE49-F238E27FC236}">
                  <a16:creationId xmlns:a16="http://schemas.microsoft.com/office/drawing/2014/main" id="{9636241C-ED08-90AB-7999-7D94E89A9FE5}"/>
                </a:ext>
              </a:extLst>
            </p:cNvPr>
            <p:cNvGrpSpPr/>
            <p:nvPr/>
          </p:nvGrpSpPr>
          <p:grpSpPr>
            <a:xfrm>
              <a:off x="879243" y="4589"/>
              <a:ext cx="6959546" cy="1670099"/>
              <a:chOff x="1505149" y="-412626"/>
              <a:chExt cx="7631626" cy="1831381"/>
            </a:xfrm>
          </p:grpSpPr>
          <p:sp>
            <p:nvSpPr>
              <p:cNvPr id="18" name="Rectangle 107">
                <a:extLst>
                  <a:ext uri="{FF2B5EF4-FFF2-40B4-BE49-F238E27FC236}">
                    <a16:creationId xmlns:a16="http://schemas.microsoft.com/office/drawing/2014/main" id="{8E9ABA3E-CE4E-B45D-4109-6D2DE006C1B1}"/>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54C0BF12-1DDD-F6FD-59B7-1AE826E2827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3" name="Text Placeholder 32">
              <a:extLst>
                <a:ext uri="{FF2B5EF4-FFF2-40B4-BE49-F238E27FC236}">
                  <a16:creationId xmlns:a16="http://schemas.microsoft.com/office/drawing/2014/main" id="{D64273C9-A9B9-289D-2A42-4B27DDABFD3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4" name="Straight Connector 13">
              <a:extLst>
                <a:ext uri="{FF2B5EF4-FFF2-40B4-BE49-F238E27FC236}">
                  <a16:creationId xmlns:a16="http://schemas.microsoft.com/office/drawing/2014/main" id="{3F39DEB0-6D66-A18E-7C7A-AE7EBD59F169}"/>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FFE9D70D-EB38-A338-536C-1AA51A23863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 name="Straight Connector 19">
            <a:extLst>
              <a:ext uri="{FF2B5EF4-FFF2-40B4-BE49-F238E27FC236}">
                <a16:creationId xmlns:a16="http://schemas.microsoft.com/office/drawing/2014/main" id="{8CAA34C6-0F3A-FFAE-BF8E-4699109429B7}"/>
              </a:ext>
            </a:extLst>
          </p:cNvPr>
          <p:cNvCxnSpPr>
            <a:cxnSpLocks/>
          </p:cNvCxnSpPr>
          <p:nvPr/>
        </p:nvCxnSpPr>
        <p:spPr>
          <a:xfrm>
            <a:off x="2302189" y="24753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AD66EA-62DD-5E78-AE1E-C379B0D3D2EA}"/>
              </a:ext>
            </a:extLst>
          </p:cNvPr>
          <p:cNvCxnSpPr>
            <a:cxnSpLocks/>
          </p:cNvCxnSpPr>
          <p:nvPr/>
        </p:nvCxnSpPr>
        <p:spPr>
          <a:xfrm>
            <a:off x="2302189" y="459276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E098FA-2579-7668-7159-23B28858E935}"/>
              </a:ext>
            </a:extLst>
          </p:cNvPr>
          <p:cNvCxnSpPr>
            <a:cxnSpLocks/>
          </p:cNvCxnSpPr>
          <p:nvPr/>
        </p:nvCxnSpPr>
        <p:spPr>
          <a:xfrm>
            <a:off x="2302189" y="657725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6">
            <a:extLst>
              <a:ext uri="{FF2B5EF4-FFF2-40B4-BE49-F238E27FC236}">
                <a16:creationId xmlns:a16="http://schemas.microsoft.com/office/drawing/2014/main" id="{44E1A71C-7088-C206-AE07-82A41E82539C}"/>
              </a:ext>
            </a:extLst>
          </p:cNvPr>
          <p:cNvSpPr txBox="1">
            <a:spLocks/>
          </p:cNvSpPr>
          <p:nvPr/>
        </p:nvSpPr>
        <p:spPr>
          <a:xfrm>
            <a:off x="933112" y="2403762"/>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31" name="Text Placeholder 6">
            <a:extLst>
              <a:ext uri="{FF2B5EF4-FFF2-40B4-BE49-F238E27FC236}">
                <a16:creationId xmlns:a16="http://schemas.microsoft.com/office/drawing/2014/main" id="{C7BC977C-77E4-625A-C1FB-02C7BE775A19}"/>
              </a:ext>
            </a:extLst>
          </p:cNvPr>
          <p:cNvSpPr txBox="1">
            <a:spLocks/>
          </p:cNvSpPr>
          <p:nvPr/>
        </p:nvSpPr>
        <p:spPr>
          <a:xfrm>
            <a:off x="879243" y="4517054"/>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32" name="Text Placeholder 6">
            <a:extLst>
              <a:ext uri="{FF2B5EF4-FFF2-40B4-BE49-F238E27FC236}">
                <a16:creationId xmlns:a16="http://schemas.microsoft.com/office/drawing/2014/main" id="{0D32D16B-E735-7DEC-26A9-58478B3E7F01}"/>
              </a:ext>
            </a:extLst>
          </p:cNvPr>
          <p:cNvSpPr txBox="1">
            <a:spLocks/>
          </p:cNvSpPr>
          <p:nvPr/>
        </p:nvSpPr>
        <p:spPr>
          <a:xfrm>
            <a:off x="960045" y="6478065"/>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815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E60C-F15A-5326-344A-98A89F29D9EC}"/>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FE4FD574-0ADB-AC83-DC1C-AA0CC092921E}"/>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Direct References:</a:t>
            </a:r>
          </a:p>
        </p:txBody>
      </p:sp>
      <p:grpSp>
        <p:nvGrpSpPr>
          <p:cNvPr id="18" name="Group 17">
            <a:extLst>
              <a:ext uri="{FF2B5EF4-FFF2-40B4-BE49-F238E27FC236}">
                <a16:creationId xmlns:a16="http://schemas.microsoft.com/office/drawing/2014/main" id="{820BF8AB-3AE6-A504-2FA3-42E71A4B004F}"/>
              </a:ext>
            </a:extLst>
          </p:cNvPr>
          <p:cNvGrpSpPr/>
          <p:nvPr/>
        </p:nvGrpSpPr>
        <p:grpSpPr>
          <a:xfrm>
            <a:off x="615745" y="-12344"/>
            <a:ext cx="7206111" cy="1687885"/>
            <a:chOff x="632678" y="4589"/>
            <a:chExt cx="7206111" cy="1687885"/>
          </a:xfrm>
        </p:grpSpPr>
        <p:grpSp>
          <p:nvGrpSpPr>
            <p:cNvPr id="19" name="Group 18">
              <a:extLst>
                <a:ext uri="{FF2B5EF4-FFF2-40B4-BE49-F238E27FC236}">
                  <a16:creationId xmlns:a16="http://schemas.microsoft.com/office/drawing/2014/main" id="{FB08C292-CCDD-631F-8D64-D390714AEA97}"/>
                </a:ext>
              </a:extLst>
            </p:cNvPr>
            <p:cNvGrpSpPr/>
            <p:nvPr/>
          </p:nvGrpSpPr>
          <p:grpSpPr>
            <a:xfrm>
              <a:off x="879243" y="4589"/>
              <a:ext cx="6959546" cy="1670099"/>
              <a:chOff x="1505149" y="-412626"/>
              <a:chExt cx="7631626" cy="1831381"/>
            </a:xfrm>
          </p:grpSpPr>
          <p:sp>
            <p:nvSpPr>
              <p:cNvPr id="25" name="Rectangle 107">
                <a:extLst>
                  <a:ext uri="{FF2B5EF4-FFF2-40B4-BE49-F238E27FC236}">
                    <a16:creationId xmlns:a16="http://schemas.microsoft.com/office/drawing/2014/main" id="{DF5ACDDF-881A-1882-41D0-79FF066AF24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6" name="Text Placeholder 1">
                <a:extLst>
                  <a:ext uri="{FF2B5EF4-FFF2-40B4-BE49-F238E27FC236}">
                    <a16:creationId xmlns:a16="http://schemas.microsoft.com/office/drawing/2014/main" id="{4704B865-CC81-BB3E-C244-369E7036A6F3}"/>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20" name="Text Placeholder 32">
              <a:extLst>
                <a:ext uri="{FF2B5EF4-FFF2-40B4-BE49-F238E27FC236}">
                  <a16:creationId xmlns:a16="http://schemas.microsoft.com/office/drawing/2014/main" id="{A5266E39-039F-F701-DD7B-1E9BC573119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3" name="Straight Connector 22">
              <a:extLst>
                <a:ext uri="{FF2B5EF4-FFF2-40B4-BE49-F238E27FC236}">
                  <a16:creationId xmlns:a16="http://schemas.microsoft.com/office/drawing/2014/main" id="{A5262E12-6E86-5D8E-20F9-B6005720C28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B3E1795B-0A15-1F3C-9701-5C1A603FE22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7" name="Straight Connector 26">
            <a:extLst>
              <a:ext uri="{FF2B5EF4-FFF2-40B4-BE49-F238E27FC236}">
                <a16:creationId xmlns:a16="http://schemas.microsoft.com/office/drawing/2014/main" id="{3E990F91-9CA5-93E7-F15C-341F2D3EE466}"/>
              </a:ext>
            </a:extLst>
          </p:cNvPr>
          <p:cNvCxnSpPr>
            <a:cxnSpLocks/>
          </p:cNvCxnSpPr>
          <p:nvPr/>
        </p:nvCxnSpPr>
        <p:spPr>
          <a:xfrm>
            <a:off x="2348470" y="26511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6DF879-F12B-ECF5-44C5-3859C4ECB502}"/>
              </a:ext>
            </a:extLst>
          </p:cNvPr>
          <p:cNvCxnSpPr>
            <a:cxnSpLocks/>
          </p:cNvCxnSpPr>
          <p:nvPr/>
        </p:nvCxnSpPr>
        <p:spPr>
          <a:xfrm>
            <a:off x="2348470" y="495110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3F91A2-1DA7-5876-7A01-CB47595E18CC}"/>
              </a:ext>
            </a:extLst>
          </p:cNvPr>
          <p:cNvCxnSpPr>
            <a:cxnSpLocks/>
          </p:cNvCxnSpPr>
          <p:nvPr/>
        </p:nvCxnSpPr>
        <p:spPr>
          <a:xfrm>
            <a:off x="2302189" y="728174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6">
            <a:extLst>
              <a:ext uri="{FF2B5EF4-FFF2-40B4-BE49-F238E27FC236}">
                <a16:creationId xmlns:a16="http://schemas.microsoft.com/office/drawing/2014/main" id="{B906C6FE-FE2C-0E9A-8B29-4BA8BEA66085}"/>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YouTube Video: “Whole Systems Design: Introduction to Life Cycle Thinking”: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https://www.youtube.com/watch?v=7mC9xaJC2dQ</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Ercan, M. F., &amp; Caplin, J. (2017, December). Enabling systems thinking for engineering students. In 2017 IEEE 6th International Conference on Teaching, Assessment, and Learning for Engineering (TALE). IEEE.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https://doi.org/10.1109/TALE.2017.8252294</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Mobus, G. E. (2018). Teaching systems thinking to general education students. Ecological Modelling, 373, 13–21.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https://doi.org/10.1016/j.ecolmodel.2018.01.013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nSpc>
                <a:spcPts val="1280"/>
              </a:lnSpc>
              <a:buClr>
                <a:srgbClr val="CEBEDD"/>
              </a:buCl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YouTube Video: “Whole System Mapping - Deep Dive”:   </a:t>
            </a:r>
            <a:r>
              <a:rPr lang="en-GB" sz="1150" noProof="0" dirty="0">
                <a:solidFill>
                  <a:srgbClr val="3FC2E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https://www.youtube.com/watch?v=Bv7p_RF3o5s</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Ercan, M. F., &amp; Caplin, J. (2017, December). Enabling systems thinking for engineering students. In </a:t>
            </a:r>
            <a:r>
              <a:rPr lang="en-GB" sz="1150" i="1" noProof="0" dirty="0">
                <a:latin typeface="Calibri" panose="020F0502020204030204" pitchFamily="34" charset="0"/>
                <a:cs typeface="Calibri" panose="020F0502020204030204" pitchFamily="34" charset="0"/>
              </a:rPr>
              <a:t>2017 IEEE 6th International Conference on Teaching, Assessment, and Learning for Engineering (TALE).</a:t>
            </a:r>
            <a:r>
              <a:rPr lang="en-GB" sz="1150" noProof="0" dirty="0">
                <a:latin typeface="Calibri" panose="020F0502020204030204" pitchFamily="34" charset="0"/>
                <a:cs typeface="Calibri" panose="020F0502020204030204" pitchFamily="34" charset="0"/>
              </a:rPr>
              <a:t> IEEE.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https://doi.org/10.1109/TALE.2017.8252294</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Mobus, G. E. (2018). Teaching systems thinking to general education students. Ecological Modelling, 373, 13–21.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https://doi.org/10.1016/j.ecolmodel.2018.01.013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YouTube Video: “Whole System Mapping - Deep Dive”:   </a:t>
            </a:r>
            <a:r>
              <a:rPr lang="en-GB" sz="1150" noProof="0" dirty="0">
                <a:solidFill>
                  <a:srgbClr val="3FC2E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https://www.youtube.com/watch?v=Bv7p_RF3o5s</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Whole System Mapping Exercise: </a:t>
            </a:r>
            <a:r>
              <a:rPr lang="en-GB" sz="1150" noProof="0" dirty="0">
                <a:solidFill>
                  <a:srgbClr val="3FC2E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https://venturewell.org/tools_for_design/whole-systems-mapping/whole-systems-mapping-exercise/</a:t>
            </a:r>
          </a:p>
          <a:p>
            <a:pPr marL="184150" indent="-171450" algn="l">
              <a:lnSpc>
                <a:spcPts val="1280"/>
              </a:lnSpc>
              <a:buClr>
                <a:srgbClr val="3FC2E0"/>
              </a:buClr>
              <a:buSzPct val="100000"/>
              <a:buFont typeface="Arial,Sans-Serif" panose="020B0604020202020204" pitchFamily="34" charset="0"/>
              <a:buChar char="•"/>
            </a:pPr>
            <a:r>
              <a:rPr lang="en-GB" sz="1150" noProof="0" dirty="0">
                <a:latin typeface="Calibri" panose="020F0502020204030204" pitchFamily="34" charset="0"/>
                <a:cs typeface="Calibri" panose="020F0502020204030204" pitchFamily="34" charset="0"/>
              </a:rPr>
              <a:t>Ercan, M. F., &amp; Caplin, J. (2017, December). Enabling systems thinking for engineering students. In </a:t>
            </a:r>
            <a:r>
              <a:rPr lang="en-GB" sz="1150" i="1" noProof="0" dirty="0">
                <a:latin typeface="Calibri" panose="020F0502020204030204" pitchFamily="34" charset="0"/>
                <a:cs typeface="Calibri" panose="020F0502020204030204" pitchFamily="34" charset="0"/>
              </a:rPr>
              <a:t>2017 IEEE 6th International Conference on Teaching, Assessment, and Learning for Engineering (TALE).</a:t>
            </a:r>
            <a:r>
              <a:rPr lang="en-GB" sz="1150" noProof="0" dirty="0">
                <a:latin typeface="Calibri" panose="020F0502020204030204" pitchFamily="34" charset="0"/>
                <a:cs typeface="Calibri" panose="020F0502020204030204" pitchFamily="34" charset="0"/>
              </a:rPr>
              <a:t> IEEE.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https://doi.org/10.1109/TALE.2017.8252294</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Sans-Serif" panose="020B0604020202020204" pitchFamily="34" charset="0"/>
              <a:buChar char="•"/>
            </a:pPr>
            <a:r>
              <a:rPr lang="en-GB" sz="1150" noProof="0" dirty="0">
                <a:latin typeface="Calibri" panose="020F0502020204030204" pitchFamily="34" charset="0"/>
                <a:cs typeface="Calibri" panose="020F0502020204030204" pitchFamily="34" charset="0"/>
              </a:rPr>
              <a:t>Mobus, G. E. (2018). Teaching systems thinking to general education students. Ecological Modelling, 373, 13–21. https://doi.org/10.1016/j.ecolmodel.2018.01.013 </a:t>
            </a:r>
          </a:p>
          <a:p>
            <a:pPr marL="184150" indent="-171450" algn="l">
              <a:lnSpc>
                <a:spcPts val="1280"/>
              </a:lnSpc>
              <a:buClr>
                <a:srgbClr val="0E6E61"/>
              </a:buClr>
              <a:buFont typeface="Arial" panose="020B0604020202020204" pitchFamily="34" charset="0"/>
              <a:buChar char="•"/>
            </a:pPr>
            <a:endParaRPr lang="en-GB" sz="1400" noProof="0" dirty="0">
              <a:solidFill>
                <a:srgbClr val="0070C0"/>
              </a:solidFill>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756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DE146CBE-C162-3975-1F49-B09A6022DD14}"/>
              </a:ext>
            </a:extLst>
          </p:cNvPr>
          <p:cNvGrpSpPr/>
          <p:nvPr/>
        </p:nvGrpSpPr>
        <p:grpSpPr>
          <a:xfrm>
            <a:off x="615745" y="-12344"/>
            <a:ext cx="7206111" cy="1687885"/>
            <a:chOff x="632678" y="4589"/>
            <a:chExt cx="7206111" cy="1687885"/>
          </a:xfrm>
        </p:grpSpPr>
        <p:grpSp>
          <p:nvGrpSpPr>
            <p:cNvPr id="11" name="Group 10">
              <a:extLst>
                <a:ext uri="{FF2B5EF4-FFF2-40B4-BE49-F238E27FC236}">
                  <a16:creationId xmlns:a16="http://schemas.microsoft.com/office/drawing/2014/main" id="{0D5838A2-CC73-B343-2959-55B354042A62}"/>
                </a:ext>
              </a:extLst>
            </p:cNvPr>
            <p:cNvGrpSpPr/>
            <p:nvPr/>
          </p:nvGrpSpPr>
          <p:grpSpPr>
            <a:xfrm>
              <a:off x="879243" y="4589"/>
              <a:ext cx="6959546" cy="1670099"/>
              <a:chOff x="1505149" y="-412626"/>
              <a:chExt cx="7631626" cy="1831381"/>
            </a:xfrm>
          </p:grpSpPr>
          <p:sp>
            <p:nvSpPr>
              <p:cNvPr id="16" name="Rectangle 107">
                <a:extLst>
                  <a:ext uri="{FF2B5EF4-FFF2-40B4-BE49-F238E27FC236}">
                    <a16:creationId xmlns:a16="http://schemas.microsoft.com/office/drawing/2014/main" id="{A3DADB78-94DF-3028-5B6E-569A5E4FDCF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650625C5-4196-B23E-1BA8-FBE84BCD7276}"/>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2" name="Text Placeholder 32">
              <a:extLst>
                <a:ext uri="{FF2B5EF4-FFF2-40B4-BE49-F238E27FC236}">
                  <a16:creationId xmlns:a16="http://schemas.microsoft.com/office/drawing/2014/main" id="{F57D1C2E-8C94-2D5C-0153-B08BEC5986C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3" name="Straight Connector 12">
              <a:extLst>
                <a:ext uri="{FF2B5EF4-FFF2-40B4-BE49-F238E27FC236}">
                  <a16:creationId xmlns:a16="http://schemas.microsoft.com/office/drawing/2014/main" id="{F2715274-15FF-8FEA-A81D-E1C74B3F3216}"/>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5BD736E3-74F9-5260-2FA0-E2E1FA82E4C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5" name="Straight Connector 24">
            <a:extLst>
              <a:ext uri="{FF2B5EF4-FFF2-40B4-BE49-F238E27FC236}">
                <a16:creationId xmlns:a16="http://schemas.microsoft.com/office/drawing/2014/main" id="{A3B97D5F-EEBD-FD17-5B12-446BF746ECA9}"/>
              </a:ext>
            </a:extLst>
          </p:cNvPr>
          <p:cNvCxnSpPr>
            <a:cxnSpLocks/>
          </p:cNvCxnSpPr>
          <p:nvPr/>
        </p:nvCxnSpPr>
        <p:spPr>
          <a:xfrm>
            <a:off x="2302189" y="231181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5D0B99F3-A307-E2A7-3E8E-4DD135CFD5A8}"/>
              </a:ext>
            </a:extLst>
          </p:cNvPr>
          <p:cNvSpPr txBox="1">
            <a:spLocks/>
          </p:cNvSpPr>
          <p:nvPr/>
        </p:nvSpPr>
        <p:spPr>
          <a:xfrm>
            <a:off x="879243" y="2203894"/>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AutoNum type="arabicPeriod"/>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According to the video, whole systems and life cycle thinking are the two most important global principles of sustainable design.</a:t>
            </a:r>
          </a:p>
          <a:p>
            <a:pPr marL="357188" indent="-349250" algn="l">
              <a:lnSpc>
                <a:spcPts val="1560"/>
              </a:lnSpc>
              <a:buClr>
                <a:srgbClr val="3FC2E0"/>
              </a:buClr>
              <a:buSzPct val="140000"/>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2"/>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According to the video, what is the first step before fixating                                         on final design solutions?</a:t>
            </a:r>
          </a:p>
          <a:p>
            <a:pPr marL="534988" indent="-177800" algn="l">
              <a:lnSpc>
                <a:spcPts val="1280"/>
              </a:lnSpc>
              <a:buClr>
                <a:srgbClr val="3FC2E0"/>
              </a:buClr>
              <a:buSzPct val="100000"/>
              <a:buFont typeface="+mj-lt"/>
              <a:buAutoNum type="alphaLcParenR"/>
              <a:tabLst>
                <a:tab pos="5254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Brainstorming innovative ideas.</a:t>
            </a:r>
          </a:p>
          <a:p>
            <a:pPr marL="534988" indent="-177800" algn="l">
              <a:lnSpc>
                <a:spcPts val="1280"/>
              </a:lnSpc>
              <a:buClr>
                <a:srgbClr val="3FC2E0"/>
              </a:buClr>
              <a:buSzPct val="100000"/>
              <a:buFont typeface="+mj-lt"/>
              <a:buAutoNum type="alphaLcParenR"/>
              <a:tabLst>
                <a:tab pos="5254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More deeply defining the problem by looking at the whole system.</a:t>
            </a:r>
          </a:p>
          <a:p>
            <a:pPr marL="534988" indent="-177800" algn="l">
              <a:lnSpc>
                <a:spcPts val="1280"/>
              </a:lnSpc>
              <a:buClr>
                <a:srgbClr val="3FC2E0"/>
              </a:buClr>
              <a:buSzPct val="100000"/>
              <a:buFont typeface="+mj-lt"/>
              <a:buAutoNum type="alphaLcParenR"/>
              <a:tabLst>
                <a:tab pos="5254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Comparing potential solutions against criteria. d) Quantifying environmental impacts with LCA.</a:t>
            </a:r>
          </a:p>
          <a:p>
            <a:pPr marL="357188" indent="-349250" algn="l">
              <a:lnSpc>
                <a:spcPct val="107000"/>
              </a:lnSpc>
              <a:spcAft>
                <a:spcPts val="800"/>
              </a:spcAft>
              <a:buClr>
                <a:srgbClr val="3FC2E0"/>
              </a:buClr>
              <a:buSzPct val="140000"/>
              <a:buNone/>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 </a:t>
            </a:r>
          </a:p>
          <a:p>
            <a:pPr marL="357188" indent="-349250" algn="l">
              <a:lnSpc>
                <a:spcPts val="1560"/>
              </a:lnSpc>
              <a:buClr>
                <a:srgbClr val="3FC2E0"/>
              </a:buClr>
              <a:buSzPct val="140000"/>
              <a:buFont typeface="+mj-lt"/>
              <a:buAutoNum type="arabicPeriod" startAt="3"/>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In the clothes dryer example, looking at the "whole system" involves expanding the thinking to include the larger process of clothes getting dirty, being washed, and being dried</a:t>
            </a: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 True or False: The video suggests that getting perspectives from people like marketing or manufacturing experts is helpful for understanding and bounding the design problem</a:t>
            </a: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Which of the following is </a:t>
            </a:r>
            <a:r>
              <a:rPr lang="en-GB" sz="1300" b="1" i="1" u="sng" kern="100" noProof="0" dirty="0">
                <a:effectLst/>
                <a:latin typeface="Calibri" panose="020F0502020204030204" pitchFamily="34" charset="0"/>
                <a:ea typeface="Calibri" panose="020F0502020204030204" pitchFamily="34" charset="0"/>
                <a:cs typeface="Calibri" panose="020F0502020204030204" pitchFamily="34" charset="0"/>
              </a:rPr>
              <a:t>NOT</a:t>
            </a: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 listed in the video as a stage in a product's life cycle that has environmental impacts? </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Manufacturing</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Distribution</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Marketing</a:t>
            </a:r>
          </a:p>
          <a:p>
            <a:pPr marL="582613" indent="-225425" algn="l">
              <a:lnSpc>
                <a:spcPts val="1220"/>
              </a:lnSpc>
              <a:buClr>
                <a:srgbClr val="3FC2E0"/>
              </a:buClr>
              <a:buSzPct val="100000"/>
              <a:buFont typeface="+mj-lt"/>
              <a:buAutoNum type="alphaLcParenR"/>
              <a:tabLst>
                <a:tab pos="347663" algn="l"/>
              </a:tabLst>
            </a:pPr>
            <a:r>
              <a:rPr lang="en-GB" kern="100" noProof="0" dirty="0">
                <a:latin typeface="Calibri" panose="020F0502020204030204" pitchFamily="34" charset="0"/>
                <a:ea typeface="Calibri" panose="020F0502020204030204" pitchFamily="34" charset="0"/>
                <a:cs typeface="Calibri" panose="020F0502020204030204" pitchFamily="34" charset="0"/>
              </a:rPr>
              <a:t>Use</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Disposa</a:t>
            </a:r>
            <a:r>
              <a:rPr lang="en-GB" kern="100" noProof="0" dirty="0">
                <a:latin typeface="Calibri" panose="020F0502020204030204" pitchFamily="34" charset="0"/>
                <a:ea typeface="Calibri" panose="020F0502020204030204" pitchFamily="34" charset="0"/>
                <a:cs typeface="Calibri" panose="020F0502020204030204" pitchFamily="34" charset="0"/>
              </a:rPr>
              <a:t>l</a:t>
            </a:r>
          </a:p>
          <a:p>
            <a:pPr marL="582613" indent="-225425" algn="l">
              <a:lnSpc>
                <a:spcPts val="1220"/>
              </a:lnSpc>
              <a:buClr>
                <a:srgbClr val="3FC2E0"/>
              </a:buClr>
              <a:buSzPct val="100000"/>
              <a:buFont typeface="+mj-lt"/>
              <a:buAutoNum type="alphaLcParenR"/>
              <a:tabLst>
                <a:tab pos="347663" algn="l"/>
              </a:tabLst>
            </a:pPr>
            <a:endParaRPr lang="en-GB" kern="100" noProof="0" dirty="0">
              <a:latin typeface="Calibri" panose="020F0502020204030204" pitchFamily="34" charset="0"/>
              <a:ea typeface="Calibri" panose="020F0502020204030204" pitchFamily="34" charset="0"/>
              <a:cs typeface="Calibri" panose="020F0502020204030204" pitchFamily="34" charset="0"/>
            </a:endParaRPr>
          </a:p>
          <a:p>
            <a:pPr marL="582613" indent="-225425" algn="l">
              <a:lnSpc>
                <a:spcPts val="1220"/>
              </a:lnSpc>
              <a:buClr>
                <a:srgbClr val="3FC2E0"/>
              </a:buClr>
              <a:buSzPct val="100000"/>
              <a:buFont typeface="+mj-lt"/>
              <a:buAutoNum type="alphaLcParenR"/>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582613" indent="-225425" algn="l">
              <a:lnSpc>
                <a:spcPts val="1220"/>
              </a:lnSpc>
              <a:buClr>
                <a:srgbClr val="3FC2E0"/>
              </a:buClr>
              <a:buSzPct val="100000"/>
              <a:buFont typeface="+mj-lt"/>
              <a:buAutoNum type="alphaLcParenR"/>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320"/>
              </a:lnSpc>
              <a:buClr>
                <a:srgbClr val="3FC2E0"/>
              </a:buClr>
              <a:buSzPct val="140000"/>
              <a:buFont typeface="+mj-lt"/>
              <a:buAutoNum type="arabicPeriod" startAt="6"/>
              <a:tabLst>
                <a:tab pos="347663" algn="l"/>
              </a:tabLst>
            </a:pPr>
            <a:r>
              <a:rPr lang="en-GB" sz="1300" b="1" kern="100" noProof="0" dirty="0">
                <a:effectLst/>
                <a:latin typeface="Calibri" panose="020F0502020204030204" pitchFamily="34" charset="0"/>
                <a:ea typeface="Calibri" panose="020F0502020204030204" pitchFamily="34" charset="0"/>
                <a:cs typeface="Calibri" panose="020F0502020204030204" pitchFamily="34" charset="0"/>
              </a:rPr>
              <a:t>According to the video, what is the most thorough way to measure environmental impacts through the entire life cycle?</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Brainstorming solutions.</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Setting priorities based on cost.</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Life Cycle Assessment (LCA).</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Getting perspectives from users.</a:t>
            </a:r>
          </a:p>
          <a:p>
            <a:pPr marL="357188" indent="-349250" algn="l">
              <a:lnSpc>
                <a:spcPct val="107000"/>
              </a:lnSpc>
              <a:spcAft>
                <a:spcPts val="800"/>
              </a:spcAft>
              <a:buClr>
                <a:srgbClr val="3FC2E0"/>
              </a:buClr>
              <a:buSzPct val="140000"/>
              <a:buNone/>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196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82F68816-0BAC-5ABC-4C4B-14BD511FF248}"/>
              </a:ext>
            </a:extLst>
          </p:cNvPr>
          <p:cNvGrpSpPr/>
          <p:nvPr/>
        </p:nvGrpSpPr>
        <p:grpSpPr>
          <a:xfrm>
            <a:off x="615745" y="-12344"/>
            <a:ext cx="7206111" cy="1687885"/>
            <a:chOff x="632678" y="4589"/>
            <a:chExt cx="7206111" cy="1687885"/>
          </a:xfrm>
        </p:grpSpPr>
        <p:grpSp>
          <p:nvGrpSpPr>
            <p:cNvPr id="6" name="Group 5">
              <a:extLst>
                <a:ext uri="{FF2B5EF4-FFF2-40B4-BE49-F238E27FC236}">
                  <a16:creationId xmlns:a16="http://schemas.microsoft.com/office/drawing/2014/main" id="{3B3E264B-8790-DF1D-1360-4E4574D222D1}"/>
                </a:ext>
              </a:extLst>
            </p:cNvPr>
            <p:cNvGrpSpPr/>
            <p:nvPr/>
          </p:nvGrpSpPr>
          <p:grpSpPr>
            <a:xfrm>
              <a:off x="879243" y="4589"/>
              <a:ext cx="6959546" cy="1670099"/>
              <a:chOff x="1505149" y="-412626"/>
              <a:chExt cx="7631626" cy="1831381"/>
            </a:xfrm>
          </p:grpSpPr>
          <p:sp>
            <p:nvSpPr>
              <p:cNvPr id="10" name="Rectangle 107">
                <a:extLst>
                  <a:ext uri="{FF2B5EF4-FFF2-40B4-BE49-F238E27FC236}">
                    <a16:creationId xmlns:a16="http://schemas.microsoft.com/office/drawing/2014/main" id="{6CE72CDD-0231-2B0D-2CFC-23D44E1B2D29}"/>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91B2D72D-317A-F9EB-959E-1EBAB3C96055}"/>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7" name="Text Placeholder 32">
              <a:extLst>
                <a:ext uri="{FF2B5EF4-FFF2-40B4-BE49-F238E27FC236}">
                  <a16:creationId xmlns:a16="http://schemas.microsoft.com/office/drawing/2014/main" id="{F46A6722-A646-F327-9A1E-3389FA2DEDE4}"/>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59B0A196-DD99-5B5D-9DF8-FE0BC683748E}"/>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152572F0-7CE1-8198-74F0-E0E663CD160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CFCC131B-2915-0B43-0736-22F201521930}"/>
              </a:ext>
            </a:extLst>
          </p:cNvPr>
          <p:cNvCxnSpPr>
            <a:cxnSpLocks/>
          </p:cNvCxnSpPr>
          <p:nvPr/>
        </p:nvCxnSpPr>
        <p:spPr>
          <a:xfrm>
            <a:off x="2302189" y="228353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608E0DB1-1299-71C6-1605-304DB78299B4}"/>
              </a:ext>
            </a:extLst>
          </p:cNvPr>
          <p:cNvSpPr txBox="1">
            <a:spLocks/>
          </p:cNvSpPr>
          <p:nvPr/>
        </p:nvSpPr>
        <p:spPr>
          <a:xfrm>
            <a:off x="879243" y="2166186"/>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7937" algn="l">
              <a:lnSpc>
                <a:spcPts val="1280"/>
              </a:lnSpc>
              <a:buClr>
                <a:srgbClr val="3FC2E0"/>
              </a:buClr>
              <a:buSzPct val="140000"/>
              <a:tabLst>
                <a:tab pos="393700"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403225" indent="-395288" algn="l">
              <a:lnSpc>
                <a:spcPts val="1280"/>
              </a:lnSpc>
              <a:buClr>
                <a:srgbClr val="3FC2E0"/>
              </a:buClr>
              <a:buSzPct val="140000"/>
              <a:buFont typeface="+mj-lt"/>
              <a:buAutoNum type="arabicPeriod"/>
              <a:tabLst>
                <a:tab pos="393700" algn="l"/>
              </a:tabLst>
            </a:pP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buClr>
                <a:srgbClr val="3FC2E0"/>
              </a:buClr>
              <a:buSzPct val="140000"/>
              <a:buFont typeface="+mj-lt"/>
              <a:buAutoNum type="arabicPeriod"/>
              <a:tabLst>
                <a:tab pos="393700" algn="l"/>
              </a:tabLst>
            </a:pP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spcAft>
                <a:spcPts val="800"/>
              </a:spcAft>
              <a:buClr>
                <a:srgbClr val="3FC2E0"/>
              </a:buClr>
              <a:buSzPct val="140000"/>
              <a:buFont typeface="+mj-lt"/>
              <a:buAutoNum type="arabicPeriod" startAt="7"/>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In the clothes dryer example discussed in the video, where did the analysis find the most opportunity for environmental improvement?</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Reducing waste during disposal.</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Using fewer raw materials during manufacturing.</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Reducing energy used during the life of the dryer.</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Decreasing water pollution during washing.</a:t>
            </a:r>
          </a:p>
          <a:p>
            <a:pPr marL="403225" indent="-395288" algn="l">
              <a:lnSpc>
                <a:spcPts val="1280"/>
              </a:lnSpc>
              <a:spcAft>
                <a:spcPts val="800"/>
              </a:spcAft>
              <a:buClr>
                <a:srgbClr val="3FC2E0"/>
              </a:buClr>
              <a:buSzPct val="140000"/>
              <a:buFont typeface="+mj-lt"/>
              <a:buAutoNum type="arabicPeriod" startAt="7"/>
              <a:tabLst>
                <a:tab pos="393700" algn="l"/>
              </a:tabLst>
            </a:pPr>
            <a:endParaRPr lang="en-GB" sz="1150" kern="10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7"/>
              <a:tabLst>
                <a:tab pos="393700" algn="l"/>
              </a:tabLst>
            </a:pPr>
            <a:endParaRPr lang="en-GB" sz="1150" kern="10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buClr>
                <a:srgbClr val="3FC2E0"/>
              </a:buClr>
              <a:buSzPct val="140000"/>
              <a:buFont typeface="+mj-lt"/>
              <a:buAutoNum type="arabicPeriod" startAt="8"/>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Looking again at the whole system can help find innovative solutions, such as the example where changing the washing machine helped save energy for the dryer</a:t>
            </a:r>
          </a:p>
          <a:p>
            <a:pPr marL="403225" indent="-395288" algn="l">
              <a:lnSpc>
                <a:spcPts val="1580"/>
              </a:lnSpc>
              <a:buClr>
                <a:srgbClr val="3FC2E0"/>
              </a:buClr>
              <a:buSzPct val="140000"/>
              <a:buFont typeface="+mj-lt"/>
              <a:buAutoNum type="arabicPeriod" startAt="8"/>
              <a:tabLst>
                <a:tab pos="393700"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buClr>
                <a:srgbClr val="3FC2E0"/>
              </a:buClr>
              <a:buSzPct val="140000"/>
              <a:buFont typeface="+mj-lt"/>
              <a:buAutoNum type="arabicPeriod" startAt="8"/>
              <a:tabLst>
                <a:tab pos="393700"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buClr>
                <a:srgbClr val="3FC2E0"/>
              </a:buClr>
              <a:buSzPct val="140000"/>
              <a:buFont typeface="+mj-lt"/>
              <a:buAutoNum type="arabicPeriod" startAt="8"/>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Which of the following is given in the video as an example of a "drastic innovation" that could come from thinking broadly about the clothes drying system?</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Making the dryer's heating system more efficient.</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Using less water in the washing machine.</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Eliminating the dryer altogether in favour of a next generation clothes-line.</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Improving the distribution network for dryers.</a:t>
            </a:r>
          </a:p>
          <a:p>
            <a:pPr marL="403225" indent="-395288" algn="l">
              <a:lnSpc>
                <a:spcPts val="1280"/>
              </a:lnSpc>
              <a:spcAft>
                <a:spcPts val="800"/>
              </a:spcAft>
              <a:buClr>
                <a:srgbClr val="3FC2E0"/>
              </a:buClr>
              <a:buSzPct val="140000"/>
              <a:buFont typeface="+mj-lt"/>
              <a:buAutoNum type="arabicPeriod" startAt="8"/>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8"/>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When choosing between potential solutions, the video recommends assessing them against criteria such as cost, performance, environmental, and social impact</a:t>
            </a: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248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5B08-20CB-40D7-3BA4-056173BED0DA}"/>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096C1B08-A629-A5B4-6C86-BAD349F52CA6}"/>
              </a:ext>
            </a:extLst>
          </p:cNvPr>
          <p:cNvSpPr txBox="1">
            <a:spLocks/>
          </p:cNvSpPr>
          <p:nvPr/>
        </p:nvSpPr>
        <p:spPr>
          <a:xfrm>
            <a:off x="879243" y="1656354"/>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Learning Outcomes</a:t>
            </a:r>
          </a:p>
        </p:txBody>
      </p:sp>
      <p:sp>
        <p:nvSpPr>
          <p:cNvPr id="22" name="Text Placeholder 6">
            <a:extLst>
              <a:ext uri="{FF2B5EF4-FFF2-40B4-BE49-F238E27FC236}">
                <a16:creationId xmlns:a16="http://schemas.microsoft.com/office/drawing/2014/main" id="{22E47DB2-213B-9F59-C8A3-78A1884685CE}"/>
              </a:ext>
            </a:extLst>
          </p:cNvPr>
          <p:cNvSpPr txBox="1">
            <a:spLocks/>
          </p:cNvSpPr>
          <p:nvPr/>
        </p:nvSpPr>
        <p:spPr>
          <a:xfrm>
            <a:off x="892387" y="2341288"/>
            <a:ext cx="6564444" cy="240558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spcAft>
                <a:spcPts val="600"/>
              </a:spcAft>
            </a:pPr>
            <a:r>
              <a:rPr lang="en-GB" sz="1150" noProof="0" dirty="0">
                <a:latin typeface="Calibri" panose="020F0502020204030204" pitchFamily="34" charset="0"/>
                <a:cs typeface="Calibri" panose="020F0502020204030204" pitchFamily="34" charset="0"/>
              </a:rPr>
              <a:t>Upon completing the Basic Activities, students will have the capacity to recognise, consider and be empathetic to ethical implications relative to the social and environmental impact of solutions to real-world problems. Students will be able to describe how engineering activities directly and indirectly cause positive and negative social/ cultural impacts throughout the design life-cycle, both to workers producing the products (i.e., labour practices, livelihood, health, etc.) and to communities, society, and non-human life (i.e., resources acquisition, waste production and management, traditional/cultural methodologies, etc.). Students will be able to identify and describe the main components of the SA8000 standard.</a:t>
            </a:r>
          </a:p>
          <a:p>
            <a:r>
              <a:rPr lang="en-GB" sz="1150" noProof="0" dirty="0">
                <a:latin typeface="Calibri" panose="020F0502020204030204" pitchFamily="34" charset="0"/>
                <a:cs typeface="Calibri" panose="020F0502020204030204" pitchFamily="34" charset="0"/>
              </a:rPr>
              <a:t>Upon completing the Advanced Activities, students will be able to understand the implications of ethics-based policies at the regional, national, and global levels, and consider ethics beyond current environmental compliance and political boundaries. Additionally, they will be able to demonstrate awareness of alternative forms of capital beyond financial resources (including natural, human, social, and physical) and awareness of emerging economic systems intended to promote environmental and social responsibility in economic thinking (e.g., Doughnut Economics, circular economy, etc.)  </a:t>
            </a:r>
          </a:p>
          <a:p>
            <a:br>
              <a:rPr lang="en-GB" sz="1600" noProof="0" dirty="0">
                <a:latin typeface="Calibri" panose="020F0502020204030204" pitchFamily="34" charset="0"/>
                <a:cs typeface="Calibri" panose="020F0502020204030204" pitchFamily="34" charset="0"/>
              </a:rPr>
            </a:br>
            <a:endParaRPr lang="en-GB" sz="1600" noProof="0" dirty="0">
              <a:latin typeface="Calibri" panose="020F0502020204030204" pitchFamily="34" charset="0"/>
              <a:cs typeface="Calibri" panose="020F0502020204030204" pitchFamily="34" charset="0"/>
            </a:endParaRPr>
          </a:p>
          <a:p>
            <a:br>
              <a:rPr lang="en-GB" sz="1600" noProof="0" dirty="0">
                <a:latin typeface="Calibri" panose="020F0502020204030204" pitchFamily="34" charset="0"/>
                <a:cs typeface="Calibri" panose="020F0502020204030204" pitchFamily="34" charset="0"/>
              </a:rPr>
            </a:br>
            <a:endParaRPr lang="en-GB" sz="1600" b="1" i="1" noProof="0" dirty="0">
              <a:latin typeface="Calibri" panose="020F0502020204030204" pitchFamily="34" charset="0"/>
              <a:cs typeface="Calibri" panose="020F0502020204030204" pitchFamily="34" charset="0"/>
            </a:endParaRPr>
          </a:p>
          <a:p>
            <a:pPr algn="l">
              <a:lnSpc>
                <a:spcPts val="1480"/>
              </a:lnSpc>
            </a:pPr>
            <a:endParaRPr lang="en-GB" sz="1600" b="1" i="1" noProof="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23159D9-EAE1-1211-15ED-762B57A9BE22}"/>
              </a:ext>
            </a:extLst>
          </p:cNvPr>
          <p:cNvGrpSpPr/>
          <p:nvPr/>
        </p:nvGrpSpPr>
        <p:grpSpPr>
          <a:xfrm>
            <a:off x="632678" y="4589"/>
            <a:ext cx="7206111" cy="1687885"/>
            <a:chOff x="632678" y="4589"/>
            <a:chExt cx="7206111" cy="1687885"/>
          </a:xfrm>
        </p:grpSpPr>
        <p:grpSp>
          <p:nvGrpSpPr>
            <p:cNvPr id="15" name="Group 14">
              <a:extLst>
                <a:ext uri="{FF2B5EF4-FFF2-40B4-BE49-F238E27FC236}">
                  <a16:creationId xmlns:a16="http://schemas.microsoft.com/office/drawing/2014/main" id="{0513903C-FD59-015E-137B-21E000609D19}"/>
                </a:ext>
              </a:extLst>
            </p:cNvPr>
            <p:cNvGrpSpPr/>
            <p:nvPr/>
          </p:nvGrpSpPr>
          <p:grpSpPr>
            <a:xfrm>
              <a:off x="879244" y="4589"/>
              <a:ext cx="6959545" cy="1670099"/>
              <a:chOff x="1505150" y="-412626"/>
              <a:chExt cx="7631625" cy="1831381"/>
            </a:xfrm>
          </p:grpSpPr>
          <p:sp>
            <p:nvSpPr>
              <p:cNvPr id="19" name="Rectangle 107">
                <a:extLst>
                  <a:ext uri="{FF2B5EF4-FFF2-40B4-BE49-F238E27FC236}">
                    <a16:creationId xmlns:a16="http://schemas.microsoft.com/office/drawing/2014/main" id="{36A21ED5-E228-2603-BDFD-FADD727090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26D3B3BF-E254-C33B-48A9-72DCD98452FE}"/>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6" name="Text Placeholder 32">
              <a:extLst>
                <a:ext uri="{FF2B5EF4-FFF2-40B4-BE49-F238E27FC236}">
                  <a16:creationId xmlns:a16="http://schemas.microsoft.com/office/drawing/2014/main" id="{33D6266C-5C1A-FA4A-D1CB-7956E55D94E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DA9D8A2F-B06F-2763-E75D-49E0A82308B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B5E2FA55-6167-9AC1-B088-8C5F2CDA547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31" name="Straight Connector 230">
            <a:extLst>
              <a:ext uri="{FF2B5EF4-FFF2-40B4-BE49-F238E27FC236}">
                <a16:creationId xmlns:a16="http://schemas.microsoft.com/office/drawing/2014/main" id="{80DD1942-C4A2-AF0C-060F-23171B70ACE7}"/>
              </a:ext>
            </a:extLst>
          </p:cNvPr>
          <p:cNvCxnSpPr>
            <a:cxnSpLocks/>
          </p:cNvCxnSpPr>
          <p:nvPr/>
        </p:nvCxnSpPr>
        <p:spPr>
          <a:xfrm flipH="1">
            <a:off x="667462" y="5578207"/>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5A1CBFCA-0DF2-4804-32B7-1CBFA9CDB48F}"/>
              </a:ext>
            </a:extLst>
          </p:cNvPr>
          <p:cNvSpPr txBox="1"/>
          <p:nvPr/>
        </p:nvSpPr>
        <p:spPr>
          <a:xfrm>
            <a:off x="1539576" y="5386020"/>
            <a:ext cx="4688114" cy="369332"/>
          </a:xfrm>
          <a:prstGeom prst="rect">
            <a:avLst/>
          </a:prstGeom>
          <a:noFill/>
        </p:spPr>
        <p:txBody>
          <a:bodyPr wrap="square" rtlCol="0">
            <a:spAutoFit/>
          </a:bodyPr>
          <a:lstStyle/>
          <a:p>
            <a:pPr algn="ctr"/>
            <a:r>
              <a:rPr lang="en-GB" sz="1800" b="1" noProof="0" dirty="0">
                <a:solidFill>
                  <a:schemeClr val="bg1"/>
                </a:solidFill>
                <a:highlight>
                  <a:srgbClr val="FF9300"/>
                </a:highlight>
                <a:latin typeface="Calibri" panose="020F0502020204030204" pitchFamily="34" charset="0"/>
                <a:cs typeface="Calibri" panose="020F0502020204030204" pitchFamily="34" charset="0"/>
              </a:rPr>
              <a:t>  Skills</a:t>
            </a:r>
            <a:r>
              <a:rPr lang="en-GB" sz="1800" b="1" noProof="0" dirty="0">
                <a:solidFill>
                  <a:srgbClr val="FF9300"/>
                </a:solidFill>
                <a:highlight>
                  <a:srgbClr val="FF9300"/>
                </a:highlight>
                <a:latin typeface="Calibri" panose="020F0502020204030204" pitchFamily="34" charset="0"/>
                <a:cs typeface="Calibri" panose="020F0502020204030204" pitchFamily="34" charset="0"/>
              </a:rPr>
              <a:t>.</a:t>
            </a:r>
          </a:p>
        </p:txBody>
      </p:sp>
      <p:cxnSp>
        <p:nvCxnSpPr>
          <p:cNvPr id="233" name="Straight Connector 232">
            <a:extLst>
              <a:ext uri="{FF2B5EF4-FFF2-40B4-BE49-F238E27FC236}">
                <a16:creationId xmlns:a16="http://schemas.microsoft.com/office/drawing/2014/main" id="{3D6F47A1-D136-1629-3C45-F6650B6AD991}"/>
              </a:ext>
            </a:extLst>
          </p:cNvPr>
          <p:cNvCxnSpPr>
            <a:cxnSpLocks/>
          </p:cNvCxnSpPr>
          <p:nvPr/>
        </p:nvCxnSpPr>
        <p:spPr>
          <a:xfrm flipH="1">
            <a:off x="862726" y="8321259"/>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1EFD008B-1831-9E3F-9725-ADCF0069AA34}"/>
              </a:ext>
            </a:extLst>
          </p:cNvPr>
          <p:cNvSpPr txBox="1"/>
          <p:nvPr/>
        </p:nvSpPr>
        <p:spPr>
          <a:xfrm>
            <a:off x="1434861" y="8156468"/>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273" name="Group 1349">
            <a:extLst>
              <a:ext uri="{FF2B5EF4-FFF2-40B4-BE49-F238E27FC236}">
                <a16:creationId xmlns:a16="http://schemas.microsoft.com/office/drawing/2014/main" id="{D7F9B577-D058-9A2E-9ECC-F793907EE2BE}"/>
              </a:ext>
            </a:extLst>
          </p:cNvPr>
          <p:cNvGrpSpPr/>
          <p:nvPr/>
        </p:nvGrpSpPr>
        <p:grpSpPr>
          <a:xfrm>
            <a:off x="3876425" y="8690589"/>
            <a:ext cx="2041493" cy="1300508"/>
            <a:chOff x="3806610" y="7929853"/>
            <a:chExt cx="1786282" cy="1243466"/>
          </a:xfrm>
        </p:grpSpPr>
        <p:sp>
          <p:nvSpPr>
            <p:cNvPr id="274" name="Google Shape;1042;p3">
              <a:extLst>
                <a:ext uri="{FF2B5EF4-FFF2-40B4-BE49-F238E27FC236}">
                  <a16:creationId xmlns:a16="http://schemas.microsoft.com/office/drawing/2014/main" id="{45264BD0-3845-2108-C2C3-3A6C6715A66F}"/>
                </a:ext>
              </a:extLst>
            </p:cNvPr>
            <p:cNvSpPr/>
            <p:nvPr/>
          </p:nvSpPr>
          <p:spPr>
            <a:xfrm>
              <a:off x="424255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5" name="TextBox 1356">
              <a:extLst>
                <a:ext uri="{FF2B5EF4-FFF2-40B4-BE49-F238E27FC236}">
                  <a16:creationId xmlns:a16="http://schemas.microsoft.com/office/drawing/2014/main" id="{0858154D-4067-BFBC-CF58-97C4D871679B}"/>
                </a:ext>
              </a:extLst>
            </p:cNvPr>
            <p:cNvSpPr txBox="1"/>
            <p:nvPr/>
          </p:nvSpPr>
          <p:spPr>
            <a:xfrm>
              <a:off x="3806610" y="8879042"/>
              <a:ext cx="1786282" cy="2942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SOCIETY</a:t>
              </a:r>
            </a:p>
          </p:txBody>
        </p:sp>
        <p:grpSp>
          <p:nvGrpSpPr>
            <p:cNvPr id="276" name="Group 1357">
              <a:extLst>
                <a:ext uri="{FF2B5EF4-FFF2-40B4-BE49-F238E27FC236}">
                  <a16:creationId xmlns:a16="http://schemas.microsoft.com/office/drawing/2014/main" id="{7FAE1FFD-DA48-C65A-14A0-DA195C6F5B39}"/>
                </a:ext>
              </a:extLst>
            </p:cNvPr>
            <p:cNvGrpSpPr/>
            <p:nvPr/>
          </p:nvGrpSpPr>
          <p:grpSpPr>
            <a:xfrm>
              <a:off x="4376075" y="8031390"/>
              <a:ext cx="657744" cy="702906"/>
              <a:chOff x="2216940" y="9058035"/>
              <a:chExt cx="847354" cy="905535"/>
            </a:xfrm>
          </p:grpSpPr>
          <p:grpSp>
            <p:nvGrpSpPr>
              <p:cNvPr id="312" name="Graphic 1062">
                <a:extLst>
                  <a:ext uri="{FF2B5EF4-FFF2-40B4-BE49-F238E27FC236}">
                    <a16:creationId xmlns:a16="http://schemas.microsoft.com/office/drawing/2014/main" id="{22D6FEA6-A206-A2D4-57E3-05F9CAAAC33E}"/>
                  </a:ext>
                </a:extLst>
              </p:cNvPr>
              <p:cNvGrpSpPr/>
              <p:nvPr/>
            </p:nvGrpSpPr>
            <p:grpSpPr>
              <a:xfrm>
                <a:off x="2245772" y="9116563"/>
                <a:ext cx="789734" cy="432982"/>
                <a:chOff x="2245772" y="9116563"/>
                <a:chExt cx="789734" cy="432982"/>
              </a:xfrm>
              <a:solidFill>
                <a:srgbClr val="FF9300"/>
              </a:solidFill>
            </p:grpSpPr>
            <p:sp>
              <p:nvSpPr>
                <p:cNvPr id="314" name="Freeform 1379">
                  <a:extLst>
                    <a:ext uri="{FF2B5EF4-FFF2-40B4-BE49-F238E27FC236}">
                      <a16:creationId xmlns:a16="http://schemas.microsoft.com/office/drawing/2014/main" id="{17A370C4-7162-45FF-5C46-C50B29B8A11E}"/>
                    </a:ext>
                  </a:extLst>
                </p:cNvPr>
                <p:cNvSpPr/>
                <p:nvPr/>
              </p:nvSpPr>
              <p:spPr>
                <a:xfrm>
                  <a:off x="2245772" y="9116563"/>
                  <a:ext cx="336286" cy="432494"/>
                </a:xfrm>
                <a:custGeom>
                  <a:avLst/>
                  <a:gdLst>
                    <a:gd name="connsiteX0" fmla="*/ 248775 w 336286"/>
                    <a:gd name="connsiteY0" fmla="*/ 488 h 432494"/>
                    <a:gd name="connsiteX1" fmla="*/ 248775 w 336286"/>
                    <a:gd name="connsiteY1" fmla="*/ 56073 h 432494"/>
                    <a:gd name="connsiteX2" fmla="*/ 261217 w 336286"/>
                    <a:gd name="connsiteY2" fmla="*/ 89229 h 432494"/>
                    <a:gd name="connsiteX3" fmla="*/ 277563 w 336286"/>
                    <a:gd name="connsiteY3" fmla="*/ 109221 h 432494"/>
                    <a:gd name="connsiteX4" fmla="*/ 289517 w 336286"/>
                    <a:gd name="connsiteY4" fmla="*/ 176508 h 432494"/>
                    <a:gd name="connsiteX5" fmla="*/ 325867 w 336286"/>
                    <a:gd name="connsiteY5" fmla="*/ 190405 h 432494"/>
                    <a:gd name="connsiteX6" fmla="*/ 322695 w 336286"/>
                    <a:gd name="connsiteY6" fmla="*/ 219173 h 432494"/>
                    <a:gd name="connsiteX7" fmla="*/ 189493 w 336286"/>
                    <a:gd name="connsiteY7" fmla="*/ 224780 h 432494"/>
                    <a:gd name="connsiteX8" fmla="*/ 174368 w 336286"/>
                    <a:gd name="connsiteY8" fmla="*/ 235019 h 432494"/>
                    <a:gd name="connsiteX9" fmla="*/ 154363 w 336286"/>
                    <a:gd name="connsiteY9" fmla="*/ 233557 h 432494"/>
                    <a:gd name="connsiteX10" fmla="*/ 95081 w 336286"/>
                    <a:gd name="connsiteY10" fmla="*/ 379591 h 432494"/>
                    <a:gd name="connsiteX11" fmla="*/ 6524 w 336286"/>
                    <a:gd name="connsiteY11" fmla="*/ 432494 h 432494"/>
                    <a:gd name="connsiteX12" fmla="*/ 22137 w 336286"/>
                    <a:gd name="connsiteY12" fmla="*/ 233801 h 432494"/>
                    <a:gd name="connsiteX13" fmla="*/ 112890 w 336286"/>
                    <a:gd name="connsiteY13" fmla="*/ 214053 h 432494"/>
                    <a:gd name="connsiteX14" fmla="*/ 120453 w 336286"/>
                    <a:gd name="connsiteY14" fmla="*/ 190649 h 432494"/>
                    <a:gd name="connsiteX15" fmla="*/ 164121 w 336286"/>
                    <a:gd name="connsiteY15" fmla="*/ 188454 h 432494"/>
                    <a:gd name="connsiteX16" fmla="*/ 185346 w 336286"/>
                    <a:gd name="connsiteY16" fmla="*/ 98494 h 432494"/>
                    <a:gd name="connsiteX17" fmla="*/ 161682 w 336286"/>
                    <a:gd name="connsiteY17" fmla="*/ 87523 h 432494"/>
                    <a:gd name="connsiteX18" fmla="*/ 115086 w 336286"/>
                    <a:gd name="connsiteY18" fmla="*/ 87523 h 432494"/>
                    <a:gd name="connsiteX19" fmla="*/ 248287 w 336286"/>
                    <a:gd name="connsiteY19" fmla="*/ 0 h 43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286" h="432494">
                      <a:moveTo>
                        <a:pt x="248775" y="488"/>
                      </a:moveTo>
                      <a:lnTo>
                        <a:pt x="248775" y="56073"/>
                      </a:lnTo>
                      <a:cubicBezTo>
                        <a:pt x="248775" y="62412"/>
                        <a:pt x="257558" y="83135"/>
                        <a:pt x="261217" y="89229"/>
                      </a:cubicBezTo>
                      <a:cubicBezTo>
                        <a:pt x="264877" y="95324"/>
                        <a:pt x="276831" y="107027"/>
                        <a:pt x="277563" y="109221"/>
                      </a:cubicBezTo>
                      <a:cubicBezTo>
                        <a:pt x="283662" y="129943"/>
                        <a:pt x="268780" y="156030"/>
                        <a:pt x="289517" y="176508"/>
                      </a:cubicBezTo>
                      <a:cubicBezTo>
                        <a:pt x="310253" y="196987"/>
                        <a:pt x="311717" y="186748"/>
                        <a:pt x="325867" y="190405"/>
                      </a:cubicBezTo>
                      <a:cubicBezTo>
                        <a:pt x="340016" y="194062"/>
                        <a:pt x="340504" y="217222"/>
                        <a:pt x="322695" y="219173"/>
                      </a:cubicBezTo>
                      <a:cubicBezTo>
                        <a:pt x="287809" y="223317"/>
                        <a:pt x="218037" y="211128"/>
                        <a:pt x="189493" y="224780"/>
                      </a:cubicBezTo>
                      <a:cubicBezTo>
                        <a:pt x="185102" y="226974"/>
                        <a:pt x="177295" y="234532"/>
                        <a:pt x="174368" y="235019"/>
                      </a:cubicBezTo>
                      <a:cubicBezTo>
                        <a:pt x="171440" y="235507"/>
                        <a:pt x="160462" y="233313"/>
                        <a:pt x="154363" y="233557"/>
                      </a:cubicBezTo>
                      <a:cubicBezTo>
                        <a:pt x="82883" y="237945"/>
                        <a:pt x="47265" y="326199"/>
                        <a:pt x="95081" y="379591"/>
                      </a:cubicBezTo>
                      <a:cubicBezTo>
                        <a:pt x="56535" y="376909"/>
                        <a:pt x="23113" y="398851"/>
                        <a:pt x="6524" y="432494"/>
                      </a:cubicBezTo>
                      <a:cubicBezTo>
                        <a:pt x="-6894" y="366182"/>
                        <a:pt x="1401" y="297431"/>
                        <a:pt x="22137" y="233801"/>
                      </a:cubicBezTo>
                      <a:cubicBezTo>
                        <a:pt x="49460" y="229900"/>
                        <a:pt x="98252" y="245015"/>
                        <a:pt x="112890" y="214053"/>
                      </a:cubicBezTo>
                      <a:cubicBezTo>
                        <a:pt x="116062" y="207471"/>
                        <a:pt x="116062" y="192843"/>
                        <a:pt x="120453" y="190649"/>
                      </a:cubicBezTo>
                      <a:cubicBezTo>
                        <a:pt x="126796" y="187479"/>
                        <a:pt x="152899" y="190649"/>
                        <a:pt x="164121" y="188454"/>
                      </a:cubicBezTo>
                      <a:cubicBezTo>
                        <a:pt x="206327" y="180165"/>
                        <a:pt x="218768" y="125067"/>
                        <a:pt x="185346" y="98494"/>
                      </a:cubicBezTo>
                      <a:cubicBezTo>
                        <a:pt x="151923" y="71920"/>
                        <a:pt x="167049" y="87523"/>
                        <a:pt x="161682" y="87523"/>
                      </a:cubicBezTo>
                      <a:lnTo>
                        <a:pt x="115086" y="87523"/>
                      </a:lnTo>
                      <a:cubicBezTo>
                        <a:pt x="152168" y="49734"/>
                        <a:pt x="198520" y="18041"/>
                        <a:pt x="248287" y="0"/>
                      </a:cubicBez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315" name="Freeform 1380">
                  <a:extLst>
                    <a:ext uri="{FF2B5EF4-FFF2-40B4-BE49-F238E27FC236}">
                      <a16:creationId xmlns:a16="http://schemas.microsoft.com/office/drawing/2014/main" id="{61A5A4B5-DF45-EC9E-71EA-589EF34EA4D9}"/>
                    </a:ext>
                  </a:extLst>
                </p:cNvPr>
                <p:cNvSpPr/>
                <p:nvPr/>
              </p:nvSpPr>
              <p:spPr>
                <a:xfrm>
                  <a:off x="2655062" y="9116807"/>
                  <a:ext cx="278294" cy="302794"/>
                </a:xfrm>
                <a:custGeom>
                  <a:avLst/>
                  <a:gdLst>
                    <a:gd name="connsiteX0" fmla="*/ 131749 w 278294"/>
                    <a:gd name="connsiteY0" fmla="*/ 244 h 302794"/>
                    <a:gd name="connsiteX1" fmla="*/ 214452 w 278294"/>
                    <a:gd name="connsiteY1" fmla="*/ 44371 h 302794"/>
                    <a:gd name="connsiteX2" fmla="*/ 277881 w 278294"/>
                    <a:gd name="connsiteY2" fmla="*/ 102394 h 302794"/>
                    <a:gd name="connsiteX3" fmla="*/ 219331 w 278294"/>
                    <a:gd name="connsiteY3" fmla="*/ 141646 h 302794"/>
                    <a:gd name="connsiteX4" fmla="*/ 210304 w 278294"/>
                    <a:gd name="connsiteY4" fmla="*/ 174558 h 302794"/>
                    <a:gd name="connsiteX5" fmla="*/ 184933 w 278294"/>
                    <a:gd name="connsiteY5" fmla="*/ 180165 h 302794"/>
                    <a:gd name="connsiteX6" fmla="*/ 160537 w 278294"/>
                    <a:gd name="connsiteY6" fmla="*/ 256230 h 302794"/>
                    <a:gd name="connsiteX7" fmla="*/ 146387 w 278294"/>
                    <a:gd name="connsiteY7" fmla="*/ 273052 h 302794"/>
                    <a:gd name="connsiteX8" fmla="*/ 113940 w 278294"/>
                    <a:gd name="connsiteY8" fmla="*/ 263300 h 302794"/>
                    <a:gd name="connsiteX9" fmla="*/ 28310 w 278294"/>
                    <a:gd name="connsiteY9" fmla="*/ 302795 h 302794"/>
                    <a:gd name="connsiteX10" fmla="*/ 255 w 278294"/>
                    <a:gd name="connsiteY10" fmla="*/ 292799 h 302794"/>
                    <a:gd name="connsiteX11" fmla="*/ 35141 w 278294"/>
                    <a:gd name="connsiteY11" fmla="*/ 265494 h 302794"/>
                    <a:gd name="connsiteX12" fmla="*/ 46852 w 278294"/>
                    <a:gd name="connsiteY12" fmla="*/ 235263 h 302794"/>
                    <a:gd name="connsiteX13" fmla="*/ 122723 w 278294"/>
                    <a:gd name="connsiteY13" fmla="*/ 216247 h 302794"/>
                    <a:gd name="connsiteX14" fmla="*/ 131993 w 278294"/>
                    <a:gd name="connsiteY14" fmla="*/ 197962 h 302794"/>
                    <a:gd name="connsiteX15" fmla="*/ 131993 w 278294"/>
                    <a:gd name="connsiteY15" fmla="*/ 0 h 30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294" h="302794">
                      <a:moveTo>
                        <a:pt x="131749" y="244"/>
                      </a:moveTo>
                      <a:cubicBezTo>
                        <a:pt x="160781" y="9752"/>
                        <a:pt x="189568" y="26574"/>
                        <a:pt x="214452" y="44371"/>
                      </a:cubicBezTo>
                      <a:cubicBezTo>
                        <a:pt x="239335" y="62168"/>
                        <a:pt x="283004" y="98494"/>
                        <a:pt x="277881" y="102394"/>
                      </a:cubicBezTo>
                      <a:cubicBezTo>
                        <a:pt x="251289" y="98006"/>
                        <a:pt x="222502" y="113121"/>
                        <a:pt x="219331" y="141646"/>
                      </a:cubicBezTo>
                      <a:cubicBezTo>
                        <a:pt x="218355" y="151885"/>
                        <a:pt x="223478" y="170657"/>
                        <a:pt x="210304" y="174558"/>
                      </a:cubicBezTo>
                      <a:cubicBezTo>
                        <a:pt x="197131" y="178459"/>
                        <a:pt x="194691" y="175046"/>
                        <a:pt x="184933" y="180165"/>
                      </a:cubicBezTo>
                      <a:cubicBezTo>
                        <a:pt x="154438" y="195768"/>
                        <a:pt x="162000" y="227949"/>
                        <a:pt x="160537" y="256230"/>
                      </a:cubicBezTo>
                      <a:lnTo>
                        <a:pt x="146387" y="273052"/>
                      </a:lnTo>
                      <a:cubicBezTo>
                        <a:pt x="135165" y="270370"/>
                        <a:pt x="125894" y="264763"/>
                        <a:pt x="113940" y="263300"/>
                      </a:cubicBezTo>
                      <a:cubicBezTo>
                        <a:pt x="78566" y="259155"/>
                        <a:pt x="49047" y="275246"/>
                        <a:pt x="28310" y="302795"/>
                      </a:cubicBezTo>
                      <a:lnTo>
                        <a:pt x="255" y="292799"/>
                      </a:lnTo>
                      <a:cubicBezTo>
                        <a:pt x="-2672" y="269882"/>
                        <a:pt x="20260" y="281828"/>
                        <a:pt x="35141" y="265494"/>
                      </a:cubicBezTo>
                      <a:cubicBezTo>
                        <a:pt x="50023" y="249160"/>
                        <a:pt x="42216" y="245990"/>
                        <a:pt x="46852" y="235263"/>
                      </a:cubicBezTo>
                      <a:cubicBezTo>
                        <a:pt x="74419" y="229656"/>
                        <a:pt x="102474" y="242821"/>
                        <a:pt x="122723" y="216247"/>
                      </a:cubicBezTo>
                      <a:cubicBezTo>
                        <a:pt x="142971" y="189673"/>
                        <a:pt x="131993" y="201132"/>
                        <a:pt x="131993" y="197962"/>
                      </a:cubicBezTo>
                      <a:lnTo>
                        <a:pt x="131993"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316" name="Freeform 1381">
                  <a:extLst>
                    <a:ext uri="{FF2B5EF4-FFF2-40B4-BE49-F238E27FC236}">
                      <a16:creationId xmlns:a16="http://schemas.microsoft.com/office/drawing/2014/main" id="{CB16D4F7-4313-0C1D-8FD1-E0730A45265C}"/>
                    </a:ext>
                  </a:extLst>
                </p:cNvPr>
                <p:cNvSpPr/>
                <p:nvPr/>
              </p:nvSpPr>
              <p:spPr>
                <a:xfrm>
                  <a:off x="2940261" y="9452758"/>
                  <a:ext cx="95245" cy="96787"/>
                </a:xfrm>
                <a:custGeom>
                  <a:avLst/>
                  <a:gdLst>
                    <a:gd name="connsiteX0" fmla="*/ 93192 w 95245"/>
                    <a:gd name="connsiteY0" fmla="*/ 0 h 96787"/>
                    <a:gd name="connsiteX1" fmla="*/ 89533 w 95245"/>
                    <a:gd name="connsiteY1" fmla="*/ 96787 h 96787"/>
                    <a:gd name="connsiteX2" fmla="*/ 75871 w 95245"/>
                    <a:gd name="connsiteY2" fmla="*/ 76796 h 96787"/>
                    <a:gd name="connsiteX3" fmla="*/ 0 w 95245"/>
                    <a:gd name="connsiteY3" fmla="*/ 43883 h 96787"/>
                    <a:gd name="connsiteX4" fmla="*/ 20005 w 95245"/>
                    <a:gd name="connsiteY4" fmla="*/ 0 h 96787"/>
                    <a:gd name="connsiteX5" fmla="*/ 92948 w 95245"/>
                    <a:gd name="connsiteY5" fmla="*/ 0 h 9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45" h="96787">
                      <a:moveTo>
                        <a:pt x="93192" y="0"/>
                      </a:moveTo>
                      <a:cubicBezTo>
                        <a:pt x="98072" y="32181"/>
                        <a:pt x="93192" y="64850"/>
                        <a:pt x="89533" y="96787"/>
                      </a:cubicBezTo>
                      <a:cubicBezTo>
                        <a:pt x="83678" y="91180"/>
                        <a:pt x="81239" y="83378"/>
                        <a:pt x="75871" y="76796"/>
                      </a:cubicBezTo>
                      <a:cubicBezTo>
                        <a:pt x="57818" y="54367"/>
                        <a:pt x="28787" y="41933"/>
                        <a:pt x="0" y="43883"/>
                      </a:cubicBezTo>
                      <a:cubicBezTo>
                        <a:pt x="9514" y="30962"/>
                        <a:pt x="18785" y="16822"/>
                        <a:pt x="20005" y="0"/>
                      </a:cubicBezTo>
                      <a:lnTo>
                        <a:pt x="92948"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sp>
            <p:nvSpPr>
              <p:cNvPr id="313" name="Freeform 1378">
                <a:extLst>
                  <a:ext uri="{FF2B5EF4-FFF2-40B4-BE49-F238E27FC236}">
                    <a16:creationId xmlns:a16="http://schemas.microsoft.com/office/drawing/2014/main" id="{3DB044F4-563B-2919-FF2A-6365331EC2B3}"/>
                  </a:ext>
                </a:extLst>
              </p:cNvPr>
              <p:cNvSpPr/>
              <p:nvPr/>
            </p:nvSpPr>
            <p:spPr>
              <a:xfrm>
                <a:off x="2216940" y="9058035"/>
                <a:ext cx="847354" cy="905535"/>
              </a:xfrm>
              <a:custGeom>
                <a:avLst/>
                <a:gdLst>
                  <a:gd name="connsiteX0" fmla="*/ 87807 w 847354"/>
                  <a:gd name="connsiteY0" fmla="*/ 670212 h 905535"/>
                  <a:gd name="connsiteX1" fmla="*/ 37795 w 847354"/>
                  <a:gd name="connsiteY1" fmla="*/ 653634 h 905535"/>
                  <a:gd name="connsiteX2" fmla="*/ 29256 w 847354"/>
                  <a:gd name="connsiteY2" fmla="*/ 578057 h 905535"/>
                  <a:gd name="connsiteX3" fmla="*/ 11691 w 847354"/>
                  <a:gd name="connsiteY3" fmla="*/ 522715 h 905535"/>
                  <a:gd name="connsiteX4" fmla="*/ 545718 w 847354"/>
                  <a:gd name="connsiteY4" fmla="*/ 18057 h 905535"/>
                  <a:gd name="connsiteX5" fmla="*/ 836030 w 847354"/>
                  <a:gd name="connsiteY5" fmla="*/ 522715 h 905535"/>
                  <a:gd name="connsiteX6" fmla="*/ 818465 w 847354"/>
                  <a:gd name="connsiteY6" fmla="*/ 578057 h 905535"/>
                  <a:gd name="connsiteX7" fmla="*/ 809927 w 847354"/>
                  <a:gd name="connsiteY7" fmla="*/ 653634 h 905535"/>
                  <a:gd name="connsiteX8" fmla="*/ 759915 w 847354"/>
                  <a:gd name="connsiteY8" fmla="*/ 670212 h 905535"/>
                  <a:gd name="connsiteX9" fmla="*/ 759915 w 847354"/>
                  <a:gd name="connsiteY9" fmla="*/ 809664 h 905535"/>
                  <a:gd name="connsiteX10" fmla="*/ 679164 w 847354"/>
                  <a:gd name="connsiteY10" fmla="*/ 826729 h 905535"/>
                  <a:gd name="connsiteX11" fmla="*/ 671846 w 847354"/>
                  <a:gd name="connsiteY11" fmla="*/ 740913 h 905535"/>
                  <a:gd name="connsiteX12" fmla="*/ 643302 w 847354"/>
                  <a:gd name="connsiteY12" fmla="*/ 740913 h 905535"/>
                  <a:gd name="connsiteX13" fmla="*/ 642814 w 847354"/>
                  <a:gd name="connsiteY13" fmla="*/ 837213 h 905535"/>
                  <a:gd name="connsiteX14" fmla="*/ 559380 w 847354"/>
                  <a:gd name="connsiteY14" fmla="*/ 851353 h 905535"/>
                  <a:gd name="connsiteX15" fmla="*/ 552549 w 847354"/>
                  <a:gd name="connsiteY15" fmla="*/ 765293 h 905535"/>
                  <a:gd name="connsiteX16" fmla="*/ 526202 w 847354"/>
                  <a:gd name="connsiteY16" fmla="*/ 771631 h 905535"/>
                  <a:gd name="connsiteX17" fmla="*/ 520591 w 847354"/>
                  <a:gd name="connsiteY17" fmla="*/ 882802 h 905535"/>
                  <a:gd name="connsiteX18" fmla="*/ 443012 w 847354"/>
                  <a:gd name="connsiteY18" fmla="*/ 881583 h 905535"/>
                  <a:gd name="connsiteX19" fmla="*/ 437889 w 847354"/>
                  <a:gd name="connsiteY19" fmla="*/ 799180 h 905535"/>
                  <a:gd name="connsiteX20" fmla="*/ 409345 w 847354"/>
                  <a:gd name="connsiteY20" fmla="*/ 799180 h 905535"/>
                  <a:gd name="connsiteX21" fmla="*/ 399831 w 847354"/>
                  <a:gd name="connsiteY21" fmla="*/ 888166 h 905535"/>
                  <a:gd name="connsiteX22" fmla="*/ 326887 w 847354"/>
                  <a:gd name="connsiteY22" fmla="*/ 882802 h 905535"/>
                  <a:gd name="connsiteX23" fmla="*/ 321276 w 847354"/>
                  <a:gd name="connsiteY23" fmla="*/ 771631 h 905535"/>
                  <a:gd name="connsiteX24" fmla="*/ 292489 w 847354"/>
                  <a:gd name="connsiteY24" fmla="*/ 770169 h 905535"/>
                  <a:gd name="connsiteX25" fmla="*/ 292001 w 847354"/>
                  <a:gd name="connsiteY25" fmla="*/ 837213 h 905535"/>
                  <a:gd name="connsiteX26" fmla="*/ 227107 w 847354"/>
                  <a:gd name="connsiteY26" fmla="*/ 871100 h 905535"/>
                  <a:gd name="connsiteX27" fmla="*/ 204175 w 847354"/>
                  <a:gd name="connsiteY27" fmla="*/ 742376 h 905535"/>
                  <a:gd name="connsiteX28" fmla="*/ 175876 w 847354"/>
                  <a:gd name="connsiteY28" fmla="*/ 739450 h 905535"/>
                  <a:gd name="connsiteX29" fmla="*/ 174656 w 847354"/>
                  <a:gd name="connsiteY29" fmla="*/ 811126 h 905535"/>
                  <a:gd name="connsiteX30" fmla="*/ 96589 w 847354"/>
                  <a:gd name="connsiteY30" fmla="*/ 829655 h 905535"/>
                  <a:gd name="connsiteX31" fmla="*/ 87319 w 847354"/>
                  <a:gd name="connsiteY31" fmla="*/ 811370 h 905535"/>
                  <a:gd name="connsiteX32" fmla="*/ 87319 w 847354"/>
                  <a:gd name="connsiteY32" fmla="*/ 669968 h 905535"/>
                  <a:gd name="connsiteX33" fmla="*/ 359090 w 847354"/>
                  <a:gd name="connsiteY33" fmla="*/ 307200 h 905535"/>
                  <a:gd name="connsiteX34" fmla="*/ 239550 w 847354"/>
                  <a:gd name="connsiteY34" fmla="*/ 307200 h 905535"/>
                  <a:gd name="connsiteX35" fmla="*/ 264433 w 847354"/>
                  <a:gd name="connsiteY35" fmla="*/ 332554 h 905535"/>
                  <a:gd name="connsiteX36" fmla="*/ 362749 w 847354"/>
                  <a:gd name="connsiteY36" fmla="*/ 342062 h 905535"/>
                  <a:gd name="connsiteX37" fmla="*/ 382510 w 847354"/>
                  <a:gd name="connsiteY37" fmla="*/ 361810 h 905535"/>
                  <a:gd name="connsiteX38" fmla="*/ 409345 w 847354"/>
                  <a:gd name="connsiteY38" fmla="*/ 352790 h 905535"/>
                  <a:gd name="connsiteX39" fmla="*/ 450818 w 847354"/>
                  <a:gd name="connsiteY39" fmla="*/ 305493 h 905535"/>
                  <a:gd name="connsiteX40" fmla="*/ 457405 w 847354"/>
                  <a:gd name="connsiteY40" fmla="*/ 282820 h 905535"/>
                  <a:gd name="connsiteX41" fmla="*/ 487168 w 847354"/>
                  <a:gd name="connsiteY41" fmla="*/ 263316 h 905535"/>
                  <a:gd name="connsiteX42" fmla="*/ 538888 w 847354"/>
                  <a:gd name="connsiteY42" fmla="*/ 256734 h 905535"/>
                  <a:gd name="connsiteX43" fmla="*/ 540108 w 847354"/>
                  <a:gd name="connsiteY43" fmla="*/ 47801 h 905535"/>
                  <a:gd name="connsiteX44" fmla="*/ 336157 w 847354"/>
                  <a:gd name="connsiteY44" fmla="*/ 39268 h 905535"/>
                  <a:gd name="connsiteX45" fmla="*/ 310298 w 847354"/>
                  <a:gd name="connsiteY45" fmla="*/ 46338 h 905535"/>
                  <a:gd name="connsiteX46" fmla="*/ 307370 w 847354"/>
                  <a:gd name="connsiteY46" fmla="*/ 50482 h 905535"/>
                  <a:gd name="connsiteX47" fmla="*/ 307858 w 847354"/>
                  <a:gd name="connsiteY47" fmla="*/ 110212 h 905535"/>
                  <a:gd name="connsiteX48" fmla="*/ 324447 w 847354"/>
                  <a:gd name="connsiteY48" fmla="*/ 143856 h 905535"/>
                  <a:gd name="connsiteX49" fmla="*/ 332986 w 847354"/>
                  <a:gd name="connsiteY49" fmla="*/ 150926 h 905535"/>
                  <a:gd name="connsiteX50" fmla="*/ 343476 w 847354"/>
                  <a:gd name="connsiteY50" fmla="*/ 217239 h 905535"/>
                  <a:gd name="connsiteX51" fmla="*/ 361773 w 847354"/>
                  <a:gd name="connsiteY51" fmla="*/ 220652 h 905535"/>
                  <a:gd name="connsiteX52" fmla="*/ 359334 w 847354"/>
                  <a:gd name="connsiteY52" fmla="*/ 306956 h 905535"/>
                  <a:gd name="connsiteX53" fmla="*/ 277607 w 847354"/>
                  <a:gd name="connsiteY53" fmla="*/ 59015 h 905535"/>
                  <a:gd name="connsiteX54" fmla="*/ 144405 w 847354"/>
                  <a:gd name="connsiteY54" fmla="*/ 146538 h 905535"/>
                  <a:gd name="connsiteX55" fmla="*/ 191002 w 847354"/>
                  <a:gd name="connsiteY55" fmla="*/ 146538 h 905535"/>
                  <a:gd name="connsiteX56" fmla="*/ 214666 w 847354"/>
                  <a:gd name="connsiteY56" fmla="*/ 157509 h 905535"/>
                  <a:gd name="connsiteX57" fmla="*/ 193441 w 847354"/>
                  <a:gd name="connsiteY57" fmla="*/ 247470 h 905535"/>
                  <a:gd name="connsiteX58" fmla="*/ 149772 w 847354"/>
                  <a:gd name="connsiteY58" fmla="*/ 249664 h 905535"/>
                  <a:gd name="connsiteX59" fmla="*/ 142210 w 847354"/>
                  <a:gd name="connsiteY59" fmla="*/ 273068 h 905535"/>
                  <a:gd name="connsiteX60" fmla="*/ 51457 w 847354"/>
                  <a:gd name="connsiteY60" fmla="*/ 292816 h 905535"/>
                  <a:gd name="connsiteX61" fmla="*/ 35843 w 847354"/>
                  <a:gd name="connsiteY61" fmla="*/ 491510 h 905535"/>
                  <a:gd name="connsiteX62" fmla="*/ 124401 w 847354"/>
                  <a:gd name="connsiteY62" fmla="*/ 438606 h 905535"/>
                  <a:gd name="connsiteX63" fmla="*/ 183683 w 847354"/>
                  <a:gd name="connsiteY63" fmla="*/ 292572 h 905535"/>
                  <a:gd name="connsiteX64" fmla="*/ 203687 w 847354"/>
                  <a:gd name="connsiteY64" fmla="*/ 294035 h 905535"/>
                  <a:gd name="connsiteX65" fmla="*/ 218813 w 847354"/>
                  <a:gd name="connsiteY65" fmla="*/ 283795 h 905535"/>
                  <a:gd name="connsiteX66" fmla="*/ 352015 w 847354"/>
                  <a:gd name="connsiteY66" fmla="*/ 278188 h 905535"/>
                  <a:gd name="connsiteX67" fmla="*/ 355186 w 847354"/>
                  <a:gd name="connsiteY67" fmla="*/ 249420 h 905535"/>
                  <a:gd name="connsiteX68" fmla="*/ 318836 w 847354"/>
                  <a:gd name="connsiteY68" fmla="*/ 235524 h 905535"/>
                  <a:gd name="connsiteX69" fmla="*/ 306882 w 847354"/>
                  <a:gd name="connsiteY69" fmla="*/ 168236 h 905535"/>
                  <a:gd name="connsiteX70" fmla="*/ 290537 w 847354"/>
                  <a:gd name="connsiteY70" fmla="*/ 148245 h 905535"/>
                  <a:gd name="connsiteX71" fmla="*/ 278095 w 847354"/>
                  <a:gd name="connsiteY71" fmla="*/ 115088 h 905535"/>
                  <a:gd name="connsiteX72" fmla="*/ 278095 w 847354"/>
                  <a:gd name="connsiteY72" fmla="*/ 59503 h 905535"/>
                  <a:gd name="connsiteX73" fmla="*/ 569871 w 847354"/>
                  <a:gd name="connsiteY73" fmla="*/ 59015 h 905535"/>
                  <a:gd name="connsiteX74" fmla="*/ 569871 w 847354"/>
                  <a:gd name="connsiteY74" fmla="*/ 256978 h 905535"/>
                  <a:gd name="connsiteX75" fmla="*/ 560600 w 847354"/>
                  <a:gd name="connsiteY75" fmla="*/ 275262 h 905535"/>
                  <a:gd name="connsiteX76" fmla="*/ 484729 w 847354"/>
                  <a:gd name="connsiteY76" fmla="*/ 294278 h 905535"/>
                  <a:gd name="connsiteX77" fmla="*/ 473019 w 847354"/>
                  <a:gd name="connsiteY77" fmla="*/ 324509 h 905535"/>
                  <a:gd name="connsiteX78" fmla="*/ 438132 w 847354"/>
                  <a:gd name="connsiteY78" fmla="*/ 351814 h 905535"/>
                  <a:gd name="connsiteX79" fmla="*/ 466188 w 847354"/>
                  <a:gd name="connsiteY79" fmla="*/ 361810 h 905535"/>
                  <a:gd name="connsiteX80" fmla="*/ 551817 w 847354"/>
                  <a:gd name="connsiteY80" fmla="*/ 322315 h 905535"/>
                  <a:gd name="connsiteX81" fmla="*/ 584264 w 847354"/>
                  <a:gd name="connsiteY81" fmla="*/ 332067 h 905535"/>
                  <a:gd name="connsiteX82" fmla="*/ 598414 w 847354"/>
                  <a:gd name="connsiteY82" fmla="*/ 315245 h 905535"/>
                  <a:gd name="connsiteX83" fmla="*/ 622810 w 847354"/>
                  <a:gd name="connsiteY83" fmla="*/ 239181 h 905535"/>
                  <a:gd name="connsiteX84" fmla="*/ 648181 w 847354"/>
                  <a:gd name="connsiteY84" fmla="*/ 233573 h 905535"/>
                  <a:gd name="connsiteX85" fmla="*/ 657208 w 847354"/>
                  <a:gd name="connsiteY85" fmla="*/ 200661 h 905535"/>
                  <a:gd name="connsiteX86" fmla="*/ 715758 w 847354"/>
                  <a:gd name="connsiteY86" fmla="*/ 161410 h 905535"/>
                  <a:gd name="connsiteX87" fmla="*/ 652329 w 847354"/>
                  <a:gd name="connsiteY87" fmla="*/ 103386 h 905535"/>
                  <a:gd name="connsiteX88" fmla="*/ 569627 w 847354"/>
                  <a:gd name="connsiteY88" fmla="*/ 59259 h 905535"/>
                  <a:gd name="connsiteX89" fmla="*/ 64143 w 847354"/>
                  <a:gd name="connsiteY89" fmla="*/ 263316 h 905535"/>
                  <a:gd name="connsiteX90" fmla="*/ 112447 w 847354"/>
                  <a:gd name="connsiteY90" fmla="*/ 263316 h 905535"/>
                  <a:gd name="connsiteX91" fmla="*/ 120253 w 847354"/>
                  <a:gd name="connsiteY91" fmla="*/ 240156 h 905535"/>
                  <a:gd name="connsiteX92" fmla="*/ 183683 w 847354"/>
                  <a:gd name="connsiteY92" fmla="*/ 219433 h 905535"/>
                  <a:gd name="connsiteX93" fmla="*/ 189782 w 847354"/>
                  <a:gd name="connsiteY93" fmla="*/ 176769 h 905535"/>
                  <a:gd name="connsiteX94" fmla="*/ 123425 w 847354"/>
                  <a:gd name="connsiteY94" fmla="*/ 175550 h 905535"/>
                  <a:gd name="connsiteX95" fmla="*/ 102200 w 847354"/>
                  <a:gd name="connsiteY95" fmla="*/ 196272 h 905535"/>
                  <a:gd name="connsiteX96" fmla="*/ 64143 w 847354"/>
                  <a:gd name="connsiteY96" fmla="*/ 263316 h 905535"/>
                  <a:gd name="connsiteX97" fmla="*/ 814562 w 847354"/>
                  <a:gd name="connsiteY97" fmla="*/ 365467 h 905535"/>
                  <a:gd name="connsiteX98" fmla="*/ 740154 w 847354"/>
                  <a:gd name="connsiteY98" fmla="*/ 190665 h 905535"/>
                  <a:gd name="connsiteX99" fmla="*/ 686727 w 847354"/>
                  <a:gd name="connsiteY99" fmla="*/ 202367 h 905535"/>
                  <a:gd name="connsiteX100" fmla="*/ 671114 w 847354"/>
                  <a:gd name="connsiteY100" fmla="*/ 252589 h 905535"/>
                  <a:gd name="connsiteX101" fmla="*/ 638667 w 847354"/>
                  <a:gd name="connsiteY101" fmla="*/ 263804 h 905535"/>
                  <a:gd name="connsiteX102" fmla="*/ 628177 w 847354"/>
                  <a:gd name="connsiteY102" fmla="*/ 298179 h 905535"/>
                  <a:gd name="connsiteX103" fmla="*/ 743326 w 847354"/>
                  <a:gd name="connsiteY103" fmla="*/ 365711 h 905535"/>
                  <a:gd name="connsiteX104" fmla="*/ 814562 w 847354"/>
                  <a:gd name="connsiteY104" fmla="*/ 365711 h 905535"/>
                  <a:gd name="connsiteX105" fmla="*/ 182463 w 847354"/>
                  <a:gd name="connsiteY105" fmla="*/ 322315 h 905535"/>
                  <a:gd name="connsiteX106" fmla="*/ 134891 w 847354"/>
                  <a:gd name="connsiteY106" fmla="*/ 399842 h 905535"/>
                  <a:gd name="connsiteX107" fmla="*/ 220277 w 847354"/>
                  <a:gd name="connsiteY107" fmla="*/ 429585 h 905535"/>
                  <a:gd name="connsiteX108" fmla="*/ 219301 w 847354"/>
                  <a:gd name="connsiteY108" fmla="*/ 403012 h 905535"/>
                  <a:gd name="connsiteX109" fmla="*/ 240769 w 847354"/>
                  <a:gd name="connsiteY109" fmla="*/ 352058 h 905535"/>
                  <a:gd name="connsiteX110" fmla="*/ 182463 w 847354"/>
                  <a:gd name="connsiteY110" fmla="*/ 322559 h 905535"/>
                  <a:gd name="connsiteX111" fmla="*/ 649889 w 847354"/>
                  <a:gd name="connsiteY111" fmla="*/ 322315 h 905535"/>
                  <a:gd name="connsiteX112" fmla="*/ 606953 w 847354"/>
                  <a:gd name="connsiteY112" fmla="*/ 352058 h 905535"/>
                  <a:gd name="connsiteX113" fmla="*/ 628421 w 847354"/>
                  <a:gd name="connsiteY113" fmla="*/ 404962 h 905535"/>
                  <a:gd name="connsiteX114" fmla="*/ 627445 w 847354"/>
                  <a:gd name="connsiteY114" fmla="*/ 429585 h 905535"/>
                  <a:gd name="connsiteX115" fmla="*/ 712099 w 847354"/>
                  <a:gd name="connsiteY115" fmla="*/ 359616 h 905535"/>
                  <a:gd name="connsiteX116" fmla="*/ 649889 w 847354"/>
                  <a:gd name="connsiteY116" fmla="*/ 322559 h 905535"/>
                  <a:gd name="connsiteX117" fmla="*/ 299320 w 847354"/>
                  <a:gd name="connsiteY117" fmla="*/ 351571 h 905535"/>
                  <a:gd name="connsiteX118" fmla="*/ 251747 w 847354"/>
                  <a:gd name="connsiteY118" fmla="*/ 429098 h 905535"/>
                  <a:gd name="connsiteX119" fmla="*/ 337133 w 847354"/>
                  <a:gd name="connsiteY119" fmla="*/ 458841 h 905535"/>
                  <a:gd name="connsiteX120" fmla="*/ 336157 w 847354"/>
                  <a:gd name="connsiteY120" fmla="*/ 432267 h 905535"/>
                  <a:gd name="connsiteX121" fmla="*/ 357626 w 847354"/>
                  <a:gd name="connsiteY121" fmla="*/ 381314 h 905535"/>
                  <a:gd name="connsiteX122" fmla="*/ 299320 w 847354"/>
                  <a:gd name="connsiteY122" fmla="*/ 351814 h 905535"/>
                  <a:gd name="connsiteX123" fmla="*/ 533033 w 847354"/>
                  <a:gd name="connsiteY123" fmla="*/ 351327 h 905535"/>
                  <a:gd name="connsiteX124" fmla="*/ 490096 w 847354"/>
                  <a:gd name="connsiteY124" fmla="*/ 381070 h 905535"/>
                  <a:gd name="connsiteX125" fmla="*/ 511564 w 847354"/>
                  <a:gd name="connsiteY125" fmla="*/ 432023 h 905535"/>
                  <a:gd name="connsiteX126" fmla="*/ 510589 w 847354"/>
                  <a:gd name="connsiteY126" fmla="*/ 458597 h 905535"/>
                  <a:gd name="connsiteX127" fmla="*/ 586948 w 847354"/>
                  <a:gd name="connsiteY127" fmla="*/ 373268 h 905535"/>
                  <a:gd name="connsiteX128" fmla="*/ 533033 w 847354"/>
                  <a:gd name="connsiteY128" fmla="*/ 351327 h 905535"/>
                  <a:gd name="connsiteX129" fmla="*/ 416176 w 847354"/>
                  <a:gd name="connsiteY129" fmla="*/ 380582 h 905535"/>
                  <a:gd name="connsiteX130" fmla="*/ 428374 w 847354"/>
                  <a:gd name="connsiteY130" fmla="*/ 496873 h 905535"/>
                  <a:gd name="connsiteX131" fmla="*/ 416176 w 847354"/>
                  <a:gd name="connsiteY131" fmla="*/ 380582 h 905535"/>
                  <a:gd name="connsiteX132" fmla="*/ 816513 w 847354"/>
                  <a:gd name="connsiteY132" fmla="*/ 394722 h 905535"/>
                  <a:gd name="connsiteX133" fmla="*/ 743570 w 847354"/>
                  <a:gd name="connsiteY133" fmla="*/ 394722 h 905535"/>
                  <a:gd name="connsiteX134" fmla="*/ 723565 w 847354"/>
                  <a:gd name="connsiteY134" fmla="*/ 438606 h 905535"/>
                  <a:gd name="connsiteX135" fmla="*/ 799436 w 847354"/>
                  <a:gd name="connsiteY135" fmla="*/ 471518 h 905535"/>
                  <a:gd name="connsiteX136" fmla="*/ 813098 w 847354"/>
                  <a:gd name="connsiteY136" fmla="*/ 491510 h 905535"/>
                  <a:gd name="connsiteX137" fmla="*/ 816758 w 847354"/>
                  <a:gd name="connsiteY137" fmla="*/ 394722 h 905535"/>
                  <a:gd name="connsiteX138" fmla="*/ 87807 w 847354"/>
                  <a:gd name="connsiteY138" fmla="*/ 632911 h 905535"/>
                  <a:gd name="connsiteX139" fmla="*/ 87807 w 847354"/>
                  <a:gd name="connsiteY139" fmla="*/ 526129 h 905535"/>
                  <a:gd name="connsiteX140" fmla="*/ 117082 w 847354"/>
                  <a:gd name="connsiteY140" fmla="*/ 526129 h 905535"/>
                  <a:gd name="connsiteX141" fmla="*/ 117082 w 847354"/>
                  <a:gd name="connsiteY141" fmla="*/ 807957 h 905535"/>
                  <a:gd name="connsiteX142" fmla="*/ 146357 w 847354"/>
                  <a:gd name="connsiteY142" fmla="*/ 804300 h 905535"/>
                  <a:gd name="connsiteX143" fmla="*/ 180999 w 847354"/>
                  <a:gd name="connsiteY143" fmla="*/ 702881 h 905535"/>
                  <a:gd name="connsiteX144" fmla="*/ 178316 w 847354"/>
                  <a:gd name="connsiteY144" fmla="*/ 698980 h 905535"/>
                  <a:gd name="connsiteX145" fmla="*/ 146357 w 847354"/>
                  <a:gd name="connsiteY145" fmla="*/ 663386 h 905535"/>
                  <a:gd name="connsiteX146" fmla="*/ 146357 w 847354"/>
                  <a:gd name="connsiteY146" fmla="*/ 548558 h 905535"/>
                  <a:gd name="connsiteX147" fmla="*/ 241257 w 847354"/>
                  <a:gd name="connsiteY147" fmla="*/ 466399 h 905535"/>
                  <a:gd name="connsiteX148" fmla="*/ 232963 w 847354"/>
                  <a:gd name="connsiteY148" fmla="*/ 456403 h 905535"/>
                  <a:gd name="connsiteX149" fmla="*/ 74145 w 847354"/>
                  <a:gd name="connsiteY149" fmla="*/ 485415 h 905535"/>
                  <a:gd name="connsiteX150" fmla="*/ 58775 w 847354"/>
                  <a:gd name="connsiteY150" fmla="*/ 630473 h 905535"/>
                  <a:gd name="connsiteX151" fmla="*/ 87807 w 847354"/>
                  <a:gd name="connsiteY151" fmla="*/ 632424 h 905535"/>
                  <a:gd name="connsiteX152" fmla="*/ 759915 w 847354"/>
                  <a:gd name="connsiteY152" fmla="*/ 526129 h 905535"/>
                  <a:gd name="connsiteX153" fmla="*/ 759915 w 847354"/>
                  <a:gd name="connsiteY153" fmla="*/ 632911 h 905535"/>
                  <a:gd name="connsiteX154" fmla="*/ 789190 w 847354"/>
                  <a:gd name="connsiteY154" fmla="*/ 629254 h 905535"/>
                  <a:gd name="connsiteX155" fmla="*/ 789190 w 847354"/>
                  <a:gd name="connsiteY155" fmla="*/ 521496 h 905535"/>
                  <a:gd name="connsiteX156" fmla="*/ 735275 w 847354"/>
                  <a:gd name="connsiteY156" fmla="*/ 467618 h 905535"/>
                  <a:gd name="connsiteX157" fmla="*/ 615003 w 847354"/>
                  <a:gd name="connsiteY157" fmla="*/ 456890 h 905535"/>
                  <a:gd name="connsiteX158" fmla="*/ 606708 w 847354"/>
                  <a:gd name="connsiteY158" fmla="*/ 466886 h 905535"/>
                  <a:gd name="connsiteX159" fmla="*/ 701609 w 847354"/>
                  <a:gd name="connsiteY159" fmla="*/ 549045 h 905535"/>
                  <a:gd name="connsiteX160" fmla="*/ 701609 w 847354"/>
                  <a:gd name="connsiteY160" fmla="*/ 663873 h 905535"/>
                  <a:gd name="connsiteX161" fmla="*/ 669650 w 847354"/>
                  <a:gd name="connsiteY161" fmla="*/ 699468 h 905535"/>
                  <a:gd name="connsiteX162" fmla="*/ 666967 w 847354"/>
                  <a:gd name="connsiteY162" fmla="*/ 703368 h 905535"/>
                  <a:gd name="connsiteX163" fmla="*/ 701609 w 847354"/>
                  <a:gd name="connsiteY163" fmla="*/ 804788 h 905535"/>
                  <a:gd name="connsiteX164" fmla="*/ 730884 w 847354"/>
                  <a:gd name="connsiteY164" fmla="*/ 808445 h 905535"/>
                  <a:gd name="connsiteX165" fmla="*/ 730884 w 847354"/>
                  <a:gd name="connsiteY165" fmla="*/ 526616 h 905535"/>
                  <a:gd name="connsiteX166" fmla="*/ 760159 w 847354"/>
                  <a:gd name="connsiteY166" fmla="*/ 526616 h 905535"/>
                  <a:gd name="connsiteX167" fmla="*/ 204663 w 847354"/>
                  <a:gd name="connsiteY167" fmla="*/ 662167 h 905535"/>
                  <a:gd name="connsiteX168" fmla="*/ 204663 w 847354"/>
                  <a:gd name="connsiteY168" fmla="*/ 555384 h 905535"/>
                  <a:gd name="connsiteX169" fmla="*/ 233938 w 847354"/>
                  <a:gd name="connsiteY169" fmla="*/ 555384 h 905535"/>
                  <a:gd name="connsiteX170" fmla="*/ 233938 w 847354"/>
                  <a:gd name="connsiteY170" fmla="*/ 837213 h 905535"/>
                  <a:gd name="connsiteX171" fmla="*/ 263214 w 847354"/>
                  <a:gd name="connsiteY171" fmla="*/ 833556 h 905535"/>
                  <a:gd name="connsiteX172" fmla="*/ 297856 w 847354"/>
                  <a:gd name="connsiteY172" fmla="*/ 732136 h 905535"/>
                  <a:gd name="connsiteX173" fmla="*/ 295172 w 847354"/>
                  <a:gd name="connsiteY173" fmla="*/ 728236 h 905535"/>
                  <a:gd name="connsiteX174" fmla="*/ 263214 w 847354"/>
                  <a:gd name="connsiteY174" fmla="*/ 692641 h 905535"/>
                  <a:gd name="connsiteX175" fmla="*/ 263214 w 847354"/>
                  <a:gd name="connsiteY175" fmla="*/ 577813 h 905535"/>
                  <a:gd name="connsiteX176" fmla="*/ 358114 w 847354"/>
                  <a:gd name="connsiteY176" fmla="*/ 495654 h 905535"/>
                  <a:gd name="connsiteX177" fmla="*/ 349819 w 847354"/>
                  <a:gd name="connsiteY177" fmla="*/ 485658 h 905535"/>
                  <a:gd name="connsiteX178" fmla="*/ 191002 w 847354"/>
                  <a:gd name="connsiteY178" fmla="*/ 514670 h 905535"/>
                  <a:gd name="connsiteX179" fmla="*/ 175632 w 847354"/>
                  <a:gd name="connsiteY179" fmla="*/ 659729 h 905535"/>
                  <a:gd name="connsiteX180" fmla="*/ 204663 w 847354"/>
                  <a:gd name="connsiteY180" fmla="*/ 661679 h 905535"/>
                  <a:gd name="connsiteX181" fmla="*/ 643058 w 847354"/>
                  <a:gd name="connsiteY181" fmla="*/ 555384 h 905535"/>
                  <a:gd name="connsiteX182" fmla="*/ 643058 w 847354"/>
                  <a:gd name="connsiteY182" fmla="*/ 662167 h 905535"/>
                  <a:gd name="connsiteX183" fmla="*/ 672334 w 847354"/>
                  <a:gd name="connsiteY183" fmla="*/ 658510 h 905535"/>
                  <a:gd name="connsiteX184" fmla="*/ 672334 w 847354"/>
                  <a:gd name="connsiteY184" fmla="*/ 550752 h 905535"/>
                  <a:gd name="connsiteX185" fmla="*/ 618419 w 847354"/>
                  <a:gd name="connsiteY185" fmla="*/ 496873 h 905535"/>
                  <a:gd name="connsiteX186" fmla="*/ 498146 w 847354"/>
                  <a:gd name="connsiteY186" fmla="*/ 486146 h 905535"/>
                  <a:gd name="connsiteX187" fmla="*/ 489852 w 847354"/>
                  <a:gd name="connsiteY187" fmla="*/ 496142 h 905535"/>
                  <a:gd name="connsiteX188" fmla="*/ 584752 w 847354"/>
                  <a:gd name="connsiteY188" fmla="*/ 578301 h 905535"/>
                  <a:gd name="connsiteX189" fmla="*/ 584752 w 847354"/>
                  <a:gd name="connsiteY189" fmla="*/ 693129 h 905535"/>
                  <a:gd name="connsiteX190" fmla="*/ 552793 w 847354"/>
                  <a:gd name="connsiteY190" fmla="*/ 728723 h 905535"/>
                  <a:gd name="connsiteX191" fmla="*/ 550110 w 847354"/>
                  <a:gd name="connsiteY191" fmla="*/ 732624 h 905535"/>
                  <a:gd name="connsiteX192" fmla="*/ 584752 w 847354"/>
                  <a:gd name="connsiteY192" fmla="*/ 834043 h 905535"/>
                  <a:gd name="connsiteX193" fmla="*/ 614027 w 847354"/>
                  <a:gd name="connsiteY193" fmla="*/ 837700 h 905535"/>
                  <a:gd name="connsiteX194" fmla="*/ 614027 w 847354"/>
                  <a:gd name="connsiteY194" fmla="*/ 555872 h 905535"/>
                  <a:gd name="connsiteX195" fmla="*/ 643302 w 847354"/>
                  <a:gd name="connsiteY195" fmla="*/ 555872 h 905535"/>
                  <a:gd name="connsiteX196" fmla="*/ 525958 w 847354"/>
                  <a:gd name="connsiteY196" fmla="*/ 584640 h 905535"/>
                  <a:gd name="connsiteX197" fmla="*/ 525958 w 847354"/>
                  <a:gd name="connsiteY197" fmla="*/ 691422 h 905535"/>
                  <a:gd name="connsiteX198" fmla="*/ 555233 w 847354"/>
                  <a:gd name="connsiteY198" fmla="*/ 687765 h 905535"/>
                  <a:gd name="connsiteX199" fmla="*/ 555233 w 847354"/>
                  <a:gd name="connsiteY199" fmla="*/ 580008 h 905535"/>
                  <a:gd name="connsiteX200" fmla="*/ 501318 w 847354"/>
                  <a:gd name="connsiteY200" fmla="*/ 526129 h 905535"/>
                  <a:gd name="connsiteX201" fmla="*/ 349575 w 847354"/>
                  <a:gd name="connsiteY201" fmla="*/ 526129 h 905535"/>
                  <a:gd name="connsiteX202" fmla="*/ 292245 w 847354"/>
                  <a:gd name="connsiteY202" fmla="*/ 578545 h 905535"/>
                  <a:gd name="connsiteX203" fmla="*/ 292245 w 847354"/>
                  <a:gd name="connsiteY203" fmla="*/ 691179 h 905535"/>
                  <a:gd name="connsiteX204" fmla="*/ 321032 w 847354"/>
                  <a:gd name="connsiteY204" fmla="*/ 691666 h 905535"/>
                  <a:gd name="connsiteX205" fmla="*/ 321032 w 847354"/>
                  <a:gd name="connsiteY205" fmla="*/ 584883 h 905535"/>
                  <a:gd name="connsiteX206" fmla="*/ 350307 w 847354"/>
                  <a:gd name="connsiteY206" fmla="*/ 584883 h 905535"/>
                  <a:gd name="connsiteX207" fmla="*/ 350307 w 847354"/>
                  <a:gd name="connsiteY207" fmla="*/ 866712 h 905535"/>
                  <a:gd name="connsiteX208" fmla="*/ 377386 w 847354"/>
                  <a:gd name="connsiteY208" fmla="*/ 870125 h 905535"/>
                  <a:gd name="connsiteX209" fmla="*/ 379338 w 847354"/>
                  <a:gd name="connsiteY209" fmla="*/ 799180 h 905535"/>
                  <a:gd name="connsiteX210" fmla="*/ 444231 w 847354"/>
                  <a:gd name="connsiteY210" fmla="*/ 765293 h 905535"/>
                  <a:gd name="connsiteX211" fmla="*/ 466920 w 847354"/>
                  <a:gd name="connsiteY211" fmla="*/ 863055 h 905535"/>
                  <a:gd name="connsiteX212" fmla="*/ 496195 w 847354"/>
                  <a:gd name="connsiteY212" fmla="*/ 866712 h 905535"/>
                  <a:gd name="connsiteX213" fmla="*/ 496195 w 847354"/>
                  <a:gd name="connsiteY213" fmla="*/ 584883 h 905535"/>
                  <a:gd name="connsiteX214" fmla="*/ 525470 w 847354"/>
                  <a:gd name="connsiteY214" fmla="*/ 584883 h 90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847354" h="905535">
                    <a:moveTo>
                      <a:pt x="87807" y="670212"/>
                    </a:moveTo>
                    <a:cubicBezTo>
                      <a:pt x="68778" y="675576"/>
                      <a:pt x="49505" y="669725"/>
                      <a:pt x="37795" y="653634"/>
                    </a:cubicBezTo>
                    <a:cubicBezTo>
                      <a:pt x="21938" y="631936"/>
                      <a:pt x="32916" y="602437"/>
                      <a:pt x="29256" y="578057"/>
                    </a:cubicBezTo>
                    <a:cubicBezTo>
                      <a:pt x="25597" y="553678"/>
                      <a:pt x="15595" y="539537"/>
                      <a:pt x="11691" y="522715"/>
                    </a:cubicBezTo>
                    <a:cubicBezTo>
                      <a:pt x="-62960" y="205293"/>
                      <a:pt x="232231" y="-74829"/>
                      <a:pt x="545718" y="18057"/>
                    </a:cubicBezTo>
                    <a:cubicBezTo>
                      <a:pt x="760159" y="81688"/>
                      <a:pt x="887262" y="304274"/>
                      <a:pt x="836030" y="522715"/>
                    </a:cubicBezTo>
                    <a:cubicBezTo>
                      <a:pt x="832127" y="539537"/>
                      <a:pt x="820661" y="563673"/>
                      <a:pt x="818465" y="578057"/>
                    </a:cubicBezTo>
                    <a:cubicBezTo>
                      <a:pt x="814806" y="602437"/>
                      <a:pt x="825784" y="631692"/>
                      <a:pt x="809927" y="653634"/>
                    </a:cubicBezTo>
                    <a:cubicBezTo>
                      <a:pt x="794069" y="675576"/>
                      <a:pt x="778944" y="675576"/>
                      <a:pt x="759915" y="670212"/>
                    </a:cubicBezTo>
                    <a:lnTo>
                      <a:pt x="759915" y="809664"/>
                    </a:lnTo>
                    <a:cubicBezTo>
                      <a:pt x="752352" y="848915"/>
                      <a:pt x="701609" y="862080"/>
                      <a:pt x="679164" y="826729"/>
                    </a:cubicBezTo>
                    <a:cubicBezTo>
                      <a:pt x="664283" y="803325"/>
                      <a:pt x="677457" y="766024"/>
                      <a:pt x="671846" y="740913"/>
                    </a:cubicBezTo>
                    <a:cubicBezTo>
                      <a:pt x="666235" y="715802"/>
                      <a:pt x="646962" y="726773"/>
                      <a:pt x="643302" y="740913"/>
                    </a:cubicBezTo>
                    <a:cubicBezTo>
                      <a:pt x="640131" y="771631"/>
                      <a:pt x="646230" y="806982"/>
                      <a:pt x="642814" y="837213"/>
                    </a:cubicBezTo>
                    <a:cubicBezTo>
                      <a:pt x="638179" y="880364"/>
                      <a:pt x="578165" y="891579"/>
                      <a:pt x="559380" y="851353"/>
                    </a:cubicBezTo>
                    <a:cubicBezTo>
                      <a:pt x="540595" y="811126"/>
                      <a:pt x="561088" y="777482"/>
                      <a:pt x="552549" y="765293"/>
                    </a:cubicBezTo>
                    <a:cubicBezTo>
                      <a:pt x="544011" y="753103"/>
                      <a:pt x="528154" y="758954"/>
                      <a:pt x="526202" y="771631"/>
                    </a:cubicBezTo>
                    <a:cubicBezTo>
                      <a:pt x="521811" y="800399"/>
                      <a:pt x="533765" y="859398"/>
                      <a:pt x="520591" y="882802"/>
                    </a:cubicBezTo>
                    <a:cubicBezTo>
                      <a:pt x="503514" y="913521"/>
                      <a:pt x="459113" y="913033"/>
                      <a:pt x="443012" y="881583"/>
                    </a:cubicBezTo>
                    <a:cubicBezTo>
                      <a:pt x="426910" y="850134"/>
                      <a:pt x="443012" y="822585"/>
                      <a:pt x="437889" y="799180"/>
                    </a:cubicBezTo>
                    <a:cubicBezTo>
                      <a:pt x="432765" y="775776"/>
                      <a:pt x="412517" y="785284"/>
                      <a:pt x="409345" y="799180"/>
                    </a:cubicBezTo>
                    <a:cubicBezTo>
                      <a:pt x="403246" y="826242"/>
                      <a:pt x="418372" y="863786"/>
                      <a:pt x="399831" y="888166"/>
                    </a:cubicBezTo>
                    <a:cubicBezTo>
                      <a:pt x="380314" y="913521"/>
                      <a:pt x="342256" y="910595"/>
                      <a:pt x="326887" y="882802"/>
                    </a:cubicBezTo>
                    <a:cubicBezTo>
                      <a:pt x="313713" y="859398"/>
                      <a:pt x="325911" y="800399"/>
                      <a:pt x="321276" y="771631"/>
                    </a:cubicBezTo>
                    <a:cubicBezTo>
                      <a:pt x="318836" y="755785"/>
                      <a:pt x="295660" y="755785"/>
                      <a:pt x="292489" y="770169"/>
                    </a:cubicBezTo>
                    <a:cubicBezTo>
                      <a:pt x="288585" y="787966"/>
                      <a:pt x="294196" y="817709"/>
                      <a:pt x="292001" y="837213"/>
                    </a:cubicBezTo>
                    <a:cubicBezTo>
                      <a:pt x="288829" y="867687"/>
                      <a:pt x="254431" y="886216"/>
                      <a:pt x="227107" y="871100"/>
                    </a:cubicBezTo>
                    <a:cubicBezTo>
                      <a:pt x="188074" y="849402"/>
                      <a:pt x="210030" y="779920"/>
                      <a:pt x="204175" y="742376"/>
                    </a:cubicBezTo>
                    <a:cubicBezTo>
                      <a:pt x="201736" y="727260"/>
                      <a:pt x="180023" y="726285"/>
                      <a:pt x="175876" y="739450"/>
                    </a:cubicBezTo>
                    <a:cubicBezTo>
                      <a:pt x="170753" y="755785"/>
                      <a:pt x="177828" y="791623"/>
                      <a:pt x="174656" y="811126"/>
                    </a:cubicBezTo>
                    <a:cubicBezTo>
                      <a:pt x="168801" y="847452"/>
                      <a:pt x="120009" y="860373"/>
                      <a:pt x="96589" y="829655"/>
                    </a:cubicBezTo>
                    <a:cubicBezTo>
                      <a:pt x="73169" y="798937"/>
                      <a:pt x="87319" y="814540"/>
                      <a:pt x="87319" y="811370"/>
                    </a:cubicBezTo>
                    <a:lnTo>
                      <a:pt x="87319" y="669968"/>
                    </a:lnTo>
                    <a:close/>
                    <a:moveTo>
                      <a:pt x="359090" y="307200"/>
                    </a:moveTo>
                    <a:lnTo>
                      <a:pt x="239550" y="307200"/>
                    </a:lnTo>
                    <a:lnTo>
                      <a:pt x="264433" y="332554"/>
                    </a:lnTo>
                    <a:cubicBezTo>
                      <a:pt x="296880" y="315733"/>
                      <a:pt x="334450" y="318658"/>
                      <a:pt x="362749" y="342062"/>
                    </a:cubicBezTo>
                    <a:cubicBezTo>
                      <a:pt x="366896" y="345476"/>
                      <a:pt x="380070" y="362054"/>
                      <a:pt x="382510" y="361810"/>
                    </a:cubicBezTo>
                    <a:lnTo>
                      <a:pt x="409345" y="352790"/>
                    </a:lnTo>
                    <a:cubicBezTo>
                      <a:pt x="407150" y="324997"/>
                      <a:pt x="423251" y="307443"/>
                      <a:pt x="450818" y="305493"/>
                    </a:cubicBezTo>
                    <a:cubicBezTo>
                      <a:pt x="454722" y="298179"/>
                      <a:pt x="453502" y="290622"/>
                      <a:pt x="457405" y="282820"/>
                    </a:cubicBezTo>
                    <a:cubicBezTo>
                      <a:pt x="462772" y="271362"/>
                      <a:pt x="474970" y="264535"/>
                      <a:pt x="487168" y="263316"/>
                    </a:cubicBezTo>
                    <a:cubicBezTo>
                      <a:pt x="499366" y="262097"/>
                      <a:pt x="532545" y="268192"/>
                      <a:pt x="538888" y="256734"/>
                    </a:cubicBezTo>
                    <a:lnTo>
                      <a:pt x="540108" y="47801"/>
                    </a:lnTo>
                    <a:cubicBezTo>
                      <a:pt x="476190" y="26590"/>
                      <a:pt x="401539" y="23665"/>
                      <a:pt x="336157" y="39268"/>
                    </a:cubicBezTo>
                    <a:cubicBezTo>
                      <a:pt x="330790" y="40487"/>
                      <a:pt x="313957" y="44144"/>
                      <a:pt x="310298" y="46338"/>
                    </a:cubicBezTo>
                    <a:cubicBezTo>
                      <a:pt x="306638" y="48532"/>
                      <a:pt x="307858" y="48044"/>
                      <a:pt x="307370" y="50482"/>
                    </a:cubicBezTo>
                    <a:cubicBezTo>
                      <a:pt x="305662" y="60234"/>
                      <a:pt x="306394" y="99729"/>
                      <a:pt x="307858" y="110212"/>
                    </a:cubicBezTo>
                    <a:cubicBezTo>
                      <a:pt x="309322" y="120696"/>
                      <a:pt x="316397" y="134104"/>
                      <a:pt x="324447" y="143856"/>
                    </a:cubicBezTo>
                    <a:cubicBezTo>
                      <a:pt x="332498" y="153608"/>
                      <a:pt x="330546" y="147513"/>
                      <a:pt x="332986" y="150926"/>
                    </a:cubicBezTo>
                    <a:cubicBezTo>
                      <a:pt x="343476" y="165798"/>
                      <a:pt x="328107" y="209437"/>
                      <a:pt x="343476" y="217239"/>
                    </a:cubicBezTo>
                    <a:cubicBezTo>
                      <a:pt x="358846" y="225040"/>
                      <a:pt x="355674" y="218945"/>
                      <a:pt x="361773" y="220652"/>
                    </a:cubicBezTo>
                    <a:cubicBezTo>
                      <a:pt x="409345" y="233817"/>
                      <a:pt x="402027" y="300373"/>
                      <a:pt x="359334" y="306956"/>
                    </a:cubicBezTo>
                    <a:close/>
                    <a:moveTo>
                      <a:pt x="277607" y="59015"/>
                    </a:moveTo>
                    <a:cubicBezTo>
                      <a:pt x="227595" y="77056"/>
                      <a:pt x="181243" y="108750"/>
                      <a:pt x="144405" y="146538"/>
                    </a:cubicBezTo>
                    <a:lnTo>
                      <a:pt x="191002" y="146538"/>
                    </a:lnTo>
                    <a:cubicBezTo>
                      <a:pt x="196369" y="146538"/>
                      <a:pt x="210030" y="153852"/>
                      <a:pt x="214666" y="157509"/>
                    </a:cubicBezTo>
                    <a:cubicBezTo>
                      <a:pt x="248088" y="184083"/>
                      <a:pt x="235646" y="239181"/>
                      <a:pt x="193441" y="247470"/>
                    </a:cubicBezTo>
                    <a:cubicBezTo>
                      <a:pt x="182463" y="249664"/>
                      <a:pt x="156115" y="246494"/>
                      <a:pt x="149772" y="249664"/>
                    </a:cubicBezTo>
                    <a:cubicBezTo>
                      <a:pt x="143429" y="252833"/>
                      <a:pt x="145381" y="266486"/>
                      <a:pt x="142210" y="273068"/>
                    </a:cubicBezTo>
                    <a:cubicBezTo>
                      <a:pt x="127572" y="304030"/>
                      <a:pt x="78780" y="288915"/>
                      <a:pt x="51457" y="292816"/>
                    </a:cubicBezTo>
                    <a:cubicBezTo>
                      <a:pt x="30476" y="356447"/>
                      <a:pt x="22426" y="425441"/>
                      <a:pt x="35843" y="491510"/>
                    </a:cubicBezTo>
                    <a:cubicBezTo>
                      <a:pt x="52433" y="457866"/>
                      <a:pt x="85855" y="435924"/>
                      <a:pt x="124401" y="438606"/>
                    </a:cubicBezTo>
                    <a:cubicBezTo>
                      <a:pt x="76585" y="385214"/>
                      <a:pt x="112203" y="296960"/>
                      <a:pt x="183683" y="292572"/>
                    </a:cubicBezTo>
                    <a:cubicBezTo>
                      <a:pt x="189782" y="292084"/>
                      <a:pt x="200028" y="294522"/>
                      <a:pt x="203687" y="294035"/>
                    </a:cubicBezTo>
                    <a:cubicBezTo>
                      <a:pt x="207347" y="293547"/>
                      <a:pt x="214422" y="285989"/>
                      <a:pt x="218813" y="283795"/>
                    </a:cubicBezTo>
                    <a:cubicBezTo>
                      <a:pt x="247356" y="269899"/>
                      <a:pt x="317129" y="282332"/>
                      <a:pt x="352015" y="278188"/>
                    </a:cubicBezTo>
                    <a:cubicBezTo>
                      <a:pt x="369824" y="275994"/>
                      <a:pt x="370068" y="253077"/>
                      <a:pt x="355186" y="249420"/>
                    </a:cubicBezTo>
                    <a:cubicBezTo>
                      <a:pt x="340305" y="245763"/>
                      <a:pt x="330790" y="247470"/>
                      <a:pt x="318836" y="235524"/>
                    </a:cubicBezTo>
                    <a:cubicBezTo>
                      <a:pt x="298100" y="214801"/>
                      <a:pt x="312981" y="188715"/>
                      <a:pt x="306882" y="168236"/>
                    </a:cubicBezTo>
                    <a:cubicBezTo>
                      <a:pt x="300783" y="147757"/>
                      <a:pt x="293465" y="153364"/>
                      <a:pt x="290537" y="148245"/>
                    </a:cubicBezTo>
                    <a:cubicBezTo>
                      <a:pt x="287610" y="143125"/>
                      <a:pt x="278095" y="121427"/>
                      <a:pt x="278095" y="115088"/>
                    </a:cubicBezTo>
                    <a:lnTo>
                      <a:pt x="278095" y="59503"/>
                    </a:lnTo>
                    <a:close/>
                    <a:moveTo>
                      <a:pt x="569871" y="59015"/>
                    </a:moveTo>
                    <a:lnTo>
                      <a:pt x="569871" y="256978"/>
                    </a:lnTo>
                    <a:cubicBezTo>
                      <a:pt x="569871" y="259903"/>
                      <a:pt x="563040" y="272093"/>
                      <a:pt x="560600" y="275262"/>
                    </a:cubicBezTo>
                    <a:cubicBezTo>
                      <a:pt x="540352" y="301836"/>
                      <a:pt x="512296" y="288671"/>
                      <a:pt x="484729" y="294278"/>
                    </a:cubicBezTo>
                    <a:cubicBezTo>
                      <a:pt x="480094" y="305249"/>
                      <a:pt x="481801" y="314757"/>
                      <a:pt x="473019" y="324509"/>
                    </a:cubicBezTo>
                    <a:cubicBezTo>
                      <a:pt x="458381" y="340843"/>
                      <a:pt x="435449" y="328897"/>
                      <a:pt x="438132" y="351814"/>
                    </a:cubicBezTo>
                    <a:lnTo>
                      <a:pt x="466188" y="361810"/>
                    </a:lnTo>
                    <a:cubicBezTo>
                      <a:pt x="486924" y="334261"/>
                      <a:pt x="516443" y="318170"/>
                      <a:pt x="551817" y="322315"/>
                    </a:cubicBezTo>
                    <a:cubicBezTo>
                      <a:pt x="563772" y="323778"/>
                      <a:pt x="573042" y="329385"/>
                      <a:pt x="584264" y="332067"/>
                    </a:cubicBezTo>
                    <a:lnTo>
                      <a:pt x="598414" y="315245"/>
                    </a:lnTo>
                    <a:cubicBezTo>
                      <a:pt x="599634" y="286965"/>
                      <a:pt x="592071" y="254783"/>
                      <a:pt x="622810" y="239181"/>
                    </a:cubicBezTo>
                    <a:cubicBezTo>
                      <a:pt x="653549" y="223578"/>
                      <a:pt x="639887" y="236255"/>
                      <a:pt x="648181" y="233573"/>
                    </a:cubicBezTo>
                    <a:cubicBezTo>
                      <a:pt x="661355" y="229429"/>
                      <a:pt x="656232" y="210900"/>
                      <a:pt x="657208" y="200661"/>
                    </a:cubicBezTo>
                    <a:cubicBezTo>
                      <a:pt x="660136" y="172137"/>
                      <a:pt x="688923" y="157021"/>
                      <a:pt x="715758" y="161410"/>
                    </a:cubicBezTo>
                    <a:cubicBezTo>
                      <a:pt x="721125" y="157509"/>
                      <a:pt x="657452" y="107043"/>
                      <a:pt x="652329" y="103386"/>
                    </a:cubicBezTo>
                    <a:cubicBezTo>
                      <a:pt x="627201" y="85589"/>
                      <a:pt x="598658" y="68767"/>
                      <a:pt x="569627" y="59259"/>
                    </a:cubicBezTo>
                    <a:close/>
                    <a:moveTo>
                      <a:pt x="64143" y="263316"/>
                    </a:moveTo>
                    <a:lnTo>
                      <a:pt x="112447" y="263316"/>
                    </a:lnTo>
                    <a:cubicBezTo>
                      <a:pt x="116838" y="263316"/>
                      <a:pt x="118302" y="245275"/>
                      <a:pt x="120253" y="240156"/>
                    </a:cubicBezTo>
                    <a:cubicBezTo>
                      <a:pt x="132207" y="212363"/>
                      <a:pt x="161238" y="222115"/>
                      <a:pt x="183683" y="219433"/>
                    </a:cubicBezTo>
                    <a:cubicBezTo>
                      <a:pt x="209055" y="216507"/>
                      <a:pt x="211494" y="183595"/>
                      <a:pt x="189782" y="176769"/>
                    </a:cubicBezTo>
                    <a:cubicBezTo>
                      <a:pt x="168069" y="169942"/>
                      <a:pt x="134159" y="174331"/>
                      <a:pt x="123425" y="175550"/>
                    </a:cubicBezTo>
                    <a:cubicBezTo>
                      <a:pt x="112691" y="176769"/>
                      <a:pt x="107811" y="188227"/>
                      <a:pt x="102200" y="196272"/>
                    </a:cubicBezTo>
                    <a:cubicBezTo>
                      <a:pt x="87319" y="216751"/>
                      <a:pt x="74145" y="240156"/>
                      <a:pt x="64143" y="263316"/>
                    </a:cubicBezTo>
                    <a:close/>
                    <a:moveTo>
                      <a:pt x="814562" y="365467"/>
                    </a:moveTo>
                    <a:cubicBezTo>
                      <a:pt x="803096" y="302811"/>
                      <a:pt x="780408" y="240400"/>
                      <a:pt x="740154" y="190665"/>
                    </a:cubicBezTo>
                    <a:cubicBezTo>
                      <a:pt x="725761" y="192615"/>
                      <a:pt x="689899" y="182376"/>
                      <a:pt x="686727" y="202367"/>
                    </a:cubicBezTo>
                    <a:cubicBezTo>
                      <a:pt x="683556" y="222359"/>
                      <a:pt x="691362" y="235036"/>
                      <a:pt x="671114" y="252589"/>
                    </a:cubicBezTo>
                    <a:cubicBezTo>
                      <a:pt x="650865" y="270143"/>
                      <a:pt x="653061" y="260635"/>
                      <a:pt x="638667" y="263804"/>
                    </a:cubicBezTo>
                    <a:cubicBezTo>
                      <a:pt x="624274" y="266973"/>
                      <a:pt x="628909" y="286965"/>
                      <a:pt x="628177" y="298179"/>
                    </a:cubicBezTo>
                    <a:cubicBezTo>
                      <a:pt x="677945" y="278432"/>
                      <a:pt x="736007" y="313295"/>
                      <a:pt x="743326" y="365711"/>
                    </a:cubicBezTo>
                    <a:lnTo>
                      <a:pt x="814562" y="365711"/>
                    </a:lnTo>
                    <a:close/>
                    <a:moveTo>
                      <a:pt x="182463" y="322315"/>
                    </a:moveTo>
                    <a:cubicBezTo>
                      <a:pt x="145869" y="326703"/>
                      <a:pt x="122937" y="364979"/>
                      <a:pt x="134891" y="399842"/>
                    </a:cubicBezTo>
                    <a:cubicBezTo>
                      <a:pt x="146845" y="434217"/>
                      <a:pt x="189782" y="450064"/>
                      <a:pt x="220277" y="429585"/>
                    </a:cubicBezTo>
                    <a:cubicBezTo>
                      <a:pt x="220765" y="420565"/>
                      <a:pt x="218569" y="412276"/>
                      <a:pt x="219301" y="403012"/>
                    </a:cubicBezTo>
                    <a:cubicBezTo>
                      <a:pt x="220521" y="384971"/>
                      <a:pt x="229303" y="365711"/>
                      <a:pt x="240769" y="352058"/>
                    </a:cubicBezTo>
                    <a:cubicBezTo>
                      <a:pt x="230035" y="331092"/>
                      <a:pt x="205639" y="319633"/>
                      <a:pt x="182463" y="322559"/>
                    </a:cubicBezTo>
                    <a:close/>
                    <a:moveTo>
                      <a:pt x="649889" y="322315"/>
                    </a:moveTo>
                    <a:cubicBezTo>
                      <a:pt x="632812" y="324509"/>
                      <a:pt x="614515" y="336455"/>
                      <a:pt x="606953" y="352058"/>
                    </a:cubicBezTo>
                    <a:cubicBezTo>
                      <a:pt x="619151" y="366198"/>
                      <a:pt x="627689" y="386190"/>
                      <a:pt x="628421" y="404962"/>
                    </a:cubicBezTo>
                    <a:cubicBezTo>
                      <a:pt x="629153" y="423734"/>
                      <a:pt x="626225" y="421296"/>
                      <a:pt x="627445" y="429585"/>
                    </a:cubicBezTo>
                    <a:cubicBezTo>
                      <a:pt x="674529" y="459085"/>
                      <a:pt x="731372" y="411788"/>
                      <a:pt x="712099" y="359616"/>
                    </a:cubicBezTo>
                    <a:cubicBezTo>
                      <a:pt x="702828" y="334505"/>
                      <a:pt x="676237" y="318902"/>
                      <a:pt x="649889" y="322559"/>
                    </a:cubicBezTo>
                    <a:close/>
                    <a:moveTo>
                      <a:pt x="299320" y="351571"/>
                    </a:moveTo>
                    <a:cubicBezTo>
                      <a:pt x="262726" y="355959"/>
                      <a:pt x="239793" y="394235"/>
                      <a:pt x="251747" y="429098"/>
                    </a:cubicBezTo>
                    <a:cubicBezTo>
                      <a:pt x="263701" y="463473"/>
                      <a:pt x="306394" y="479076"/>
                      <a:pt x="337133" y="458841"/>
                    </a:cubicBezTo>
                    <a:cubicBezTo>
                      <a:pt x="338109" y="449820"/>
                      <a:pt x="335669" y="441775"/>
                      <a:pt x="336157" y="432267"/>
                    </a:cubicBezTo>
                    <a:cubicBezTo>
                      <a:pt x="337133" y="414226"/>
                      <a:pt x="346160" y="394966"/>
                      <a:pt x="357626" y="381314"/>
                    </a:cubicBezTo>
                    <a:cubicBezTo>
                      <a:pt x="346892" y="360347"/>
                      <a:pt x="322496" y="348889"/>
                      <a:pt x="299320" y="351814"/>
                    </a:cubicBezTo>
                    <a:close/>
                    <a:moveTo>
                      <a:pt x="533033" y="351327"/>
                    </a:moveTo>
                    <a:cubicBezTo>
                      <a:pt x="515956" y="353521"/>
                      <a:pt x="497659" y="365467"/>
                      <a:pt x="490096" y="381070"/>
                    </a:cubicBezTo>
                    <a:cubicBezTo>
                      <a:pt x="501562" y="394722"/>
                      <a:pt x="510344" y="413982"/>
                      <a:pt x="511564" y="432023"/>
                    </a:cubicBezTo>
                    <a:cubicBezTo>
                      <a:pt x="512784" y="450064"/>
                      <a:pt x="510100" y="449577"/>
                      <a:pt x="510589" y="458597"/>
                    </a:cubicBezTo>
                    <a:cubicBezTo>
                      <a:pt x="565967" y="491997"/>
                      <a:pt x="625737" y="426172"/>
                      <a:pt x="586948" y="373268"/>
                    </a:cubicBezTo>
                    <a:cubicBezTo>
                      <a:pt x="575238" y="357178"/>
                      <a:pt x="552549" y="348889"/>
                      <a:pt x="533033" y="351327"/>
                    </a:cubicBezTo>
                    <a:close/>
                    <a:moveTo>
                      <a:pt x="416176" y="380582"/>
                    </a:moveTo>
                    <a:cubicBezTo>
                      <a:pt x="343720" y="389115"/>
                      <a:pt x="352015" y="501505"/>
                      <a:pt x="428374" y="496873"/>
                    </a:cubicBezTo>
                    <a:cubicBezTo>
                      <a:pt x="504733" y="492241"/>
                      <a:pt x="496927" y="371074"/>
                      <a:pt x="416176" y="380582"/>
                    </a:cubicBezTo>
                    <a:close/>
                    <a:moveTo>
                      <a:pt x="816513" y="394722"/>
                    </a:moveTo>
                    <a:lnTo>
                      <a:pt x="743570" y="394722"/>
                    </a:lnTo>
                    <a:cubicBezTo>
                      <a:pt x="742350" y="411301"/>
                      <a:pt x="733079" y="425685"/>
                      <a:pt x="723565" y="438606"/>
                    </a:cubicBezTo>
                    <a:cubicBezTo>
                      <a:pt x="752352" y="436655"/>
                      <a:pt x="781384" y="449089"/>
                      <a:pt x="799436" y="471518"/>
                    </a:cubicBezTo>
                    <a:cubicBezTo>
                      <a:pt x="817489" y="493948"/>
                      <a:pt x="807243" y="485902"/>
                      <a:pt x="813098" y="491510"/>
                    </a:cubicBezTo>
                    <a:cubicBezTo>
                      <a:pt x="817002" y="459572"/>
                      <a:pt x="821637" y="426904"/>
                      <a:pt x="816758" y="394722"/>
                    </a:cubicBezTo>
                    <a:close/>
                    <a:moveTo>
                      <a:pt x="87807" y="632911"/>
                    </a:moveTo>
                    <a:lnTo>
                      <a:pt x="87807" y="526129"/>
                    </a:lnTo>
                    <a:lnTo>
                      <a:pt x="117082" y="526129"/>
                    </a:lnTo>
                    <a:lnTo>
                      <a:pt x="117082" y="807957"/>
                    </a:lnTo>
                    <a:cubicBezTo>
                      <a:pt x="117082" y="817709"/>
                      <a:pt x="143917" y="825754"/>
                      <a:pt x="146357" y="804300"/>
                    </a:cubicBezTo>
                    <a:cubicBezTo>
                      <a:pt x="150504" y="768218"/>
                      <a:pt x="131231" y="714095"/>
                      <a:pt x="180999" y="702881"/>
                    </a:cubicBezTo>
                    <a:cubicBezTo>
                      <a:pt x="181731" y="698249"/>
                      <a:pt x="180511" y="699955"/>
                      <a:pt x="178316" y="698980"/>
                    </a:cubicBezTo>
                    <a:cubicBezTo>
                      <a:pt x="162214" y="691666"/>
                      <a:pt x="149040" y="683133"/>
                      <a:pt x="146357" y="663386"/>
                    </a:cubicBezTo>
                    <a:cubicBezTo>
                      <a:pt x="143673" y="643638"/>
                      <a:pt x="143917" y="575619"/>
                      <a:pt x="146357" y="548558"/>
                    </a:cubicBezTo>
                    <a:cubicBezTo>
                      <a:pt x="150260" y="499555"/>
                      <a:pt x="193197" y="465180"/>
                      <a:pt x="241257" y="466399"/>
                    </a:cubicBezTo>
                    <a:lnTo>
                      <a:pt x="232963" y="456403"/>
                    </a:lnTo>
                    <a:cubicBezTo>
                      <a:pt x="189538" y="483708"/>
                      <a:pt x="109763" y="447139"/>
                      <a:pt x="74145" y="485415"/>
                    </a:cubicBezTo>
                    <a:cubicBezTo>
                      <a:pt x="45358" y="516377"/>
                      <a:pt x="63899" y="590491"/>
                      <a:pt x="58775" y="630473"/>
                    </a:cubicBezTo>
                    <a:cubicBezTo>
                      <a:pt x="61459" y="647052"/>
                      <a:pt x="85123" y="645101"/>
                      <a:pt x="87807" y="632424"/>
                    </a:cubicBezTo>
                    <a:close/>
                    <a:moveTo>
                      <a:pt x="759915" y="526129"/>
                    </a:moveTo>
                    <a:lnTo>
                      <a:pt x="759915" y="632911"/>
                    </a:lnTo>
                    <a:cubicBezTo>
                      <a:pt x="759915" y="642663"/>
                      <a:pt x="786751" y="650708"/>
                      <a:pt x="789190" y="629254"/>
                    </a:cubicBezTo>
                    <a:cubicBezTo>
                      <a:pt x="791630" y="607800"/>
                      <a:pt x="791386" y="546851"/>
                      <a:pt x="789190" y="521496"/>
                    </a:cubicBezTo>
                    <a:cubicBezTo>
                      <a:pt x="786507" y="492729"/>
                      <a:pt x="764062" y="470299"/>
                      <a:pt x="735275" y="467618"/>
                    </a:cubicBezTo>
                    <a:cubicBezTo>
                      <a:pt x="695510" y="463961"/>
                      <a:pt x="651841" y="476150"/>
                      <a:pt x="615003" y="456890"/>
                    </a:cubicBezTo>
                    <a:lnTo>
                      <a:pt x="606708" y="466886"/>
                    </a:lnTo>
                    <a:cubicBezTo>
                      <a:pt x="655012" y="465667"/>
                      <a:pt x="697949" y="499799"/>
                      <a:pt x="701609" y="549045"/>
                    </a:cubicBezTo>
                    <a:cubicBezTo>
                      <a:pt x="703804" y="576107"/>
                      <a:pt x="704780" y="638031"/>
                      <a:pt x="701609" y="663873"/>
                    </a:cubicBezTo>
                    <a:cubicBezTo>
                      <a:pt x="698925" y="683621"/>
                      <a:pt x="685751" y="692154"/>
                      <a:pt x="669650" y="699468"/>
                    </a:cubicBezTo>
                    <a:cubicBezTo>
                      <a:pt x="667454" y="700443"/>
                      <a:pt x="666235" y="698493"/>
                      <a:pt x="666967" y="703368"/>
                    </a:cubicBezTo>
                    <a:cubicBezTo>
                      <a:pt x="716734" y="714339"/>
                      <a:pt x="697461" y="768706"/>
                      <a:pt x="701609" y="804788"/>
                    </a:cubicBezTo>
                    <a:cubicBezTo>
                      <a:pt x="704048" y="826242"/>
                      <a:pt x="730884" y="818196"/>
                      <a:pt x="730884" y="808445"/>
                    </a:cubicBezTo>
                    <a:lnTo>
                      <a:pt x="730884" y="526616"/>
                    </a:lnTo>
                    <a:lnTo>
                      <a:pt x="760159" y="526616"/>
                    </a:lnTo>
                    <a:close/>
                    <a:moveTo>
                      <a:pt x="204663" y="662167"/>
                    </a:moveTo>
                    <a:lnTo>
                      <a:pt x="204663" y="555384"/>
                    </a:lnTo>
                    <a:lnTo>
                      <a:pt x="233938" y="555384"/>
                    </a:lnTo>
                    <a:lnTo>
                      <a:pt x="233938" y="837213"/>
                    </a:lnTo>
                    <a:cubicBezTo>
                      <a:pt x="233938" y="846964"/>
                      <a:pt x="260774" y="855010"/>
                      <a:pt x="263214" y="833556"/>
                    </a:cubicBezTo>
                    <a:cubicBezTo>
                      <a:pt x="267361" y="797474"/>
                      <a:pt x="248088" y="743351"/>
                      <a:pt x="297856" y="732136"/>
                    </a:cubicBezTo>
                    <a:cubicBezTo>
                      <a:pt x="298588" y="727504"/>
                      <a:pt x="297368" y="729211"/>
                      <a:pt x="295172" y="728236"/>
                    </a:cubicBezTo>
                    <a:cubicBezTo>
                      <a:pt x="279071" y="720922"/>
                      <a:pt x="265897" y="712389"/>
                      <a:pt x="263214" y="692641"/>
                    </a:cubicBezTo>
                    <a:cubicBezTo>
                      <a:pt x="260530" y="672894"/>
                      <a:pt x="260774" y="604875"/>
                      <a:pt x="263214" y="577813"/>
                    </a:cubicBezTo>
                    <a:cubicBezTo>
                      <a:pt x="267117" y="528810"/>
                      <a:pt x="310054" y="494435"/>
                      <a:pt x="358114" y="495654"/>
                    </a:cubicBezTo>
                    <a:lnTo>
                      <a:pt x="349819" y="485658"/>
                    </a:lnTo>
                    <a:cubicBezTo>
                      <a:pt x="306394" y="512964"/>
                      <a:pt x="226620" y="476394"/>
                      <a:pt x="191002" y="514670"/>
                    </a:cubicBezTo>
                    <a:cubicBezTo>
                      <a:pt x="162214" y="545632"/>
                      <a:pt x="180755" y="619746"/>
                      <a:pt x="175632" y="659729"/>
                    </a:cubicBezTo>
                    <a:cubicBezTo>
                      <a:pt x="178316" y="676307"/>
                      <a:pt x="201980" y="674357"/>
                      <a:pt x="204663" y="661679"/>
                    </a:cubicBezTo>
                    <a:close/>
                    <a:moveTo>
                      <a:pt x="643058" y="555384"/>
                    </a:moveTo>
                    <a:lnTo>
                      <a:pt x="643058" y="662167"/>
                    </a:lnTo>
                    <a:cubicBezTo>
                      <a:pt x="643058" y="671919"/>
                      <a:pt x="669894" y="679964"/>
                      <a:pt x="672334" y="658510"/>
                    </a:cubicBezTo>
                    <a:cubicBezTo>
                      <a:pt x="674773" y="637056"/>
                      <a:pt x="674529" y="576107"/>
                      <a:pt x="672334" y="550752"/>
                    </a:cubicBezTo>
                    <a:cubicBezTo>
                      <a:pt x="670138" y="525397"/>
                      <a:pt x="647206" y="499555"/>
                      <a:pt x="618419" y="496873"/>
                    </a:cubicBezTo>
                    <a:cubicBezTo>
                      <a:pt x="578653" y="493216"/>
                      <a:pt x="534985" y="505406"/>
                      <a:pt x="498146" y="486146"/>
                    </a:cubicBezTo>
                    <a:lnTo>
                      <a:pt x="489852" y="496142"/>
                    </a:lnTo>
                    <a:cubicBezTo>
                      <a:pt x="538156" y="494923"/>
                      <a:pt x="581093" y="529054"/>
                      <a:pt x="584752" y="578301"/>
                    </a:cubicBezTo>
                    <a:cubicBezTo>
                      <a:pt x="588411" y="627548"/>
                      <a:pt x="587924" y="667287"/>
                      <a:pt x="584752" y="693129"/>
                    </a:cubicBezTo>
                    <a:cubicBezTo>
                      <a:pt x="582069" y="712876"/>
                      <a:pt x="568895" y="721409"/>
                      <a:pt x="552793" y="728723"/>
                    </a:cubicBezTo>
                    <a:cubicBezTo>
                      <a:pt x="536692" y="736037"/>
                      <a:pt x="549378" y="727748"/>
                      <a:pt x="550110" y="732624"/>
                    </a:cubicBezTo>
                    <a:cubicBezTo>
                      <a:pt x="599878" y="743595"/>
                      <a:pt x="580605" y="797961"/>
                      <a:pt x="584752" y="834043"/>
                    </a:cubicBezTo>
                    <a:cubicBezTo>
                      <a:pt x="587192" y="855497"/>
                      <a:pt x="614027" y="847452"/>
                      <a:pt x="614027" y="837700"/>
                    </a:cubicBezTo>
                    <a:lnTo>
                      <a:pt x="614027" y="555872"/>
                    </a:lnTo>
                    <a:lnTo>
                      <a:pt x="643302" y="555872"/>
                    </a:lnTo>
                    <a:close/>
                    <a:moveTo>
                      <a:pt x="525958" y="584640"/>
                    </a:moveTo>
                    <a:lnTo>
                      <a:pt x="525958" y="691422"/>
                    </a:lnTo>
                    <a:cubicBezTo>
                      <a:pt x="525958" y="701174"/>
                      <a:pt x="552793" y="709220"/>
                      <a:pt x="555233" y="687765"/>
                    </a:cubicBezTo>
                    <a:cubicBezTo>
                      <a:pt x="558161" y="663142"/>
                      <a:pt x="557429" y="605362"/>
                      <a:pt x="555233" y="580008"/>
                    </a:cubicBezTo>
                    <a:cubicBezTo>
                      <a:pt x="552549" y="551240"/>
                      <a:pt x="530105" y="528810"/>
                      <a:pt x="501318" y="526129"/>
                    </a:cubicBezTo>
                    <a:cubicBezTo>
                      <a:pt x="472531" y="523447"/>
                      <a:pt x="390316" y="523203"/>
                      <a:pt x="349575" y="526129"/>
                    </a:cubicBezTo>
                    <a:cubicBezTo>
                      <a:pt x="319812" y="528079"/>
                      <a:pt x="295660" y="547827"/>
                      <a:pt x="292245" y="578545"/>
                    </a:cubicBezTo>
                    <a:cubicBezTo>
                      <a:pt x="288829" y="609263"/>
                      <a:pt x="294196" y="655097"/>
                      <a:pt x="292245" y="691179"/>
                    </a:cubicBezTo>
                    <a:cubicBezTo>
                      <a:pt x="295904" y="708001"/>
                      <a:pt x="321032" y="701418"/>
                      <a:pt x="321032" y="691666"/>
                    </a:cubicBezTo>
                    <a:lnTo>
                      <a:pt x="321032" y="584883"/>
                    </a:lnTo>
                    <a:lnTo>
                      <a:pt x="350307" y="584883"/>
                    </a:lnTo>
                    <a:lnTo>
                      <a:pt x="350307" y="866712"/>
                    </a:lnTo>
                    <a:cubicBezTo>
                      <a:pt x="350307" y="875488"/>
                      <a:pt x="370800" y="882071"/>
                      <a:pt x="377386" y="870125"/>
                    </a:cubicBezTo>
                    <a:cubicBezTo>
                      <a:pt x="383974" y="858179"/>
                      <a:pt x="377875" y="814540"/>
                      <a:pt x="379338" y="799180"/>
                    </a:cubicBezTo>
                    <a:cubicBezTo>
                      <a:pt x="382510" y="768706"/>
                      <a:pt x="416908" y="750177"/>
                      <a:pt x="444231" y="765293"/>
                    </a:cubicBezTo>
                    <a:cubicBezTo>
                      <a:pt x="479606" y="785040"/>
                      <a:pt x="463260" y="830386"/>
                      <a:pt x="466920" y="863055"/>
                    </a:cubicBezTo>
                    <a:cubicBezTo>
                      <a:pt x="470579" y="895724"/>
                      <a:pt x="496195" y="876464"/>
                      <a:pt x="496195" y="866712"/>
                    </a:cubicBezTo>
                    <a:lnTo>
                      <a:pt x="496195" y="584883"/>
                    </a:lnTo>
                    <a:lnTo>
                      <a:pt x="525470" y="584883"/>
                    </a:lnTo>
                    <a:close/>
                  </a:path>
                </a:pathLst>
              </a:custGeom>
              <a:solidFill>
                <a:srgbClr val="1A3966"/>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334" name="Group 333">
            <a:extLst>
              <a:ext uri="{FF2B5EF4-FFF2-40B4-BE49-F238E27FC236}">
                <a16:creationId xmlns:a16="http://schemas.microsoft.com/office/drawing/2014/main" id="{5F152BAB-CE2E-912D-063C-012DE82F1F02}"/>
              </a:ext>
            </a:extLst>
          </p:cNvPr>
          <p:cNvGrpSpPr/>
          <p:nvPr/>
        </p:nvGrpSpPr>
        <p:grpSpPr>
          <a:xfrm>
            <a:off x="749126" y="8734130"/>
            <a:ext cx="1786282" cy="1256967"/>
            <a:chOff x="5492050" y="7929853"/>
            <a:chExt cx="1786282" cy="1256967"/>
          </a:xfrm>
        </p:grpSpPr>
        <p:sp>
          <p:nvSpPr>
            <p:cNvPr id="335" name="Google Shape;1042;p3">
              <a:extLst>
                <a:ext uri="{FF2B5EF4-FFF2-40B4-BE49-F238E27FC236}">
                  <a16:creationId xmlns:a16="http://schemas.microsoft.com/office/drawing/2014/main" id="{E186050B-A7F3-FB8A-C5C2-418B8E85E77A}"/>
                </a:ext>
              </a:extLst>
            </p:cNvPr>
            <p:cNvSpPr/>
            <p:nvPr/>
          </p:nvSpPr>
          <p:spPr>
            <a:xfrm>
              <a:off x="592799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36" name="TextBox 335">
              <a:extLst>
                <a:ext uri="{FF2B5EF4-FFF2-40B4-BE49-F238E27FC236}">
                  <a16:creationId xmlns:a16="http://schemas.microsoft.com/office/drawing/2014/main" id="{CC7026BE-87BE-945A-8595-1990551FF972}"/>
                </a:ext>
              </a:extLst>
            </p:cNvPr>
            <p:cNvSpPr txBox="1"/>
            <p:nvPr/>
          </p:nvSpPr>
          <p:spPr>
            <a:xfrm>
              <a:off x="5492050" y="8879043"/>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ENVIRONMENTAL</a:t>
              </a:r>
            </a:p>
          </p:txBody>
        </p:sp>
        <p:grpSp>
          <p:nvGrpSpPr>
            <p:cNvPr id="337" name="Group 336">
              <a:extLst>
                <a:ext uri="{FF2B5EF4-FFF2-40B4-BE49-F238E27FC236}">
                  <a16:creationId xmlns:a16="http://schemas.microsoft.com/office/drawing/2014/main" id="{7C86CB0A-D789-B115-B94E-A5A25C1606E0}"/>
                </a:ext>
              </a:extLst>
            </p:cNvPr>
            <p:cNvGrpSpPr/>
            <p:nvPr/>
          </p:nvGrpSpPr>
          <p:grpSpPr>
            <a:xfrm>
              <a:off x="6110147" y="8087433"/>
              <a:ext cx="586217" cy="585950"/>
              <a:chOff x="5195667" y="9160686"/>
              <a:chExt cx="993327" cy="992875"/>
            </a:xfrm>
          </p:grpSpPr>
          <p:sp>
            <p:nvSpPr>
              <p:cNvPr id="338" name="Freeform 37">
                <a:extLst>
                  <a:ext uri="{FF2B5EF4-FFF2-40B4-BE49-F238E27FC236}">
                    <a16:creationId xmlns:a16="http://schemas.microsoft.com/office/drawing/2014/main" id="{504D0D7A-DB31-0458-1064-A444D4F1BD21}"/>
                  </a:ext>
                </a:extLst>
              </p:cNvPr>
              <p:cNvSpPr/>
              <p:nvPr/>
            </p:nvSpPr>
            <p:spPr>
              <a:xfrm>
                <a:off x="5195667" y="9160686"/>
                <a:ext cx="993327" cy="992875"/>
              </a:xfrm>
              <a:custGeom>
                <a:avLst/>
                <a:gdLst>
                  <a:gd name="connsiteX0" fmla="*/ 571109 w 993327"/>
                  <a:gd name="connsiteY0" fmla="*/ 415189 h 992875"/>
                  <a:gd name="connsiteX1" fmla="*/ 589650 w 993327"/>
                  <a:gd name="connsiteY1" fmla="*/ 504906 h 992875"/>
                  <a:gd name="connsiteX2" fmla="*/ 641126 w 993327"/>
                  <a:gd name="connsiteY2" fmla="*/ 528067 h 992875"/>
                  <a:gd name="connsiteX3" fmla="*/ 792624 w 993327"/>
                  <a:gd name="connsiteY3" fmla="*/ 567562 h 992875"/>
                  <a:gd name="connsiteX4" fmla="*/ 816532 w 993327"/>
                  <a:gd name="connsiteY4" fmla="*/ 646308 h 992875"/>
                  <a:gd name="connsiteX5" fmla="*/ 829950 w 993327"/>
                  <a:gd name="connsiteY5" fmla="*/ 683121 h 992875"/>
                  <a:gd name="connsiteX6" fmla="*/ 905822 w 993327"/>
                  <a:gd name="connsiteY6" fmla="*/ 653134 h 992875"/>
                  <a:gd name="connsiteX7" fmla="*/ 984132 w 993327"/>
                  <a:gd name="connsiteY7" fmla="*/ 759429 h 992875"/>
                  <a:gd name="connsiteX8" fmla="*/ 843612 w 993327"/>
                  <a:gd name="connsiteY8" fmla="*/ 865968 h 992875"/>
                  <a:gd name="connsiteX9" fmla="*/ 567694 w 993327"/>
                  <a:gd name="connsiteY9" fmla="*/ 992742 h 992875"/>
                  <a:gd name="connsiteX10" fmla="*/ 375210 w 993327"/>
                  <a:gd name="connsiteY10" fmla="*/ 933500 h 992875"/>
                  <a:gd name="connsiteX11" fmla="*/ 207610 w 993327"/>
                  <a:gd name="connsiteY11" fmla="*/ 893030 h 992875"/>
                  <a:gd name="connsiteX12" fmla="*/ 167356 w 993327"/>
                  <a:gd name="connsiteY12" fmla="*/ 968119 h 992875"/>
                  <a:gd name="connsiteX13" fmla="*/ 58062 w 993327"/>
                  <a:gd name="connsiteY13" fmla="*/ 973239 h 992875"/>
                  <a:gd name="connsiteX14" fmla="*/ 16102 w 993327"/>
                  <a:gd name="connsiteY14" fmla="*/ 912533 h 992875"/>
                  <a:gd name="connsiteX15" fmla="*/ 0 w 993327"/>
                  <a:gd name="connsiteY15" fmla="*/ 633143 h 992875"/>
                  <a:gd name="connsiteX16" fmla="*/ 31959 w 993327"/>
                  <a:gd name="connsiteY16" fmla="*/ 588041 h 992875"/>
                  <a:gd name="connsiteX17" fmla="*/ 145156 w 993327"/>
                  <a:gd name="connsiteY17" fmla="*/ 578533 h 992875"/>
                  <a:gd name="connsiteX18" fmla="*/ 191264 w 993327"/>
                  <a:gd name="connsiteY18" fmla="*/ 636068 h 992875"/>
                  <a:gd name="connsiteX19" fmla="*/ 302998 w 993327"/>
                  <a:gd name="connsiteY19" fmla="*/ 615102 h 992875"/>
                  <a:gd name="connsiteX20" fmla="*/ 400094 w 993327"/>
                  <a:gd name="connsiteY20" fmla="*/ 512951 h 992875"/>
                  <a:gd name="connsiteX21" fmla="*/ 479136 w 993327"/>
                  <a:gd name="connsiteY21" fmla="*/ 521972 h 992875"/>
                  <a:gd name="connsiteX22" fmla="*/ 533783 w 993327"/>
                  <a:gd name="connsiteY22" fmla="*/ 504419 h 992875"/>
                  <a:gd name="connsiteX23" fmla="*/ 549641 w 993327"/>
                  <a:gd name="connsiteY23" fmla="*/ 500030 h 992875"/>
                  <a:gd name="connsiteX24" fmla="*/ 518658 w 993327"/>
                  <a:gd name="connsiteY24" fmla="*/ 386909 h 992875"/>
                  <a:gd name="connsiteX25" fmla="*/ 247619 w 993327"/>
                  <a:gd name="connsiteY25" fmla="*/ 301336 h 992875"/>
                  <a:gd name="connsiteX26" fmla="*/ 163453 w 993327"/>
                  <a:gd name="connsiteY26" fmla="*/ 33404 h 992875"/>
                  <a:gd name="connsiteX27" fmla="*/ 182970 w 993327"/>
                  <a:gd name="connsiteY27" fmla="*/ 4 h 992875"/>
                  <a:gd name="connsiteX28" fmla="*/ 273235 w 993327"/>
                  <a:gd name="connsiteY28" fmla="*/ 14632 h 992875"/>
                  <a:gd name="connsiteX29" fmla="*/ 558423 w 993327"/>
                  <a:gd name="connsiteY29" fmla="*/ 172368 h 992875"/>
                  <a:gd name="connsiteX30" fmla="*/ 721876 w 993327"/>
                  <a:gd name="connsiteY30" fmla="*/ 105080 h 992875"/>
                  <a:gd name="connsiteX31" fmla="*/ 956565 w 993327"/>
                  <a:gd name="connsiteY31" fmla="*/ 112394 h 992875"/>
                  <a:gd name="connsiteX32" fmla="*/ 965835 w 993327"/>
                  <a:gd name="connsiteY32" fmla="*/ 162373 h 992875"/>
                  <a:gd name="connsiteX33" fmla="*/ 745540 w 993327"/>
                  <a:gd name="connsiteY33" fmla="*/ 436156 h 992875"/>
                  <a:gd name="connsiteX34" fmla="*/ 571353 w 993327"/>
                  <a:gd name="connsiteY34" fmla="*/ 414702 h 992875"/>
                  <a:gd name="connsiteX35" fmla="*/ 308121 w 993327"/>
                  <a:gd name="connsiteY35" fmla="*/ 152621 h 992875"/>
                  <a:gd name="connsiteX36" fmla="*/ 330809 w 993327"/>
                  <a:gd name="connsiteY36" fmla="*/ 148476 h 992875"/>
                  <a:gd name="connsiteX37" fmla="*/ 390091 w 993327"/>
                  <a:gd name="connsiteY37" fmla="*/ 187240 h 992875"/>
                  <a:gd name="connsiteX38" fmla="*/ 523049 w 993327"/>
                  <a:gd name="connsiteY38" fmla="*/ 322303 h 992875"/>
                  <a:gd name="connsiteX39" fmla="*/ 450349 w 993327"/>
                  <a:gd name="connsiteY39" fmla="*/ 117758 h 992875"/>
                  <a:gd name="connsiteX40" fmla="*/ 202486 w 993327"/>
                  <a:gd name="connsiteY40" fmla="*/ 42669 h 992875"/>
                  <a:gd name="connsiteX41" fmla="*/ 274454 w 993327"/>
                  <a:gd name="connsiteY41" fmla="*/ 272568 h 992875"/>
                  <a:gd name="connsiteX42" fmla="*/ 498653 w 993327"/>
                  <a:gd name="connsiteY42" fmla="*/ 354972 h 992875"/>
                  <a:gd name="connsiteX43" fmla="*/ 356181 w 993327"/>
                  <a:gd name="connsiteY43" fmla="*/ 209669 h 992875"/>
                  <a:gd name="connsiteX44" fmla="*/ 308121 w 993327"/>
                  <a:gd name="connsiteY44" fmla="*/ 153108 h 992875"/>
                  <a:gd name="connsiteX45" fmla="*/ 927778 w 993327"/>
                  <a:gd name="connsiteY45" fmla="*/ 147257 h 992875"/>
                  <a:gd name="connsiteX46" fmla="*/ 674060 w 993327"/>
                  <a:gd name="connsiteY46" fmla="*/ 153596 h 992875"/>
                  <a:gd name="connsiteX47" fmla="*/ 573793 w 993327"/>
                  <a:gd name="connsiteY47" fmla="*/ 214301 h 992875"/>
                  <a:gd name="connsiteX48" fmla="*/ 568670 w 993327"/>
                  <a:gd name="connsiteY48" fmla="*/ 308163 h 992875"/>
                  <a:gd name="connsiteX49" fmla="*/ 698700 w 993327"/>
                  <a:gd name="connsiteY49" fmla="*/ 241119 h 992875"/>
                  <a:gd name="connsiteX50" fmla="*/ 790184 w 993327"/>
                  <a:gd name="connsiteY50" fmla="*/ 218446 h 992875"/>
                  <a:gd name="connsiteX51" fmla="*/ 789697 w 993327"/>
                  <a:gd name="connsiteY51" fmla="*/ 252577 h 992875"/>
                  <a:gd name="connsiteX52" fmla="*/ 726755 w 993327"/>
                  <a:gd name="connsiteY52" fmla="*/ 271349 h 992875"/>
                  <a:gd name="connsiteX53" fmla="*/ 577696 w 993327"/>
                  <a:gd name="connsiteY53" fmla="*/ 348633 h 992875"/>
                  <a:gd name="connsiteX54" fmla="*/ 561595 w 993327"/>
                  <a:gd name="connsiteY54" fmla="*/ 362773 h 992875"/>
                  <a:gd name="connsiteX55" fmla="*/ 697724 w 993327"/>
                  <a:gd name="connsiteY55" fmla="*/ 410313 h 992875"/>
                  <a:gd name="connsiteX56" fmla="*/ 888500 w 993327"/>
                  <a:gd name="connsiteY56" fmla="*/ 227954 h 992875"/>
                  <a:gd name="connsiteX57" fmla="*/ 927778 w 993327"/>
                  <a:gd name="connsiteY57" fmla="*/ 147257 h 992875"/>
                  <a:gd name="connsiteX58" fmla="*/ 794576 w 993327"/>
                  <a:gd name="connsiteY58" fmla="*/ 701650 h 992875"/>
                  <a:gd name="connsiteX59" fmla="*/ 781890 w 993327"/>
                  <a:gd name="connsiteY59" fmla="*/ 667031 h 992875"/>
                  <a:gd name="connsiteX60" fmla="*/ 759690 w 993327"/>
                  <a:gd name="connsiteY60" fmla="*/ 589016 h 992875"/>
                  <a:gd name="connsiteX61" fmla="*/ 649664 w 993327"/>
                  <a:gd name="connsiteY61" fmla="*/ 570975 h 992875"/>
                  <a:gd name="connsiteX62" fmla="*/ 562327 w 993327"/>
                  <a:gd name="connsiteY62" fmla="*/ 540013 h 992875"/>
                  <a:gd name="connsiteX63" fmla="*/ 488163 w 993327"/>
                  <a:gd name="connsiteY63" fmla="*/ 560004 h 992875"/>
                  <a:gd name="connsiteX64" fmla="*/ 397166 w 993327"/>
                  <a:gd name="connsiteY64" fmla="*/ 553178 h 992875"/>
                  <a:gd name="connsiteX65" fmla="*/ 340323 w 993327"/>
                  <a:gd name="connsiteY65" fmla="*/ 614614 h 992875"/>
                  <a:gd name="connsiteX66" fmla="*/ 346910 w 993327"/>
                  <a:gd name="connsiteY66" fmla="*/ 619734 h 992875"/>
                  <a:gd name="connsiteX67" fmla="*/ 553544 w 993327"/>
                  <a:gd name="connsiteY67" fmla="*/ 662642 h 992875"/>
                  <a:gd name="connsiteX68" fmla="*/ 653811 w 993327"/>
                  <a:gd name="connsiteY68" fmla="*/ 709207 h 992875"/>
                  <a:gd name="connsiteX69" fmla="*/ 681622 w 993327"/>
                  <a:gd name="connsiteY69" fmla="*/ 753578 h 992875"/>
                  <a:gd name="connsiteX70" fmla="*/ 794332 w 993327"/>
                  <a:gd name="connsiteY70" fmla="*/ 702137 h 992875"/>
                  <a:gd name="connsiteX71" fmla="*/ 145888 w 993327"/>
                  <a:gd name="connsiteY71" fmla="*/ 620953 h 992875"/>
                  <a:gd name="connsiteX72" fmla="*/ 126859 w 993327"/>
                  <a:gd name="connsiteY72" fmla="*/ 615346 h 992875"/>
                  <a:gd name="connsiteX73" fmla="*/ 54647 w 993327"/>
                  <a:gd name="connsiteY73" fmla="*/ 620222 h 992875"/>
                  <a:gd name="connsiteX74" fmla="*/ 37570 w 993327"/>
                  <a:gd name="connsiteY74" fmla="*/ 638263 h 992875"/>
                  <a:gd name="connsiteX75" fmla="*/ 55866 w 993327"/>
                  <a:gd name="connsiteY75" fmla="*/ 921798 h 992875"/>
                  <a:gd name="connsiteX76" fmla="*/ 70992 w 993327"/>
                  <a:gd name="connsiteY76" fmla="*/ 936913 h 992875"/>
                  <a:gd name="connsiteX77" fmla="*/ 154426 w 993327"/>
                  <a:gd name="connsiteY77" fmla="*/ 931793 h 992875"/>
                  <a:gd name="connsiteX78" fmla="*/ 169552 w 993327"/>
                  <a:gd name="connsiteY78" fmla="*/ 914240 h 992875"/>
                  <a:gd name="connsiteX79" fmla="*/ 153694 w 993327"/>
                  <a:gd name="connsiteY79" fmla="*/ 651671 h 992875"/>
                  <a:gd name="connsiteX80" fmla="*/ 145888 w 993327"/>
                  <a:gd name="connsiteY80" fmla="*/ 620953 h 992875"/>
                  <a:gd name="connsiteX81" fmla="*/ 202486 w 993327"/>
                  <a:gd name="connsiteY81" fmla="*/ 853291 h 992875"/>
                  <a:gd name="connsiteX82" fmla="*/ 323002 w 993327"/>
                  <a:gd name="connsiteY82" fmla="*/ 866943 h 992875"/>
                  <a:gd name="connsiteX83" fmla="*/ 587942 w 993327"/>
                  <a:gd name="connsiteY83" fmla="*/ 953004 h 992875"/>
                  <a:gd name="connsiteX84" fmla="*/ 753591 w 993327"/>
                  <a:gd name="connsiteY84" fmla="*/ 876208 h 992875"/>
                  <a:gd name="connsiteX85" fmla="*/ 937049 w 993327"/>
                  <a:gd name="connsiteY85" fmla="*/ 756748 h 992875"/>
                  <a:gd name="connsiteX86" fmla="*/ 909481 w 993327"/>
                  <a:gd name="connsiteY86" fmla="*/ 691898 h 992875"/>
                  <a:gd name="connsiteX87" fmla="*/ 677475 w 993327"/>
                  <a:gd name="connsiteY87" fmla="*/ 795755 h 992875"/>
                  <a:gd name="connsiteX88" fmla="*/ 455960 w 993327"/>
                  <a:gd name="connsiteY88" fmla="*/ 796974 h 992875"/>
                  <a:gd name="connsiteX89" fmla="*/ 466450 w 993327"/>
                  <a:gd name="connsiteY89" fmla="*/ 760648 h 992875"/>
                  <a:gd name="connsiteX90" fmla="*/ 594041 w 993327"/>
                  <a:gd name="connsiteY90" fmla="*/ 805751 h 992875"/>
                  <a:gd name="connsiteX91" fmla="*/ 625268 w 993327"/>
                  <a:gd name="connsiteY91" fmla="*/ 735050 h 992875"/>
                  <a:gd name="connsiteX92" fmla="*/ 306413 w 993327"/>
                  <a:gd name="connsiteY92" fmla="*/ 653134 h 992875"/>
                  <a:gd name="connsiteX93" fmla="*/ 193460 w 993327"/>
                  <a:gd name="connsiteY93" fmla="*/ 676782 h 992875"/>
                  <a:gd name="connsiteX94" fmla="*/ 202486 w 993327"/>
                  <a:gd name="connsiteY94" fmla="*/ 853535 h 99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93327" h="992875">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9" name="Freeform 38">
                <a:extLst>
                  <a:ext uri="{FF2B5EF4-FFF2-40B4-BE49-F238E27FC236}">
                    <a16:creationId xmlns:a16="http://schemas.microsoft.com/office/drawing/2014/main" id="{F0852570-2837-FA5A-1439-95ABD2E454AC}"/>
                  </a:ext>
                </a:extLst>
              </p:cNvPr>
              <p:cNvSpPr/>
              <p:nvPr/>
            </p:nvSpPr>
            <p:spPr>
              <a:xfrm>
                <a:off x="5398153" y="9202867"/>
                <a:ext cx="335238" cy="329531"/>
              </a:xfrm>
              <a:custGeom>
                <a:avLst/>
                <a:gdLst>
                  <a:gd name="connsiteX0" fmla="*/ 105635 w 335238"/>
                  <a:gd name="connsiteY0" fmla="*/ 110440 h 329531"/>
                  <a:gd name="connsiteX1" fmla="*/ 153694 w 335238"/>
                  <a:gd name="connsiteY1" fmla="*/ 167000 h 329531"/>
                  <a:gd name="connsiteX2" fmla="*/ 296167 w 335238"/>
                  <a:gd name="connsiteY2" fmla="*/ 312303 h 329531"/>
                  <a:gd name="connsiteX3" fmla="*/ 71968 w 335238"/>
                  <a:gd name="connsiteY3" fmla="*/ 229900 h 329531"/>
                  <a:gd name="connsiteX4" fmla="*/ 0 w 335238"/>
                  <a:gd name="connsiteY4" fmla="*/ 0 h 329531"/>
                  <a:gd name="connsiteX5" fmla="*/ 247863 w 335238"/>
                  <a:gd name="connsiteY5" fmla="*/ 75089 h 329531"/>
                  <a:gd name="connsiteX6" fmla="*/ 320562 w 335238"/>
                  <a:gd name="connsiteY6" fmla="*/ 279634 h 329531"/>
                  <a:gd name="connsiteX7" fmla="*/ 187605 w 335238"/>
                  <a:gd name="connsiteY7" fmla="*/ 144571 h 329531"/>
                  <a:gd name="connsiteX8" fmla="*/ 128323 w 335238"/>
                  <a:gd name="connsiteY8" fmla="*/ 105808 h 329531"/>
                  <a:gd name="connsiteX9" fmla="*/ 105635 w 335238"/>
                  <a:gd name="connsiteY9" fmla="*/ 109952 h 3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238" h="329531">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0" name="Freeform 39">
                <a:extLst>
                  <a:ext uri="{FF2B5EF4-FFF2-40B4-BE49-F238E27FC236}">
                    <a16:creationId xmlns:a16="http://schemas.microsoft.com/office/drawing/2014/main" id="{67E11983-84E2-BC28-38D8-29D87C44B198}"/>
                  </a:ext>
                </a:extLst>
              </p:cNvPr>
              <p:cNvSpPr/>
              <p:nvPr/>
            </p:nvSpPr>
            <p:spPr>
              <a:xfrm>
                <a:off x="5757232" y="9300504"/>
                <a:ext cx="366429" cy="271213"/>
              </a:xfrm>
              <a:custGeom>
                <a:avLst/>
                <a:gdLst>
                  <a:gd name="connsiteX0" fmla="*/ 366212 w 366429"/>
                  <a:gd name="connsiteY0" fmla="*/ 7439 h 271213"/>
                  <a:gd name="connsiteX1" fmla="*/ 326935 w 366429"/>
                  <a:gd name="connsiteY1" fmla="*/ 88135 h 271213"/>
                  <a:gd name="connsiteX2" fmla="*/ 136158 w 366429"/>
                  <a:gd name="connsiteY2" fmla="*/ 270495 h 271213"/>
                  <a:gd name="connsiteX3" fmla="*/ 29 w 366429"/>
                  <a:gd name="connsiteY3" fmla="*/ 222955 h 271213"/>
                  <a:gd name="connsiteX4" fmla="*/ 16130 w 366429"/>
                  <a:gd name="connsiteY4" fmla="*/ 208815 h 271213"/>
                  <a:gd name="connsiteX5" fmla="*/ 165189 w 366429"/>
                  <a:gd name="connsiteY5" fmla="*/ 131531 h 271213"/>
                  <a:gd name="connsiteX6" fmla="*/ 228131 w 366429"/>
                  <a:gd name="connsiteY6" fmla="*/ 112759 h 271213"/>
                  <a:gd name="connsiteX7" fmla="*/ 228619 w 366429"/>
                  <a:gd name="connsiteY7" fmla="*/ 78627 h 271213"/>
                  <a:gd name="connsiteX8" fmla="*/ 137134 w 366429"/>
                  <a:gd name="connsiteY8" fmla="*/ 101300 h 271213"/>
                  <a:gd name="connsiteX9" fmla="*/ 7104 w 366429"/>
                  <a:gd name="connsiteY9" fmla="*/ 168344 h 271213"/>
                  <a:gd name="connsiteX10" fmla="*/ 12227 w 366429"/>
                  <a:gd name="connsiteY10" fmla="*/ 74483 h 271213"/>
                  <a:gd name="connsiteX11" fmla="*/ 112494 w 366429"/>
                  <a:gd name="connsiteY11" fmla="*/ 13778 h 271213"/>
                  <a:gd name="connsiteX12" fmla="*/ 366212 w 366429"/>
                  <a:gd name="connsiteY12" fmla="*/ 7439 h 27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429" h="271213">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1" name="Freeform 41">
                <a:extLst>
                  <a:ext uri="{FF2B5EF4-FFF2-40B4-BE49-F238E27FC236}">
                    <a16:creationId xmlns:a16="http://schemas.microsoft.com/office/drawing/2014/main" id="{68E1CF65-E762-864D-8492-0DA2C972A6ED}"/>
                  </a:ext>
                </a:extLst>
              </p:cNvPr>
              <p:cNvSpPr/>
              <p:nvPr/>
            </p:nvSpPr>
            <p:spPr>
              <a:xfrm>
                <a:off x="5233236" y="9775974"/>
                <a:ext cx="131982" cy="322549"/>
              </a:xfrm>
              <a:custGeom>
                <a:avLst/>
                <a:gdLst>
                  <a:gd name="connsiteX0" fmla="*/ 108318 w 131982"/>
                  <a:gd name="connsiteY0" fmla="*/ 5665 h 322549"/>
                  <a:gd name="connsiteX1" fmla="*/ 116125 w 131982"/>
                  <a:gd name="connsiteY1" fmla="*/ 36383 h 322549"/>
                  <a:gd name="connsiteX2" fmla="*/ 131982 w 131982"/>
                  <a:gd name="connsiteY2" fmla="*/ 298952 h 322549"/>
                  <a:gd name="connsiteX3" fmla="*/ 116857 w 131982"/>
                  <a:gd name="connsiteY3" fmla="*/ 316505 h 322549"/>
                  <a:gd name="connsiteX4" fmla="*/ 33423 w 131982"/>
                  <a:gd name="connsiteY4" fmla="*/ 321625 h 322549"/>
                  <a:gd name="connsiteX5" fmla="*/ 18297 w 131982"/>
                  <a:gd name="connsiteY5" fmla="*/ 306510 h 322549"/>
                  <a:gd name="connsiteX6" fmla="*/ 0 w 131982"/>
                  <a:gd name="connsiteY6" fmla="*/ 22975 h 322549"/>
                  <a:gd name="connsiteX7" fmla="*/ 17077 w 131982"/>
                  <a:gd name="connsiteY7" fmla="*/ 4934 h 322549"/>
                  <a:gd name="connsiteX8" fmla="*/ 89289 w 131982"/>
                  <a:gd name="connsiteY8" fmla="*/ 58 h 322549"/>
                  <a:gd name="connsiteX9" fmla="*/ 108318 w 131982"/>
                  <a:gd name="connsiteY9" fmla="*/ 5665 h 32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82" h="322549">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342" name="Group 341">
            <a:extLst>
              <a:ext uri="{FF2B5EF4-FFF2-40B4-BE49-F238E27FC236}">
                <a16:creationId xmlns:a16="http://schemas.microsoft.com/office/drawing/2014/main" id="{D2DC6389-9B50-0552-14D1-B91C5BE39064}"/>
              </a:ext>
            </a:extLst>
          </p:cNvPr>
          <p:cNvGrpSpPr/>
          <p:nvPr/>
        </p:nvGrpSpPr>
        <p:grpSpPr>
          <a:xfrm>
            <a:off x="2388327" y="8719873"/>
            <a:ext cx="1786282" cy="1256967"/>
            <a:chOff x="453650" y="1881282"/>
            <a:chExt cx="1786282" cy="1256967"/>
          </a:xfrm>
        </p:grpSpPr>
        <p:sp>
          <p:nvSpPr>
            <p:cNvPr id="343" name="Google Shape;1042;p3">
              <a:extLst>
                <a:ext uri="{FF2B5EF4-FFF2-40B4-BE49-F238E27FC236}">
                  <a16:creationId xmlns:a16="http://schemas.microsoft.com/office/drawing/2014/main" id="{315BB331-94E7-FBE9-CB72-B609696ECC13}"/>
                </a:ext>
              </a:extLst>
            </p:cNvPr>
            <p:cNvSpPr/>
            <p:nvPr/>
          </p:nvSpPr>
          <p:spPr>
            <a:xfrm>
              <a:off x="88959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4" name="TextBox 343">
              <a:extLst>
                <a:ext uri="{FF2B5EF4-FFF2-40B4-BE49-F238E27FC236}">
                  <a16:creationId xmlns:a16="http://schemas.microsoft.com/office/drawing/2014/main" id="{01AE522F-2A39-5A8C-5F91-2E6558CE2710}"/>
                </a:ext>
              </a:extLst>
            </p:cNvPr>
            <p:cNvSpPr txBox="1"/>
            <p:nvPr/>
          </p:nvSpPr>
          <p:spPr>
            <a:xfrm>
              <a:off x="453650" y="2830472"/>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BACKGROUND</a:t>
              </a:r>
            </a:p>
          </p:txBody>
        </p:sp>
        <p:grpSp>
          <p:nvGrpSpPr>
            <p:cNvPr id="345" name="Google Shape;1241;p4">
              <a:extLst>
                <a:ext uri="{FF2B5EF4-FFF2-40B4-BE49-F238E27FC236}">
                  <a16:creationId xmlns:a16="http://schemas.microsoft.com/office/drawing/2014/main" id="{9B5D23EB-D6AD-5E85-C7D4-F2F768CE639C}"/>
                </a:ext>
              </a:extLst>
            </p:cNvPr>
            <p:cNvGrpSpPr/>
            <p:nvPr/>
          </p:nvGrpSpPr>
          <p:grpSpPr>
            <a:xfrm>
              <a:off x="1089794" y="2092141"/>
              <a:ext cx="546495" cy="546525"/>
              <a:chOff x="3518987" y="1500844"/>
              <a:chExt cx="3648161" cy="3648358"/>
            </a:xfrm>
          </p:grpSpPr>
          <p:sp>
            <p:nvSpPr>
              <p:cNvPr id="346" name="Google Shape;1242;p4">
                <a:extLst>
                  <a:ext uri="{FF2B5EF4-FFF2-40B4-BE49-F238E27FC236}">
                    <a16:creationId xmlns:a16="http://schemas.microsoft.com/office/drawing/2014/main" id="{AC40B86C-EB41-B453-55D0-2B8A439DD18A}"/>
                  </a:ext>
                </a:extLst>
              </p:cNvPr>
              <p:cNvSpPr/>
              <p:nvPr/>
            </p:nvSpPr>
            <p:spPr>
              <a:xfrm>
                <a:off x="3572213" y="1658079"/>
                <a:ext cx="1217283" cy="3341596"/>
              </a:xfrm>
              <a:custGeom>
                <a:avLst/>
                <a:gdLst/>
                <a:ahLst/>
                <a:cxnLst/>
                <a:rect l="l" t="t" r="r" b="b"/>
                <a:pathLst>
                  <a:path w="1217283" h="3341596" extrusionOk="0">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47" name="Google Shape;1243;p4">
                <a:extLst>
                  <a:ext uri="{FF2B5EF4-FFF2-40B4-BE49-F238E27FC236}">
                    <a16:creationId xmlns:a16="http://schemas.microsoft.com/office/drawing/2014/main" id="{42F35DF2-4042-78E2-24A4-499F86D3B17F}"/>
                  </a:ext>
                </a:extLst>
              </p:cNvPr>
              <p:cNvGrpSpPr/>
              <p:nvPr/>
            </p:nvGrpSpPr>
            <p:grpSpPr>
              <a:xfrm>
                <a:off x="3518987" y="1500844"/>
                <a:ext cx="3648161" cy="3648358"/>
                <a:chOff x="3518987" y="1500844"/>
                <a:chExt cx="3648161" cy="3648358"/>
              </a:xfrm>
            </p:grpSpPr>
            <p:sp>
              <p:nvSpPr>
                <p:cNvPr id="348" name="Google Shape;1244;p4">
                  <a:extLst>
                    <a:ext uri="{FF2B5EF4-FFF2-40B4-BE49-F238E27FC236}">
                      <a16:creationId xmlns:a16="http://schemas.microsoft.com/office/drawing/2014/main" id="{7B9C2C37-46A8-9BF4-DA62-FE45C75F72B1}"/>
                    </a:ext>
                  </a:extLst>
                </p:cNvPr>
                <p:cNvSpPr/>
                <p:nvPr/>
              </p:nvSpPr>
              <p:spPr>
                <a:xfrm>
                  <a:off x="3518987" y="1500844"/>
                  <a:ext cx="2432332" cy="3648358"/>
                </a:xfrm>
                <a:custGeom>
                  <a:avLst/>
                  <a:gdLst/>
                  <a:ahLst/>
                  <a:cxnLst/>
                  <a:rect l="l" t="t" r="r" b="b"/>
                  <a:pathLst>
                    <a:path w="2432332" h="3648358" extrusionOk="0">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49" name="Google Shape;1245;p4">
                  <a:extLst>
                    <a:ext uri="{FF2B5EF4-FFF2-40B4-BE49-F238E27FC236}">
                      <a16:creationId xmlns:a16="http://schemas.microsoft.com/office/drawing/2014/main" id="{621FB906-A253-DA07-3AD3-E05361BD8637}"/>
                    </a:ext>
                  </a:extLst>
                </p:cNvPr>
                <p:cNvSpPr/>
                <p:nvPr/>
              </p:nvSpPr>
              <p:spPr>
                <a:xfrm>
                  <a:off x="5493831" y="2411977"/>
                  <a:ext cx="1673317" cy="1370133"/>
                </a:xfrm>
                <a:custGeom>
                  <a:avLst/>
                  <a:gdLst/>
                  <a:ahLst/>
                  <a:cxnLst/>
                  <a:rect l="l" t="t" r="r" b="b"/>
                  <a:pathLst>
                    <a:path w="1673317" h="1370133" extrusionOk="0">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50" name="Group 6">
            <a:extLst>
              <a:ext uri="{FF2B5EF4-FFF2-40B4-BE49-F238E27FC236}">
                <a16:creationId xmlns:a16="http://schemas.microsoft.com/office/drawing/2014/main" id="{D8542D91-EB3D-8284-6F47-F0AB5BE2E777}"/>
              </a:ext>
            </a:extLst>
          </p:cNvPr>
          <p:cNvGrpSpPr/>
          <p:nvPr/>
        </p:nvGrpSpPr>
        <p:grpSpPr>
          <a:xfrm>
            <a:off x="5641429" y="8690589"/>
            <a:ext cx="1786282" cy="1276209"/>
            <a:chOff x="435730" y="7929853"/>
            <a:chExt cx="1786282" cy="1250851"/>
          </a:xfrm>
        </p:grpSpPr>
        <p:sp>
          <p:nvSpPr>
            <p:cNvPr id="351" name="Google Shape;1042;p3">
              <a:extLst>
                <a:ext uri="{FF2B5EF4-FFF2-40B4-BE49-F238E27FC236}">
                  <a16:creationId xmlns:a16="http://schemas.microsoft.com/office/drawing/2014/main" id="{D34BA7AF-35C7-5CDA-A4DC-09AB1C8A2ACA}"/>
                </a:ext>
              </a:extLst>
            </p:cNvPr>
            <p:cNvSpPr/>
            <p:nvPr/>
          </p:nvSpPr>
          <p:spPr>
            <a:xfrm>
              <a:off x="87167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52" name="TextBox 13">
              <a:extLst>
                <a:ext uri="{FF2B5EF4-FFF2-40B4-BE49-F238E27FC236}">
                  <a16:creationId xmlns:a16="http://schemas.microsoft.com/office/drawing/2014/main" id="{35647A3C-515A-AAB4-7CBA-27C4714952FA}"/>
                </a:ext>
              </a:extLst>
            </p:cNvPr>
            <p:cNvSpPr txBox="1"/>
            <p:nvPr/>
          </p:nvSpPr>
          <p:spPr>
            <a:xfrm>
              <a:off x="435730" y="8879042"/>
              <a:ext cx="1786282" cy="301662"/>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GLOBAL</a:t>
              </a:r>
            </a:p>
          </p:txBody>
        </p:sp>
        <p:grpSp>
          <p:nvGrpSpPr>
            <p:cNvPr id="353" name="Group 24">
              <a:extLst>
                <a:ext uri="{FF2B5EF4-FFF2-40B4-BE49-F238E27FC236}">
                  <a16:creationId xmlns:a16="http://schemas.microsoft.com/office/drawing/2014/main" id="{0F08F51F-9739-802B-8A4C-91E4BDB555E2}"/>
                </a:ext>
              </a:extLst>
            </p:cNvPr>
            <p:cNvGrpSpPr/>
            <p:nvPr/>
          </p:nvGrpSpPr>
          <p:grpSpPr>
            <a:xfrm>
              <a:off x="1033195" y="8074260"/>
              <a:ext cx="627191" cy="625595"/>
              <a:chOff x="434991" y="9173855"/>
              <a:chExt cx="936855" cy="934471"/>
            </a:xfrm>
          </p:grpSpPr>
          <p:grpSp>
            <p:nvGrpSpPr>
              <p:cNvPr id="354" name="Graphic 1062">
                <a:extLst>
                  <a:ext uri="{FF2B5EF4-FFF2-40B4-BE49-F238E27FC236}">
                    <a16:creationId xmlns:a16="http://schemas.microsoft.com/office/drawing/2014/main" id="{247D51DC-63D4-D3D9-C00C-2F9F0DD84499}"/>
                  </a:ext>
                </a:extLst>
              </p:cNvPr>
              <p:cNvGrpSpPr/>
              <p:nvPr/>
            </p:nvGrpSpPr>
            <p:grpSpPr>
              <a:xfrm>
                <a:off x="434991" y="9173855"/>
                <a:ext cx="936855" cy="934471"/>
                <a:chOff x="434991" y="9173855"/>
                <a:chExt cx="936855" cy="934471"/>
              </a:xfrm>
              <a:solidFill>
                <a:srgbClr val="1A3966"/>
              </a:solidFill>
            </p:grpSpPr>
            <p:sp>
              <p:nvSpPr>
                <p:cNvPr id="359" name="Freeform 30">
                  <a:extLst>
                    <a:ext uri="{FF2B5EF4-FFF2-40B4-BE49-F238E27FC236}">
                      <a16:creationId xmlns:a16="http://schemas.microsoft.com/office/drawing/2014/main" id="{910BB9BE-EA2B-A590-16CD-F47CD9925DFE}"/>
                    </a:ext>
                  </a:extLst>
                </p:cNvPr>
                <p:cNvSpPr/>
                <p:nvPr/>
              </p:nvSpPr>
              <p:spPr>
                <a:xfrm>
                  <a:off x="617631" y="9173855"/>
                  <a:ext cx="579429" cy="583782"/>
                </a:xfrm>
                <a:custGeom>
                  <a:avLst/>
                  <a:gdLst>
                    <a:gd name="connsiteX0" fmla="*/ 310453 w 579429"/>
                    <a:gd name="connsiteY0" fmla="*/ 0 h 583782"/>
                    <a:gd name="connsiteX1" fmla="*/ 528553 w 579429"/>
                    <a:gd name="connsiteY1" fmla="*/ 456143 h 583782"/>
                    <a:gd name="connsiteX2" fmla="*/ 47952 w 579429"/>
                    <a:gd name="connsiteY2" fmla="*/ 460531 h 583782"/>
                    <a:gd name="connsiteX3" fmla="*/ 263125 w 579429"/>
                    <a:gd name="connsiteY3" fmla="*/ 0 h 583782"/>
                    <a:gd name="connsiteX4" fmla="*/ 310697 w 579429"/>
                    <a:gd name="connsiteY4" fmla="*/ 0 h 583782"/>
                    <a:gd name="connsiteX5" fmla="*/ 219700 w 579429"/>
                    <a:gd name="connsiteY5" fmla="*/ 509778 h 583782"/>
                    <a:gd name="connsiteX6" fmla="*/ 207990 w 579429"/>
                    <a:gd name="connsiteY6" fmla="*/ 539033 h 583782"/>
                    <a:gd name="connsiteX7" fmla="*/ 208234 w 579429"/>
                    <a:gd name="connsiteY7" fmla="*/ 542934 h 583782"/>
                    <a:gd name="connsiteX8" fmla="*/ 240680 w 579429"/>
                    <a:gd name="connsiteY8" fmla="*/ 550492 h 583782"/>
                    <a:gd name="connsiteX9" fmla="*/ 468783 w 579429"/>
                    <a:gd name="connsiteY9" fmla="*/ 480766 h 583782"/>
                    <a:gd name="connsiteX10" fmla="*/ 442679 w 579429"/>
                    <a:gd name="connsiteY10" fmla="*/ 443465 h 583782"/>
                    <a:gd name="connsiteX11" fmla="*/ 435848 w 579429"/>
                    <a:gd name="connsiteY11" fmla="*/ 336926 h 583782"/>
                    <a:gd name="connsiteX12" fmla="*/ 398522 w 579429"/>
                    <a:gd name="connsiteY12" fmla="*/ 281097 h 583782"/>
                    <a:gd name="connsiteX13" fmla="*/ 375102 w 579429"/>
                    <a:gd name="connsiteY13" fmla="*/ 284510 h 583782"/>
                    <a:gd name="connsiteX14" fmla="*/ 348754 w 579429"/>
                    <a:gd name="connsiteY14" fmla="*/ 277928 h 583782"/>
                    <a:gd name="connsiteX15" fmla="*/ 294596 w 579429"/>
                    <a:gd name="connsiteY15" fmla="*/ 240871 h 583782"/>
                    <a:gd name="connsiteX16" fmla="*/ 292156 w 579429"/>
                    <a:gd name="connsiteY16" fmla="*/ 235995 h 583782"/>
                    <a:gd name="connsiteX17" fmla="*/ 283373 w 579429"/>
                    <a:gd name="connsiteY17" fmla="*/ 179922 h 583782"/>
                    <a:gd name="connsiteX18" fmla="*/ 294108 w 579429"/>
                    <a:gd name="connsiteY18" fmla="*/ 155786 h 583782"/>
                    <a:gd name="connsiteX19" fmla="*/ 359001 w 579429"/>
                    <a:gd name="connsiteY19" fmla="*/ 118485 h 583782"/>
                    <a:gd name="connsiteX20" fmla="*/ 416819 w 579429"/>
                    <a:gd name="connsiteY20" fmla="*/ 151397 h 583782"/>
                    <a:gd name="connsiteX21" fmla="*/ 481956 w 579429"/>
                    <a:gd name="connsiteY21" fmla="*/ 175777 h 583782"/>
                    <a:gd name="connsiteX22" fmla="*/ 511719 w 579429"/>
                    <a:gd name="connsiteY22" fmla="*/ 165050 h 583782"/>
                    <a:gd name="connsiteX23" fmla="*/ 514647 w 579429"/>
                    <a:gd name="connsiteY23" fmla="*/ 161149 h 583782"/>
                    <a:gd name="connsiteX24" fmla="*/ 222627 w 579429"/>
                    <a:gd name="connsiteY24" fmla="*/ 35838 h 583782"/>
                    <a:gd name="connsiteX25" fmla="*/ 265320 w 579429"/>
                    <a:gd name="connsiteY25" fmla="*/ 65094 h 583782"/>
                    <a:gd name="connsiteX26" fmla="*/ 229702 w 579429"/>
                    <a:gd name="connsiteY26" fmla="*/ 118729 h 583782"/>
                    <a:gd name="connsiteX27" fmla="*/ 218968 w 579429"/>
                    <a:gd name="connsiteY27" fmla="*/ 160905 h 583782"/>
                    <a:gd name="connsiteX28" fmla="*/ 142609 w 579429"/>
                    <a:gd name="connsiteY28" fmla="*/ 228681 h 583782"/>
                    <a:gd name="connsiteX29" fmla="*/ 142609 w 579429"/>
                    <a:gd name="connsiteY29" fmla="*/ 242090 h 583782"/>
                    <a:gd name="connsiteX30" fmla="*/ 179203 w 579429"/>
                    <a:gd name="connsiteY30" fmla="*/ 267444 h 583782"/>
                    <a:gd name="connsiteX31" fmla="*/ 238241 w 579429"/>
                    <a:gd name="connsiteY31" fmla="*/ 267688 h 583782"/>
                    <a:gd name="connsiteX32" fmla="*/ 276542 w 579429"/>
                    <a:gd name="connsiteY32" fmla="*/ 316935 h 583782"/>
                    <a:gd name="connsiteX33" fmla="*/ 330458 w 579429"/>
                    <a:gd name="connsiteY33" fmla="*/ 368864 h 583782"/>
                    <a:gd name="connsiteX34" fmla="*/ 291668 w 579429"/>
                    <a:gd name="connsiteY34" fmla="*/ 433957 h 583782"/>
                    <a:gd name="connsiteX35" fmla="*/ 272883 w 579429"/>
                    <a:gd name="connsiteY35" fmla="*/ 440783 h 583782"/>
                    <a:gd name="connsiteX36" fmla="*/ 268492 w 579429"/>
                    <a:gd name="connsiteY36" fmla="*/ 478328 h 583782"/>
                    <a:gd name="connsiteX37" fmla="*/ 219700 w 579429"/>
                    <a:gd name="connsiteY37" fmla="*/ 509046 h 583782"/>
                    <a:gd name="connsiteX38" fmla="*/ 207014 w 579429"/>
                    <a:gd name="connsiteY38" fmla="*/ 93618 h 583782"/>
                    <a:gd name="connsiteX39" fmla="*/ 216772 w 579429"/>
                    <a:gd name="connsiteY39" fmla="*/ 89473 h 583782"/>
                    <a:gd name="connsiteX40" fmla="*/ 243120 w 579429"/>
                    <a:gd name="connsiteY40" fmla="*/ 84841 h 583782"/>
                    <a:gd name="connsiteX41" fmla="*/ 236533 w 579429"/>
                    <a:gd name="connsiteY41" fmla="*/ 78746 h 583782"/>
                    <a:gd name="connsiteX42" fmla="*/ 184082 w 579429"/>
                    <a:gd name="connsiteY42" fmla="*/ 51197 h 583782"/>
                    <a:gd name="connsiteX43" fmla="*/ 148464 w 579429"/>
                    <a:gd name="connsiteY43" fmla="*/ 68507 h 583782"/>
                    <a:gd name="connsiteX44" fmla="*/ 40634 w 579429"/>
                    <a:gd name="connsiteY44" fmla="*/ 204301 h 583782"/>
                    <a:gd name="connsiteX45" fmla="*/ 85766 w 579429"/>
                    <a:gd name="connsiteY45" fmla="*/ 209421 h 583782"/>
                    <a:gd name="connsiteX46" fmla="*/ 113578 w 579429"/>
                    <a:gd name="connsiteY46" fmla="*/ 242821 h 583782"/>
                    <a:gd name="connsiteX47" fmla="*/ 118213 w 579429"/>
                    <a:gd name="connsiteY47" fmla="*/ 211859 h 583782"/>
                    <a:gd name="connsiteX48" fmla="*/ 194572 w 579429"/>
                    <a:gd name="connsiteY48" fmla="*/ 144084 h 583782"/>
                    <a:gd name="connsiteX49" fmla="*/ 207014 w 579429"/>
                    <a:gd name="connsiteY49" fmla="*/ 93618 h 583782"/>
                    <a:gd name="connsiteX50" fmla="*/ 529528 w 579429"/>
                    <a:gd name="connsiteY50" fmla="*/ 189917 h 583782"/>
                    <a:gd name="connsiteX51" fmla="*/ 483420 w 579429"/>
                    <a:gd name="connsiteY51" fmla="*/ 207714 h 583782"/>
                    <a:gd name="connsiteX52" fmla="*/ 399498 w 579429"/>
                    <a:gd name="connsiteY52" fmla="*/ 176752 h 583782"/>
                    <a:gd name="connsiteX53" fmla="*/ 345583 w 579429"/>
                    <a:gd name="connsiteY53" fmla="*/ 153104 h 583782"/>
                    <a:gd name="connsiteX54" fmla="*/ 316796 w 579429"/>
                    <a:gd name="connsiteY54" fmla="*/ 175533 h 583782"/>
                    <a:gd name="connsiteX55" fmla="*/ 312649 w 579429"/>
                    <a:gd name="connsiteY55" fmla="*/ 182116 h 583782"/>
                    <a:gd name="connsiteX56" fmla="*/ 321187 w 579429"/>
                    <a:gd name="connsiteY56" fmla="*/ 225755 h 583782"/>
                    <a:gd name="connsiteX57" fmla="*/ 366320 w 579429"/>
                    <a:gd name="connsiteY57" fmla="*/ 255498 h 583782"/>
                    <a:gd name="connsiteX58" fmla="*/ 414624 w 579429"/>
                    <a:gd name="connsiteY58" fmla="*/ 256474 h 583782"/>
                    <a:gd name="connsiteX59" fmla="*/ 469027 w 579429"/>
                    <a:gd name="connsiteY59" fmla="*/ 337170 h 583782"/>
                    <a:gd name="connsiteX60" fmla="*/ 471954 w 579429"/>
                    <a:gd name="connsiteY60" fmla="*/ 438102 h 583782"/>
                    <a:gd name="connsiteX61" fmla="*/ 488299 w 579429"/>
                    <a:gd name="connsiteY61" fmla="*/ 458337 h 583782"/>
                    <a:gd name="connsiteX62" fmla="*/ 510012 w 579429"/>
                    <a:gd name="connsiteY62" fmla="*/ 430788 h 583782"/>
                    <a:gd name="connsiteX63" fmla="*/ 529284 w 579429"/>
                    <a:gd name="connsiteY63" fmla="*/ 189917 h 583782"/>
                    <a:gd name="connsiteX64" fmla="*/ 67225 w 579429"/>
                    <a:gd name="connsiteY64" fmla="*/ 235751 h 583782"/>
                    <a:gd name="connsiteX65" fmla="*/ 30875 w 579429"/>
                    <a:gd name="connsiteY65" fmla="*/ 231850 h 583782"/>
                    <a:gd name="connsiteX66" fmla="*/ 129435 w 579429"/>
                    <a:gd name="connsiteY66" fmla="*/ 501976 h 583782"/>
                    <a:gd name="connsiteX67" fmla="*/ 126263 w 579429"/>
                    <a:gd name="connsiteY67" fmla="*/ 459556 h 583782"/>
                    <a:gd name="connsiteX68" fmla="*/ 149196 w 579429"/>
                    <a:gd name="connsiteY68" fmla="*/ 421280 h 583782"/>
                    <a:gd name="connsiteX69" fmla="*/ 104307 w 579429"/>
                    <a:gd name="connsiteY69" fmla="*/ 396656 h 583782"/>
                    <a:gd name="connsiteX70" fmla="*/ 72836 w 579429"/>
                    <a:gd name="connsiteY70" fmla="*/ 314985 h 583782"/>
                    <a:gd name="connsiteX71" fmla="*/ 94793 w 579429"/>
                    <a:gd name="connsiteY71" fmla="*/ 268420 h 583782"/>
                    <a:gd name="connsiteX72" fmla="*/ 67225 w 579429"/>
                    <a:gd name="connsiteY72" fmla="*/ 235751 h 583782"/>
                    <a:gd name="connsiteX73" fmla="*/ 149440 w 579429"/>
                    <a:gd name="connsiteY73" fmla="*/ 272077 h 583782"/>
                    <a:gd name="connsiteX74" fmla="*/ 139193 w 579429"/>
                    <a:gd name="connsiteY74" fmla="*/ 273296 h 583782"/>
                    <a:gd name="connsiteX75" fmla="*/ 104063 w 579429"/>
                    <a:gd name="connsiteY75" fmla="*/ 298407 h 583782"/>
                    <a:gd name="connsiteX76" fmla="*/ 102355 w 579429"/>
                    <a:gd name="connsiteY76" fmla="*/ 312790 h 583782"/>
                    <a:gd name="connsiteX77" fmla="*/ 128703 w 579429"/>
                    <a:gd name="connsiteY77" fmla="*/ 377640 h 583782"/>
                    <a:gd name="connsiteX78" fmla="*/ 174811 w 579429"/>
                    <a:gd name="connsiteY78" fmla="*/ 406164 h 583782"/>
                    <a:gd name="connsiteX79" fmla="*/ 154075 w 579429"/>
                    <a:gd name="connsiteY79" fmla="*/ 469551 h 583782"/>
                    <a:gd name="connsiteX80" fmla="*/ 164565 w 579429"/>
                    <a:gd name="connsiteY80" fmla="*/ 524893 h 583782"/>
                    <a:gd name="connsiteX81" fmla="*/ 180666 w 579429"/>
                    <a:gd name="connsiteY81" fmla="*/ 530744 h 583782"/>
                    <a:gd name="connsiteX82" fmla="*/ 195304 w 579429"/>
                    <a:gd name="connsiteY82" fmla="*/ 491493 h 583782"/>
                    <a:gd name="connsiteX83" fmla="*/ 241168 w 579429"/>
                    <a:gd name="connsiteY83" fmla="*/ 462481 h 583782"/>
                    <a:gd name="connsiteX84" fmla="*/ 246779 w 579429"/>
                    <a:gd name="connsiteY84" fmla="*/ 427862 h 583782"/>
                    <a:gd name="connsiteX85" fmla="*/ 278494 w 579429"/>
                    <a:gd name="connsiteY85" fmla="*/ 406408 h 583782"/>
                    <a:gd name="connsiteX86" fmla="*/ 299963 w 579429"/>
                    <a:gd name="connsiteY86" fmla="*/ 369595 h 583782"/>
                    <a:gd name="connsiteX87" fmla="*/ 257514 w 579429"/>
                    <a:gd name="connsiteY87" fmla="*/ 341802 h 583782"/>
                    <a:gd name="connsiteX88" fmla="*/ 237509 w 579429"/>
                    <a:gd name="connsiteY88" fmla="*/ 297919 h 583782"/>
                    <a:gd name="connsiteX89" fmla="*/ 149440 w 579429"/>
                    <a:gd name="connsiteY89" fmla="*/ 271833 h 5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9429" h="583782">
                      <a:moveTo>
                        <a:pt x="310453" y="0"/>
                      </a:moveTo>
                      <a:cubicBezTo>
                        <a:pt x="530992" y="19748"/>
                        <a:pt x="655412" y="270126"/>
                        <a:pt x="528553" y="456143"/>
                      </a:cubicBezTo>
                      <a:cubicBezTo>
                        <a:pt x="413648" y="624362"/>
                        <a:pt x="165785" y="626800"/>
                        <a:pt x="47952" y="460531"/>
                      </a:cubicBezTo>
                      <a:cubicBezTo>
                        <a:pt x="-69880" y="294262"/>
                        <a:pt x="39902" y="16822"/>
                        <a:pt x="263125" y="0"/>
                      </a:cubicBezTo>
                      <a:lnTo>
                        <a:pt x="310697" y="0"/>
                      </a:lnTo>
                      <a:close/>
                      <a:moveTo>
                        <a:pt x="219700" y="509778"/>
                      </a:moveTo>
                      <a:cubicBezTo>
                        <a:pt x="215797" y="519042"/>
                        <a:pt x="210917" y="529525"/>
                        <a:pt x="207990" y="539033"/>
                      </a:cubicBezTo>
                      <a:cubicBezTo>
                        <a:pt x="205062" y="548541"/>
                        <a:pt x="205306" y="540984"/>
                        <a:pt x="208234" y="542934"/>
                      </a:cubicBezTo>
                      <a:cubicBezTo>
                        <a:pt x="211161" y="544884"/>
                        <a:pt x="234581" y="549517"/>
                        <a:pt x="240680" y="550492"/>
                      </a:cubicBezTo>
                      <a:cubicBezTo>
                        <a:pt x="324115" y="565120"/>
                        <a:pt x="408525" y="539765"/>
                        <a:pt x="468783" y="480766"/>
                      </a:cubicBezTo>
                      <a:cubicBezTo>
                        <a:pt x="460976" y="467357"/>
                        <a:pt x="447314" y="458581"/>
                        <a:pt x="442679" y="443465"/>
                      </a:cubicBezTo>
                      <a:cubicBezTo>
                        <a:pt x="433896" y="413966"/>
                        <a:pt x="447802" y="360818"/>
                        <a:pt x="435848" y="336926"/>
                      </a:cubicBezTo>
                      <a:cubicBezTo>
                        <a:pt x="423894" y="313034"/>
                        <a:pt x="401938" y="283047"/>
                        <a:pt x="398522" y="281097"/>
                      </a:cubicBezTo>
                      <a:cubicBezTo>
                        <a:pt x="393399" y="278171"/>
                        <a:pt x="381933" y="284023"/>
                        <a:pt x="375102" y="284510"/>
                      </a:cubicBezTo>
                      <a:cubicBezTo>
                        <a:pt x="362660" y="285485"/>
                        <a:pt x="359001" y="283779"/>
                        <a:pt x="348754" y="277928"/>
                      </a:cubicBezTo>
                      <a:cubicBezTo>
                        <a:pt x="338508" y="272077"/>
                        <a:pt x="297767" y="245503"/>
                        <a:pt x="294596" y="240871"/>
                      </a:cubicBezTo>
                      <a:cubicBezTo>
                        <a:pt x="291424" y="236238"/>
                        <a:pt x="292888" y="238189"/>
                        <a:pt x="292156" y="235995"/>
                      </a:cubicBezTo>
                      <a:cubicBezTo>
                        <a:pt x="289472" y="228437"/>
                        <a:pt x="283129" y="187723"/>
                        <a:pt x="283373" y="179922"/>
                      </a:cubicBezTo>
                      <a:cubicBezTo>
                        <a:pt x="283617" y="172120"/>
                        <a:pt x="288497" y="161881"/>
                        <a:pt x="294108" y="155786"/>
                      </a:cubicBezTo>
                      <a:cubicBezTo>
                        <a:pt x="307281" y="141889"/>
                        <a:pt x="339484" y="118729"/>
                        <a:pt x="359001" y="118485"/>
                      </a:cubicBezTo>
                      <a:cubicBezTo>
                        <a:pt x="390959" y="117997"/>
                        <a:pt x="396571" y="139695"/>
                        <a:pt x="416819" y="151397"/>
                      </a:cubicBezTo>
                      <a:cubicBezTo>
                        <a:pt x="437068" y="163100"/>
                        <a:pt x="473174" y="174070"/>
                        <a:pt x="481956" y="175777"/>
                      </a:cubicBezTo>
                      <a:cubicBezTo>
                        <a:pt x="490739" y="177484"/>
                        <a:pt x="507084" y="167976"/>
                        <a:pt x="511719" y="165050"/>
                      </a:cubicBezTo>
                      <a:cubicBezTo>
                        <a:pt x="516355" y="162124"/>
                        <a:pt x="515379" y="163831"/>
                        <a:pt x="514647" y="161149"/>
                      </a:cubicBezTo>
                      <a:cubicBezTo>
                        <a:pt x="458536" y="59242"/>
                        <a:pt x="336069" y="7801"/>
                        <a:pt x="222627" y="35838"/>
                      </a:cubicBezTo>
                      <a:cubicBezTo>
                        <a:pt x="233850" y="46809"/>
                        <a:pt x="256538" y="51929"/>
                        <a:pt x="265320" y="65094"/>
                      </a:cubicBezTo>
                      <a:cubicBezTo>
                        <a:pt x="283129" y="91424"/>
                        <a:pt x="259221" y="121898"/>
                        <a:pt x="229702" y="118729"/>
                      </a:cubicBezTo>
                      <a:lnTo>
                        <a:pt x="218968" y="160905"/>
                      </a:lnTo>
                      <a:lnTo>
                        <a:pt x="142609" y="228681"/>
                      </a:lnTo>
                      <a:lnTo>
                        <a:pt x="142609" y="242090"/>
                      </a:lnTo>
                      <a:cubicBezTo>
                        <a:pt x="159198" y="239895"/>
                        <a:pt x="174079" y="251598"/>
                        <a:pt x="179203" y="267444"/>
                      </a:cubicBezTo>
                      <a:cubicBezTo>
                        <a:pt x="182618" y="269639"/>
                        <a:pt x="228726" y="266713"/>
                        <a:pt x="238241" y="267688"/>
                      </a:cubicBezTo>
                      <a:cubicBezTo>
                        <a:pt x="263125" y="270370"/>
                        <a:pt x="268736" y="297675"/>
                        <a:pt x="276542" y="316935"/>
                      </a:cubicBezTo>
                      <a:cubicBezTo>
                        <a:pt x="306306" y="322786"/>
                        <a:pt x="334361" y="332538"/>
                        <a:pt x="330458" y="368864"/>
                      </a:cubicBezTo>
                      <a:cubicBezTo>
                        <a:pt x="326554" y="405189"/>
                        <a:pt x="301182" y="428837"/>
                        <a:pt x="291668" y="433957"/>
                      </a:cubicBezTo>
                      <a:cubicBezTo>
                        <a:pt x="282154" y="439077"/>
                        <a:pt x="274591" y="438345"/>
                        <a:pt x="272883" y="440783"/>
                      </a:cubicBezTo>
                      <a:cubicBezTo>
                        <a:pt x="269712" y="452242"/>
                        <a:pt x="275567" y="468332"/>
                        <a:pt x="268492" y="478328"/>
                      </a:cubicBezTo>
                      <a:cubicBezTo>
                        <a:pt x="261417" y="488324"/>
                        <a:pt x="230190" y="499782"/>
                        <a:pt x="219700" y="509046"/>
                      </a:cubicBezTo>
                      <a:close/>
                      <a:moveTo>
                        <a:pt x="207014" y="93618"/>
                      </a:moveTo>
                      <a:cubicBezTo>
                        <a:pt x="208478" y="92155"/>
                        <a:pt x="214333" y="89961"/>
                        <a:pt x="216772" y="89473"/>
                      </a:cubicBezTo>
                      <a:cubicBezTo>
                        <a:pt x="221896" y="88742"/>
                        <a:pt x="244584" y="92155"/>
                        <a:pt x="243120" y="84841"/>
                      </a:cubicBezTo>
                      <a:cubicBezTo>
                        <a:pt x="241168" y="82403"/>
                        <a:pt x="238973" y="80453"/>
                        <a:pt x="236533" y="78746"/>
                      </a:cubicBezTo>
                      <a:cubicBezTo>
                        <a:pt x="230434" y="74358"/>
                        <a:pt x="188473" y="50953"/>
                        <a:pt x="184082" y="51197"/>
                      </a:cubicBezTo>
                      <a:cubicBezTo>
                        <a:pt x="177251" y="51197"/>
                        <a:pt x="155295" y="64362"/>
                        <a:pt x="148464" y="68507"/>
                      </a:cubicBezTo>
                      <a:cubicBezTo>
                        <a:pt x="99184" y="98981"/>
                        <a:pt x="57955" y="148959"/>
                        <a:pt x="40634" y="204301"/>
                      </a:cubicBezTo>
                      <a:cubicBezTo>
                        <a:pt x="42341" y="205764"/>
                        <a:pt x="78447" y="206252"/>
                        <a:pt x="85766" y="209421"/>
                      </a:cubicBezTo>
                      <a:cubicBezTo>
                        <a:pt x="99428" y="215272"/>
                        <a:pt x="91377" y="246478"/>
                        <a:pt x="113578" y="242821"/>
                      </a:cubicBezTo>
                      <a:cubicBezTo>
                        <a:pt x="114066" y="232582"/>
                        <a:pt x="111138" y="220392"/>
                        <a:pt x="118213" y="211859"/>
                      </a:cubicBezTo>
                      <a:lnTo>
                        <a:pt x="194572" y="144084"/>
                      </a:lnTo>
                      <a:cubicBezTo>
                        <a:pt x="198719" y="133600"/>
                        <a:pt x="199939" y="100688"/>
                        <a:pt x="207014" y="93618"/>
                      </a:cubicBezTo>
                      <a:close/>
                      <a:moveTo>
                        <a:pt x="529528" y="189917"/>
                      </a:moveTo>
                      <a:lnTo>
                        <a:pt x="483420" y="207714"/>
                      </a:lnTo>
                      <a:lnTo>
                        <a:pt x="399498" y="176752"/>
                      </a:lnTo>
                      <a:cubicBezTo>
                        <a:pt x="381689" y="163100"/>
                        <a:pt x="371687" y="138476"/>
                        <a:pt x="345583" y="153104"/>
                      </a:cubicBezTo>
                      <a:cubicBezTo>
                        <a:pt x="340216" y="156030"/>
                        <a:pt x="320943" y="171145"/>
                        <a:pt x="316796" y="175533"/>
                      </a:cubicBezTo>
                      <a:cubicBezTo>
                        <a:pt x="312649" y="179922"/>
                        <a:pt x="313136" y="179434"/>
                        <a:pt x="312649" y="182116"/>
                      </a:cubicBezTo>
                      <a:cubicBezTo>
                        <a:pt x="312161" y="186016"/>
                        <a:pt x="319235" y="223073"/>
                        <a:pt x="321187" y="225755"/>
                      </a:cubicBezTo>
                      <a:cubicBezTo>
                        <a:pt x="333141" y="230387"/>
                        <a:pt x="355829" y="252817"/>
                        <a:pt x="366320" y="255498"/>
                      </a:cubicBezTo>
                      <a:cubicBezTo>
                        <a:pt x="380957" y="259399"/>
                        <a:pt x="391935" y="243552"/>
                        <a:pt x="414624" y="256474"/>
                      </a:cubicBezTo>
                      <a:cubicBezTo>
                        <a:pt x="432433" y="266957"/>
                        <a:pt x="455609" y="318885"/>
                        <a:pt x="469027" y="337170"/>
                      </a:cubicBezTo>
                      <a:cubicBezTo>
                        <a:pt x="473174" y="361550"/>
                        <a:pt x="462928" y="419573"/>
                        <a:pt x="471954" y="438102"/>
                      </a:cubicBezTo>
                      <a:cubicBezTo>
                        <a:pt x="480981" y="456630"/>
                        <a:pt x="484152" y="451267"/>
                        <a:pt x="488299" y="458337"/>
                      </a:cubicBezTo>
                      <a:cubicBezTo>
                        <a:pt x="491715" y="459312"/>
                        <a:pt x="507572" y="434932"/>
                        <a:pt x="510012" y="430788"/>
                      </a:cubicBezTo>
                      <a:cubicBezTo>
                        <a:pt x="555144" y="358624"/>
                        <a:pt x="561243" y="268663"/>
                        <a:pt x="529284" y="189917"/>
                      </a:cubicBezTo>
                      <a:close/>
                      <a:moveTo>
                        <a:pt x="67225" y="235751"/>
                      </a:moveTo>
                      <a:lnTo>
                        <a:pt x="30875" y="231850"/>
                      </a:lnTo>
                      <a:cubicBezTo>
                        <a:pt x="5504" y="331563"/>
                        <a:pt x="46001" y="442490"/>
                        <a:pt x="129435" y="501976"/>
                      </a:cubicBezTo>
                      <a:cubicBezTo>
                        <a:pt x="128703" y="487836"/>
                        <a:pt x="123336" y="473696"/>
                        <a:pt x="126263" y="459556"/>
                      </a:cubicBezTo>
                      <a:cubicBezTo>
                        <a:pt x="129191" y="445416"/>
                        <a:pt x="151635" y="434201"/>
                        <a:pt x="149196" y="421280"/>
                      </a:cubicBezTo>
                      <a:cubicBezTo>
                        <a:pt x="146756" y="408359"/>
                        <a:pt x="113822" y="412747"/>
                        <a:pt x="104307" y="396656"/>
                      </a:cubicBezTo>
                      <a:cubicBezTo>
                        <a:pt x="94793" y="380566"/>
                        <a:pt x="74056" y="325712"/>
                        <a:pt x="72836" y="314985"/>
                      </a:cubicBezTo>
                      <a:cubicBezTo>
                        <a:pt x="70153" y="289386"/>
                        <a:pt x="74544" y="282804"/>
                        <a:pt x="94793" y="268420"/>
                      </a:cubicBezTo>
                      <a:cubicBezTo>
                        <a:pt x="73324" y="269395"/>
                        <a:pt x="72836" y="251354"/>
                        <a:pt x="67225" y="235751"/>
                      </a:cubicBezTo>
                      <a:close/>
                      <a:moveTo>
                        <a:pt x="149440" y="272077"/>
                      </a:moveTo>
                      <a:cubicBezTo>
                        <a:pt x="146024" y="271101"/>
                        <a:pt x="142365" y="272077"/>
                        <a:pt x="139193" y="273296"/>
                      </a:cubicBezTo>
                      <a:cubicBezTo>
                        <a:pt x="136022" y="274515"/>
                        <a:pt x="105527" y="296700"/>
                        <a:pt x="104063" y="298407"/>
                      </a:cubicBezTo>
                      <a:cubicBezTo>
                        <a:pt x="100892" y="302307"/>
                        <a:pt x="102111" y="307915"/>
                        <a:pt x="102355" y="312790"/>
                      </a:cubicBezTo>
                      <a:lnTo>
                        <a:pt x="128703" y="377640"/>
                      </a:lnTo>
                      <a:cubicBezTo>
                        <a:pt x="146268" y="382516"/>
                        <a:pt x="166761" y="387636"/>
                        <a:pt x="174811" y="406164"/>
                      </a:cubicBezTo>
                      <a:cubicBezTo>
                        <a:pt x="187009" y="434201"/>
                        <a:pt x="168956" y="448829"/>
                        <a:pt x="154075" y="469551"/>
                      </a:cubicBezTo>
                      <a:cubicBezTo>
                        <a:pt x="153831" y="472477"/>
                        <a:pt x="163101" y="522699"/>
                        <a:pt x="164565" y="524893"/>
                      </a:cubicBezTo>
                      <a:cubicBezTo>
                        <a:pt x="166029" y="527087"/>
                        <a:pt x="179203" y="531963"/>
                        <a:pt x="180666" y="530744"/>
                      </a:cubicBezTo>
                      <a:cubicBezTo>
                        <a:pt x="184570" y="520261"/>
                        <a:pt x="188961" y="500026"/>
                        <a:pt x="195304" y="491493"/>
                      </a:cubicBezTo>
                      <a:cubicBezTo>
                        <a:pt x="201647" y="482960"/>
                        <a:pt x="235557" y="470283"/>
                        <a:pt x="241168" y="462481"/>
                      </a:cubicBezTo>
                      <a:cubicBezTo>
                        <a:pt x="246779" y="454680"/>
                        <a:pt x="239949" y="439564"/>
                        <a:pt x="246779" y="427862"/>
                      </a:cubicBezTo>
                      <a:cubicBezTo>
                        <a:pt x="256050" y="411772"/>
                        <a:pt x="271419" y="413722"/>
                        <a:pt x="278494" y="406408"/>
                      </a:cubicBezTo>
                      <a:cubicBezTo>
                        <a:pt x="285569" y="399094"/>
                        <a:pt x="298987" y="372764"/>
                        <a:pt x="299963" y="369595"/>
                      </a:cubicBezTo>
                      <a:cubicBezTo>
                        <a:pt x="308745" y="343021"/>
                        <a:pt x="269956" y="353017"/>
                        <a:pt x="257514" y="341802"/>
                      </a:cubicBezTo>
                      <a:cubicBezTo>
                        <a:pt x="245072" y="330588"/>
                        <a:pt x="241656" y="300601"/>
                        <a:pt x="237509" y="297919"/>
                      </a:cubicBezTo>
                      <a:cubicBezTo>
                        <a:pt x="208478" y="290117"/>
                        <a:pt x="153831" y="314985"/>
                        <a:pt x="149440" y="271833"/>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60" name="Freeform 31">
                  <a:extLst>
                    <a:ext uri="{FF2B5EF4-FFF2-40B4-BE49-F238E27FC236}">
                      <a16:creationId xmlns:a16="http://schemas.microsoft.com/office/drawing/2014/main" id="{EA54CFCC-104A-9A42-E614-4770800CA8CF}"/>
                    </a:ext>
                  </a:extLst>
                </p:cNvPr>
                <p:cNvSpPr/>
                <p:nvPr/>
              </p:nvSpPr>
              <p:spPr>
                <a:xfrm>
                  <a:off x="989706" y="9524052"/>
                  <a:ext cx="382140" cy="584274"/>
                </a:xfrm>
                <a:custGeom>
                  <a:avLst/>
                  <a:gdLst>
                    <a:gd name="connsiteX0" fmla="*/ 382140 w 382140"/>
                    <a:gd name="connsiteY0" fmla="*/ 36708 h 584274"/>
                    <a:gd name="connsiteX1" fmla="*/ 382140 w 382140"/>
                    <a:gd name="connsiteY1" fmla="*/ 290256 h 584274"/>
                    <a:gd name="connsiteX2" fmla="*/ 374334 w 382140"/>
                    <a:gd name="connsiteY2" fmla="*/ 319999 h 584274"/>
                    <a:gd name="connsiteX3" fmla="*/ 366527 w 382140"/>
                    <a:gd name="connsiteY3" fmla="*/ 337796 h 584274"/>
                    <a:gd name="connsiteX4" fmla="*/ 207709 w 382140"/>
                    <a:gd name="connsiteY4" fmla="*/ 529420 h 584274"/>
                    <a:gd name="connsiteX5" fmla="*/ 199658 w 382140"/>
                    <a:gd name="connsiteY5" fmla="*/ 583299 h 584274"/>
                    <a:gd name="connsiteX6" fmla="*/ 15957 w 382140"/>
                    <a:gd name="connsiteY6" fmla="*/ 584274 h 584274"/>
                    <a:gd name="connsiteX7" fmla="*/ 2295 w 382140"/>
                    <a:gd name="connsiteY7" fmla="*/ 570622 h 584274"/>
                    <a:gd name="connsiteX8" fmla="*/ 2295 w 382140"/>
                    <a:gd name="connsiteY8" fmla="*/ 424344 h 584274"/>
                    <a:gd name="connsiteX9" fmla="*/ 112809 w 382140"/>
                    <a:gd name="connsiteY9" fmla="*/ 306834 h 584274"/>
                    <a:gd name="connsiteX10" fmla="*/ 191364 w 382140"/>
                    <a:gd name="connsiteY10" fmla="*/ 226381 h 584274"/>
                    <a:gd name="connsiteX11" fmla="*/ 192584 w 382140"/>
                    <a:gd name="connsiteY11" fmla="*/ 108872 h 584274"/>
                    <a:gd name="connsiteX12" fmla="*/ 272358 w 382140"/>
                    <a:gd name="connsiteY12" fmla="*/ 43534 h 584274"/>
                    <a:gd name="connsiteX13" fmla="*/ 382140 w 382140"/>
                    <a:gd name="connsiteY13" fmla="*/ 36464 h 584274"/>
                    <a:gd name="connsiteX14" fmla="*/ 177702 w 382140"/>
                    <a:gd name="connsiteY14" fmla="*/ 555019 h 584274"/>
                    <a:gd name="connsiteX15" fmla="*/ 177702 w 382140"/>
                    <a:gd name="connsiteY15" fmla="*/ 521375 h 584274"/>
                    <a:gd name="connsiteX16" fmla="*/ 325542 w 382140"/>
                    <a:gd name="connsiteY16" fmla="*/ 346085 h 584274"/>
                    <a:gd name="connsiteX17" fmla="*/ 353109 w 382140"/>
                    <a:gd name="connsiteY17" fmla="*/ 280504 h 584274"/>
                    <a:gd name="connsiteX18" fmla="*/ 353109 w 382140"/>
                    <a:gd name="connsiteY18" fmla="*/ 44997 h 584274"/>
                    <a:gd name="connsiteX19" fmla="*/ 314076 w 382140"/>
                    <a:gd name="connsiteY19" fmla="*/ 37196 h 584274"/>
                    <a:gd name="connsiteX20" fmla="*/ 294559 w 382140"/>
                    <a:gd name="connsiteY20" fmla="*/ 74253 h 584274"/>
                    <a:gd name="connsiteX21" fmla="*/ 294559 w 382140"/>
                    <a:gd name="connsiteY21" fmla="*/ 264170 h 584274"/>
                    <a:gd name="connsiteX22" fmla="*/ 278213 w 382140"/>
                    <a:gd name="connsiteY22" fmla="*/ 304396 h 584274"/>
                    <a:gd name="connsiteX23" fmla="*/ 172335 w 382140"/>
                    <a:gd name="connsiteY23" fmla="*/ 410448 h 584274"/>
                    <a:gd name="connsiteX24" fmla="*/ 155014 w 382140"/>
                    <a:gd name="connsiteY24" fmla="*/ 387531 h 584274"/>
                    <a:gd name="connsiteX25" fmla="*/ 250890 w 382140"/>
                    <a:gd name="connsiteY25" fmla="*/ 291719 h 584274"/>
                    <a:gd name="connsiteX26" fmla="*/ 249182 w 382140"/>
                    <a:gd name="connsiteY26" fmla="*/ 245885 h 584274"/>
                    <a:gd name="connsiteX27" fmla="*/ 211613 w 382140"/>
                    <a:gd name="connsiteY27" fmla="*/ 248567 h 584274"/>
                    <a:gd name="connsiteX28" fmla="*/ 130374 w 382140"/>
                    <a:gd name="connsiteY28" fmla="*/ 331701 h 584274"/>
                    <a:gd name="connsiteX29" fmla="*/ 61090 w 382140"/>
                    <a:gd name="connsiteY29" fmla="*/ 362664 h 584274"/>
                    <a:gd name="connsiteX30" fmla="*/ 31814 w 382140"/>
                    <a:gd name="connsiteY30" fmla="*/ 419224 h 584274"/>
                    <a:gd name="connsiteX31" fmla="*/ 31814 w 382140"/>
                    <a:gd name="connsiteY31" fmla="*/ 555263 h 584274"/>
                    <a:gd name="connsiteX32" fmla="*/ 177946 w 382140"/>
                    <a:gd name="connsiteY32" fmla="*/ 555263 h 584274"/>
                    <a:gd name="connsiteX33" fmla="*/ 265284 w 382140"/>
                    <a:gd name="connsiteY33" fmla="*/ 73277 h 584274"/>
                    <a:gd name="connsiteX34" fmla="*/ 221371 w 382140"/>
                    <a:gd name="connsiteY34" fmla="*/ 117892 h 584274"/>
                    <a:gd name="connsiteX35" fmla="*/ 221371 w 382140"/>
                    <a:gd name="connsiteY35" fmla="*/ 211997 h 584274"/>
                    <a:gd name="connsiteX36" fmla="*/ 265284 w 382140"/>
                    <a:gd name="connsiteY36" fmla="*/ 221018 h 584274"/>
                    <a:gd name="connsiteX37" fmla="*/ 265284 w 382140"/>
                    <a:gd name="connsiteY37" fmla="*/ 73277 h 58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2140" h="584274">
                      <a:moveTo>
                        <a:pt x="382140" y="36708"/>
                      </a:moveTo>
                      <a:lnTo>
                        <a:pt x="382140" y="290256"/>
                      </a:lnTo>
                      <a:lnTo>
                        <a:pt x="374334" y="319999"/>
                      </a:lnTo>
                      <a:lnTo>
                        <a:pt x="366527" y="337796"/>
                      </a:lnTo>
                      <a:cubicBezTo>
                        <a:pt x="317491" y="404596"/>
                        <a:pt x="260648" y="465789"/>
                        <a:pt x="207709" y="529420"/>
                      </a:cubicBezTo>
                      <a:cubicBezTo>
                        <a:pt x="203318" y="541366"/>
                        <a:pt x="213320" y="578911"/>
                        <a:pt x="199658" y="583299"/>
                      </a:cubicBezTo>
                      <a:lnTo>
                        <a:pt x="15957" y="584274"/>
                      </a:lnTo>
                      <a:cubicBezTo>
                        <a:pt x="5711" y="584274"/>
                        <a:pt x="3027" y="579886"/>
                        <a:pt x="2295" y="570622"/>
                      </a:cubicBezTo>
                      <a:cubicBezTo>
                        <a:pt x="-1120" y="531858"/>
                        <a:pt x="-388" y="463839"/>
                        <a:pt x="2295" y="424344"/>
                      </a:cubicBezTo>
                      <a:cubicBezTo>
                        <a:pt x="6443" y="360226"/>
                        <a:pt x="52307" y="319024"/>
                        <a:pt x="112809" y="306834"/>
                      </a:cubicBezTo>
                      <a:lnTo>
                        <a:pt x="191364" y="226381"/>
                      </a:lnTo>
                      <a:cubicBezTo>
                        <a:pt x="195999" y="188593"/>
                        <a:pt x="188436" y="146172"/>
                        <a:pt x="192584" y="108872"/>
                      </a:cubicBezTo>
                      <a:cubicBezTo>
                        <a:pt x="196731" y="71571"/>
                        <a:pt x="233081" y="41096"/>
                        <a:pt x="272358" y="43534"/>
                      </a:cubicBezTo>
                      <a:cubicBezTo>
                        <a:pt x="289923" y="-3031"/>
                        <a:pt x="366527" y="-22047"/>
                        <a:pt x="382140" y="36464"/>
                      </a:cubicBezTo>
                      <a:close/>
                      <a:moveTo>
                        <a:pt x="177702" y="555019"/>
                      </a:moveTo>
                      <a:lnTo>
                        <a:pt x="177702" y="521375"/>
                      </a:lnTo>
                      <a:cubicBezTo>
                        <a:pt x="223323" y="460913"/>
                        <a:pt x="279921" y="406059"/>
                        <a:pt x="325542" y="346085"/>
                      </a:cubicBezTo>
                      <a:cubicBezTo>
                        <a:pt x="341399" y="325363"/>
                        <a:pt x="351157" y="307566"/>
                        <a:pt x="353109" y="280504"/>
                      </a:cubicBezTo>
                      <a:cubicBezTo>
                        <a:pt x="358476" y="204196"/>
                        <a:pt x="348962" y="121793"/>
                        <a:pt x="353109" y="44997"/>
                      </a:cubicBezTo>
                      <a:cubicBezTo>
                        <a:pt x="352133" y="22812"/>
                        <a:pt x="327249" y="28419"/>
                        <a:pt x="314076" y="37196"/>
                      </a:cubicBezTo>
                      <a:cubicBezTo>
                        <a:pt x="300902" y="45972"/>
                        <a:pt x="295535" y="59381"/>
                        <a:pt x="294559" y="74253"/>
                      </a:cubicBezTo>
                      <a:cubicBezTo>
                        <a:pt x="289923" y="135202"/>
                        <a:pt x="300170" y="203708"/>
                        <a:pt x="294559" y="264170"/>
                      </a:cubicBezTo>
                      <a:cubicBezTo>
                        <a:pt x="293095" y="279041"/>
                        <a:pt x="287484" y="292694"/>
                        <a:pt x="278213" y="304396"/>
                      </a:cubicBezTo>
                      <a:lnTo>
                        <a:pt x="172335" y="410448"/>
                      </a:lnTo>
                      <a:cubicBezTo>
                        <a:pt x="157454" y="415323"/>
                        <a:pt x="146475" y="400452"/>
                        <a:pt x="155014" y="387531"/>
                      </a:cubicBezTo>
                      <a:cubicBezTo>
                        <a:pt x="183069" y="354374"/>
                        <a:pt x="223811" y="324875"/>
                        <a:pt x="250890" y="291719"/>
                      </a:cubicBezTo>
                      <a:cubicBezTo>
                        <a:pt x="263088" y="276847"/>
                        <a:pt x="266991" y="258563"/>
                        <a:pt x="249182" y="245885"/>
                      </a:cubicBezTo>
                      <a:cubicBezTo>
                        <a:pt x="231373" y="233208"/>
                        <a:pt x="223323" y="239303"/>
                        <a:pt x="211613" y="248567"/>
                      </a:cubicBezTo>
                      <a:cubicBezTo>
                        <a:pt x="183801" y="270752"/>
                        <a:pt x="156722" y="306590"/>
                        <a:pt x="130374" y="331701"/>
                      </a:cubicBezTo>
                      <a:cubicBezTo>
                        <a:pt x="105002" y="342185"/>
                        <a:pt x="82558" y="343404"/>
                        <a:pt x="61090" y="362664"/>
                      </a:cubicBezTo>
                      <a:cubicBezTo>
                        <a:pt x="39621" y="381923"/>
                        <a:pt x="31814" y="402646"/>
                        <a:pt x="31814" y="419224"/>
                      </a:cubicBezTo>
                      <a:lnTo>
                        <a:pt x="31814" y="555263"/>
                      </a:lnTo>
                      <a:lnTo>
                        <a:pt x="177946" y="555263"/>
                      </a:lnTo>
                      <a:close/>
                      <a:moveTo>
                        <a:pt x="265284" y="73277"/>
                      </a:moveTo>
                      <a:cubicBezTo>
                        <a:pt x="239180" y="74984"/>
                        <a:pt x="223323" y="92294"/>
                        <a:pt x="221371" y="117892"/>
                      </a:cubicBezTo>
                      <a:cubicBezTo>
                        <a:pt x="219419" y="143491"/>
                        <a:pt x="223323" y="181279"/>
                        <a:pt x="221371" y="211997"/>
                      </a:cubicBezTo>
                      <a:cubicBezTo>
                        <a:pt x="236984" y="208584"/>
                        <a:pt x="251622" y="213216"/>
                        <a:pt x="265284" y="221018"/>
                      </a:cubicBezTo>
                      <a:lnTo>
                        <a:pt x="265284" y="73277"/>
                      </a:ln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61" name="Freeform 32">
                  <a:extLst>
                    <a:ext uri="{FF2B5EF4-FFF2-40B4-BE49-F238E27FC236}">
                      <a16:creationId xmlns:a16="http://schemas.microsoft.com/office/drawing/2014/main" id="{F702280E-78AD-566C-EF7A-675803265A32}"/>
                    </a:ext>
                  </a:extLst>
                </p:cNvPr>
                <p:cNvSpPr/>
                <p:nvPr/>
              </p:nvSpPr>
              <p:spPr>
                <a:xfrm>
                  <a:off x="434991" y="9524197"/>
                  <a:ext cx="382975" cy="582422"/>
                </a:xfrm>
                <a:custGeom>
                  <a:avLst/>
                  <a:gdLst>
                    <a:gd name="connsiteX0" fmla="*/ 111785 w 382975"/>
                    <a:gd name="connsiteY0" fmla="*/ 43633 h 582422"/>
                    <a:gd name="connsiteX1" fmla="*/ 191803 w 382975"/>
                    <a:gd name="connsiteY1" fmla="*/ 110433 h 582422"/>
                    <a:gd name="connsiteX2" fmla="*/ 193511 w 382975"/>
                    <a:gd name="connsiteY2" fmla="*/ 227211 h 582422"/>
                    <a:gd name="connsiteX3" fmla="*/ 271090 w 382975"/>
                    <a:gd name="connsiteY3" fmla="*/ 306445 h 582422"/>
                    <a:gd name="connsiteX4" fmla="*/ 381604 w 382975"/>
                    <a:gd name="connsiteY4" fmla="*/ 571939 h 582422"/>
                    <a:gd name="connsiteX5" fmla="*/ 375749 w 382975"/>
                    <a:gd name="connsiteY5" fmla="*/ 582422 h 582422"/>
                    <a:gd name="connsiteX6" fmla="*/ 181801 w 382975"/>
                    <a:gd name="connsiteY6" fmla="*/ 581691 h 582422"/>
                    <a:gd name="connsiteX7" fmla="*/ 176190 w 382975"/>
                    <a:gd name="connsiteY7" fmla="*/ 529031 h 582422"/>
                    <a:gd name="connsiteX8" fmla="*/ 40305 w 382975"/>
                    <a:gd name="connsiteY8" fmla="*/ 369344 h 582422"/>
                    <a:gd name="connsiteX9" fmla="*/ 1759 w 382975"/>
                    <a:gd name="connsiteY9" fmla="*/ 283772 h 582422"/>
                    <a:gd name="connsiteX10" fmla="*/ 1759 w 382975"/>
                    <a:gd name="connsiteY10" fmla="*/ 42657 h 582422"/>
                    <a:gd name="connsiteX11" fmla="*/ 111785 w 382975"/>
                    <a:gd name="connsiteY11" fmla="*/ 43389 h 582422"/>
                    <a:gd name="connsiteX12" fmla="*/ 352573 w 382975"/>
                    <a:gd name="connsiteY12" fmla="*/ 554873 h 582422"/>
                    <a:gd name="connsiteX13" fmla="*/ 352573 w 382975"/>
                    <a:gd name="connsiteY13" fmla="*/ 418835 h 582422"/>
                    <a:gd name="connsiteX14" fmla="*/ 323297 w 382975"/>
                    <a:gd name="connsiteY14" fmla="*/ 362274 h 582422"/>
                    <a:gd name="connsiteX15" fmla="*/ 254013 w 382975"/>
                    <a:gd name="connsiteY15" fmla="*/ 331312 h 582422"/>
                    <a:gd name="connsiteX16" fmla="*/ 172774 w 382975"/>
                    <a:gd name="connsiteY16" fmla="*/ 248178 h 582422"/>
                    <a:gd name="connsiteX17" fmla="*/ 135205 w 382975"/>
                    <a:gd name="connsiteY17" fmla="*/ 245496 h 582422"/>
                    <a:gd name="connsiteX18" fmla="*/ 133497 w 382975"/>
                    <a:gd name="connsiteY18" fmla="*/ 291330 h 582422"/>
                    <a:gd name="connsiteX19" fmla="*/ 229373 w 382975"/>
                    <a:gd name="connsiteY19" fmla="*/ 387141 h 582422"/>
                    <a:gd name="connsiteX20" fmla="*/ 207661 w 382975"/>
                    <a:gd name="connsiteY20" fmla="*/ 407133 h 582422"/>
                    <a:gd name="connsiteX21" fmla="*/ 104466 w 382975"/>
                    <a:gd name="connsiteY21" fmla="*/ 302300 h 582422"/>
                    <a:gd name="connsiteX22" fmla="*/ 89828 w 382975"/>
                    <a:gd name="connsiteY22" fmla="*/ 264024 h 582422"/>
                    <a:gd name="connsiteX23" fmla="*/ 89096 w 382975"/>
                    <a:gd name="connsiteY23" fmla="*/ 66062 h 582422"/>
                    <a:gd name="connsiteX24" fmla="*/ 31278 w 382975"/>
                    <a:gd name="connsiteY24" fmla="*/ 45095 h 582422"/>
                    <a:gd name="connsiteX25" fmla="*/ 31278 w 382975"/>
                    <a:gd name="connsiteY25" fmla="*/ 280602 h 582422"/>
                    <a:gd name="connsiteX26" fmla="*/ 58845 w 382975"/>
                    <a:gd name="connsiteY26" fmla="*/ 346184 h 582422"/>
                    <a:gd name="connsiteX27" fmla="*/ 206685 w 382975"/>
                    <a:gd name="connsiteY27" fmla="*/ 521473 h 582422"/>
                    <a:gd name="connsiteX28" fmla="*/ 206685 w 382975"/>
                    <a:gd name="connsiteY28" fmla="*/ 555117 h 582422"/>
                    <a:gd name="connsiteX29" fmla="*/ 352817 w 382975"/>
                    <a:gd name="connsiteY29" fmla="*/ 555117 h 582422"/>
                    <a:gd name="connsiteX30" fmla="*/ 118859 w 382975"/>
                    <a:gd name="connsiteY30" fmla="*/ 73132 h 582422"/>
                    <a:gd name="connsiteX31" fmla="*/ 118859 w 382975"/>
                    <a:gd name="connsiteY31" fmla="*/ 220872 h 582422"/>
                    <a:gd name="connsiteX32" fmla="*/ 162772 w 382975"/>
                    <a:gd name="connsiteY32" fmla="*/ 211852 h 582422"/>
                    <a:gd name="connsiteX33" fmla="*/ 162772 w 382975"/>
                    <a:gd name="connsiteY33" fmla="*/ 117747 h 582422"/>
                    <a:gd name="connsiteX34" fmla="*/ 118859 w 382975"/>
                    <a:gd name="connsiteY34" fmla="*/ 73132 h 58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2975" h="582422">
                      <a:moveTo>
                        <a:pt x="111785" y="43633"/>
                      </a:moveTo>
                      <a:cubicBezTo>
                        <a:pt x="152282" y="41438"/>
                        <a:pt x="187900" y="69963"/>
                        <a:pt x="191803" y="110433"/>
                      </a:cubicBezTo>
                      <a:cubicBezTo>
                        <a:pt x="195707" y="150903"/>
                        <a:pt x="187656" y="189423"/>
                        <a:pt x="193511" y="227211"/>
                      </a:cubicBezTo>
                      <a:lnTo>
                        <a:pt x="271090" y="306445"/>
                      </a:lnTo>
                      <a:cubicBezTo>
                        <a:pt x="410879" y="332531"/>
                        <a:pt x="378920" y="465644"/>
                        <a:pt x="381604" y="571939"/>
                      </a:cubicBezTo>
                      <a:lnTo>
                        <a:pt x="375749" y="582422"/>
                      </a:lnTo>
                      <a:lnTo>
                        <a:pt x="181801" y="581691"/>
                      </a:lnTo>
                      <a:cubicBezTo>
                        <a:pt x="171799" y="575352"/>
                        <a:pt x="180093" y="540245"/>
                        <a:pt x="176190" y="529031"/>
                      </a:cubicBezTo>
                      <a:cubicBezTo>
                        <a:pt x="132521" y="475152"/>
                        <a:pt x="82997" y="423711"/>
                        <a:pt x="40305" y="369344"/>
                      </a:cubicBezTo>
                      <a:cubicBezTo>
                        <a:pt x="18836" y="342039"/>
                        <a:pt x="4442" y="319854"/>
                        <a:pt x="1759" y="283772"/>
                      </a:cubicBezTo>
                      <a:cubicBezTo>
                        <a:pt x="-3852" y="205757"/>
                        <a:pt x="6150" y="121404"/>
                        <a:pt x="1759" y="42657"/>
                      </a:cubicBezTo>
                      <a:cubicBezTo>
                        <a:pt x="9566" y="-22192"/>
                        <a:pt x="93732" y="-5858"/>
                        <a:pt x="111785" y="43389"/>
                      </a:cubicBezTo>
                      <a:close/>
                      <a:moveTo>
                        <a:pt x="352573" y="554873"/>
                      </a:moveTo>
                      <a:lnTo>
                        <a:pt x="352573" y="418835"/>
                      </a:lnTo>
                      <a:cubicBezTo>
                        <a:pt x="352573" y="402257"/>
                        <a:pt x="335739" y="373489"/>
                        <a:pt x="323297" y="362274"/>
                      </a:cubicBezTo>
                      <a:cubicBezTo>
                        <a:pt x="301829" y="342770"/>
                        <a:pt x="279141" y="341795"/>
                        <a:pt x="254013" y="331312"/>
                      </a:cubicBezTo>
                      <a:cubicBezTo>
                        <a:pt x="227665" y="306445"/>
                        <a:pt x="200586" y="270363"/>
                        <a:pt x="172774" y="248178"/>
                      </a:cubicBezTo>
                      <a:cubicBezTo>
                        <a:pt x="144963" y="225992"/>
                        <a:pt x="148379" y="236232"/>
                        <a:pt x="135205" y="245496"/>
                      </a:cubicBezTo>
                      <a:cubicBezTo>
                        <a:pt x="122031" y="254760"/>
                        <a:pt x="121299" y="276214"/>
                        <a:pt x="133497" y="291330"/>
                      </a:cubicBezTo>
                      <a:cubicBezTo>
                        <a:pt x="160576" y="324486"/>
                        <a:pt x="201318" y="353985"/>
                        <a:pt x="229373" y="387141"/>
                      </a:cubicBezTo>
                      <a:cubicBezTo>
                        <a:pt x="239375" y="402988"/>
                        <a:pt x="221810" y="418104"/>
                        <a:pt x="207661" y="407133"/>
                      </a:cubicBezTo>
                      <a:lnTo>
                        <a:pt x="104466" y="302300"/>
                      </a:lnTo>
                      <a:cubicBezTo>
                        <a:pt x="96659" y="291086"/>
                        <a:pt x="91048" y="277921"/>
                        <a:pt x="89828" y="264024"/>
                      </a:cubicBezTo>
                      <a:cubicBezTo>
                        <a:pt x="83973" y="200881"/>
                        <a:pt x="94707" y="129936"/>
                        <a:pt x="89096" y="66062"/>
                      </a:cubicBezTo>
                      <a:cubicBezTo>
                        <a:pt x="89828" y="40707"/>
                        <a:pt x="34449" y="10232"/>
                        <a:pt x="31278" y="45095"/>
                      </a:cubicBezTo>
                      <a:cubicBezTo>
                        <a:pt x="35181" y="122135"/>
                        <a:pt x="26399" y="204050"/>
                        <a:pt x="31278" y="280602"/>
                      </a:cubicBezTo>
                      <a:cubicBezTo>
                        <a:pt x="36157" y="357154"/>
                        <a:pt x="42744" y="325217"/>
                        <a:pt x="58845" y="346184"/>
                      </a:cubicBezTo>
                      <a:cubicBezTo>
                        <a:pt x="104466" y="405914"/>
                        <a:pt x="161064" y="461012"/>
                        <a:pt x="206685" y="521473"/>
                      </a:cubicBezTo>
                      <a:lnTo>
                        <a:pt x="206685" y="555117"/>
                      </a:lnTo>
                      <a:lnTo>
                        <a:pt x="352817" y="555117"/>
                      </a:lnTo>
                      <a:close/>
                      <a:moveTo>
                        <a:pt x="118859" y="73132"/>
                      </a:moveTo>
                      <a:lnTo>
                        <a:pt x="118859" y="220872"/>
                      </a:lnTo>
                      <a:cubicBezTo>
                        <a:pt x="132277" y="212827"/>
                        <a:pt x="147159" y="208683"/>
                        <a:pt x="162772" y="211852"/>
                      </a:cubicBezTo>
                      <a:cubicBezTo>
                        <a:pt x="161064" y="181134"/>
                        <a:pt x="165212" y="148221"/>
                        <a:pt x="162772" y="117747"/>
                      </a:cubicBezTo>
                      <a:cubicBezTo>
                        <a:pt x="160333" y="87272"/>
                        <a:pt x="144963" y="74838"/>
                        <a:pt x="118859" y="73132"/>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355" name="Graphic 1062">
                <a:extLst>
                  <a:ext uri="{FF2B5EF4-FFF2-40B4-BE49-F238E27FC236}">
                    <a16:creationId xmlns:a16="http://schemas.microsoft.com/office/drawing/2014/main" id="{078723DF-9F34-8503-6E99-6C7229F217FE}"/>
                  </a:ext>
                </a:extLst>
              </p:cNvPr>
              <p:cNvGrpSpPr/>
              <p:nvPr/>
            </p:nvGrpSpPr>
            <p:grpSpPr>
              <a:xfrm>
                <a:off x="658265" y="9225050"/>
                <a:ext cx="508951" cy="479953"/>
                <a:chOff x="658265" y="9225050"/>
                <a:chExt cx="508951" cy="479953"/>
              </a:xfrm>
              <a:solidFill>
                <a:srgbClr val="FF9300"/>
              </a:solidFill>
            </p:grpSpPr>
            <p:sp>
              <p:nvSpPr>
                <p:cNvPr id="356" name="Freeform 27">
                  <a:extLst>
                    <a:ext uri="{FF2B5EF4-FFF2-40B4-BE49-F238E27FC236}">
                      <a16:creationId xmlns:a16="http://schemas.microsoft.com/office/drawing/2014/main" id="{1D630EF0-90BB-450A-88E2-E0DC17D65212}"/>
                    </a:ext>
                  </a:extLst>
                </p:cNvPr>
                <p:cNvSpPr/>
                <p:nvPr/>
              </p:nvSpPr>
              <p:spPr>
                <a:xfrm>
                  <a:off x="930499" y="9322495"/>
                  <a:ext cx="236717" cy="309713"/>
                </a:xfrm>
                <a:custGeom>
                  <a:avLst/>
                  <a:gdLst>
                    <a:gd name="connsiteX0" fmla="*/ 216661 w 236717"/>
                    <a:gd name="connsiteY0" fmla="*/ 41278 h 309713"/>
                    <a:gd name="connsiteX1" fmla="*/ 197388 w 236717"/>
                    <a:gd name="connsiteY1" fmla="*/ 282148 h 309713"/>
                    <a:gd name="connsiteX2" fmla="*/ 175676 w 236717"/>
                    <a:gd name="connsiteY2" fmla="*/ 309697 h 309713"/>
                    <a:gd name="connsiteX3" fmla="*/ 159330 w 236717"/>
                    <a:gd name="connsiteY3" fmla="*/ 289462 h 309713"/>
                    <a:gd name="connsiteX4" fmla="*/ 156403 w 236717"/>
                    <a:gd name="connsiteY4" fmla="*/ 188530 h 309713"/>
                    <a:gd name="connsiteX5" fmla="*/ 102000 w 236717"/>
                    <a:gd name="connsiteY5" fmla="*/ 107834 h 309713"/>
                    <a:gd name="connsiteX6" fmla="*/ 53696 w 236717"/>
                    <a:gd name="connsiteY6" fmla="*/ 106859 h 309713"/>
                    <a:gd name="connsiteX7" fmla="*/ 8563 w 236717"/>
                    <a:gd name="connsiteY7" fmla="*/ 77116 h 309713"/>
                    <a:gd name="connsiteX8" fmla="*/ 25 w 236717"/>
                    <a:gd name="connsiteY8" fmla="*/ 33476 h 309713"/>
                    <a:gd name="connsiteX9" fmla="*/ 4172 w 236717"/>
                    <a:gd name="connsiteY9" fmla="*/ 26894 h 309713"/>
                    <a:gd name="connsiteX10" fmla="*/ 32959 w 236717"/>
                    <a:gd name="connsiteY10" fmla="*/ 4464 h 309713"/>
                    <a:gd name="connsiteX11" fmla="*/ 86874 w 236717"/>
                    <a:gd name="connsiteY11" fmla="*/ 28113 h 309713"/>
                    <a:gd name="connsiteX12" fmla="*/ 170796 w 236717"/>
                    <a:gd name="connsiteY12" fmla="*/ 59075 h 309713"/>
                    <a:gd name="connsiteX13" fmla="*/ 216905 w 236717"/>
                    <a:gd name="connsiteY13" fmla="*/ 41278 h 30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717" h="309713">
                      <a:moveTo>
                        <a:pt x="216661" y="41278"/>
                      </a:moveTo>
                      <a:cubicBezTo>
                        <a:pt x="248620" y="120024"/>
                        <a:pt x="242521" y="209741"/>
                        <a:pt x="197388" y="282148"/>
                      </a:cubicBezTo>
                      <a:cubicBezTo>
                        <a:pt x="194948" y="286293"/>
                        <a:pt x="179091" y="310429"/>
                        <a:pt x="175676" y="309697"/>
                      </a:cubicBezTo>
                      <a:cubicBezTo>
                        <a:pt x="171772" y="302627"/>
                        <a:pt x="162746" y="296288"/>
                        <a:pt x="159330" y="289462"/>
                      </a:cubicBezTo>
                      <a:cubicBezTo>
                        <a:pt x="150304" y="270690"/>
                        <a:pt x="160306" y="212910"/>
                        <a:pt x="156403" y="188530"/>
                      </a:cubicBezTo>
                      <a:cubicBezTo>
                        <a:pt x="142985" y="170246"/>
                        <a:pt x="119809" y="118317"/>
                        <a:pt x="102000" y="107834"/>
                      </a:cubicBezTo>
                      <a:cubicBezTo>
                        <a:pt x="79556" y="94669"/>
                        <a:pt x="68577" y="110516"/>
                        <a:pt x="53696" y="106859"/>
                      </a:cubicBezTo>
                      <a:cubicBezTo>
                        <a:pt x="43206" y="104177"/>
                        <a:pt x="20517" y="81748"/>
                        <a:pt x="8563" y="77116"/>
                      </a:cubicBezTo>
                      <a:cubicBezTo>
                        <a:pt x="6368" y="74434"/>
                        <a:pt x="-463" y="37621"/>
                        <a:pt x="25" y="33476"/>
                      </a:cubicBezTo>
                      <a:cubicBezTo>
                        <a:pt x="513" y="29332"/>
                        <a:pt x="2220" y="28844"/>
                        <a:pt x="4172" y="26894"/>
                      </a:cubicBezTo>
                      <a:cubicBezTo>
                        <a:pt x="8319" y="22505"/>
                        <a:pt x="27592" y="7634"/>
                        <a:pt x="32959" y="4464"/>
                      </a:cubicBezTo>
                      <a:cubicBezTo>
                        <a:pt x="58819" y="-10163"/>
                        <a:pt x="69065" y="14704"/>
                        <a:pt x="86874" y="28113"/>
                      </a:cubicBezTo>
                      <a:lnTo>
                        <a:pt x="170796" y="59075"/>
                      </a:lnTo>
                      <a:lnTo>
                        <a:pt x="216905" y="41278"/>
                      </a:ln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57" name="Freeform 28">
                  <a:extLst>
                    <a:ext uri="{FF2B5EF4-FFF2-40B4-BE49-F238E27FC236}">
                      <a16:creationId xmlns:a16="http://schemas.microsoft.com/office/drawing/2014/main" id="{A6C0D9EC-4FD4-491D-464F-AFCE8D6F6D67}"/>
                    </a:ext>
                  </a:extLst>
                </p:cNvPr>
                <p:cNvSpPr/>
                <p:nvPr/>
              </p:nvSpPr>
              <p:spPr>
                <a:xfrm>
                  <a:off x="719560" y="9445731"/>
                  <a:ext cx="199375" cy="259272"/>
                </a:xfrm>
                <a:custGeom>
                  <a:avLst/>
                  <a:gdLst>
                    <a:gd name="connsiteX0" fmla="*/ 47511 w 199375"/>
                    <a:gd name="connsiteY0" fmla="*/ 200 h 259272"/>
                    <a:gd name="connsiteX1" fmla="*/ 135580 w 199375"/>
                    <a:gd name="connsiteY1" fmla="*/ 26286 h 259272"/>
                    <a:gd name="connsiteX2" fmla="*/ 155585 w 199375"/>
                    <a:gd name="connsiteY2" fmla="*/ 70170 h 259272"/>
                    <a:gd name="connsiteX3" fmla="*/ 198034 w 199375"/>
                    <a:gd name="connsiteY3" fmla="*/ 97963 h 259272"/>
                    <a:gd name="connsiteX4" fmla="*/ 176566 w 199375"/>
                    <a:gd name="connsiteY4" fmla="*/ 134776 h 259272"/>
                    <a:gd name="connsiteX5" fmla="*/ 144851 w 199375"/>
                    <a:gd name="connsiteY5" fmla="*/ 156230 h 259272"/>
                    <a:gd name="connsiteX6" fmla="*/ 139240 w 199375"/>
                    <a:gd name="connsiteY6" fmla="*/ 190849 h 259272"/>
                    <a:gd name="connsiteX7" fmla="*/ 93375 w 199375"/>
                    <a:gd name="connsiteY7" fmla="*/ 219861 h 259272"/>
                    <a:gd name="connsiteX8" fmla="*/ 78738 w 199375"/>
                    <a:gd name="connsiteY8" fmla="*/ 259112 h 259272"/>
                    <a:gd name="connsiteX9" fmla="*/ 62637 w 199375"/>
                    <a:gd name="connsiteY9" fmla="*/ 253261 h 259272"/>
                    <a:gd name="connsiteX10" fmla="*/ 52146 w 199375"/>
                    <a:gd name="connsiteY10" fmla="*/ 197919 h 259272"/>
                    <a:gd name="connsiteX11" fmla="*/ 72883 w 199375"/>
                    <a:gd name="connsiteY11" fmla="*/ 134532 h 259272"/>
                    <a:gd name="connsiteX12" fmla="*/ 26775 w 199375"/>
                    <a:gd name="connsiteY12" fmla="*/ 106008 h 259272"/>
                    <a:gd name="connsiteX13" fmla="*/ 427 w 199375"/>
                    <a:gd name="connsiteY13" fmla="*/ 41158 h 259272"/>
                    <a:gd name="connsiteX14" fmla="*/ 2135 w 199375"/>
                    <a:gd name="connsiteY14" fmla="*/ 26774 h 259272"/>
                    <a:gd name="connsiteX15" fmla="*/ 37265 w 199375"/>
                    <a:gd name="connsiteY15" fmla="*/ 1663 h 259272"/>
                    <a:gd name="connsiteX16" fmla="*/ 47511 w 199375"/>
                    <a:gd name="connsiteY16" fmla="*/ 444 h 2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5" h="259272">
                      <a:moveTo>
                        <a:pt x="47511" y="200"/>
                      </a:moveTo>
                      <a:cubicBezTo>
                        <a:pt x="51902" y="43352"/>
                        <a:pt x="106549" y="18729"/>
                        <a:pt x="135580" y="26286"/>
                      </a:cubicBezTo>
                      <a:cubicBezTo>
                        <a:pt x="139728" y="28968"/>
                        <a:pt x="147291" y="62856"/>
                        <a:pt x="155585" y="70170"/>
                      </a:cubicBezTo>
                      <a:cubicBezTo>
                        <a:pt x="168027" y="81384"/>
                        <a:pt x="207061" y="71389"/>
                        <a:pt x="198034" y="97963"/>
                      </a:cubicBezTo>
                      <a:cubicBezTo>
                        <a:pt x="189008" y="124536"/>
                        <a:pt x="178517" y="132825"/>
                        <a:pt x="176566" y="134776"/>
                      </a:cubicBezTo>
                      <a:cubicBezTo>
                        <a:pt x="169491" y="142090"/>
                        <a:pt x="154365" y="140139"/>
                        <a:pt x="144851" y="156230"/>
                      </a:cubicBezTo>
                      <a:cubicBezTo>
                        <a:pt x="138020" y="167688"/>
                        <a:pt x="143631" y="184754"/>
                        <a:pt x="139240" y="190849"/>
                      </a:cubicBezTo>
                      <a:cubicBezTo>
                        <a:pt x="134849" y="196944"/>
                        <a:pt x="100938" y="209621"/>
                        <a:pt x="93375" y="219861"/>
                      </a:cubicBezTo>
                      <a:cubicBezTo>
                        <a:pt x="85813" y="230100"/>
                        <a:pt x="82641" y="248629"/>
                        <a:pt x="78738" y="259112"/>
                      </a:cubicBezTo>
                      <a:cubicBezTo>
                        <a:pt x="77518" y="260331"/>
                        <a:pt x="63612" y="254236"/>
                        <a:pt x="62637" y="253261"/>
                      </a:cubicBezTo>
                      <a:cubicBezTo>
                        <a:pt x="60929" y="251066"/>
                        <a:pt x="51902" y="201088"/>
                        <a:pt x="52146" y="197919"/>
                      </a:cubicBezTo>
                      <a:cubicBezTo>
                        <a:pt x="67028" y="177196"/>
                        <a:pt x="85081" y="162569"/>
                        <a:pt x="72883" y="134532"/>
                      </a:cubicBezTo>
                      <a:cubicBezTo>
                        <a:pt x="64832" y="116003"/>
                        <a:pt x="44340" y="110640"/>
                        <a:pt x="26775" y="106008"/>
                      </a:cubicBezTo>
                      <a:lnTo>
                        <a:pt x="427" y="41158"/>
                      </a:lnTo>
                      <a:cubicBezTo>
                        <a:pt x="427" y="36282"/>
                        <a:pt x="-1281" y="30675"/>
                        <a:pt x="2135" y="26774"/>
                      </a:cubicBezTo>
                      <a:cubicBezTo>
                        <a:pt x="5550" y="22873"/>
                        <a:pt x="35069" y="2638"/>
                        <a:pt x="37265" y="1663"/>
                      </a:cubicBezTo>
                      <a:cubicBezTo>
                        <a:pt x="40436" y="200"/>
                        <a:pt x="44096" y="-531"/>
                        <a:pt x="47511" y="444"/>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58" name="Freeform 29">
                  <a:extLst>
                    <a:ext uri="{FF2B5EF4-FFF2-40B4-BE49-F238E27FC236}">
                      <a16:creationId xmlns:a16="http://schemas.microsoft.com/office/drawing/2014/main" id="{79B9A251-518D-A2C5-1BA0-34E2BD78A3E6}"/>
                    </a:ext>
                  </a:extLst>
                </p:cNvPr>
                <p:cNvSpPr/>
                <p:nvPr/>
              </p:nvSpPr>
              <p:spPr>
                <a:xfrm>
                  <a:off x="658265" y="9225050"/>
                  <a:ext cx="202554" cy="191959"/>
                </a:xfrm>
                <a:custGeom>
                  <a:avLst/>
                  <a:gdLst>
                    <a:gd name="connsiteX0" fmla="*/ 166380 w 202554"/>
                    <a:gd name="connsiteY0" fmla="*/ 42422 h 191959"/>
                    <a:gd name="connsiteX1" fmla="*/ 153938 w 202554"/>
                    <a:gd name="connsiteY1" fmla="*/ 92888 h 191959"/>
                    <a:gd name="connsiteX2" fmla="*/ 77579 w 202554"/>
                    <a:gd name="connsiteY2" fmla="*/ 160664 h 191959"/>
                    <a:gd name="connsiteX3" fmla="*/ 72944 w 202554"/>
                    <a:gd name="connsiteY3" fmla="*/ 191626 h 191959"/>
                    <a:gd name="connsiteX4" fmla="*/ 45133 w 202554"/>
                    <a:gd name="connsiteY4" fmla="*/ 158226 h 191959"/>
                    <a:gd name="connsiteX5" fmla="*/ 0 w 202554"/>
                    <a:gd name="connsiteY5" fmla="*/ 153106 h 191959"/>
                    <a:gd name="connsiteX6" fmla="*/ 107830 w 202554"/>
                    <a:gd name="connsiteY6" fmla="*/ 17311 h 191959"/>
                    <a:gd name="connsiteX7" fmla="*/ 143448 w 202554"/>
                    <a:gd name="connsiteY7" fmla="*/ 2 h 191959"/>
                    <a:gd name="connsiteX8" fmla="*/ 195899 w 202554"/>
                    <a:gd name="connsiteY8" fmla="*/ 27551 h 191959"/>
                    <a:gd name="connsiteX9" fmla="*/ 202486 w 202554"/>
                    <a:gd name="connsiteY9" fmla="*/ 33646 h 191959"/>
                    <a:gd name="connsiteX10" fmla="*/ 176139 w 202554"/>
                    <a:gd name="connsiteY10" fmla="*/ 38278 h 191959"/>
                    <a:gd name="connsiteX11" fmla="*/ 166380 w 202554"/>
                    <a:gd name="connsiteY11" fmla="*/ 42422 h 1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554" h="191959">
                      <a:moveTo>
                        <a:pt x="166380" y="42422"/>
                      </a:moveTo>
                      <a:cubicBezTo>
                        <a:pt x="159305" y="49492"/>
                        <a:pt x="158086" y="82405"/>
                        <a:pt x="153938" y="92888"/>
                      </a:cubicBezTo>
                      <a:lnTo>
                        <a:pt x="77579" y="160664"/>
                      </a:lnTo>
                      <a:cubicBezTo>
                        <a:pt x="70260" y="169196"/>
                        <a:pt x="73432" y="181142"/>
                        <a:pt x="72944" y="191626"/>
                      </a:cubicBezTo>
                      <a:cubicBezTo>
                        <a:pt x="50744" y="195526"/>
                        <a:pt x="58794" y="164077"/>
                        <a:pt x="45133" y="158226"/>
                      </a:cubicBezTo>
                      <a:cubicBezTo>
                        <a:pt x="31471" y="152375"/>
                        <a:pt x="1708" y="154812"/>
                        <a:pt x="0" y="153106"/>
                      </a:cubicBezTo>
                      <a:cubicBezTo>
                        <a:pt x="17321" y="97764"/>
                        <a:pt x="58550" y="47786"/>
                        <a:pt x="107830" y="17311"/>
                      </a:cubicBezTo>
                      <a:cubicBezTo>
                        <a:pt x="114661" y="12923"/>
                        <a:pt x="136617" y="246"/>
                        <a:pt x="143448" y="2"/>
                      </a:cubicBezTo>
                      <a:cubicBezTo>
                        <a:pt x="150279" y="-242"/>
                        <a:pt x="189800" y="23163"/>
                        <a:pt x="195899" y="27551"/>
                      </a:cubicBezTo>
                      <a:cubicBezTo>
                        <a:pt x="201998" y="31939"/>
                        <a:pt x="200535" y="31208"/>
                        <a:pt x="202486" y="33646"/>
                      </a:cubicBezTo>
                      <a:cubicBezTo>
                        <a:pt x="203950" y="40960"/>
                        <a:pt x="181262" y="37546"/>
                        <a:pt x="176139" y="38278"/>
                      </a:cubicBezTo>
                      <a:cubicBezTo>
                        <a:pt x="171016" y="39009"/>
                        <a:pt x="167844" y="40960"/>
                        <a:pt x="166380" y="4242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grpSp>
        <p:nvGrpSpPr>
          <p:cNvPr id="362" name="Group 361">
            <a:extLst>
              <a:ext uri="{FF2B5EF4-FFF2-40B4-BE49-F238E27FC236}">
                <a16:creationId xmlns:a16="http://schemas.microsoft.com/office/drawing/2014/main" id="{1F90B921-FC5F-F1E3-67D7-A08D863CCCE6}"/>
              </a:ext>
            </a:extLst>
          </p:cNvPr>
          <p:cNvGrpSpPr/>
          <p:nvPr/>
        </p:nvGrpSpPr>
        <p:grpSpPr>
          <a:xfrm>
            <a:off x="2302666" y="6245535"/>
            <a:ext cx="1786282" cy="1256967"/>
            <a:chOff x="271593" y="1798592"/>
            <a:chExt cx="1786282" cy="1256967"/>
          </a:xfrm>
        </p:grpSpPr>
        <p:grpSp>
          <p:nvGrpSpPr>
            <p:cNvPr id="363" name="Group 362">
              <a:extLst>
                <a:ext uri="{FF2B5EF4-FFF2-40B4-BE49-F238E27FC236}">
                  <a16:creationId xmlns:a16="http://schemas.microsoft.com/office/drawing/2014/main" id="{C5EF2D09-D4CD-7DC0-A7F5-1A9DB5DDF966}"/>
                </a:ext>
              </a:extLst>
            </p:cNvPr>
            <p:cNvGrpSpPr/>
            <p:nvPr/>
          </p:nvGrpSpPr>
          <p:grpSpPr>
            <a:xfrm>
              <a:off x="271593" y="1798592"/>
              <a:ext cx="1786282" cy="1256967"/>
              <a:chOff x="271593" y="1798592"/>
              <a:chExt cx="1786282" cy="1256967"/>
            </a:xfrm>
          </p:grpSpPr>
          <p:sp>
            <p:nvSpPr>
              <p:cNvPr id="370" name="Google Shape;1042;p3">
                <a:extLst>
                  <a:ext uri="{FF2B5EF4-FFF2-40B4-BE49-F238E27FC236}">
                    <a16:creationId xmlns:a16="http://schemas.microsoft.com/office/drawing/2014/main" id="{3FE0562E-7CAE-E636-3AB6-C028E3BD81CE}"/>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1" name="TextBox 370">
                <a:extLst>
                  <a:ext uri="{FF2B5EF4-FFF2-40B4-BE49-F238E27FC236}">
                    <a16:creationId xmlns:a16="http://schemas.microsoft.com/office/drawing/2014/main" id="{A85C2C22-8B64-E32D-EDAE-9D49FA56570C}"/>
                  </a:ext>
                </a:extLst>
              </p:cNvPr>
              <p:cNvSpPr txBox="1"/>
              <p:nvPr/>
            </p:nvSpPr>
            <p:spPr>
              <a:xfrm>
                <a:off x="271593" y="2747782"/>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CRITICAL</a:t>
                </a:r>
              </a:p>
            </p:txBody>
          </p:sp>
        </p:grpSp>
        <p:grpSp>
          <p:nvGrpSpPr>
            <p:cNvPr id="364" name="Google Shape;1043;p3">
              <a:extLst>
                <a:ext uri="{FF2B5EF4-FFF2-40B4-BE49-F238E27FC236}">
                  <a16:creationId xmlns:a16="http://schemas.microsoft.com/office/drawing/2014/main" id="{4CA1308A-7E4A-E9A7-80FD-8C77B271B740}"/>
                </a:ext>
              </a:extLst>
            </p:cNvPr>
            <p:cNvGrpSpPr/>
            <p:nvPr/>
          </p:nvGrpSpPr>
          <p:grpSpPr>
            <a:xfrm>
              <a:off x="872575" y="1993106"/>
              <a:ext cx="559810" cy="559956"/>
              <a:chOff x="10376768" y="3823816"/>
              <a:chExt cx="923646" cy="923888"/>
            </a:xfrm>
          </p:grpSpPr>
          <p:sp>
            <p:nvSpPr>
              <p:cNvPr id="365" name="Google Shape;1044;p3">
                <a:extLst>
                  <a:ext uri="{FF2B5EF4-FFF2-40B4-BE49-F238E27FC236}">
                    <a16:creationId xmlns:a16="http://schemas.microsoft.com/office/drawing/2014/main" id="{08F15865-5176-1DC5-8F86-2C597AB658D4}"/>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66" name="Google Shape;1045;p3">
                <a:extLst>
                  <a:ext uri="{FF2B5EF4-FFF2-40B4-BE49-F238E27FC236}">
                    <a16:creationId xmlns:a16="http://schemas.microsoft.com/office/drawing/2014/main" id="{F5F73664-4522-3D26-30DA-1068CA01A5CA}"/>
                  </a:ext>
                </a:extLst>
              </p:cNvPr>
              <p:cNvGrpSpPr/>
              <p:nvPr/>
            </p:nvGrpSpPr>
            <p:grpSpPr>
              <a:xfrm>
                <a:off x="10376768" y="3823816"/>
                <a:ext cx="923646" cy="923888"/>
                <a:chOff x="10376768" y="3823816"/>
                <a:chExt cx="923646" cy="923888"/>
              </a:xfrm>
            </p:grpSpPr>
            <p:sp>
              <p:nvSpPr>
                <p:cNvPr id="367" name="Google Shape;1046;p3">
                  <a:extLst>
                    <a:ext uri="{FF2B5EF4-FFF2-40B4-BE49-F238E27FC236}">
                      <a16:creationId xmlns:a16="http://schemas.microsoft.com/office/drawing/2014/main" id="{261BC8D3-6926-97BE-2E4D-FBCDFADBD08B}"/>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68" name="Google Shape;1047;p3">
                  <a:extLst>
                    <a:ext uri="{FF2B5EF4-FFF2-40B4-BE49-F238E27FC236}">
                      <a16:creationId xmlns:a16="http://schemas.microsoft.com/office/drawing/2014/main" id="{A2587C7A-CBE3-DAB0-0107-E23DE8C17631}"/>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69" name="Google Shape;1048;p3">
                  <a:extLst>
                    <a:ext uri="{FF2B5EF4-FFF2-40B4-BE49-F238E27FC236}">
                      <a16:creationId xmlns:a16="http://schemas.microsoft.com/office/drawing/2014/main" id="{72497CCF-7492-4088-F27A-737158D48580}"/>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72" name="Group 371">
            <a:extLst>
              <a:ext uri="{FF2B5EF4-FFF2-40B4-BE49-F238E27FC236}">
                <a16:creationId xmlns:a16="http://schemas.microsoft.com/office/drawing/2014/main" id="{5A90CA7C-801B-25D0-53FD-921B3B35B4F4}"/>
              </a:ext>
            </a:extLst>
          </p:cNvPr>
          <p:cNvGrpSpPr/>
          <p:nvPr/>
        </p:nvGrpSpPr>
        <p:grpSpPr>
          <a:xfrm>
            <a:off x="3897910" y="6235370"/>
            <a:ext cx="1786282" cy="1256967"/>
            <a:chOff x="2211676" y="5113194"/>
            <a:chExt cx="1786282" cy="1256967"/>
          </a:xfrm>
        </p:grpSpPr>
        <p:sp>
          <p:nvSpPr>
            <p:cNvPr id="373" name="Google Shape;1042;p3">
              <a:extLst>
                <a:ext uri="{FF2B5EF4-FFF2-40B4-BE49-F238E27FC236}">
                  <a16:creationId xmlns:a16="http://schemas.microsoft.com/office/drawing/2014/main" id="{16F1A06F-5A1F-7B85-90D7-CEEEC3D0AA4D}"/>
                </a:ext>
              </a:extLst>
            </p:cNvPr>
            <p:cNvSpPr/>
            <p:nvPr/>
          </p:nvSpPr>
          <p:spPr>
            <a:xfrm>
              <a:off x="2647617" y="511319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4" name="TextBox 373">
              <a:extLst>
                <a:ext uri="{FF2B5EF4-FFF2-40B4-BE49-F238E27FC236}">
                  <a16:creationId xmlns:a16="http://schemas.microsoft.com/office/drawing/2014/main" id="{C8212C3F-82F6-DED2-7645-438CF976D9A9}"/>
                </a:ext>
              </a:extLst>
            </p:cNvPr>
            <p:cNvSpPr txBox="1"/>
            <p:nvPr/>
          </p:nvSpPr>
          <p:spPr>
            <a:xfrm>
              <a:off x="2211676" y="6062384"/>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PROBLEM-SOLVING</a:t>
              </a:r>
            </a:p>
          </p:txBody>
        </p:sp>
        <p:grpSp>
          <p:nvGrpSpPr>
            <p:cNvPr id="375" name="Group 374">
              <a:extLst>
                <a:ext uri="{FF2B5EF4-FFF2-40B4-BE49-F238E27FC236}">
                  <a16:creationId xmlns:a16="http://schemas.microsoft.com/office/drawing/2014/main" id="{FAB3AEC9-EDBB-1873-D7AA-1078BFF1F41F}"/>
                </a:ext>
              </a:extLst>
            </p:cNvPr>
            <p:cNvGrpSpPr/>
            <p:nvPr/>
          </p:nvGrpSpPr>
          <p:grpSpPr>
            <a:xfrm>
              <a:off x="2835928" y="5255068"/>
              <a:ext cx="590672" cy="622689"/>
              <a:chOff x="2351203" y="3814469"/>
              <a:chExt cx="3178926" cy="3351246"/>
            </a:xfrm>
          </p:grpSpPr>
          <p:sp>
            <p:nvSpPr>
              <p:cNvPr id="376" name="Freeform 1396">
                <a:extLst>
                  <a:ext uri="{FF2B5EF4-FFF2-40B4-BE49-F238E27FC236}">
                    <a16:creationId xmlns:a16="http://schemas.microsoft.com/office/drawing/2014/main" id="{E5D04643-EFDA-BAE0-D10D-64FC09833052}"/>
                  </a:ext>
                </a:extLst>
              </p:cNvPr>
              <p:cNvSpPr/>
              <p:nvPr/>
            </p:nvSpPr>
            <p:spPr>
              <a:xfrm>
                <a:off x="2876898" y="4351622"/>
                <a:ext cx="2130944" cy="2814093"/>
              </a:xfrm>
              <a:custGeom>
                <a:avLst/>
                <a:gdLst>
                  <a:gd name="connsiteX0" fmla="*/ 1016604 w 2130944"/>
                  <a:gd name="connsiteY0" fmla="*/ 692658 h 2814093"/>
                  <a:gd name="connsiteX1" fmla="*/ 1071849 w 2130944"/>
                  <a:gd name="connsiteY1" fmla="*/ 656463 h 2814093"/>
                  <a:gd name="connsiteX2" fmla="*/ 1204246 w 2130944"/>
                  <a:gd name="connsiteY2" fmla="*/ 727901 h 2814093"/>
                  <a:gd name="connsiteX3" fmla="*/ 1186149 w 2130944"/>
                  <a:gd name="connsiteY3" fmla="*/ 396431 h 2814093"/>
                  <a:gd name="connsiteX4" fmla="*/ 1020414 w 2130944"/>
                  <a:gd name="connsiteY4" fmla="*/ 433578 h 2814093"/>
                  <a:gd name="connsiteX5" fmla="*/ 1020414 w 2130944"/>
                  <a:gd name="connsiteY5" fmla="*/ 27813 h 2814093"/>
                  <a:gd name="connsiteX6" fmla="*/ 1138524 w 2130944"/>
                  <a:gd name="connsiteY6" fmla="*/ 1143 h 2814093"/>
                  <a:gd name="connsiteX7" fmla="*/ 1983391 w 2130944"/>
                  <a:gd name="connsiteY7" fmla="*/ 1610868 h 2814093"/>
                  <a:gd name="connsiteX8" fmla="*/ 1603344 w 2130944"/>
                  <a:gd name="connsiteY8" fmla="*/ 1984248 h 2814093"/>
                  <a:gd name="connsiteX9" fmla="*/ 1397604 w 2130944"/>
                  <a:gd name="connsiteY9" fmla="*/ 2541461 h 2814093"/>
                  <a:gd name="connsiteX10" fmla="*/ 1164241 w 2130944"/>
                  <a:gd name="connsiteY10" fmla="*/ 2809113 h 2814093"/>
                  <a:gd name="connsiteX11" fmla="*/ 733711 w 2130944"/>
                  <a:gd name="connsiteY11" fmla="*/ 2541461 h 2814093"/>
                  <a:gd name="connsiteX12" fmla="*/ 596551 w 2130944"/>
                  <a:gd name="connsiteY12" fmla="*/ 2098548 h 2814093"/>
                  <a:gd name="connsiteX13" fmla="*/ 437484 w 2130944"/>
                  <a:gd name="connsiteY13" fmla="*/ 1924240 h 2814093"/>
                  <a:gd name="connsiteX14" fmla="*/ 286 w 2130944"/>
                  <a:gd name="connsiteY14" fmla="*/ 1117473 h 2814093"/>
                  <a:gd name="connsiteX15" fmla="*/ 56484 w 2130944"/>
                  <a:gd name="connsiteY15" fmla="*/ 1008888 h 2814093"/>
                  <a:gd name="connsiteX16" fmla="*/ 308896 w 2130944"/>
                  <a:gd name="connsiteY16" fmla="*/ 1008888 h 2814093"/>
                  <a:gd name="connsiteX17" fmla="*/ 541306 w 2130944"/>
                  <a:gd name="connsiteY17" fmla="*/ 628841 h 2814093"/>
                  <a:gd name="connsiteX18" fmla="*/ 813721 w 2130944"/>
                  <a:gd name="connsiteY18" fmla="*/ 1008888 h 2814093"/>
                  <a:gd name="connsiteX19" fmla="*/ 1016604 w 2130944"/>
                  <a:gd name="connsiteY19" fmla="*/ 1008888 h 2814093"/>
                  <a:gd name="connsiteX20" fmla="*/ 1016604 w 2130944"/>
                  <a:gd name="connsiteY20" fmla="*/ 691706 h 2814093"/>
                  <a:gd name="connsiteX21" fmla="*/ 2026254 w 2130944"/>
                  <a:gd name="connsiteY21" fmla="*/ 1009841 h 2814093"/>
                  <a:gd name="connsiteX22" fmla="*/ 1121379 w 2130944"/>
                  <a:gd name="connsiteY22" fmla="*/ 106871 h 2814093"/>
                  <a:gd name="connsiteX23" fmla="*/ 1121379 w 2130944"/>
                  <a:gd name="connsiteY23" fmla="*/ 309753 h 2814093"/>
                  <a:gd name="connsiteX24" fmla="*/ 1485234 w 2130944"/>
                  <a:gd name="connsiteY24" fmla="*/ 460248 h 2814093"/>
                  <a:gd name="connsiteX25" fmla="*/ 1121379 w 2130944"/>
                  <a:gd name="connsiteY25" fmla="*/ 813626 h 2814093"/>
                  <a:gd name="connsiteX26" fmla="*/ 1121379 w 2130944"/>
                  <a:gd name="connsiteY26" fmla="*/ 1009841 h 2814093"/>
                  <a:gd name="connsiteX27" fmla="*/ 1419511 w 2130944"/>
                  <a:gd name="connsiteY27" fmla="*/ 1009841 h 2814093"/>
                  <a:gd name="connsiteX28" fmla="*/ 1475709 w 2130944"/>
                  <a:gd name="connsiteY28" fmla="*/ 1065086 h 2814093"/>
                  <a:gd name="connsiteX29" fmla="*/ 1412844 w 2130944"/>
                  <a:gd name="connsiteY29" fmla="*/ 1172718 h 2814093"/>
                  <a:gd name="connsiteX30" fmla="*/ 1744314 w 2130944"/>
                  <a:gd name="connsiteY30" fmla="*/ 1234631 h 2814093"/>
                  <a:gd name="connsiteX31" fmla="*/ 1671924 w 2130944"/>
                  <a:gd name="connsiteY31" fmla="*/ 1065086 h 2814093"/>
                  <a:gd name="connsiteX32" fmla="*/ 1728121 w 2130944"/>
                  <a:gd name="connsiteY32" fmla="*/ 1009841 h 2814093"/>
                  <a:gd name="connsiteX33" fmla="*/ 2026254 w 2130944"/>
                  <a:gd name="connsiteY33" fmla="*/ 1009841 h 2814093"/>
                  <a:gd name="connsiteX34" fmla="*/ 1016604 w 2130944"/>
                  <a:gd name="connsiteY34" fmla="*/ 1317498 h 2814093"/>
                  <a:gd name="connsiteX35" fmla="*/ 1016604 w 2130944"/>
                  <a:gd name="connsiteY35" fmla="*/ 1124141 h 2814093"/>
                  <a:gd name="connsiteX36" fmla="*/ 1007079 w 2130944"/>
                  <a:gd name="connsiteY36" fmla="*/ 1114616 h 2814093"/>
                  <a:gd name="connsiteX37" fmla="*/ 692754 w 2130944"/>
                  <a:gd name="connsiteY37" fmla="*/ 1114616 h 2814093"/>
                  <a:gd name="connsiteX38" fmla="*/ 657511 w 2130944"/>
                  <a:gd name="connsiteY38" fmla="*/ 1066038 h 2814093"/>
                  <a:gd name="connsiteX39" fmla="*/ 726091 w 2130944"/>
                  <a:gd name="connsiteY39" fmla="*/ 945071 h 2814093"/>
                  <a:gd name="connsiteX40" fmla="*/ 397479 w 2130944"/>
                  <a:gd name="connsiteY40" fmla="*/ 951738 h 2814093"/>
                  <a:gd name="connsiteX41" fmla="*/ 455581 w 2130944"/>
                  <a:gd name="connsiteY41" fmla="*/ 1093661 h 2814093"/>
                  <a:gd name="connsiteX42" fmla="*/ 430816 w 2130944"/>
                  <a:gd name="connsiteY42" fmla="*/ 1114616 h 2814093"/>
                  <a:gd name="connsiteX43" fmla="*/ 116491 w 2130944"/>
                  <a:gd name="connsiteY43" fmla="*/ 1114616 h 2814093"/>
                  <a:gd name="connsiteX44" fmla="*/ 113634 w 2130944"/>
                  <a:gd name="connsiteY44" fmla="*/ 1182243 h 2814093"/>
                  <a:gd name="connsiteX45" fmla="*/ 487014 w 2130944"/>
                  <a:gd name="connsiteY45" fmla="*/ 1830896 h 2814093"/>
                  <a:gd name="connsiteX46" fmla="*/ 703231 w 2130944"/>
                  <a:gd name="connsiteY46" fmla="*/ 2073783 h 2814093"/>
                  <a:gd name="connsiteX47" fmla="*/ 703231 w 2130944"/>
                  <a:gd name="connsiteY47" fmla="*/ 2201418 h 2814093"/>
                  <a:gd name="connsiteX48" fmla="*/ 1017556 w 2130944"/>
                  <a:gd name="connsiteY48" fmla="*/ 2201418 h 2814093"/>
                  <a:gd name="connsiteX49" fmla="*/ 1017556 w 2130944"/>
                  <a:gd name="connsiteY49" fmla="*/ 1821371 h 2814093"/>
                  <a:gd name="connsiteX50" fmla="*/ 640366 w 2130944"/>
                  <a:gd name="connsiteY50" fmla="*/ 1500378 h 2814093"/>
                  <a:gd name="connsiteX51" fmla="*/ 1017556 w 2130944"/>
                  <a:gd name="connsiteY51" fmla="*/ 1317498 h 2814093"/>
                  <a:gd name="connsiteX52" fmla="*/ 1317594 w 2130944"/>
                  <a:gd name="connsiteY52" fmla="*/ 1114616 h 2814093"/>
                  <a:gd name="connsiteX53" fmla="*/ 1120426 w 2130944"/>
                  <a:gd name="connsiteY53" fmla="*/ 1114616 h 2814093"/>
                  <a:gd name="connsiteX54" fmla="*/ 1120426 w 2130944"/>
                  <a:gd name="connsiteY54" fmla="*/ 1425131 h 2814093"/>
                  <a:gd name="connsiteX55" fmla="*/ 1065181 w 2130944"/>
                  <a:gd name="connsiteY55" fmla="*/ 1473708 h 2814093"/>
                  <a:gd name="connsiteX56" fmla="*/ 1001364 w 2130944"/>
                  <a:gd name="connsiteY56" fmla="*/ 1431798 h 2814093"/>
                  <a:gd name="connsiteX57" fmla="*/ 769906 w 2130944"/>
                  <a:gd name="connsiteY57" fmla="*/ 1676591 h 2814093"/>
                  <a:gd name="connsiteX58" fmla="*/ 1007079 w 2130944"/>
                  <a:gd name="connsiteY58" fmla="*/ 1705166 h 2814093"/>
                  <a:gd name="connsiteX59" fmla="*/ 1096614 w 2130944"/>
                  <a:gd name="connsiteY59" fmla="*/ 1678496 h 2814093"/>
                  <a:gd name="connsiteX60" fmla="*/ 1120426 w 2130944"/>
                  <a:gd name="connsiteY60" fmla="*/ 1713738 h 2814093"/>
                  <a:gd name="connsiteX61" fmla="*/ 1120426 w 2130944"/>
                  <a:gd name="connsiteY61" fmla="*/ 2201418 h 2814093"/>
                  <a:gd name="connsiteX62" fmla="*/ 1429036 w 2130944"/>
                  <a:gd name="connsiteY62" fmla="*/ 2201418 h 2814093"/>
                  <a:gd name="connsiteX63" fmla="*/ 1429036 w 2130944"/>
                  <a:gd name="connsiteY63" fmla="*/ 2099501 h 2814093"/>
                  <a:gd name="connsiteX64" fmla="*/ 1714786 w 2130944"/>
                  <a:gd name="connsiteY64" fmla="*/ 1775651 h 2814093"/>
                  <a:gd name="connsiteX65" fmla="*/ 2026254 w 2130944"/>
                  <a:gd name="connsiteY65" fmla="*/ 1114616 h 2814093"/>
                  <a:gd name="connsiteX66" fmla="*/ 1829086 w 2130944"/>
                  <a:gd name="connsiteY66" fmla="*/ 1114616 h 2814093"/>
                  <a:gd name="connsiteX67" fmla="*/ 1823371 w 2130944"/>
                  <a:gd name="connsiteY67" fmla="*/ 1341311 h 2814093"/>
                  <a:gd name="connsiteX68" fmla="*/ 1331881 w 2130944"/>
                  <a:gd name="connsiteY68" fmla="*/ 1358456 h 2814093"/>
                  <a:gd name="connsiteX69" fmla="*/ 1317594 w 2130944"/>
                  <a:gd name="connsiteY69" fmla="*/ 1114616 h 2814093"/>
                  <a:gd name="connsiteX70" fmla="*/ 1429036 w 2130944"/>
                  <a:gd name="connsiteY70" fmla="*/ 2306193 h 2814093"/>
                  <a:gd name="connsiteX71" fmla="*/ 701326 w 2130944"/>
                  <a:gd name="connsiteY71" fmla="*/ 2306193 h 2814093"/>
                  <a:gd name="connsiteX72" fmla="*/ 783241 w 2130944"/>
                  <a:gd name="connsiteY72" fmla="*/ 2444306 h 2814093"/>
                  <a:gd name="connsiteX73" fmla="*/ 1365219 w 2130944"/>
                  <a:gd name="connsiteY73" fmla="*/ 2442401 h 2814093"/>
                  <a:gd name="connsiteX74" fmla="*/ 1429036 w 2130944"/>
                  <a:gd name="connsiteY74" fmla="*/ 2306193 h 2814093"/>
                  <a:gd name="connsiteX75" fmla="*/ 1291876 w 2130944"/>
                  <a:gd name="connsiteY75" fmla="*/ 2548128 h 2814093"/>
                  <a:gd name="connsiteX76" fmla="*/ 839439 w 2130944"/>
                  <a:gd name="connsiteY76" fmla="*/ 2548128 h 2814093"/>
                  <a:gd name="connsiteX77" fmla="*/ 992791 w 2130944"/>
                  <a:gd name="connsiteY77" fmla="*/ 2705291 h 2814093"/>
                  <a:gd name="connsiteX78" fmla="*/ 1291876 w 2130944"/>
                  <a:gd name="connsiteY78" fmla="*/ 2548128 h 28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30944" h="2814093">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77" name="Freeform 1397">
                <a:extLst>
                  <a:ext uri="{FF2B5EF4-FFF2-40B4-BE49-F238E27FC236}">
                    <a16:creationId xmlns:a16="http://schemas.microsoft.com/office/drawing/2014/main" id="{1C7C81C7-F63B-A92F-E7F4-82EB4B4D906C}"/>
                  </a:ext>
                </a:extLst>
              </p:cNvPr>
              <p:cNvSpPr/>
              <p:nvPr/>
            </p:nvSpPr>
            <p:spPr>
              <a:xfrm>
                <a:off x="2351203" y="3823006"/>
                <a:ext cx="1507330" cy="1125475"/>
              </a:xfrm>
              <a:custGeom>
                <a:avLst/>
                <a:gdLst>
                  <a:gd name="connsiteX0" fmla="*/ 1122246 w 1507330"/>
                  <a:gd name="connsiteY0" fmla="*/ 307827 h 1125475"/>
                  <a:gd name="connsiteX1" fmla="*/ 1495626 w 1507330"/>
                  <a:gd name="connsiteY1" fmla="*/ 638345 h 1125475"/>
                  <a:gd name="connsiteX2" fmla="*/ 1122246 w 1507330"/>
                  <a:gd name="connsiteY2" fmla="*/ 811700 h 1125475"/>
                  <a:gd name="connsiteX3" fmla="*/ 1122246 w 1507330"/>
                  <a:gd name="connsiteY3" fmla="*/ 1076495 h 1125475"/>
                  <a:gd name="connsiteX4" fmla="*/ 1060334 w 1507330"/>
                  <a:gd name="connsiteY4" fmla="*/ 1119357 h 1125475"/>
                  <a:gd name="connsiteX5" fmla="*/ 731721 w 1507330"/>
                  <a:gd name="connsiteY5" fmla="*/ 1119357 h 1125475"/>
                  <a:gd name="connsiteX6" fmla="*/ 663141 w 1507330"/>
                  <a:gd name="connsiteY6" fmla="*/ 1050777 h 1125475"/>
                  <a:gd name="connsiteX7" fmla="*/ 724101 w 1507330"/>
                  <a:gd name="connsiteY7" fmla="*/ 954575 h 1125475"/>
                  <a:gd name="connsiteX8" fmla="*/ 393584 w 1507330"/>
                  <a:gd name="connsiteY8" fmla="*/ 886947 h 1125475"/>
                  <a:gd name="connsiteX9" fmla="*/ 452639 w 1507330"/>
                  <a:gd name="connsiteY9" fmla="*/ 1030775 h 1125475"/>
                  <a:gd name="connsiteX10" fmla="*/ 397394 w 1507330"/>
                  <a:gd name="connsiteY10" fmla="*/ 1119357 h 1125475"/>
                  <a:gd name="connsiteX11" fmla="*/ 56399 w 1507330"/>
                  <a:gd name="connsiteY11" fmla="*/ 1119357 h 1125475"/>
                  <a:gd name="connsiteX12" fmla="*/ 1154 w 1507330"/>
                  <a:gd name="connsiteY12" fmla="*/ 1057445 h 1125475"/>
                  <a:gd name="connsiteX13" fmla="*/ 1012709 w 1507330"/>
                  <a:gd name="connsiteY13" fmla="*/ 170 h 1125475"/>
                  <a:gd name="connsiteX14" fmla="*/ 1121294 w 1507330"/>
                  <a:gd name="connsiteY14" fmla="*/ 36365 h 1125475"/>
                  <a:gd name="connsiteX15" fmla="*/ 1121294 w 1507330"/>
                  <a:gd name="connsiteY15" fmla="*/ 307827 h 1125475"/>
                  <a:gd name="connsiteX16" fmla="*/ 1017471 w 1507330"/>
                  <a:gd name="connsiteY16" fmla="*/ 104945 h 1125475"/>
                  <a:gd name="connsiteX17" fmla="*/ 112596 w 1507330"/>
                  <a:gd name="connsiteY17" fmla="*/ 1014582 h 1125475"/>
                  <a:gd name="connsiteX18" fmla="*/ 309764 w 1507330"/>
                  <a:gd name="connsiteY18" fmla="*/ 1014582 h 1125475"/>
                  <a:gd name="connsiteX19" fmla="*/ 419301 w 1507330"/>
                  <a:gd name="connsiteY19" fmla="*/ 668825 h 1125475"/>
                  <a:gd name="connsiteX20" fmla="*/ 817446 w 1507330"/>
                  <a:gd name="connsiteY20" fmla="*/ 1001247 h 1125475"/>
                  <a:gd name="connsiteX21" fmla="*/ 824114 w 1507330"/>
                  <a:gd name="connsiteY21" fmla="*/ 1014582 h 1125475"/>
                  <a:gd name="connsiteX22" fmla="*/ 1017471 w 1507330"/>
                  <a:gd name="connsiteY22" fmla="*/ 1014582 h 1125475"/>
                  <a:gd name="connsiteX23" fmla="*/ 1017471 w 1507330"/>
                  <a:gd name="connsiteY23" fmla="*/ 697400 h 1125475"/>
                  <a:gd name="connsiteX24" fmla="*/ 1044141 w 1507330"/>
                  <a:gd name="connsiteY24" fmla="*/ 665015 h 1125475"/>
                  <a:gd name="connsiteX25" fmla="*/ 1155584 w 1507330"/>
                  <a:gd name="connsiteY25" fmla="*/ 709782 h 1125475"/>
                  <a:gd name="connsiteX26" fmla="*/ 1364181 w 1507330"/>
                  <a:gd name="connsiteY26" fmla="*/ 664062 h 1125475"/>
                  <a:gd name="connsiteX27" fmla="*/ 1146059 w 1507330"/>
                  <a:gd name="connsiteY27" fmla="*/ 413555 h 1125475"/>
                  <a:gd name="connsiteX28" fmla="*/ 1040331 w 1507330"/>
                  <a:gd name="connsiteY28" fmla="*/ 450702 h 1125475"/>
                  <a:gd name="connsiteX29" fmla="*/ 1016519 w 1507330"/>
                  <a:gd name="connsiteY29" fmla="*/ 422127 h 1125475"/>
                  <a:gd name="connsiteX30" fmla="*/ 1016519 w 1507330"/>
                  <a:gd name="connsiteY30" fmla="*/ 104945 h 1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7330" h="1125475">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78" name="Freeform 1398">
                <a:extLst>
                  <a:ext uri="{FF2B5EF4-FFF2-40B4-BE49-F238E27FC236}">
                    <a16:creationId xmlns:a16="http://schemas.microsoft.com/office/drawing/2014/main" id="{1CB367F3-BBA6-0FC2-8CD9-3CF1EA74A727}"/>
                  </a:ext>
                </a:extLst>
              </p:cNvPr>
              <p:cNvSpPr/>
              <p:nvPr/>
            </p:nvSpPr>
            <p:spPr>
              <a:xfrm>
                <a:off x="4527925" y="4030348"/>
                <a:ext cx="236385" cy="331011"/>
              </a:xfrm>
              <a:custGeom>
                <a:avLst/>
                <a:gdLst>
                  <a:gd name="connsiteX0" fmla="*/ 90429 w 236385"/>
                  <a:gd name="connsiteY0" fmla="*/ 314798 h 331011"/>
                  <a:gd name="connsiteX1" fmla="*/ 1847 w 236385"/>
                  <a:gd name="connsiteY1" fmla="*/ 263363 h 331011"/>
                  <a:gd name="connsiteX2" fmla="*/ 144722 w 236385"/>
                  <a:gd name="connsiteY2" fmla="*/ 14760 h 331011"/>
                  <a:gd name="connsiteX3" fmla="*/ 235209 w 236385"/>
                  <a:gd name="connsiteY3" fmla="*/ 64290 h 331011"/>
                  <a:gd name="connsiteX4" fmla="*/ 89477 w 236385"/>
                  <a:gd name="connsiteY4" fmla="*/ 315750 h 33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85" h="331011">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79" name="Freeform 1399">
                <a:extLst>
                  <a:ext uri="{FF2B5EF4-FFF2-40B4-BE49-F238E27FC236}">
                    <a16:creationId xmlns:a16="http://schemas.microsoft.com/office/drawing/2014/main" id="{F15403DE-D0FD-97D2-0770-4C59D2B0310F}"/>
                  </a:ext>
                </a:extLst>
              </p:cNvPr>
              <p:cNvSpPr/>
              <p:nvPr/>
            </p:nvSpPr>
            <p:spPr>
              <a:xfrm>
                <a:off x="4994302" y="4589747"/>
                <a:ext cx="331326" cy="236452"/>
              </a:xfrm>
              <a:custGeom>
                <a:avLst/>
                <a:gdLst>
                  <a:gd name="connsiteX0" fmla="*/ 267942 w 331326"/>
                  <a:gd name="connsiteY0" fmla="*/ 1144 h 236452"/>
                  <a:gd name="connsiteX1" fmla="*/ 306042 w 331326"/>
                  <a:gd name="connsiteY1" fmla="*/ 98299 h 236452"/>
                  <a:gd name="connsiteX2" fmla="*/ 73632 w 331326"/>
                  <a:gd name="connsiteY2" fmla="*/ 232601 h 236452"/>
                  <a:gd name="connsiteX3" fmla="*/ 17434 w 331326"/>
                  <a:gd name="connsiteY3" fmla="*/ 144019 h 236452"/>
                  <a:gd name="connsiteX4" fmla="*/ 268894 w 331326"/>
                  <a:gd name="connsiteY4" fmla="*/ 1144 h 23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26" h="236452">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0" name="Freeform 1400">
                <a:extLst>
                  <a:ext uri="{FF2B5EF4-FFF2-40B4-BE49-F238E27FC236}">
                    <a16:creationId xmlns:a16="http://schemas.microsoft.com/office/drawing/2014/main" id="{F4053761-5CA6-9147-0077-8EA789189B24}"/>
                  </a:ext>
                </a:extLst>
              </p:cNvPr>
              <p:cNvSpPr/>
              <p:nvPr/>
            </p:nvSpPr>
            <p:spPr>
              <a:xfrm>
                <a:off x="2560565" y="5992389"/>
                <a:ext cx="332366" cy="235196"/>
              </a:xfrm>
              <a:custGeom>
                <a:avLst/>
                <a:gdLst>
                  <a:gd name="connsiteX0" fmla="*/ 16581 w 332366"/>
                  <a:gd name="connsiteY0" fmla="*/ 144409 h 235196"/>
                  <a:gd name="connsiteX1" fmla="*/ 265184 w 332366"/>
                  <a:gd name="connsiteY1" fmla="*/ 2487 h 235196"/>
                  <a:gd name="connsiteX2" fmla="*/ 315666 w 332366"/>
                  <a:gd name="connsiteY2" fmla="*/ 92974 h 235196"/>
                  <a:gd name="connsiteX3" fmla="*/ 73731 w 332366"/>
                  <a:gd name="connsiteY3" fmla="*/ 231086 h 235196"/>
                  <a:gd name="connsiteX4" fmla="*/ 16581 w 332366"/>
                  <a:gd name="connsiteY4" fmla="*/ 144409 h 23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66" h="235196">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1" name="Freeform 1401">
                <a:extLst>
                  <a:ext uri="{FF2B5EF4-FFF2-40B4-BE49-F238E27FC236}">
                    <a16:creationId xmlns:a16="http://schemas.microsoft.com/office/drawing/2014/main" id="{183C617C-5544-E77F-336A-C6AB138FAED7}"/>
                  </a:ext>
                </a:extLst>
              </p:cNvPr>
              <p:cNvSpPr/>
              <p:nvPr/>
            </p:nvSpPr>
            <p:spPr>
              <a:xfrm>
                <a:off x="4995437" y="5990882"/>
                <a:ext cx="330962" cy="235180"/>
              </a:xfrm>
              <a:custGeom>
                <a:avLst/>
                <a:gdLst>
                  <a:gd name="connsiteX0" fmla="*/ 43922 w 330962"/>
                  <a:gd name="connsiteY0" fmla="*/ 183 h 235180"/>
                  <a:gd name="connsiteX1" fmla="*/ 311574 w 330962"/>
                  <a:gd name="connsiteY1" fmla="*/ 143058 h 235180"/>
                  <a:gd name="connsiteX2" fmla="*/ 255377 w 330962"/>
                  <a:gd name="connsiteY2" fmla="*/ 231641 h 235180"/>
                  <a:gd name="connsiteX3" fmla="*/ 22967 w 330962"/>
                  <a:gd name="connsiteY3" fmla="*/ 97339 h 235180"/>
                  <a:gd name="connsiteX4" fmla="*/ 43922 w 330962"/>
                  <a:gd name="connsiteY4" fmla="*/ 183 h 23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62" h="23518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2" name="Freeform 1402">
                <a:extLst>
                  <a:ext uri="{FF2B5EF4-FFF2-40B4-BE49-F238E27FC236}">
                    <a16:creationId xmlns:a16="http://schemas.microsoft.com/office/drawing/2014/main" id="{066D5153-D702-1EC2-5316-C841BBAA34B8}"/>
                  </a:ext>
                </a:extLst>
              </p:cNvPr>
              <p:cNvSpPr/>
              <p:nvPr/>
            </p:nvSpPr>
            <p:spPr>
              <a:xfrm>
                <a:off x="3889206" y="3814469"/>
                <a:ext cx="113481" cy="375650"/>
              </a:xfrm>
              <a:custGeom>
                <a:avLst/>
                <a:gdLst>
                  <a:gd name="connsiteX0" fmla="*/ 93830 w 113481"/>
                  <a:gd name="connsiteY0" fmla="*/ 360179 h 375650"/>
                  <a:gd name="connsiteX1" fmla="*/ 4295 w 113481"/>
                  <a:gd name="connsiteY1" fmla="*/ 339224 h 375650"/>
                  <a:gd name="connsiteX2" fmla="*/ 4295 w 113481"/>
                  <a:gd name="connsiteY2" fmla="*/ 51569 h 375650"/>
                  <a:gd name="connsiteX3" fmla="*/ 108118 w 113481"/>
                  <a:gd name="connsiteY3" fmla="*/ 58237 h 375650"/>
                  <a:gd name="connsiteX4" fmla="*/ 108118 w 113481"/>
                  <a:gd name="connsiteY4" fmla="*/ 320174 h 375650"/>
                  <a:gd name="connsiteX5" fmla="*/ 92877 w 113481"/>
                  <a:gd name="connsiteY5" fmla="*/ 360179 h 37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81" h="37565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3" name="Freeform 1403">
                <a:extLst>
                  <a:ext uri="{FF2B5EF4-FFF2-40B4-BE49-F238E27FC236}">
                    <a16:creationId xmlns:a16="http://schemas.microsoft.com/office/drawing/2014/main" id="{E954BF5B-DAC8-5971-83D2-23CAEA4B18F5}"/>
                  </a:ext>
                </a:extLst>
              </p:cNvPr>
              <p:cNvSpPr/>
              <p:nvPr/>
            </p:nvSpPr>
            <p:spPr>
              <a:xfrm>
                <a:off x="2354431" y="5350582"/>
                <a:ext cx="369096" cy="114941"/>
              </a:xfrm>
              <a:custGeom>
                <a:avLst/>
                <a:gdLst>
                  <a:gd name="connsiteX0" fmla="*/ 356066 w 369096"/>
                  <a:gd name="connsiteY0" fmla="*/ 94701 h 114941"/>
                  <a:gd name="connsiteX1" fmla="*/ 321776 w 369096"/>
                  <a:gd name="connsiteY1" fmla="*/ 109941 h 114941"/>
                  <a:gd name="connsiteX2" fmla="*/ 39836 w 369096"/>
                  <a:gd name="connsiteY2" fmla="*/ 109941 h 114941"/>
                  <a:gd name="connsiteX3" fmla="*/ 53171 w 369096"/>
                  <a:gd name="connsiteY3" fmla="*/ 6119 h 114941"/>
                  <a:gd name="connsiteX4" fmla="*/ 314156 w 369096"/>
                  <a:gd name="connsiteY4" fmla="*/ 6119 h 114941"/>
                  <a:gd name="connsiteX5" fmla="*/ 355113 w 369096"/>
                  <a:gd name="connsiteY5" fmla="*/ 95654 h 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96" h="114941">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4" name="Freeform 1404">
                <a:extLst>
                  <a:ext uri="{FF2B5EF4-FFF2-40B4-BE49-F238E27FC236}">
                    <a16:creationId xmlns:a16="http://schemas.microsoft.com/office/drawing/2014/main" id="{FCB69B48-3255-449C-0539-61F6F3A16D1F}"/>
                  </a:ext>
                </a:extLst>
              </p:cNvPr>
              <p:cNvSpPr/>
              <p:nvPr/>
            </p:nvSpPr>
            <p:spPr>
              <a:xfrm>
                <a:off x="5169319" y="5350986"/>
                <a:ext cx="360810" cy="113124"/>
              </a:xfrm>
              <a:custGeom>
                <a:avLst/>
                <a:gdLst>
                  <a:gd name="connsiteX0" fmla="*/ 53873 w 360810"/>
                  <a:gd name="connsiteY0" fmla="*/ 5715 h 113124"/>
                  <a:gd name="connsiteX1" fmla="*/ 312952 w 360810"/>
                  <a:gd name="connsiteY1" fmla="*/ 5715 h 113124"/>
                  <a:gd name="connsiteX2" fmla="*/ 327240 w 360810"/>
                  <a:gd name="connsiteY2" fmla="*/ 108585 h 113124"/>
                  <a:gd name="connsiteX3" fmla="*/ 33870 w 360810"/>
                  <a:gd name="connsiteY3" fmla="*/ 107632 h 113124"/>
                  <a:gd name="connsiteX4" fmla="*/ 53873 w 360810"/>
                  <a:gd name="connsiteY4" fmla="*/ 5715 h 11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0" h="113124">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5" name="Freeform 1405">
                <a:extLst>
                  <a:ext uri="{FF2B5EF4-FFF2-40B4-BE49-F238E27FC236}">
                    <a16:creationId xmlns:a16="http://schemas.microsoft.com/office/drawing/2014/main" id="{9946CCFF-1510-E581-97AE-B38582D5538E}"/>
                  </a:ext>
                </a:extLst>
              </p:cNvPr>
              <p:cNvSpPr/>
              <p:nvPr/>
            </p:nvSpPr>
            <p:spPr>
              <a:xfrm>
                <a:off x="3577162" y="6657815"/>
                <a:ext cx="730456" cy="143592"/>
              </a:xfrm>
              <a:custGeom>
                <a:avLst/>
                <a:gdLst>
                  <a:gd name="connsiteX0" fmla="*/ 728772 w 730456"/>
                  <a:gd name="connsiteY0" fmla="*/ 0 h 143592"/>
                  <a:gd name="connsiteX1" fmla="*/ 664955 w 730456"/>
                  <a:gd name="connsiteY1" fmla="*/ 136208 h 143592"/>
                  <a:gd name="connsiteX2" fmla="*/ 82977 w 730456"/>
                  <a:gd name="connsiteY2" fmla="*/ 138113 h 143592"/>
                  <a:gd name="connsiteX3" fmla="*/ 1062 w 730456"/>
                  <a:gd name="connsiteY3" fmla="*/ 0 h 143592"/>
                  <a:gd name="connsiteX4" fmla="*/ 728772 w 730456"/>
                  <a:gd name="connsiteY4" fmla="*/ 0 h 14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56" h="143592">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6" name="Freeform 1406">
                <a:extLst>
                  <a:ext uri="{FF2B5EF4-FFF2-40B4-BE49-F238E27FC236}">
                    <a16:creationId xmlns:a16="http://schemas.microsoft.com/office/drawing/2014/main" id="{8E2BC44B-EE27-564D-8BE3-F9C6D6311D56}"/>
                  </a:ext>
                </a:extLst>
              </p:cNvPr>
              <p:cNvSpPr/>
              <p:nvPr/>
            </p:nvSpPr>
            <p:spPr>
              <a:xfrm>
                <a:off x="3716337" y="6899750"/>
                <a:ext cx="452437" cy="160847"/>
              </a:xfrm>
              <a:custGeom>
                <a:avLst/>
                <a:gdLst>
                  <a:gd name="connsiteX0" fmla="*/ 452438 w 452437"/>
                  <a:gd name="connsiteY0" fmla="*/ 0 h 160847"/>
                  <a:gd name="connsiteX1" fmla="*/ 153353 w 452437"/>
                  <a:gd name="connsiteY1" fmla="*/ 157163 h 160847"/>
                  <a:gd name="connsiteX2" fmla="*/ 0 w 452437"/>
                  <a:gd name="connsiteY2" fmla="*/ 0 h 160847"/>
                  <a:gd name="connsiteX3" fmla="*/ 452438 w 452437"/>
                  <a:gd name="connsiteY3" fmla="*/ 0 h 160847"/>
                </a:gdLst>
                <a:ahLst/>
                <a:cxnLst>
                  <a:cxn ang="0">
                    <a:pos x="connsiteX0" y="connsiteY0"/>
                  </a:cxn>
                  <a:cxn ang="0">
                    <a:pos x="connsiteX1" y="connsiteY1"/>
                  </a:cxn>
                  <a:cxn ang="0">
                    <a:pos x="connsiteX2" y="connsiteY2"/>
                  </a:cxn>
                  <a:cxn ang="0">
                    <a:pos x="connsiteX3" y="connsiteY3"/>
                  </a:cxn>
                </a:cxnLst>
                <a:rect l="l" t="t" r="r" b="b"/>
                <a:pathLst>
                  <a:path w="452437" h="160847">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7" name="Freeform 1407">
                <a:extLst>
                  <a:ext uri="{FF2B5EF4-FFF2-40B4-BE49-F238E27FC236}">
                    <a16:creationId xmlns:a16="http://schemas.microsoft.com/office/drawing/2014/main" id="{17E6D658-9B86-9824-5057-65291E93713C}"/>
                  </a:ext>
                </a:extLst>
              </p:cNvPr>
              <p:cNvSpPr/>
              <p:nvPr/>
            </p:nvSpPr>
            <p:spPr>
              <a:xfrm>
                <a:off x="2464751" y="3927950"/>
                <a:ext cx="1290578" cy="909637"/>
              </a:xfrm>
              <a:custGeom>
                <a:avLst/>
                <a:gdLst>
                  <a:gd name="connsiteX0" fmla="*/ 903923 w 1290578"/>
                  <a:gd name="connsiteY0" fmla="*/ 0 h 909637"/>
                  <a:gd name="connsiteX1" fmla="*/ 903923 w 1290578"/>
                  <a:gd name="connsiteY1" fmla="*/ 317183 h 909637"/>
                  <a:gd name="connsiteX2" fmla="*/ 927735 w 1290578"/>
                  <a:gd name="connsiteY2" fmla="*/ 345758 h 909637"/>
                  <a:gd name="connsiteX3" fmla="*/ 1033463 w 1290578"/>
                  <a:gd name="connsiteY3" fmla="*/ 308610 h 909637"/>
                  <a:gd name="connsiteX4" fmla="*/ 1251585 w 1290578"/>
                  <a:gd name="connsiteY4" fmla="*/ 559118 h 909637"/>
                  <a:gd name="connsiteX5" fmla="*/ 1042988 w 1290578"/>
                  <a:gd name="connsiteY5" fmla="*/ 604838 h 909637"/>
                  <a:gd name="connsiteX6" fmla="*/ 931545 w 1290578"/>
                  <a:gd name="connsiteY6" fmla="*/ 560070 h 909637"/>
                  <a:gd name="connsiteX7" fmla="*/ 904875 w 1290578"/>
                  <a:gd name="connsiteY7" fmla="*/ 592455 h 909637"/>
                  <a:gd name="connsiteX8" fmla="*/ 904875 w 1290578"/>
                  <a:gd name="connsiteY8" fmla="*/ 909638 h 909637"/>
                  <a:gd name="connsiteX9" fmla="*/ 711518 w 1290578"/>
                  <a:gd name="connsiteY9" fmla="*/ 909638 h 909637"/>
                  <a:gd name="connsiteX10" fmla="*/ 704850 w 1290578"/>
                  <a:gd name="connsiteY10" fmla="*/ 896303 h 909637"/>
                  <a:gd name="connsiteX11" fmla="*/ 306705 w 1290578"/>
                  <a:gd name="connsiteY11" fmla="*/ 563880 h 909637"/>
                  <a:gd name="connsiteX12" fmla="*/ 197168 w 1290578"/>
                  <a:gd name="connsiteY12" fmla="*/ 909638 h 909637"/>
                  <a:gd name="connsiteX13" fmla="*/ 0 w 1290578"/>
                  <a:gd name="connsiteY13" fmla="*/ 909638 h 909637"/>
                  <a:gd name="connsiteX14" fmla="*/ 904875 w 1290578"/>
                  <a:gd name="connsiteY14"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578" h="909637">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388" name="Group 1391">
            <a:extLst>
              <a:ext uri="{FF2B5EF4-FFF2-40B4-BE49-F238E27FC236}">
                <a16:creationId xmlns:a16="http://schemas.microsoft.com/office/drawing/2014/main" id="{61CD854D-C4A4-D859-A7AF-2461265CA4DC}"/>
              </a:ext>
            </a:extLst>
          </p:cNvPr>
          <p:cNvGrpSpPr/>
          <p:nvPr/>
        </p:nvGrpSpPr>
        <p:grpSpPr>
          <a:xfrm>
            <a:off x="631967" y="6235370"/>
            <a:ext cx="1830517" cy="1306751"/>
            <a:chOff x="3874797" y="3385457"/>
            <a:chExt cx="1786282" cy="1241628"/>
          </a:xfrm>
        </p:grpSpPr>
        <p:sp>
          <p:nvSpPr>
            <p:cNvPr id="389" name="Google Shape;1042;p3">
              <a:extLst>
                <a:ext uri="{FF2B5EF4-FFF2-40B4-BE49-F238E27FC236}">
                  <a16:creationId xmlns:a16="http://schemas.microsoft.com/office/drawing/2014/main" id="{5F6DDC08-9982-E10F-2371-6BE3751B123F}"/>
                </a:ext>
              </a:extLst>
            </p:cNvPr>
            <p:cNvSpPr/>
            <p:nvPr/>
          </p:nvSpPr>
          <p:spPr>
            <a:xfrm>
              <a:off x="4310738" y="3385457"/>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90" name="TextBox 1292">
              <a:extLst>
                <a:ext uri="{FF2B5EF4-FFF2-40B4-BE49-F238E27FC236}">
                  <a16:creationId xmlns:a16="http://schemas.microsoft.com/office/drawing/2014/main" id="{078E5FD8-205E-A820-390A-7DFA47AF48FB}"/>
                </a:ext>
              </a:extLst>
            </p:cNvPr>
            <p:cNvSpPr txBox="1"/>
            <p:nvPr/>
          </p:nvSpPr>
          <p:spPr>
            <a:xfrm>
              <a:off x="3874797" y="4334646"/>
              <a:ext cx="1786282" cy="292439"/>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EMPATHY</a:t>
              </a:r>
            </a:p>
          </p:txBody>
        </p:sp>
        <p:grpSp>
          <p:nvGrpSpPr>
            <p:cNvPr id="391" name="Google Shape;1210;p3">
              <a:extLst>
                <a:ext uri="{FF2B5EF4-FFF2-40B4-BE49-F238E27FC236}">
                  <a16:creationId xmlns:a16="http://schemas.microsoft.com/office/drawing/2014/main" id="{1AD0E6C4-1666-2DB6-DDD1-3E378BC8DD0F}"/>
                </a:ext>
              </a:extLst>
            </p:cNvPr>
            <p:cNvGrpSpPr/>
            <p:nvPr/>
          </p:nvGrpSpPr>
          <p:grpSpPr>
            <a:xfrm>
              <a:off x="4448312" y="3548644"/>
              <a:ext cx="658292" cy="586810"/>
              <a:chOff x="4422991" y="1951890"/>
              <a:chExt cx="1086135" cy="968195"/>
            </a:xfrm>
          </p:grpSpPr>
          <p:sp>
            <p:nvSpPr>
              <p:cNvPr id="392" name="Google Shape;1211;p3">
                <a:extLst>
                  <a:ext uri="{FF2B5EF4-FFF2-40B4-BE49-F238E27FC236}">
                    <a16:creationId xmlns:a16="http://schemas.microsoft.com/office/drawing/2014/main" id="{BBFC85A5-F611-C1E8-F5A5-99AE94F272D0}"/>
                  </a:ext>
                </a:extLst>
              </p:cNvPr>
              <p:cNvSpPr/>
              <p:nvPr/>
            </p:nvSpPr>
            <p:spPr>
              <a:xfrm>
                <a:off x="4422991" y="1951890"/>
                <a:ext cx="1086135" cy="968195"/>
              </a:xfrm>
              <a:custGeom>
                <a:avLst/>
                <a:gdLst/>
                <a:ahLst/>
                <a:cxnLst/>
                <a:rect l="l" t="t" r="r" b="b"/>
                <a:pathLst>
                  <a:path w="1086135" h="968195" extrusionOk="0">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93" name="Google Shape;1212;p3">
                <a:extLst>
                  <a:ext uri="{FF2B5EF4-FFF2-40B4-BE49-F238E27FC236}">
                    <a16:creationId xmlns:a16="http://schemas.microsoft.com/office/drawing/2014/main" id="{FC205356-FA63-CAE8-ED97-0122733BAD6C}"/>
                  </a:ext>
                </a:extLst>
              </p:cNvPr>
              <p:cNvGrpSpPr/>
              <p:nvPr/>
            </p:nvGrpSpPr>
            <p:grpSpPr>
              <a:xfrm>
                <a:off x="4738409" y="2001259"/>
                <a:ext cx="466270" cy="416900"/>
                <a:chOff x="4738409" y="2001259"/>
                <a:chExt cx="466270" cy="416900"/>
              </a:xfrm>
            </p:grpSpPr>
            <p:sp>
              <p:nvSpPr>
                <p:cNvPr id="394" name="Google Shape;1213;p3">
                  <a:extLst>
                    <a:ext uri="{FF2B5EF4-FFF2-40B4-BE49-F238E27FC236}">
                      <a16:creationId xmlns:a16="http://schemas.microsoft.com/office/drawing/2014/main" id="{D4C205E6-0659-6758-BEA1-F2D574E112EE}"/>
                    </a:ext>
                  </a:extLst>
                </p:cNvPr>
                <p:cNvSpPr/>
                <p:nvPr/>
              </p:nvSpPr>
              <p:spPr>
                <a:xfrm>
                  <a:off x="4738409" y="2044063"/>
                  <a:ext cx="69649" cy="247929"/>
                </a:xfrm>
                <a:custGeom>
                  <a:avLst/>
                  <a:gdLst/>
                  <a:ahLst/>
                  <a:cxnLst/>
                  <a:rect l="l" t="t" r="r" b="b"/>
                  <a:pathLst>
                    <a:path w="69649" h="247929" extrusionOk="0">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95" name="Google Shape;1214;p3">
                  <a:extLst>
                    <a:ext uri="{FF2B5EF4-FFF2-40B4-BE49-F238E27FC236}">
                      <a16:creationId xmlns:a16="http://schemas.microsoft.com/office/drawing/2014/main" id="{627DA87E-D60B-014D-E08C-B6C0CAB2E35F}"/>
                    </a:ext>
                  </a:extLst>
                </p:cNvPr>
                <p:cNvSpPr/>
                <p:nvPr/>
              </p:nvSpPr>
              <p:spPr>
                <a:xfrm>
                  <a:off x="4848120" y="2330391"/>
                  <a:ext cx="233135" cy="87768"/>
                </a:xfrm>
                <a:custGeom>
                  <a:avLst/>
                  <a:gdLst/>
                  <a:ahLst/>
                  <a:cxnLst/>
                  <a:rect l="l" t="t" r="r" b="b"/>
                  <a:pathLst>
                    <a:path w="233135" h="87768" extrusionOk="0">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96" name="Google Shape;1215;p3">
                  <a:extLst>
                    <a:ext uri="{FF2B5EF4-FFF2-40B4-BE49-F238E27FC236}">
                      <a16:creationId xmlns:a16="http://schemas.microsoft.com/office/drawing/2014/main" id="{20283A59-93F7-4E08-2A89-655895DC13DE}"/>
                    </a:ext>
                  </a:extLst>
                </p:cNvPr>
                <p:cNvSpPr/>
                <p:nvPr/>
              </p:nvSpPr>
              <p:spPr>
                <a:xfrm>
                  <a:off x="4828207" y="2001259"/>
                  <a:ext cx="376472" cy="290732"/>
                </a:xfrm>
                <a:custGeom>
                  <a:avLst/>
                  <a:gdLst/>
                  <a:ahLst/>
                  <a:cxnLst/>
                  <a:rect l="l" t="t" r="r" b="b"/>
                  <a:pathLst>
                    <a:path w="376472" h="290732" extrusionOk="0">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97" name="Group 1059">
            <a:extLst>
              <a:ext uri="{FF2B5EF4-FFF2-40B4-BE49-F238E27FC236}">
                <a16:creationId xmlns:a16="http://schemas.microsoft.com/office/drawing/2014/main" id="{BE3D4089-EBD4-926D-57C1-17E0191A99F5}"/>
              </a:ext>
            </a:extLst>
          </p:cNvPr>
          <p:cNvGrpSpPr/>
          <p:nvPr/>
        </p:nvGrpSpPr>
        <p:grpSpPr>
          <a:xfrm>
            <a:off x="5497992" y="6235370"/>
            <a:ext cx="1896149" cy="1250261"/>
            <a:chOff x="3849338" y="5484039"/>
            <a:chExt cx="1786282" cy="1259155"/>
          </a:xfrm>
        </p:grpSpPr>
        <p:sp>
          <p:nvSpPr>
            <p:cNvPr id="398" name="Google Shape;1042;p3">
              <a:extLst>
                <a:ext uri="{FF2B5EF4-FFF2-40B4-BE49-F238E27FC236}">
                  <a16:creationId xmlns:a16="http://schemas.microsoft.com/office/drawing/2014/main" id="{0ADB2D78-B510-D815-A630-D928075D549C}"/>
                </a:ext>
              </a:extLst>
            </p:cNvPr>
            <p:cNvSpPr/>
            <p:nvPr/>
          </p:nvSpPr>
          <p:spPr>
            <a:xfrm>
              <a:off x="4285279" y="5484039"/>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99" name="TextBox 45">
              <a:extLst>
                <a:ext uri="{FF2B5EF4-FFF2-40B4-BE49-F238E27FC236}">
                  <a16:creationId xmlns:a16="http://schemas.microsoft.com/office/drawing/2014/main" id="{692AEBED-A9F6-81B5-2BC3-82083AD6F9EE}"/>
                </a:ext>
              </a:extLst>
            </p:cNvPr>
            <p:cNvSpPr txBox="1"/>
            <p:nvPr/>
          </p:nvSpPr>
          <p:spPr>
            <a:xfrm>
              <a:off x="3849338" y="6433228"/>
              <a:ext cx="1786282" cy="309966"/>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ETHICAL</a:t>
              </a:r>
            </a:p>
          </p:txBody>
        </p:sp>
        <p:grpSp>
          <p:nvGrpSpPr>
            <p:cNvPr id="400" name="Graphic 1437">
              <a:extLst>
                <a:ext uri="{FF2B5EF4-FFF2-40B4-BE49-F238E27FC236}">
                  <a16:creationId xmlns:a16="http://schemas.microsoft.com/office/drawing/2014/main" id="{7EEBCAF4-0C5A-813F-972A-C38B5E326B70}"/>
                </a:ext>
              </a:extLst>
            </p:cNvPr>
            <p:cNvGrpSpPr/>
            <p:nvPr/>
          </p:nvGrpSpPr>
          <p:grpSpPr>
            <a:xfrm>
              <a:off x="4470942" y="5655988"/>
              <a:ext cx="580536" cy="525118"/>
              <a:chOff x="4907551" y="5077493"/>
              <a:chExt cx="712407" cy="644398"/>
            </a:xfrm>
            <a:solidFill>
              <a:srgbClr val="1A3966"/>
            </a:solidFill>
          </p:grpSpPr>
          <p:sp>
            <p:nvSpPr>
              <p:cNvPr id="401" name="Freeform 1039">
                <a:extLst>
                  <a:ext uri="{FF2B5EF4-FFF2-40B4-BE49-F238E27FC236}">
                    <a16:creationId xmlns:a16="http://schemas.microsoft.com/office/drawing/2014/main" id="{8C2602B1-0E40-DFE0-6B53-65BAAD0C34CF}"/>
                  </a:ext>
                </a:extLst>
              </p:cNvPr>
              <p:cNvSpPr/>
              <p:nvPr/>
            </p:nvSpPr>
            <p:spPr>
              <a:xfrm>
                <a:off x="5097035" y="5077493"/>
                <a:ext cx="522923" cy="399938"/>
              </a:xfrm>
              <a:custGeom>
                <a:avLst/>
                <a:gdLst>
                  <a:gd name="connsiteX0" fmla="*/ 521584 w 522923"/>
                  <a:gd name="connsiteY0" fmla="*/ 233112 h 399938"/>
                  <a:gd name="connsiteX1" fmla="*/ 357595 w 522923"/>
                  <a:gd name="connsiteY1" fmla="*/ 299119 h 399938"/>
                  <a:gd name="connsiteX2" fmla="*/ 321722 w 522923"/>
                  <a:gd name="connsiteY2" fmla="*/ 220025 h 399938"/>
                  <a:gd name="connsiteX3" fmla="*/ 349623 w 522923"/>
                  <a:gd name="connsiteY3" fmla="*/ 210067 h 399938"/>
                  <a:gd name="connsiteX4" fmla="*/ 396599 w 522923"/>
                  <a:gd name="connsiteY4" fmla="*/ 68948 h 399938"/>
                  <a:gd name="connsiteX5" fmla="*/ 383503 w 522923"/>
                  <a:gd name="connsiteY5" fmla="*/ 50171 h 399938"/>
                  <a:gd name="connsiteX6" fmla="*/ 300369 w 522923"/>
                  <a:gd name="connsiteY6" fmla="*/ 50171 h 399938"/>
                  <a:gd name="connsiteX7" fmla="*/ 291828 w 522923"/>
                  <a:gd name="connsiteY7" fmla="*/ 62405 h 399938"/>
                  <a:gd name="connsiteX8" fmla="*/ 271899 w 522923"/>
                  <a:gd name="connsiteY8" fmla="*/ 77199 h 399938"/>
                  <a:gd name="connsiteX9" fmla="*/ 271899 w 522923"/>
                  <a:gd name="connsiteY9" fmla="*/ 288877 h 399938"/>
                  <a:gd name="connsiteX10" fmla="*/ 315743 w 522923"/>
                  <a:gd name="connsiteY10" fmla="*/ 288877 h 399938"/>
                  <a:gd name="connsiteX11" fmla="*/ 324000 w 522923"/>
                  <a:gd name="connsiteY11" fmla="*/ 293144 h 399938"/>
                  <a:gd name="connsiteX12" fmla="*/ 333110 w 522923"/>
                  <a:gd name="connsiteY12" fmla="*/ 333545 h 399938"/>
                  <a:gd name="connsiteX13" fmla="*/ 360442 w 522923"/>
                  <a:gd name="connsiteY13" fmla="*/ 351185 h 399938"/>
                  <a:gd name="connsiteX14" fmla="*/ 359872 w 522923"/>
                  <a:gd name="connsiteY14" fmla="*/ 394147 h 399938"/>
                  <a:gd name="connsiteX15" fmla="*/ 338804 w 522923"/>
                  <a:gd name="connsiteY15" fmla="*/ 392439 h 399938"/>
                  <a:gd name="connsiteX16" fmla="*/ 338804 w 522923"/>
                  <a:gd name="connsiteY16" fmla="*/ 355737 h 399938"/>
                  <a:gd name="connsiteX17" fmla="*/ 183356 w 522923"/>
                  <a:gd name="connsiteY17" fmla="*/ 355737 h 399938"/>
                  <a:gd name="connsiteX18" fmla="*/ 183356 w 522923"/>
                  <a:gd name="connsiteY18" fmla="*/ 392439 h 399938"/>
                  <a:gd name="connsiteX19" fmla="*/ 162288 w 522923"/>
                  <a:gd name="connsiteY19" fmla="*/ 394147 h 399938"/>
                  <a:gd name="connsiteX20" fmla="*/ 161719 w 522923"/>
                  <a:gd name="connsiteY20" fmla="*/ 351185 h 399938"/>
                  <a:gd name="connsiteX21" fmla="*/ 189050 w 522923"/>
                  <a:gd name="connsiteY21" fmla="*/ 333545 h 399938"/>
                  <a:gd name="connsiteX22" fmla="*/ 198161 w 522923"/>
                  <a:gd name="connsiteY22" fmla="*/ 293144 h 399938"/>
                  <a:gd name="connsiteX23" fmla="*/ 206417 w 522923"/>
                  <a:gd name="connsiteY23" fmla="*/ 288877 h 399938"/>
                  <a:gd name="connsiteX24" fmla="*/ 250261 w 522923"/>
                  <a:gd name="connsiteY24" fmla="*/ 288877 h 399938"/>
                  <a:gd name="connsiteX25" fmla="*/ 250261 w 522923"/>
                  <a:gd name="connsiteY25" fmla="*/ 77199 h 399938"/>
                  <a:gd name="connsiteX26" fmla="*/ 230332 w 522923"/>
                  <a:gd name="connsiteY26" fmla="*/ 62405 h 399938"/>
                  <a:gd name="connsiteX27" fmla="*/ 223215 w 522923"/>
                  <a:gd name="connsiteY27" fmla="*/ 50171 h 399938"/>
                  <a:gd name="connsiteX28" fmla="*/ 141505 w 522923"/>
                  <a:gd name="connsiteY28" fmla="*/ 50171 h 399938"/>
                  <a:gd name="connsiteX29" fmla="*/ 131825 w 522923"/>
                  <a:gd name="connsiteY29" fmla="*/ 62405 h 399938"/>
                  <a:gd name="connsiteX30" fmla="*/ 125846 w 522923"/>
                  <a:gd name="connsiteY30" fmla="*/ 72647 h 399938"/>
                  <a:gd name="connsiteX31" fmla="*/ 172538 w 522923"/>
                  <a:gd name="connsiteY31" fmla="*/ 210351 h 399938"/>
                  <a:gd name="connsiteX32" fmla="*/ 200438 w 522923"/>
                  <a:gd name="connsiteY32" fmla="*/ 229983 h 399938"/>
                  <a:gd name="connsiteX33" fmla="*/ 35880 w 522923"/>
                  <a:gd name="connsiteY33" fmla="*/ 298835 h 399938"/>
                  <a:gd name="connsiteX34" fmla="*/ 577 w 522923"/>
                  <a:gd name="connsiteY34" fmla="*/ 220309 h 399938"/>
                  <a:gd name="connsiteX35" fmla="*/ 28478 w 522923"/>
                  <a:gd name="connsiteY35" fmla="*/ 210351 h 399938"/>
                  <a:gd name="connsiteX36" fmla="*/ 75454 w 522923"/>
                  <a:gd name="connsiteY36" fmla="*/ 71509 h 399938"/>
                  <a:gd name="connsiteX37" fmla="*/ 68336 w 522923"/>
                  <a:gd name="connsiteY37" fmla="*/ 60698 h 399938"/>
                  <a:gd name="connsiteX38" fmla="*/ 138089 w 522923"/>
                  <a:gd name="connsiteY38" fmla="*/ 27125 h 399938"/>
                  <a:gd name="connsiteX39" fmla="*/ 223500 w 522923"/>
                  <a:gd name="connsiteY39" fmla="*/ 27694 h 399938"/>
                  <a:gd name="connsiteX40" fmla="*/ 230617 w 522923"/>
                  <a:gd name="connsiteY40" fmla="*/ 15460 h 399938"/>
                  <a:gd name="connsiteX41" fmla="*/ 292398 w 522923"/>
                  <a:gd name="connsiteY41" fmla="*/ 14607 h 399938"/>
                  <a:gd name="connsiteX42" fmla="*/ 302647 w 522923"/>
                  <a:gd name="connsiteY42" fmla="*/ 27979 h 399938"/>
                  <a:gd name="connsiteX43" fmla="*/ 383218 w 522923"/>
                  <a:gd name="connsiteY43" fmla="*/ 27979 h 399938"/>
                  <a:gd name="connsiteX44" fmla="*/ 388912 w 522923"/>
                  <a:gd name="connsiteY44" fmla="*/ 19728 h 399938"/>
                  <a:gd name="connsiteX45" fmla="*/ 454109 w 522923"/>
                  <a:gd name="connsiteY45" fmla="*/ 62689 h 399938"/>
                  <a:gd name="connsiteX46" fmla="*/ 448130 w 522923"/>
                  <a:gd name="connsiteY46" fmla="*/ 72932 h 399938"/>
                  <a:gd name="connsiteX47" fmla="*/ 494822 w 522923"/>
                  <a:gd name="connsiteY47" fmla="*/ 210636 h 399938"/>
                  <a:gd name="connsiteX48" fmla="*/ 522723 w 522923"/>
                  <a:gd name="connsiteY48" fmla="*/ 218318 h 399938"/>
                  <a:gd name="connsiteX49" fmla="*/ 522723 w 522923"/>
                  <a:gd name="connsiteY49" fmla="*/ 233681 h 399938"/>
                  <a:gd name="connsiteX50" fmla="*/ 96237 w 522923"/>
                  <a:gd name="connsiteY50" fmla="*/ 22288 h 399938"/>
                  <a:gd name="connsiteX51" fmla="*/ 101362 w 522923"/>
                  <a:gd name="connsiteY51" fmla="*/ 55292 h 399938"/>
                  <a:gd name="connsiteX52" fmla="*/ 96237 w 522923"/>
                  <a:gd name="connsiteY52" fmla="*/ 22288 h 399938"/>
                  <a:gd name="connsiteX53" fmla="*/ 257379 w 522923"/>
                  <a:gd name="connsiteY53" fmla="*/ 22288 h 399938"/>
                  <a:gd name="connsiteX54" fmla="*/ 262504 w 522923"/>
                  <a:gd name="connsiteY54" fmla="*/ 55292 h 399938"/>
                  <a:gd name="connsiteX55" fmla="*/ 257379 w 522923"/>
                  <a:gd name="connsiteY55" fmla="*/ 22288 h 399938"/>
                  <a:gd name="connsiteX56" fmla="*/ 418521 w 522923"/>
                  <a:gd name="connsiteY56" fmla="*/ 22288 h 399938"/>
                  <a:gd name="connsiteX57" fmla="*/ 423646 w 522923"/>
                  <a:gd name="connsiteY57" fmla="*/ 55292 h 399938"/>
                  <a:gd name="connsiteX58" fmla="*/ 418521 w 522923"/>
                  <a:gd name="connsiteY58" fmla="*/ 22288 h 399938"/>
                  <a:gd name="connsiteX59" fmla="*/ 50684 w 522923"/>
                  <a:gd name="connsiteY59" fmla="*/ 210920 h 399938"/>
                  <a:gd name="connsiteX60" fmla="*/ 148053 w 522923"/>
                  <a:gd name="connsiteY60" fmla="*/ 210920 h 399938"/>
                  <a:gd name="connsiteX61" fmla="*/ 103355 w 522923"/>
                  <a:gd name="connsiteY61" fmla="*/ 77768 h 399938"/>
                  <a:gd name="connsiteX62" fmla="*/ 95952 w 522923"/>
                  <a:gd name="connsiteY62" fmla="*/ 77768 h 399938"/>
                  <a:gd name="connsiteX63" fmla="*/ 50684 w 522923"/>
                  <a:gd name="connsiteY63" fmla="*/ 210920 h 399938"/>
                  <a:gd name="connsiteX64" fmla="*/ 372969 w 522923"/>
                  <a:gd name="connsiteY64" fmla="*/ 210920 h 399938"/>
                  <a:gd name="connsiteX65" fmla="*/ 470337 w 522923"/>
                  <a:gd name="connsiteY65" fmla="*/ 210920 h 399938"/>
                  <a:gd name="connsiteX66" fmla="*/ 425639 w 522923"/>
                  <a:gd name="connsiteY66" fmla="*/ 77768 h 399938"/>
                  <a:gd name="connsiteX67" fmla="*/ 418236 w 522923"/>
                  <a:gd name="connsiteY67" fmla="*/ 77768 h 399938"/>
                  <a:gd name="connsiteX68" fmla="*/ 372969 w 522923"/>
                  <a:gd name="connsiteY68" fmla="*/ 210920 h 399938"/>
                  <a:gd name="connsiteX69" fmla="*/ 175669 w 522923"/>
                  <a:gd name="connsiteY69" fmla="*/ 233112 h 399938"/>
                  <a:gd name="connsiteX70" fmla="*/ 22784 w 522923"/>
                  <a:gd name="connsiteY70" fmla="*/ 233112 h 399938"/>
                  <a:gd name="connsiteX71" fmla="*/ 175669 w 522923"/>
                  <a:gd name="connsiteY71" fmla="*/ 233112 h 399938"/>
                  <a:gd name="connsiteX72" fmla="*/ 497953 w 522923"/>
                  <a:gd name="connsiteY72" fmla="*/ 233112 h 399938"/>
                  <a:gd name="connsiteX73" fmla="*/ 345068 w 522923"/>
                  <a:gd name="connsiteY73" fmla="*/ 233112 h 399938"/>
                  <a:gd name="connsiteX74" fmla="*/ 497953 w 522923"/>
                  <a:gd name="connsiteY74" fmla="*/ 233112 h 399938"/>
                  <a:gd name="connsiteX75" fmla="*/ 310619 w 522923"/>
                  <a:gd name="connsiteY75" fmla="*/ 310784 h 399938"/>
                  <a:gd name="connsiteX76" fmla="*/ 210688 w 522923"/>
                  <a:gd name="connsiteY76" fmla="*/ 310784 h 399938"/>
                  <a:gd name="connsiteX77" fmla="*/ 210688 w 522923"/>
                  <a:gd name="connsiteY77" fmla="*/ 332976 h 399938"/>
                  <a:gd name="connsiteX78" fmla="*/ 310619 w 522923"/>
                  <a:gd name="connsiteY78" fmla="*/ 332976 h 399938"/>
                  <a:gd name="connsiteX79" fmla="*/ 310619 w 522923"/>
                  <a:gd name="connsiteY79" fmla="*/ 310784 h 39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22923" h="399938">
                    <a:moveTo>
                      <a:pt x="521584" y="233112"/>
                    </a:moveTo>
                    <a:cubicBezTo>
                      <a:pt x="513612" y="311353"/>
                      <a:pt x="417952" y="349194"/>
                      <a:pt x="357595" y="299119"/>
                    </a:cubicBezTo>
                    <a:cubicBezTo>
                      <a:pt x="297237" y="249045"/>
                      <a:pt x="317452" y="246484"/>
                      <a:pt x="321722" y="220025"/>
                    </a:cubicBezTo>
                    <a:cubicBezTo>
                      <a:pt x="325993" y="193565"/>
                      <a:pt x="346776" y="213765"/>
                      <a:pt x="349623" y="210067"/>
                    </a:cubicBezTo>
                    <a:lnTo>
                      <a:pt x="396599" y="68948"/>
                    </a:lnTo>
                    <a:lnTo>
                      <a:pt x="383503" y="50171"/>
                    </a:lnTo>
                    <a:lnTo>
                      <a:pt x="300369" y="50171"/>
                    </a:lnTo>
                    <a:cubicBezTo>
                      <a:pt x="296099" y="50740"/>
                      <a:pt x="294675" y="58706"/>
                      <a:pt x="291828" y="62405"/>
                    </a:cubicBezTo>
                    <a:cubicBezTo>
                      <a:pt x="286419" y="70086"/>
                      <a:pt x="279017" y="72078"/>
                      <a:pt x="271899" y="77199"/>
                    </a:cubicBezTo>
                    <a:lnTo>
                      <a:pt x="271899" y="288877"/>
                    </a:lnTo>
                    <a:lnTo>
                      <a:pt x="315743" y="288877"/>
                    </a:lnTo>
                    <a:cubicBezTo>
                      <a:pt x="316597" y="288877"/>
                      <a:pt x="322861" y="292006"/>
                      <a:pt x="324000" y="293144"/>
                    </a:cubicBezTo>
                    <a:cubicBezTo>
                      <a:pt x="337096" y="302818"/>
                      <a:pt x="331971" y="319604"/>
                      <a:pt x="333110" y="333545"/>
                    </a:cubicBezTo>
                    <a:cubicBezTo>
                      <a:pt x="345068" y="331554"/>
                      <a:pt x="358449" y="338667"/>
                      <a:pt x="360442" y="351185"/>
                    </a:cubicBezTo>
                    <a:cubicBezTo>
                      <a:pt x="362435" y="363704"/>
                      <a:pt x="361581" y="389879"/>
                      <a:pt x="359872" y="394147"/>
                    </a:cubicBezTo>
                    <a:cubicBezTo>
                      <a:pt x="355602" y="404389"/>
                      <a:pt x="338804" y="399268"/>
                      <a:pt x="338804" y="392439"/>
                    </a:cubicBezTo>
                    <a:lnTo>
                      <a:pt x="338804" y="355737"/>
                    </a:lnTo>
                    <a:lnTo>
                      <a:pt x="183356" y="355737"/>
                    </a:lnTo>
                    <a:lnTo>
                      <a:pt x="183356" y="392439"/>
                    </a:lnTo>
                    <a:cubicBezTo>
                      <a:pt x="183356" y="399268"/>
                      <a:pt x="166559" y="404389"/>
                      <a:pt x="162288" y="394147"/>
                    </a:cubicBezTo>
                    <a:cubicBezTo>
                      <a:pt x="158018" y="383904"/>
                      <a:pt x="160580" y="357160"/>
                      <a:pt x="161719" y="351185"/>
                    </a:cubicBezTo>
                    <a:cubicBezTo>
                      <a:pt x="163712" y="338667"/>
                      <a:pt x="177093" y="331554"/>
                      <a:pt x="189050" y="333545"/>
                    </a:cubicBezTo>
                    <a:cubicBezTo>
                      <a:pt x="189904" y="319604"/>
                      <a:pt x="184780" y="302818"/>
                      <a:pt x="198161" y="293144"/>
                    </a:cubicBezTo>
                    <a:cubicBezTo>
                      <a:pt x="211542" y="283471"/>
                      <a:pt x="205563" y="288877"/>
                      <a:pt x="206417" y="288877"/>
                    </a:cubicBezTo>
                    <a:lnTo>
                      <a:pt x="250261" y="288877"/>
                    </a:lnTo>
                    <a:lnTo>
                      <a:pt x="250261" y="77199"/>
                    </a:lnTo>
                    <a:cubicBezTo>
                      <a:pt x="242859" y="72363"/>
                      <a:pt x="235457" y="70086"/>
                      <a:pt x="230332" y="62405"/>
                    </a:cubicBezTo>
                    <a:cubicBezTo>
                      <a:pt x="225208" y="54723"/>
                      <a:pt x="225777" y="51024"/>
                      <a:pt x="223215" y="50171"/>
                    </a:cubicBezTo>
                    <a:lnTo>
                      <a:pt x="141505" y="50171"/>
                    </a:lnTo>
                    <a:cubicBezTo>
                      <a:pt x="135811" y="50171"/>
                      <a:pt x="134672" y="57852"/>
                      <a:pt x="131825" y="62405"/>
                    </a:cubicBezTo>
                    <a:cubicBezTo>
                      <a:pt x="128978" y="66957"/>
                      <a:pt x="124423" y="67526"/>
                      <a:pt x="125846" y="72647"/>
                    </a:cubicBezTo>
                    <a:lnTo>
                      <a:pt x="172538" y="210351"/>
                    </a:lnTo>
                    <a:cubicBezTo>
                      <a:pt x="190759" y="212627"/>
                      <a:pt x="201862" y="206084"/>
                      <a:pt x="200438" y="229983"/>
                    </a:cubicBezTo>
                    <a:cubicBezTo>
                      <a:pt x="196168" y="310215"/>
                      <a:pt x="97376" y="350901"/>
                      <a:pt x="35880" y="298835"/>
                    </a:cubicBezTo>
                    <a:cubicBezTo>
                      <a:pt x="16520" y="282333"/>
                      <a:pt x="-3694" y="246769"/>
                      <a:pt x="577" y="220309"/>
                    </a:cubicBezTo>
                    <a:cubicBezTo>
                      <a:pt x="4847" y="193850"/>
                      <a:pt x="25631" y="214050"/>
                      <a:pt x="28478" y="210351"/>
                    </a:cubicBezTo>
                    <a:lnTo>
                      <a:pt x="75454" y="71509"/>
                    </a:lnTo>
                    <a:cubicBezTo>
                      <a:pt x="75454" y="67241"/>
                      <a:pt x="70614" y="64681"/>
                      <a:pt x="68336" y="60698"/>
                    </a:cubicBezTo>
                    <a:cubicBezTo>
                      <a:pt x="37304" y="10054"/>
                      <a:pt x="117020" y="-28070"/>
                      <a:pt x="138089" y="27125"/>
                    </a:cubicBezTo>
                    <a:lnTo>
                      <a:pt x="223500" y="27694"/>
                    </a:lnTo>
                    <a:cubicBezTo>
                      <a:pt x="226631" y="23995"/>
                      <a:pt x="227770" y="19728"/>
                      <a:pt x="230617" y="15460"/>
                    </a:cubicBezTo>
                    <a:cubicBezTo>
                      <a:pt x="245422" y="-4171"/>
                      <a:pt x="277308" y="-5594"/>
                      <a:pt x="292398" y="14607"/>
                    </a:cubicBezTo>
                    <a:cubicBezTo>
                      <a:pt x="295814" y="19159"/>
                      <a:pt x="296668" y="27410"/>
                      <a:pt x="302647" y="27979"/>
                    </a:cubicBezTo>
                    <a:lnTo>
                      <a:pt x="383218" y="27979"/>
                    </a:lnTo>
                    <a:cubicBezTo>
                      <a:pt x="387204" y="27410"/>
                      <a:pt x="386634" y="22857"/>
                      <a:pt x="388912" y="19728"/>
                    </a:cubicBezTo>
                    <a:cubicBezTo>
                      <a:pt x="419660" y="-25510"/>
                      <a:pt x="483718" y="16029"/>
                      <a:pt x="454109" y="62689"/>
                    </a:cubicBezTo>
                    <a:cubicBezTo>
                      <a:pt x="451831" y="66103"/>
                      <a:pt x="446707" y="67810"/>
                      <a:pt x="448130" y="72932"/>
                    </a:cubicBezTo>
                    <a:lnTo>
                      <a:pt x="494822" y="210636"/>
                    </a:lnTo>
                    <a:cubicBezTo>
                      <a:pt x="504786" y="213481"/>
                      <a:pt x="516744" y="207222"/>
                      <a:pt x="522723" y="218318"/>
                    </a:cubicBezTo>
                    <a:cubicBezTo>
                      <a:pt x="522438" y="223154"/>
                      <a:pt x="523292" y="228845"/>
                      <a:pt x="522723" y="233681"/>
                    </a:cubicBezTo>
                    <a:close/>
                    <a:moveTo>
                      <a:pt x="96237" y="22288"/>
                    </a:moveTo>
                    <a:cubicBezTo>
                      <a:pt x="76308" y="25418"/>
                      <a:pt x="79724" y="57283"/>
                      <a:pt x="101362" y="55292"/>
                    </a:cubicBezTo>
                    <a:cubicBezTo>
                      <a:pt x="122999" y="53300"/>
                      <a:pt x="119583" y="18590"/>
                      <a:pt x="96237" y="22288"/>
                    </a:cubicBezTo>
                    <a:close/>
                    <a:moveTo>
                      <a:pt x="257379" y="22288"/>
                    </a:moveTo>
                    <a:cubicBezTo>
                      <a:pt x="237450" y="25418"/>
                      <a:pt x="240866" y="57283"/>
                      <a:pt x="262504" y="55292"/>
                    </a:cubicBezTo>
                    <a:cubicBezTo>
                      <a:pt x="284141" y="53300"/>
                      <a:pt x="280725" y="18590"/>
                      <a:pt x="257379" y="22288"/>
                    </a:cubicBezTo>
                    <a:close/>
                    <a:moveTo>
                      <a:pt x="418521" y="22288"/>
                    </a:moveTo>
                    <a:cubicBezTo>
                      <a:pt x="398592" y="25418"/>
                      <a:pt x="402008" y="57283"/>
                      <a:pt x="423646" y="55292"/>
                    </a:cubicBezTo>
                    <a:cubicBezTo>
                      <a:pt x="445283" y="53300"/>
                      <a:pt x="441867" y="18590"/>
                      <a:pt x="418521" y="22288"/>
                    </a:cubicBezTo>
                    <a:close/>
                    <a:moveTo>
                      <a:pt x="50684" y="210920"/>
                    </a:moveTo>
                    <a:lnTo>
                      <a:pt x="148053" y="210920"/>
                    </a:lnTo>
                    <a:lnTo>
                      <a:pt x="103355" y="77768"/>
                    </a:lnTo>
                    <a:lnTo>
                      <a:pt x="95952" y="77768"/>
                    </a:lnTo>
                    <a:cubicBezTo>
                      <a:pt x="95952" y="77768"/>
                      <a:pt x="50684" y="210920"/>
                      <a:pt x="50684" y="210920"/>
                    </a:cubicBezTo>
                    <a:close/>
                    <a:moveTo>
                      <a:pt x="372969" y="210920"/>
                    </a:moveTo>
                    <a:lnTo>
                      <a:pt x="470337" y="210920"/>
                    </a:lnTo>
                    <a:lnTo>
                      <a:pt x="425639" y="77768"/>
                    </a:lnTo>
                    <a:lnTo>
                      <a:pt x="418236" y="77768"/>
                    </a:lnTo>
                    <a:cubicBezTo>
                      <a:pt x="418236" y="77768"/>
                      <a:pt x="372969" y="210920"/>
                      <a:pt x="372969" y="210920"/>
                    </a:cubicBezTo>
                    <a:close/>
                    <a:moveTo>
                      <a:pt x="175669" y="233112"/>
                    </a:moveTo>
                    <a:lnTo>
                      <a:pt x="22784" y="233112"/>
                    </a:lnTo>
                    <a:cubicBezTo>
                      <a:pt x="35310" y="321027"/>
                      <a:pt x="163142" y="321311"/>
                      <a:pt x="175669" y="233112"/>
                    </a:cubicBezTo>
                    <a:close/>
                    <a:moveTo>
                      <a:pt x="497953" y="233112"/>
                    </a:moveTo>
                    <a:lnTo>
                      <a:pt x="345068" y="233112"/>
                    </a:lnTo>
                    <a:cubicBezTo>
                      <a:pt x="357879" y="321027"/>
                      <a:pt x="485142" y="321311"/>
                      <a:pt x="497953" y="233112"/>
                    </a:cubicBezTo>
                    <a:close/>
                    <a:moveTo>
                      <a:pt x="310619" y="310784"/>
                    </a:moveTo>
                    <a:lnTo>
                      <a:pt x="210688" y="310784"/>
                    </a:lnTo>
                    <a:lnTo>
                      <a:pt x="210688" y="332976"/>
                    </a:lnTo>
                    <a:lnTo>
                      <a:pt x="310619" y="332976"/>
                    </a:lnTo>
                    <a:lnTo>
                      <a:pt x="310619" y="310784"/>
                    </a:lnTo>
                    <a:close/>
                  </a:path>
                </a:pathLst>
              </a:custGeom>
              <a:grp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2" name="Freeform 1040">
                <a:extLst>
                  <a:ext uri="{FF2B5EF4-FFF2-40B4-BE49-F238E27FC236}">
                    <a16:creationId xmlns:a16="http://schemas.microsoft.com/office/drawing/2014/main" id="{81660812-66BD-DECC-1862-34BB01D2B2B7}"/>
                  </a:ext>
                </a:extLst>
              </p:cNvPr>
              <p:cNvSpPr/>
              <p:nvPr/>
            </p:nvSpPr>
            <p:spPr>
              <a:xfrm>
                <a:off x="4907551" y="5455423"/>
                <a:ext cx="655250" cy="266468"/>
              </a:xfrm>
              <a:custGeom>
                <a:avLst/>
                <a:gdLst>
                  <a:gd name="connsiteX0" fmla="*/ 63084 w 655250"/>
                  <a:gd name="connsiteY0" fmla="*/ 21907 h 266468"/>
                  <a:gd name="connsiteX1" fmla="*/ 63368 w 655250"/>
                  <a:gd name="connsiteY1" fmla="*/ 0 h 266468"/>
                  <a:gd name="connsiteX2" fmla="*/ 179527 w 655250"/>
                  <a:gd name="connsiteY2" fmla="*/ 0 h 266468"/>
                  <a:gd name="connsiteX3" fmla="*/ 208282 w 655250"/>
                  <a:gd name="connsiteY3" fmla="*/ 23330 h 266468"/>
                  <a:gd name="connsiteX4" fmla="*/ 313338 w 655250"/>
                  <a:gd name="connsiteY4" fmla="*/ 31296 h 266468"/>
                  <a:gd name="connsiteX5" fmla="*/ 416400 w 655250"/>
                  <a:gd name="connsiteY5" fmla="*/ 74258 h 266468"/>
                  <a:gd name="connsiteX6" fmla="*/ 493840 w 655250"/>
                  <a:gd name="connsiteY6" fmla="*/ 101002 h 266468"/>
                  <a:gd name="connsiteX7" fmla="*/ 590354 w 655250"/>
                  <a:gd name="connsiteY7" fmla="*/ 28451 h 266468"/>
                  <a:gd name="connsiteX8" fmla="*/ 633914 w 655250"/>
                  <a:gd name="connsiteY8" fmla="*/ 105270 h 266468"/>
                  <a:gd name="connsiteX9" fmla="*/ 438607 w 655250"/>
                  <a:gd name="connsiteY9" fmla="*/ 254354 h 266468"/>
                  <a:gd name="connsiteX10" fmla="*/ 399034 w 655250"/>
                  <a:gd name="connsiteY10" fmla="*/ 266304 h 266468"/>
                  <a:gd name="connsiteX11" fmla="*/ 258675 w 655250"/>
                  <a:gd name="connsiteY11" fmla="*/ 205418 h 266468"/>
                  <a:gd name="connsiteX12" fmla="*/ 248141 w 655250"/>
                  <a:gd name="connsiteY12" fmla="*/ 205418 h 266468"/>
                  <a:gd name="connsiteX13" fmla="*/ 210560 w 655250"/>
                  <a:gd name="connsiteY13" fmla="*/ 217937 h 266468"/>
                  <a:gd name="connsiteX14" fmla="*/ 203158 w 655250"/>
                  <a:gd name="connsiteY14" fmla="*/ 230171 h 266468"/>
                  <a:gd name="connsiteX15" fmla="*/ 178388 w 655250"/>
                  <a:gd name="connsiteY15" fmla="*/ 244112 h 266468"/>
                  <a:gd name="connsiteX16" fmla="*/ 8990 w 655250"/>
                  <a:gd name="connsiteY16" fmla="*/ 244112 h 266468"/>
                  <a:gd name="connsiteX17" fmla="*/ 7566 w 655250"/>
                  <a:gd name="connsiteY17" fmla="*/ 221920 h 266468"/>
                  <a:gd name="connsiteX18" fmla="*/ 122302 w 655250"/>
                  <a:gd name="connsiteY18" fmla="*/ 221920 h 266468"/>
                  <a:gd name="connsiteX19" fmla="*/ 122302 w 655250"/>
                  <a:gd name="connsiteY19" fmla="*/ 21907 h 266468"/>
                  <a:gd name="connsiteX20" fmla="*/ 63368 w 655250"/>
                  <a:gd name="connsiteY20" fmla="*/ 21907 h 266468"/>
                  <a:gd name="connsiteX21" fmla="*/ 144509 w 655250"/>
                  <a:gd name="connsiteY21" fmla="*/ 221635 h 266468"/>
                  <a:gd name="connsiteX22" fmla="*/ 178673 w 655250"/>
                  <a:gd name="connsiteY22" fmla="*/ 221635 h 266468"/>
                  <a:gd name="connsiteX23" fmla="*/ 189207 w 655250"/>
                  <a:gd name="connsiteY23" fmla="*/ 208548 h 266468"/>
                  <a:gd name="connsiteX24" fmla="*/ 189207 w 655250"/>
                  <a:gd name="connsiteY24" fmla="*/ 36418 h 266468"/>
                  <a:gd name="connsiteX25" fmla="*/ 178673 w 655250"/>
                  <a:gd name="connsiteY25" fmla="*/ 21907 h 266468"/>
                  <a:gd name="connsiteX26" fmla="*/ 144509 w 655250"/>
                  <a:gd name="connsiteY26" fmla="*/ 21907 h 266468"/>
                  <a:gd name="connsiteX27" fmla="*/ 144509 w 655250"/>
                  <a:gd name="connsiteY27" fmla="*/ 221920 h 266468"/>
                  <a:gd name="connsiteX28" fmla="*/ 211129 w 655250"/>
                  <a:gd name="connsiteY28" fmla="*/ 194038 h 266468"/>
                  <a:gd name="connsiteX29" fmla="*/ 277465 w 655250"/>
                  <a:gd name="connsiteY29" fmla="*/ 188347 h 266468"/>
                  <a:gd name="connsiteX30" fmla="*/ 402165 w 655250"/>
                  <a:gd name="connsiteY30" fmla="*/ 244112 h 266468"/>
                  <a:gd name="connsiteX31" fmla="*/ 422664 w 655250"/>
                  <a:gd name="connsiteY31" fmla="*/ 238422 h 266468"/>
                  <a:gd name="connsiteX32" fmla="*/ 617401 w 655250"/>
                  <a:gd name="connsiteY32" fmla="*/ 90190 h 266468"/>
                  <a:gd name="connsiteX33" fmla="*/ 633629 w 655250"/>
                  <a:gd name="connsiteY33" fmla="*/ 67429 h 266468"/>
                  <a:gd name="connsiteX34" fmla="*/ 624518 w 655250"/>
                  <a:gd name="connsiteY34" fmla="*/ 48652 h 266468"/>
                  <a:gd name="connsiteX35" fmla="*/ 586368 w 655250"/>
                  <a:gd name="connsiteY35" fmla="*/ 59179 h 266468"/>
                  <a:gd name="connsiteX36" fmla="*/ 501527 w 655250"/>
                  <a:gd name="connsiteY36" fmla="*/ 124332 h 266468"/>
                  <a:gd name="connsiteX37" fmla="*/ 373410 w 655250"/>
                  <a:gd name="connsiteY37" fmla="*/ 163595 h 266468"/>
                  <a:gd name="connsiteX38" fmla="*/ 320171 w 655250"/>
                  <a:gd name="connsiteY38" fmla="*/ 138842 h 266468"/>
                  <a:gd name="connsiteX39" fmla="*/ 327003 w 655250"/>
                  <a:gd name="connsiteY39" fmla="*/ 123763 h 266468"/>
                  <a:gd name="connsiteX40" fmla="*/ 364869 w 655250"/>
                  <a:gd name="connsiteY40" fmla="*/ 137135 h 266468"/>
                  <a:gd name="connsiteX41" fmla="*/ 473341 w 655250"/>
                  <a:gd name="connsiteY41" fmla="*/ 130876 h 266468"/>
                  <a:gd name="connsiteX42" fmla="*/ 459675 w 655250"/>
                  <a:gd name="connsiteY42" fmla="*/ 107546 h 266468"/>
                  <a:gd name="connsiteX43" fmla="*/ 378535 w 655250"/>
                  <a:gd name="connsiteY43" fmla="*/ 85923 h 266468"/>
                  <a:gd name="connsiteX44" fmla="*/ 225365 w 655250"/>
                  <a:gd name="connsiteY44" fmla="*/ 40970 h 266468"/>
                  <a:gd name="connsiteX45" fmla="*/ 211129 w 655250"/>
                  <a:gd name="connsiteY45" fmla="*/ 46376 h 266468"/>
                  <a:gd name="connsiteX46" fmla="*/ 211129 w 655250"/>
                  <a:gd name="connsiteY46" fmla="*/ 194322 h 26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5250" h="266468">
                    <a:moveTo>
                      <a:pt x="63084" y="21907"/>
                    </a:moveTo>
                    <a:cubicBezTo>
                      <a:pt x="53688" y="19916"/>
                      <a:pt x="52265" y="2561"/>
                      <a:pt x="63368" y="0"/>
                    </a:cubicBezTo>
                    <a:lnTo>
                      <a:pt x="179527" y="0"/>
                    </a:lnTo>
                    <a:cubicBezTo>
                      <a:pt x="192339" y="2276"/>
                      <a:pt x="204296" y="10527"/>
                      <a:pt x="208282" y="23330"/>
                    </a:cubicBezTo>
                    <a:cubicBezTo>
                      <a:pt x="243016" y="10242"/>
                      <a:pt x="280312" y="17071"/>
                      <a:pt x="313338" y="31296"/>
                    </a:cubicBezTo>
                    <a:cubicBezTo>
                      <a:pt x="346363" y="45522"/>
                      <a:pt x="376542" y="63446"/>
                      <a:pt x="416400" y="74258"/>
                    </a:cubicBezTo>
                    <a:cubicBezTo>
                      <a:pt x="442308" y="81371"/>
                      <a:pt x="473626" y="82509"/>
                      <a:pt x="493840" y="101002"/>
                    </a:cubicBezTo>
                    <a:lnTo>
                      <a:pt x="590354" y="28451"/>
                    </a:lnTo>
                    <a:cubicBezTo>
                      <a:pt x="636761" y="2276"/>
                      <a:pt x="683737" y="63731"/>
                      <a:pt x="633914" y="105270"/>
                    </a:cubicBezTo>
                    <a:cubicBezTo>
                      <a:pt x="571848" y="157336"/>
                      <a:pt x="501242" y="202573"/>
                      <a:pt x="438607" y="254354"/>
                    </a:cubicBezTo>
                    <a:cubicBezTo>
                      <a:pt x="426934" y="262605"/>
                      <a:pt x="413553" y="267442"/>
                      <a:pt x="399034" y="266304"/>
                    </a:cubicBezTo>
                    <a:cubicBezTo>
                      <a:pt x="350349" y="251509"/>
                      <a:pt x="306220" y="223627"/>
                      <a:pt x="258675" y="205418"/>
                    </a:cubicBezTo>
                    <a:cubicBezTo>
                      <a:pt x="254974" y="205134"/>
                      <a:pt x="251557" y="205134"/>
                      <a:pt x="248141" y="205418"/>
                    </a:cubicBezTo>
                    <a:cubicBezTo>
                      <a:pt x="244724" y="205703"/>
                      <a:pt x="213407" y="215945"/>
                      <a:pt x="210560" y="217937"/>
                    </a:cubicBezTo>
                    <a:cubicBezTo>
                      <a:pt x="207713" y="219928"/>
                      <a:pt x="205720" y="226757"/>
                      <a:pt x="203158" y="230171"/>
                    </a:cubicBezTo>
                    <a:cubicBezTo>
                      <a:pt x="197179" y="238137"/>
                      <a:pt x="188068" y="242689"/>
                      <a:pt x="178388" y="244112"/>
                    </a:cubicBezTo>
                    <a:lnTo>
                      <a:pt x="8990" y="244112"/>
                    </a:lnTo>
                    <a:cubicBezTo>
                      <a:pt x="-5245" y="241836"/>
                      <a:pt x="-121" y="221920"/>
                      <a:pt x="7566" y="221920"/>
                    </a:cubicBezTo>
                    <a:lnTo>
                      <a:pt x="122302" y="221920"/>
                    </a:lnTo>
                    <a:lnTo>
                      <a:pt x="122302" y="21907"/>
                    </a:lnTo>
                    <a:lnTo>
                      <a:pt x="63368" y="21907"/>
                    </a:lnTo>
                    <a:close/>
                    <a:moveTo>
                      <a:pt x="144509" y="221635"/>
                    </a:moveTo>
                    <a:lnTo>
                      <a:pt x="178673" y="221635"/>
                    </a:lnTo>
                    <a:cubicBezTo>
                      <a:pt x="181236" y="221635"/>
                      <a:pt x="190346" y="212246"/>
                      <a:pt x="189207" y="208548"/>
                    </a:cubicBezTo>
                    <a:lnTo>
                      <a:pt x="189207" y="36418"/>
                    </a:lnTo>
                    <a:cubicBezTo>
                      <a:pt x="190915" y="32150"/>
                      <a:pt x="181520" y="21907"/>
                      <a:pt x="178673" y="21907"/>
                    </a:cubicBezTo>
                    <a:lnTo>
                      <a:pt x="144509" y="21907"/>
                    </a:lnTo>
                    <a:lnTo>
                      <a:pt x="144509" y="221920"/>
                    </a:lnTo>
                    <a:close/>
                    <a:moveTo>
                      <a:pt x="211129" y="194038"/>
                    </a:moveTo>
                    <a:cubicBezTo>
                      <a:pt x="236468" y="185787"/>
                      <a:pt x="250703" y="177536"/>
                      <a:pt x="277465" y="188347"/>
                    </a:cubicBezTo>
                    <a:cubicBezTo>
                      <a:pt x="319032" y="204849"/>
                      <a:pt x="359460" y="230455"/>
                      <a:pt x="402165" y="244112"/>
                    </a:cubicBezTo>
                    <a:cubicBezTo>
                      <a:pt x="409567" y="244681"/>
                      <a:pt x="416685" y="242405"/>
                      <a:pt x="422664" y="238422"/>
                    </a:cubicBezTo>
                    <a:cubicBezTo>
                      <a:pt x="485298" y="187209"/>
                      <a:pt x="555336" y="141687"/>
                      <a:pt x="617401" y="90190"/>
                    </a:cubicBezTo>
                    <a:cubicBezTo>
                      <a:pt x="679466" y="38694"/>
                      <a:pt x="633344" y="79095"/>
                      <a:pt x="633629" y="67429"/>
                    </a:cubicBezTo>
                    <a:cubicBezTo>
                      <a:pt x="633914" y="55764"/>
                      <a:pt x="630497" y="53204"/>
                      <a:pt x="624518" y="48652"/>
                    </a:cubicBezTo>
                    <a:cubicBezTo>
                      <a:pt x="609429" y="37556"/>
                      <a:pt x="598326" y="50643"/>
                      <a:pt x="586368" y="59179"/>
                    </a:cubicBezTo>
                    <a:cubicBezTo>
                      <a:pt x="557613" y="79948"/>
                      <a:pt x="530282" y="103563"/>
                      <a:pt x="501527" y="124332"/>
                    </a:cubicBezTo>
                    <a:cubicBezTo>
                      <a:pt x="482736" y="180666"/>
                      <a:pt x="420956" y="177536"/>
                      <a:pt x="373410" y="163595"/>
                    </a:cubicBezTo>
                    <a:cubicBezTo>
                      <a:pt x="363730" y="160750"/>
                      <a:pt x="323872" y="146524"/>
                      <a:pt x="320171" y="138842"/>
                    </a:cubicBezTo>
                    <a:cubicBezTo>
                      <a:pt x="316470" y="131160"/>
                      <a:pt x="321309" y="124901"/>
                      <a:pt x="327003" y="123763"/>
                    </a:cubicBezTo>
                    <a:cubicBezTo>
                      <a:pt x="332698" y="122625"/>
                      <a:pt x="355474" y="133721"/>
                      <a:pt x="364869" y="137135"/>
                    </a:cubicBezTo>
                    <a:cubicBezTo>
                      <a:pt x="393339" y="147662"/>
                      <a:pt x="453412" y="162457"/>
                      <a:pt x="473341" y="130876"/>
                    </a:cubicBezTo>
                    <a:cubicBezTo>
                      <a:pt x="483590" y="114943"/>
                      <a:pt x="473341" y="111813"/>
                      <a:pt x="459675" y="107546"/>
                    </a:cubicBezTo>
                    <a:cubicBezTo>
                      <a:pt x="433198" y="99010"/>
                      <a:pt x="405582" y="95596"/>
                      <a:pt x="378535" y="85923"/>
                    </a:cubicBezTo>
                    <a:cubicBezTo>
                      <a:pt x="328142" y="67999"/>
                      <a:pt x="281451" y="28451"/>
                      <a:pt x="225365" y="40970"/>
                    </a:cubicBezTo>
                    <a:cubicBezTo>
                      <a:pt x="220809" y="42108"/>
                      <a:pt x="215115" y="43530"/>
                      <a:pt x="211129" y="46376"/>
                    </a:cubicBezTo>
                    <a:lnTo>
                      <a:pt x="211129" y="194322"/>
                    </a:lnTo>
                    <a:close/>
                  </a:path>
                </a:pathLst>
              </a:custGeom>
              <a:grp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3" name="Freeform 1041">
                <a:extLst>
                  <a:ext uri="{FF2B5EF4-FFF2-40B4-BE49-F238E27FC236}">
                    <a16:creationId xmlns:a16="http://schemas.microsoft.com/office/drawing/2014/main" id="{E0486A6E-F033-9CF5-7B41-930856E1758D}"/>
                  </a:ext>
                </a:extLst>
              </p:cNvPr>
              <p:cNvSpPr/>
              <p:nvPr/>
            </p:nvSpPr>
            <p:spPr>
              <a:xfrm>
                <a:off x="5119819"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527" y="87915"/>
                      <a:pt x="0" y="0"/>
                    </a:cubicBezTo>
                    <a:lnTo>
                      <a:pt x="152886" y="0"/>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4" name="Freeform 1042">
                <a:extLst>
                  <a:ext uri="{FF2B5EF4-FFF2-40B4-BE49-F238E27FC236}">
                    <a16:creationId xmlns:a16="http://schemas.microsoft.com/office/drawing/2014/main" id="{B979B356-F381-590F-6E79-4094A842112E}"/>
                  </a:ext>
                </a:extLst>
              </p:cNvPr>
              <p:cNvSpPr/>
              <p:nvPr/>
            </p:nvSpPr>
            <p:spPr>
              <a:xfrm>
                <a:off x="5442103"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812" y="87915"/>
                      <a:pt x="0" y="0"/>
                    </a:cubicBezTo>
                    <a:lnTo>
                      <a:pt x="152886" y="0"/>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5" name="Freeform 1043">
                <a:extLst>
                  <a:ext uri="{FF2B5EF4-FFF2-40B4-BE49-F238E27FC236}">
                    <a16:creationId xmlns:a16="http://schemas.microsoft.com/office/drawing/2014/main" id="{9DBD791F-0E4C-D860-0B19-25EE7A5ABE18}"/>
                  </a:ext>
                </a:extLst>
              </p:cNvPr>
              <p:cNvSpPr/>
              <p:nvPr/>
            </p:nvSpPr>
            <p:spPr>
              <a:xfrm>
                <a:off x="5307438" y="5388278"/>
                <a:ext cx="99930" cy="22191"/>
              </a:xfrm>
              <a:custGeom>
                <a:avLst/>
                <a:gdLst>
                  <a:gd name="connsiteX0" fmla="*/ 0 w 99930"/>
                  <a:gd name="connsiteY0" fmla="*/ 0 h 22191"/>
                  <a:gd name="connsiteX1" fmla="*/ 99931 w 99930"/>
                  <a:gd name="connsiteY1" fmla="*/ 0 h 22191"/>
                  <a:gd name="connsiteX2" fmla="*/ 99931 w 99930"/>
                  <a:gd name="connsiteY2" fmla="*/ 22192 h 22191"/>
                  <a:gd name="connsiteX3" fmla="*/ 0 w 99930"/>
                  <a:gd name="connsiteY3" fmla="*/ 22192 h 22191"/>
                </a:gdLst>
                <a:ahLst/>
                <a:cxnLst>
                  <a:cxn ang="0">
                    <a:pos x="connsiteX0" y="connsiteY0"/>
                  </a:cxn>
                  <a:cxn ang="0">
                    <a:pos x="connsiteX1" y="connsiteY1"/>
                  </a:cxn>
                  <a:cxn ang="0">
                    <a:pos x="connsiteX2" y="connsiteY2"/>
                  </a:cxn>
                  <a:cxn ang="0">
                    <a:pos x="connsiteX3" y="connsiteY3"/>
                  </a:cxn>
                </a:cxnLst>
                <a:rect l="l" t="t" r="r" b="b"/>
                <a:pathLst>
                  <a:path w="99930" h="22191">
                    <a:moveTo>
                      <a:pt x="0" y="0"/>
                    </a:moveTo>
                    <a:lnTo>
                      <a:pt x="99931" y="0"/>
                    </a:lnTo>
                    <a:lnTo>
                      <a:pt x="99931" y="22192"/>
                    </a:lnTo>
                    <a:lnTo>
                      <a:pt x="0" y="22192"/>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6" name="Freeform 1044">
                <a:extLst>
                  <a:ext uri="{FF2B5EF4-FFF2-40B4-BE49-F238E27FC236}">
                    <a16:creationId xmlns:a16="http://schemas.microsoft.com/office/drawing/2014/main" id="{BD4F9142-EFFB-2779-F4C8-A5FA780AE504}"/>
                  </a:ext>
                </a:extLst>
              </p:cNvPr>
              <p:cNvSpPr/>
              <p:nvPr/>
            </p:nvSpPr>
            <p:spPr>
              <a:xfrm>
                <a:off x="5052060" y="5477046"/>
                <a:ext cx="44904" cy="200012"/>
              </a:xfrm>
              <a:custGeom>
                <a:avLst/>
                <a:gdLst>
                  <a:gd name="connsiteX0" fmla="*/ 0 w 44904"/>
                  <a:gd name="connsiteY0" fmla="*/ 200013 h 200012"/>
                  <a:gd name="connsiteX1" fmla="*/ 0 w 44904"/>
                  <a:gd name="connsiteY1" fmla="*/ 0 h 200012"/>
                  <a:gd name="connsiteX2" fmla="*/ 34164 w 44904"/>
                  <a:gd name="connsiteY2" fmla="*/ 0 h 200012"/>
                  <a:gd name="connsiteX3" fmla="*/ 44698 w 44904"/>
                  <a:gd name="connsiteY3" fmla="*/ 14510 h 200012"/>
                  <a:gd name="connsiteX4" fmla="*/ 44698 w 44904"/>
                  <a:gd name="connsiteY4" fmla="*/ 186640 h 200012"/>
                  <a:gd name="connsiteX5" fmla="*/ 34164 w 44904"/>
                  <a:gd name="connsiteY5" fmla="*/ 199728 h 200012"/>
                  <a:gd name="connsiteX6" fmla="*/ 0 w 44904"/>
                  <a:gd name="connsiteY6" fmla="*/ 199728 h 2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04" h="200012">
                    <a:moveTo>
                      <a:pt x="0" y="200013"/>
                    </a:moveTo>
                    <a:lnTo>
                      <a:pt x="0" y="0"/>
                    </a:lnTo>
                    <a:lnTo>
                      <a:pt x="34164" y="0"/>
                    </a:lnTo>
                    <a:cubicBezTo>
                      <a:pt x="37011" y="0"/>
                      <a:pt x="46407" y="10242"/>
                      <a:pt x="44698" y="14510"/>
                    </a:cubicBezTo>
                    <a:lnTo>
                      <a:pt x="44698" y="186640"/>
                    </a:lnTo>
                    <a:cubicBezTo>
                      <a:pt x="45837" y="190624"/>
                      <a:pt x="36727" y="199728"/>
                      <a:pt x="34164" y="199728"/>
                    </a:cubicBezTo>
                    <a:lnTo>
                      <a:pt x="0" y="199728"/>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462354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Engineering and its Broader Impact</a:t>
            </a:r>
          </a:p>
        </p:txBody>
      </p:sp>
      <p:grpSp>
        <p:nvGrpSpPr>
          <p:cNvPr id="32" name="Grupo 4">
            <a:extLst>
              <a:ext uri="{FF2B5EF4-FFF2-40B4-BE49-F238E27FC236}">
                <a16:creationId xmlns:a16="http://schemas.microsoft.com/office/drawing/2014/main" id="{9E860707-EA1C-5C90-CBA9-81636C0407F6}"/>
              </a:ext>
            </a:extLst>
          </p:cNvPr>
          <p:cNvGrpSpPr/>
          <p:nvPr/>
        </p:nvGrpSpPr>
        <p:grpSpPr>
          <a:xfrm>
            <a:off x="3964496" y="4371607"/>
            <a:ext cx="2275200" cy="396001"/>
            <a:chOff x="4166393" y="4830381"/>
            <a:chExt cx="2564890" cy="365484"/>
          </a:xfrm>
        </p:grpSpPr>
        <p:sp>
          <p:nvSpPr>
            <p:cNvPr id="33" name="Rectángulo redondeado 250">
              <a:hlinkClick r:id="rId3"/>
              <a:extLst>
                <a:ext uri="{FF2B5EF4-FFF2-40B4-BE49-F238E27FC236}">
                  <a16:creationId xmlns:a16="http://schemas.microsoft.com/office/drawing/2014/main" id="{DF56C08D-EFFA-34DA-B47D-35C7CBAA1164}"/>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4" name="CuadroTexto 11">
              <a:extLst>
                <a:ext uri="{FF2B5EF4-FFF2-40B4-BE49-F238E27FC236}">
                  <a16:creationId xmlns:a16="http://schemas.microsoft.com/office/drawing/2014/main" id="{FD080A87-6A20-5732-96D6-189950BE1F35}"/>
                </a:ext>
              </a:extLst>
            </p:cNvPr>
            <p:cNvSpPr txBox="1"/>
            <p:nvPr/>
          </p:nvSpPr>
          <p:spPr>
            <a:xfrm>
              <a:off x="4176507" y="4871093"/>
              <a:ext cx="2554775"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_A1_</a:t>
              </a:r>
              <a:r>
                <a:rPr lang="en-GB" kern="1200" noProof="0" dirty="0">
                  <a:solidFill>
                    <a:srgbClr val="FFFFFF"/>
                  </a:solidFill>
                  <a:latin typeface="Calibri" panose="020F0502020204030204" pitchFamily="34" charset="0"/>
                  <a:ea typeface="+mn-ea"/>
                  <a:cs typeface="Calibri" panose="020F0502020204030204" pitchFamily="34" charset="0"/>
                </a:rPr>
                <a:t>R1_T5</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endParaRPr>
            </a:p>
          </p:txBody>
        </p:sp>
      </p:grpSp>
      <p:grpSp>
        <p:nvGrpSpPr>
          <p:cNvPr id="16" name="Group 15">
            <a:extLst>
              <a:ext uri="{FF2B5EF4-FFF2-40B4-BE49-F238E27FC236}">
                <a16:creationId xmlns:a16="http://schemas.microsoft.com/office/drawing/2014/main" id="{40B20D40-8A90-5B8E-226A-A5085C9B9A29}"/>
              </a:ext>
            </a:extLst>
          </p:cNvPr>
          <p:cNvGrpSpPr/>
          <p:nvPr/>
        </p:nvGrpSpPr>
        <p:grpSpPr>
          <a:xfrm>
            <a:off x="632678" y="4589"/>
            <a:ext cx="7206111" cy="1687885"/>
            <a:chOff x="632678" y="4589"/>
            <a:chExt cx="7206111" cy="1687885"/>
          </a:xfrm>
        </p:grpSpPr>
        <p:grpSp>
          <p:nvGrpSpPr>
            <p:cNvPr id="17" name="Group 16">
              <a:extLst>
                <a:ext uri="{FF2B5EF4-FFF2-40B4-BE49-F238E27FC236}">
                  <a16:creationId xmlns:a16="http://schemas.microsoft.com/office/drawing/2014/main" id="{89EA9C67-DE21-D6DD-6859-66CC91D6BFDB}"/>
                </a:ext>
              </a:extLst>
            </p:cNvPr>
            <p:cNvGrpSpPr/>
            <p:nvPr/>
          </p:nvGrpSpPr>
          <p:grpSpPr>
            <a:xfrm>
              <a:off x="879244" y="4589"/>
              <a:ext cx="6959545" cy="1670099"/>
              <a:chOff x="1505150" y="-412626"/>
              <a:chExt cx="7631625" cy="1831381"/>
            </a:xfrm>
          </p:grpSpPr>
          <p:sp>
            <p:nvSpPr>
              <p:cNvPr id="22" name="Rectangle 107">
                <a:extLst>
                  <a:ext uri="{FF2B5EF4-FFF2-40B4-BE49-F238E27FC236}">
                    <a16:creationId xmlns:a16="http://schemas.microsoft.com/office/drawing/2014/main" id="{F27654D1-789A-0D20-83C6-624BD9509941}"/>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6A0FA964-633D-B29A-283C-6A1FA1CE405D}"/>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8" name="Text Placeholder 32">
              <a:extLst>
                <a:ext uri="{FF2B5EF4-FFF2-40B4-BE49-F238E27FC236}">
                  <a16:creationId xmlns:a16="http://schemas.microsoft.com/office/drawing/2014/main" id="{F9CCF79A-B1ED-7DB9-9A88-A943BD1D7F4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9" name="Straight Connector 18">
              <a:extLst>
                <a:ext uri="{FF2B5EF4-FFF2-40B4-BE49-F238E27FC236}">
                  <a16:creationId xmlns:a16="http://schemas.microsoft.com/office/drawing/2014/main" id="{353B5193-438A-34FB-A668-BCD6059444B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28B61F10-D823-5E22-AC40-0F9F75F1F60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5" name="Straight Connector 24">
            <a:extLst>
              <a:ext uri="{FF2B5EF4-FFF2-40B4-BE49-F238E27FC236}">
                <a16:creationId xmlns:a16="http://schemas.microsoft.com/office/drawing/2014/main" id="{59800DD8-B26C-2CE8-F51A-00C04123423D}"/>
              </a:ext>
            </a:extLst>
          </p:cNvPr>
          <p:cNvCxnSpPr>
            <a:cxnSpLocks/>
          </p:cNvCxnSpPr>
          <p:nvPr/>
        </p:nvCxnSpPr>
        <p:spPr>
          <a:xfrm>
            <a:off x="2302189" y="279590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6C00AF-005E-59E2-E9A8-3ACEDEE218DE}"/>
              </a:ext>
            </a:extLst>
          </p:cNvPr>
          <p:cNvCxnSpPr>
            <a:cxnSpLocks/>
          </p:cNvCxnSpPr>
          <p:nvPr/>
        </p:nvCxnSpPr>
        <p:spPr>
          <a:xfrm>
            <a:off x="2365403" y="411202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53E9CC-693F-8354-1A7B-0A131F8867B6}"/>
              </a:ext>
            </a:extLst>
          </p:cNvPr>
          <p:cNvCxnSpPr>
            <a:cxnSpLocks/>
          </p:cNvCxnSpPr>
          <p:nvPr/>
        </p:nvCxnSpPr>
        <p:spPr>
          <a:xfrm>
            <a:off x="2302189" y="559882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9" name="Text Placeholder 6">
            <a:extLst>
              <a:ext uri="{FF2B5EF4-FFF2-40B4-BE49-F238E27FC236}">
                <a16:creationId xmlns:a16="http://schemas.microsoft.com/office/drawing/2014/main" id="{C5F7F47A-9BD6-CAF3-B7F4-8E245886107C}"/>
              </a:ext>
            </a:extLst>
          </p:cNvPr>
          <p:cNvSpPr txBox="1">
            <a:spLocks/>
          </p:cNvSpPr>
          <p:nvPr/>
        </p:nvSpPr>
        <p:spPr>
          <a:xfrm>
            <a:off x="933112" y="2668969"/>
            <a:ext cx="6302985" cy="7340608"/>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Students will begin to understand different approaches to economic systems and growth. They will be prompted to consider engineering’s impact on economic systems, and therefore in turn social and environmental systems.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5600" indent="-342900">
              <a:lnSpc>
                <a:spcPts val="1280"/>
              </a:lnSpc>
              <a:buClr>
                <a:srgbClr val="3FC2E0"/>
              </a:buClr>
              <a:buSzPct val="140000"/>
              <a:buAutoNum type="arabicPeriod"/>
            </a:pPr>
            <a:r>
              <a:rPr lang="en-GB" sz="1150" b="1" noProof="0" dirty="0">
                <a:latin typeface="Calibri" panose="020F0502020204030204" pitchFamily="34" charset="0"/>
                <a:cs typeface="Calibri" panose="020F0502020204030204" pitchFamily="34" charset="0"/>
              </a:rPr>
              <a:t>Watch the TED Talk by Kate Raworth</a:t>
            </a:r>
          </a:p>
          <a:p>
            <a:pPr marL="355600" indent="-342900">
              <a:lnSpc>
                <a:spcPts val="1280"/>
              </a:lnSpc>
              <a:buClr>
                <a:srgbClr val="3FC2E0"/>
              </a:buClr>
              <a:buSzPct val="140000"/>
            </a:pPr>
            <a:endParaRPr lang="en-GB" sz="1150" noProof="0" dirty="0">
              <a:latin typeface="Calibri" panose="020F0502020204030204" pitchFamily="34" charset="0"/>
              <a:cs typeface="Calibri" panose="020F0502020204030204" pitchFamily="34" charset="0"/>
            </a:endParaRPr>
          </a:p>
          <a:p>
            <a:pPr marL="355600" indent="-342900">
              <a:lnSpc>
                <a:spcPts val="1280"/>
              </a:lnSpc>
              <a:buClr>
                <a:srgbClr val="3FC2E0"/>
              </a:buClr>
              <a:buSzPct val="140000"/>
              <a:buFont typeface="+mj-lt"/>
              <a:buAutoNum type="arabicPeriod" startAt="2"/>
            </a:pPr>
            <a:r>
              <a:rPr lang="en-GB" sz="1150" b="1" noProof="0" dirty="0">
                <a:latin typeface="Calibri" panose="020F0502020204030204" pitchFamily="34" charset="0"/>
                <a:cs typeface="Calibri" panose="020F0502020204030204" pitchFamily="34" charset="0"/>
              </a:rPr>
              <a:t>Engage in the group discussion</a:t>
            </a:r>
            <a:r>
              <a:rPr lang="en-GB" sz="1150" noProof="0" dirty="0">
                <a:latin typeface="Calibri" panose="020F0502020204030204" pitchFamily="34" charset="0"/>
                <a:cs typeface="Calibri" panose="020F0502020204030204" pitchFamily="34" charset="0"/>
              </a:rPr>
              <a:t>, following your instructor’s discussion questions</a:t>
            </a:r>
          </a:p>
          <a:p>
            <a:pPr marL="241300" indent="-228600">
              <a:lnSpc>
                <a:spcPts val="1280"/>
              </a:lnSpc>
              <a:buClr>
                <a:srgbClr val="3FC2E0"/>
              </a:buClr>
              <a:buSzPct val="140000"/>
              <a:buAutoNum type="arabicPeriod" startAt="2"/>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startAt="2"/>
            </a:pPr>
            <a:endParaRPr lang="en-GB" sz="1150" noProof="0" dirty="0">
              <a:latin typeface="Calibri" panose="020F0502020204030204" pitchFamily="34" charset="0"/>
              <a:cs typeface="Calibri" panose="020F0502020204030204" pitchFamily="34" charset="0"/>
            </a:endParaRPr>
          </a:p>
          <a:p>
            <a:pPr>
              <a:lnSpc>
                <a:spcPts val="1280"/>
              </a:lnSpc>
            </a:pPr>
            <a:endParaRPr lang="en-GB" sz="160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(15 - 30 mins)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8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Show students the TED Talk by Kate Raworth. Prompt discussion as a class by asking any of the questions below, or your own: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Shifting the Goal: From Growth to Thriving: </a:t>
            </a:r>
            <a:r>
              <a:rPr lang="en-GB" sz="1150" noProof="0" dirty="0">
                <a:latin typeface="Calibri" panose="020F0502020204030204" pitchFamily="34" charset="0"/>
                <a:cs typeface="Calibri" panose="020F0502020204030204" pitchFamily="34" charset="0"/>
              </a:rPr>
              <a:t>The video challenges the traditional idea of economic progress as an "ever-rising line of growth", arguing that economies need to be designed to "make us thrive whether or not they grow". Raworth suggests this is a "profound shift in mindset" needed for humanity to thrive this century.</a:t>
            </a:r>
          </a:p>
          <a:p>
            <a:endParaRPr lang="en-GB" sz="300" noProof="0" dirty="0">
              <a:latin typeface="Calibri" panose="020F0502020204030204" pitchFamily="34" charset="0"/>
              <a:cs typeface="Calibri" panose="020F0502020204030204" pitchFamily="34" charset="0"/>
            </a:endParaRP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As engineers, much of our work is often implicitly or explicitly linked to facilitating economic growth (e.g., building larger infrastructure, developing technologies for mass consumption, increasing efficiency for higher output). How might the engineering design process, project selection, or material choices change if the primary goal was shifted to enabling societal thriving – meeting human needs within planetary boundaries – instead of maximizing traditional economic growth? What ethical considerations does this shift introduce for engineers?</a:t>
            </a:r>
          </a:p>
          <a:p>
            <a:pPr marL="184150" indent="-171450">
              <a:lnSpc>
                <a:spcPts val="1280"/>
              </a:lnSpc>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Engineering within the Doughnut: </a:t>
            </a:r>
            <a:r>
              <a:rPr lang="en-GB" sz="1150" noProof="0" dirty="0">
                <a:latin typeface="Calibri" panose="020F0502020204030204" pitchFamily="34" charset="0"/>
                <a:cs typeface="Calibri" panose="020F0502020204030204" pitchFamily="34" charset="0"/>
              </a:rPr>
              <a:t>Raworth introduces the Doughnut model, representing a space where humanity can thrive by meeting the "social foundation" of human needs without overshooting the "ecological ceiling" of planetary boundaries. She notes that currently, humanity is falling short on basic needs and overshooting planetary limits.</a:t>
            </a:r>
          </a:p>
          <a:p>
            <a:endParaRPr lang="en-GB" sz="300" noProof="0" dirty="0">
              <a:latin typeface="Calibri" panose="020F0502020204030204" pitchFamily="34" charset="0"/>
              <a:cs typeface="Calibri" panose="020F0502020204030204" pitchFamily="34" charset="0"/>
            </a:endParaRPr>
          </a:p>
          <a:p>
            <a:pPr marL="184150" indent="-171450">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Question: Think about engineering's impact through the lens of the Doughnut. How do engineering activities (past and present) contribute to either falling short of the social foundation (e.g., access to clean water, energy, housing) or overshooting the ecological ceiling (e.g., causing climate breakdown, pollution, resource depletion)? What specific responsibilities do engineers have in designing solutions that help humanity stay within this safe and just space, addressing both the shortfall and the overshoot simultaneously?</a:t>
            </a:r>
          </a:p>
          <a:p>
            <a:pPr>
              <a:lnSpc>
                <a:spcPts val="1280"/>
              </a:lnSpc>
            </a:pPr>
            <a:endParaRPr lang="en-GB" sz="1200" noProof="0" dirty="0">
              <a:latin typeface="Calibri" panose="020F0502020204030204" pitchFamily="34" charset="0"/>
              <a:cs typeface="Calibri" panose="020F0502020204030204" pitchFamily="34" charset="0"/>
            </a:endParaRPr>
          </a:p>
          <a:p>
            <a:pPr>
              <a:lnSpc>
                <a:spcPts val="1280"/>
              </a:lnSpc>
            </a:pPr>
            <a:endParaRPr lang="en-GB" sz="12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20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20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260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107B-79FA-BB9D-F9A7-CB561CD08055}"/>
              </a:ext>
            </a:extLst>
          </p:cNvPr>
          <p:cNvSpPr>
            <a:spLocks noGrp="1"/>
          </p:cNvSpPr>
          <p:nvPr>
            <p:ph type="body" sz="quarter" idx="10"/>
          </p:nvPr>
        </p:nvSpPr>
        <p:spPr>
          <a:xfrm rot="16200000">
            <a:off x="-1253146" y="2915813"/>
            <a:ext cx="4225188" cy="1329104"/>
          </a:xfrm>
        </p:spPr>
        <p:txBody>
          <a:bodyPr/>
          <a:lstStyle/>
          <a:p>
            <a:r>
              <a:rPr lang="en-GB" noProof="0" dirty="0"/>
              <a:t>CONTENTS</a:t>
            </a:r>
          </a:p>
        </p:txBody>
      </p:sp>
      <p:sp>
        <p:nvSpPr>
          <p:cNvPr id="4" name="Text Placeholder 3">
            <a:extLst>
              <a:ext uri="{FF2B5EF4-FFF2-40B4-BE49-F238E27FC236}">
                <a16:creationId xmlns:a16="http://schemas.microsoft.com/office/drawing/2014/main" id="{A5D91865-C72F-A44A-B63E-37461FE5AC60}"/>
              </a:ext>
            </a:extLst>
          </p:cNvPr>
          <p:cNvSpPr>
            <a:spLocks noGrp="1"/>
          </p:cNvSpPr>
          <p:nvPr>
            <p:ph type="body" sz="quarter" idx="11"/>
          </p:nvPr>
        </p:nvSpPr>
        <p:spPr>
          <a:xfrm>
            <a:off x="1953571" y="788567"/>
            <a:ext cx="648000" cy="348400"/>
          </a:xfrm>
        </p:spPr>
        <p:txBody>
          <a:bodyPr/>
          <a:lstStyle/>
          <a:p>
            <a:r>
              <a:rPr lang="en-GB" sz="2800" noProof="0" dirty="0">
                <a:solidFill>
                  <a:srgbClr val="0E6E61"/>
                </a:solidFill>
              </a:rPr>
              <a:t>01</a:t>
            </a:r>
          </a:p>
        </p:txBody>
      </p:sp>
      <p:sp>
        <p:nvSpPr>
          <p:cNvPr id="5" name="Text Placeholder 4">
            <a:extLst>
              <a:ext uri="{FF2B5EF4-FFF2-40B4-BE49-F238E27FC236}">
                <a16:creationId xmlns:a16="http://schemas.microsoft.com/office/drawing/2014/main" id="{9C59C56F-72B8-6D23-0551-821D408D22AA}"/>
              </a:ext>
            </a:extLst>
          </p:cNvPr>
          <p:cNvSpPr>
            <a:spLocks noGrp="1"/>
          </p:cNvSpPr>
          <p:nvPr>
            <p:ph type="body" sz="quarter" idx="49"/>
          </p:nvPr>
        </p:nvSpPr>
        <p:spPr>
          <a:xfrm>
            <a:off x="2536367" y="867099"/>
            <a:ext cx="4646137" cy="1934358"/>
          </a:xfrm>
        </p:spPr>
        <p:txBody>
          <a:bodyPr anchor="t"/>
          <a:lstStyle/>
          <a:p>
            <a:pPr>
              <a:lnSpc>
                <a:spcPts val="1760"/>
              </a:lnSpc>
              <a:tabLst>
                <a:tab pos="4129088" algn="l"/>
              </a:tabLst>
            </a:pPr>
            <a:r>
              <a:rPr lang="en-GB" sz="1800" b="1" noProof="0" dirty="0">
                <a:solidFill>
                  <a:srgbClr val="3FC2E0"/>
                </a:solidFill>
              </a:rPr>
              <a:t>Holistic Engineering for Impact	</a:t>
            </a:r>
            <a:r>
              <a:rPr lang="en-GB" sz="1200" noProof="0" dirty="0"/>
              <a:t>4</a:t>
            </a:r>
          </a:p>
          <a:p>
            <a:pPr>
              <a:tabLst>
                <a:tab pos="4129088" algn="l"/>
              </a:tabLst>
            </a:pPr>
            <a:endParaRPr lang="en-GB" sz="500" noProof="0" dirty="0"/>
          </a:p>
          <a:p>
            <a:pPr>
              <a:tabLst>
                <a:tab pos="4129088" algn="l"/>
              </a:tabLst>
            </a:pPr>
            <a:endParaRPr lang="en-GB" sz="300" noProof="0" dirty="0"/>
          </a:p>
          <a:p>
            <a:pPr marL="171450" indent="-171450">
              <a:lnSpc>
                <a:spcPts val="1180"/>
              </a:lnSpc>
              <a:buClr>
                <a:srgbClr val="3FC2E0"/>
              </a:buClr>
              <a:buFont typeface="Arial" panose="020B0604020202020204" pitchFamily="34" charset="0"/>
              <a:buChar char="•"/>
              <a:tabLst>
                <a:tab pos="4129088" algn="l"/>
              </a:tabLst>
            </a:pPr>
            <a:r>
              <a:rPr lang="en-GB" sz="1050" noProof="0" dirty="0"/>
              <a:t>Time Spent	4</a:t>
            </a:r>
          </a:p>
          <a:p>
            <a:pPr marL="171450" indent="-171450">
              <a:lnSpc>
                <a:spcPts val="1180"/>
              </a:lnSpc>
              <a:buClr>
                <a:srgbClr val="3FC2E0"/>
              </a:buClr>
              <a:buFont typeface="Arial" panose="020B0604020202020204" pitchFamily="34" charset="0"/>
              <a:buChar char="•"/>
              <a:tabLst>
                <a:tab pos="4129088" algn="l"/>
              </a:tabLst>
            </a:pPr>
            <a:r>
              <a:rPr lang="en-GB" sz="1050" noProof="0" dirty="0"/>
              <a:t>Competencies	4</a:t>
            </a:r>
          </a:p>
          <a:p>
            <a:pPr marL="171450" indent="-171450">
              <a:lnSpc>
                <a:spcPts val="1180"/>
              </a:lnSpc>
              <a:buClr>
                <a:srgbClr val="3FC2E0"/>
              </a:buClr>
              <a:buFont typeface="Arial" panose="020B0604020202020204" pitchFamily="34" charset="0"/>
              <a:buChar char="•"/>
              <a:tabLst>
                <a:tab pos="4129088" algn="l"/>
              </a:tabLst>
            </a:pPr>
            <a:r>
              <a:rPr lang="en-GB" sz="1050" noProof="0" dirty="0"/>
              <a:t>Alignment with the SDGs	5</a:t>
            </a:r>
          </a:p>
          <a:p>
            <a:pPr marL="171450" indent="-171450">
              <a:lnSpc>
                <a:spcPts val="1180"/>
              </a:lnSpc>
              <a:buClr>
                <a:srgbClr val="3FC2E0"/>
              </a:buClr>
              <a:buFont typeface="Arial" panose="020B0604020202020204" pitchFamily="34" charset="0"/>
              <a:buChar char="•"/>
              <a:tabLst>
                <a:tab pos="4129088" algn="l"/>
              </a:tabLst>
            </a:pPr>
            <a:r>
              <a:rPr lang="en-GB" sz="1050" noProof="0" dirty="0"/>
              <a:t>Skills and knowledge	6</a:t>
            </a:r>
          </a:p>
          <a:p>
            <a:pPr marL="171450" indent="-171450">
              <a:lnSpc>
                <a:spcPts val="1180"/>
              </a:lnSpc>
              <a:buClr>
                <a:srgbClr val="3FC2E0"/>
              </a:buClr>
              <a:buFont typeface="Arial" panose="020B0604020202020204" pitchFamily="34" charset="0"/>
              <a:buChar char="•"/>
              <a:tabLst>
                <a:tab pos="4129088" algn="l"/>
              </a:tabLst>
            </a:pPr>
            <a:r>
              <a:rPr lang="en-GB" sz="1050" noProof="0" dirty="0"/>
              <a:t>Matrix Table	7</a:t>
            </a:r>
          </a:p>
          <a:p>
            <a:pPr marL="171450" indent="-171450">
              <a:lnSpc>
                <a:spcPts val="1180"/>
              </a:lnSpc>
              <a:buClr>
                <a:srgbClr val="3FC2E0"/>
              </a:buClr>
              <a:buFont typeface="Arial" panose="020B0604020202020204" pitchFamily="34" charset="0"/>
              <a:buChar char="•"/>
              <a:tabLst>
                <a:tab pos="4129088" algn="l"/>
              </a:tabLst>
            </a:pPr>
            <a:r>
              <a:rPr lang="en-GB" sz="1050" noProof="0" dirty="0"/>
              <a:t>Teaching methodologies applied in this module 	8</a:t>
            </a:r>
          </a:p>
          <a:p>
            <a:pPr marL="171450" indent="-171450">
              <a:lnSpc>
                <a:spcPts val="1180"/>
              </a:lnSpc>
              <a:buClr>
                <a:srgbClr val="3FC2E0"/>
              </a:buClr>
              <a:buFont typeface="Arial" panose="020B0604020202020204" pitchFamily="34" charset="0"/>
              <a:buChar char="•"/>
              <a:tabLst>
                <a:tab pos="4129088" algn="l"/>
              </a:tabLst>
            </a:pPr>
            <a:r>
              <a:rPr lang="en-GB" sz="1050" noProof="0" dirty="0"/>
              <a:t>Pedagogies	9</a:t>
            </a:r>
          </a:p>
          <a:p>
            <a:pPr marL="171450" indent="-171450">
              <a:lnSpc>
                <a:spcPts val="1180"/>
              </a:lnSpc>
              <a:buClr>
                <a:srgbClr val="69BCAC"/>
              </a:buClr>
              <a:buFont typeface="Arial" panose="020B0604020202020204" pitchFamily="34" charset="0"/>
              <a:buChar char="•"/>
              <a:tabLst>
                <a:tab pos="4129088" algn="l"/>
              </a:tabLst>
            </a:pPr>
            <a:endParaRPr lang="en-GB" sz="1050"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p:txBody>
      </p:sp>
      <p:sp>
        <p:nvSpPr>
          <p:cNvPr id="54" name="Text Placeholder 3">
            <a:extLst>
              <a:ext uri="{FF2B5EF4-FFF2-40B4-BE49-F238E27FC236}">
                <a16:creationId xmlns:a16="http://schemas.microsoft.com/office/drawing/2014/main" id="{1FB339B0-D1D0-6B25-F60B-F63AE6250CDF}"/>
              </a:ext>
            </a:extLst>
          </p:cNvPr>
          <p:cNvSpPr txBox="1">
            <a:spLocks/>
          </p:cNvSpPr>
          <p:nvPr/>
        </p:nvSpPr>
        <p:spPr>
          <a:xfrm>
            <a:off x="1953571" y="2854901"/>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noProof="0" dirty="0">
                <a:solidFill>
                  <a:srgbClr val="0E6E61"/>
                </a:solidFill>
              </a:rPr>
              <a:t>02</a:t>
            </a:r>
          </a:p>
        </p:txBody>
      </p:sp>
      <p:sp>
        <p:nvSpPr>
          <p:cNvPr id="55" name="Text Placeholder 4">
            <a:extLst>
              <a:ext uri="{FF2B5EF4-FFF2-40B4-BE49-F238E27FC236}">
                <a16:creationId xmlns:a16="http://schemas.microsoft.com/office/drawing/2014/main" id="{B35A4057-7B8C-A05D-2B5B-5A924E2C7EF2}"/>
              </a:ext>
            </a:extLst>
          </p:cNvPr>
          <p:cNvSpPr txBox="1">
            <a:spLocks/>
          </p:cNvSpPr>
          <p:nvPr/>
        </p:nvSpPr>
        <p:spPr>
          <a:xfrm>
            <a:off x="2536367" y="2690358"/>
            <a:ext cx="4646137" cy="2161546"/>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GB" sz="1800" b="1" noProof="0" dirty="0">
                <a:solidFill>
                  <a:srgbClr val="3FC2E0"/>
                </a:solidFill>
              </a:rPr>
              <a:t>C10: Interconnected Environment, </a:t>
            </a:r>
          </a:p>
          <a:p>
            <a:pPr>
              <a:lnSpc>
                <a:spcPts val="1760"/>
              </a:lnSpc>
              <a:tabLst>
                <a:tab pos="4129088" algn="l"/>
              </a:tabLst>
            </a:pPr>
            <a:r>
              <a:rPr lang="en-GB" sz="1800" b="1" noProof="0" dirty="0">
                <a:solidFill>
                  <a:srgbClr val="3FC2E0"/>
                </a:solidFill>
              </a:rPr>
              <a:t>Society &amp; Economy </a:t>
            </a:r>
            <a:r>
              <a:rPr lang="en-GB" sz="1800" b="1" noProof="0" dirty="0">
                <a:solidFill>
                  <a:srgbClr val="69BCAC"/>
                </a:solidFill>
              </a:rPr>
              <a:t>	</a:t>
            </a:r>
            <a:r>
              <a:rPr lang="en-GB" sz="1200" noProof="0" dirty="0"/>
              <a:t>10</a:t>
            </a:r>
          </a:p>
          <a:p>
            <a:pPr>
              <a:tabLst>
                <a:tab pos="4129088" algn="l"/>
              </a:tabLst>
            </a:pPr>
            <a:endParaRPr lang="en-GB" sz="500" noProof="0" dirty="0"/>
          </a:p>
          <a:p>
            <a:pPr>
              <a:tabLst>
                <a:tab pos="4129088" algn="l"/>
              </a:tabLst>
            </a:pPr>
            <a:endParaRPr lang="en-GB" sz="300" noProof="0" dirty="0"/>
          </a:p>
          <a:p>
            <a:pPr marL="171450" indent="-171450">
              <a:lnSpc>
                <a:spcPts val="1180"/>
              </a:lnSpc>
              <a:buClr>
                <a:srgbClr val="3FC2E0"/>
              </a:buClr>
              <a:buFont typeface="Arial" panose="020B0604020202020204" pitchFamily="34" charset="0"/>
              <a:buChar char="•"/>
              <a:tabLst>
                <a:tab pos="4129088" algn="l"/>
              </a:tabLst>
            </a:pPr>
            <a:r>
              <a:rPr lang="en-GB" sz="1050" noProof="0" dirty="0"/>
              <a:t>Learning Outcomes	10</a:t>
            </a:r>
          </a:p>
          <a:p>
            <a:pPr marL="171450" indent="-171450">
              <a:lnSpc>
                <a:spcPts val="1180"/>
              </a:lnSpc>
              <a:buClr>
                <a:srgbClr val="3FC2E0"/>
              </a:buClr>
              <a:buFont typeface="Arial" panose="020B0604020202020204" pitchFamily="34" charset="0"/>
              <a:buChar char="•"/>
              <a:tabLst>
                <a:tab pos="4129088" algn="l"/>
              </a:tabLst>
            </a:pPr>
            <a:r>
              <a:rPr lang="en-GB" sz="1050" b="1" noProof="0" dirty="0"/>
              <a:t>Activity 1_Level Basic	</a:t>
            </a:r>
            <a:r>
              <a:rPr lang="en-GB" sz="1050" noProof="0" dirty="0"/>
              <a:t>11</a:t>
            </a:r>
          </a:p>
          <a:p>
            <a:pPr marL="177800">
              <a:lnSpc>
                <a:spcPts val="1180"/>
              </a:lnSpc>
              <a:buClr>
                <a:srgbClr val="3FC2E0"/>
              </a:buClr>
              <a:tabLst>
                <a:tab pos="4129088" algn="l"/>
              </a:tabLst>
            </a:pPr>
            <a:r>
              <a:rPr lang="en-GB" sz="1050" noProof="0" dirty="0"/>
              <a:t>An Introduction to Systems Design and Whole Life Cycle Thinking</a:t>
            </a:r>
          </a:p>
          <a:p>
            <a:pPr marL="171450" indent="-171450">
              <a:lnSpc>
                <a:spcPts val="1180"/>
              </a:lnSpc>
              <a:buClr>
                <a:srgbClr val="3FC2E0"/>
              </a:buClr>
              <a:buFont typeface="Arial" panose="020B0604020202020204" pitchFamily="34" charset="0"/>
              <a:buChar char="•"/>
              <a:tabLst>
                <a:tab pos="4129088" algn="l"/>
              </a:tabLst>
            </a:pPr>
            <a:r>
              <a:rPr lang="en-GB" sz="1050" b="1" noProof="0" dirty="0"/>
              <a:t>Activity 2_Advanced	</a:t>
            </a:r>
            <a:r>
              <a:rPr lang="en-GB" sz="1050" noProof="0" dirty="0"/>
              <a:t>12</a:t>
            </a:r>
          </a:p>
          <a:p>
            <a:pPr marL="177800">
              <a:lnSpc>
                <a:spcPts val="1180"/>
              </a:lnSpc>
              <a:buClr>
                <a:srgbClr val="3FC2E0"/>
              </a:buClr>
              <a:tabLst>
                <a:tab pos="4129088" algn="l"/>
              </a:tabLst>
            </a:pPr>
            <a:r>
              <a:rPr lang="en-GB" sz="1050" noProof="0" dirty="0"/>
              <a:t>Whole System Mapping</a:t>
            </a:r>
          </a:p>
          <a:p>
            <a:pPr marL="171450" indent="-171450">
              <a:lnSpc>
                <a:spcPts val="1180"/>
              </a:lnSpc>
              <a:buClr>
                <a:srgbClr val="3FC2E0"/>
              </a:buClr>
              <a:buFont typeface="Arial" panose="020B0604020202020204" pitchFamily="34" charset="0"/>
              <a:buChar char="•"/>
              <a:tabLst>
                <a:tab pos="4129088" algn="l"/>
              </a:tabLst>
            </a:pPr>
            <a:r>
              <a:rPr lang="en-GB" sz="1050" b="1" noProof="0" dirty="0"/>
              <a:t>Activity 3_Integrated Activity	</a:t>
            </a:r>
            <a:r>
              <a:rPr lang="en-GB" sz="1050" noProof="0" dirty="0"/>
              <a:t>13</a:t>
            </a:r>
          </a:p>
          <a:p>
            <a:pPr marL="177800">
              <a:lnSpc>
                <a:spcPts val="1180"/>
              </a:lnSpc>
              <a:buClr>
                <a:srgbClr val="3FC2E0"/>
              </a:buClr>
              <a:tabLst>
                <a:tab pos="4129088" algn="l"/>
              </a:tabLst>
            </a:pPr>
            <a:r>
              <a:rPr lang="en-GB" sz="1050" noProof="0" dirty="0"/>
              <a:t>Whole System Mapping in Practice</a:t>
            </a:r>
          </a:p>
          <a:p>
            <a:pPr marL="171450" indent="-171450">
              <a:lnSpc>
                <a:spcPts val="1180"/>
              </a:lnSpc>
              <a:buClr>
                <a:srgbClr val="3FC2E0"/>
              </a:buClr>
              <a:buFont typeface="Arial" panose="020B0604020202020204" pitchFamily="34" charset="0"/>
              <a:buChar char="•"/>
              <a:tabLst>
                <a:tab pos="4129088" algn="l"/>
              </a:tabLst>
            </a:pPr>
            <a:r>
              <a:rPr lang="en-GB" sz="1050" noProof="0" dirty="0"/>
              <a:t>Applied teaching pedagogies	14</a:t>
            </a:r>
          </a:p>
          <a:p>
            <a:pPr marL="171450" indent="-171450">
              <a:lnSpc>
                <a:spcPts val="1180"/>
              </a:lnSpc>
              <a:buClr>
                <a:srgbClr val="3FC2E0"/>
              </a:buClr>
              <a:buFont typeface="Arial" panose="020B0604020202020204" pitchFamily="34" charset="0"/>
              <a:buChar char="•"/>
              <a:tabLst>
                <a:tab pos="4129088" algn="l"/>
              </a:tabLst>
            </a:pPr>
            <a:r>
              <a:rPr lang="en-GB" sz="1050" noProof="0" dirty="0"/>
              <a:t>Direct References	15</a:t>
            </a:r>
          </a:p>
          <a:p>
            <a:pPr marL="171450" indent="-171450">
              <a:lnSpc>
                <a:spcPts val="1180"/>
              </a:lnSpc>
              <a:buClr>
                <a:srgbClr val="3FC2E0"/>
              </a:buClr>
              <a:buFont typeface="Arial" panose="020B0604020202020204" pitchFamily="34" charset="0"/>
              <a:buChar char="•"/>
              <a:tabLst>
                <a:tab pos="4129088" algn="l"/>
              </a:tabLst>
            </a:pPr>
            <a:r>
              <a:rPr lang="en-GB" sz="1050" noProof="0" dirty="0"/>
              <a:t>Level I Assessment - Basic	16</a:t>
            </a:r>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p:txBody>
      </p:sp>
      <p:sp>
        <p:nvSpPr>
          <p:cNvPr id="66" name="Text Placeholder 3">
            <a:extLst>
              <a:ext uri="{FF2B5EF4-FFF2-40B4-BE49-F238E27FC236}">
                <a16:creationId xmlns:a16="http://schemas.microsoft.com/office/drawing/2014/main" id="{700F7A9D-DE51-6B9D-8D5B-F0AFE4410153}"/>
              </a:ext>
            </a:extLst>
          </p:cNvPr>
          <p:cNvSpPr txBox="1">
            <a:spLocks/>
          </p:cNvSpPr>
          <p:nvPr/>
        </p:nvSpPr>
        <p:spPr>
          <a:xfrm>
            <a:off x="1953571" y="5183818"/>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noProof="0" dirty="0">
                <a:solidFill>
                  <a:srgbClr val="0E6E61"/>
                </a:solidFill>
              </a:rPr>
              <a:t>03</a:t>
            </a:r>
          </a:p>
        </p:txBody>
      </p:sp>
      <p:sp>
        <p:nvSpPr>
          <p:cNvPr id="67" name="Text Placeholder 4">
            <a:extLst>
              <a:ext uri="{FF2B5EF4-FFF2-40B4-BE49-F238E27FC236}">
                <a16:creationId xmlns:a16="http://schemas.microsoft.com/office/drawing/2014/main" id="{DC1916C2-3322-C85D-B514-35ABDFE4DAE4}"/>
              </a:ext>
            </a:extLst>
          </p:cNvPr>
          <p:cNvSpPr txBox="1">
            <a:spLocks/>
          </p:cNvSpPr>
          <p:nvPr/>
        </p:nvSpPr>
        <p:spPr>
          <a:xfrm>
            <a:off x="2536367" y="5254332"/>
            <a:ext cx="4646137" cy="2119516"/>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GB" sz="1800" b="1" noProof="0" dirty="0">
                <a:solidFill>
                  <a:srgbClr val="3FC2E0"/>
                </a:solidFill>
              </a:rPr>
              <a:t>C11: Ethical &amp; Social Responsibility	</a:t>
            </a:r>
            <a:r>
              <a:rPr lang="en-GB" sz="1200" noProof="0" dirty="0"/>
              <a:t>18</a:t>
            </a:r>
          </a:p>
          <a:p>
            <a:pPr marL="171450" indent="-171450">
              <a:buFont typeface="Arial" panose="020B0604020202020204" pitchFamily="34" charset="0"/>
              <a:buChar char="•"/>
              <a:tabLst>
                <a:tab pos="4129088" algn="l"/>
              </a:tabLst>
            </a:pPr>
            <a:endParaRPr lang="en-GB" sz="500" noProof="0" dirty="0"/>
          </a:p>
          <a:p>
            <a:pPr marL="171450" indent="-171450">
              <a:buFont typeface="Arial" panose="020B0604020202020204" pitchFamily="34" charset="0"/>
              <a:buChar char="•"/>
              <a:tabLst>
                <a:tab pos="4129088" algn="l"/>
              </a:tabLst>
            </a:pPr>
            <a:endParaRPr lang="en-GB" sz="300" noProof="0" dirty="0"/>
          </a:p>
          <a:p>
            <a:pPr marL="171450" indent="-171450">
              <a:lnSpc>
                <a:spcPts val="1140"/>
              </a:lnSpc>
              <a:buClr>
                <a:srgbClr val="69BCAC"/>
              </a:buClr>
              <a:buFont typeface="Arial" panose="020B0604020202020204" pitchFamily="34" charset="0"/>
              <a:buChar char="•"/>
              <a:tabLst>
                <a:tab pos="4129088" algn="l"/>
              </a:tabLst>
            </a:pPr>
            <a:r>
              <a:rPr lang="en-GB" sz="1050" noProof="0" dirty="0"/>
              <a:t>Learning Outcomes	18</a:t>
            </a:r>
          </a:p>
          <a:p>
            <a:pPr marL="171450" indent="-171450">
              <a:lnSpc>
                <a:spcPts val="1140"/>
              </a:lnSpc>
              <a:buClr>
                <a:srgbClr val="69BCAC"/>
              </a:buClr>
              <a:buFont typeface="Arial" panose="020B0604020202020204" pitchFamily="34" charset="0"/>
              <a:buChar char="•"/>
              <a:tabLst>
                <a:tab pos="4129088" algn="l"/>
              </a:tabLst>
            </a:pPr>
            <a:r>
              <a:rPr lang="en-GB" sz="1050" b="1" noProof="0" dirty="0"/>
              <a:t>Activity 1_Level Basic</a:t>
            </a:r>
            <a:r>
              <a:rPr lang="en-GB" sz="1050" noProof="0" dirty="0"/>
              <a:t>	19</a:t>
            </a:r>
          </a:p>
          <a:p>
            <a:pPr marL="177800">
              <a:lnSpc>
                <a:spcPts val="1140"/>
              </a:lnSpc>
              <a:buClr>
                <a:srgbClr val="69BCAC"/>
              </a:buClr>
              <a:tabLst>
                <a:tab pos="4129088" algn="l"/>
              </a:tabLst>
            </a:pPr>
            <a:r>
              <a:rPr lang="en-GB" sz="1050" noProof="0" dirty="0"/>
              <a:t>Engineering and its Broader Impact</a:t>
            </a:r>
          </a:p>
          <a:p>
            <a:pPr marL="171450" indent="-171450">
              <a:lnSpc>
                <a:spcPts val="1140"/>
              </a:lnSpc>
              <a:buClr>
                <a:srgbClr val="69BCAC"/>
              </a:buClr>
              <a:buFont typeface="Arial" panose="020B0604020202020204" pitchFamily="34" charset="0"/>
              <a:buChar char="•"/>
              <a:tabLst>
                <a:tab pos="4129088" algn="l"/>
              </a:tabLst>
            </a:pPr>
            <a:r>
              <a:rPr lang="en-GB" sz="1050" b="1" noProof="0" dirty="0"/>
              <a:t>Activity 2_Advanced</a:t>
            </a:r>
            <a:r>
              <a:rPr lang="en-GB" sz="1050" noProof="0" dirty="0"/>
              <a:t>	20</a:t>
            </a:r>
          </a:p>
          <a:p>
            <a:pPr marL="177800">
              <a:lnSpc>
                <a:spcPts val="1140"/>
              </a:lnSpc>
              <a:buClr>
                <a:srgbClr val="69BCAC"/>
              </a:buClr>
              <a:tabLst>
                <a:tab pos="4129088" algn="l"/>
              </a:tabLst>
            </a:pPr>
            <a:r>
              <a:rPr lang="en-GB" sz="1050" noProof="0" dirty="0"/>
              <a:t>Social Accountability and the SA8000 Standard</a:t>
            </a:r>
          </a:p>
          <a:p>
            <a:pPr marL="171450" indent="-171450">
              <a:lnSpc>
                <a:spcPts val="1140"/>
              </a:lnSpc>
              <a:buClr>
                <a:srgbClr val="69BCAC"/>
              </a:buClr>
              <a:buFont typeface="Arial" panose="020B0604020202020204" pitchFamily="34" charset="0"/>
              <a:buChar char="•"/>
              <a:tabLst>
                <a:tab pos="4129088" algn="l"/>
              </a:tabLst>
            </a:pPr>
            <a:r>
              <a:rPr lang="en-GB" sz="1050" b="1" noProof="0" dirty="0"/>
              <a:t>Activity 3_Integrated Activity</a:t>
            </a:r>
            <a:r>
              <a:rPr lang="en-GB" sz="1050" noProof="0" dirty="0"/>
              <a:t>	24</a:t>
            </a:r>
          </a:p>
          <a:p>
            <a:pPr marL="177800">
              <a:lnSpc>
                <a:spcPts val="1140"/>
              </a:lnSpc>
              <a:buClr>
                <a:srgbClr val="69BCAC"/>
              </a:buClr>
              <a:tabLst>
                <a:tab pos="4129088" algn="l"/>
              </a:tabLst>
            </a:pPr>
            <a:r>
              <a:rPr lang="en-GB" sz="1050" noProof="0" dirty="0"/>
              <a:t>Ethics &amp; Social Accountability in Practice</a:t>
            </a:r>
          </a:p>
          <a:p>
            <a:pPr marL="177800">
              <a:lnSpc>
                <a:spcPts val="1140"/>
              </a:lnSpc>
              <a:buClr>
                <a:srgbClr val="69BCAC"/>
              </a:buClr>
              <a:tabLst>
                <a:tab pos="4129088" algn="l"/>
              </a:tabLst>
            </a:pPr>
            <a:r>
              <a:rPr lang="en-GB" sz="1050" noProof="0" dirty="0"/>
              <a:t>Whole System Mapping in Practice	</a:t>
            </a:r>
          </a:p>
          <a:p>
            <a:pPr marL="171450" indent="-171450">
              <a:lnSpc>
                <a:spcPts val="1140"/>
              </a:lnSpc>
              <a:buClr>
                <a:srgbClr val="69BCAC"/>
              </a:buClr>
              <a:buFont typeface="Arial" panose="020B0604020202020204" pitchFamily="34" charset="0"/>
              <a:buChar char="•"/>
              <a:tabLst>
                <a:tab pos="4129088" algn="l"/>
              </a:tabLst>
            </a:pPr>
            <a:r>
              <a:rPr lang="en-GB" sz="1050" noProof="0" dirty="0"/>
              <a:t>Applied teaching pedagogies	27</a:t>
            </a:r>
          </a:p>
          <a:p>
            <a:pPr marL="171450" indent="-171450">
              <a:lnSpc>
                <a:spcPts val="1140"/>
              </a:lnSpc>
              <a:buClr>
                <a:srgbClr val="69BCAC"/>
              </a:buClr>
              <a:buFont typeface="Arial" panose="020B0604020202020204" pitchFamily="34" charset="0"/>
              <a:buChar char="•"/>
              <a:tabLst>
                <a:tab pos="4129088" algn="l"/>
              </a:tabLst>
            </a:pPr>
            <a:r>
              <a:rPr lang="en-GB" sz="1050" noProof="0" dirty="0"/>
              <a:t>Direct References	28</a:t>
            </a:r>
          </a:p>
          <a:p>
            <a:pPr marL="171450" indent="-171450">
              <a:lnSpc>
                <a:spcPts val="1140"/>
              </a:lnSpc>
              <a:buClr>
                <a:srgbClr val="69BCAC"/>
              </a:buClr>
              <a:buFont typeface="Arial" panose="020B0604020202020204" pitchFamily="34" charset="0"/>
              <a:buChar char="•"/>
              <a:tabLst>
                <a:tab pos="4129088" algn="l"/>
              </a:tabLst>
            </a:pPr>
            <a:r>
              <a:rPr lang="en-GB" sz="1050" noProof="0" dirty="0"/>
              <a:t>Level I Assessment - Basic	29</a:t>
            </a:r>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285750" indent="-285750">
              <a:lnSpc>
                <a:spcPts val="1480"/>
              </a:lnSpc>
              <a:buClr>
                <a:srgbClr val="69BCAC"/>
              </a:buClr>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p:txBody>
      </p:sp>
      <p:sp>
        <p:nvSpPr>
          <p:cNvPr id="78" name="Text Placeholder 3">
            <a:extLst>
              <a:ext uri="{FF2B5EF4-FFF2-40B4-BE49-F238E27FC236}">
                <a16:creationId xmlns:a16="http://schemas.microsoft.com/office/drawing/2014/main" id="{A17F635D-D472-CFA8-1BBD-2D2F615AD4FC}"/>
              </a:ext>
            </a:extLst>
          </p:cNvPr>
          <p:cNvSpPr txBox="1">
            <a:spLocks/>
          </p:cNvSpPr>
          <p:nvPr/>
        </p:nvSpPr>
        <p:spPr>
          <a:xfrm>
            <a:off x="1953571" y="7600750"/>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noProof="0" dirty="0">
                <a:solidFill>
                  <a:srgbClr val="0E6E61"/>
                </a:solidFill>
              </a:rPr>
              <a:t>04</a:t>
            </a:r>
          </a:p>
        </p:txBody>
      </p:sp>
      <p:sp>
        <p:nvSpPr>
          <p:cNvPr id="79" name="Text Placeholder 4">
            <a:extLst>
              <a:ext uri="{FF2B5EF4-FFF2-40B4-BE49-F238E27FC236}">
                <a16:creationId xmlns:a16="http://schemas.microsoft.com/office/drawing/2014/main" id="{0B54D8F4-6418-A062-E02F-3F15C2A16735}"/>
              </a:ext>
            </a:extLst>
          </p:cNvPr>
          <p:cNvSpPr txBox="1">
            <a:spLocks/>
          </p:cNvSpPr>
          <p:nvPr/>
        </p:nvSpPr>
        <p:spPr>
          <a:xfrm>
            <a:off x="2536367" y="7442664"/>
            <a:ext cx="4646137" cy="2523670"/>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087813" algn="l"/>
              </a:tabLst>
            </a:pPr>
            <a:r>
              <a:rPr lang="en-GB" sz="1800" b="1" noProof="0" dirty="0">
                <a:solidFill>
                  <a:srgbClr val="3FC2E0"/>
                </a:solidFill>
              </a:rPr>
              <a:t>C12: Cultural &amp; Multidisciplinary </a:t>
            </a:r>
          </a:p>
          <a:p>
            <a:pPr>
              <a:lnSpc>
                <a:spcPts val="1760"/>
              </a:lnSpc>
              <a:tabLst>
                <a:tab pos="4087813" algn="l"/>
              </a:tabLst>
            </a:pPr>
            <a:r>
              <a:rPr lang="en-GB" sz="1800" b="1" noProof="0" dirty="0">
                <a:solidFill>
                  <a:srgbClr val="3FC2E0"/>
                </a:solidFill>
              </a:rPr>
              <a:t>Perspective</a:t>
            </a:r>
            <a:r>
              <a:rPr lang="en-GB" sz="1800" b="1" noProof="0" dirty="0">
                <a:solidFill>
                  <a:srgbClr val="69BCAC"/>
                </a:solidFill>
              </a:rPr>
              <a:t>	</a:t>
            </a:r>
            <a:r>
              <a:rPr lang="en-GB" sz="1200" noProof="0" dirty="0"/>
              <a:t>31</a:t>
            </a:r>
          </a:p>
          <a:p>
            <a:pPr>
              <a:tabLst>
                <a:tab pos="4087813" algn="l"/>
              </a:tabLst>
            </a:pPr>
            <a:endParaRPr lang="en-GB" sz="500" noProof="0" dirty="0"/>
          </a:p>
          <a:p>
            <a:pPr>
              <a:tabLst>
                <a:tab pos="4087813" algn="l"/>
              </a:tabLst>
            </a:pPr>
            <a:endParaRPr lang="en-GB" sz="300" noProof="0" dirty="0"/>
          </a:p>
          <a:p>
            <a:pPr marL="171450" indent="-171450">
              <a:lnSpc>
                <a:spcPts val="1180"/>
              </a:lnSpc>
              <a:buClr>
                <a:srgbClr val="3FC2E0"/>
              </a:buClr>
              <a:buFont typeface="Arial" panose="020B0604020202020204" pitchFamily="34" charset="0"/>
              <a:buChar char="•"/>
              <a:tabLst>
                <a:tab pos="4087813" algn="l"/>
              </a:tabLst>
            </a:pPr>
            <a:r>
              <a:rPr lang="en-GB" sz="1050" noProof="0" dirty="0"/>
              <a:t>Learning Outcomes	31</a:t>
            </a:r>
          </a:p>
          <a:p>
            <a:pPr marL="171450" indent="-171450">
              <a:lnSpc>
                <a:spcPts val="1180"/>
              </a:lnSpc>
              <a:buClr>
                <a:srgbClr val="3FC2E0"/>
              </a:buClr>
              <a:buFont typeface="Arial" panose="020B0604020202020204" pitchFamily="34" charset="0"/>
              <a:buChar char="•"/>
              <a:tabLst>
                <a:tab pos="4087813" algn="l"/>
              </a:tabLst>
            </a:pPr>
            <a:r>
              <a:rPr lang="en-GB" sz="1050" b="1" noProof="0" dirty="0"/>
              <a:t>Activity 1_Level Basic</a:t>
            </a:r>
            <a:r>
              <a:rPr lang="en-GB" sz="1050" noProof="0" dirty="0"/>
              <a:t>	32</a:t>
            </a:r>
          </a:p>
          <a:p>
            <a:pPr marL="180975">
              <a:lnSpc>
                <a:spcPts val="1180"/>
              </a:lnSpc>
              <a:buClr>
                <a:srgbClr val="3FC2E0"/>
              </a:buClr>
              <a:tabLst>
                <a:tab pos="4087813" algn="l"/>
              </a:tabLst>
            </a:pPr>
            <a:r>
              <a:rPr lang="en-GB" sz="1050" noProof="0" dirty="0"/>
              <a:t>Urban Challenges from Multiple Perspectives</a:t>
            </a:r>
          </a:p>
          <a:p>
            <a:pPr marL="171450" indent="-171450">
              <a:lnSpc>
                <a:spcPts val="1180"/>
              </a:lnSpc>
              <a:buClr>
                <a:srgbClr val="3FC2E0"/>
              </a:buClr>
              <a:buFont typeface="Arial" panose="020B0604020202020204" pitchFamily="34" charset="0"/>
              <a:buChar char="•"/>
              <a:tabLst>
                <a:tab pos="4087813" algn="l"/>
              </a:tabLst>
            </a:pPr>
            <a:r>
              <a:rPr lang="en-GB" sz="1050" b="1" noProof="0" dirty="0"/>
              <a:t>Activity 2_Advanced</a:t>
            </a:r>
            <a:r>
              <a:rPr lang="en-GB" sz="1050" noProof="0" dirty="0"/>
              <a:t>	33</a:t>
            </a:r>
          </a:p>
          <a:p>
            <a:pPr marL="180975">
              <a:lnSpc>
                <a:spcPts val="1180"/>
              </a:lnSpc>
              <a:buClr>
                <a:srgbClr val="3FC2E0"/>
              </a:buClr>
              <a:tabLst>
                <a:tab pos="4087813" algn="l"/>
              </a:tabLst>
            </a:pPr>
            <a:r>
              <a:rPr lang="en-GB" sz="1050" noProof="0" dirty="0"/>
              <a:t>Multi-Perspective Smartphone Sustainability</a:t>
            </a:r>
          </a:p>
          <a:p>
            <a:pPr marL="171450" indent="-171450">
              <a:lnSpc>
                <a:spcPts val="1180"/>
              </a:lnSpc>
              <a:buClr>
                <a:srgbClr val="3FC2E0"/>
              </a:buClr>
              <a:buFont typeface="Arial" panose="020B0604020202020204" pitchFamily="34" charset="0"/>
              <a:buChar char="•"/>
              <a:tabLst>
                <a:tab pos="4087813" algn="l"/>
              </a:tabLst>
            </a:pPr>
            <a:r>
              <a:rPr lang="en-GB" sz="1050" b="1" noProof="0" dirty="0"/>
              <a:t>Activity 3_Integrated Activity</a:t>
            </a:r>
            <a:r>
              <a:rPr lang="en-GB" sz="1050" noProof="0" dirty="0"/>
              <a:t>	34</a:t>
            </a:r>
          </a:p>
          <a:p>
            <a:pPr marL="180975">
              <a:lnSpc>
                <a:spcPts val="1180"/>
              </a:lnSpc>
              <a:buClr>
                <a:srgbClr val="3FC2E0"/>
              </a:buClr>
              <a:tabLst>
                <a:tab pos="4087813" algn="l"/>
              </a:tabLst>
            </a:pPr>
            <a:r>
              <a:rPr lang="en-GB" sz="1050" noProof="0" dirty="0"/>
              <a:t>Reducing Campus Plastic</a:t>
            </a:r>
          </a:p>
          <a:p>
            <a:pPr marL="171450" indent="-171450">
              <a:lnSpc>
                <a:spcPts val="1180"/>
              </a:lnSpc>
              <a:buClr>
                <a:srgbClr val="3FC2E0"/>
              </a:buClr>
              <a:buFont typeface="Arial" panose="020B0604020202020204" pitchFamily="34" charset="0"/>
              <a:buChar char="•"/>
              <a:tabLst>
                <a:tab pos="4087813" algn="l"/>
              </a:tabLst>
            </a:pPr>
            <a:r>
              <a:rPr lang="en-GB" sz="1050" noProof="0" dirty="0"/>
              <a:t>Applied teaching pedagogies	36</a:t>
            </a:r>
          </a:p>
          <a:p>
            <a:pPr marL="171450" indent="-171450">
              <a:lnSpc>
                <a:spcPts val="1180"/>
              </a:lnSpc>
              <a:buClr>
                <a:srgbClr val="3FC2E0"/>
              </a:buClr>
              <a:buFont typeface="Arial" panose="020B0604020202020204" pitchFamily="34" charset="0"/>
              <a:buChar char="•"/>
              <a:tabLst>
                <a:tab pos="4087813" algn="l"/>
              </a:tabLst>
            </a:pPr>
            <a:r>
              <a:rPr lang="en-GB" sz="1050" noProof="0" dirty="0"/>
              <a:t>Direct References	37</a:t>
            </a:r>
          </a:p>
          <a:p>
            <a:pPr marL="171450" indent="-171450">
              <a:lnSpc>
                <a:spcPts val="1180"/>
              </a:lnSpc>
              <a:buClr>
                <a:srgbClr val="3FC2E0"/>
              </a:buClr>
              <a:buFont typeface="Arial" panose="020B0604020202020204" pitchFamily="34" charset="0"/>
              <a:buChar char="•"/>
              <a:tabLst>
                <a:tab pos="4087813" algn="l"/>
              </a:tabLst>
            </a:pPr>
            <a:r>
              <a:rPr lang="en-GB" sz="1050" noProof="0" dirty="0"/>
              <a:t>Level I Assessment - Basic	38</a:t>
            </a:r>
            <a:endParaRPr lang="en-GB" noProof="0" dirty="0"/>
          </a:p>
          <a:p>
            <a:pPr>
              <a:tabLst>
                <a:tab pos="4087813" algn="l"/>
              </a:tabLst>
            </a:pPr>
            <a:endParaRPr lang="en-GB" noProof="0" dirty="0"/>
          </a:p>
          <a:p>
            <a:pPr>
              <a:tabLst>
                <a:tab pos="4087813" algn="l"/>
              </a:tabLst>
            </a:pPr>
            <a:endParaRPr lang="en-GB" noProof="0" dirty="0"/>
          </a:p>
        </p:txBody>
      </p:sp>
      <p:cxnSp>
        <p:nvCxnSpPr>
          <p:cNvPr id="87" name="Straight Connector 86">
            <a:extLst>
              <a:ext uri="{FF2B5EF4-FFF2-40B4-BE49-F238E27FC236}">
                <a16:creationId xmlns:a16="http://schemas.microsoft.com/office/drawing/2014/main" id="{EFB76353-CF1C-0FD6-157F-37B058699ED9}"/>
              </a:ext>
            </a:extLst>
          </p:cNvPr>
          <p:cNvCxnSpPr>
            <a:cxnSpLocks/>
          </p:cNvCxnSpPr>
          <p:nvPr/>
        </p:nvCxnSpPr>
        <p:spPr>
          <a:xfrm>
            <a:off x="1937712" y="1231236"/>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6D88A0-F739-3956-A30B-CCA41D9D6C55}"/>
              </a:ext>
            </a:extLst>
          </p:cNvPr>
          <p:cNvCxnSpPr>
            <a:cxnSpLocks/>
          </p:cNvCxnSpPr>
          <p:nvPr/>
        </p:nvCxnSpPr>
        <p:spPr>
          <a:xfrm>
            <a:off x="1926504" y="3267589"/>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A7AD7BE-B90C-63E7-D139-38B06DEFB2D5}"/>
              </a:ext>
            </a:extLst>
          </p:cNvPr>
          <p:cNvCxnSpPr>
            <a:cxnSpLocks/>
          </p:cNvCxnSpPr>
          <p:nvPr/>
        </p:nvCxnSpPr>
        <p:spPr>
          <a:xfrm>
            <a:off x="1926504" y="5591771"/>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CF22DA4-2F05-27EA-03B1-FA229B845528}"/>
              </a:ext>
            </a:extLst>
          </p:cNvPr>
          <p:cNvCxnSpPr>
            <a:cxnSpLocks/>
          </p:cNvCxnSpPr>
          <p:nvPr/>
        </p:nvCxnSpPr>
        <p:spPr>
          <a:xfrm>
            <a:off x="1973783" y="8005676"/>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3C72B21-E2EE-4719-B53D-1140A372DF1F}"/>
              </a:ext>
            </a:extLst>
          </p:cNvPr>
          <p:cNvGrpSpPr/>
          <p:nvPr/>
        </p:nvGrpSpPr>
        <p:grpSpPr>
          <a:xfrm>
            <a:off x="2601571" y="10007240"/>
            <a:ext cx="4313392" cy="369332"/>
            <a:chOff x="441152" y="6867141"/>
            <a:chExt cx="4848131" cy="415118"/>
          </a:xfrm>
        </p:grpSpPr>
        <p:pic>
          <p:nvPicPr>
            <p:cNvPr id="19" name="Picture 18">
              <a:extLst>
                <a:ext uri="{FF2B5EF4-FFF2-40B4-BE49-F238E27FC236}">
                  <a16:creationId xmlns:a16="http://schemas.microsoft.com/office/drawing/2014/main" id="{65268861-BBD6-E7BA-646D-A309394DAFDB}"/>
                </a:ext>
              </a:extLst>
            </p:cNvPr>
            <p:cNvPicPr>
              <a:picLocks noChangeAspect="1"/>
            </p:cNvPicPr>
            <p:nvPr/>
          </p:nvPicPr>
          <p:blipFill>
            <a:blip r:embed="rId2"/>
            <a:stretch>
              <a:fillRect/>
            </a:stretch>
          </p:blipFill>
          <p:spPr>
            <a:xfrm>
              <a:off x="441152" y="6898511"/>
              <a:ext cx="1552020" cy="345591"/>
            </a:xfrm>
            <a:prstGeom prst="rect">
              <a:avLst/>
            </a:prstGeom>
          </p:spPr>
        </p:pic>
        <p:sp>
          <p:nvSpPr>
            <p:cNvPr id="20" name="TextBox 19">
              <a:extLst>
                <a:ext uri="{FF2B5EF4-FFF2-40B4-BE49-F238E27FC236}">
                  <a16:creationId xmlns:a16="http://schemas.microsoft.com/office/drawing/2014/main" id="{BFDAFDBF-B3C1-BACF-88BF-DAD4D5224AD0}"/>
                </a:ext>
              </a:extLst>
            </p:cNvPr>
            <p:cNvSpPr txBox="1"/>
            <p:nvPr/>
          </p:nvSpPr>
          <p:spPr>
            <a:xfrm>
              <a:off x="1993170" y="6867141"/>
              <a:ext cx="3296113" cy="415118"/>
            </a:xfrm>
            <a:prstGeom prst="rect">
              <a:avLst/>
            </a:prstGeom>
            <a:noFill/>
          </p:spPr>
          <p:txBody>
            <a:bodyPr wrap="square">
              <a:spAutoFit/>
            </a:bodyPr>
            <a:lstStyle/>
            <a:p>
              <a:pPr algn="just"/>
              <a:r>
                <a:rPr lang="en-GB" sz="450" b="0" i="0" u="none" strike="noStrike" noProof="0" dirty="0">
                  <a:solidFill>
                    <a:srgbClr val="414141"/>
                  </a:solidFill>
                  <a:effectLst/>
                  <a:latin typeface="Calibri" panose="020F0502020204030204" pitchFamily="34" charset="0"/>
                  <a:cs typeface="Calibri" panose="020F0502020204030204" pitchFamily="34" charset="0"/>
                </a:rPr>
                <a:t> 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lang="en-GB" sz="45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4863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BA1FD96-23F5-4DA1-6E91-02F36B27343F}"/>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CDF0422B-C532-AC2C-359C-414C0135115A}"/>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48C2DF57-7309-0DEF-30DD-F81944A4102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B10C1B2C-5073-A1FD-CB3D-2342AF75E15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6AD6BE8E-3DE3-ACCA-A3CE-28084D23098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0705FA27-4B2B-7883-B654-1567445FA9F3}"/>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8FCC0C30-1888-7A52-5615-1E832EA991F2}"/>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6" name="Text Placeholder 4">
            <a:extLst>
              <a:ext uri="{FF2B5EF4-FFF2-40B4-BE49-F238E27FC236}">
                <a16:creationId xmlns:a16="http://schemas.microsoft.com/office/drawing/2014/main" id="{2EE67EE8-1700-E439-563E-951F0E76DF2F}"/>
              </a:ext>
            </a:extLst>
          </p:cNvPr>
          <p:cNvSpPr txBox="1">
            <a:spLocks/>
          </p:cNvSpPr>
          <p:nvPr/>
        </p:nvSpPr>
        <p:spPr>
          <a:xfrm>
            <a:off x="933112" y="1509201"/>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Engineering and its Broader Impact</a:t>
            </a:r>
          </a:p>
        </p:txBody>
      </p:sp>
      <p:cxnSp>
        <p:nvCxnSpPr>
          <p:cNvPr id="17" name="Straight Connector 16">
            <a:extLst>
              <a:ext uri="{FF2B5EF4-FFF2-40B4-BE49-F238E27FC236}">
                <a16:creationId xmlns:a16="http://schemas.microsoft.com/office/drawing/2014/main" id="{8FFDBD18-1CF6-1801-51DD-19563C4BAE26}"/>
              </a:ext>
            </a:extLst>
          </p:cNvPr>
          <p:cNvCxnSpPr>
            <a:cxnSpLocks/>
          </p:cNvCxnSpPr>
          <p:nvPr/>
        </p:nvCxnSpPr>
        <p:spPr>
          <a:xfrm>
            <a:off x="2325980" y="248889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CA438107-2F8C-D236-C357-C316DD8F36A1}"/>
              </a:ext>
            </a:extLst>
          </p:cNvPr>
          <p:cNvSpPr txBox="1">
            <a:spLocks/>
          </p:cNvSpPr>
          <p:nvPr/>
        </p:nvSpPr>
        <p:spPr>
          <a:xfrm>
            <a:off x="903035" y="2363664"/>
            <a:ext cx="6356854" cy="764767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buClr>
                <a:srgbClr val="3FC2E0"/>
              </a:buClr>
              <a:buSzPct val="100000"/>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(PART 2)</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nSpc>
                <a:spcPts val="1280"/>
              </a:lnSpc>
              <a:buClr>
                <a:srgbClr val="3FC2E0"/>
              </a:buClr>
              <a:buSzPct val="100000"/>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Regenerative Engineering Design: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The video argues that 21st-century economies must be "regenerative by design", moving away from degenerative linear processes of 'take-make-use-throw away' towards working with nature's cycles where resources are used again and again. Examples include renewable energy and circular city design.</a:t>
            </a:r>
          </a:p>
          <a:p>
            <a:pPr marL="184150" indent="-171450">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Question: How can the principles of regenerative design be applied within your specific engineering discipline (e.g., materials engineering, civil engineering, mechanical design)? What are the ethical motivations and challenges involved in designing systems, products, or infrastructure that minimize waste, utilize renewable resources, and fit within natural cycles? How does this contrast with ethical considerations in traditional, linear design?</a:t>
            </a:r>
          </a:p>
          <a:p>
            <a:pPr marL="184150" indent="-171450">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Distributive Engineering Design:</a:t>
            </a:r>
            <a:r>
              <a:rPr lang="en-GB" sz="1500" noProof="0" dirty="0">
                <a:solidFill>
                  <a:srgbClr val="0E6E61"/>
                </a:solidFill>
                <a:latin typeface="Calibri" panose="020F0502020204030204" pitchFamily="34" charset="0"/>
                <a:cs typeface="Calibri" panose="020F0502020204030204" pitchFamily="34" charset="0"/>
              </a:rPr>
              <a:t>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Raworth also calls for economies to be "distributive by design", using technologies and institutions to distribute wealth, knowledge, and empowerment more broadly, contrasting with 20th-century centralized models. She mentions renewable energy networks, digital platforms, and 3D printing as examples of potentially more distributive technologies.</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How can engineers design technologies, systems, or products to be inherently more distributive, sharing benefits, access, or knowledge more equitably among people and communities? What ethical responsibilities do engineers have to consider the social and economic impacts of their designs regarding equity and access?</a:t>
            </a:r>
          </a:p>
          <a:p>
            <a:pPr marL="184150" indent="-171450">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Navigating Societal Addictions to Growth: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The talk highlights societal addictions to growth – financially, politically, and socially. These addictions influence investment, policy, and consumer behaviour.</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How might these societal addictions to growth create ethical dilemmas or pressures for engineers in their professional lives? For instance, accepting projects that are profitable but environmentally damaging, or designing products with planned obsolescence to drive consumption? How can engineers exercise social responsibility when faced with pressures to prioritize growth over the regenerative and distributive goals of a thriving economy?</a:t>
            </a:r>
          </a:p>
          <a:p>
            <a:pPr marL="184150" indent="-171450">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Boundaries as Innovation Drivers: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Raworth argues that boundaries, like the ecological and social limits in the Doughnut, are not just constraints but can "unleash our potential" for "boundless creativity".</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How can engineering students view and utilize the environmental and social boundaries discussed in the video (e.g., limited resources, climate targets, basic human needs) as drivers for innovation and creativity in their design processes, rather than solely as limitations? Can you think of engineering challenges where working within strict boundaries has historically led to more innovative, efficient, or ethically sound solutions?</a:t>
            </a:r>
          </a:p>
          <a:p>
            <a:pPr marL="184150" indent="-171450">
              <a:buClr>
                <a:srgbClr val="3FC2E0"/>
              </a:buClr>
              <a:buSzPct val="100000"/>
              <a:buFont typeface="Arial" panose="020B0604020202020204" pitchFamily="34" charset="0"/>
              <a:buChar char="•"/>
            </a:pPr>
            <a:endParaRPr lang="en-GB" sz="800" noProof="0" dirty="0">
              <a:latin typeface="Calibri" panose="020F0502020204030204" pitchFamily="34" charset="0"/>
              <a:cs typeface="Calibri" panose="020F0502020204030204" pitchFamily="34" charset="0"/>
            </a:endParaRPr>
          </a:p>
          <a:p>
            <a:pPr>
              <a:lnSpc>
                <a:spcPts val="1280"/>
              </a:lnSpc>
              <a:spcBef>
                <a:spcPts val="600"/>
              </a:spcBef>
              <a:spcAft>
                <a:spcPts val="600"/>
              </a:spcAft>
              <a:buClr>
                <a:srgbClr val="3FC2E0"/>
              </a:buClr>
              <a:buSzPct val="100000"/>
            </a:pPr>
            <a:r>
              <a:rPr lang="en-GB" sz="1150" b="1" noProof="0" dirty="0">
                <a:latin typeface="Calibri" panose="020F0502020204030204" pitchFamily="34" charset="0"/>
                <a:cs typeface="Calibri" panose="020F0502020204030204" pitchFamily="34" charset="0"/>
              </a:rPr>
              <a:t>These questions are designed to provoke discussion by directly referencing concepts and terminology from the video ("thrive, not grow," "Doughnut," "regenerative design," "distributive design," "addictions to growth," "boundaries as creativity") and explicitly asking students to connect them to their field of engineering, considering both technical approaches and ethical implications.</a:t>
            </a: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0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0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0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3045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33112" y="1613352"/>
            <a:ext cx="5630959"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Social Accountability and the SA8000 Standard</a:t>
            </a:r>
          </a:p>
        </p:txBody>
      </p:sp>
      <p:grpSp>
        <p:nvGrpSpPr>
          <p:cNvPr id="9" name="Group 8">
            <a:extLst>
              <a:ext uri="{FF2B5EF4-FFF2-40B4-BE49-F238E27FC236}">
                <a16:creationId xmlns:a16="http://schemas.microsoft.com/office/drawing/2014/main" id="{87C0AB9B-2E3D-E9FB-D47A-BA50E932FABB}"/>
              </a:ext>
            </a:extLst>
          </p:cNvPr>
          <p:cNvGrpSpPr/>
          <p:nvPr/>
        </p:nvGrpSpPr>
        <p:grpSpPr>
          <a:xfrm>
            <a:off x="632678" y="4589"/>
            <a:ext cx="7206111" cy="1687885"/>
            <a:chOff x="632678" y="4589"/>
            <a:chExt cx="7206111" cy="1687885"/>
          </a:xfrm>
        </p:grpSpPr>
        <p:grpSp>
          <p:nvGrpSpPr>
            <p:cNvPr id="11" name="Group 10">
              <a:extLst>
                <a:ext uri="{FF2B5EF4-FFF2-40B4-BE49-F238E27FC236}">
                  <a16:creationId xmlns:a16="http://schemas.microsoft.com/office/drawing/2014/main" id="{400ACBA1-B9E4-2C55-3583-7D30E58113FA}"/>
                </a:ext>
              </a:extLst>
            </p:cNvPr>
            <p:cNvGrpSpPr/>
            <p:nvPr/>
          </p:nvGrpSpPr>
          <p:grpSpPr>
            <a:xfrm>
              <a:off x="879244" y="4589"/>
              <a:ext cx="6959545" cy="1670099"/>
              <a:chOff x="1505150" y="-412626"/>
              <a:chExt cx="7631625" cy="1831381"/>
            </a:xfrm>
          </p:grpSpPr>
          <p:sp>
            <p:nvSpPr>
              <p:cNvPr id="18" name="Rectangle 107">
                <a:extLst>
                  <a:ext uri="{FF2B5EF4-FFF2-40B4-BE49-F238E27FC236}">
                    <a16:creationId xmlns:a16="http://schemas.microsoft.com/office/drawing/2014/main" id="{8D72A2E4-5C45-60CD-6E07-33B0DD1488B9}"/>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C036C367-CABC-EE7F-818F-9CC824C33628}"/>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5" name="Text Placeholder 32">
              <a:extLst>
                <a:ext uri="{FF2B5EF4-FFF2-40B4-BE49-F238E27FC236}">
                  <a16:creationId xmlns:a16="http://schemas.microsoft.com/office/drawing/2014/main" id="{116CAB12-EA6A-4134-E865-D8753DE72A1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6" name="Straight Connector 15">
              <a:extLst>
                <a:ext uri="{FF2B5EF4-FFF2-40B4-BE49-F238E27FC236}">
                  <a16:creationId xmlns:a16="http://schemas.microsoft.com/office/drawing/2014/main" id="{3C4E3BD2-B24C-5173-7E29-FA64AA42D922}"/>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C54A5E30-4A0A-10A3-C037-57BC15F1DECD}"/>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 name="Straight Connector 19">
            <a:extLst>
              <a:ext uri="{FF2B5EF4-FFF2-40B4-BE49-F238E27FC236}">
                <a16:creationId xmlns:a16="http://schemas.microsoft.com/office/drawing/2014/main" id="{FD0627E9-2D02-743B-BC97-FD2E577B9F60}"/>
              </a:ext>
            </a:extLst>
          </p:cNvPr>
          <p:cNvCxnSpPr>
            <a:cxnSpLocks/>
          </p:cNvCxnSpPr>
          <p:nvPr/>
        </p:nvCxnSpPr>
        <p:spPr>
          <a:xfrm>
            <a:off x="2302189" y="268104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grpSp>
        <p:nvGrpSpPr>
          <p:cNvPr id="24" name="Grupo 4">
            <a:extLst>
              <a:ext uri="{FF2B5EF4-FFF2-40B4-BE49-F238E27FC236}">
                <a16:creationId xmlns:a16="http://schemas.microsoft.com/office/drawing/2014/main" id="{233F8578-2075-88E6-C716-584CC616621E}"/>
              </a:ext>
            </a:extLst>
          </p:cNvPr>
          <p:cNvGrpSpPr/>
          <p:nvPr/>
        </p:nvGrpSpPr>
        <p:grpSpPr>
          <a:xfrm>
            <a:off x="2293474" y="4850950"/>
            <a:ext cx="2275200" cy="396000"/>
            <a:chOff x="4166393" y="4830381"/>
            <a:chExt cx="2564890" cy="365484"/>
          </a:xfrm>
        </p:grpSpPr>
        <p:sp>
          <p:nvSpPr>
            <p:cNvPr id="25" name="Rectángulo redondeado 250">
              <a:hlinkClick r:id="rId3"/>
              <a:extLst>
                <a:ext uri="{FF2B5EF4-FFF2-40B4-BE49-F238E27FC236}">
                  <a16:creationId xmlns:a16="http://schemas.microsoft.com/office/drawing/2014/main" id="{DD938A38-310F-2749-1BE2-7BFC0191C69F}"/>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7" name="CuadroTexto 11">
              <a:extLst>
                <a:ext uri="{FF2B5EF4-FFF2-40B4-BE49-F238E27FC236}">
                  <a16:creationId xmlns:a16="http://schemas.microsoft.com/office/drawing/2014/main" id="{519C4943-E86F-84A2-032E-ECB1E9D5A8C1}"/>
                </a:ext>
              </a:extLst>
            </p:cNvPr>
            <p:cNvSpPr txBox="1"/>
            <p:nvPr/>
          </p:nvSpPr>
          <p:spPr>
            <a:xfrm>
              <a:off x="4166393" y="4887846"/>
              <a:ext cx="2564890"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_A2_</a:t>
              </a:r>
              <a:r>
                <a:rPr lang="en-GB" kern="1200" noProof="0" dirty="0">
                  <a:solidFill>
                    <a:srgbClr val="FFFFFF"/>
                  </a:solidFill>
                  <a:latin typeface="Calibri" panose="020F0502020204030204" pitchFamily="34" charset="0"/>
                  <a:ea typeface="+mn-ea"/>
                  <a:cs typeface="Calibri" panose="020F0502020204030204" pitchFamily="34" charset="0"/>
                </a:rPr>
                <a:t>R1_T6</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endParaRPr>
            </a:p>
          </p:txBody>
        </p:sp>
      </p:grpSp>
      <p:grpSp>
        <p:nvGrpSpPr>
          <p:cNvPr id="28" name="Grupo 4">
            <a:extLst>
              <a:ext uri="{FF2B5EF4-FFF2-40B4-BE49-F238E27FC236}">
                <a16:creationId xmlns:a16="http://schemas.microsoft.com/office/drawing/2014/main" id="{FD041901-B295-36CE-0680-01FB066C3DA3}"/>
              </a:ext>
            </a:extLst>
          </p:cNvPr>
          <p:cNvGrpSpPr/>
          <p:nvPr/>
        </p:nvGrpSpPr>
        <p:grpSpPr>
          <a:xfrm>
            <a:off x="4775121" y="4859856"/>
            <a:ext cx="2275201" cy="396001"/>
            <a:chOff x="4166392" y="4830381"/>
            <a:chExt cx="2564891" cy="365484"/>
          </a:xfrm>
        </p:grpSpPr>
        <p:sp>
          <p:nvSpPr>
            <p:cNvPr id="29" name="Rectángulo redondeado 250">
              <a:hlinkClick r:id="rId3"/>
              <a:extLst>
                <a:ext uri="{FF2B5EF4-FFF2-40B4-BE49-F238E27FC236}">
                  <a16:creationId xmlns:a16="http://schemas.microsoft.com/office/drawing/2014/main" id="{E934FE85-C715-126F-389B-FB4BA0557C1F}"/>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0" name="CuadroTexto 11">
              <a:extLst>
                <a:ext uri="{FF2B5EF4-FFF2-40B4-BE49-F238E27FC236}">
                  <a16:creationId xmlns:a16="http://schemas.microsoft.com/office/drawing/2014/main" id="{EB32E571-54A1-B43F-25AA-A4E1DFCC872B}"/>
                </a:ext>
              </a:extLst>
            </p:cNvPr>
            <p:cNvSpPr txBox="1"/>
            <p:nvPr/>
          </p:nvSpPr>
          <p:spPr>
            <a:xfrm>
              <a:off x="4166392" y="4880932"/>
              <a:ext cx="2564889"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_A2_</a:t>
              </a:r>
              <a:r>
                <a:rPr lang="en-GB" kern="1200" noProof="0" dirty="0">
                  <a:solidFill>
                    <a:srgbClr val="FFFFFF"/>
                  </a:solidFill>
                  <a:latin typeface="Calibri" panose="020F0502020204030204" pitchFamily="34" charset="0"/>
                  <a:ea typeface="+mn-ea"/>
                  <a:cs typeface="Calibri" panose="020F0502020204030204" pitchFamily="34" charset="0"/>
                </a:rPr>
                <a:t>R2_T7</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endParaRPr>
            </a:p>
          </p:txBody>
        </p:sp>
      </p:grpSp>
      <p:cxnSp>
        <p:nvCxnSpPr>
          <p:cNvPr id="31" name="Straight Connector 30">
            <a:extLst>
              <a:ext uri="{FF2B5EF4-FFF2-40B4-BE49-F238E27FC236}">
                <a16:creationId xmlns:a16="http://schemas.microsoft.com/office/drawing/2014/main" id="{4A624EA3-E47C-2694-18AA-E27DDD4621B0}"/>
              </a:ext>
            </a:extLst>
          </p:cNvPr>
          <p:cNvCxnSpPr>
            <a:cxnSpLocks/>
          </p:cNvCxnSpPr>
          <p:nvPr/>
        </p:nvCxnSpPr>
        <p:spPr>
          <a:xfrm>
            <a:off x="2302189" y="432770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EB51984-FF1B-9C9A-D617-E52EA9DA9AAE}"/>
              </a:ext>
            </a:extLst>
          </p:cNvPr>
          <p:cNvCxnSpPr>
            <a:cxnSpLocks/>
          </p:cNvCxnSpPr>
          <p:nvPr/>
        </p:nvCxnSpPr>
        <p:spPr>
          <a:xfrm>
            <a:off x="2365403" y="613420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6">
            <a:extLst>
              <a:ext uri="{FF2B5EF4-FFF2-40B4-BE49-F238E27FC236}">
                <a16:creationId xmlns:a16="http://schemas.microsoft.com/office/drawing/2014/main" id="{A341C8B9-D12E-5888-7E1E-AC288E5E37A6}"/>
              </a:ext>
            </a:extLst>
          </p:cNvPr>
          <p:cNvSpPr txBox="1">
            <a:spLocks/>
          </p:cNvSpPr>
          <p:nvPr/>
        </p:nvSpPr>
        <p:spPr>
          <a:xfrm>
            <a:off x="933112" y="2558611"/>
            <a:ext cx="6249116"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In this activity, students are introduced to the concept of social responsibility in engineering, focusing on how technical decisions can impact workers, communities, and the environment across the product lifecycle. The SA8000 standard is presented as a practical framework for understanding ethical labour practices. By exploring its nine core areas, students will begin to consider how engineers can contribute to socially responsible and ethically sound solutions in real-world contexts.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r>
              <a:rPr lang="en-GB" sz="1150" noProof="0" dirty="0">
                <a:latin typeface="Calibri" panose="020F0502020204030204" pitchFamily="34" charset="0"/>
                <a:cs typeface="Calibri" panose="020F0502020204030204" pitchFamily="34" charset="0"/>
              </a:rPr>
              <a:t>Review the </a:t>
            </a:r>
            <a:r>
              <a:rPr lang="en-GB" sz="1150" b="1" noProof="0" dirty="0">
                <a:latin typeface="Calibri" panose="020F0502020204030204" pitchFamily="34" charset="0"/>
                <a:cs typeface="Calibri" panose="020F0502020204030204" pitchFamily="34" charset="0"/>
              </a:rPr>
              <a:t>Social Accountability 8000 (SA8000) standard </a:t>
            </a:r>
            <a:r>
              <a:rPr lang="en-GB" sz="1150" noProof="0" dirty="0">
                <a:latin typeface="Calibri" panose="020F0502020204030204" pitchFamily="34" charset="0"/>
                <a:cs typeface="Calibri" panose="020F0502020204030204" pitchFamily="34" charset="0"/>
              </a:rPr>
              <a:t>framework and the </a:t>
            </a:r>
            <a:r>
              <a:rPr lang="en-GB" sz="1150" b="1" noProof="0" dirty="0">
                <a:latin typeface="Calibri" panose="020F0502020204030204" pitchFamily="34" charset="0"/>
                <a:cs typeface="Calibri" panose="020F0502020204030204" pitchFamily="34" charset="0"/>
              </a:rPr>
              <a:t>SA8000 Guidance Document</a:t>
            </a:r>
            <a:r>
              <a:rPr lang="en-GB" sz="1150" noProof="0" dirty="0">
                <a:latin typeface="Calibri" panose="020F0502020204030204" pitchFamily="34" charset="0"/>
                <a:cs typeface="Calibri" panose="020F0502020204030204" pitchFamily="34" charset="0"/>
              </a:rPr>
              <a:t>. </a:t>
            </a: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r>
              <a:rPr lang="en-GB" sz="1150" noProof="0" dirty="0">
                <a:latin typeface="Calibri" panose="020F0502020204030204" pitchFamily="34" charset="0"/>
                <a:cs typeface="Calibri" panose="020F0502020204030204" pitchFamily="34" charset="0"/>
              </a:rPr>
              <a:t>Engage in the group discussion, following your instructor’s discussion prompts</a:t>
            </a: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r>
              <a:rPr lang="en-GB" sz="12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(40 - 60 mins)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Begin by briefly introducing the concept of social responsibility and ethical considerations specifically for engineers (20-30 minutes). Explain that engineering solutions have impacts far beyond technical function - they affect people, communities, and the environment throughout their lifecycle and supply chain. Introduce the </a:t>
            </a:r>
            <a:r>
              <a:rPr lang="en-GB" sz="1150" b="1" noProof="0" dirty="0">
                <a:latin typeface="Calibri" panose="020F0502020204030204" pitchFamily="34" charset="0"/>
                <a:cs typeface="Calibri" panose="020F0502020204030204" pitchFamily="34" charset="0"/>
              </a:rPr>
              <a:t>Social Accountability 8000 (SA8000) standard</a:t>
            </a:r>
            <a:r>
              <a:rPr lang="en-GB" sz="1150" noProof="0" dirty="0">
                <a:latin typeface="Calibri" panose="020F0502020204030204" pitchFamily="34" charset="0"/>
                <a:cs typeface="Calibri" panose="020F0502020204030204" pitchFamily="34" charset="0"/>
              </a:rPr>
              <a:t> as a widely recognized framework for social accountability in workplaces, addressing ethical labour practices. Note that this standard provides a concrete way to understand and address some of these social impacts. Present or share the link to the </a:t>
            </a:r>
            <a:r>
              <a:rPr lang="en-GB" sz="1150" b="1" noProof="0" dirty="0">
                <a:latin typeface="Calibri" panose="020F0502020204030204" pitchFamily="34" charset="0"/>
                <a:cs typeface="Calibri" panose="020F0502020204030204" pitchFamily="34" charset="0"/>
              </a:rPr>
              <a:t>SA8000 Guidance Document</a:t>
            </a:r>
            <a:r>
              <a:rPr lang="en-GB" sz="1150" noProof="0" dirty="0">
                <a:latin typeface="Calibri" panose="020F0502020204030204" pitchFamily="34" charset="0"/>
                <a:cs typeface="Calibri" panose="020F0502020204030204" pitchFamily="34" charset="0"/>
              </a:rPr>
              <a:t>. Explain that this document provides background, requirements, and guidance for implementing the standard.</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Quickly go through the nine core categories covered by SA8000:</a:t>
            </a: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Child labour</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Forced or compulsory labour</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Health and safety</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Freedom of association and right to collective bargaining</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Discrimination</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Disciplinary practices</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Working hours</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Remuneration</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Management system</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Briefly explain that while the first eight points cover specific social performance criteria, the ninth, the Management System, is crucial as it provides the framework for organizations to identify, assess, and manage risks and ensure continual improvement in social performance.</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r>
              <a:rPr lang="en-GB" sz="1050" noProof="0" dirty="0">
                <a:latin typeface="Calibri" panose="020F0502020204030204" pitchFamily="34" charset="0"/>
                <a:cs typeface="Calibri" panose="020F0502020204030204" pitchFamily="34" charset="0"/>
              </a:rPr>
              <a:t>.</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222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879243" y="1573840"/>
            <a:ext cx="5840534"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Social Accountability and the SA8000 Standard</a:t>
            </a:r>
          </a:p>
        </p:txBody>
      </p:sp>
      <p:grpSp>
        <p:nvGrpSpPr>
          <p:cNvPr id="4" name="Group 3">
            <a:extLst>
              <a:ext uri="{FF2B5EF4-FFF2-40B4-BE49-F238E27FC236}">
                <a16:creationId xmlns:a16="http://schemas.microsoft.com/office/drawing/2014/main" id="{CC0088D1-99DB-E25E-EB80-E8B7A9635052}"/>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F40177F2-1D65-292A-3926-34C4B9C2E2DB}"/>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05C01A0B-4292-8A59-6A75-83247A58C53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1D8E4560-7998-BB7E-EF7C-9066577FA10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1C2F4626-DFD8-F7EC-5907-44C9FB24865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1D19B05A-C19A-8404-AF87-FD8E8F91F57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77754678-5E47-0805-AEF1-52341F3F4BF4}"/>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9E24436D-061F-922B-D8A1-3D6B24D6B064}"/>
              </a:ext>
            </a:extLst>
          </p:cNvPr>
          <p:cNvCxnSpPr>
            <a:cxnSpLocks/>
          </p:cNvCxnSpPr>
          <p:nvPr/>
        </p:nvCxnSpPr>
        <p:spPr>
          <a:xfrm>
            <a:off x="2302189" y="268104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5CC62CDA-C670-E7D2-9206-A822B8A8EB5B}"/>
              </a:ext>
            </a:extLst>
          </p:cNvPr>
          <p:cNvSpPr txBox="1">
            <a:spLocks/>
          </p:cNvSpPr>
          <p:nvPr/>
        </p:nvSpPr>
        <p:spPr>
          <a:xfrm>
            <a:off x="879243" y="2593135"/>
            <a:ext cx="6356854" cy="14020568"/>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2 – Discussion)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pPr>
            <a:endParaRPr lang="en-GB" sz="1150" b="1" noProof="0" dirty="0">
              <a:solidFill>
                <a:srgbClr val="0E6E61"/>
              </a:solidFill>
              <a:highlight>
                <a:srgbClr val="0E6E61"/>
              </a:highlight>
              <a:latin typeface="Calibri" panose="020F0502020204030204" pitchFamily="34" charset="0"/>
              <a:cs typeface="Calibri" panose="020F0502020204030204" pitchFamily="34" charset="0"/>
            </a:endParaRP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Guided Discussion: </a:t>
            </a: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Connecting SA8000 to Engineering (20 - 30 minutes)</a:t>
            </a:r>
          </a:p>
          <a:p>
            <a:pPr algn="l">
              <a:lnSpc>
                <a:spcPts val="1280"/>
              </a:lnSpc>
            </a:pPr>
            <a:r>
              <a:rPr lang="en-GB" sz="1150" noProof="0" dirty="0">
                <a:latin typeface="Calibri" panose="020F0502020204030204" pitchFamily="34" charset="0"/>
                <a:cs typeface="Calibri" panose="020F0502020204030204" pitchFamily="34" charset="0"/>
              </a:rPr>
              <a:t>Transition to a discussion phase. Encourage students to think critically about how these standards relate to their future roles as engineers. Have the students break into groups to discuss different prompts below, or facilitate the discussion for the entire class using the following prompts or those of your own, allowing students time to consider and respond. You can structure this by focusing on one or two key areas from the standards at a time and linking them to engineering activities.</a:t>
            </a: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Discussion Prompt 1</a:t>
            </a: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 (Focus: Health &amp; Safety, Design &amp; Manufacturing):</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“Let's look at SA8000 Section 3: Health and Safety. The standard requires providing a safe workplace and taking steps to prevent incidents and minimize hazards based on current knowledge. As engineers, you might design machinery, processes, or facilities. How do the requirements to identify, assess, and minimize/eliminate workplace hazards directly influence your engineering design decisions?"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"Think about the design phase of a product or a factory layout. How might you design equipment to be inherently safer for workers? How do choices about materials or manufacturing processes relate to potential worker health risks (e.g., chemical exposure, ergonomics)?"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Section 7: Working Hours also links to health and safety, noting that long hours increase accident rates. How might engineering decisions related to production targets or automation impact the working hours required of human operators, and thus their safety and well-being?" </a:t>
            </a:r>
          </a:p>
          <a:p>
            <a:pPr marL="184150" indent="-171450"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Other possible points for discussion</a:t>
            </a:r>
            <a:r>
              <a:rPr lang="en-GB" sz="1150" noProof="0" dirty="0">
                <a:latin typeface="Calibri" panose="020F0502020204030204" pitchFamily="34" charset="0"/>
                <a:cs typeface="Calibri" panose="020F0502020204030204" pitchFamily="34" charset="0"/>
              </a:rPr>
              <a:t>: Designing in safety guards, considering ergonomic factors, selecting less hazardous materials, automating repetitive or dangerous tasks, impact of production efficiency requirements on worker pace/stress.</a:t>
            </a:r>
          </a:p>
          <a:p>
            <a:pPr marL="184150" indent="-171450" algn="l">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Discussion Prompt 2 </a:t>
            </a: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(Focus: Supply Chains, Global Impact &amp; Remuneration):</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puts a strong emphasis on managing suppliers and contractors (Section 9.10) and addressing issues like Child Labour, Forced Labour, and ensuring Remuneration meets a living wage (Section 8) within the supply chain."</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"Most engineered products rely on complex global supply chains for materials and components. How does the requirement for organizations to conduct due diligence on their suppliers and encourage socially accountable practices push engineers to think about the ethical implications beyond the technical specifications or cost of a component?</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considering issues like child labour, forced labour, or fair wages in a supplier's factory in a different country challenge you to think about ethical responsibilities that might go beyond your own national laws or standard environmental compliance?</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practical engineering implications of demanding ethical sourcing? (e.g., material selection based on origin, requiring supplier certifications like SA8000, designing for simpler supply chains)."</a:t>
            </a:r>
          </a:p>
          <a:p>
            <a:pPr marL="184150" indent="-171450"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Other possible points for discussion: </a:t>
            </a:r>
            <a:r>
              <a:rPr lang="en-GB" sz="1150" noProof="0" dirty="0">
                <a:latin typeface="Calibri" panose="020F0502020204030204" pitchFamily="34" charset="0"/>
                <a:cs typeface="Calibri" panose="020F0502020204030204" pitchFamily="34" charset="0"/>
              </a:rPr>
              <a:t>Traceability of materials, selecting suppliers based on social audits, designing with locally sourced materials, the complexity of ensuring fair labour practices far down the supply chain.</a:t>
            </a: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2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879243" y="1514997"/>
            <a:ext cx="57873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Social Accountability and the SA8000 Standard</a:t>
            </a:r>
          </a:p>
        </p:txBody>
      </p:sp>
      <p:grpSp>
        <p:nvGrpSpPr>
          <p:cNvPr id="4" name="Group 3">
            <a:extLst>
              <a:ext uri="{FF2B5EF4-FFF2-40B4-BE49-F238E27FC236}">
                <a16:creationId xmlns:a16="http://schemas.microsoft.com/office/drawing/2014/main" id="{BD203921-0A9E-7E1C-A472-FD38AEA47FEB}"/>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DCF9A811-E13C-9F5E-9D04-E046F59E97D7}"/>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9E9384A3-A1B6-C31A-A115-044F00C0C6EC}"/>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D10D2852-9755-C343-9B84-0836BAE9931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0AFDA7A3-A23E-4E1C-5EA2-C63DB9288A1A}"/>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946ECE3B-2E0C-D647-BF93-334EA5389A4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D12702C0-F8D0-9613-816B-C3D22BBC98C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633F9BA7-9F3B-A741-6FC8-A8DB6B47CAC8}"/>
              </a:ext>
            </a:extLst>
          </p:cNvPr>
          <p:cNvCxnSpPr>
            <a:cxnSpLocks/>
          </p:cNvCxnSpPr>
          <p:nvPr/>
        </p:nvCxnSpPr>
        <p:spPr>
          <a:xfrm>
            <a:off x="2302189" y="268104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0495E591-55DD-3742-E10C-0BE86DF948B8}"/>
              </a:ext>
            </a:extLst>
          </p:cNvPr>
          <p:cNvSpPr txBox="1">
            <a:spLocks/>
          </p:cNvSpPr>
          <p:nvPr/>
        </p:nvSpPr>
        <p:spPr>
          <a:xfrm>
            <a:off x="879243" y="2593134"/>
            <a:ext cx="6356854" cy="6294383"/>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3 – Discussion and Wrap-up)</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Discussion Prompt 3 </a:t>
            </a: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(Focus: Management Systems, Risk Assessment &amp; Proactive Ethics):</a:t>
            </a:r>
          </a:p>
          <a:p>
            <a:pPr>
              <a:lnSpc>
                <a:spcPts val="1280"/>
              </a:lnSpc>
            </a:pPr>
            <a:endParaRPr lang="en-GB" sz="1500" b="1" noProof="0" dirty="0">
              <a:solidFill>
                <a:srgbClr val="0E6E61"/>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"SA8000's Management System (Section 9) requires things like Risk Assessment (9.3), Corrective and Preventive Actions (9.8), and Internal Involvement/Communication (9.5). It aims for a proactive approach to social performance."</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"This isn't just for management; it's meant to involve 'all personnel'. As engineers, you are often involved in identifying technical risks. How can the principles of SA8000 encourage you to think about identifying and assessing potential social or ethical risks ... associated with your projects, designs, or processes before they cause harm?"</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"Consider things like the social impact of automating jobs, the ethical implications of using certain data or AI, or the potential environmental justice issues related to where resources are extracted, or waste is managed. How can engineers use their problem-solving skills to contribute to a management system that identifies and mitigates these broader social risks?"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this proactive, system-based approach to ethics differ from simply reacting to problems or complying with minimum legal standards? [Advanced Outcome]"</a:t>
            </a:r>
          </a:p>
          <a:p>
            <a:pPr marL="184150" indent="-171450"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Other possible points for discussion: </a:t>
            </a:r>
            <a:r>
              <a:rPr lang="en-GB" sz="1150" noProof="0" dirty="0">
                <a:latin typeface="Calibri" panose="020F0502020204030204" pitchFamily="34" charset="0"/>
                <a:cs typeface="Calibri" panose="020F0502020204030204" pitchFamily="34" charset="0"/>
              </a:rPr>
              <a:t>Engineers bringing forward concerns about project impacts, participating in cross-functional ethics committees, designing processes with built-in social impact checks, using risk assessment tools that include social criteria.</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Wrap-up (5 - 10 minutes)</a:t>
            </a:r>
          </a:p>
          <a:p>
            <a:pPr>
              <a:lnSpc>
                <a:spcPts val="1280"/>
              </a:lnSpc>
            </a:pPr>
            <a:r>
              <a:rPr lang="en-GB" sz="1150" noProof="0" dirty="0">
                <a:latin typeface="Calibri" panose="020F0502020204030204" pitchFamily="34" charset="0"/>
                <a:cs typeface="Calibri" panose="020F0502020204030204" pitchFamily="34" charset="0"/>
              </a:rPr>
              <a:t>Briefly summarize the key points discussed, reinforcing that social responsibility and ethical considerations, as exemplified by standards like SA8000, are integral to engineering practice.</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Reiterate that engineers have a significant role to play in ensuring positive social impacts, not only through technical competence but also by being mindful of the human element in design, production, and supply chains, and by contributing to ethical practices within their organizations and beyond conventional boundaries.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0376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933112" y="1471583"/>
            <a:ext cx="5947190" cy="958707"/>
          </a:xfrm>
          <a:prstGeom prst="rect">
            <a:avLst/>
          </a:prstGeom>
        </p:spPr>
        <p:txBody>
          <a:bodyPr lIns="91440" tIns="45720" rIns="91440" bIns="45720"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Ethics &amp; Social Accountability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30387B4-3022-5930-6659-470DEE09F6C8}"/>
              </a:ext>
            </a:extLst>
          </p:cNvPr>
          <p:cNvGrpSpPr/>
          <p:nvPr/>
        </p:nvGrpSpPr>
        <p:grpSpPr>
          <a:xfrm>
            <a:off x="632678" y="4589"/>
            <a:ext cx="7206111" cy="1687885"/>
            <a:chOff x="632678" y="4589"/>
            <a:chExt cx="7206111" cy="1687885"/>
          </a:xfrm>
        </p:grpSpPr>
        <p:grpSp>
          <p:nvGrpSpPr>
            <p:cNvPr id="22" name="Group 21">
              <a:extLst>
                <a:ext uri="{FF2B5EF4-FFF2-40B4-BE49-F238E27FC236}">
                  <a16:creationId xmlns:a16="http://schemas.microsoft.com/office/drawing/2014/main" id="{B3A4AD8E-0398-D1FD-1EA1-040F8EA31669}"/>
                </a:ext>
              </a:extLst>
            </p:cNvPr>
            <p:cNvGrpSpPr/>
            <p:nvPr/>
          </p:nvGrpSpPr>
          <p:grpSpPr>
            <a:xfrm>
              <a:off x="879244" y="4589"/>
              <a:ext cx="6959545" cy="1670099"/>
              <a:chOff x="1505150" y="-412626"/>
              <a:chExt cx="7631625" cy="1831381"/>
            </a:xfrm>
          </p:grpSpPr>
          <p:sp>
            <p:nvSpPr>
              <p:cNvPr id="28" name="Rectangle 107">
                <a:extLst>
                  <a:ext uri="{FF2B5EF4-FFF2-40B4-BE49-F238E27FC236}">
                    <a16:creationId xmlns:a16="http://schemas.microsoft.com/office/drawing/2014/main" id="{30D11522-6F44-6D6A-113C-CBECBDA0FB94}"/>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9" name="Text Placeholder 1">
                <a:extLst>
                  <a:ext uri="{FF2B5EF4-FFF2-40B4-BE49-F238E27FC236}">
                    <a16:creationId xmlns:a16="http://schemas.microsoft.com/office/drawing/2014/main" id="{BA73C5FD-CF03-165B-446E-A38C6EAF755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25" name="Text Placeholder 32">
              <a:extLst>
                <a:ext uri="{FF2B5EF4-FFF2-40B4-BE49-F238E27FC236}">
                  <a16:creationId xmlns:a16="http://schemas.microsoft.com/office/drawing/2014/main" id="{65AB62E5-9D7A-EFBA-1A08-D2DAE978FD4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6" name="Straight Connector 25">
              <a:extLst>
                <a:ext uri="{FF2B5EF4-FFF2-40B4-BE49-F238E27FC236}">
                  <a16:creationId xmlns:a16="http://schemas.microsoft.com/office/drawing/2014/main" id="{B82234C3-28CC-FF3E-62BB-B6A0C9930F52}"/>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7" name="Text Placeholder 32">
              <a:extLst>
                <a:ext uri="{FF2B5EF4-FFF2-40B4-BE49-F238E27FC236}">
                  <a16:creationId xmlns:a16="http://schemas.microsoft.com/office/drawing/2014/main" id="{28C945C0-028A-E282-F088-A663671C8F7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30" name="Straight Connector 29">
            <a:extLst>
              <a:ext uri="{FF2B5EF4-FFF2-40B4-BE49-F238E27FC236}">
                <a16:creationId xmlns:a16="http://schemas.microsoft.com/office/drawing/2014/main" id="{B847C5A7-A887-40F2-9E74-7C4F57350974}"/>
              </a:ext>
            </a:extLst>
          </p:cNvPr>
          <p:cNvCxnSpPr>
            <a:cxnSpLocks/>
          </p:cNvCxnSpPr>
          <p:nvPr/>
        </p:nvCxnSpPr>
        <p:spPr>
          <a:xfrm>
            <a:off x="2302189" y="250475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A93FB8-1CED-AC2C-362F-6B493E38642B}"/>
              </a:ext>
            </a:extLst>
          </p:cNvPr>
          <p:cNvCxnSpPr>
            <a:cxnSpLocks/>
          </p:cNvCxnSpPr>
          <p:nvPr/>
        </p:nvCxnSpPr>
        <p:spPr>
          <a:xfrm>
            <a:off x="2358084" y="387263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DF0E62-EBE7-3C2E-5C6F-317458E8B613}"/>
              </a:ext>
            </a:extLst>
          </p:cNvPr>
          <p:cNvCxnSpPr>
            <a:cxnSpLocks/>
          </p:cNvCxnSpPr>
          <p:nvPr/>
        </p:nvCxnSpPr>
        <p:spPr>
          <a:xfrm>
            <a:off x="2302189" y="578649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grpSp>
        <p:nvGrpSpPr>
          <p:cNvPr id="33" name="Grupo 4">
            <a:extLst>
              <a:ext uri="{FF2B5EF4-FFF2-40B4-BE49-F238E27FC236}">
                <a16:creationId xmlns:a16="http://schemas.microsoft.com/office/drawing/2014/main" id="{85FF5C00-31E0-D6AA-5370-3F01B9A91E2A}"/>
              </a:ext>
            </a:extLst>
          </p:cNvPr>
          <p:cNvGrpSpPr/>
          <p:nvPr/>
        </p:nvGrpSpPr>
        <p:grpSpPr>
          <a:xfrm>
            <a:off x="1659028" y="4319886"/>
            <a:ext cx="2275200" cy="396000"/>
            <a:chOff x="4166393" y="4830381"/>
            <a:chExt cx="2564890" cy="365484"/>
          </a:xfrm>
        </p:grpSpPr>
        <p:sp>
          <p:nvSpPr>
            <p:cNvPr id="34" name="Rectángulo redondeado 250">
              <a:extLst>
                <a:ext uri="{FF2B5EF4-FFF2-40B4-BE49-F238E27FC236}">
                  <a16:creationId xmlns:a16="http://schemas.microsoft.com/office/drawing/2014/main" id="{6114E0AB-33E0-92BE-B9E5-D7E7EDB00528}"/>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5" name="CuadroTexto 11">
              <a:extLst>
                <a:ext uri="{FF2B5EF4-FFF2-40B4-BE49-F238E27FC236}">
                  <a16:creationId xmlns:a16="http://schemas.microsoft.com/office/drawing/2014/main" id="{4BF7D0CD-82BF-1112-8241-438AD9FD28B3}"/>
                </a:ext>
              </a:extLst>
            </p:cNvPr>
            <p:cNvSpPr txBox="1"/>
            <p:nvPr/>
          </p:nvSpPr>
          <p:spPr>
            <a:xfrm>
              <a:off x="4166393" y="4894785"/>
              <a:ext cx="2562553"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_A3_</a:t>
              </a:r>
              <a:r>
                <a:rPr lang="en-GB" kern="1200" noProof="0" dirty="0">
                  <a:solidFill>
                    <a:srgbClr val="FFFFFF"/>
                  </a:solidFill>
                  <a:latin typeface="Calibri" panose="020F0502020204030204" pitchFamily="34" charset="0"/>
                  <a:ea typeface="+mn-ea"/>
                  <a:cs typeface="Calibri" panose="020F0502020204030204" pitchFamily="34" charset="0"/>
                </a:rPr>
                <a:t>R1_T10</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6" name="Grupo 4">
            <a:extLst>
              <a:ext uri="{FF2B5EF4-FFF2-40B4-BE49-F238E27FC236}">
                <a16:creationId xmlns:a16="http://schemas.microsoft.com/office/drawing/2014/main" id="{5293DE4B-3087-FFF1-E44B-1121BE5A4421}"/>
              </a:ext>
            </a:extLst>
          </p:cNvPr>
          <p:cNvGrpSpPr/>
          <p:nvPr/>
        </p:nvGrpSpPr>
        <p:grpSpPr>
          <a:xfrm>
            <a:off x="4057840" y="4319886"/>
            <a:ext cx="2277273" cy="396000"/>
            <a:chOff x="4164056" y="4830381"/>
            <a:chExt cx="2567227" cy="365484"/>
          </a:xfrm>
        </p:grpSpPr>
        <p:sp>
          <p:nvSpPr>
            <p:cNvPr id="37" name="Rectángulo redondeado 250">
              <a:extLst>
                <a:ext uri="{FF2B5EF4-FFF2-40B4-BE49-F238E27FC236}">
                  <a16:creationId xmlns:a16="http://schemas.microsoft.com/office/drawing/2014/main" id="{BEF7E28A-156A-227B-ABED-8FFF6E7C6BE0}"/>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CuadroTexto 11">
              <a:extLst>
                <a:ext uri="{FF2B5EF4-FFF2-40B4-BE49-F238E27FC236}">
                  <a16:creationId xmlns:a16="http://schemas.microsoft.com/office/drawing/2014/main" id="{50CFA460-9F67-BAE6-B454-0EAC1A304F1E}"/>
                </a:ext>
              </a:extLst>
            </p:cNvPr>
            <p:cNvSpPr txBox="1"/>
            <p:nvPr/>
          </p:nvSpPr>
          <p:spPr>
            <a:xfrm>
              <a:off x="4164056" y="4869294"/>
              <a:ext cx="2564890"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_A3_</a:t>
              </a:r>
              <a:r>
                <a:rPr lang="en-GB" kern="1200" noProof="0" dirty="0">
                  <a:solidFill>
                    <a:srgbClr val="FFFFFF"/>
                  </a:solidFill>
                  <a:latin typeface="Calibri" panose="020F0502020204030204" pitchFamily="34" charset="0"/>
                  <a:ea typeface="+mn-ea"/>
                  <a:cs typeface="Calibri" panose="020F0502020204030204" pitchFamily="34" charset="0"/>
                </a:rPr>
                <a:t>R2_T11</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endParaRPr>
            </a:p>
          </p:txBody>
        </p:sp>
      </p:grpSp>
      <p:sp>
        <p:nvSpPr>
          <p:cNvPr id="39" name="Text Placeholder 6">
            <a:extLst>
              <a:ext uri="{FF2B5EF4-FFF2-40B4-BE49-F238E27FC236}">
                <a16:creationId xmlns:a16="http://schemas.microsoft.com/office/drawing/2014/main" id="{C1E53C5D-B5EB-1D01-4349-DB8B45B7D339}"/>
              </a:ext>
            </a:extLst>
          </p:cNvPr>
          <p:cNvSpPr txBox="1">
            <a:spLocks/>
          </p:cNvSpPr>
          <p:nvPr/>
        </p:nvSpPr>
        <p:spPr>
          <a:xfrm>
            <a:off x="933112" y="2416842"/>
            <a:ext cx="6356854" cy="8306073"/>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Students will learn to assess engineering decisions using the five capitals framework and alternative economic models like Doughnut Economics and the Circular Economy. They will examine how these tools help identify social and environmental risks, apply ethical standards such as SA8000, and explore ways to redesign engineering practices to be more regenerative, distributive, and socially responsible.</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r>
              <a:rPr lang="en-GB" sz="1150" noProof="0" dirty="0">
                <a:latin typeface="Calibri" panose="020F0502020204030204" pitchFamily="34" charset="0"/>
                <a:cs typeface="Calibri" panose="020F0502020204030204" pitchFamily="34" charset="0"/>
              </a:rPr>
              <a:t>Learn about the </a:t>
            </a:r>
            <a:r>
              <a:rPr lang="en-GB" sz="1150" b="1" noProof="0" dirty="0">
                <a:latin typeface="Calibri" panose="020F0502020204030204" pitchFamily="34" charset="0"/>
                <a:cs typeface="Calibri" panose="020F0502020204030204" pitchFamily="34" charset="0"/>
              </a:rPr>
              <a:t>Multiple Capitals </a:t>
            </a:r>
            <a:r>
              <a:rPr lang="en-GB" sz="1150" noProof="0" dirty="0">
                <a:latin typeface="Calibri" panose="020F0502020204030204" pitchFamily="34" charset="0"/>
                <a:cs typeface="Calibri" panose="020F0502020204030204" pitchFamily="34" charset="0"/>
              </a:rPr>
              <a:t>and </a:t>
            </a:r>
            <a:r>
              <a:rPr lang="en-GB" sz="1150" b="1" noProof="0" dirty="0">
                <a:latin typeface="Calibri" panose="020F0502020204030204" pitchFamily="34" charset="0"/>
                <a:cs typeface="Calibri" panose="020F0502020204030204" pitchFamily="34" charset="0"/>
              </a:rPr>
              <a:t>Emerging Economic Models </a:t>
            </a:r>
            <a:r>
              <a:rPr lang="en-GB" sz="1150" noProof="0" dirty="0">
                <a:latin typeface="Calibri" panose="020F0502020204030204" pitchFamily="34" charset="0"/>
                <a:cs typeface="Calibri" panose="020F0502020204030204" pitchFamily="34" charset="0"/>
              </a:rPr>
              <a:t>frameworks.</a:t>
            </a: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40000"/>
            </a:pPr>
            <a:endParaRPr lang="en-GB" sz="1150" noProof="0" dirty="0">
              <a:latin typeface="Calibri" panose="020F0502020204030204" pitchFamily="34" charset="0"/>
              <a:cs typeface="Calibri" panose="020F0502020204030204" pitchFamily="34" charset="0"/>
            </a:endParaRPr>
          </a:p>
          <a:p>
            <a:pPr>
              <a:buClr>
                <a:srgbClr val="3FC2E0"/>
              </a:buClr>
              <a:buSzPct val="140000"/>
            </a:pPr>
            <a:endParaRPr lang="en-GB" sz="800" noProof="0" dirty="0">
              <a:latin typeface="Calibri" panose="020F0502020204030204" pitchFamily="34" charset="0"/>
              <a:cs typeface="Calibri" panose="020F0502020204030204" pitchFamily="34" charset="0"/>
            </a:endParaRPr>
          </a:p>
          <a:p>
            <a:pPr>
              <a:lnSpc>
                <a:spcPts val="1280"/>
              </a:lnSpc>
              <a:buClr>
                <a:srgbClr val="3FC2E0"/>
              </a:buClr>
              <a:buSzPct val="140000"/>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startAt="2"/>
            </a:pPr>
            <a:r>
              <a:rPr lang="en-GB" sz="1150" noProof="0" dirty="0">
                <a:latin typeface="Calibri" panose="020F0502020204030204" pitchFamily="34" charset="0"/>
                <a:cs typeface="Calibri" panose="020F0502020204030204" pitchFamily="34" charset="0"/>
              </a:rPr>
              <a:t>Review the case study and analyse it with your group. Use the attached discussion questions to guide you.</a:t>
            </a:r>
          </a:p>
          <a:p>
            <a:pPr marL="241300" indent="-228600">
              <a:lnSpc>
                <a:spcPts val="1280"/>
              </a:lnSpc>
              <a:buClr>
                <a:srgbClr val="3FC2E0"/>
              </a:buClr>
              <a:buSzPct val="140000"/>
              <a:buFont typeface="+mj-lt"/>
              <a:buAutoNum type="arabicPeriod" startAt="2"/>
            </a:pPr>
            <a:r>
              <a:rPr lang="en-GB" sz="1150" noProof="0" dirty="0">
                <a:latin typeface="Calibri" panose="020F0502020204030204" pitchFamily="34" charset="0"/>
                <a:cs typeface="Calibri" panose="020F0502020204030204" pitchFamily="34" charset="0"/>
              </a:rPr>
              <a:t>As a group, share your findings with the class and engage in the group discussion.  </a:t>
            </a: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startAt="2"/>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(60-90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Introduction &amp; Recap (5 minutes) </a:t>
            </a:r>
          </a:p>
          <a:p>
            <a:pPr>
              <a:lnSpc>
                <a:spcPts val="1280"/>
              </a:lnSpc>
              <a:spcBef>
                <a:spcPts val="200"/>
              </a:spcBef>
            </a:pPr>
            <a:r>
              <a:rPr lang="en-GB" sz="1150" noProof="0" dirty="0">
                <a:latin typeface="Calibri" panose="020F0502020204030204" pitchFamily="34" charset="0"/>
                <a:cs typeface="Calibri" panose="020F0502020204030204" pitchFamily="34" charset="0"/>
              </a:rPr>
              <a:t>State the session's learning outcome focusing on multiple capitals and alternative economic models in engineering practice, in order to minimize negative environmental and social impact. </a:t>
            </a:r>
            <a:r>
              <a:rPr lang="en-GB" sz="1150" b="1" noProof="0" dirty="0">
                <a:latin typeface="Calibri" panose="020F0502020204030204" pitchFamily="34" charset="0"/>
                <a:cs typeface="Calibri" panose="020F0502020204030204" pitchFamily="34" charset="0"/>
              </a:rPr>
              <a:t>If you conducted the previous activities with students, prompt them to recall key concepts from previous sessions, or ask more general questions about key topics including:</a:t>
            </a:r>
          </a:p>
          <a:p>
            <a:pPr marL="184150" indent="-171450">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Social/environmental impacts of engineering (core outcome)</a:t>
            </a:r>
          </a:p>
          <a:p>
            <a:pPr marL="184150" indent="-171450">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principles (e.g., Health &amp; Safety, Management System responsibilities)</a:t>
            </a:r>
          </a:p>
          <a:p>
            <a:pPr marL="184150" indent="-171450">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Core ideas from Kate Raworth's Doughnut Economics (social foundation, ecological ceiling, regenerative/distributive design)</a:t>
            </a:r>
          </a:p>
          <a:p>
            <a:pPr marL="184150" indent="-171450">
              <a:buClr>
                <a:srgbClr val="3FC2E0"/>
              </a:buClr>
              <a:buFont typeface="Arial" panose="020B0604020202020204" pitchFamily="34" charset="0"/>
              <a:buChar char="•"/>
            </a:pPr>
            <a:endParaRPr lang="en-GB" sz="800" noProof="0" dirty="0">
              <a:latin typeface="Calibri" panose="020F0502020204030204" pitchFamily="34" charset="0"/>
              <a:cs typeface="Calibri" panose="020F0502020204030204" pitchFamily="34" charset="0"/>
            </a:endParaRPr>
          </a:p>
          <a:p>
            <a:pPr>
              <a:lnSpc>
                <a:spcPts val="1280"/>
              </a:lnSpc>
              <a:spcBef>
                <a:spcPts val="200"/>
              </a:spcBef>
            </a:pPr>
            <a:r>
              <a:rPr lang="en-GB" sz="1500" b="1" noProof="0" dirty="0">
                <a:solidFill>
                  <a:srgbClr val="0E6E61"/>
                </a:solidFill>
                <a:latin typeface="Calibri" panose="020F0502020204030204" pitchFamily="34" charset="0"/>
                <a:cs typeface="Calibri" panose="020F0502020204030204" pitchFamily="34" charset="0"/>
              </a:rPr>
              <a:t>Introduce the 2 frameworks (10 minutes)</a:t>
            </a:r>
          </a:p>
          <a:p>
            <a:pPr>
              <a:lnSpc>
                <a:spcPts val="1280"/>
              </a:lnSpc>
              <a:spcBef>
                <a:spcPts val="200"/>
              </a:spcBef>
            </a:pPr>
            <a:r>
              <a:rPr lang="en-GB" sz="1150" noProof="0" dirty="0">
                <a:latin typeface="Calibri" panose="020F0502020204030204" pitchFamily="34" charset="0"/>
                <a:cs typeface="Calibri" panose="020F0502020204030204" pitchFamily="34" charset="0"/>
              </a:rPr>
              <a:t>Documents related to both of these frameworks are linked above, and website links are included in Additional Resources. The websites are good for a quick general overview.</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Multiple Capitals:</a:t>
            </a:r>
            <a:r>
              <a:rPr lang="en-GB" sz="1150" noProof="0" dirty="0">
                <a:latin typeface="Calibri" panose="020F0502020204030204" pitchFamily="34" charset="0"/>
                <a:cs typeface="Calibri" panose="020F0502020204030204" pitchFamily="34" charset="0"/>
              </a:rPr>
              <a:t> Briefly re-introduce or define: Natural, Human, Social, Physical/Manufactured, and Financial capital. Emphasize seeing engineering projects through these multiple lenses. </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Emerging Economic Models: </a:t>
            </a:r>
            <a:r>
              <a:rPr lang="en-GB" sz="1150" noProof="0" dirty="0">
                <a:latin typeface="Calibri" panose="020F0502020204030204" pitchFamily="34" charset="0"/>
                <a:cs typeface="Calibri" panose="020F0502020204030204" pitchFamily="34" charset="0"/>
              </a:rPr>
              <a:t>Briefly revisit Doughnut Economics and Circular Economy as frameworks aiming for sustainability and social responsibility. Highlight the goal of genuine regeneration and equitable distribution vs. purely linear or profit-driven models.</a:t>
            </a:r>
          </a:p>
          <a:p>
            <a:pPr marL="184150" indent="-171450">
              <a:buClr>
                <a:srgbClr val="3FC2E0"/>
              </a:buClr>
              <a:buSzPct val="100000"/>
              <a:buFont typeface="Arial" panose="020B0604020202020204" pitchFamily="34" charset="0"/>
              <a:buChar char="•"/>
            </a:pPr>
            <a:endParaRPr lang="en-GB" sz="800" noProof="0" dirty="0">
              <a:latin typeface="Calibri" panose="020F0502020204030204" pitchFamily="34" charset="0"/>
              <a:cs typeface="Calibri" panose="020F0502020204030204" pitchFamily="34" charset="0"/>
            </a:endParaRPr>
          </a:p>
          <a:p>
            <a:r>
              <a:rPr lang="en-GB" sz="1500" b="1" noProof="0" dirty="0">
                <a:solidFill>
                  <a:srgbClr val="0E6E61"/>
                </a:solidFill>
                <a:latin typeface="Calibri" panose="020F0502020204030204" pitchFamily="34" charset="0"/>
                <a:cs typeface="Calibri" panose="020F0502020204030204" pitchFamily="34" charset="0"/>
              </a:rPr>
              <a:t>Case Study Analysis - Group Work (30-40 min)</a:t>
            </a:r>
          </a:p>
          <a:p>
            <a:pPr>
              <a:lnSpc>
                <a:spcPts val="1280"/>
              </a:lnSpc>
              <a:spcBef>
                <a:spcPts val="600"/>
              </a:spcBef>
              <a:spcAft>
                <a:spcPts val="600"/>
              </a:spcAft>
            </a:pPr>
            <a:r>
              <a:rPr lang="en-GB" sz="1150" b="1" noProof="0" dirty="0">
                <a:latin typeface="Calibri" panose="020F0502020204030204" pitchFamily="34" charset="0"/>
                <a:cs typeface="Calibri" panose="020F0502020204030204" pitchFamily="34" charset="0"/>
              </a:rPr>
              <a:t>Present Case: </a:t>
            </a:r>
            <a:r>
              <a:rPr lang="en-GB" sz="1150" noProof="0" dirty="0">
                <a:latin typeface="Calibri" panose="020F0502020204030204" pitchFamily="34" charset="0"/>
                <a:cs typeface="Calibri" panose="020F0502020204030204" pitchFamily="34" charset="0"/>
              </a:rPr>
              <a:t>Introduce the specific online case study: "Recycled materials and the circular economy." Briefly set the scene involving Charlie, the junior environmental engineer at Circle Mat, a company recognized for using recycled materials but facing potential contamination issues. Ensure students read/have access to the case details.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40" name="Grupo 4">
            <a:extLst>
              <a:ext uri="{FF2B5EF4-FFF2-40B4-BE49-F238E27FC236}">
                <a16:creationId xmlns:a16="http://schemas.microsoft.com/office/drawing/2014/main" id="{72D49EE8-3AFF-E4E7-8896-96CF0EBD7B89}"/>
              </a:ext>
            </a:extLst>
          </p:cNvPr>
          <p:cNvGrpSpPr/>
          <p:nvPr/>
        </p:nvGrpSpPr>
        <p:grpSpPr>
          <a:xfrm>
            <a:off x="4865245" y="10117230"/>
            <a:ext cx="2268000" cy="396000"/>
            <a:chOff x="4166393" y="4830381"/>
            <a:chExt cx="2556773" cy="365484"/>
          </a:xfrm>
        </p:grpSpPr>
        <p:sp>
          <p:nvSpPr>
            <p:cNvPr id="41" name="Rectángulo redondeado 250">
              <a:hlinkClick r:id="rId4"/>
              <a:extLst>
                <a:ext uri="{FF2B5EF4-FFF2-40B4-BE49-F238E27FC236}">
                  <a16:creationId xmlns:a16="http://schemas.microsoft.com/office/drawing/2014/main" id="{7C6CA572-1246-8EF2-93EE-5F3FAE41D83C}"/>
                </a:ext>
              </a:extLst>
            </p:cNvPr>
            <p:cNvSpPr/>
            <p:nvPr/>
          </p:nvSpPr>
          <p:spPr>
            <a:xfrm>
              <a:off x="4166393" y="4830381"/>
              <a:ext cx="2556773"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2" name="CuadroTexto 11">
              <a:extLst>
                <a:ext uri="{FF2B5EF4-FFF2-40B4-BE49-F238E27FC236}">
                  <a16:creationId xmlns:a16="http://schemas.microsoft.com/office/drawing/2014/main" id="{C3632970-42F6-16B0-BA0C-06F68B360602}"/>
                </a:ext>
              </a:extLst>
            </p:cNvPr>
            <p:cNvSpPr txBox="1"/>
            <p:nvPr/>
          </p:nvSpPr>
          <p:spPr>
            <a:xfrm>
              <a:off x="4166393" y="4888126"/>
              <a:ext cx="2556773"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chemeClr val="bg1"/>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M2</a:t>
              </a: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_</a:t>
              </a:r>
              <a:r>
                <a:rPr lang="en-GB" kern="1200" noProof="0" dirty="0">
                  <a:solidFill>
                    <a:schemeClr val="bg1"/>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C11</a:t>
              </a: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_A3_</a:t>
              </a:r>
              <a:r>
                <a:rPr lang="en-GB" kern="1200" noProof="0" dirty="0">
                  <a:solidFill>
                    <a:schemeClr val="bg1"/>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R3_</a:t>
              </a:r>
              <a:r>
                <a:rPr lang="en-GB" kern="1200" noProof="0" dirty="0">
                  <a:solidFill>
                    <a:schemeClr val="bg1"/>
                  </a:solidFill>
                  <a:latin typeface="Calibri" panose="020F0502020204030204" pitchFamily="34" charset="0"/>
                  <a:ea typeface="+mn-ea"/>
                  <a:cs typeface="Calibri" panose="020F0502020204030204" pitchFamily="34" charset="0"/>
                </a:rPr>
                <a:t>T12</a:t>
              </a: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endParaRPr>
            </a:p>
          </p:txBody>
        </p:sp>
      </p:grpSp>
    </p:spTree>
    <p:extLst>
      <p:ext uri="{BB962C8B-B14F-4D97-AF65-F5344CB8AC3E}">
        <p14:creationId xmlns:p14="http://schemas.microsoft.com/office/powerpoint/2010/main" val="396619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51D6EEB-297A-D0EF-8A99-B18307A1CC8C}"/>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CE94FBA5-4123-7C7E-15D6-745C68C53FA8}"/>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A1DCACB8-BA91-C342-1D9C-894FB49056DC}"/>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0A455DBA-64D9-862A-A16F-7C04F1E3187E}"/>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6" name="Text Placeholder 32">
              <a:extLst>
                <a:ext uri="{FF2B5EF4-FFF2-40B4-BE49-F238E27FC236}">
                  <a16:creationId xmlns:a16="http://schemas.microsoft.com/office/drawing/2014/main" id="{B8F8124B-D3DF-538E-E198-8531FB0E2188}"/>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43985EF0-668D-F287-CAEE-8F806A47357E}"/>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FC476581-237F-1D5A-19AA-56B7B59AE4C0}"/>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2" name="Text Placeholder 4">
            <a:extLst>
              <a:ext uri="{FF2B5EF4-FFF2-40B4-BE49-F238E27FC236}">
                <a16:creationId xmlns:a16="http://schemas.microsoft.com/office/drawing/2014/main" id="{CDF93428-4AA4-654C-AAF6-4BA2340815C5}"/>
              </a:ext>
            </a:extLst>
          </p:cNvPr>
          <p:cNvSpPr txBox="1">
            <a:spLocks/>
          </p:cNvSpPr>
          <p:nvPr/>
        </p:nvSpPr>
        <p:spPr>
          <a:xfrm>
            <a:off x="933112" y="1471583"/>
            <a:ext cx="5947190" cy="958707"/>
          </a:xfrm>
          <a:prstGeom prst="rect">
            <a:avLst/>
          </a:prstGeom>
        </p:spPr>
        <p:txBody>
          <a:bodyPr lIns="91440" tIns="45720" rIns="91440" bIns="45720"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Ethics &amp; Social Accountability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DB117C3A-BEAD-9823-18AC-32233D0E2BBB}"/>
              </a:ext>
            </a:extLst>
          </p:cNvPr>
          <p:cNvCxnSpPr>
            <a:cxnSpLocks/>
          </p:cNvCxnSpPr>
          <p:nvPr/>
        </p:nvCxnSpPr>
        <p:spPr>
          <a:xfrm>
            <a:off x="2302189" y="265118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BD0494F5-886A-CE1B-F419-51EDD72F1CC3}"/>
              </a:ext>
            </a:extLst>
          </p:cNvPr>
          <p:cNvSpPr txBox="1">
            <a:spLocks/>
          </p:cNvSpPr>
          <p:nvPr/>
        </p:nvSpPr>
        <p:spPr>
          <a:xfrm>
            <a:off x="879244" y="2563274"/>
            <a:ext cx="6356854" cy="7198498"/>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2)</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Group Task: </a:t>
            </a:r>
          </a:p>
          <a:p>
            <a:pPr>
              <a:lnSpc>
                <a:spcPts val="1280"/>
              </a:lnSpc>
            </a:pPr>
            <a:r>
              <a:rPr lang="en-GB" sz="1150" noProof="0" dirty="0">
                <a:latin typeface="Calibri" panose="020F0502020204030204" pitchFamily="34" charset="0"/>
                <a:cs typeface="Calibri" panose="020F0502020204030204" pitchFamily="34" charset="0"/>
              </a:rPr>
              <a:t>Divide students into small groups (3-5). Ask them to analyse the Circle Mat case using the following guiding questions:</a:t>
            </a:r>
          </a:p>
          <a:p>
            <a:pPr>
              <a:lnSpc>
                <a:spcPts val="1280"/>
              </a:lnSpc>
            </a:pPr>
            <a:endParaRPr lang="en-GB" sz="1150" noProof="0" dirty="0">
              <a:highlight>
                <a:srgbClr val="FFFF00"/>
              </a:highlight>
              <a:latin typeface="Calibri" panose="020F0502020204030204" pitchFamily="34" charset="0"/>
              <a:cs typeface="Calibri" panose="020F0502020204030204" pitchFamily="34" charset="0"/>
            </a:endParaRPr>
          </a:p>
          <a:p>
            <a:pPr>
              <a:lnSpc>
                <a:spcPts val="1280"/>
              </a:lnSpc>
            </a:pPr>
            <a:endParaRPr lang="en-GB" sz="1150" noProof="0" dirty="0">
              <a:highlight>
                <a:srgbClr val="FFFF00"/>
              </a:highlight>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Capital Impacts &amp; Dependencies</a:t>
            </a:r>
          </a:p>
          <a:p>
            <a:pPr algn="l">
              <a:lnSpc>
                <a:spcPts val="1280"/>
              </a:lnSpc>
            </a:pPr>
            <a:r>
              <a:rPr lang="en-GB" sz="1150" noProof="0" dirty="0">
                <a:latin typeface="Calibri" panose="020F0502020204030204" pitchFamily="34" charset="0"/>
                <a:cs typeface="Calibri" panose="020F0502020204030204" pitchFamily="34" charset="0"/>
              </a:rPr>
              <a:t>Identify how Circle Mat's operations impact or depend on each of the five capitals:</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Natural: </a:t>
            </a:r>
            <a:r>
              <a:rPr lang="en-GB" sz="1150" noProof="0" dirty="0">
                <a:latin typeface="Calibri" panose="020F0502020204030204" pitchFamily="34" charset="0"/>
                <a:cs typeface="Calibri" panose="020F0502020204030204" pitchFamily="34" charset="0"/>
              </a:rPr>
              <a:t>What resources are used? What are the potential pollution/contamination risks (asbestos)?</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Human: </a:t>
            </a:r>
            <a:r>
              <a:rPr lang="en-GB" sz="1150" noProof="0" dirty="0">
                <a:latin typeface="Calibri" panose="020F0502020204030204" pitchFamily="34" charset="0"/>
                <a:cs typeface="Calibri" panose="020F0502020204030204" pitchFamily="34" charset="0"/>
              </a:rPr>
              <a:t>Consider Charlie's ethical stress/career risk, potential worker exposure, public health risks, skills involved.</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Social</a:t>
            </a:r>
            <a:r>
              <a:rPr lang="en-GB" sz="1150" noProof="0" dirty="0">
                <a:latin typeface="Calibri" panose="020F0502020204030204" pitchFamily="34" charset="0"/>
                <a:cs typeface="Calibri" panose="020F0502020204030204" pitchFamily="34" charset="0"/>
              </a:rPr>
              <a:t>: Think about community perception (prosperity vs. safety), public trust, the company's reputation, the value of the sustainability award.</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Physical</a:t>
            </a:r>
            <a:r>
              <a:rPr lang="en-GB" sz="1150" noProof="0" dirty="0">
                <a:latin typeface="Calibri" panose="020F0502020204030204" pitchFamily="34" charset="0"/>
                <a:cs typeface="Calibri" panose="020F0502020204030204" pitchFamily="34" charset="0"/>
              </a:rPr>
              <a:t>: What are the implications for the buildings using Circle Mat's products?</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Financial</a:t>
            </a:r>
            <a:r>
              <a:rPr lang="en-GB" sz="1150" noProof="0" dirty="0">
                <a:latin typeface="Calibri" panose="020F0502020204030204" pitchFamily="34" charset="0"/>
                <a:cs typeface="Calibri" panose="020F0502020204030204" pitchFamily="34" charset="0"/>
              </a:rPr>
              <a:t>: Consider company profits, the value of the award, costs of proper testing vs. potential liability costs.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key trade-offs being made (e.g., profit/reputation vs. safety/environmental protection)?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Applying Alternative Economics:</a:t>
            </a:r>
            <a:endParaRPr lang="en-GB" sz="1500" noProof="0" dirty="0">
              <a:solidFill>
                <a:srgbClr val="0E6E61"/>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Circle Mat's approach align with or contradict genuine Circular Economy principles? Is it true recycling/upcycling or potentially harmful downcycling?</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Analyse the situation using Doughnut Economics: Is Circle Mat helping society stay within the 'safe and just space'? Where are the potential ecological ceiling overshoots (pollution) or social foundation shortfalls (health, safety, potentially decent work)?</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could Circle Mat's process or business model be redesigned to be more genuinely regenerative and distributive?</a:t>
            </a:r>
          </a:p>
          <a:p>
            <a:pPr>
              <a:lnSpc>
                <a:spcPts val="1280"/>
              </a:lnSpc>
            </a:pPr>
            <a:endParaRPr lang="en-GB" sz="1500" noProof="0" dirty="0">
              <a:solidFill>
                <a:srgbClr val="0E6E61"/>
              </a:solidFill>
              <a:latin typeface="Calibri" panose="020F0502020204030204" pitchFamily="34" charset="0"/>
              <a:cs typeface="Calibri" panose="020F0502020204030204" pitchFamily="34" charset="0"/>
            </a:endParaRPr>
          </a:p>
          <a:p>
            <a:pPr>
              <a:lnSpc>
                <a:spcPts val="1280"/>
              </a:lnSpc>
            </a:pPr>
            <a:endParaRPr lang="en-GB" sz="1500" noProof="0" dirty="0">
              <a:solidFill>
                <a:srgbClr val="0E6E61"/>
              </a:solidFill>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Ethical &amp; Social Responsibility (linking to previous learning):</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specific ethical dilemmas faced by Charlie? What about her supervisor, Sam?</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 the requirements of SA8000 (Sec 3: Health &amp; Safety; Sec 9: Management System, esp. Risk Assessment 9.3, Corrective Actions 9.8) apply here? Is Circle Mat's management system functioning effectively regarding social/environmental risk?</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broader implications for Corporate Social Responsibility (CSR) and greenwashing?</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20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790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933112" y="1471583"/>
            <a:ext cx="5172952"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Whole System Mapping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88704877-08C0-5BF1-7E25-AC1AE464007B}"/>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C85BCBE5-687F-66FC-6E61-031B48FC14FF}"/>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D0AAEF68-9D37-FBF3-960E-05182102D7C1}"/>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3609A64A-9F4B-D6DB-B375-AE9FCE306774}"/>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6" name="Text Placeholder 32">
              <a:extLst>
                <a:ext uri="{FF2B5EF4-FFF2-40B4-BE49-F238E27FC236}">
                  <a16:creationId xmlns:a16="http://schemas.microsoft.com/office/drawing/2014/main" id="{159CEBC5-3A43-E754-F843-17E2129A1A74}"/>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640A72B3-B534-CD7D-B62B-81181CB51B7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970CB7F5-9FB1-D386-2604-33EF60A2D0A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3D0A7294-A7DF-ACCE-A5D9-A6AABEA6A8B4}"/>
              </a:ext>
            </a:extLst>
          </p:cNvPr>
          <p:cNvCxnSpPr>
            <a:cxnSpLocks/>
          </p:cNvCxnSpPr>
          <p:nvPr/>
        </p:nvCxnSpPr>
        <p:spPr>
          <a:xfrm>
            <a:off x="2302189" y="265118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33DBD2E6-C8E9-8CB4-E0D9-4B4A2DCBE22F}"/>
              </a:ext>
            </a:extLst>
          </p:cNvPr>
          <p:cNvSpPr txBox="1">
            <a:spLocks/>
          </p:cNvSpPr>
          <p:nvPr/>
        </p:nvSpPr>
        <p:spPr>
          <a:xfrm>
            <a:off x="879244" y="2530895"/>
            <a:ext cx="6356854" cy="551017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3)</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Group Sharing &amp; Facilitated Discussion (15-25 min)</a:t>
            </a:r>
          </a:p>
          <a:p>
            <a:pPr algn="l">
              <a:lnSpc>
                <a:spcPts val="1280"/>
              </a:lnSpc>
            </a:pPr>
            <a:r>
              <a:rPr lang="en-GB" sz="1150" noProof="0" dirty="0">
                <a:latin typeface="Calibri" panose="020F0502020204030204" pitchFamily="34" charset="0"/>
                <a:cs typeface="Calibri" panose="020F0502020204030204" pitchFamily="34" charset="0"/>
              </a:rPr>
              <a:t>Ask each group to share key findings, focusing on different aspects (e.g., one group on capitals, another on Doughnut/Circular analysis, another on ethical/SA8000 links). Facilitate a broader discussion using prompts related to the case:</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pressures Charlie is facing? What options does she have? What would you do in her situation?</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the focus on winning a sustainability award potentially conflict with genuine sustainable practices?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considering the five capitals provide a richer understanding of the situation than a purely technical or financial analysis?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systemic changes (within the company, industry, or regulation) could prevent situations like this?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can engineers effectively raise concerns about ethical or safety issues within an organization?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Wrap-up &amp; Synthesis (5 min) </a:t>
            </a:r>
          </a:p>
          <a:p>
            <a:pPr>
              <a:lnSpc>
                <a:spcPts val="1280"/>
              </a:lnSpc>
            </a:pPr>
            <a:r>
              <a:rPr lang="en-GB" sz="1150" noProof="0" dirty="0">
                <a:latin typeface="Calibri" panose="020F0502020204030204" pitchFamily="34" charset="0"/>
                <a:cs typeface="Calibri" panose="020F0502020204030204" pitchFamily="34" charset="0"/>
              </a:rPr>
              <a:t>Summarize the key discussion points, highlighting how the Circle Mat case illustrates the complexities of applying sustainability principles (like circular economy) in practice and the importance of considering multiple capitals and ethical frameworks.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Reiterate the value of Doughnut Economics and multi-capital thinking for engineers aiming to integrate social responsibility (Competence C21).</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Briefly confirm the achievement of the learning outcome through the case analysis and discussion.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6801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820E-DB4B-C7D8-B47A-5DBFCA2E63FB}"/>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12ABC557-5804-294E-2C70-C1023B6B94A7}"/>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Applied teaching pedagogies:</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
        <p:nvSpPr>
          <p:cNvPr id="4" name="Text Placeholder 6">
            <a:extLst>
              <a:ext uri="{FF2B5EF4-FFF2-40B4-BE49-F238E27FC236}">
                <a16:creationId xmlns:a16="http://schemas.microsoft.com/office/drawing/2014/main" id="{B9872C7A-BD72-3DBB-D0B8-37EE24869297}"/>
              </a:ext>
            </a:extLst>
          </p:cNvPr>
          <p:cNvSpPr txBox="1">
            <a:spLocks/>
          </p:cNvSpPr>
          <p:nvPr/>
        </p:nvSpPr>
        <p:spPr>
          <a:xfrm>
            <a:off x="960045" y="2871224"/>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CEBEDD"/>
                </a:solidFill>
                <a:latin typeface="Calibri" panose="020F0502020204030204" pitchFamily="34" charset="0"/>
                <a:cs typeface="Calibri" panose="020F0502020204030204" pitchFamily="34" charset="0"/>
              </a:rPr>
              <a:t>OP1</a:t>
            </a:r>
            <a:r>
              <a:rPr lang="en-GB" sz="1400" b="1" noProof="0" dirty="0">
                <a:solidFill>
                  <a:srgbClr val="0E6E61"/>
                </a:solidFill>
                <a:latin typeface="Calibri" panose="020F0502020204030204" pitchFamily="34" charset="0"/>
                <a:cs typeface="Calibri" panose="020F0502020204030204" pitchFamily="34" charset="0"/>
              </a:rPr>
              <a:t>	</a:t>
            </a:r>
            <a:r>
              <a:rPr lang="en-GB" sz="1400" noProof="0" dirty="0">
                <a:latin typeface="Calibri" panose="020F0502020204030204" pitchFamily="34" charset="0"/>
                <a:cs typeface="Calibri" panose="020F0502020204030204" pitchFamily="34" charset="0"/>
              </a:rPr>
              <a:t>Inquiry-Based Learning</a:t>
            </a:r>
          </a:p>
          <a:p>
            <a:pPr marL="449263" indent="-441325" algn="l">
              <a:lnSpc>
                <a:spcPts val="1280"/>
              </a:lnSpc>
              <a:tabLst>
                <a:tab pos="568325" algn="l"/>
                <a:tab pos="1597025" algn="l"/>
              </a:tabLst>
            </a:pPr>
            <a:r>
              <a:rPr lang="en-GB" sz="900" noProof="0" dirty="0">
                <a:solidFill>
                  <a:srgbClr val="CEBEDD"/>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CEBEDD"/>
                </a:solidFill>
                <a:latin typeface="Calibri" panose="020F0502020204030204" pitchFamily="34" charset="0"/>
                <a:cs typeface="Calibri" panose="020F0502020204030204" pitchFamily="34" charset="0"/>
              </a:rPr>
              <a:t>OP2</a:t>
            </a:r>
            <a:r>
              <a:rPr lang="en-GB" sz="1400" b="1" noProof="0" dirty="0">
                <a:solidFill>
                  <a:srgbClr val="0E6E61"/>
                </a:solidFill>
                <a:latin typeface="Calibri" panose="020F0502020204030204" pitchFamily="34" charset="0"/>
                <a:cs typeface="Calibri" panose="020F0502020204030204" pitchFamily="34" charset="0"/>
              </a:rPr>
              <a:t>	</a:t>
            </a:r>
            <a:r>
              <a:rPr lang="en-GB" sz="1400" noProof="0" dirty="0">
                <a:latin typeface="Calibri" panose="020F0502020204030204" pitchFamily="34" charset="0"/>
                <a:cs typeface="Calibri" panose="020F0502020204030204" pitchFamily="34" charset="0"/>
              </a:rPr>
              <a:t>Socratic Debate</a:t>
            </a:r>
          </a:p>
          <a:p>
            <a:pPr marL="449263" indent="-441325" algn="l">
              <a:lnSpc>
                <a:spcPts val="1280"/>
              </a:lnSpc>
              <a:tabLst>
                <a:tab pos="568325" algn="l"/>
                <a:tab pos="1597025" algn="l"/>
              </a:tabLst>
            </a:pPr>
            <a:r>
              <a:rPr lang="en-GB" sz="900" noProof="0" dirty="0">
                <a:solidFill>
                  <a:srgbClr val="CEBEDD"/>
                </a:solidFill>
                <a:latin typeface="Calibri" panose="020F0502020204030204" pitchFamily="34" charset="0"/>
                <a:cs typeface="Calibri" panose="020F0502020204030204" pitchFamily="34" charset="0"/>
              </a:rPr>
              <a:t>……………………………………………………………………………………………………………………….………………………………………………………</a:t>
            </a:r>
          </a:p>
        </p:txBody>
      </p:sp>
      <p:sp>
        <p:nvSpPr>
          <p:cNvPr id="6" name="Text Placeholder 6">
            <a:extLst>
              <a:ext uri="{FF2B5EF4-FFF2-40B4-BE49-F238E27FC236}">
                <a16:creationId xmlns:a16="http://schemas.microsoft.com/office/drawing/2014/main" id="{45C57402-DC0D-5E57-3409-0C3A1BD3517E}"/>
              </a:ext>
            </a:extLst>
          </p:cNvPr>
          <p:cNvSpPr txBox="1">
            <a:spLocks/>
          </p:cNvSpPr>
          <p:nvPr/>
        </p:nvSpPr>
        <p:spPr>
          <a:xfrm>
            <a:off x="906176" y="4984516"/>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Inquiry-Based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02P	</a:t>
            </a:r>
            <a:r>
              <a:rPr lang="en-GB" sz="1400" noProof="0" dirty="0">
                <a:latin typeface="Calibri" panose="020F0502020204030204" pitchFamily="34" charset="0"/>
                <a:cs typeface="Calibri" panose="020F0502020204030204" pitchFamily="34" charset="0"/>
              </a:rPr>
              <a:t>Socratic Debate</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10" name="Text Placeholder 6">
            <a:extLst>
              <a:ext uri="{FF2B5EF4-FFF2-40B4-BE49-F238E27FC236}">
                <a16:creationId xmlns:a16="http://schemas.microsoft.com/office/drawing/2014/main" id="{C0C0CD4B-C1F1-62B6-2B19-9E0F7BF022DE}"/>
              </a:ext>
            </a:extLst>
          </p:cNvPr>
          <p:cNvSpPr txBox="1">
            <a:spLocks/>
          </p:cNvSpPr>
          <p:nvPr/>
        </p:nvSpPr>
        <p:spPr>
          <a:xfrm>
            <a:off x="853599" y="6933202"/>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03P	</a:t>
            </a:r>
            <a:r>
              <a:rPr lang="en-GB" sz="1400" noProof="0" dirty="0">
                <a:latin typeface="Calibri" panose="020F0502020204030204" pitchFamily="34" charset="0"/>
                <a:cs typeface="Calibri" panose="020F0502020204030204" pitchFamily="34" charset="0"/>
              </a:rPr>
              <a:t>Case-Based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33ACF11F-B47D-A909-1EED-66C0B1E9FB22}"/>
              </a:ext>
            </a:extLst>
          </p:cNvPr>
          <p:cNvGrpSpPr/>
          <p:nvPr/>
        </p:nvGrpSpPr>
        <p:grpSpPr>
          <a:xfrm>
            <a:off x="632678" y="4589"/>
            <a:ext cx="7206111" cy="1687885"/>
            <a:chOff x="632678" y="4589"/>
            <a:chExt cx="7206111" cy="1687885"/>
          </a:xfrm>
        </p:grpSpPr>
        <p:grpSp>
          <p:nvGrpSpPr>
            <p:cNvPr id="9" name="Group 8">
              <a:extLst>
                <a:ext uri="{FF2B5EF4-FFF2-40B4-BE49-F238E27FC236}">
                  <a16:creationId xmlns:a16="http://schemas.microsoft.com/office/drawing/2014/main" id="{1C1C9086-24CF-300E-0D3A-0C4334D074DC}"/>
                </a:ext>
              </a:extLst>
            </p:cNvPr>
            <p:cNvGrpSpPr/>
            <p:nvPr/>
          </p:nvGrpSpPr>
          <p:grpSpPr>
            <a:xfrm>
              <a:off x="879244" y="4589"/>
              <a:ext cx="6959545" cy="1670099"/>
              <a:chOff x="1505150" y="-412626"/>
              <a:chExt cx="7631625" cy="1831381"/>
            </a:xfrm>
          </p:grpSpPr>
          <p:sp>
            <p:nvSpPr>
              <p:cNvPr id="14" name="Rectangle 107">
                <a:extLst>
                  <a:ext uri="{FF2B5EF4-FFF2-40B4-BE49-F238E27FC236}">
                    <a16:creationId xmlns:a16="http://schemas.microsoft.com/office/drawing/2014/main" id="{9B6CF112-6CE6-67BD-5DE2-2FCAEDAE099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A4FD8B11-6233-0362-B736-053365495986}"/>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1" name="Text Placeholder 32">
              <a:extLst>
                <a:ext uri="{FF2B5EF4-FFF2-40B4-BE49-F238E27FC236}">
                  <a16:creationId xmlns:a16="http://schemas.microsoft.com/office/drawing/2014/main" id="{66E23A8C-B855-0784-43F0-F0FC1B2CE016}"/>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84EF040F-B0B1-82DF-9E4C-9C808876E31D}"/>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71D8DDEC-6075-779C-595B-E87060A4888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64E14224-2914-FA6F-5961-06107D9FEFC8}"/>
              </a:ext>
            </a:extLst>
          </p:cNvPr>
          <p:cNvCxnSpPr>
            <a:cxnSpLocks/>
          </p:cNvCxnSpPr>
          <p:nvPr/>
        </p:nvCxnSpPr>
        <p:spPr>
          <a:xfrm>
            <a:off x="2302189" y="25097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22C5F1-E892-7B60-C001-5D52322A5A95}"/>
              </a:ext>
            </a:extLst>
          </p:cNvPr>
          <p:cNvCxnSpPr>
            <a:cxnSpLocks/>
          </p:cNvCxnSpPr>
          <p:nvPr/>
        </p:nvCxnSpPr>
        <p:spPr>
          <a:xfrm>
            <a:off x="2302189" y="463645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4CA815-A3EA-A43C-A4EB-80475E767AA9}"/>
              </a:ext>
            </a:extLst>
          </p:cNvPr>
          <p:cNvCxnSpPr>
            <a:cxnSpLocks/>
          </p:cNvCxnSpPr>
          <p:nvPr/>
        </p:nvCxnSpPr>
        <p:spPr>
          <a:xfrm>
            <a:off x="2302189" y="658215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3948C37-9A28-D593-B831-A6B452207617}"/>
              </a:ext>
            </a:extLst>
          </p:cNvPr>
          <p:cNvSpPr txBox="1">
            <a:spLocks/>
          </p:cNvSpPr>
          <p:nvPr/>
        </p:nvSpPr>
        <p:spPr>
          <a:xfrm>
            <a:off x="933112" y="2403762"/>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7" name="Text Placeholder 6">
            <a:extLst>
              <a:ext uri="{FF2B5EF4-FFF2-40B4-BE49-F238E27FC236}">
                <a16:creationId xmlns:a16="http://schemas.microsoft.com/office/drawing/2014/main" id="{ED00FE72-586F-0F9F-70B4-BE7D79089BB8}"/>
              </a:ext>
            </a:extLst>
          </p:cNvPr>
          <p:cNvSpPr txBox="1">
            <a:spLocks/>
          </p:cNvSpPr>
          <p:nvPr/>
        </p:nvSpPr>
        <p:spPr>
          <a:xfrm>
            <a:off x="879243" y="4517054"/>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8" name="Text Placeholder 6">
            <a:extLst>
              <a:ext uri="{FF2B5EF4-FFF2-40B4-BE49-F238E27FC236}">
                <a16:creationId xmlns:a16="http://schemas.microsoft.com/office/drawing/2014/main" id="{6601E831-9838-3B0C-E299-1E7B906CF78D}"/>
              </a:ext>
            </a:extLst>
          </p:cNvPr>
          <p:cNvSpPr txBox="1">
            <a:spLocks/>
          </p:cNvSpPr>
          <p:nvPr/>
        </p:nvSpPr>
        <p:spPr>
          <a:xfrm>
            <a:off x="826666" y="6465740"/>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23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E60C-F15A-5326-344A-98A89F29D9EC}"/>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FE4FD574-0ADB-AC83-DC1C-AA0CC092921E}"/>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Direct References:</a:t>
            </a:r>
          </a:p>
        </p:txBody>
      </p:sp>
      <p:grpSp>
        <p:nvGrpSpPr>
          <p:cNvPr id="4" name="Group 3">
            <a:extLst>
              <a:ext uri="{FF2B5EF4-FFF2-40B4-BE49-F238E27FC236}">
                <a16:creationId xmlns:a16="http://schemas.microsoft.com/office/drawing/2014/main" id="{9464BCC5-45E2-A211-DBAC-F30AD05D97E2}"/>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EBF289BD-7664-745A-FCC6-7774862A16CD}"/>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0501B0D2-12AE-FC2A-682F-362127D50B5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2" name="Text Placeholder 1">
                <a:extLst>
                  <a:ext uri="{FF2B5EF4-FFF2-40B4-BE49-F238E27FC236}">
                    <a16:creationId xmlns:a16="http://schemas.microsoft.com/office/drawing/2014/main" id="{3FB1F575-13C7-DDE1-E2A2-A17438F7DDCE}"/>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9EE586F3-66A2-1852-9442-88EEC653517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C164E403-9E86-E2C6-FF64-14BF2102180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5967408B-CB87-C0AF-3242-D761BB9C2AA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53A4CEDF-C9DB-5E6B-0D2C-7DED0811E0E9}"/>
              </a:ext>
            </a:extLst>
          </p:cNvPr>
          <p:cNvCxnSpPr>
            <a:cxnSpLocks/>
          </p:cNvCxnSpPr>
          <p:nvPr/>
        </p:nvCxnSpPr>
        <p:spPr>
          <a:xfrm>
            <a:off x="2302189" y="26511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232FB1-C743-3781-DD83-3729151A177C}"/>
              </a:ext>
            </a:extLst>
          </p:cNvPr>
          <p:cNvCxnSpPr>
            <a:cxnSpLocks/>
          </p:cNvCxnSpPr>
          <p:nvPr/>
        </p:nvCxnSpPr>
        <p:spPr>
          <a:xfrm>
            <a:off x="2302189" y="498902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B361A6-1865-FAB9-CDDA-9D692A4FDC06}"/>
              </a:ext>
            </a:extLst>
          </p:cNvPr>
          <p:cNvCxnSpPr>
            <a:cxnSpLocks/>
          </p:cNvCxnSpPr>
          <p:nvPr/>
        </p:nvCxnSpPr>
        <p:spPr>
          <a:xfrm>
            <a:off x="1838227" y="8261702"/>
            <a:ext cx="5937348"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143CA773-7BCD-1A09-ECDE-7DFDBD49FD23}"/>
              </a:ext>
            </a:extLst>
          </p:cNvPr>
          <p:cNvSpPr txBox="1">
            <a:spLocks/>
          </p:cNvSpPr>
          <p:nvPr/>
        </p:nvSpPr>
        <p:spPr>
          <a:xfrm>
            <a:off x="933112" y="2475574"/>
            <a:ext cx="6122241" cy="739428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ct val="107000"/>
              </a:lnSpc>
              <a:spcAft>
                <a:spcPts val="600"/>
              </a:spcAft>
            </a:pPr>
            <a:r>
              <a:rPr lang="en-GB" sz="15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Kate Raworth’s Ted Talk: “A healthy economy should be designed to thrive, not grow”: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https://www.ted.com/talks/kate_raworth_a_healthy_economy_should_be_designed_to_thrive_not_grow/transcript</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Font typeface="Arial" panose="020B0604020202020204" pitchFamily="34" charset="0"/>
              <a:buChar char="•"/>
            </a:pP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About Doughnut Economics | DEAL</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Raworth, K. (2017). </a:t>
            </a:r>
            <a:r>
              <a:rPr lang="en-GB" sz="1150" i="1" noProof="0" dirty="0">
                <a:latin typeface="Calibri" panose="020F0502020204030204" pitchFamily="34" charset="0"/>
                <a:cs typeface="Calibri" panose="020F0502020204030204" pitchFamily="34" charset="0"/>
              </a:rPr>
              <a:t>Doughnut economics: Seven ways to think like a 21st-century economist</a:t>
            </a:r>
            <a:r>
              <a:rPr lang="en-GB" sz="1150" noProof="0" dirty="0">
                <a:latin typeface="Calibri" panose="020F0502020204030204" pitchFamily="34" charset="0"/>
                <a:cs typeface="Calibri" panose="020F0502020204030204" pitchFamily="34" charset="0"/>
              </a:rPr>
              <a:t>. Chelsea Green Publishing.</a:t>
            </a:r>
          </a:p>
          <a:p>
            <a:pPr marL="184150" indent="-171450" algn="l">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van de Poel, I., &amp; </a:t>
            </a:r>
            <a:r>
              <a:rPr lang="en-GB" sz="1150" noProof="0" dirty="0" err="1">
                <a:latin typeface="Calibri" panose="020F0502020204030204" pitchFamily="34" charset="0"/>
                <a:cs typeface="Calibri" panose="020F0502020204030204" pitchFamily="34" charset="0"/>
              </a:rPr>
              <a:t>Royakkers</a:t>
            </a:r>
            <a:r>
              <a:rPr lang="en-GB" sz="1150" noProof="0" dirty="0">
                <a:latin typeface="Calibri" panose="020F0502020204030204" pitchFamily="34" charset="0"/>
                <a:cs typeface="Calibri" panose="020F0502020204030204" pitchFamily="34" charset="0"/>
              </a:rPr>
              <a:t>, L. (2023). </a:t>
            </a:r>
            <a:r>
              <a:rPr lang="en-GB" sz="1150" i="1" noProof="0" dirty="0">
                <a:latin typeface="Calibri" panose="020F0502020204030204" pitchFamily="34" charset="0"/>
                <a:cs typeface="Calibri" panose="020F0502020204030204" pitchFamily="34" charset="0"/>
              </a:rPr>
              <a:t>Ethics, technology, and engineering: An introduction</a:t>
            </a:r>
            <a:r>
              <a:rPr lang="en-GB" sz="1150" noProof="0" dirty="0">
                <a:latin typeface="Calibri" panose="020F0502020204030204" pitchFamily="34" charset="0"/>
                <a:cs typeface="Calibri" panose="020F0502020204030204" pitchFamily="34" charset="0"/>
              </a:rPr>
              <a:t> (2nd ed.). John Wiley &amp; Sons. </a:t>
            </a:r>
          </a:p>
          <a:p>
            <a:pPr marL="184150" indent="-171450" algn="l">
              <a:lnSpc>
                <a:spcPts val="1280"/>
              </a:lnSpc>
              <a:buClr>
                <a:srgbClr val="0E6E61"/>
              </a:buClr>
              <a:buFont typeface="Arial" panose="020B0604020202020204" pitchFamily="34" charset="0"/>
              <a:buChar char="•"/>
            </a:pPr>
            <a:endParaRPr lang="en-GB" sz="1200" noProof="0" dirty="0">
              <a:solidFill>
                <a:srgbClr val="0070C0"/>
              </a:solidFill>
              <a:latin typeface="Calibri" panose="020F0502020204030204" pitchFamily="34" charset="0"/>
              <a:cs typeface="Calibri" panose="020F0502020204030204" pitchFamily="34" charset="0"/>
            </a:endParaRPr>
          </a:p>
          <a:p>
            <a:pPr>
              <a:lnSpc>
                <a:spcPts val="1280"/>
              </a:lnSpc>
              <a:buClr>
                <a:srgbClr val="CEBEDD"/>
              </a:buClr>
            </a:pPr>
            <a:endParaRPr lang="en-GB" sz="1050" noProof="0" dirty="0">
              <a:latin typeface="Calibri" panose="020F0502020204030204" pitchFamily="34" charset="0"/>
              <a:cs typeface="Calibri" panose="020F0502020204030204" pitchFamily="34" charset="0"/>
            </a:endParaRPr>
          </a:p>
          <a:p>
            <a:pPr>
              <a:lnSpc>
                <a:spcPts val="1280"/>
              </a:lnSpc>
              <a:buClr>
                <a:srgbClr val="CEBEDD"/>
              </a:buCl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Social Accountability 8000, International Standard by Social Accountability International (June 2014)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https://venturewell.org/wp-content/uploads/SA8000-Standard-2014.pdf</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Guidance Document </a:t>
            </a:r>
            <a:r>
              <a:rPr lang="en-GB" sz="1150" noProof="0" dirty="0">
                <a:solidFill>
                  <a:srgbClr val="3FC2E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https://venturewell.org/wp-content/uploads/SA8000-2014-Guidance-Document-May-2016.pdf</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Labor Certification – Measuring Sustainability </a:t>
            </a:r>
            <a:r>
              <a:rPr lang="en-GB" sz="1150" noProof="0" dirty="0">
                <a:solidFill>
                  <a:srgbClr val="3FC2E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https://venturewell.org/tools_for_design/measuring-sustainability/sa8000-certification/</a:t>
            </a:r>
            <a:endParaRPr lang="en-GB" sz="1150" noProof="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Johnson, D.G. (2017). Rethinking the Social Responsibilities of Engineers as a Form of Accountability. In: Michelfelder, D., Newberry, B., Zhu, Q. (eds) Philosophy and Engineering. Philosophy of Engineering and Technology, vol 26. Springer, Cham.</a:t>
            </a:r>
            <a:r>
              <a:rPr lang="en-GB" sz="1150" noProof="0" dirty="0">
                <a:solidFill>
                  <a:srgbClr val="3FC2E0"/>
                </a:solidFill>
                <a:latin typeface="Calibri" panose="020F0502020204030204" pitchFamily="34" charset="0"/>
                <a:cs typeface="Calibri" panose="020F0502020204030204" pitchFamily="34" charset="0"/>
              </a:rPr>
              <a:t> </a:t>
            </a:r>
            <a:r>
              <a:rPr lang="en-GB" sz="1150" noProof="0" dirty="0">
                <a:solidFill>
                  <a:srgbClr val="3FC2E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https://doi.org/10.1007/978-3-319-45193-0_7</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Costa, A., Ribeiro, J.L., Gomes, D. (2020). Development of Policies and Practices of Social Responsibility in Portuguese Companies: Implications of the SA8000 Standard. In: Machado, C., Davim, J. (eds) Circular Economy and Engineering. Management and Industrial Engineering. Springer, Cham. </a:t>
            </a:r>
            <a:r>
              <a:rPr lang="en-GB" sz="1150" noProof="0" dirty="0">
                <a:solidFill>
                  <a:srgbClr val="3FC2E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https://doi.org/10.1007/978-3-030-43044-3_3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ct val="107000"/>
              </a:lnSpc>
              <a:spcAft>
                <a:spcPts val="600"/>
              </a:spcAft>
            </a:pPr>
            <a:r>
              <a:rPr lang="en-GB" sz="15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Level 3_ Integration activity :</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71450" marR="0" lvl="0" indent="-171450" algn="l">
              <a:lnSpc>
                <a:spcPts val="1280"/>
              </a:lnSpc>
              <a:spcBef>
                <a:spcPts val="1200"/>
              </a:spcBef>
              <a:spcAft>
                <a:spcPts val="0"/>
              </a:spcAft>
              <a:buClr>
                <a:srgbClr val="3FC2E0"/>
              </a:buClr>
              <a:buChar char="•"/>
            </a:pP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The Five Capitals - a framework for sustainability | Forum for the Future</a:t>
            </a:r>
            <a:endPar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endParaRPr>
          </a:p>
          <a:p>
            <a:pPr marL="171450" marR="0" lvl="0" indent="-171450" algn="l">
              <a:lnSpc>
                <a:spcPts val="1280"/>
              </a:lnSpc>
              <a:spcBef>
                <a:spcPts val="0"/>
              </a:spcBef>
              <a:spcAft>
                <a:spcPts val="0"/>
              </a:spcAft>
              <a:buClr>
                <a:srgbClr val="3FC2E0"/>
              </a:buClr>
              <a:buChar char="•"/>
            </a:pP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About Doughnut Economics | DEAL</a:t>
            </a: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rPr>
              <a:t> </a:t>
            </a:r>
          </a:p>
          <a:p>
            <a:pPr marL="171450" indent="-171450" algn="l">
              <a:lnSpc>
                <a:spcPts val="1280"/>
              </a:lnSpc>
              <a:buClr>
                <a:srgbClr val="3FC2E0"/>
              </a:buClr>
              <a:buChar char="•"/>
            </a:pP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Case study: Recycled materials and the circular economy - Engineering Professors Council</a:t>
            </a: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rPr>
              <a:t> </a:t>
            </a:r>
            <a:endParaRPr lang="en-GB" sz="1150" noProof="0" dirty="0">
              <a:solidFill>
                <a:srgbClr val="3FC2E0"/>
              </a:solidFill>
              <a:latin typeface="Calibri" panose="020F0502020204030204" pitchFamily="34" charset="0"/>
              <a:cs typeface="Calibri" panose="020F0502020204030204" pitchFamily="34" charset="0"/>
            </a:endParaRPr>
          </a:p>
          <a:p>
            <a:pPr marL="171450" indent="-171450" algn="l">
              <a:lnSpc>
                <a:spcPts val="1280"/>
              </a:lnSpc>
              <a:buClr>
                <a:srgbClr val="3FC2E0"/>
              </a:buClr>
              <a:buChar char="•"/>
            </a:pPr>
            <a:r>
              <a:rPr lang="en-GB" sz="1150" noProof="0" dirty="0">
                <a:latin typeface="Calibri" panose="020F0502020204030204" pitchFamily="34" charset="0"/>
                <a:cs typeface="Calibri" panose="020F0502020204030204" pitchFamily="34" charset="0"/>
              </a:rPr>
              <a:t>Raworth, K. (2017). </a:t>
            </a:r>
            <a:r>
              <a:rPr lang="en-GB" sz="1150" i="1" noProof="0" dirty="0">
                <a:latin typeface="Calibri" panose="020F0502020204030204" pitchFamily="34" charset="0"/>
                <a:cs typeface="Calibri" panose="020F0502020204030204" pitchFamily="34" charset="0"/>
              </a:rPr>
              <a:t>Doughnut economics: Seven ways to think like a 21st-century economist</a:t>
            </a:r>
            <a:r>
              <a:rPr lang="en-GB" sz="1150" noProof="0" dirty="0">
                <a:latin typeface="Calibri" panose="020F0502020204030204" pitchFamily="34" charset="0"/>
                <a:cs typeface="Calibri" panose="020F0502020204030204" pitchFamily="34" charset="0"/>
              </a:rPr>
              <a:t>. Chelsea Green Publishing.</a:t>
            </a:r>
          </a:p>
          <a:p>
            <a:pPr marL="171450" indent="-171450" algn="l">
              <a:lnSpc>
                <a:spcPts val="1280"/>
              </a:lnSpc>
              <a:buClr>
                <a:srgbClr val="3FC2E0"/>
              </a:buClr>
              <a:buFont typeface="Arial"/>
              <a:buChar char="•"/>
            </a:pPr>
            <a:r>
              <a:rPr lang="en-GB" sz="1150" noProof="0" dirty="0">
                <a:latin typeface="Calibri" panose="020F0502020204030204" pitchFamily="34" charset="0"/>
                <a:cs typeface="Calibri" panose="020F0502020204030204" pitchFamily="34" charset="0"/>
              </a:rPr>
              <a:t>van de Poel, I., &amp; </a:t>
            </a:r>
            <a:r>
              <a:rPr lang="en-GB" sz="1150" noProof="0" dirty="0" err="1">
                <a:latin typeface="Calibri" panose="020F0502020204030204" pitchFamily="34" charset="0"/>
                <a:cs typeface="Calibri" panose="020F0502020204030204" pitchFamily="34" charset="0"/>
              </a:rPr>
              <a:t>Royakkers</a:t>
            </a:r>
            <a:r>
              <a:rPr lang="en-GB" sz="1150" noProof="0" dirty="0">
                <a:latin typeface="Calibri" panose="020F0502020204030204" pitchFamily="34" charset="0"/>
                <a:cs typeface="Calibri" panose="020F0502020204030204" pitchFamily="34" charset="0"/>
              </a:rPr>
              <a:t>, L. (2023). </a:t>
            </a:r>
            <a:r>
              <a:rPr lang="en-GB" sz="1150" i="1" noProof="0" dirty="0">
                <a:latin typeface="Calibri" panose="020F0502020204030204" pitchFamily="34" charset="0"/>
                <a:cs typeface="Calibri" panose="020F0502020204030204" pitchFamily="34" charset="0"/>
              </a:rPr>
              <a:t>Ethics, technology, and engineering: An introduction</a:t>
            </a:r>
            <a:r>
              <a:rPr lang="en-GB" sz="1150" noProof="0" dirty="0">
                <a:latin typeface="Calibri" panose="020F0502020204030204" pitchFamily="34" charset="0"/>
                <a:cs typeface="Calibri" panose="020F0502020204030204" pitchFamily="34" charset="0"/>
              </a:rPr>
              <a:t> (2nd ed.). John Wiley &amp; Sons.</a:t>
            </a:r>
            <a:endParaRPr lang="en-GB" sz="1150" u="none" strike="noStrike" noProof="0" dirty="0">
              <a:effectLst/>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6166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494261"/>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6CD9034F-FD73-D02A-4237-371E9C7EFBCC}"/>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0EF03E10-CC37-6B43-031E-508FA0C4C696}"/>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E45E2E90-6467-8135-F83E-093C0701F85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BE621563-37AB-A374-DAEE-AD2E2943A41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BEE8446B-7D9C-A02B-9775-94566EC46E98}"/>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6E9E6BDC-6CDD-3F62-1F6C-2DC32FBE3B1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E4AFA117-69C9-C19C-5700-2470E292701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5D106722-3260-C9E9-DFD1-BBFB21F0EC0B}"/>
              </a:ext>
            </a:extLst>
          </p:cNvPr>
          <p:cNvCxnSpPr>
            <a:cxnSpLocks/>
          </p:cNvCxnSpPr>
          <p:nvPr/>
        </p:nvCxnSpPr>
        <p:spPr>
          <a:xfrm>
            <a:off x="2302189" y="228353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9D517C39-5D48-CB52-2C59-9557864F9463}"/>
              </a:ext>
            </a:extLst>
          </p:cNvPr>
          <p:cNvSpPr txBox="1">
            <a:spLocks/>
          </p:cNvSpPr>
          <p:nvPr/>
        </p:nvSpPr>
        <p:spPr>
          <a:xfrm>
            <a:off x="933112" y="2162570"/>
            <a:ext cx="6302985" cy="853961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65125" indent="-355600" algn="l">
              <a:lnSpc>
                <a:spcPts val="1280"/>
              </a:lnSpc>
              <a:tabLst>
                <a:tab pos="35560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7938" indent="1588" algn="l">
              <a:lnSpc>
                <a:spcPts val="1280"/>
              </a:lnSpc>
              <a:tabLst>
                <a:tab pos="355600" algn="l"/>
              </a:tabLst>
            </a:pPr>
            <a:r>
              <a:rPr lang="en-GB" sz="1150" i="1" noProof="0" dirty="0">
                <a:latin typeface="Calibri" panose="020F0502020204030204" pitchFamily="34" charset="0"/>
                <a:cs typeface="Calibri" panose="020F0502020204030204" pitchFamily="34" charset="0"/>
              </a:rPr>
              <a:t>Instructions: Please select the best answer (True/False or A, B, C, D) based on the concepts presented in the Kate Raworth TED Talk.</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a:tabLst>
                <a:tab pos="355600" algn="l"/>
              </a:tabLst>
            </a:pPr>
            <a:r>
              <a:rPr lang="en-GB" sz="1300" b="1" i="1" noProof="0" dirty="0">
                <a:latin typeface="Calibri" panose="020F0502020204030204" pitchFamily="34" charset="0"/>
                <a:cs typeface="Calibri" panose="020F0502020204030204" pitchFamily="34" charset="0"/>
              </a:rPr>
              <a:t>True or False: According to the talk, the traditional goal of economic progress has been maximizing GDP growth, which is presented as always being aligned with societal thriving.  </a:t>
            </a:r>
          </a:p>
          <a:p>
            <a:pPr marL="365125" indent="-355600" algn="l">
              <a:lnSpc>
                <a:spcPts val="1280"/>
              </a:lnSpc>
              <a:buClr>
                <a:srgbClr val="3FC2E0"/>
              </a:buClr>
              <a:buSzPct val="140000"/>
              <a:buFont typeface="+mj-lt"/>
              <a:buAutoNum type="arabicPeriod"/>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a:tabLst>
                <a:tab pos="355600" algn="l"/>
              </a:tabLst>
            </a:pPr>
            <a:r>
              <a:rPr lang="en-GB" sz="1300" b="1" i="1" noProof="0" dirty="0">
                <a:latin typeface="Calibri" panose="020F0502020204030204" pitchFamily="34" charset="0"/>
                <a:cs typeface="Calibri" panose="020F0502020204030204" pitchFamily="34" charset="0"/>
              </a:rPr>
              <a:t>Kate Raworth argues that the primary 21st-century goal for humanity should be:  </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Achieving the highest possible GDP growth globally.</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Ensuring all nations reach Rostow's "age of high-mass consumption".</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Meeting the needs of all people within the means of the planet.</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Focusing solely on reducing environmental impact, regardless of social needs.</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3"/>
              <a:tabLst>
                <a:tab pos="355600" algn="l"/>
              </a:tabLst>
            </a:pPr>
            <a:r>
              <a:rPr lang="en-GB" sz="1300" b="1" i="1" noProof="0" dirty="0">
                <a:latin typeface="Calibri" panose="020F0502020204030204" pitchFamily="34" charset="0"/>
                <a:cs typeface="Calibri" panose="020F0502020204030204" pitchFamily="34" charset="0"/>
              </a:rPr>
              <a:t>True or False: The "Doughnut" model visualizes a target zone where humanity meets essential social needs (the social foundation) without exceeding Earth's critical ecological limits (the ecological ceiling).</a:t>
            </a:r>
          </a:p>
          <a:p>
            <a:pPr marL="365125" indent="-355600" algn="l">
              <a:lnSpc>
                <a:spcPts val="1280"/>
              </a:lnSpc>
              <a:buClr>
                <a:srgbClr val="3FC2E0"/>
              </a:buClr>
              <a:buSzPct val="140000"/>
              <a:buFont typeface="+mj-lt"/>
              <a:buAutoNum type="arabicPeriod" startAt="3"/>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3"/>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3"/>
              <a:tabLst>
                <a:tab pos="355600" algn="l"/>
              </a:tabLst>
            </a:pPr>
            <a:r>
              <a:rPr lang="en-GB" sz="1300" b="1" i="1" noProof="0" dirty="0">
                <a:latin typeface="Calibri" panose="020F0502020204030204" pitchFamily="34" charset="0"/>
                <a:cs typeface="Calibri" panose="020F0502020204030204" pitchFamily="34" charset="0"/>
              </a:rPr>
              <a:t>Which of the following is mentioned in the talk as a factor contributing to the addiction to endless economic growth?</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Financial systems demanding constant returns.</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Political desire for higher tax revenue without raising taxes.</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Social conditioning through consumer propaganda.</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All of the above.</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5"/>
              <a:tabLst>
                <a:tab pos="355600" algn="l"/>
              </a:tabLst>
            </a:pPr>
            <a:r>
              <a:rPr lang="en-GB" sz="1300" b="1" noProof="0" dirty="0">
                <a:latin typeface="Calibri" panose="020F0502020204030204" pitchFamily="34" charset="0"/>
                <a:cs typeface="Calibri" panose="020F0502020204030204" pitchFamily="34" charset="0"/>
              </a:rPr>
              <a:t>True or False: The talk suggests that simply pursuing more economic growth is a proven strategy that will automatically fix problems like social inequality and environmental pollution.</a:t>
            </a:r>
          </a:p>
          <a:p>
            <a:pPr marL="365125" indent="-355600" algn="l">
              <a:lnSpc>
                <a:spcPts val="1280"/>
              </a:lnSpc>
              <a:buClr>
                <a:srgbClr val="3FC2E0"/>
              </a:buClr>
              <a:buSzPct val="140000"/>
              <a:buFont typeface="+mj-lt"/>
              <a:buAutoNum type="arabicPeriod" startAt="5"/>
              <a:tabLst>
                <a:tab pos="355600" algn="l"/>
              </a:tabLst>
            </a:pPr>
            <a:endParaRPr lang="en-GB" sz="1300" b="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5"/>
              <a:tabLst>
                <a:tab pos="355600" algn="l"/>
              </a:tabLst>
            </a:pPr>
            <a:endParaRPr lang="en-GB" sz="1300" b="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5"/>
              <a:tabLst>
                <a:tab pos="355600" algn="l"/>
              </a:tabLst>
            </a:pPr>
            <a:r>
              <a:rPr lang="en-GB" sz="1300" b="1" noProof="0" dirty="0">
                <a:latin typeface="Calibri" panose="020F0502020204030204" pitchFamily="34" charset="0"/>
                <a:cs typeface="Calibri" panose="020F0502020204030204" pitchFamily="34" charset="0"/>
              </a:rPr>
              <a:t>"Regenerative design," as described in the talk, primarily involves</a:t>
            </a:r>
            <a:r>
              <a:rPr lang="en-GB" sz="1150" b="1" noProof="0" dirty="0">
                <a:latin typeface="Calibri" panose="020F0502020204030204" pitchFamily="34" charset="0"/>
                <a:cs typeface="Calibri" panose="020F0502020204030204" pitchFamily="34" charset="0"/>
              </a:rPr>
              <a:t>:</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Creating economies that work with natural cycles, reusing resources, minimizing waste, and running on renewable energy.</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Focusing only on regenerating specific natural landscapes, like forests.</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Generating more financial profit from the same linear 'take-make-dispose' processes.</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Using technology solely to replace human labour in manufacturing.</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19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E94AD-2B43-C4C5-239A-E89FE0CCCC06}"/>
            </a:ext>
          </a:extLst>
        </p:cNvPr>
        <p:cNvGrpSpPr/>
        <p:nvPr/>
      </p:nvGrpSpPr>
      <p:grpSpPr>
        <a:xfrm>
          <a:off x="0" y="0"/>
          <a:ext cx="0" cy="0"/>
          <a:chOff x="0" y="0"/>
          <a:chExt cx="0" cy="0"/>
        </a:xfrm>
      </p:grpSpPr>
      <p:sp>
        <p:nvSpPr>
          <p:cNvPr id="11" name="Google Shape;1416;p5">
            <a:extLst>
              <a:ext uri="{FF2B5EF4-FFF2-40B4-BE49-F238E27FC236}">
                <a16:creationId xmlns:a16="http://schemas.microsoft.com/office/drawing/2014/main" id="{E2AAE125-E53C-9F98-2EFF-8E86196C8F7A}"/>
              </a:ext>
            </a:extLst>
          </p:cNvPr>
          <p:cNvSpPr txBox="1">
            <a:spLocks/>
          </p:cNvSpPr>
          <p:nvPr/>
        </p:nvSpPr>
        <p:spPr>
          <a:xfrm>
            <a:off x="739360" y="1871071"/>
            <a:ext cx="5444158" cy="2859248"/>
          </a:xfrm>
          <a:prstGeom prst="rect">
            <a:avLst/>
          </a:prstGeom>
          <a:noFill/>
          <a:ln>
            <a:noFill/>
          </a:ln>
        </p:spPr>
        <p:txBody>
          <a:bodyPr spcFirstLastPara="1" wrap="square" lIns="91425" tIns="45700" rIns="91425" bIns="45700" anchor="t" anchorCtr="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3040"/>
              </a:lnSpc>
              <a:spcBef>
                <a:spcPts val="0"/>
              </a:spcBef>
              <a:buClr>
                <a:schemeClr val="lt1"/>
              </a:buClr>
              <a:buSzPts val="3600"/>
              <a:buNone/>
            </a:pPr>
            <a:r>
              <a:rPr lang="en-GB" sz="3000" i="1" noProof="0" dirty="0">
                <a:solidFill>
                  <a:schemeClr val="bg1"/>
                </a:solidFill>
                <a:latin typeface="Calibri" panose="020F0502020204030204" pitchFamily="34" charset="0"/>
                <a:cs typeface="Calibri" panose="020F0502020204030204" pitchFamily="34" charset="0"/>
              </a:rPr>
              <a:t>Holistic Engineering for Impact: Integrating Systems Thinking, Social Responsibility, and Multidisciplinary Approaches</a:t>
            </a:r>
          </a:p>
        </p:txBody>
      </p:sp>
      <p:sp>
        <p:nvSpPr>
          <p:cNvPr id="13" name="Text Placeholder 9">
            <a:extLst>
              <a:ext uri="{FF2B5EF4-FFF2-40B4-BE49-F238E27FC236}">
                <a16:creationId xmlns:a16="http://schemas.microsoft.com/office/drawing/2014/main" id="{B8259ADC-F209-DE94-AF87-34331F1D43ED}"/>
              </a:ext>
            </a:extLst>
          </p:cNvPr>
          <p:cNvSpPr txBox="1">
            <a:spLocks/>
          </p:cNvSpPr>
          <p:nvPr/>
        </p:nvSpPr>
        <p:spPr>
          <a:xfrm>
            <a:off x="739359" y="954596"/>
            <a:ext cx="3029914" cy="84160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3400" noProof="0" dirty="0">
                <a:solidFill>
                  <a:schemeClr val="bg1"/>
                </a:solidFill>
                <a:latin typeface="Calibri" panose="020F0502020204030204" pitchFamily="34" charset="0"/>
                <a:cs typeface="Calibri" panose="020F0502020204030204" pitchFamily="34" charset="0"/>
              </a:rPr>
              <a:t>Module 2</a:t>
            </a:r>
          </a:p>
        </p:txBody>
      </p:sp>
      <p:cxnSp>
        <p:nvCxnSpPr>
          <p:cNvPr id="14" name="Google Shape;1418;p5">
            <a:extLst>
              <a:ext uri="{FF2B5EF4-FFF2-40B4-BE49-F238E27FC236}">
                <a16:creationId xmlns:a16="http://schemas.microsoft.com/office/drawing/2014/main" id="{3B73D7F2-EF5D-6B3E-60BE-BAEFB5AF71BF}"/>
              </a:ext>
            </a:extLst>
          </p:cNvPr>
          <p:cNvCxnSpPr/>
          <p:nvPr/>
        </p:nvCxnSpPr>
        <p:spPr>
          <a:xfrm>
            <a:off x="11519" y="1558614"/>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2" name="Text Placeholder 6">
            <a:extLst>
              <a:ext uri="{FF2B5EF4-FFF2-40B4-BE49-F238E27FC236}">
                <a16:creationId xmlns:a16="http://schemas.microsoft.com/office/drawing/2014/main" id="{59B237DE-C540-7FD3-5098-AA621BA34C71}"/>
              </a:ext>
            </a:extLst>
          </p:cNvPr>
          <p:cNvSpPr txBox="1">
            <a:spLocks/>
          </p:cNvSpPr>
          <p:nvPr/>
        </p:nvSpPr>
        <p:spPr>
          <a:xfrm>
            <a:off x="441261" y="8436940"/>
            <a:ext cx="6618034" cy="720000"/>
          </a:xfrm>
          <a:prstGeom prst="rect">
            <a:avLst/>
          </a:prstGeom>
          <a:noFill/>
          <a:ln>
            <a:noFill/>
          </a:ln>
        </p:spPr>
        <p:txBody>
          <a:bodyPr spcFirstLastPara="1" wrap="square" lIns="91425" tIns="45700" rIns="91425" bIns="45700" numCol="2"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150" noProof="0" dirty="0">
                <a:latin typeface="Calibri" panose="020F0502020204030204" pitchFamily="34" charset="0"/>
                <a:cs typeface="Calibri" panose="020F0502020204030204" pitchFamily="34" charset="0"/>
              </a:rPr>
              <a:t>This module explores how engineers can approach sustainability challenges through systems thinking, ethical responsibility, and multidisciplinary collaboration.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Students will examine real-world problems, assess trade-offs, and practice using tools and frameworks that promote socially just, environmentally responsible, and globally relevant engineering solutions.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3" name="Text Placeholder 6">
            <a:extLst>
              <a:ext uri="{FF2B5EF4-FFF2-40B4-BE49-F238E27FC236}">
                <a16:creationId xmlns:a16="http://schemas.microsoft.com/office/drawing/2014/main" id="{8732E1F1-E2AA-1710-800D-32DA3F07DBE6}"/>
              </a:ext>
            </a:extLst>
          </p:cNvPr>
          <p:cNvSpPr txBox="1">
            <a:spLocks/>
          </p:cNvSpPr>
          <p:nvPr/>
        </p:nvSpPr>
        <p:spPr>
          <a:xfrm>
            <a:off x="441261" y="6159373"/>
            <a:ext cx="6349504" cy="139235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1720"/>
              </a:lnSpc>
              <a:buClrTx/>
              <a:buNone/>
            </a:pPr>
            <a:r>
              <a:rPr lang="en-GB" sz="1800" b="1" i="1" noProof="0" dirty="0">
                <a:solidFill>
                  <a:srgbClr val="1A3966"/>
                </a:solidFill>
                <a:latin typeface="Calibri" panose="020F0502020204030204" pitchFamily="34" charset="0"/>
                <a:cs typeface="Calibri" panose="020F0502020204030204" pitchFamily="34" charset="0"/>
              </a:rPr>
              <a:t>Students will develop the ability to critically evaluate and design sustainable engineering solutions by applying systems thinking, integrating social responsibility, and drawing on multidisciplinary perspectives.</a:t>
            </a:r>
          </a:p>
          <a:p>
            <a:pPr marL="0" indent="0">
              <a:lnSpc>
                <a:spcPts val="1720"/>
              </a:lnSpc>
              <a:buClrTx/>
              <a:buNone/>
            </a:pPr>
            <a:r>
              <a:rPr lang="en-GB" sz="1800" b="1" i="1" noProof="0" dirty="0">
                <a:solidFill>
                  <a:srgbClr val="1A3966"/>
                </a:solidFill>
                <a:latin typeface="Calibri" panose="020F0502020204030204" pitchFamily="34" charset="0"/>
                <a:cs typeface="Calibri" panose="020F0502020204030204" pitchFamily="34" charset="0"/>
              </a:rPr>
              <a:t> They will learn to recognize complex interconnections between environmental, social, and economic factors and respond with ethically informed, context-sensitive approaches.</a:t>
            </a:r>
          </a:p>
        </p:txBody>
      </p:sp>
      <p:sp>
        <p:nvSpPr>
          <p:cNvPr id="4" name="Text Placeholder 4">
            <a:extLst>
              <a:ext uri="{FF2B5EF4-FFF2-40B4-BE49-F238E27FC236}">
                <a16:creationId xmlns:a16="http://schemas.microsoft.com/office/drawing/2014/main" id="{B78E6DDA-7D69-0957-9275-AFCEB4C0637C}"/>
              </a:ext>
            </a:extLst>
          </p:cNvPr>
          <p:cNvSpPr txBox="1">
            <a:spLocks/>
          </p:cNvSpPr>
          <p:nvPr/>
        </p:nvSpPr>
        <p:spPr>
          <a:xfrm>
            <a:off x="441261" y="533635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Learning Objective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89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494261"/>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472975D-CEA2-0124-B7FB-03C8AD60BFDB}"/>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B0E52B59-FB9E-58AF-59C4-1E87C4A582A9}"/>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54AE6F0D-1041-50FE-3114-D5E83A8CF762}"/>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DF1FA3EE-E972-34D8-757E-1ECAA9D2ECA4}"/>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23986F51-B615-6E6F-417B-8E1A363DC72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284B87A5-4103-7841-F31E-5DB828ACC5E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3C7A0755-CBC9-F9EA-8C8B-02E41535DDF7}"/>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2A1580AC-073B-A8A5-8C87-F22E432E8FF0}"/>
              </a:ext>
            </a:extLst>
          </p:cNvPr>
          <p:cNvCxnSpPr>
            <a:cxnSpLocks/>
          </p:cNvCxnSpPr>
          <p:nvPr/>
        </p:nvCxnSpPr>
        <p:spPr>
          <a:xfrm>
            <a:off x="2302189" y="228353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126F4271-D3E1-412B-BF8D-3798FD76FC17}"/>
              </a:ext>
            </a:extLst>
          </p:cNvPr>
          <p:cNvSpPr txBox="1">
            <a:spLocks/>
          </p:cNvSpPr>
          <p:nvPr/>
        </p:nvSpPr>
        <p:spPr>
          <a:xfrm>
            <a:off x="879244" y="2153504"/>
            <a:ext cx="6356854" cy="617668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pPr>
            <a:endParaRPr lang="en-GB" sz="1150" noProof="0" dirty="0">
              <a:latin typeface="Calibri" panose="020F0502020204030204" pitchFamily="34" charset="0"/>
              <a:cs typeface="Calibri" panose="020F0502020204030204" pitchFamily="34" charset="0"/>
            </a:endParaRP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7"/>
              <a:tabLst>
                <a:tab pos="350838" algn="l"/>
              </a:tabLst>
            </a:pPr>
            <a:r>
              <a:rPr lang="en-GB" sz="1300" b="1" i="1" noProof="0" dirty="0">
                <a:latin typeface="Calibri" panose="020F0502020204030204" pitchFamily="34" charset="0"/>
                <a:cs typeface="Calibri" panose="020F0502020204030204" pitchFamily="34" charset="0"/>
              </a:rPr>
              <a:t>"Distributive design" primarily aims to:  </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Concentrate wealth and power using traditional, centralized institutions.</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Distribute identical consumer goods more widely through mass consumption.</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Use technology and new institutional models to share value, knowledge, and empowerment more equitably.</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Ensure all countries follow the exact same path and timeline of economic development.</a:t>
            </a: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8"/>
              <a:tabLst>
                <a:tab pos="350838" algn="l"/>
              </a:tabLst>
            </a:pPr>
            <a:r>
              <a:rPr lang="en-GB" sz="1300" b="1" noProof="0" dirty="0">
                <a:latin typeface="Calibri" panose="020F0502020204030204" pitchFamily="34" charset="0"/>
                <a:cs typeface="Calibri" panose="020F0502020204030204" pitchFamily="34" charset="0"/>
              </a:rPr>
              <a:t>True or False: The speaker uses analogies from nature to argue that while growth can be a healthy phase, attempting to grow forever is not sustainable for mature systems, including economies.</a:t>
            </a:r>
          </a:p>
          <a:p>
            <a:pPr marL="360363" indent="-347663" algn="l">
              <a:lnSpc>
                <a:spcPts val="1280"/>
              </a:lnSpc>
              <a:buClr>
                <a:srgbClr val="3FC2E0"/>
              </a:buClr>
              <a:buSzPct val="140000"/>
              <a:buFont typeface="+mj-lt"/>
              <a:buAutoNum type="arabicPeriod" startAt="8"/>
              <a:tabLst>
                <a:tab pos="350838" algn="l"/>
              </a:tabLst>
            </a:pPr>
            <a:endParaRPr lang="en-GB" sz="130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8"/>
              <a:tabLst>
                <a:tab pos="350838" algn="l"/>
              </a:tabLst>
            </a:pPr>
            <a:endParaRPr lang="en-GB" sz="130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8"/>
              <a:tabLst>
                <a:tab pos="350838" algn="l"/>
              </a:tabLst>
            </a:pPr>
            <a:r>
              <a:rPr lang="en-GB" sz="1300" b="1" noProof="0" dirty="0">
                <a:latin typeface="Calibri" panose="020F0502020204030204" pitchFamily="34" charset="0"/>
                <a:cs typeface="Calibri" panose="020F0502020204030204" pitchFamily="34" charset="0"/>
              </a:rPr>
              <a:t>The talk presents the Doughnut's boundaries (social foundation and ecological ceiling) not just as limitations, but also as potential drivers for:</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Increased government control only.</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A necessary return to pre-industrial lifestyles.</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Human and engineering creativity and innovation.</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Abandoning all forms of economic activity.</a:t>
            </a: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10"/>
              <a:tabLst>
                <a:tab pos="350838" algn="l"/>
              </a:tabLst>
            </a:pPr>
            <a:r>
              <a:rPr lang="en-GB" sz="1200" b="1" noProof="0" dirty="0">
                <a:latin typeface="Calibri" panose="020F0502020204030204" pitchFamily="34" charset="0"/>
                <a:cs typeface="Calibri" panose="020F0502020204030204" pitchFamily="34" charset="0"/>
              </a:rPr>
              <a:t>True or False: The overall message of the talk implies that professionals like engineers have a significant role and ethical responsibility in designing solutions that help humanity meet social needs while respecting environmental limits. </a:t>
            </a:r>
            <a:r>
              <a:rPr lang="en-GB" sz="1150" b="1" noProof="0" dirty="0">
                <a:latin typeface="Calibri" panose="020F0502020204030204" pitchFamily="34" charset="0"/>
                <a:cs typeface="Calibri" panose="020F0502020204030204" pitchFamily="34" charset="0"/>
              </a:rPr>
              <a:t> </a:t>
            </a:r>
            <a:endParaRPr lang="en-GB" sz="1300" b="1"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160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5B08-20CB-40D7-3BA4-056173BED0DA}"/>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096C1B08-A629-A5B4-6C86-BAD349F52CA6}"/>
              </a:ext>
            </a:extLst>
          </p:cNvPr>
          <p:cNvSpPr txBox="1">
            <a:spLocks/>
          </p:cNvSpPr>
          <p:nvPr/>
        </p:nvSpPr>
        <p:spPr>
          <a:xfrm>
            <a:off x="879243" y="1656354"/>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Learning Outcomes</a:t>
            </a:r>
          </a:p>
        </p:txBody>
      </p:sp>
      <p:sp>
        <p:nvSpPr>
          <p:cNvPr id="22" name="Text Placeholder 6">
            <a:extLst>
              <a:ext uri="{FF2B5EF4-FFF2-40B4-BE49-F238E27FC236}">
                <a16:creationId xmlns:a16="http://schemas.microsoft.com/office/drawing/2014/main" id="{22E47DB2-213B-9F59-C8A3-78A1884685CE}"/>
              </a:ext>
            </a:extLst>
          </p:cNvPr>
          <p:cNvSpPr txBox="1">
            <a:spLocks/>
          </p:cNvSpPr>
          <p:nvPr/>
        </p:nvSpPr>
        <p:spPr>
          <a:xfrm>
            <a:off x="879243" y="2293208"/>
            <a:ext cx="5692703" cy="176395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Upon completing the Basic Activities, students will have the capacity to work with perspectives across different fields, including social, economic, and environmental perspectives, alongside technical perspectives. </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r>
              <a:rPr lang="en-GB" sz="1400" b="1" i="1" noProof="0" dirty="0">
                <a:latin typeface="Calibri" panose="020F0502020204030204" pitchFamily="34" charset="0"/>
                <a:cs typeface="Calibri" panose="020F0502020204030204" pitchFamily="34" charset="0"/>
              </a:rPr>
              <a:t>Upon completing the Advanced Activities, students will have the capacity to independently gather and apply perspectives from fields outside of their own to develop solutions to globally-relevant problems that consider their effects on all aspects of society.</a:t>
            </a:r>
          </a:p>
          <a:p>
            <a:pPr algn="l">
              <a:lnSpc>
                <a:spcPts val="1480"/>
              </a:lnSpc>
            </a:pPr>
            <a:endParaRPr lang="en-GB" sz="1400" b="1" i="1" noProof="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23159D9-EAE1-1211-15ED-762B57A9BE22}"/>
              </a:ext>
            </a:extLst>
          </p:cNvPr>
          <p:cNvGrpSpPr/>
          <p:nvPr/>
        </p:nvGrpSpPr>
        <p:grpSpPr>
          <a:xfrm>
            <a:off x="632678" y="4589"/>
            <a:ext cx="7206111" cy="1687885"/>
            <a:chOff x="632678" y="4589"/>
            <a:chExt cx="7206111" cy="1687885"/>
          </a:xfrm>
        </p:grpSpPr>
        <p:grpSp>
          <p:nvGrpSpPr>
            <p:cNvPr id="15" name="Group 14">
              <a:extLst>
                <a:ext uri="{FF2B5EF4-FFF2-40B4-BE49-F238E27FC236}">
                  <a16:creationId xmlns:a16="http://schemas.microsoft.com/office/drawing/2014/main" id="{0513903C-FD59-015E-137B-21E000609D19}"/>
                </a:ext>
              </a:extLst>
            </p:cNvPr>
            <p:cNvGrpSpPr/>
            <p:nvPr/>
          </p:nvGrpSpPr>
          <p:grpSpPr>
            <a:xfrm>
              <a:off x="797210" y="4589"/>
              <a:ext cx="7041579" cy="1670099"/>
              <a:chOff x="1415194" y="-412626"/>
              <a:chExt cx="7721581" cy="1831381"/>
            </a:xfrm>
          </p:grpSpPr>
          <p:sp>
            <p:nvSpPr>
              <p:cNvPr id="19" name="Rectangle 107">
                <a:extLst>
                  <a:ext uri="{FF2B5EF4-FFF2-40B4-BE49-F238E27FC236}">
                    <a16:creationId xmlns:a16="http://schemas.microsoft.com/office/drawing/2014/main" id="{36A21ED5-E228-2603-BDFD-FADD727090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26D3B3BF-E254-C33B-48A9-72DCD98452FE}"/>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16" name="Text Placeholder 32">
              <a:extLst>
                <a:ext uri="{FF2B5EF4-FFF2-40B4-BE49-F238E27FC236}">
                  <a16:creationId xmlns:a16="http://schemas.microsoft.com/office/drawing/2014/main" id="{33D6266C-5C1A-FA4A-D1CB-7956E55D94E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DA9D8A2F-B06F-2763-E75D-49E0A82308B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B5E2FA55-6167-9AC1-B088-8C5F2CDA547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4" name="Straight Connector 203">
            <a:extLst>
              <a:ext uri="{FF2B5EF4-FFF2-40B4-BE49-F238E27FC236}">
                <a16:creationId xmlns:a16="http://schemas.microsoft.com/office/drawing/2014/main" id="{283D378E-CF9D-DCAF-4D05-D12262424FD4}"/>
              </a:ext>
            </a:extLst>
          </p:cNvPr>
          <p:cNvCxnSpPr>
            <a:cxnSpLocks/>
          </p:cNvCxnSpPr>
          <p:nvPr/>
        </p:nvCxnSpPr>
        <p:spPr>
          <a:xfrm flipH="1">
            <a:off x="623188" y="5075917"/>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8DC1A556-73AC-7A4E-01FD-41DC383C1094}"/>
              </a:ext>
            </a:extLst>
          </p:cNvPr>
          <p:cNvSpPr txBox="1"/>
          <p:nvPr/>
        </p:nvSpPr>
        <p:spPr>
          <a:xfrm>
            <a:off x="1495302" y="4883730"/>
            <a:ext cx="4688114" cy="369332"/>
          </a:xfrm>
          <a:prstGeom prst="rect">
            <a:avLst/>
          </a:prstGeom>
          <a:noFill/>
        </p:spPr>
        <p:txBody>
          <a:bodyPr wrap="square" rtlCol="0">
            <a:spAutoFit/>
          </a:bodyPr>
          <a:lstStyle/>
          <a:p>
            <a:pPr algn="ctr"/>
            <a:r>
              <a:rPr lang="en-GB" sz="1800" b="1" noProof="0" dirty="0">
                <a:solidFill>
                  <a:schemeClr val="bg1"/>
                </a:solidFill>
                <a:highlight>
                  <a:srgbClr val="FF9300"/>
                </a:highlight>
                <a:latin typeface="Calibri" panose="020F0502020204030204" pitchFamily="34" charset="0"/>
                <a:cs typeface="Calibri" panose="020F0502020204030204" pitchFamily="34" charset="0"/>
              </a:rPr>
              <a:t>  Skills</a:t>
            </a:r>
            <a:r>
              <a:rPr lang="en-GB" sz="1800" b="1" noProof="0" dirty="0">
                <a:solidFill>
                  <a:srgbClr val="FF9300"/>
                </a:solidFill>
                <a:highlight>
                  <a:srgbClr val="FF9300"/>
                </a:highlight>
                <a:latin typeface="Calibri" panose="020F0502020204030204" pitchFamily="34" charset="0"/>
                <a:cs typeface="Calibri" panose="020F0502020204030204" pitchFamily="34" charset="0"/>
              </a:rPr>
              <a:t>.</a:t>
            </a:r>
          </a:p>
        </p:txBody>
      </p:sp>
      <p:cxnSp>
        <p:nvCxnSpPr>
          <p:cNvPr id="206" name="Straight Connector 205">
            <a:extLst>
              <a:ext uri="{FF2B5EF4-FFF2-40B4-BE49-F238E27FC236}">
                <a16:creationId xmlns:a16="http://schemas.microsoft.com/office/drawing/2014/main" id="{75CA9136-8EC1-FB0D-BEC8-F60B7D0130FC}"/>
              </a:ext>
            </a:extLst>
          </p:cNvPr>
          <p:cNvCxnSpPr>
            <a:cxnSpLocks/>
          </p:cNvCxnSpPr>
          <p:nvPr/>
        </p:nvCxnSpPr>
        <p:spPr>
          <a:xfrm flipH="1">
            <a:off x="823219" y="7916337"/>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DA35E7A5-E4AB-4D51-8548-870E1AD9E6AA}"/>
              </a:ext>
            </a:extLst>
          </p:cNvPr>
          <p:cNvSpPr txBox="1"/>
          <p:nvPr/>
        </p:nvSpPr>
        <p:spPr>
          <a:xfrm>
            <a:off x="1395354" y="7751546"/>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233" name="Group 6">
            <a:extLst>
              <a:ext uri="{FF2B5EF4-FFF2-40B4-BE49-F238E27FC236}">
                <a16:creationId xmlns:a16="http://schemas.microsoft.com/office/drawing/2014/main" id="{BCA5B330-F87E-C5F9-F0E7-D49457B1A44F}"/>
              </a:ext>
            </a:extLst>
          </p:cNvPr>
          <p:cNvGrpSpPr/>
          <p:nvPr/>
        </p:nvGrpSpPr>
        <p:grpSpPr>
          <a:xfrm>
            <a:off x="5601922" y="8368047"/>
            <a:ext cx="1786282" cy="1276209"/>
            <a:chOff x="435730" y="7929853"/>
            <a:chExt cx="1786282" cy="1250851"/>
          </a:xfrm>
        </p:grpSpPr>
        <p:sp>
          <p:nvSpPr>
            <p:cNvPr id="234" name="Google Shape;1042;p3">
              <a:extLst>
                <a:ext uri="{FF2B5EF4-FFF2-40B4-BE49-F238E27FC236}">
                  <a16:creationId xmlns:a16="http://schemas.microsoft.com/office/drawing/2014/main" id="{9174A0F3-21A3-9A43-1BA1-7DDBEFB6BA7C}"/>
                </a:ext>
              </a:extLst>
            </p:cNvPr>
            <p:cNvSpPr/>
            <p:nvPr/>
          </p:nvSpPr>
          <p:spPr>
            <a:xfrm>
              <a:off x="87167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35" name="TextBox 13">
              <a:extLst>
                <a:ext uri="{FF2B5EF4-FFF2-40B4-BE49-F238E27FC236}">
                  <a16:creationId xmlns:a16="http://schemas.microsoft.com/office/drawing/2014/main" id="{9F1A8A99-74D2-6A10-E831-CC782CE08D13}"/>
                </a:ext>
              </a:extLst>
            </p:cNvPr>
            <p:cNvSpPr txBox="1"/>
            <p:nvPr/>
          </p:nvSpPr>
          <p:spPr>
            <a:xfrm>
              <a:off x="435730" y="8879042"/>
              <a:ext cx="1786282" cy="301662"/>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GLOBAL</a:t>
              </a:r>
            </a:p>
          </p:txBody>
        </p:sp>
        <p:grpSp>
          <p:nvGrpSpPr>
            <p:cNvPr id="236" name="Group 24">
              <a:extLst>
                <a:ext uri="{FF2B5EF4-FFF2-40B4-BE49-F238E27FC236}">
                  <a16:creationId xmlns:a16="http://schemas.microsoft.com/office/drawing/2014/main" id="{DF983738-7774-50EB-E4C6-724CF6C257F7}"/>
                </a:ext>
              </a:extLst>
            </p:cNvPr>
            <p:cNvGrpSpPr/>
            <p:nvPr/>
          </p:nvGrpSpPr>
          <p:grpSpPr>
            <a:xfrm>
              <a:off x="1033195" y="8074260"/>
              <a:ext cx="627191" cy="625595"/>
              <a:chOff x="434991" y="9173855"/>
              <a:chExt cx="936855" cy="934471"/>
            </a:xfrm>
          </p:grpSpPr>
          <p:grpSp>
            <p:nvGrpSpPr>
              <p:cNvPr id="237" name="Graphic 1062">
                <a:extLst>
                  <a:ext uri="{FF2B5EF4-FFF2-40B4-BE49-F238E27FC236}">
                    <a16:creationId xmlns:a16="http://schemas.microsoft.com/office/drawing/2014/main" id="{A71A71B2-A3B8-2CA1-5F13-A3B6291BE68E}"/>
                  </a:ext>
                </a:extLst>
              </p:cNvPr>
              <p:cNvGrpSpPr/>
              <p:nvPr/>
            </p:nvGrpSpPr>
            <p:grpSpPr>
              <a:xfrm>
                <a:off x="434991" y="9173855"/>
                <a:ext cx="936855" cy="934471"/>
                <a:chOff x="434991" y="9173855"/>
                <a:chExt cx="936855" cy="934471"/>
              </a:xfrm>
              <a:solidFill>
                <a:srgbClr val="1A3966"/>
              </a:solidFill>
            </p:grpSpPr>
            <p:sp>
              <p:nvSpPr>
                <p:cNvPr id="242" name="Freeform 30">
                  <a:extLst>
                    <a:ext uri="{FF2B5EF4-FFF2-40B4-BE49-F238E27FC236}">
                      <a16:creationId xmlns:a16="http://schemas.microsoft.com/office/drawing/2014/main" id="{9004425A-294F-231A-1756-1EBB66DB73A8}"/>
                    </a:ext>
                  </a:extLst>
                </p:cNvPr>
                <p:cNvSpPr/>
                <p:nvPr/>
              </p:nvSpPr>
              <p:spPr>
                <a:xfrm>
                  <a:off x="617631" y="9173855"/>
                  <a:ext cx="579429" cy="583782"/>
                </a:xfrm>
                <a:custGeom>
                  <a:avLst/>
                  <a:gdLst>
                    <a:gd name="connsiteX0" fmla="*/ 310453 w 579429"/>
                    <a:gd name="connsiteY0" fmla="*/ 0 h 583782"/>
                    <a:gd name="connsiteX1" fmla="*/ 528553 w 579429"/>
                    <a:gd name="connsiteY1" fmla="*/ 456143 h 583782"/>
                    <a:gd name="connsiteX2" fmla="*/ 47952 w 579429"/>
                    <a:gd name="connsiteY2" fmla="*/ 460531 h 583782"/>
                    <a:gd name="connsiteX3" fmla="*/ 263125 w 579429"/>
                    <a:gd name="connsiteY3" fmla="*/ 0 h 583782"/>
                    <a:gd name="connsiteX4" fmla="*/ 310697 w 579429"/>
                    <a:gd name="connsiteY4" fmla="*/ 0 h 583782"/>
                    <a:gd name="connsiteX5" fmla="*/ 219700 w 579429"/>
                    <a:gd name="connsiteY5" fmla="*/ 509778 h 583782"/>
                    <a:gd name="connsiteX6" fmla="*/ 207990 w 579429"/>
                    <a:gd name="connsiteY6" fmla="*/ 539033 h 583782"/>
                    <a:gd name="connsiteX7" fmla="*/ 208234 w 579429"/>
                    <a:gd name="connsiteY7" fmla="*/ 542934 h 583782"/>
                    <a:gd name="connsiteX8" fmla="*/ 240680 w 579429"/>
                    <a:gd name="connsiteY8" fmla="*/ 550492 h 583782"/>
                    <a:gd name="connsiteX9" fmla="*/ 468783 w 579429"/>
                    <a:gd name="connsiteY9" fmla="*/ 480766 h 583782"/>
                    <a:gd name="connsiteX10" fmla="*/ 442679 w 579429"/>
                    <a:gd name="connsiteY10" fmla="*/ 443465 h 583782"/>
                    <a:gd name="connsiteX11" fmla="*/ 435848 w 579429"/>
                    <a:gd name="connsiteY11" fmla="*/ 336926 h 583782"/>
                    <a:gd name="connsiteX12" fmla="*/ 398522 w 579429"/>
                    <a:gd name="connsiteY12" fmla="*/ 281097 h 583782"/>
                    <a:gd name="connsiteX13" fmla="*/ 375102 w 579429"/>
                    <a:gd name="connsiteY13" fmla="*/ 284510 h 583782"/>
                    <a:gd name="connsiteX14" fmla="*/ 348754 w 579429"/>
                    <a:gd name="connsiteY14" fmla="*/ 277928 h 583782"/>
                    <a:gd name="connsiteX15" fmla="*/ 294596 w 579429"/>
                    <a:gd name="connsiteY15" fmla="*/ 240871 h 583782"/>
                    <a:gd name="connsiteX16" fmla="*/ 292156 w 579429"/>
                    <a:gd name="connsiteY16" fmla="*/ 235995 h 583782"/>
                    <a:gd name="connsiteX17" fmla="*/ 283373 w 579429"/>
                    <a:gd name="connsiteY17" fmla="*/ 179922 h 583782"/>
                    <a:gd name="connsiteX18" fmla="*/ 294108 w 579429"/>
                    <a:gd name="connsiteY18" fmla="*/ 155786 h 583782"/>
                    <a:gd name="connsiteX19" fmla="*/ 359001 w 579429"/>
                    <a:gd name="connsiteY19" fmla="*/ 118485 h 583782"/>
                    <a:gd name="connsiteX20" fmla="*/ 416819 w 579429"/>
                    <a:gd name="connsiteY20" fmla="*/ 151397 h 583782"/>
                    <a:gd name="connsiteX21" fmla="*/ 481956 w 579429"/>
                    <a:gd name="connsiteY21" fmla="*/ 175777 h 583782"/>
                    <a:gd name="connsiteX22" fmla="*/ 511719 w 579429"/>
                    <a:gd name="connsiteY22" fmla="*/ 165050 h 583782"/>
                    <a:gd name="connsiteX23" fmla="*/ 514647 w 579429"/>
                    <a:gd name="connsiteY23" fmla="*/ 161149 h 583782"/>
                    <a:gd name="connsiteX24" fmla="*/ 222627 w 579429"/>
                    <a:gd name="connsiteY24" fmla="*/ 35838 h 583782"/>
                    <a:gd name="connsiteX25" fmla="*/ 265320 w 579429"/>
                    <a:gd name="connsiteY25" fmla="*/ 65094 h 583782"/>
                    <a:gd name="connsiteX26" fmla="*/ 229702 w 579429"/>
                    <a:gd name="connsiteY26" fmla="*/ 118729 h 583782"/>
                    <a:gd name="connsiteX27" fmla="*/ 218968 w 579429"/>
                    <a:gd name="connsiteY27" fmla="*/ 160905 h 583782"/>
                    <a:gd name="connsiteX28" fmla="*/ 142609 w 579429"/>
                    <a:gd name="connsiteY28" fmla="*/ 228681 h 583782"/>
                    <a:gd name="connsiteX29" fmla="*/ 142609 w 579429"/>
                    <a:gd name="connsiteY29" fmla="*/ 242090 h 583782"/>
                    <a:gd name="connsiteX30" fmla="*/ 179203 w 579429"/>
                    <a:gd name="connsiteY30" fmla="*/ 267444 h 583782"/>
                    <a:gd name="connsiteX31" fmla="*/ 238241 w 579429"/>
                    <a:gd name="connsiteY31" fmla="*/ 267688 h 583782"/>
                    <a:gd name="connsiteX32" fmla="*/ 276542 w 579429"/>
                    <a:gd name="connsiteY32" fmla="*/ 316935 h 583782"/>
                    <a:gd name="connsiteX33" fmla="*/ 330458 w 579429"/>
                    <a:gd name="connsiteY33" fmla="*/ 368864 h 583782"/>
                    <a:gd name="connsiteX34" fmla="*/ 291668 w 579429"/>
                    <a:gd name="connsiteY34" fmla="*/ 433957 h 583782"/>
                    <a:gd name="connsiteX35" fmla="*/ 272883 w 579429"/>
                    <a:gd name="connsiteY35" fmla="*/ 440783 h 583782"/>
                    <a:gd name="connsiteX36" fmla="*/ 268492 w 579429"/>
                    <a:gd name="connsiteY36" fmla="*/ 478328 h 583782"/>
                    <a:gd name="connsiteX37" fmla="*/ 219700 w 579429"/>
                    <a:gd name="connsiteY37" fmla="*/ 509046 h 583782"/>
                    <a:gd name="connsiteX38" fmla="*/ 207014 w 579429"/>
                    <a:gd name="connsiteY38" fmla="*/ 93618 h 583782"/>
                    <a:gd name="connsiteX39" fmla="*/ 216772 w 579429"/>
                    <a:gd name="connsiteY39" fmla="*/ 89473 h 583782"/>
                    <a:gd name="connsiteX40" fmla="*/ 243120 w 579429"/>
                    <a:gd name="connsiteY40" fmla="*/ 84841 h 583782"/>
                    <a:gd name="connsiteX41" fmla="*/ 236533 w 579429"/>
                    <a:gd name="connsiteY41" fmla="*/ 78746 h 583782"/>
                    <a:gd name="connsiteX42" fmla="*/ 184082 w 579429"/>
                    <a:gd name="connsiteY42" fmla="*/ 51197 h 583782"/>
                    <a:gd name="connsiteX43" fmla="*/ 148464 w 579429"/>
                    <a:gd name="connsiteY43" fmla="*/ 68507 h 583782"/>
                    <a:gd name="connsiteX44" fmla="*/ 40634 w 579429"/>
                    <a:gd name="connsiteY44" fmla="*/ 204301 h 583782"/>
                    <a:gd name="connsiteX45" fmla="*/ 85766 w 579429"/>
                    <a:gd name="connsiteY45" fmla="*/ 209421 h 583782"/>
                    <a:gd name="connsiteX46" fmla="*/ 113578 w 579429"/>
                    <a:gd name="connsiteY46" fmla="*/ 242821 h 583782"/>
                    <a:gd name="connsiteX47" fmla="*/ 118213 w 579429"/>
                    <a:gd name="connsiteY47" fmla="*/ 211859 h 583782"/>
                    <a:gd name="connsiteX48" fmla="*/ 194572 w 579429"/>
                    <a:gd name="connsiteY48" fmla="*/ 144084 h 583782"/>
                    <a:gd name="connsiteX49" fmla="*/ 207014 w 579429"/>
                    <a:gd name="connsiteY49" fmla="*/ 93618 h 583782"/>
                    <a:gd name="connsiteX50" fmla="*/ 529528 w 579429"/>
                    <a:gd name="connsiteY50" fmla="*/ 189917 h 583782"/>
                    <a:gd name="connsiteX51" fmla="*/ 483420 w 579429"/>
                    <a:gd name="connsiteY51" fmla="*/ 207714 h 583782"/>
                    <a:gd name="connsiteX52" fmla="*/ 399498 w 579429"/>
                    <a:gd name="connsiteY52" fmla="*/ 176752 h 583782"/>
                    <a:gd name="connsiteX53" fmla="*/ 345583 w 579429"/>
                    <a:gd name="connsiteY53" fmla="*/ 153104 h 583782"/>
                    <a:gd name="connsiteX54" fmla="*/ 316796 w 579429"/>
                    <a:gd name="connsiteY54" fmla="*/ 175533 h 583782"/>
                    <a:gd name="connsiteX55" fmla="*/ 312649 w 579429"/>
                    <a:gd name="connsiteY55" fmla="*/ 182116 h 583782"/>
                    <a:gd name="connsiteX56" fmla="*/ 321187 w 579429"/>
                    <a:gd name="connsiteY56" fmla="*/ 225755 h 583782"/>
                    <a:gd name="connsiteX57" fmla="*/ 366320 w 579429"/>
                    <a:gd name="connsiteY57" fmla="*/ 255498 h 583782"/>
                    <a:gd name="connsiteX58" fmla="*/ 414624 w 579429"/>
                    <a:gd name="connsiteY58" fmla="*/ 256474 h 583782"/>
                    <a:gd name="connsiteX59" fmla="*/ 469027 w 579429"/>
                    <a:gd name="connsiteY59" fmla="*/ 337170 h 583782"/>
                    <a:gd name="connsiteX60" fmla="*/ 471954 w 579429"/>
                    <a:gd name="connsiteY60" fmla="*/ 438102 h 583782"/>
                    <a:gd name="connsiteX61" fmla="*/ 488299 w 579429"/>
                    <a:gd name="connsiteY61" fmla="*/ 458337 h 583782"/>
                    <a:gd name="connsiteX62" fmla="*/ 510012 w 579429"/>
                    <a:gd name="connsiteY62" fmla="*/ 430788 h 583782"/>
                    <a:gd name="connsiteX63" fmla="*/ 529284 w 579429"/>
                    <a:gd name="connsiteY63" fmla="*/ 189917 h 583782"/>
                    <a:gd name="connsiteX64" fmla="*/ 67225 w 579429"/>
                    <a:gd name="connsiteY64" fmla="*/ 235751 h 583782"/>
                    <a:gd name="connsiteX65" fmla="*/ 30875 w 579429"/>
                    <a:gd name="connsiteY65" fmla="*/ 231850 h 583782"/>
                    <a:gd name="connsiteX66" fmla="*/ 129435 w 579429"/>
                    <a:gd name="connsiteY66" fmla="*/ 501976 h 583782"/>
                    <a:gd name="connsiteX67" fmla="*/ 126263 w 579429"/>
                    <a:gd name="connsiteY67" fmla="*/ 459556 h 583782"/>
                    <a:gd name="connsiteX68" fmla="*/ 149196 w 579429"/>
                    <a:gd name="connsiteY68" fmla="*/ 421280 h 583782"/>
                    <a:gd name="connsiteX69" fmla="*/ 104307 w 579429"/>
                    <a:gd name="connsiteY69" fmla="*/ 396656 h 583782"/>
                    <a:gd name="connsiteX70" fmla="*/ 72836 w 579429"/>
                    <a:gd name="connsiteY70" fmla="*/ 314985 h 583782"/>
                    <a:gd name="connsiteX71" fmla="*/ 94793 w 579429"/>
                    <a:gd name="connsiteY71" fmla="*/ 268420 h 583782"/>
                    <a:gd name="connsiteX72" fmla="*/ 67225 w 579429"/>
                    <a:gd name="connsiteY72" fmla="*/ 235751 h 583782"/>
                    <a:gd name="connsiteX73" fmla="*/ 149440 w 579429"/>
                    <a:gd name="connsiteY73" fmla="*/ 272077 h 583782"/>
                    <a:gd name="connsiteX74" fmla="*/ 139193 w 579429"/>
                    <a:gd name="connsiteY74" fmla="*/ 273296 h 583782"/>
                    <a:gd name="connsiteX75" fmla="*/ 104063 w 579429"/>
                    <a:gd name="connsiteY75" fmla="*/ 298407 h 583782"/>
                    <a:gd name="connsiteX76" fmla="*/ 102355 w 579429"/>
                    <a:gd name="connsiteY76" fmla="*/ 312790 h 583782"/>
                    <a:gd name="connsiteX77" fmla="*/ 128703 w 579429"/>
                    <a:gd name="connsiteY77" fmla="*/ 377640 h 583782"/>
                    <a:gd name="connsiteX78" fmla="*/ 174811 w 579429"/>
                    <a:gd name="connsiteY78" fmla="*/ 406164 h 583782"/>
                    <a:gd name="connsiteX79" fmla="*/ 154075 w 579429"/>
                    <a:gd name="connsiteY79" fmla="*/ 469551 h 583782"/>
                    <a:gd name="connsiteX80" fmla="*/ 164565 w 579429"/>
                    <a:gd name="connsiteY80" fmla="*/ 524893 h 583782"/>
                    <a:gd name="connsiteX81" fmla="*/ 180666 w 579429"/>
                    <a:gd name="connsiteY81" fmla="*/ 530744 h 583782"/>
                    <a:gd name="connsiteX82" fmla="*/ 195304 w 579429"/>
                    <a:gd name="connsiteY82" fmla="*/ 491493 h 583782"/>
                    <a:gd name="connsiteX83" fmla="*/ 241168 w 579429"/>
                    <a:gd name="connsiteY83" fmla="*/ 462481 h 583782"/>
                    <a:gd name="connsiteX84" fmla="*/ 246779 w 579429"/>
                    <a:gd name="connsiteY84" fmla="*/ 427862 h 583782"/>
                    <a:gd name="connsiteX85" fmla="*/ 278494 w 579429"/>
                    <a:gd name="connsiteY85" fmla="*/ 406408 h 583782"/>
                    <a:gd name="connsiteX86" fmla="*/ 299963 w 579429"/>
                    <a:gd name="connsiteY86" fmla="*/ 369595 h 583782"/>
                    <a:gd name="connsiteX87" fmla="*/ 257514 w 579429"/>
                    <a:gd name="connsiteY87" fmla="*/ 341802 h 583782"/>
                    <a:gd name="connsiteX88" fmla="*/ 237509 w 579429"/>
                    <a:gd name="connsiteY88" fmla="*/ 297919 h 583782"/>
                    <a:gd name="connsiteX89" fmla="*/ 149440 w 579429"/>
                    <a:gd name="connsiteY89" fmla="*/ 271833 h 5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9429" h="583782">
                      <a:moveTo>
                        <a:pt x="310453" y="0"/>
                      </a:moveTo>
                      <a:cubicBezTo>
                        <a:pt x="530992" y="19748"/>
                        <a:pt x="655412" y="270126"/>
                        <a:pt x="528553" y="456143"/>
                      </a:cubicBezTo>
                      <a:cubicBezTo>
                        <a:pt x="413648" y="624362"/>
                        <a:pt x="165785" y="626800"/>
                        <a:pt x="47952" y="460531"/>
                      </a:cubicBezTo>
                      <a:cubicBezTo>
                        <a:pt x="-69880" y="294262"/>
                        <a:pt x="39902" y="16822"/>
                        <a:pt x="263125" y="0"/>
                      </a:cubicBezTo>
                      <a:lnTo>
                        <a:pt x="310697" y="0"/>
                      </a:lnTo>
                      <a:close/>
                      <a:moveTo>
                        <a:pt x="219700" y="509778"/>
                      </a:moveTo>
                      <a:cubicBezTo>
                        <a:pt x="215797" y="519042"/>
                        <a:pt x="210917" y="529525"/>
                        <a:pt x="207990" y="539033"/>
                      </a:cubicBezTo>
                      <a:cubicBezTo>
                        <a:pt x="205062" y="548541"/>
                        <a:pt x="205306" y="540984"/>
                        <a:pt x="208234" y="542934"/>
                      </a:cubicBezTo>
                      <a:cubicBezTo>
                        <a:pt x="211161" y="544884"/>
                        <a:pt x="234581" y="549517"/>
                        <a:pt x="240680" y="550492"/>
                      </a:cubicBezTo>
                      <a:cubicBezTo>
                        <a:pt x="324115" y="565120"/>
                        <a:pt x="408525" y="539765"/>
                        <a:pt x="468783" y="480766"/>
                      </a:cubicBezTo>
                      <a:cubicBezTo>
                        <a:pt x="460976" y="467357"/>
                        <a:pt x="447314" y="458581"/>
                        <a:pt x="442679" y="443465"/>
                      </a:cubicBezTo>
                      <a:cubicBezTo>
                        <a:pt x="433896" y="413966"/>
                        <a:pt x="447802" y="360818"/>
                        <a:pt x="435848" y="336926"/>
                      </a:cubicBezTo>
                      <a:cubicBezTo>
                        <a:pt x="423894" y="313034"/>
                        <a:pt x="401938" y="283047"/>
                        <a:pt x="398522" y="281097"/>
                      </a:cubicBezTo>
                      <a:cubicBezTo>
                        <a:pt x="393399" y="278171"/>
                        <a:pt x="381933" y="284023"/>
                        <a:pt x="375102" y="284510"/>
                      </a:cubicBezTo>
                      <a:cubicBezTo>
                        <a:pt x="362660" y="285485"/>
                        <a:pt x="359001" y="283779"/>
                        <a:pt x="348754" y="277928"/>
                      </a:cubicBezTo>
                      <a:cubicBezTo>
                        <a:pt x="338508" y="272077"/>
                        <a:pt x="297767" y="245503"/>
                        <a:pt x="294596" y="240871"/>
                      </a:cubicBezTo>
                      <a:cubicBezTo>
                        <a:pt x="291424" y="236238"/>
                        <a:pt x="292888" y="238189"/>
                        <a:pt x="292156" y="235995"/>
                      </a:cubicBezTo>
                      <a:cubicBezTo>
                        <a:pt x="289472" y="228437"/>
                        <a:pt x="283129" y="187723"/>
                        <a:pt x="283373" y="179922"/>
                      </a:cubicBezTo>
                      <a:cubicBezTo>
                        <a:pt x="283617" y="172120"/>
                        <a:pt x="288497" y="161881"/>
                        <a:pt x="294108" y="155786"/>
                      </a:cubicBezTo>
                      <a:cubicBezTo>
                        <a:pt x="307281" y="141889"/>
                        <a:pt x="339484" y="118729"/>
                        <a:pt x="359001" y="118485"/>
                      </a:cubicBezTo>
                      <a:cubicBezTo>
                        <a:pt x="390959" y="117997"/>
                        <a:pt x="396571" y="139695"/>
                        <a:pt x="416819" y="151397"/>
                      </a:cubicBezTo>
                      <a:cubicBezTo>
                        <a:pt x="437068" y="163100"/>
                        <a:pt x="473174" y="174070"/>
                        <a:pt x="481956" y="175777"/>
                      </a:cubicBezTo>
                      <a:cubicBezTo>
                        <a:pt x="490739" y="177484"/>
                        <a:pt x="507084" y="167976"/>
                        <a:pt x="511719" y="165050"/>
                      </a:cubicBezTo>
                      <a:cubicBezTo>
                        <a:pt x="516355" y="162124"/>
                        <a:pt x="515379" y="163831"/>
                        <a:pt x="514647" y="161149"/>
                      </a:cubicBezTo>
                      <a:cubicBezTo>
                        <a:pt x="458536" y="59242"/>
                        <a:pt x="336069" y="7801"/>
                        <a:pt x="222627" y="35838"/>
                      </a:cubicBezTo>
                      <a:cubicBezTo>
                        <a:pt x="233850" y="46809"/>
                        <a:pt x="256538" y="51929"/>
                        <a:pt x="265320" y="65094"/>
                      </a:cubicBezTo>
                      <a:cubicBezTo>
                        <a:pt x="283129" y="91424"/>
                        <a:pt x="259221" y="121898"/>
                        <a:pt x="229702" y="118729"/>
                      </a:cubicBezTo>
                      <a:lnTo>
                        <a:pt x="218968" y="160905"/>
                      </a:lnTo>
                      <a:lnTo>
                        <a:pt x="142609" y="228681"/>
                      </a:lnTo>
                      <a:lnTo>
                        <a:pt x="142609" y="242090"/>
                      </a:lnTo>
                      <a:cubicBezTo>
                        <a:pt x="159198" y="239895"/>
                        <a:pt x="174079" y="251598"/>
                        <a:pt x="179203" y="267444"/>
                      </a:cubicBezTo>
                      <a:cubicBezTo>
                        <a:pt x="182618" y="269639"/>
                        <a:pt x="228726" y="266713"/>
                        <a:pt x="238241" y="267688"/>
                      </a:cubicBezTo>
                      <a:cubicBezTo>
                        <a:pt x="263125" y="270370"/>
                        <a:pt x="268736" y="297675"/>
                        <a:pt x="276542" y="316935"/>
                      </a:cubicBezTo>
                      <a:cubicBezTo>
                        <a:pt x="306306" y="322786"/>
                        <a:pt x="334361" y="332538"/>
                        <a:pt x="330458" y="368864"/>
                      </a:cubicBezTo>
                      <a:cubicBezTo>
                        <a:pt x="326554" y="405189"/>
                        <a:pt x="301182" y="428837"/>
                        <a:pt x="291668" y="433957"/>
                      </a:cubicBezTo>
                      <a:cubicBezTo>
                        <a:pt x="282154" y="439077"/>
                        <a:pt x="274591" y="438345"/>
                        <a:pt x="272883" y="440783"/>
                      </a:cubicBezTo>
                      <a:cubicBezTo>
                        <a:pt x="269712" y="452242"/>
                        <a:pt x="275567" y="468332"/>
                        <a:pt x="268492" y="478328"/>
                      </a:cubicBezTo>
                      <a:cubicBezTo>
                        <a:pt x="261417" y="488324"/>
                        <a:pt x="230190" y="499782"/>
                        <a:pt x="219700" y="509046"/>
                      </a:cubicBezTo>
                      <a:close/>
                      <a:moveTo>
                        <a:pt x="207014" y="93618"/>
                      </a:moveTo>
                      <a:cubicBezTo>
                        <a:pt x="208478" y="92155"/>
                        <a:pt x="214333" y="89961"/>
                        <a:pt x="216772" y="89473"/>
                      </a:cubicBezTo>
                      <a:cubicBezTo>
                        <a:pt x="221896" y="88742"/>
                        <a:pt x="244584" y="92155"/>
                        <a:pt x="243120" y="84841"/>
                      </a:cubicBezTo>
                      <a:cubicBezTo>
                        <a:pt x="241168" y="82403"/>
                        <a:pt x="238973" y="80453"/>
                        <a:pt x="236533" y="78746"/>
                      </a:cubicBezTo>
                      <a:cubicBezTo>
                        <a:pt x="230434" y="74358"/>
                        <a:pt x="188473" y="50953"/>
                        <a:pt x="184082" y="51197"/>
                      </a:cubicBezTo>
                      <a:cubicBezTo>
                        <a:pt x="177251" y="51197"/>
                        <a:pt x="155295" y="64362"/>
                        <a:pt x="148464" y="68507"/>
                      </a:cubicBezTo>
                      <a:cubicBezTo>
                        <a:pt x="99184" y="98981"/>
                        <a:pt x="57955" y="148959"/>
                        <a:pt x="40634" y="204301"/>
                      </a:cubicBezTo>
                      <a:cubicBezTo>
                        <a:pt x="42341" y="205764"/>
                        <a:pt x="78447" y="206252"/>
                        <a:pt x="85766" y="209421"/>
                      </a:cubicBezTo>
                      <a:cubicBezTo>
                        <a:pt x="99428" y="215272"/>
                        <a:pt x="91377" y="246478"/>
                        <a:pt x="113578" y="242821"/>
                      </a:cubicBezTo>
                      <a:cubicBezTo>
                        <a:pt x="114066" y="232582"/>
                        <a:pt x="111138" y="220392"/>
                        <a:pt x="118213" y="211859"/>
                      </a:cubicBezTo>
                      <a:lnTo>
                        <a:pt x="194572" y="144084"/>
                      </a:lnTo>
                      <a:cubicBezTo>
                        <a:pt x="198719" y="133600"/>
                        <a:pt x="199939" y="100688"/>
                        <a:pt x="207014" y="93618"/>
                      </a:cubicBezTo>
                      <a:close/>
                      <a:moveTo>
                        <a:pt x="529528" y="189917"/>
                      </a:moveTo>
                      <a:lnTo>
                        <a:pt x="483420" y="207714"/>
                      </a:lnTo>
                      <a:lnTo>
                        <a:pt x="399498" y="176752"/>
                      </a:lnTo>
                      <a:cubicBezTo>
                        <a:pt x="381689" y="163100"/>
                        <a:pt x="371687" y="138476"/>
                        <a:pt x="345583" y="153104"/>
                      </a:cubicBezTo>
                      <a:cubicBezTo>
                        <a:pt x="340216" y="156030"/>
                        <a:pt x="320943" y="171145"/>
                        <a:pt x="316796" y="175533"/>
                      </a:cubicBezTo>
                      <a:cubicBezTo>
                        <a:pt x="312649" y="179922"/>
                        <a:pt x="313136" y="179434"/>
                        <a:pt x="312649" y="182116"/>
                      </a:cubicBezTo>
                      <a:cubicBezTo>
                        <a:pt x="312161" y="186016"/>
                        <a:pt x="319235" y="223073"/>
                        <a:pt x="321187" y="225755"/>
                      </a:cubicBezTo>
                      <a:cubicBezTo>
                        <a:pt x="333141" y="230387"/>
                        <a:pt x="355829" y="252817"/>
                        <a:pt x="366320" y="255498"/>
                      </a:cubicBezTo>
                      <a:cubicBezTo>
                        <a:pt x="380957" y="259399"/>
                        <a:pt x="391935" y="243552"/>
                        <a:pt x="414624" y="256474"/>
                      </a:cubicBezTo>
                      <a:cubicBezTo>
                        <a:pt x="432433" y="266957"/>
                        <a:pt x="455609" y="318885"/>
                        <a:pt x="469027" y="337170"/>
                      </a:cubicBezTo>
                      <a:cubicBezTo>
                        <a:pt x="473174" y="361550"/>
                        <a:pt x="462928" y="419573"/>
                        <a:pt x="471954" y="438102"/>
                      </a:cubicBezTo>
                      <a:cubicBezTo>
                        <a:pt x="480981" y="456630"/>
                        <a:pt x="484152" y="451267"/>
                        <a:pt x="488299" y="458337"/>
                      </a:cubicBezTo>
                      <a:cubicBezTo>
                        <a:pt x="491715" y="459312"/>
                        <a:pt x="507572" y="434932"/>
                        <a:pt x="510012" y="430788"/>
                      </a:cubicBezTo>
                      <a:cubicBezTo>
                        <a:pt x="555144" y="358624"/>
                        <a:pt x="561243" y="268663"/>
                        <a:pt x="529284" y="189917"/>
                      </a:cubicBezTo>
                      <a:close/>
                      <a:moveTo>
                        <a:pt x="67225" y="235751"/>
                      </a:moveTo>
                      <a:lnTo>
                        <a:pt x="30875" y="231850"/>
                      </a:lnTo>
                      <a:cubicBezTo>
                        <a:pt x="5504" y="331563"/>
                        <a:pt x="46001" y="442490"/>
                        <a:pt x="129435" y="501976"/>
                      </a:cubicBezTo>
                      <a:cubicBezTo>
                        <a:pt x="128703" y="487836"/>
                        <a:pt x="123336" y="473696"/>
                        <a:pt x="126263" y="459556"/>
                      </a:cubicBezTo>
                      <a:cubicBezTo>
                        <a:pt x="129191" y="445416"/>
                        <a:pt x="151635" y="434201"/>
                        <a:pt x="149196" y="421280"/>
                      </a:cubicBezTo>
                      <a:cubicBezTo>
                        <a:pt x="146756" y="408359"/>
                        <a:pt x="113822" y="412747"/>
                        <a:pt x="104307" y="396656"/>
                      </a:cubicBezTo>
                      <a:cubicBezTo>
                        <a:pt x="94793" y="380566"/>
                        <a:pt x="74056" y="325712"/>
                        <a:pt x="72836" y="314985"/>
                      </a:cubicBezTo>
                      <a:cubicBezTo>
                        <a:pt x="70153" y="289386"/>
                        <a:pt x="74544" y="282804"/>
                        <a:pt x="94793" y="268420"/>
                      </a:cubicBezTo>
                      <a:cubicBezTo>
                        <a:pt x="73324" y="269395"/>
                        <a:pt x="72836" y="251354"/>
                        <a:pt x="67225" y="235751"/>
                      </a:cubicBezTo>
                      <a:close/>
                      <a:moveTo>
                        <a:pt x="149440" y="272077"/>
                      </a:moveTo>
                      <a:cubicBezTo>
                        <a:pt x="146024" y="271101"/>
                        <a:pt x="142365" y="272077"/>
                        <a:pt x="139193" y="273296"/>
                      </a:cubicBezTo>
                      <a:cubicBezTo>
                        <a:pt x="136022" y="274515"/>
                        <a:pt x="105527" y="296700"/>
                        <a:pt x="104063" y="298407"/>
                      </a:cubicBezTo>
                      <a:cubicBezTo>
                        <a:pt x="100892" y="302307"/>
                        <a:pt x="102111" y="307915"/>
                        <a:pt x="102355" y="312790"/>
                      </a:cubicBezTo>
                      <a:lnTo>
                        <a:pt x="128703" y="377640"/>
                      </a:lnTo>
                      <a:cubicBezTo>
                        <a:pt x="146268" y="382516"/>
                        <a:pt x="166761" y="387636"/>
                        <a:pt x="174811" y="406164"/>
                      </a:cubicBezTo>
                      <a:cubicBezTo>
                        <a:pt x="187009" y="434201"/>
                        <a:pt x="168956" y="448829"/>
                        <a:pt x="154075" y="469551"/>
                      </a:cubicBezTo>
                      <a:cubicBezTo>
                        <a:pt x="153831" y="472477"/>
                        <a:pt x="163101" y="522699"/>
                        <a:pt x="164565" y="524893"/>
                      </a:cubicBezTo>
                      <a:cubicBezTo>
                        <a:pt x="166029" y="527087"/>
                        <a:pt x="179203" y="531963"/>
                        <a:pt x="180666" y="530744"/>
                      </a:cubicBezTo>
                      <a:cubicBezTo>
                        <a:pt x="184570" y="520261"/>
                        <a:pt x="188961" y="500026"/>
                        <a:pt x="195304" y="491493"/>
                      </a:cubicBezTo>
                      <a:cubicBezTo>
                        <a:pt x="201647" y="482960"/>
                        <a:pt x="235557" y="470283"/>
                        <a:pt x="241168" y="462481"/>
                      </a:cubicBezTo>
                      <a:cubicBezTo>
                        <a:pt x="246779" y="454680"/>
                        <a:pt x="239949" y="439564"/>
                        <a:pt x="246779" y="427862"/>
                      </a:cubicBezTo>
                      <a:cubicBezTo>
                        <a:pt x="256050" y="411772"/>
                        <a:pt x="271419" y="413722"/>
                        <a:pt x="278494" y="406408"/>
                      </a:cubicBezTo>
                      <a:cubicBezTo>
                        <a:pt x="285569" y="399094"/>
                        <a:pt x="298987" y="372764"/>
                        <a:pt x="299963" y="369595"/>
                      </a:cubicBezTo>
                      <a:cubicBezTo>
                        <a:pt x="308745" y="343021"/>
                        <a:pt x="269956" y="353017"/>
                        <a:pt x="257514" y="341802"/>
                      </a:cubicBezTo>
                      <a:cubicBezTo>
                        <a:pt x="245072" y="330588"/>
                        <a:pt x="241656" y="300601"/>
                        <a:pt x="237509" y="297919"/>
                      </a:cubicBezTo>
                      <a:cubicBezTo>
                        <a:pt x="208478" y="290117"/>
                        <a:pt x="153831" y="314985"/>
                        <a:pt x="149440" y="271833"/>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3" name="Freeform 31">
                  <a:extLst>
                    <a:ext uri="{FF2B5EF4-FFF2-40B4-BE49-F238E27FC236}">
                      <a16:creationId xmlns:a16="http://schemas.microsoft.com/office/drawing/2014/main" id="{9BD898A1-8868-02EF-59C4-E0614949110C}"/>
                    </a:ext>
                  </a:extLst>
                </p:cNvPr>
                <p:cNvSpPr/>
                <p:nvPr/>
              </p:nvSpPr>
              <p:spPr>
                <a:xfrm>
                  <a:off x="989706" y="9524052"/>
                  <a:ext cx="382140" cy="584274"/>
                </a:xfrm>
                <a:custGeom>
                  <a:avLst/>
                  <a:gdLst>
                    <a:gd name="connsiteX0" fmla="*/ 382140 w 382140"/>
                    <a:gd name="connsiteY0" fmla="*/ 36708 h 584274"/>
                    <a:gd name="connsiteX1" fmla="*/ 382140 w 382140"/>
                    <a:gd name="connsiteY1" fmla="*/ 290256 h 584274"/>
                    <a:gd name="connsiteX2" fmla="*/ 374334 w 382140"/>
                    <a:gd name="connsiteY2" fmla="*/ 319999 h 584274"/>
                    <a:gd name="connsiteX3" fmla="*/ 366527 w 382140"/>
                    <a:gd name="connsiteY3" fmla="*/ 337796 h 584274"/>
                    <a:gd name="connsiteX4" fmla="*/ 207709 w 382140"/>
                    <a:gd name="connsiteY4" fmla="*/ 529420 h 584274"/>
                    <a:gd name="connsiteX5" fmla="*/ 199658 w 382140"/>
                    <a:gd name="connsiteY5" fmla="*/ 583299 h 584274"/>
                    <a:gd name="connsiteX6" fmla="*/ 15957 w 382140"/>
                    <a:gd name="connsiteY6" fmla="*/ 584274 h 584274"/>
                    <a:gd name="connsiteX7" fmla="*/ 2295 w 382140"/>
                    <a:gd name="connsiteY7" fmla="*/ 570622 h 584274"/>
                    <a:gd name="connsiteX8" fmla="*/ 2295 w 382140"/>
                    <a:gd name="connsiteY8" fmla="*/ 424344 h 584274"/>
                    <a:gd name="connsiteX9" fmla="*/ 112809 w 382140"/>
                    <a:gd name="connsiteY9" fmla="*/ 306834 h 584274"/>
                    <a:gd name="connsiteX10" fmla="*/ 191364 w 382140"/>
                    <a:gd name="connsiteY10" fmla="*/ 226381 h 584274"/>
                    <a:gd name="connsiteX11" fmla="*/ 192584 w 382140"/>
                    <a:gd name="connsiteY11" fmla="*/ 108872 h 584274"/>
                    <a:gd name="connsiteX12" fmla="*/ 272358 w 382140"/>
                    <a:gd name="connsiteY12" fmla="*/ 43534 h 584274"/>
                    <a:gd name="connsiteX13" fmla="*/ 382140 w 382140"/>
                    <a:gd name="connsiteY13" fmla="*/ 36464 h 584274"/>
                    <a:gd name="connsiteX14" fmla="*/ 177702 w 382140"/>
                    <a:gd name="connsiteY14" fmla="*/ 555019 h 584274"/>
                    <a:gd name="connsiteX15" fmla="*/ 177702 w 382140"/>
                    <a:gd name="connsiteY15" fmla="*/ 521375 h 584274"/>
                    <a:gd name="connsiteX16" fmla="*/ 325542 w 382140"/>
                    <a:gd name="connsiteY16" fmla="*/ 346085 h 584274"/>
                    <a:gd name="connsiteX17" fmla="*/ 353109 w 382140"/>
                    <a:gd name="connsiteY17" fmla="*/ 280504 h 584274"/>
                    <a:gd name="connsiteX18" fmla="*/ 353109 w 382140"/>
                    <a:gd name="connsiteY18" fmla="*/ 44997 h 584274"/>
                    <a:gd name="connsiteX19" fmla="*/ 314076 w 382140"/>
                    <a:gd name="connsiteY19" fmla="*/ 37196 h 584274"/>
                    <a:gd name="connsiteX20" fmla="*/ 294559 w 382140"/>
                    <a:gd name="connsiteY20" fmla="*/ 74253 h 584274"/>
                    <a:gd name="connsiteX21" fmla="*/ 294559 w 382140"/>
                    <a:gd name="connsiteY21" fmla="*/ 264170 h 584274"/>
                    <a:gd name="connsiteX22" fmla="*/ 278213 w 382140"/>
                    <a:gd name="connsiteY22" fmla="*/ 304396 h 584274"/>
                    <a:gd name="connsiteX23" fmla="*/ 172335 w 382140"/>
                    <a:gd name="connsiteY23" fmla="*/ 410448 h 584274"/>
                    <a:gd name="connsiteX24" fmla="*/ 155014 w 382140"/>
                    <a:gd name="connsiteY24" fmla="*/ 387531 h 584274"/>
                    <a:gd name="connsiteX25" fmla="*/ 250890 w 382140"/>
                    <a:gd name="connsiteY25" fmla="*/ 291719 h 584274"/>
                    <a:gd name="connsiteX26" fmla="*/ 249182 w 382140"/>
                    <a:gd name="connsiteY26" fmla="*/ 245885 h 584274"/>
                    <a:gd name="connsiteX27" fmla="*/ 211613 w 382140"/>
                    <a:gd name="connsiteY27" fmla="*/ 248567 h 584274"/>
                    <a:gd name="connsiteX28" fmla="*/ 130374 w 382140"/>
                    <a:gd name="connsiteY28" fmla="*/ 331701 h 584274"/>
                    <a:gd name="connsiteX29" fmla="*/ 61090 w 382140"/>
                    <a:gd name="connsiteY29" fmla="*/ 362664 h 584274"/>
                    <a:gd name="connsiteX30" fmla="*/ 31814 w 382140"/>
                    <a:gd name="connsiteY30" fmla="*/ 419224 h 584274"/>
                    <a:gd name="connsiteX31" fmla="*/ 31814 w 382140"/>
                    <a:gd name="connsiteY31" fmla="*/ 555263 h 584274"/>
                    <a:gd name="connsiteX32" fmla="*/ 177946 w 382140"/>
                    <a:gd name="connsiteY32" fmla="*/ 555263 h 584274"/>
                    <a:gd name="connsiteX33" fmla="*/ 265284 w 382140"/>
                    <a:gd name="connsiteY33" fmla="*/ 73277 h 584274"/>
                    <a:gd name="connsiteX34" fmla="*/ 221371 w 382140"/>
                    <a:gd name="connsiteY34" fmla="*/ 117892 h 584274"/>
                    <a:gd name="connsiteX35" fmla="*/ 221371 w 382140"/>
                    <a:gd name="connsiteY35" fmla="*/ 211997 h 584274"/>
                    <a:gd name="connsiteX36" fmla="*/ 265284 w 382140"/>
                    <a:gd name="connsiteY36" fmla="*/ 221018 h 584274"/>
                    <a:gd name="connsiteX37" fmla="*/ 265284 w 382140"/>
                    <a:gd name="connsiteY37" fmla="*/ 73277 h 58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2140" h="584274">
                      <a:moveTo>
                        <a:pt x="382140" y="36708"/>
                      </a:moveTo>
                      <a:lnTo>
                        <a:pt x="382140" y="290256"/>
                      </a:lnTo>
                      <a:lnTo>
                        <a:pt x="374334" y="319999"/>
                      </a:lnTo>
                      <a:lnTo>
                        <a:pt x="366527" y="337796"/>
                      </a:lnTo>
                      <a:cubicBezTo>
                        <a:pt x="317491" y="404596"/>
                        <a:pt x="260648" y="465789"/>
                        <a:pt x="207709" y="529420"/>
                      </a:cubicBezTo>
                      <a:cubicBezTo>
                        <a:pt x="203318" y="541366"/>
                        <a:pt x="213320" y="578911"/>
                        <a:pt x="199658" y="583299"/>
                      </a:cubicBezTo>
                      <a:lnTo>
                        <a:pt x="15957" y="584274"/>
                      </a:lnTo>
                      <a:cubicBezTo>
                        <a:pt x="5711" y="584274"/>
                        <a:pt x="3027" y="579886"/>
                        <a:pt x="2295" y="570622"/>
                      </a:cubicBezTo>
                      <a:cubicBezTo>
                        <a:pt x="-1120" y="531858"/>
                        <a:pt x="-388" y="463839"/>
                        <a:pt x="2295" y="424344"/>
                      </a:cubicBezTo>
                      <a:cubicBezTo>
                        <a:pt x="6443" y="360226"/>
                        <a:pt x="52307" y="319024"/>
                        <a:pt x="112809" y="306834"/>
                      </a:cubicBezTo>
                      <a:lnTo>
                        <a:pt x="191364" y="226381"/>
                      </a:lnTo>
                      <a:cubicBezTo>
                        <a:pt x="195999" y="188593"/>
                        <a:pt x="188436" y="146172"/>
                        <a:pt x="192584" y="108872"/>
                      </a:cubicBezTo>
                      <a:cubicBezTo>
                        <a:pt x="196731" y="71571"/>
                        <a:pt x="233081" y="41096"/>
                        <a:pt x="272358" y="43534"/>
                      </a:cubicBezTo>
                      <a:cubicBezTo>
                        <a:pt x="289923" y="-3031"/>
                        <a:pt x="366527" y="-22047"/>
                        <a:pt x="382140" y="36464"/>
                      </a:cubicBezTo>
                      <a:close/>
                      <a:moveTo>
                        <a:pt x="177702" y="555019"/>
                      </a:moveTo>
                      <a:lnTo>
                        <a:pt x="177702" y="521375"/>
                      </a:lnTo>
                      <a:cubicBezTo>
                        <a:pt x="223323" y="460913"/>
                        <a:pt x="279921" y="406059"/>
                        <a:pt x="325542" y="346085"/>
                      </a:cubicBezTo>
                      <a:cubicBezTo>
                        <a:pt x="341399" y="325363"/>
                        <a:pt x="351157" y="307566"/>
                        <a:pt x="353109" y="280504"/>
                      </a:cubicBezTo>
                      <a:cubicBezTo>
                        <a:pt x="358476" y="204196"/>
                        <a:pt x="348962" y="121793"/>
                        <a:pt x="353109" y="44997"/>
                      </a:cubicBezTo>
                      <a:cubicBezTo>
                        <a:pt x="352133" y="22812"/>
                        <a:pt x="327249" y="28419"/>
                        <a:pt x="314076" y="37196"/>
                      </a:cubicBezTo>
                      <a:cubicBezTo>
                        <a:pt x="300902" y="45972"/>
                        <a:pt x="295535" y="59381"/>
                        <a:pt x="294559" y="74253"/>
                      </a:cubicBezTo>
                      <a:cubicBezTo>
                        <a:pt x="289923" y="135202"/>
                        <a:pt x="300170" y="203708"/>
                        <a:pt x="294559" y="264170"/>
                      </a:cubicBezTo>
                      <a:cubicBezTo>
                        <a:pt x="293095" y="279041"/>
                        <a:pt x="287484" y="292694"/>
                        <a:pt x="278213" y="304396"/>
                      </a:cubicBezTo>
                      <a:lnTo>
                        <a:pt x="172335" y="410448"/>
                      </a:lnTo>
                      <a:cubicBezTo>
                        <a:pt x="157454" y="415323"/>
                        <a:pt x="146475" y="400452"/>
                        <a:pt x="155014" y="387531"/>
                      </a:cubicBezTo>
                      <a:cubicBezTo>
                        <a:pt x="183069" y="354374"/>
                        <a:pt x="223811" y="324875"/>
                        <a:pt x="250890" y="291719"/>
                      </a:cubicBezTo>
                      <a:cubicBezTo>
                        <a:pt x="263088" y="276847"/>
                        <a:pt x="266991" y="258563"/>
                        <a:pt x="249182" y="245885"/>
                      </a:cubicBezTo>
                      <a:cubicBezTo>
                        <a:pt x="231373" y="233208"/>
                        <a:pt x="223323" y="239303"/>
                        <a:pt x="211613" y="248567"/>
                      </a:cubicBezTo>
                      <a:cubicBezTo>
                        <a:pt x="183801" y="270752"/>
                        <a:pt x="156722" y="306590"/>
                        <a:pt x="130374" y="331701"/>
                      </a:cubicBezTo>
                      <a:cubicBezTo>
                        <a:pt x="105002" y="342185"/>
                        <a:pt x="82558" y="343404"/>
                        <a:pt x="61090" y="362664"/>
                      </a:cubicBezTo>
                      <a:cubicBezTo>
                        <a:pt x="39621" y="381923"/>
                        <a:pt x="31814" y="402646"/>
                        <a:pt x="31814" y="419224"/>
                      </a:cubicBezTo>
                      <a:lnTo>
                        <a:pt x="31814" y="555263"/>
                      </a:lnTo>
                      <a:lnTo>
                        <a:pt x="177946" y="555263"/>
                      </a:lnTo>
                      <a:close/>
                      <a:moveTo>
                        <a:pt x="265284" y="73277"/>
                      </a:moveTo>
                      <a:cubicBezTo>
                        <a:pt x="239180" y="74984"/>
                        <a:pt x="223323" y="92294"/>
                        <a:pt x="221371" y="117892"/>
                      </a:cubicBezTo>
                      <a:cubicBezTo>
                        <a:pt x="219419" y="143491"/>
                        <a:pt x="223323" y="181279"/>
                        <a:pt x="221371" y="211997"/>
                      </a:cubicBezTo>
                      <a:cubicBezTo>
                        <a:pt x="236984" y="208584"/>
                        <a:pt x="251622" y="213216"/>
                        <a:pt x="265284" y="221018"/>
                      </a:cubicBezTo>
                      <a:lnTo>
                        <a:pt x="265284" y="73277"/>
                      </a:ln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4" name="Freeform 32">
                  <a:extLst>
                    <a:ext uri="{FF2B5EF4-FFF2-40B4-BE49-F238E27FC236}">
                      <a16:creationId xmlns:a16="http://schemas.microsoft.com/office/drawing/2014/main" id="{BE5A3B9B-8825-DC6D-377B-8F14BA8DF9B1}"/>
                    </a:ext>
                  </a:extLst>
                </p:cNvPr>
                <p:cNvSpPr/>
                <p:nvPr/>
              </p:nvSpPr>
              <p:spPr>
                <a:xfrm>
                  <a:off x="434991" y="9524197"/>
                  <a:ext cx="382975" cy="582422"/>
                </a:xfrm>
                <a:custGeom>
                  <a:avLst/>
                  <a:gdLst>
                    <a:gd name="connsiteX0" fmla="*/ 111785 w 382975"/>
                    <a:gd name="connsiteY0" fmla="*/ 43633 h 582422"/>
                    <a:gd name="connsiteX1" fmla="*/ 191803 w 382975"/>
                    <a:gd name="connsiteY1" fmla="*/ 110433 h 582422"/>
                    <a:gd name="connsiteX2" fmla="*/ 193511 w 382975"/>
                    <a:gd name="connsiteY2" fmla="*/ 227211 h 582422"/>
                    <a:gd name="connsiteX3" fmla="*/ 271090 w 382975"/>
                    <a:gd name="connsiteY3" fmla="*/ 306445 h 582422"/>
                    <a:gd name="connsiteX4" fmla="*/ 381604 w 382975"/>
                    <a:gd name="connsiteY4" fmla="*/ 571939 h 582422"/>
                    <a:gd name="connsiteX5" fmla="*/ 375749 w 382975"/>
                    <a:gd name="connsiteY5" fmla="*/ 582422 h 582422"/>
                    <a:gd name="connsiteX6" fmla="*/ 181801 w 382975"/>
                    <a:gd name="connsiteY6" fmla="*/ 581691 h 582422"/>
                    <a:gd name="connsiteX7" fmla="*/ 176190 w 382975"/>
                    <a:gd name="connsiteY7" fmla="*/ 529031 h 582422"/>
                    <a:gd name="connsiteX8" fmla="*/ 40305 w 382975"/>
                    <a:gd name="connsiteY8" fmla="*/ 369344 h 582422"/>
                    <a:gd name="connsiteX9" fmla="*/ 1759 w 382975"/>
                    <a:gd name="connsiteY9" fmla="*/ 283772 h 582422"/>
                    <a:gd name="connsiteX10" fmla="*/ 1759 w 382975"/>
                    <a:gd name="connsiteY10" fmla="*/ 42657 h 582422"/>
                    <a:gd name="connsiteX11" fmla="*/ 111785 w 382975"/>
                    <a:gd name="connsiteY11" fmla="*/ 43389 h 582422"/>
                    <a:gd name="connsiteX12" fmla="*/ 352573 w 382975"/>
                    <a:gd name="connsiteY12" fmla="*/ 554873 h 582422"/>
                    <a:gd name="connsiteX13" fmla="*/ 352573 w 382975"/>
                    <a:gd name="connsiteY13" fmla="*/ 418835 h 582422"/>
                    <a:gd name="connsiteX14" fmla="*/ 323297 w 382975"/>
                    <a:gd name="connsiteY14" fmla="*/ 362274 h 582422"/>
                    <a:gd name="connsiteX15" fmla="*/ 254013 w 382975"/>
                    <a:gd name="connsiteY15" fmla="*/ 331312 h 582422"/>
                    <a:gd name="connsiteX16" fmla="*/ 172774 w 382975"/>
                    <a:gd name="connsiteY16" fmla="*/ 248178 h 582422"/>
                    <a:gd name="connsiteX17" fmla="*/ 135205 w 382975"/>
                    <a:gd name="connsiteY17" fmla="*/ 245496 h 582422"/>
                    <a:gd name="connsiteX18" fmla="*/ 133497 w 382975"/>
                    <a:gd name="connsiteY18" fmla="*/ 291330 h 582422"/>
                    <a:gd name="connsiteX19" fmla="*/ 229373 w 382975"/>
                    <a:gd name="connsiteY19" fmla="*/ 387141 h 582422"/>
                    <a:gd name="connsiteX20" fmla="*/ 207661 w 382975"/>
                    <a:gd name="connsiteY20" fmla="*/ 407133 h 582422"/>
                    <a:gd name="connsiteX21" fmla="*/ 104466 w 382975"/>
                    <a:gd name="connsiteY21" fmla="*/ 302300 h 582422"/>
                    <a:gd name="connsiteX22" fmla="*/ 89828 w 382975"/>
                    <a:gd name="connsiteY22" fmla="*/ 264024 h 582422"/>
                    <a:gd name="connsiteX23" fmla="*/ 89096 w 382975"/>
                    <a:gd name="connsiteY23" fmla="*/ 66062 h 582422"/>
                    <a:gd name="connsiteX24" fmla="*/ 31278 w 382975"/>
                    <a:gd name="connsiteY24" fmla="*/ 45095 h 582422"/>
                    <a:gd name="connsiteX25" fmla="*/ 31278 w 382975"/>
                    <a:gd name="connsiteY25" fmla="*/ 280602 h 582422"/>
                    <a:gd name="connsiteX26" fmla="*/ 58845 w 382975"/>
                    <a:gd name="connsiteY26" fmla="*/ 346184 h 582422"/>
                    <a:gd name="connsiteX27" fmla="*/ 206685 w 382975"/>
                    <a:gd name="connsiteY27" fmla="*/ 521473 h 582422"/>
                    <a:gd name="connsiteX28" fmla="*/ 206685 w 382975"/>
                    <a:gd name="connsiteY28" fmla="*/ 555117 h 582422"/>
                    <a:gd name="connsiteX29" fmla="*/ 352817 w 382975"/>
                    <a:gd name="connsiteY29" fmla="*/ 555117 h 582422"/>
                    <a:gd name="connsiteX30" fmla="*/ 118859 w 382975"/>
                    <a:gd name="connsiteY30" fmla="*/ 73132 h 582422"/>
                    <a:gd name="connsiteX31" fmla="*/ 118859 w 382975"/>
                    <a:gd name="connsiteY31" fmla="*/ 220872 h 582422"/>
                    <a:gd name="connsiteX32" fmla="*/ 162772 w 382975"/>
                    <a:gd name="connsiteY32" fmla="*/ 211852 h 582422"/>
                    <a:gd name="connsiteX33" fmla="*/ 162772 w 382975"/>
                    <a:gd name="connsiteY33" fmla="*/ 117747 h 582422"/>
                    <a:gd name="connsiteX34" fmla="*/ 118859 w 382975"/>
                    <a:gd name="connsiteY34" fmla="*/ 73132 h 58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2975" h="582422">
                      <a:moveTo>
                        <a:pt x="111785" y="43633"/>
                      </a:moveTo>
                      <a:cubicBezTo>
                        <a:pt x="152282" y="41438"/>
                        <a:pt x="187900" y="69963"/>
                        <a:pt x="191803" y="110433"/>
                      </a:cubicBezTo>
                      <a:cubicBezTo>
                        <a:pt x="195707" y="150903"/>
                        <a:pt x="187656" y="189423"/>
                        <a:pt x="193511" y="227211"/>
                      </a:cubicBezTo>
                      <a:lnTo>
                        <a:pt x="271090" y="306445"/>
                      </a:lnTo>
                      <a:cubicBezTo>
                        <a:pt x="410879" y="332531"/>
                        <a:pt x="378920" y="465644"/>
                        <a:pt x="381604" y="571939"/>
                      </a:cubicBezTo>
                      <a:lnTo>
                        <a:pt x="375749" y="582422"/>
                      </a:lnTo>
                      <a:lnTo>
                        <a:pt x="181801" y="581691"/>
                      </a:lnTo>
                      <a:cubicBezTo>
                        <a:pt x="171799" y="575352"/>
                        <a:pt x="180093" y="540245"/>
                        <a:pt x="176190" y="529031"/>
                      </a:cubicBezTo>
                      <a:cubicBezTo>
                        <a:pt x="132521" y="475152"/>
                        <a:pt x="82997" y="423711"/>
                        <a:pt x="40305" y="369344"/>
                      </a:cubicBezTo>
                      <a:cubicBezTo>
                        <a:pt x="18836" y="342039"/>
                        <a:pt x="4442" y="319854"/>
                        <a:pt x="1759" y="283772"/>
                      </a:cubicBezTo>
                      <a:cubicBezTo>
                        <a:pt x="-3852" y="205757"/>
                        <a:pt x="6150" y="121404"/>
                        <a:pt x="1759" y="42657"/>
                      </a:cubicBezTo>
                      <a:cubicBezTo>
                        <a:pt x="9566" y="-22192"/>
                        <a:pt x="93732" y="-5858"/>
                        <a:pt x="111785" y="43389"/>
                      </a:cubicBezTo>
                      <a:close/>
                      <a:moveTo>
                        <a:pt x="352573" y="554873"/>
                      </a:moveTo>
                      <a:lnTo>
                        <a:pt x="352573" y="418835"/>
                      </a:lnTo>
                      <a:cubicBezTo>
                        <a:pt x="352573" y="402257"/>
                        <a:pt x="335739" y="373489"/>
                        <a:pt x="323297" y="362274"/>
                      </a:cubicBezTo>
                      <a:cubicBezTo>
                        <a:pt x="301829" y="342770"/>
                        <a:pt x="279141" y="341795"/>
                        <a:pt x="254013" y="331312"/>
                      </a:cubicBezTo>
                      <a:cubicBezTo>
                        <a:pt x="227665" y="306445"/>
                        <a:pt x="200586" y="270363"/>
                        <a:pt x="172774" y="248178"/>
                      </a:cubicBezTo>
                      <a:cubicBezTo>
                        <a:pt x="144963" y="225992"/>
                        <a:pt x="148379" y="236232"/>
                        <a:pt x="135205" y="245496"/>
                      </a:cubicBezTo>
                      <a:cubicBezTo>
                        <a:pt x="122031" y="254760"/>
                        <a:pt x="121299" y="276214"/>
                        <a:pt x="133497" y="291330"/>
                      </a:cubicBezTo>
                      <a:cubicBezTo>
                        <a:pt x="160576" y="324486"/>
                        <a:pt x="201318" y="353985"/>
                        <a:pt x="229373" y="387141"/>
                      </a:cubicBezTo>
                      <a:cubicBezTo>
                        <a:pt x="239375" y="402988"/>
                        <a:pt x="221810" y="418104"/>
                        <a:pt x="207661" y="407133"/>
                      </a:cubicBezTo>
                      <a:lnTo>
                        <a:pt x="104466" y="302300"/>
                      </a:lnTo>
                      <a:cubicBezTo>
                        <a:pt x="96659" y="291086"/>
                        <a:pt x="91048" y="277921"/>
                        <a:pt x="89828" y="264024"/>
                      </a:cubicBezTo>
                      <a:cubicBezTo>
                        <a:pt x="83973" y="200881"/>
                        <a:pt x="94707" y="129936"/>
                        <a:pt x="89096" y="66062"/>
                      </a:cubicBezTo>
                      <a:cubicBezTo>
                        <a:pt x="89828" y="40707"/>
                        <a:pt x="34449" y="10232"/>
                        <a:pt x="31278" y="45095"/>
                      </a:cubicBezTo>
                      <a:cubicBezTo>
                        <a:pt x="35181" y="122135"/>
                        <a:pt x="26399" y="204050"/>
                        <a:pt x="31278" y="280602"/>
                      </a:cubicBezTo>
                      <a:cubicBezTo>
                        <a:pt x="36157" y="357154"/>
                        <a:pt x="42744" y="325217"/>
                        <a:pt x="58845" y="346184"/>
                      </a:cubicBezTo>
                      <a:cubicBezTo>
                        <a:pt x="104466" y="405914"/>
                        <a:pt x="161064" y="461012"/>
                        <a:pt x="206685" y="521473"/>
                      </a:cubicBezTo>
                      <a:lnTo>
                        <a:pt x="206685" y="555117"/>
                      </a:lnTo>
                      <a:lnTo>
                        <a:pt x="352817" y="555117"/>
                      </a:lnTo>
                      <a:close/>
                      <a:moveTo>
                        <a:pt x="118859" y="73132"/>
                      </a:moveTo>
                      <a:lnTo>
                        <a:pt x="118859" y="220872"/>
                      </a:lnTo>
                      <a:cubicBezTo>
                        <a:pt x="132277" y="212827"/>
                        <a:pt x="147159" y="208683"/>
                        <a:pt x="162772" y="211852"/>
                      </a:cubicBezTo>
                      <a:cubicBezTo>
                        <a:pt x="161064" y="181134"/>
                        <a:pt x="165212" y="148221"/>
                        <a:pt x="162772" y="117747"/>
                      </a:cubicBezTo>
                      <a:cubicBezTo>
                        <a:pt x="160333" y="87272"/>
                        <a:pt x="144963" y="74838"/>
                        <a:pt x="118859" y="73132"/>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238" name="Graphic 1062">
                <a:extLst>
                  <a:ext uri="{FF2B5EF4-FFF2-40B4-BE49-F238E27FC236}">
                    <a16:creationId xmlns:a16="http://schemas.microsoft.com/office/drawing/2014/main" id="{0B6707CC-5F8C-603F-19B1-58D4C6F2633F}"/>
                  </a:ext>
                </a:extLst>
              </p:cNvPr>
              <p:cNvGrpSpPr/>
              <p:nvPr/>
            </p:nvGrpSpPr>
            <p:grpSpPr>
              <a:xfrm>
                <a:off x="658265" y="9225050"/>
                <a:ext cx="508951" cy="479953"/>
                <a:chOff x="658265" y="9225050"/>
                <a:chExt cx="508951" cy="479953"/>
              </a:xfrm>
              <a:solidFill>
                <a:srgbClr val="FF9300"/>
              </a:solidFill>
            </p:grpSpPr>
            <p:sp>
              <p:nvSpPr>
                <p:cNvPr id="239" name="Freeform 27">
                  <a:extLst>
                    <a:ext uri="{FF2B5EF4-FFF2-40B4-BE49-F238E27FC236}">
                      <a16:creationId xmlns:a16="http://schemas.microsoft.com/office/drawing/2014/main" id="{445B2CF8-6080-DE2B-D7DF-60EB469BEE3D}"/>
                    </a:ext>
                  </a:extLst>
                </p:cNvPr>
                <p:cNvSpPr/>
                <p:nvPr/>
              </p:nvSpPr>
              <p:spPr>
                <a:xfrm>
                  <a:off x="930499" y="9322495"/>
                  <a:ext cx="236717" cy="309713"/>
                </a:xfrm>
                <a:custGeom>
                  <a:avLst/>
                  <a:gdLst>
                    <a:gd name="connsiteX0" fmla="*/ 216661 w 236717"/>
                    <a:gd name="connsiteY0" fmla="*/ 41278 h 309713"/>
                    <a:gd name="connsiteX1" fmla="*/ 197388 w 236717"/>
                    <a:gd name="connsiteY1" fmla="*/ 282148 h 309713"/>
                    <a:gd name="connsiteX2" fmla="*/ 175676 w 236717"/>
                    <a:gd name="connsiteY2" fmla="*/ 309697 h 309713"/>
                    <a:gd name="connsiteX3" fmla="*/ 159330 w 236717"/>
                    <a:gd name="connsiteY3" fmla="*/ 289462 h 309713"/>
                    <a:gd name="connsiteX4" fmla="*/ 156403 w 236717"/>
                    <a:gd name="connsiteY4" fmla="*/ 188530 h 309713"/>
                    <a:gd name="connsiteX5" fmla="*/ 102000 w 236717"/>
                    <a:gd name="connsiteY5" fmla="*/ 107834 h 309713"/>
                    <a:gd name="connsiteX6" fmla="*/ 53696 w 236717"/>
                    <a:gd name="connsiteY6" fmla="*/ 106859 h 309713"/>
                    <a:gd name="connsiteX7" fmla="*/ 8563 w 236717"/>
                    <a:gd name="connsiteY7" fmla="*/ 77116 h 309713"/>
                    <a:gd name="connsiteX8" fmla="*/ 25 w 236717"/>
                    <a:gd name="connsiteY8" fmla="*/ 33476 h 309713"/>
                    <a:gd name="connsiteX9" fmla="*/ 4172 w 236717"/>
                    <a:gd name="connsiteY9" fmla="*/ 26894 h 309713"/>
                    <a:gd name="connsiteX10" fmla="*/ 32959 w 236717"/>
                    <a:gd name="connsiteY10" fmla="*/ 4464 h 309713"/>
                    <a:gd name="connsiteX11" fmla="*/ 86874 w 236717"/>
                    <a:gd name="connsiteY11" fmla="*/ 28113 h 309713"/>
                    <a:gd name="connsiteX12" fmla="*/ 170796 w 236717"/>
                    <a:gd name="connsiteY12" fmla="*/ 59075 h 309713"/>
                    <a:gd name="connsiteX13" fmla="*/ 216905 w 236717"/>
                    <a:gd name="connsiteY13" fmla="*/ 41278 h 30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717" h="309713">
                      <a:moveTo>
                        <a:pt x="216661" y="41278"/>
                      </a:moveTo>
                      <a:cubicBezTo>
                        <a:pt x="248620" y="120024"/>
                        <a:pt x="242521" y="209741"/>
                        <a:pt x="197388" y="282148"/>
                      </a:cubicBezTo>
                      <a:cubicBezTo>
                        <a:pt x="194948" y="286293"/>
                        <a:pt x="179091" y="310429"/>
                        <a:pt x="175676" y="309697"/>
                      </a:cubicBezTo>
                      <a:cubicBezTo>
                        <a:pt x="171772" y="302627"/>
                        <a:pt x="162746" y="296288"/>
                        <a:pt x="159330" y="289462"/>
                      </a:cubicBezTo>
                      <a:cubicBezTo>
                        <a:pt x="150304" y="270690"/>
                        <a:pt x="160306" y="212910"/>
                        <a:pt x="156403" y="188530"/>
                      </a:cubicBezTo>
                      <a:cubicBezTo>
                        <a:pt x="142985" y="170246"/>
                        <a:pt x="119809" y="118317"/>
                        <a:pt x="102000" y="107834"/>
                      </a:cubicBezTo>
                      <a:cubicBezTo>
                        <a:pt x="79556" y="94669"/>
                        <a:pt x="68577" y="110516"/>
                        <a:pt x="53696" y="106859"/>
                      </a:cubicBezTo>
                      <a:cubicBezTo>
                        <a:pt x="43206" y="104177"/>
                        <a:pt x="20517" y="81748"/>
                        <a:pt x="8563" y="77116"/>
                      </a:cubicBezTo>
                      <a:cubicBezTo>
                        <a:pt x="6368" y="74434"/>
                        <a:pt x="-463" y="37621"/>
                        <a:pt x="25" y="33476"/>
                      </a:cubicBezTo>
                      <a:cubicBezTo>
                        <a:pt x="513" y="29332"/>
                        <a:pt x="2220" y="28844"/>
                        <a:pt x="4172" y="26894"/>
                      </a:cubicBezTo>
                      <a:cubicBezTo>
                        <a:pt x="8319" y="22505"/>
                        <a:pt x="27592" y="7634"/>
                        <a:pt x="32959" y="4464"/>
                      </a:cubicBezTo>
                      <a:cubicBezTo>
                        <a:pt x="58819" y="-10163"/>
                        <a:pt x="69065" y="14704"/>
                        <a:pt x="86874" y="28113"/>
                      </a:cubicBezTo>
                      <a:lnTo>
                        <a:pt x="170796" y="59075"/>
                      </a:lnTo>
                      <a:lnTo>
                        <a:pt x="216905" y="41278"/>
                      </a:ln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0" name="Freeform 28">
                  <a:extLst>
                    <a:ext uri="{FF2B5EF4-FFF2-40B4-BE49-F238E27FC236}">
                      <a16:creationId xmlns:a16="http://schemas.microsoft.com/office/drawing/2014/main" id="{59FEEA1A-867D-1C4C-1AAA-80B1AE53DF32}"/>
                    </a:ext>
                  </a:extLst>
                </p:cNvPr>
                <p:cNvSpPr/>
                <p:nvPr/>
              </p:nvSpPr>
              <p:spPr>
                <a:xfrm>
                  <a:off x="719560" y="9445731"/>
                  <a:ext cx="199375" cy="259272"/>
                </a:xfrm>
                <a:custGeom>
                  <a:avLst/>
                  <a:gdLst>
                    <a:gd name="connsiteX0" fmla="*/ 47511 w 199375"/>
                    <a:gd name="connsiteY0" fmla="*/ 200 h 259272"/>
                    <a:gd name="connsiteX1" fmla="*/ 135580 w 199375"/>
                    <a:gd name="connsiteY1" fmla="*/ 26286 h 259272"/>
                    <a:gd name="connsiteX2" fmla="*/ 155585 w 199375"/>
                    <a:gd name="connsiteY2" fmla="*/ 70170 h 259272"/>
                    <a:gd name="connsiteX3" fmla="*/ 198034 w 199375"/>
                    <a:gd name="connsiteY3" fmla="*/ 97963 h 259272"/>
                    <a:gd name="connsiteX4" fmla="*/ 176566 w 199375"/>
                    <a:gd name="connsiteY4" fmla="*/ 134776 h 259272"/>
                    <a:gd name="connsiteX5" fmla="*/ 144851 w 199375"/>
                    <a:gd name="connsiteY5" fmla="*/ 156230 h 259272"/>
                    <a:gd name="connsiteX6" fmla="*/ 139240 w 199375"/>
                    <a:gd name="connsiteY6" fmla="*/ 190849 h 259272"/>
                    <a:gd name="connsiteX7" fmla="*/ 93375 w 199375"/>
                    <a:gd name="connsiteY7" fmla="*/ 219861 h 259272"/>
                    <a:gd name="connsiteX8" fmla="*/ 78738 w 199375"/>
                    <a:gd name="connsiteY8" fmla="*/ 259112 h 259272"/>
                    <a:gd name="connsiteX9" fmla="*/ 62637 w 199375"/>
                    <a:gd name="connsiteY9" fmla="*/ 253261 h 259272"/>
                    <a:gd name="connsiteX10" fmla="*/ 52146 w 199375"/>
                    <a:gd name="connsiteY10" fmla="*/ 197919 h 259272"/>
                    <a:gd name="connsiteX11" fmla="*/ 72883 w 199375"/>
                    <a:gd name="connsiteY11" fmla="*/ 134532 h 259272"/>
                    <a:gd name="connsiteX12" fmla="*/ 26775 w 199375"/>
                    <a:gd name="connsiteY12" fmla="*/ 106008 h 259272"/>
                    <a:gd name="connsiteX13" fmla="*/ 427 w 199375"/>
                    <a:gd name="connsiteY13" fmla="*/ 41158 h 259272"/>
                    <a:gd name="connsiteX14" fmla="*/ 2135 w 199375"/>
                    <a:gd name="connsiteY14" fmla="*/ 26774 h 259272"/>
                    <a:gd name="connsiteX15" fmla="*/ 37265 w 199375"/>
                    <a:gd name="connsiteY15" fmla="*/ 1663 h 259272"/>
                    <a:gd name="connsiteX16" fmla="*/ 47511 w 199375"/>
                    <a:gd name="connsiteY16" fmla="*/ 444 h 2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5" h="259272">
                      <a:moveTo>
                        <a:pt x="47511" y="200"/>
                      </a:moveTo>
                      <a:cubicBezTo>
                        <a:pt x="51902" y="43352"/>
                        <a:pt x="106549" y="18729"/>
                        <a:pt x="135580" y="26286"/>
                      </a:cubicBezTo>
                      <a:cubicBezTo>
                        <a:pt x="139728" y="28968"/>
                        <a:pt x="147291" y="62856"/>
                        <a:pt x="155585" y="70170"/>
                      </a:cubicBezTo>
                      <a:cubicBezTo>
                        <a:pt x="168027" y="81384"/>
                        <a:pt x="207061" y="71389"/>
                        <a:pt x="198034" y="97963"/>
                      </a:cubicBezTo>
                      <a:cubicBezTo>
                        <a:pt x="189008" y="124536"/>
                        <a:pt x="178517" y="132825"/>
                        <a:pt x="176566" y="134776"/>
                      </a:cubicBezTo>
                      <a:cubicBezTo>
                        <a:pt x="169491" y="142090"/>
                        <a:pt x="154365" y="140139"/>
                        <a:pt x="144851" y="156230"/>
                      </a:cubicBezTo>
                      <a:cubicBezTo>
                        <a:pt x="138020" y="167688"/>
                        <a:pt x="143631" y="184754"/>
                        <a:pt x="139240" y="190849"/>
                      </a:cubicBezTo>
                      <a:cubicBezTo>
                        <a:pt x="134849" y="196944"/>
                        <a:pt x="100938" y="209621"/>
                        <a:pt x="93375" y="219861"/>
                      </a:cubicBezTo>
                      <a:cubicBezTo>
                        <a:pt x="85813" y="230100"/>
                        <a:pt x="82641" y="248629"/>
                        <a:pt x="78738" y="259112"/>
                      </a:cubicBezTo>
                      <a:cubicBezTo>
                        <a:pt x="77518" y="260331"/>
                        <a:pt x="63612" y="254236"/>
                        <a:pt x="62637" y="253261"/>
                      </a:cubicBezTo>
                      <a:cubicBezTo>
                        <a:pt x="60929" y="251066"/>
                        <a:pt x="51902" y="201088"/>
                        <a:pt x="52146" y="197919"/>
                      </a:cubicBezTo>
                      <a:cubicBezTo>
                        <a:pt x="67028" y="177196"/>
                        <a:pt x="85081" y="162569"/>
                        <a:pt x="72883" y="134532"/>
                      </a:cubicBezTo>
                      <a:cubicBezTo>
                        <a:pt x="64832" y="116003"/>
                        <a:pt x="44340" y="110640"/>
                        <a:pt x="26775" y="106008"/>
                      </a:cubicBezTo>
                      <a:lnTo>
                        <a:pt x="427" y="41158"/>
                      </a:lnTo>
                      <a:cubicBezTo>
                        <a:pt x="427" y="36282"/>
                        <a:pt x="-1281" y="30675"/>
                        <a:pt x="2135" y="26774"/>
                      </a:cubicBezTo>
                      <a:cubicBezTo>
                        <a:pt x="5550" y="22873"/>
                        <a:pt x="35069" y="2638"/>
                        <a:pt x="37265" y="1663"/>
                      </a:cubicBezTo>
                      <a:cubicBezTo>
                        <a:pt x="40436" y="200"/>
                        <a:pt x="44096" y="-531"/>
                        <a:pt x="47511" y="444"/>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1" name="Freeform 29">
                  <a:extLst>
                    <a:ext uri="{FF2B5EF4-FFF2-40B4-BE49-F238E27FC236}">
                      <a16:creationId xmlns:a16="http://schemas.microsoft.com/office/drawing/2014/main" id="{4811A1B2-8AEB-C327-6119-58B7345C0D56}"/>
                    </a:ext>
                  </a:extLst>
                </p:cNvPr>
                <p:cNvSpPr/>
                <p:nvPr/>
              </p:nvSpPr>
              <p:spPr>
                <a:xfrm>
                  <a:off x="658265" y="9225050"/>
                  <a:ext cx="202554" cy="191959"/>
                </a:xfrm>
                <a:custGeom>
                  <a:avLst/>
                  <a:gdLst>
                    <a:gd name="connsiteX0" fmla="*/ 166380 w 202554"/>
                    <a:gd name="connsiteY0" fmla="*/ 42422 h 191959"/>
                    <a:gd name="connsiteX1" fmla="*/ 153938 w 202554"/>
                    <a:gd name="connsiteY1" fmla="*/ 92888 h 191959"/>
                    <a:gd name="connsiteX2" fmla="*/ 77579 w 202554"/>
                    <a:gd name="connsiteY2" fmla="*/ 160664 h 191959"/>
                    <a:gd name="connsiteX3" fmla="*/ 72944 w 202554"/>
                    <a:gd name="connsiteY3" fmla="*/ 191626 h 191959"/>
                    <a:gd name="connsiteX4" fmla="*/ 45133 w 202554"/>
                    <a:gd name="connsiteY4" fmla="*/ 158226 h 191959"/>
                    <a:gd name="connsiteX5" fmla="*/ 0 w 202554"/>
                    <a:gd name="connsiteY5" fmla="*/ 153106 h 191959"/>
                    <a:gd name="connsiteX6" fmla="*/ 107830 w 202554"/>
                    <a:gd name="connsiteY6" fmla="*/ 17311 h 191959"/>
                    <a:gd name="connsiteX7" fmla="*/ 143448 w 202554"/>
                    <a:gd name="connsiteY7" fmla="*/ 2 h 191959"/>
                    <a:gd name="connsiteX8" fmla="*/ 195899 w 202554"/>
                    <a:gd name="connsiteY8" fmla="*/ 27551 h 191959"/>
                    <a:gd name="connsiteX9" fmla="*/ 202486 w 202554"/>
                    <a:gd name="connsiteY9" fmla="*/ 33646 h 191959"/>
                    <a:gd name="connsiteX10" fmla="*/ 176139 w 202554"/>
                    <a:gd name="connsiteY10" fmla="*/ 38278 h 191959"/>
                    <a:gd name="connsiteX11" fmla="*/ 166380 w 202554"/>
                    <a:gd name="connsiteY11" fmla="*/ 42422 h 1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554" h="191959">
                      <a:moveTo>
                        <a:pt x="166380" y="42422"/>
                      </a:moveTo>
                      <a:cubicBezTo>
                        <a:pt x="159305" y="49492"/>
                        <a:pt x="158086" y="82405"/>
                        <a:pt x="153938" y="92888"/>
                      </a:cubicBezTo>
                      <a:lnTo>
                        <a:pt x="77579" y="160664"/>
                      </a:lnTo>
                      <a:cubicBezTo>
                        <a:pt x="70260" y="169196"/>
                        <a:pt x="73432" y="181142"/>
                        <a:pt x="72944" y="191626"/>
                      </a:cubicBezTo>
                      <a:cubicBezTo>
                        <a:pt x="50744" y="195526"/>
                        <a:pt x="58794" y="164077"/>
                        <a:pt x="45133" y="158226"/>
                      </a:cubicBezTo>
                      <a:cubicBezTo>
                        <a:pt x="31471" y="152375"/>
                        <a:pt x="1708" y="154812"/>
                        <a:pt x="0" y="153106"/>
                      </a:cubicBezTo>
                      <a:cubicBezTo>
                        <a:pt x="17321" y="97764"/>
                        <a:pt x="58550" y="47786"/>
                        <a:pt x="107830" y="17311"/>
                      </a:cubicBezTo>
                      <a:cubicBezTo>
                        <a:pt x="114661" y="12923"/>
                        <a:pt x="136617" y="246"/>
                        <a:pt x="143448" y="2"/>
                      </a:cubicBezTo>
                      <a:cubicBezTo>
                        <a:pt x="150279" y="-242"/>
                        <a:pt x="189800" y="23163"/>
                        <a:pt x="195899" y="27551"/>
                      </a:cubicBezTo>
                      <a:cubicBezTo>
                        <a:pt x="201998" y="31939"/>
                        <a:pt x="200535" y="31208"/>
                        <a:pt x="202486" y="33646"/>
                      </a:cubicBezTo>
                      <a:cubicBezTo>
                        <a:pt x="203950" y="40960"/>
                        <a:pt x="181262" y="37546"/>
                        <a:pt x="176139" y="38278"/>
                      </a:cubicBezTo>
                      <a:cubicBezTo>
                        <a:pt x="171016" y="39009"/>
                        <a:pt x="167844" y="40960"/>
                        <a:pt x="166380" y="4242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grpSp>
        <p:nvGrpSpPr>
          <p:cNvPr id="291" name="Group 290">
            <a:extLst>
              <a:ext uri="{FF2B5EF4-FFF2-40B4-BE49-F238E27FC236}">
                <a16:creationId xmlns:a16="http://schemas.microsoft.com/office/drawing/2014/main" id="{616BFD43-F763-F25C-824A-0C6C8C514186}"/>
              </a:ext>
            </a:extLst>
          </p:cNvPr>
          <p:cNvGrpSpPr/>
          <p:nvPr/>
        </p:nvGrpSpPr>
        <p:grpSpPr>
          <a:xfrm>
            <a:off x="3962721" y="8368047"/>
            <a:ext cx="1713187" cy="1205532"/>
            <a:chOff x="2139090" y="3520476"/>
            <a:chExt cx="1786282" cy="1256967"/>
          </a:xfrm>
        </p:grpSpPr>
        <p:sp>
          <p:nvSpPr>
            <p:cNvPr id="292" name="Google Shape;1042;p3">
              <a:extLst>
                <a:ext uri="{FF2B5EF4-FFF2-40B4-BE49-F238E27FC236}">
                  <a16:creationId xmlns:a16="http://schemas.microsoft.com/office/drawing/2014/main" id="{D32D9516-A621-D36B-1A7C-3323E4BFD453}"/>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93" name="TextBox 292">
              <a:extLst>
                <a:ext uri="{FF2B5EF4-FFF2-40B4-BE49-F238E27FC236}">
                  <a16:creationId xmlns:a16="http://schemas.microsoft.com/office/drawing/2014/main" id="{081EB282-AFD8-671E-D3A3-B6D8B7E59813}"/>
                </a:ext>
              </a:extLst>
            </p:cNvPr>
            <p:cNvSpPr txBox="1"/>
            <p:nvPr/>
          </p:nvSpPr>
          <p:spPr>
            <a:xfrm>
              <a:off x="2139090" y="4469666"/>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THREATS</a:t>
              </a:r>
            </a:p>
          </p:txBody>
        </p:sp>
        <p:grpSp>
          <p:nvGrpSpPr>
            <p:cNvPr id="294" name="Graphic 2">
              <a:extLst>
                <a:ext uri="{FF2B5EF4-FFF2-40B4-BE49-F238E27FC236}">
                  <a16:creationId xmlns:a16="http://schemas.microsoft.com/office/drawing/2014/main" id="{3F01B631-F558-4026-A73A-8D7B4F845676}"/>
                </a:ext>
              </a:extLst>
            </p:cNvPr>
            <p:cNvGrpSpPr/>
            <p:nvPr/>
          </p:nvGrpSpPr>
          <p:grpSpPr>
            <a:xfrm>
              <a:off x="2711840" y="3650589"/>
              <a:ext cx="608523" cy="608144"/>
              <a:chOff x="5541225" y="2222215"/>
              <a:chExt cx="987498" cy="986883"/>
            </a:xfrm>
            <a:noFill/>
          </p:grpSpPr>
          <p:sp>
            <p:nvSpPr>
              <p:cNvPr id="295" name="Freeform 294">
                <a:extLst>
                  <a:ext uri="{FF2B5EF4-FFF2-40B4-BE49-F238E27FC236}">
                    <a16:creationId xmlns:a16="http://schemas.microsoft.com/office/drawing/2014/main" id="{8DA66DF4-2172-CE68-C583-E9B766D8B9FE}"/>
                  </a:ext>
                </a:extLst>
              </p:cNvPr>
              <p:cNvSpPr/>
              <p:nvPr/>
            </p:nvSpPr>
            <p:spPr>
              <a:xfrm>
                <a:off x="6442181" y="2271749"/>
                <a:ext cx="35921" cy="36299"/>
              </a:xfrm>
              <a:custGeom>
                <a:avLst/>
                <a:gdLst>
                  <a:gd name="connsiteX0" fmla="*/ 35921 w 35921"/>
                  <a:gd name="connsiteY0" fmla="*/ 0 h 36299"/>
                  <a:gd name="connsiteX1" fmla="*/ 0 w 35921"/>
                  <a:gd name="connsiteY1" fmla="*/ 36299 h 36299"/>
                </a:gdLst>
                <a:ahLst/>
                <a:cxnLst>
                  <a:cxn ang="0">
                    <a:pos x="connsiteX0" y="connsiteY0"/>
                  </a:cxn>
                  <a:cxn ang="0">
                    <a:pos x="connsiteX1" y="connsiteY1"/>
                  </a:cxn>
                </a:cxnLst>
                <a:rect l="l" t="t" r="r" b="b"/>
                <a:pathLst>
                  <a:path w="35921" h="36299">
                    <a:moveTo>
                      <a:pt x="35921" y="0"/>
                    </a:moveTo>
                    <a:lnTo>
                      <a:pt x="0" y="36299"/>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96" name="Freeform 295">
                <a:extLst>
                  <a:ext uri="{FF2B5EF4-FFF2-40B4-BE49-F238E27FC236}">
                    <a16:creationId xmlns:a16="http://schemas.microsoft.com/office/drawing/2014/main" id="{B1F790CF-D358-6DC8-E128-AA737DED13C5}"/>
                  </a:ext>
                </a:extLst>
              </p:cNvPr>
              <p:cNvSpPr/>
              <p:nvPr/>
            </p:nvSpPr>
            <p:spPr>
              <a:xfrm>
                <a:off x="6156325" y="2384238"/>
                <a:ext cx="209287" cy="209665"/>
              </a:xfrm>
              <a:custGeom>
                <a:avLst/>
                <a:gdLst>
                  <a:gd name="connsiteX0" fmla="*/ 189814 w 209287"/>
                  <a:gd name="connsiteY0" fmla="*/ 164291 h 209665"/>
                  <a:gd name="connsiteX1" fmla="*/ 144440 w 209287"/>
                  <a:gd name="connsiteY1" fmla="*/ 209665 h 209665"/>
                  <a:gd name="connsiteX2" fmla="*/ 81295 w 209287"/>
                  <a:gd name="connsiteY2" fmla="*/ 128370 h 209665"/>
                  <a:gd name="connsiteX3" fmla="*/ 0 w 209287"/>
                  <a:gd name="connsiteY3" fmla="*/ 65225 h 209665"/>
                  <a:gd name="connsiteX4" fmla="*/ 45374 w 209287"/>
                  <a:gd name="connsiteY4" fmla="*/ 19851 h 209665"/>
                  <a:gd name="connsiteX5" fmla="*/ 141416 w 209287"/>
                  <a:gd name="connsiteY5" fmla="*/ 19851 h 209665"/>
                  <a:gd name="connsiteX6" fmla="*/ 189436 w 209287"/>
                  <a:gd name="connsiteY6" fmla="*/ 67872 h 209665"/>
                  <a:gd name="connsiteX7" fmla="*/ 189436 w 209287"/>
                  <a:gd name="connsiteY7" fmla="*/ 163913 h 2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287" h="209665">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97" name="Freeform 296">
                <a:extLst>
                  <a:ext uri="{FF2B5EF4-FFF2-40B4-BE49-F238E27FC236}">
                    <a16:creationId xmlns:a16="http://schemas.microsoft.com/office/drawing/2014/main" id="{A3050B11-F6BF-E985-F7BA-0DBF7CE26579}"/>
                  </a:ext>
                </a:extLst>
              </p:cNvPr>
              <p:cNvSpPr/>
              <p:nvPr/>
            </p:nvSpPr>
            <p:spPr>
              <a:xfrm>
                <a:off x="6315890" y="2350018"/>
                <a:ext cx="72220" cy="72220"/>
              </a:xfrm>
              <a:custGeom>
                <a:avLst/>
                <a:gdLst>
                  <a:gd name="connsiteX0" fmla="*/ 0 w 72220"/>
                  <a:gd name="connsiteY0" fmla="*/ 72220 h 72220"/>
                  <a:gd name="connsiteX1" fmla="*/ 48021 w 72220"/>
                  <a:gd name="connsiteY1" fmla="*/ 48021 h 72220"/>
                  <a:gd name="connsiteX2" fmla="*/ 72220 w 72220"/>
                  <a:gd name="connsiteY2" fmla="*/ 0 h 72220"/>
                </a:gdLst>
                <a:ahLst/>
                <a:cxnLst>
                  <a:cxn ang="0">
                    <a:pos x="connsiteX0" y="connsiteY0"/>
                  </a:cxn>
                  <a:cxn ang="0">
                    <a:pos x="connsiteX1" y="connsiteY1"/>
                  </a:cxn>
                  <a:cxn ang="0">
                    <a:pos x="connsiteX2" y="connsiteY2"/>
                  </a:cxn>
                </a:cxnLst>
                <a:rect l="l" t="t" r="r" b="b"/>
                <a:pathLst>
                  <a:path w="72220" h="72220">
                    <a:moveTo>
                      <a:pt x="0" y="72220"/>
                    </a:moveTo>
                    <a:cubicBezTo>
                      <a:pt x="18150" y="54071"/>
                      <a:pt x="29871" y="66170"/>
                      <a:pt x="48021" y="48021"/>
                    </a:cubicBezTo>
                    <a:cubicBezTo>
                      <a:pt x="66170" y="29871"/>
                      <a:pt x="54071" y="18150"/>
                      <a:pt x="72220" y="0"/>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335" name="Graphic 2">
                <a:extLst>
                  <a:ext uri="{FF2B5EF4-FFF2-40B4-BE49-F238E27FC236}">
                    <a16:creationId xmlns:a16="http://schemas.microsoft.com/office/drawing/2014/main" id="{847F623A-0FFD-7DB1-90A0-CD3B7EEC50D4}"/>
                  </a:ext>
                </a:extLst>
              </p:cNvPr>
              <p:cNvGrpSpPr/>
              <p:nvPr/>
            </p:nvGrpSpPr>
            <p:grpSpPr>
              <a:xfrm>
                <a:off x="6237998" y="2271749"/>
                <a:ext cx="240103" cy="240481"/>
                <a:chOff x="6237998" y="2271749"/>
                <a:chExt cx="240103" cy="240481"/>
              </a:xfrm>
              <a:grpFill/>
            </p:grpSpPr>
            <p:sp>
              <p:nvSpPr>
                <p:cNvPr id="346" name="Freeform 345">
                  <a:extLst>
                    <a:ext uri="{FF2B5EF4-FFF2-40B4-BE49-F238E27FC236}">
                      <a16:creationId xmlns:a16="http://schemas.microsoft.com/office/drawing/2014/main" id="{CA5F0F81-9566-4FFD-6108-192E77508626}"/>
                    </a:ext>
                  </a:extLst>
                </p:cNvPr>
                <p:cNvSpPr/>
                <p:nvPr/>
              </p:nvSpPr>
              <p:spPr>
                <a:xfrm>
                  <a:off x="6237998" y="2271749"/>
                  <a:ext cx="35921" cy="36299"/>
                </a:xfrm>
                <a:custGeom>
                  <a:avLst/>
                  <a:gdLst>
                    <a:gd name="connsiteX0" fmla="*/ 35921 w 35921"/>
                    <a:gd name="connsiteY0" fmla="*/ 36299 h 36299"/>
                    <a:gd name="connsiteX1" fmla="*/ 0 w 35921"/>
                    <a:gd name="connsiteY1" fmla="*/ 0 h 36299"/>
                  </a:gdLst>
                  <a:ahLst/>
                  <a:cxnLst>
                    <a:cxn ang="0">
                      <a:pos x="connsiteX0" y="connsiteY0"/>
                    </a:cxn>
                    <a:cxn ang="0">
                      <a:pos x="connsiteX1" y="connsiteY1"/>
                    </a:cxn>
                  </a:cxnLst>
                  <a:rect l="l" t="t" r="r" b="b"/>
                  <a:pathLst>
                    <a:path w="35921" h="36299">
                      <a:moveTo>
                        <a:pt x="35921" y="36299"/>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7" name="Freeform 346">
                  <a:extLst>
                    <a:ext uri="{FF2B5EF4-FFF2-40B4-BE49-F238E27FC236}">
                      <a16:creationId xmlns:a16="http://schemas.microsoft.com/office/drawing/2014/main" id="{D6225E12-73E7-15BD-6D52-D4656B630C4B}"/>
                    </a:ext>
                  </a:extLst>
                </p:cNvPr>
                <p:cNvSpPr/>
                <p:nvPr/>
              </p:nvSpPr>
              <p:spPr>
                <a:xfrm>
                  <a:off x="6442181" y="2476309"/>
                  <a:ext cx="35921" cy="35921"/>
                </a:xfrm>
                <a:custGeom>
                  <a:avLst/>
                  <a:gdLst>
                    <a:gd name="connsiteX0" fmla="*/ 35921 w 35921"/>
                    <a:gd name="connsiteY0" fmla="*/ 35921 h 35921"/>
                    <a:gd name="connsiteX1" fmla="*/ 0 w 35921"/>
                    <a:gd name="connsiteY1" fmla="*/ 0 h 35921"/>
                  </a:gdLst>
                  <a:ahLst/>
                  <a:cxnLst>
                    <a:cxn ang="0">
                      <a:pos x="connsiteX0" y="connsiteY0"/>
                    </a:cxn>
                    <a:cxn ang="0">
                      <a:pos x="connsiteX1" y="connsiteY1"/>
                    </a:cxn>
                  </a:cxnLst>
                  <a:rect l="l" t="t" r="r" b="b"/>
                  <a:pathLst>
                    <a:path w="35921" h="35921">
                      <a:moveTo>
                        <a:pt x="35921" y="35921"/>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336" name="Freeform 335">
                <a:extLst>
                  <a:ext uri="{FF2B5EF4-FFF2-40B4-BE49-F238E27FC236}">
                    <a16:creationId xmlns:a16="http://schemas.microsoft.com/office/drawing/2014/main" id="{5D81FDD9-5902-6858-364E-CD6C3AD8F7FA}"/>
                  </a:ext>
                </a:extLst>
              </p:cNvPr>
              <p:cNvSpPr/>
              <p:nvPr/>
            </p:nvSpPr>
            <p:spPr>
              <a:xfrm>
                <a:off x="6357861" y="2222215"/>
                <a:ext cx="3781" cy="50667"/>
              </a:xfrm>
              <a:custGeom>
                <a:avLst/>
                <a:gdLst>
                  <a:gd name="connsiteX0" fmla="*/ 0 w 3781"/>
                  <a:gd name="connsiteY0" fmla="*/ 50668 h 50667"/>
                  <a:gd name="connsiteX1" fmla="*/ 0 w 3781"/>
                  <a:gd name="connsiteY1" fmla="*/ 0 h 50667"/>
                </a:gdLst>
                <a:ahLst/>
                <a:cxnLst>
                  <a:cxn ang="0">
                    <a:pos x="connsiteX0" y="connsiteY0"/>
                  </a:cxn>
                  <a:cxn ang="0">
                    <a:pos x="connsiteX1" y="connsiteY1"/>
                  </a:cxn>
                </a:cxnLst>
                <a:rect l="l" t="t" r="r" b="b"/>
                <a:pathLst>
                  <a:path w="3781" h="50667">
                    <a:moveTo>
                      <a:pt x="0" y="50668"/>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7" name="Freeform 336">
                <a:extLst>
                  <a:ext uri="{FF2B5EF4-FFF2-40B4-BE49-F238E27FC236}">
                    <a16:creationId xmlns:a16="http://schemas.microsoft.com/office/drawing/2014/main" id="{C14902C7-C142-53BF-5B19-ACF649394D13}"/>
                  </a:ext>
                </a:extLst>
              </p:cNvPr>
              <p:cNvSpPr/>
              <p:nvPr/>
            </p:nvSpPr>
            <p:spPr>
              <a:xfrm>
                <a:off x="6476968" y="2391989"/>
                <a:ext cx="51045" cy="3781"/>
              </a:xfrm>
              <a:custGeom>
                <a:avLst/>
                <a:gdLst>
                  <a:gd name="connsiteX0" fmla="*/ 51045 w 51045"/>
                  <a:gd name="connsiteY0" fmla="*/ 0 h 3781"/>
                  <a:gd name="connsiteX1" fmla="*/ 0 w 51045"/>
                  <a:gd name="connsiteY1" fmla="*/ 0 h 3781"/>
                </a:gdLst>
                <a:ahLst/>
                <a:cxnLst>
                  <a:cxn ang="0">
                    <a:pos x="connsiteX0" y="connsiteY0"/>
                  </a:cxn>
                  <a:cxn ang="0">
                    <a:pos x="connsiteX1" y="connsiteY1"/>
                  </a:cxn>
                </a:cxnLst>
                <a:rect l="l" t="t" r="r" b="b"/>
                <a:pathLst>
                  <a:path w="51045" h="3781">
                    <a:moveTo>
                      <a:pt x="51045" y="0"/>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8" name="Freeform 337">
                <a:extLst>
                  <a:ext uri="{FF2B5EF4-FFF2-40B4-BE49-F238E27FC236}">
                    <a16:creationId xmlns:a16="http://schemas.microsoft.com/office/drawing/2014/main" id="{E96A483A-92F9-1D24-885B-31876FCA5214}"/>
                  </a:ext>
                </a:extLst>
              </p:cNvPr>
              <p:cNvSpPr/>
              <p:nvPr/>
            </p:nvSpPr>
            <p:spPr>
              <a:xfrm>
                <a:off x="5541225" y="2392840"/>
                <a:ext cx="802267" cy="815879"/>
              </a:xfrm>
              <a:custGeom>
                <a:avLst/>
                <a:gdLst>
                  <a:gd name="connsiteX0" fmla="*/ 394659 w 802267"/>
                  <a:gd name="connsiteY0" fmla="*/ 815880 h 815879"/>
                  <a:gd name="connsiteX1" fmla="*/ 119390 w 802267"/>
                  <a:gd name="connsiteY1" fmla="*/ 696395 h 815879"/>
                  <a:gd name="connsiteX2" fmla="*/ 119390 w 802267"/>
                  <a:gd name="connsiteY2" fmla="*/ 119390 h 815879"/>
                  <a:gd name="connsiteX3" fmla="*/ 696395 w 802267"/>
                  <a:gd name="connsiteY3" fmla="*/ 119390 h 815879"/>
                  <a:gd name="connsiteX4" fmla="*/ 802268 w 802267"/>
                  <a:gd name="connsiteY4" fmla="*/ 303154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67" h="815879">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9" name="Freeform 338">
                <a:extLst>
                  <a:ext uri="{FF2B5EF4-FFF2-40B4-BE49-F238E27FC236}">
                    <a16:creationId xmlns:a16="http://schemas.microsoft.com/office/drawing/2014/main" id="{61A8271C-CF5B-1919-2508-E43F08BE175C}"/>
                  </a:ext>
                </a:extLst>
              </p:cNvPr>
              <p:cNvSpPr/>
              <p:nvPr/>
            </p:nvSpPr>
            <p:spPr>
              <a:xfrm>
                <a:off x="5760816" y="2495215"/>
                <a:ext cx="174311" cy="64657"/>
              </a:xfrm>
              <a:custGeom>
                <a:avLst/>
                <a:gdLst>
                  <a:gd name="connsiteX0" fmla="*/ 174311 w 174311"/>
                  <a:gd name="connsiteY0" fmla="*/ 0 h 64657"/>
                  <a:gd name="connsiteX1" fmla="*/ 0 w 174311"/>
                  <a:gd name="connsiteY1" fmla="*/ 64658 h 64657"/>
                </a:gdLst>
                <a:ahLst/>
                <a:cxnLst>
                  <a:cxn ang="0">
                    <a:pos x="connsiteX0" y="connsiteY0"/>
                  </a:cxn>
                  <a:cxn ang="0">
                    <a:pos x="connsiteX1" y="connsiteY1"/>
                  </a:cxn>
                </a:cxnLst>
                <a:rect l="l" t="t" r="r" b="b"/>
                <a:pathLst>
                  <a:path w="174311" h="64657">
                    <a:moveTo>
                      <a:pt x="174311" y="0"/>
                    </a:moveTo>
                    <a:cubicBezTo>
                      <a:pt x="110410" y="3025"/>
                      <a:pt x="49911" y="25334"/>
                      <a:pt x="0" y="64658"/>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0" name="Freeform 339">
                <a:extLst>
                  <a:ext uri="{FF2B5EF4-FFF2-40B4-BE49-F238E27FC236}">
                    <a16:creationId xmlns:a16="http://schemas.microsoft.com/office/drawing/2014/main" id="{BECF6CB4-E323-A3E7-8544-23E3B79BB5A0}"/>
                  </a:ext>
                </a:extLst>
              </p:cNvPr>
              <p:cNvSpPr/>
              <p:nvPr/>
            </p:nvSpPr>
            <p:spPr>
              <a:xfrm>
                <a:off x="6343871" y="2695995"/>
                <a:ext cx="3025" cy="12478"/>
              </a:xfrm>
              <a:custGeom>
                <a:avLst/>
                <a:gdLst>
                  <a:gd name="connsiteX0" fmla="*/ 0 w 3025"/>
                  <a:gd name="connsiteY0" fmla="*/ 0 h 12478"/>
                  <a:gd name="connsiteX1" fmla="*/ 3025 w 3025"/>
                  <a:gd name="connsiteY1" fmla="*/ 12478 h 12478"/>
                </a:gdLst>
                <a:ahLst/>
                <a:cxnLst>
                  <a:cxn ang="0">
                    <a:pos x="connsiteX0" y="connsiteY0"/>
                  </a:cxn>
                  <a:cxn ang="0">
                    <a:pos x="connsiteX1" y="connsiteY1"/>
                  </a:cxn>
                </a:cxnLst>
                <a:rect l="l" t="t" r="r" b="b"/>
                <a:pathLst>
                  <a:path w="3025" h="12478">
                    <a:moveTo>
                      <a:pt x="0" y="0"/>
                    </a:moveTo>
                    <a:cubicBezTo>
                      <a:pt x="1135" y="4159"/>
                      <a:pt x="2269" y="8319"/>
                      <a:pt x="3025" y="12478"/>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341" name="Graphic 2">
                <a:extLst>
                  <a:ext uri="{FF2B5EF4-FFF2-40B4-BE49-F238E27FC236}">
                    <a16:creationId xmlns:a16="http://schemas.microsoft.com/office/drawing/2014/main" id="{1B78A5CA-251D-4718-FE40-288F78C4C569}"/>
                  </a:ext>
                </a:extLst>
              </p:cNvPr>
              <p:cNvGrpSpPr/>
              <p:nvPr/>
            </p:nvGrpSpPr>
            <p:grpSpPr>
              <a:xfrm>
                <a:off x="5998318" y="2733901"/>
                <a:ext cx="530405" cy="475197"/>
                <a:chOff x="5998318" y="2733901"/>
                <a:chExt cx="530405" cy="475197"/>
              </a:xfrm>
              <a:grpFill/>
            </p:grpSpPr>
            <p:sp>
              <p:nvSpPr>
                <p:cNvPr id="342" name="Freeform 341">
                  <a:extLst>
                    <a:ext uri="{FF2B5EF4-FFF2-40B4-BE49-F238E27FC236}">
                      <a16:creationId xmlns:a16="http://schemas.microsoft.com/office/drawing/2014/main" id="{138AD62A-BBEC-B536-DE0E-AD14CBB13DA1}"/>
                    </a:ext>
                  </a:extLst>
                </p:cNvPr>
                <p:cNvSpPr/>
                <p:nvPr/>
              </p:nvSpPr>
              <p:spPr>
                <a:xfrm>
                  <a:off x="5998318" y="2733901"/>
                  <a:ext cx="530405" cy="475197"/>
                </a:xfrm>
                <a:custGeom>
                  <a:avLst/>
                  <a:gdLst>
                    <a:gd name="connsiteX0" fmla="*/ 495664 w 530405"/>
                    <a:gd name="connsiteY0" fmla="*/ 475198 h 475197"/>
                    <a:gd name="connsiteX1" fmla="*/ 33985 w 530405"/>
                    <a:gd name="connsiteY1" fmla="*/ 475198 h 475197"/>
                    <a:gd name="connsiteX2" fmla="*/ 4492 w 530405"/>
                    <a:gd name="connsiteY2" fmla="*/ 424530 h 475197"/>
                    <a:gd name="connsiteX3" fmla="*/ 235521 w 530405"/>
                    <a:gd name="connsiteY3" fmla="*/ 17299 h 475197"/>
                    <a:gd name="connsiteX4" fmla="*/ 294885 w 530405"/>
                    <a:gd name="connsiteY4" fmla="*/ 17299 h 475197"/>
                    <a:gd name="connsiteX5" fmla="*/ 525914 w 530405"/>
                    <a:gd name="connsiteY5" fmla="*/ 424530 h 475197"/>
                    <a:gd name="connsiteX6" fmla="*/ 496421 w 530405"/>
                    <a:gd name="connsiteY6" fmla="*/ 475198 h 47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05" h="475197">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343" name="Graphic 2">
                  <a:extLst>
                    <a:ext uri="{FF2B5EF4-FFF2-40B4-BE49-F238E27FC236}">
                      <a16:creationId xmlns:a16="http://schemas.microsoft.com/office/drawing/2014/main" id="{F732863C-E1AE-1B38-A875-7CEFD95DF3CD}"/>
                    </a:ext>
                  </a:extLst>
                </p:cNvPr>
                <p:cNvGrpSpPr/>
                <p:nvPr/>
              </p:nvGrpSpPr>
              <p:grpSpPr>
                <a:xfrm>
                  <a:off x="6228923" y="2868794"/>
                  <a:ext cx="68060" cy="288880"/>
                  <a:chOff x="6228923" y="2868794"/>
                  <a:chExt cx="68060" cy="288880"/>
                </a:xfrm>
                <a:grpFill/>
              </p:grpSpPr>
              <p:sp>
                <p:nvSpPr>
                  <p:cNvPr id="344" name="Freeform 343">
                    <a:extLst>
                      <a:ext uri="{FF2B5EF4-FFF2-40B4-BE49-F238E27FC236}">
                        <a16:creationId xmlns:a16="http://schemas.microsoft.com/office/drawing/2014/main" id="{A51E5076-C3F7-7B53-A422-571E9CE6DCED}"/>
                      </a:ext>
                    </a:extLst>
                  </p:cNvPr>
                  <p:cNvSpPr/>
                  <p:nvPr/>
                </p:nvSpPr>
                <p:spPr>
                  <a:xfrm>
                    <a:off x="6228923" y="3089614"/>
                    <a:ext cx="68060" cy="68060"/>
                  </a:xfrm>
                  <a:custGeom>
                    <a:avLst/>
                    <a:gdLst>
                      <a:gd name="connsiteX0" fmla="*/ 68061 w 68060"/>
                      <a:gd name="connsiteY0" fmla="*/ 34030 h 68060"/>
                      <a:gd name="connsiteX1" fmla="*/ 34030 w 68060"/>
                      <a:gd name="connsiteY1" fmla="*/ 68061 h 68060"/>
                      <a:gd name="connsiteX2" fmla="*/ 0 w 68060"/>
                      <a:gd name="connsiteY2" fmla="*/ 34030 h 68060"/>
                      <a:gd name="connsiteX3" fmla="*/ 34030 w 68060"/>
                      <a:gd name="connsiteY3" fmla="*/ 0 h 68060"/>
                      <a:gd name="connsiteX4" fmla="*/ 68061 w 68060"/>
                      <a:gd name="connsiteY4" fmla="*/ 34030 h 6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60" h="6806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5" name="Freeform 344">
                    <a:extLst>
                      <a:ext uri="{FF2B5EF4-FFF2-40B4-BE49-F238E27FC236}">
                        <a16:creationId xmlns:a16="http://schemas.microsoft.com/office/drawing/2014/main" id="{4B6D123E-E8A0-5812-3CD4-6B9995F724F9}"/>
                      </a:ext>
                    </a:extLst>
                  </p:cNvPr>
                  <p:cNvSpPr/>
                  <p:nvPr/>
                </p:nvSpPr>
                <p:spPr>
                  <a:xfrm>
                    <a:off x="6230706" y="2868794"/>
                    <a:ext cx="64817" cy="170152"/>
                  </a:xfrm>
                  <a:custGeom>
                    <a:avLst/>
                    <a:gdLst>
                      <a:gd name="connsiteX0" fmla="*/ 34138 w 64817"/>
                      <a:gd name="connsiteY0" fmla="*/ 170152 h 170152"/>
                      <a:gd name="connsiteX1" fmla="*/ 30735 w 64817"/>
                      <a:gd name="connsiteY1" fmla="*/ 170152 h 170152"/>
                      <a:gd name="connsiteX2" fmla="*/ 13720 w 64817"/>
                      <a:gd name="connsiteY2" fmla="*/ 154649 h 170152"/>
                      <a:gd name="connsiteX3" fmla="*/ 108 w 64817"/>
                      <a:gd name="connsiteY3" fmla="*/ 18527 h 170152"/>
                      <a:gd name="connsiteX4" fmla="*/ 17123 w 64817"/>
                      <a:gd name="connsiteY4" fmla="*/ 0 h 170152"/>
                      <a:gd name="connsiteX5" fmla="*/ 47751 w 64817"/>
                      <a:gd name="connsiteY5" fmla="*/ 0 h 170152"/>
                      <a:gd name="connsiteX6" fmla="*/ 64766 w 64817"/>
                      <a:gd name="connsiteY6" fmla="*/ 18527 h 170152"/>
                      <a:gd name="connsiteX7" fmla="*/ 51154 w 64817"/>
                      <a:gd name="connsiteY7" fmla="*/ 154649 h 170152"/>
                      <a:gd name="connsiteX8" fmla="*/ 34138 w 64817"/>
                      <a:gd name="connsiteY8" fmla="*/ 170152 h 1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17" h="170152">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grpSp>
      <p:grpSp>
        <p:nvGrpSpPr>
          <p:cNvPr id="363" name="Group 362">
            <a:extLst>
              <a:ext uri="{FF2B5EF4-FFF2-40B4-BE49-F238E27FC236}">
                <a16:creationId xmlns:a16="http://schemas.microsoft.com/office/drawing/2014/main" id="{7E5CB90E-6BAE-4F2E-6CC5-5212DE3A4821}"/>
              </a:ext>
            </a:extLst>
          </p:cNvPr>
          <p:cNvGrpSpPr/>
          <p:nvPr/>
        </p:nvGrpSpPr>
        <p:grpSpPr>
          <a:xfrm>
            <a:off x="2366834" y="8368047"/>
            <a:ext cx="1786282" cy="1256967"/>
            <a:chOff x="3824530" y="1881282"/>
            <a:chExt cx="1786282" cy="1256967"/>
          </a:xfrm>
        </p:grpSpPr>
        <p:sp>
          <p:nvSpPr>
            <p:cNvPr id="364" name="Google Shape;1042;p3">
              <a:extLst>
                <a:ext uri="{FF2B5EF4-FFF2-40B4-BE49-F238E27FC236}">
                  <a16:creationId xmlns:a16="http://schemas.microsoft.com/office/drawing/2014/main" id="{E84AAF84-0DA7-E533-7589-8559E73F280A}"/>
                </a:ext>
              </a:extLst>
            </p:cNvPr>
            <p:cNvSpPr/>
            <p:nvPr/>
          </p:nvSpPr>
          <p:spPr>
            <a:xfrm>
              <a:off x="426047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65" name="TextBox 364">
              <a:extLst>
                <a:ext uri="{FF2B5EF4-FFF2-40B4-BE49-F238E27FC236}">
                  <a16:creationId xmlns:a16="http://schemas.microsoft.com/office/drawing/2014/main" id="{28AE62C1-7912-F9F1-F1D5-762109443040}"/>
                </a:ext>
              </a:extLst>
            </p:cNvPr>
            <p:cNvSpPr txBox="1"/>
            <p:nvPr/>
          </p:nvSpPr>
          <p:spPr>
            <a:xfrm>
              <a:off x="3824530" y="2830472"/>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LIMITS</a:t>
              </a:r>
            </a:p>
          </p:txBody>
        </p:sp>
        <p:grpSp>
          <p:nvGrpSpPr>
            <p:cNvPr id="366" name="Google Shape;1372;p4">
              <a:extLst>
                <a:ext uri="{FF2B5EF4-FFF2-40B4-BE49-F238E27FC236}">
                  <a16:creationId xmlns:a16="http://schemas.microsoft.com/office/drawing/2014/main" id="{5065F101-FFF0-BE71-8185-7690BC200D57}"/>
                </a:ext>
              </a:extLst>
            </p:cNvPr>
            <p:cNvGrpSpPr/>
            <p:nvPr/>
          </p:nvGrpSpPr>
          <p:grpSpPr>
            <a:xfrm>
              <a:off x="4479998" y="2052304"/>
              <a:ext cx="583071" cy="580140"/>
              <a:chOff x="10404966" y="1987546"/>
              <a:chExt cx="1091621" cy="1086133"/>
            </a:xfrm>
          </p:grpSpPr>
          <p:sp>
            <p:nvSpPr>
              <p:cNvPr id="367" name="Google Shape;1373;p4">
                <a:extLst>
                  <a:ext uri="{FF2B5EF4-FFF2-40B4-BE49-F238E27FC236}">
                    <a16:creationId xmlns:a16="http://schemas.microsoft.com/office/drawing/2014/main" id="{1456ECC5-C63F-DA1E-3D49-5930BFD82125}"/>
                  </a:ext>
                </a:extLst>
              </p:cNvPr>
              <p:cNvSpPr/>
              <p:nvPr/>
            </p:nvSpPr>
            <p:spPr>
              <a:xfrm>
                <a:off x="10643587" y="2308449"/>
                <a:ext cx="853000" cy="342845"/>
              </a:xfrm>
              <a:custGeom>
                <a:avLst/>
                <a:gdLst/>
                <a:ahLst/>
                <a:cxnLst/>
                <a:rect l="l" t="t" r="r" b="b"/>
                <a:pathLst>
                  <a:path w="853000" h="342845" extrusionOk="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68" name="Google Shape;1374;p4">
                <a:extLst>
                  <a:ext uri="{FF2B5EF4-FFF2-40B4-BE49-F238E27FC236}">
                    <a16:creationId xmlns:a16="http://schemas.microsoft.com/office/drawing/2014/main" id="{FC6E0A28-DDE9-C7EC-C3E8-0FE0344BCEAB}"/>
                  </a:ext>
                </a:extLst>
              </p:cNvPr>
              <p:cNvGrpSpPr/>
              <p:nvPr/>
            </p:nvGrpSpPr>
            <p:grpSpPr>
              <a:xfrm>
                <a:off x="10404966" y="1987546"/>
                <a:ext cx="1025795" cy="1086133"/>
                <a:chOff x="10404966" y="1987546"/>
                <a:chExt cx="1025795" cy="1086133"/>
              </a:xfrm>
            </p:grpSpPr>
            <p:sp>
              <p:nvSpPr>
                <p:cNvPr id="369" name="Google Shape;1375;p4">
                  <a:extLst>
                    <a:ext uri="{FF2B5EF4-FFF2-40B4-BE49-F238E27FC236}">
                      <a16:creationId xmlns:a16="http://schemas.microsoft.com/office/drawing/2014/main" id="{DA9AFB7B-92D8-568F-855F-C1FC65895F6D}"/>
                    </a:ext>
                  </a:extLst>
                </p:cNvPr>
                <p:cNvSpPr/>
                <p:nvPr/>
              </p:nvSpPr>
              <p:spPr>
                <a:xfrm>
                  <a:off x="10404966" y="2250851"/>
                  <a:ext cx="681982" cy="822828"/>
                </a:xfrm>
                <a:custGeom>
                  <a:avLst/>
                  <a:gdLst/>
                  <a:ahLst/>
                  <a:cxnLst/>
                  <a:rect l="l" t="t" r="r" b="b"/>
                  <a:pathLst>
                    <a:path w="681982" h="822828" extrusionOk="0">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0" name="Google Shape;1376;p4">
                  <a:extLst>
                    <a:ext uri="{FF2B5EF4-FFF2-40B4-BE49-F238E27FC236}">
                      <a16:creationId xmlns:a16="http://schemas.microsoft.com/office/drawing/2014/main" id="{1838FF4C-9A2D-6E29-E953-8275EA11052D}"/>
                    </a:ext>
                  </a:extLst>
                </p:cNvPr>
                <p:cNvSpPr/>
                <p:nvPr/>
              </p:nvSpPr>
              <p:spPr>
                <a:xfrm>
                  <a:off x="10409739" y="1987546"/>
                  <a:ext cx="680919" cy="381243"/>
                </a:xfrm>
                <a:custGeom>
                  <a:avLst/>
                  <a:gdLst/>
                  <a:ahLst/>
                  <a:cxnLst/>
                  <a:rect l="l" t="t" r="r" b="b"/>
                  <a:pathLst>
                    <a:path w="680919" h="381243" extrusionOk="0">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1" name="Google Shape;1377;p4">
                  <a:extLst>
                    <a:ext uri="{FF2B5EF4-FFF2-40B4-BE49-F238E27FC236}">
                      <a16:creationId xmlns:a16="http://schemas.microsoft.com/office/drawing/2014/main" id="{4C39900E-0634-9EB4-D1CF-77A0A71957F9}"/>
                    </a:ext>
                  </a:extLst>
                </p:cNvPr>
                <p:cNvSpPr/>
                <p:nvPr/>
              </p:nvSpPr>
              <p:spPr>
                <a:xfrm>
                  <a:off x="10473536" y="2050629"/>
                  <a:ext cx="554039" cy="954481"/>
                </a:xfrm>
                <a:custGeom>
                  <a:avLst/>
                  <a:gdLst/>
                  <a:ahLst/>
                  <a:cxnLst/>
                  <a:rect l="l" t="t" r="r" b="b"/>
                  <a:pathLst>
                    <a:path w="554039" h="954481" extrusionOk="0">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2" name="Google Shape;1378;p4">
                  <a:extLst>
                    <a:ext uri="{FF2B5EF4-FFF2-40B4-BE49-F238E27FC236}">
                      <a16:creationId xmlns:a16="http://schemas.microsoft.com/office/drawing/2014/main" id="{81FA3192-6244-7D23-E078-45FBCB8CD4BD}"/>
                    </a:ext>
                  </a:extLst>
                </p:cNvPr>
                <p:cNvSpPr/>
                <p:nvPr/>
              </p:nvSpPr>
              <p:spPr>
                <a:xfrm>
                  <a:off x="10915121" y="2538841"/>
                  <a:ext cx="112453" cy="469012"/>
                </a:xfrm>
                <a:custGeom>
                  <a:avLst/>
                  <a:gdLst/>
                  <a:ahLst/>
                  <a:cxnLst/>
                  <a:rect l="l" t="t" r="r" b="b"/>
                  <a:pathLst>
                    <a:path w="112453" h="469012" extrusionOk="0">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3" name="Google Shape;1379;p4">
                  <a:extLst>
                    <a:ext uri="{FF2B5EF4-FFF2-40B4-BE49-F238E27FC236}">
                      <a16:creationId xmlns:a16="http://schemas.microsoft.com/office/drawing/2014/main" id="{F60366C7-922B-E36C-F028-D17DB09A732B}"/>
                    </a:ext>
                  </a:extLst>
                </p:cNvPr>
                <p:cNvSpPr/>
                <p:nvPr/>
              </p:nvSpPr>
              <p:spPr>
                <a:xfrm>
                  <a:off x="11332022" y="2371532"/>
                  <a:ext cx="98739" cy="161822"/>
                </a:xfrm>
                <a:custGeom>
                  <a:avLst/>
                  <a:gdLst/>
                  <a:ahLst/>
                  <a:cxnLst/>
                  <a:rect l="l" t="t" r="r" b="b"/>
                  <a:pathLst>
                    <a:path w="98739" h="161822" extrusionOk="0">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4" name="Google Shape;1380;p4">
                  <a:extLst>
                    <a:ext uri="{FF2B5EF4-FFF2-40B4-BE49-F238E27FC236}">
                      <a16:creationId xmlns:a16="http://schemas.microsoft.com/office/drawing/2014/main" id="{BE79809A-2792-F968-CFAE-7B54E4ED3E13}"/>
                    </a:ext>
                  </a:extLst>
                </p:cNvPr>
                <p:cNvSpPr/>
                <p:nvPr/>
              </p:nvSpPr>
              <p:spPr>
                <a:xfrm>
                  <a:off x="10544848" y="2733577"/>
                  <a:ext cx="405930" cy="178279"/>
                </a:xfrm>
                <a:custGeom>
                  <a:avLst/>
                  <a:gdLst/>
                  <a:ahLst/>
                  <a:cxnLst/>
                  <a:rect l="l" t="t" r="r" b="b"/>
                  <a:pathLst>
                    <a:path w="405930" h="178279" extrusionOk="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5" name="Google Shape;1381;p4">
                  <a:extLst>
                    <a:ext uri="{FF2B5EF4-FFF2-40B4-BE49-F238E27FC236}">
                      <a16:creationId xmlns:a16="http://schemas.microsoft.com/office/drawing/2014/main" id="{4DA08275-C2AF-A513-2A38-929803C2AA38}"/>
                    </a:ext>
                  </a:extLst>
                </p:cNvPr>
                <p:cNvSpPr/>
                <p:nvPr/>
              </p:nvSpPr>
              <p:spPr>
                <a:xfrm>
                  <a:off x="10731356" y="2807631"/>
                  <a:ext cx="41141" cy="32913"/>
                </a:xfrm>
                <a:custGeom>
                  <a:avLst/>
                  <a:gdLst/>
                  <a:ahLst/>
                  <a:cxnLst/>
                  <a:rect l="l" t="t" r="r" b="b"/>
                  <a:pathLst>
                    <a:path w="41141" h="32913" extrusionOk="0">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6" name="Google Shape;1382;p4">
                  <a:extLst>
                    <a:ext uri="{FF2B5EF4-FFF2-40B4-BE49-F238E27FC236}">
                      <a16:creationId xmlns:a16="http://schemas.microsoft.com/office/drawing/2014/main" id="{327E9AD6-0151-8405-EFFB-52BB66176758}"/>
                    </a:ext>
                  </a:extLst>
                </p:cNvPr>
                <p:cNvSpPr/>
                <p:nvPr/>
              </p:nvSpPr>
              <p:spPr>
                <a:xfrm>
                  <a:off x="10640844"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7" name="Google Shape;1383;p4">
                  <a:extLst>
                    <a:ext uri="{FF2B5EF4-FFF2-40B4-BE49-F238E27FC236}">
                      <a16:creationId xmlns:a16="http://schemas.microsoft.com/office/drawing/2014/main" id="{5C88F7CF-291E-5F9F-B8AB-3DD9AF1C8BE3}"/>
                    </a:ext>
                  </a:extLst>
                </p:cNvPr>
                <p:cNvSpPr/>
                <p:nvPr/>
              </p:nvSpPr>
              <p:spPr>
                <a:xfrm>
                  <a:off x="10832838"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78" name="Group 1590">
            <a:extLst>
              <a:ext uri="{FF2B5EF4-FFF2-40B4-BE49-F238E27FC236}">
                <a16:creationId xmlns:a16="http://schemas.microsoft.com/office/drawing/2014/main" id="{2C1C5221-8D0D-CD4F-B94E-F3A91A040CCE}"/>
              </a:ext>
            </a:extLst>
          </p:cNvPr>
          <p:cNvGrpSpPr/>
          <p:nvPr/>
        </p:nvGrpSpPr>
        <p:grpSpPr>
          <a:xfrm>
            <a:off x="668925" y="8368047"/>
            <a:ext cx="1849630" cy="1327270"/>
            <a:chOff x="5509970" y="1881282"/>
            <a:chExt cx="1786282" cy="1229897"/>
          </a:xfrm>
        </p:grpSpPr>
        <p:sp>
          <p:nvSpPr>
            <p:cNvPr id="379" name="Google Shape;1042;p3">
              <a:extLst>
                <a:ext uri="{FF2B5EF4-FFF2-40B4-BE49-F238E27FC236}">
                  <a16:creationId xmlns:a16="http://schemas.microsoft.com/office/drawing/2014/main" id="{E89216AA-9FBC-76B9-8E8B-93CDE80B81BA}"/>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80" name="TextBox 12">
              <a:extLst>
                <a:ext uri="{FF2B5EF4-FFF2-40B4-BE49-F238E27FC236}">
                  <a16:creationId xmlns:a16="http://schemas.microsoft.com/office/drawing/2014/main" id="{94F27D4D-B1A3-A0C4-B865-2166C5D4967A}"/>
                </a:ext>
              </a:extLst>
            </p:cNvPr>
            <p:cNvSpPr txBox="1"/>
            <p:nvPr/>
          </p:nvSpPr>
          <p:spPr>
            <a:xfrm>
              <a:off x="5509970" y="2830471"/>
              <a:ext cx="1786282" cy="280708"/>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SDGs</a:t>
              </a:r>
            </a:p>
          </p:txBody>
        </p:sp>
        <p:grpSp>
          <p:nvGrpSpPr>
            <p:cNvPr id="381" name="Group 1464">
              <a:extLst>
                <a:ext uri="{FF2B5EF4-FFF2-40B4-BE49-F238E27FC236}">
                  <a16:creationId xmlns:a16="http://schemas.microsoft.com/office/drawing/2014/main" id="{D5D6FBFF-A9F8-960F-553B-4A9CBF42DEC5}"/>
                </a:ext>
              </a:extLst>
            </p:cNvPr>
            <p:cNvGrpSpPr/>
            <p:nvPr/>
          </p:nvGrpSpPr>
          <p:grpSpPr>
            <a:xfrm>
              <a:off x="6056071" y="1991758"/>
              <a:ext cx="711023" cy="711021"/>
              <a:chOff x="3304857" y="4668043"/>
              <a:chExt cx="1146809" cy="1146810"/>
            </a:xfrm>
            <a:noFill/>
          </p:grpSpPr>
          <p:sp>
            <p:nvSpPr>
              <p:cNvPr id="382" name="Freeform 1465">
                <a:extLst>
                  <a:ext uri="{FF2B5EF4-FFF2-40B4-BE49-F238E27FC236}">
                    <a16:creationId xmlns:a16="http://schemas.microsoft.com/office/drawing/2014/main" id="{53266FF3-1C6D-D3B9-29FF-D688EA1881F0}"/>
                  </a:ext>
                </a:extLst>
              </p:cNvPr>
              <p:cNvSpPr/>
              <p:nvPr/>
            </p:nvSpPr>
            <p:spPr>
              <a:xfrm>
                <a:off x="3375341" y="4827111"/>
                <a:ext cx="275272" cy="250507"/>
              </a:xfrm>
              <a:custGeom>
                <a:avLst/>
                <a:gdLst>
                  <a:gd name="connsiteX0" fmla="*/ 223838 w 275272"/>
                  <a:gd name="connsiteY0" fmla="*/ 250507 h 250507"/>
                  <a:gd name="connsiteX1" fmla="*/ 275273 w 275272"/>
                  <a:gd name="connsiteY1" fmla="*/ 184785 h 250507"/>
                  <a:gd name="connsiteX2" fmla="*/ 106680 w 275272"/>
                  <a:gd name="connsiteY2" fmla="*/ 0 h 250507"/>
                  <a:gd name="connsiteX3" fmla="*/ 0 w 275272"/>
                  <a:gd name="connsiteY3" fmla="*/ 139065 h 250507"/>
                  <a:gd name="connsiteX4" fmla="*/ 223838 w 275272"/>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50507">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3" name="Freeform 1466">
                <a:extLst>
                  <a:ext uri="{FF2B5EF4-FFF2-40B4-BE49-F238E27FC236}">
                    <a16:creationId xmlns:a16="http://schemas.microsoft.com/office/drawing/2014/main" id="{F85D3273-0DB5-60C8-9A5C-1F007592D1D1}"/>
                  </a:ext>
                </a:extLst>
              </p:cNvPr>
              <p:cNvSpPr/>
              <p:nvPr/>
            </p:nvSpPr>
            <p:spPr>
              <a:xfrm>
                <a:off x="4012564" y="4712811"/>
                <a:ext cx="239077" cy="278129"/>
              </a:xfrm>
              <a:custGeom>
                <a:avLst/>
                <a:gdLst>
                  <a:gd name="connsiteX0" fmla="*/ 0 w 239077"/>
                  <a:gd name="connsiteY0" fmla="*/ 234315 h 278129"/>
                  <a:gd name="connsiteX1" fmla="*/ 70485 w 239077"/>
                  <a:gd name="connsiteY1" fmla="*/ 278130 h 278129"/>
                  <a:gd name="connsiteX2" fmla="*/ 239078 w 239077"/>
                  <a:gd name="connsiteY2" fmla="*/ 93345 h 278129"/>
                  <a:gd name="connsiteX3" fmla="*/ 89535 w 239077"/>
                  <a:gd name="connsiteY3" fmla="*/ 0 h 278129"/>
                  <a:gd name="connsiteX4" fmla="*/ 0 w 239077"/>
                  <a:gd name="connsiteY4" fmla="*/ 233363 h 27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 h="278129">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4" name="Freeform 1467">
                <a:extLst>
                  <a:ext uri="{FF2B5EF4-FFF2-40B4-BE49-F238E27FC236}">
                    <a16:creationId xmlns:a16="http://schemas.microsoft.com/office/drawing/2014/main" id="{B94ACF71-CF8B-93AF-91E1-C3AA3AB49D3A}"/>
                  </a:ext>
                </a:extLst>
              </p:cNvPr>
              <p:cNvSpPr/>
              <p:nvPr/>
            </p:nvSpPr>
            <p:spPr>
              <a:xfrm>
                <a:off x="4175442" y="5001418"/>
                <a:ext cx="272414" cy="191452"/>
              </a:xfrm>
              <a:custGeom>
                <a:avLst/>
                <a:gdLst>
                  <a:gd name="connsiteX0" fmla="*/ 223838 w 272414"/>
                  <a:gd name="connsiteY0" fmla="*/ 953 h 191452"/>
                  <a:gd name="connsiteX1" fmla="*/ 0 w 272414"/>
                  <a:gd name="connsiteY1" fmla="*/ 112395 h 191452"/>
                  <a:gd name="connsiteX2" fmla="*/ 22860 w 272414"/>
                  <a:gd name="connsiteY2" fmla="*/ 191453 h 191452"/>
                  <a:gd name="connsiteX3" fmla="*/ 272415 w 272414"/>
                  <a:gd name="connsiteY3" fmla="*/ 167640 h 191452"/>
                  <a:gd name="connsiteX4" fmla="*/ 224790 w 272414"/>
                  <a:gd name="connsiteY4" fmla="*/ 0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14" h="191452">
                    <a:moveTo>
                      <a:pt x="223838" y="953"/>
                    </a:moveTo>
                    <a:lnTo>
                      <a:pt x="0" y="112395"/>
                    </a:lnTo>
                    <a:cubicBezTo>
                      <a:pt x="10477" y="137160"/>
                      <a:pt x="18097" y="163830"/>
                      <a:pt x="22860" y="191453"/>
                    </a:cubicBezTo>
                    <a:lnTo>
                      <a:pt x="272415" y="167640"/>
                    </a:lnTo>
                    <a:cubicBezTo>
                      <a:pt x="264795" y="108585"/>
                      <a:pt x="248602" y="52388"/>
                      <a:pt x="224790" y="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5" name="Freeform 1468">
                <a:extLst>
                  <a:ext uri="{FF2B5EF4-FFF2-40B4-BE49-F238E27FC236}">
                    <a16:creationId xmlns:a16="http://schemas.microsoft.com/office/drawing/2014/main" id="{7B19317A-C8BC-525F-4745-70875FC6AC36}"/>
                  </a:ext>
                </a:extLst>
              </p:cNvPr>
              <p:cNvSpPr/>
              <p:nvPr/>
            </p:nvSpPr>
            <p:spPr>
              <a:xfrm>
                <a:off x="4109719" y="4831873"/>
                <a:ext cx="273367" cy="250507"/>
              </a:xfrm>
              <a:custGeom>
                <a:avLst/>
                <a:gdLst>
                  <a:gd name="connsiteX0" fmla="*/ 49530 w 273367"/>
                  <a:gd name="connsiteY0" fmla="*/ 250507 h 250507"/>
                  <a:gd name="connsiteX1" fmla="*/ 273368 w 273367"/>
                  <a:gd name="connsiteY1" fmla="*/ 139065 h 250507"/>
                  <a:gd name="connsiteX2" fmla="*/ 168593 w 273367"/>
                  <a:gd name="connsiteY2" fmla="*/ 0 h 250507"/>
                  <a:gd name="connsiteX3" fmla="*/ 0 w 273367"/>
                  <a:gd name="connsiteY3" fmla="*/ 184785 h 250507"/>
                  <a:gd name="connsiteX4" fmla="*/ 49530 w 273367"/>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50507">
                    <a:moveTo>
                      <a:pt x="49530" y="250507"/>
                    </a:moveTo>
                    <a:lnTo>
                      <a:pt x="273368" y="139065"/>
                    </a:lnTo>
                    <a:cubicBezTo>
                      <a:pt x="245745" y="87630"/>
                      <a:pt x="210503" y="40957"/>
                      <a:pt x="168593" y="0"/>
                    </a:cubicBezTo>
                    <a:lnTo>
                      <a:pt x="0" y="184785"/>
                    </a:lnTo>
                    <a:cubicBezTo>
                      <a:pt x="19050" y="204788"/>
                      <a:pt x="36195" y="226695"/>
                      <a:pt x="49530" y="250507"/>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6" name="Freeform 1469">
                <a:extLst>
                  <a:ext uri="{FF2B5EF4-FFF2-40B4-BE49-F238E27FC236}">
                    <a16:creationId xmlns:a16="http://schemas.microsoft.com/office/drawing/2014/main" id="{3DE9E940-9F09-F639-AF5C-7D5B6C5E19B3}"/>
                  </a:ext>
                </a:extLst>
              </p:cNvPr>
              <p:cNvSpPr/>
              <p:nvPr/>
            </p:nvSpPr>
            <p:spPr>
              <a:xfrm>
                <a:off x="3304857" y="5204300"/>
                <a:ext cx="258127" cy="176212"/>
              </a:xfrm>
              <a:custGeom>
                <a:avLst/>
                <a:gdLst>
                  <a:gd name="connsiteX0" fmla="*/ 250508 w 258127"/>
                  <a:gd name="connsiteY0" fmla="*/ 37148 h 176212"/>
                  <a:gd name="connsiteX1" fmla="*/ 250508 w 258127"/>
                  <a:gd name="connsiteY1" fmla="*/ 21908 h 176212"/>
                  <a:gd name="connsiteX2" fmla="*/ 952 w 258127"/>
                  <a:gd name="connsiteY2" fmla="*/ 0 h 176212"/>
                  <a:gd name="connsiteX3" fmla="*/ 0 w 258127"/>
                  <a:gd name="connsiteY3" fmla="*/ 37148 h 176212"/>
                  <a:gd name="connsiteX4" fmla="*/ 17145 w 258127"/>
                  <a:gd name="connsiteY4" fmla="*/ 176213 h 176212"/>
                  <a:gd name="connsiteX5" fmla="*/ 258127 w 258127"/>
                  <a:gd name="connsiteY5" fmla="*/ 107633 h 176212"/>
                  <a:gd name="connsiteX6" fmla="*/ 250508 w 258127"/>
                  <a:gd name="connsiteY6" fmla="*/ 38100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6212">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7" name="Freeform 1470">
                <a:extLst>
                  <a:ext uri="{FF2B5EF4-FFF2-40B4-BE49-F238E27FC236}">
                    <a16:creationId xmlns:a16="http://schemas.microsoft.com/office/drawing/2014/main" id="{DC28C5EC-DDEB-06E5-4067-C31B52E2A54B}"/>
                  </a:ext>
                </a:extLst>
              </p:cNvPr>
              <p:cNvSpPr/>
              <p:nvPr/>
            </p:nvSpPr>
            <p:spPr>
              <a:xfrm>
                <a:off x="4066856" y="5446236"/>
                <a:ext cx="260032" cy="270509"/>
              </a:xfrm>
              <a:custGeom>
                <a:avLst/>
                <a:gdLst>
                  <a:gd name="connsiteX0" fmla="*/ 60960 w 260032"/>
                  <a:gd name="connsiteY0" fmla="*/ 0 h 270509"/>
                  <a:gd name="connsiteX1" fmla="*/ 0 w 260032"/>
                  <a:gd name="connsiteY1" fmla="*/ 57150 h 270509"/>
                  <a:gd name="connsiteX2" fmla="*/ 131445 w 260032"/>
                  <a:gd name="connsiteY2" fmla="*/ 270510 h 270509"/>
                  <a:gd name="connsiteX3" fmla="*/ 260033 w 260032"/>
                  <a:gd name="connsiteY3" fmla="*/ 150495 h 270509"/>
                  <a:gd name="connsiteX4" fmla="*/ 60008 w 260032"/>
                  <a:gd name="connsiteY4" fmla="*/ 0 h 27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 h="270509">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8" name="Freeform 1031">
                <a:extLst>
                  <a:ext uri="{FF2B5EF4-FFF2-40B4-BE49-F238E27FC236}">
                    <a16:creationId xmlns:a16="http://schemas.microsoft.com/office/drawing/2014/main" id="{AE3918FB-9A25-BFBE-F04B-53EFD3B1CC10}"/>
                  </a:ext>
                </a:extLst>
              </p:cNvPr>
              <p:cNvSpPr/>
              <p:nvPr/>
            </p:nvSpPr>
            <p:spPr>
              <a:xfrm>
                <a:off x="4193539" y="5206206"/>
                <a:ext cx="258127" cy="173355"/>
              </a:xfrm>
              <a:custGeom>
                <a:avLst/>
                <a:gdLst>
                  <a:gd name="connsiteX0" fmla="*/ 7620 w 258127"/>
                  <a:gd name="connsiteY0" fmla="*/ 35243 h 173355"/>
                  <a:gd name="connsiteX1" fmla="*/ 0 w 258127"/>
                  <a:gd name="connsiteY1" fmla="*/ 103822 h 173355"/>
                  <a:gd name="connsiteX2" fmla="*/ 240982 w 258127"/>
                  <a:gd name="connsiteY2" fmla="*/ 173355 h 173355"/>
                  <a:gd name="connsiteX3" fmla="*/ 258128 w 258127"/>
                  <a:gd name="connsiteY3" fmla="*/ 35243 h 173355"/>
                  <a:gd name="connsiteX4" fmla="*/ 257175 w 258127"/>
                  <a:gd name="connsiteY4" fmla="*/ 0 h 173355"/>
                  <a:gd name="connsiteX5" fmla="*/ 7620 w 258127"/>
                  <a:gd name="connsiteY5" fmla="*/ 23813 h 173355"/>
                  <a:gd name="connsiteX6" fmla="*/ 7620 w 258127"/>
                  <a:gd name="connsiteY6" fmla="*/ 35243 h 1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3355">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9" name="Freeform 1038">
                <a:extLst>
                  <a:ext uri="{FF2B5EF4-FFF2-40B4-BE49-F238E27FC236}">
                    <a16:creationId xmlns:a16="http://schemas.microsoft.com/office/drawing/2014/main" id="{E718227F-24CA-D3BE-1D1A-52EB334007A4}"/>
                  </a:ext>
                </a:extLst>
              </p:cNvPr>
              <p:cNvSpPr/>
              <p:nvPr/>
            </p:nvSpPr>
            <p:spPr>
              <a:xfrm>
                <a:off x="3433444" y="5450998"/>
                <a:ext cx="261937" cy="269557"/>
              </a:xfrm>
              <a:custGeom>
                <a:avLst/>
                <a:gdLst>
                  <a:gd name="connsiteX0" fmla="*/ 199073 w 261937"/>
                  <a:gd name="connsiteY0" fmla="*/ 0 h 269557"/>
                  <a:gd name="connsiteX1" fmla="*/ 0 w 261937"/>
                  <a:gd name="connsiteY1" fmla="*/ 151447 h 269557"/>
                  <a:gd name="connsiteX2" fmla="*/ 130493 w 261937"/>
                  <a:gd name="connsiteY2" fmla="*/ 269557 h 269557"/>
                  <a:gd name="connsiteX3" fmla="*/ 261938 w 261937"/>
                  <a:gd name="connsiteY3" fmla="*/ 57150 h 269557"/>
                  <a:gd name="connsiteX4" fmla="*/ 199073 w 261937"/>
                  <a:gd name="connsiteY4" fmla="*/ 952 h 26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269557">
                    <a:moveTo>
                      <a:pt x="199073" y="0"/>
                    </a:moveTo>
                    <a:lnTo>
                      <a:pt x="0" y="151447"/>
                    </a:lnTo>
                    <a:cubicBezTo>
                      <a:pt x="37148" y="197167"/>
                      <a:pt x="80963" y="237172"/>
                      <a:pt x="130493" y="269557"/>
                    </a:cubicBezTo>
                    <a:lnTo>
                      <a:pt x="261938" y="57150"/>
                    </a:lnTo>
                    <a:cubicBezTo>
                      <a:pt x="239078" y="40957"/>
                      <a:pt x="218123" y="21907"/>
                      <a:pt x="199073" y="952"/>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0" name="Freeform 1039">
                <a:extLst>
                  <a:ext uri="{FF2B5EF4-FFF2-40B4-BE49-F238E27FC236}">
                    <a16:creationId xmlns:a16="http://schemas.microsoft.com/office/drawing/2014/main" id="{8936067C-26ED-3704-9211-8FFDF54FCC13}"/>
                  </a:ext>
                </a:extLst>
              </p:cNvPr>
              <p:cNvSpPr/>
              <p:nvPr/>
            </p:nvSpPr>
            <p:spPr>
              <a:xfrm>
                <a:off x="3309619" y="4998561"/>
                <a:ext cx="273367" cy="191452"/>
              </a:xfrm>
              <a:custGeom>
                <a:avLst/>
                <a:gdLst>
                  <a:gd name="connsiteX0" fmla="*/ 249555 w 273367"/>
                  <a:gd name="connsiteY0" fmla="*/ 191452 h 191452"/>
                  <a:gd name="connsiteX1" fmla="*/ 273367 w 273367"/>
                  <a:gd name="connsiteY1" fmla="*/ 111442 h 191452"/>
                  <a:gd name="connsiteX2" fmla="*/ 49530 w 273367"/>
                  <a:gd name="connsiteY2" fmla="*/ 0 h 191452"/>
                  <a:gd name="connsiteX3" fmla="*/ 0 w 273367"/>
                  <a:gd name="connsiteY3" fmla="*/ 169545 h 191452"/>
                  <a:gd name="connsiteX4" fmla="*/ 249555 w 273367"/>
                  <a:gd name="connsiteY4" fmla="*/ 191452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191452">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1" name="Freeform 1040">
                <a:extLst>
                  <a:ext uri="{FF2B5EF4-FFF2-40B4-BE49-F238E27FC236}">
                    <a16:creationId xmlns:a16="http://schemas.microsoft.com/office/drawing/2014/main" id="{8343CF75-4BC5-172C-648F-6E7974AEAADB}"/>
                  </a:ext>
                </a:extLst>
              </p:cNvPr>
              <p:cNvSpPr/>
              <p:nvPr/>
            </p:nvSpPr>
            <p:spPr>
              <a:xfrm>
                <a:off x="3960177" y="5523388"/>
                <a:ext cx="208597" cy="277177"/>
              </a:xfrm>
              <a:custGeom>
                <a:avLst/>
                <a:gdLst>
                  <a:gd name="connsiteX0" fmla="*/ 208597 w 208597"/>
                  <a:gd name="connsiteY0" fmla="*/ 212408 h 277177"/>
                  <a:gd name="connsiteX1" fmla="*/ 77153 w 208597"/>
                  <a:gd name="connsiteY1" fmla="*/ 0 h 277177"/>
                  <a:gd name="connsiteX2" fmla="*/ 0 w 208597"/>
                  <a:gd name="connsiteY2" fmla="*/ 31433 h 277177"/>
                  <a:gd name="connsiteX3" fmla="*/ 46672 w 208597"/>
                  <a:gd name="connsiteY3" fmla="*/ 277178 h 277177"/>
                  <a:gd name="connsiteX4" fmla="*/ 208597 w 208597"/>
                  <a:gd name="connsiteY4" fmla="*/ 212408 h 27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277177">
                    <a:moveTo>
                      <a:pt x="208597" y="212408"/>
                    </a:moveTo>
                    <a:lnTo>
                      <a:pt x="77153" y="0"/>
                    </a:lnTo>
                    <a:cubicBezTo>
                      <a:pt x="53340" y="13335"/>
                      <a:pt x="27622" y="23813"/>
                      <a:pt x="0" y="31433"/>
                    </a:cubicBezTo>
                    <a:lnTo>
                      <a:pt x="46672" y="277178"/>
                    </a:lnTo>
                    <a:cubicBezTo>
                      <a:pt x="104775" y="263843"/>
                      <a:pt x="159067" y="241935"/>
                      <a:pt x="208597" y="212408"/>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2" name="Freeform 1041">
                <a:extLst>
                  <a:ext uri="{FF2B5EF4-FFF2-40B4-BE49-F238E27FC236}">
                    <a16:creationId xmlns:a16="http://schemas.microsoft.com/office/drawing/2014/main" id="{EED9CF0A-B119-5166-C82C-09F6B430B182}"/>
                  </a:ext>
                </a:extLst>
              </p:cNvPr>
              <p:cNvSpPr/>
              <p:nvPr/>
            </p:nvSpPr>
            <p:spPr>
              <a:xfrm>
                <a:off x="4149724" y="5344318"/>
                <a:ext cx="275272" cy="222884"/>
              </a:xfrm>
              <a:custGeom>
                <a:avLst/>
                <a:gdLst>
                  <a:gd name="connsiteX0" fmla="*/ 35243 w 275272"/>
                  <a:gd name="connsiteY0" fmla="*/ 0 h 222884"/>
                  <a:gd name="connsiteX1" fmla="*/ 0 w 275272"/>
                  <a:gd name="connsiteY1" fmla="*/ 72390 h 222884"/>
                  <a:gd name="connsiteX2" fmla="*/ 200025 w 275272"/>
                  <a:gd name="connsiteY2" fmla="*/ 222885 h 222884"/>
                  <a:gd name="connsiteX3" fmla="*/ 275272 w 275272"/>
                  <a:gd name="connsiteY3" fmla="*/ 69532 h 222884"/>
                  <a:gd name="connsiteX4" fmla="*/ 35243 w 275272"/>
                  <a:gd name="connsiteY4" fmla="*/ 0 h 2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22884">
                    <a:moveTo>
                      <a:pt x="35243" y="0"/>
                    </a:moveTo>
                    <a:cubicBezTo>
                      <a:pt x="26670" y="25718"/>
                      <a:pt x="14288" y="49530"/>
                      <a:pt x="0" y="72390"/>
                    </a:cubicBezTo>
                    <a:lnTo>
                      <a:pt x="200025" y="222885"/>
                    </a:lnTo>
                    <a:cubicBezTo>
                      <a:pt x="232410" y="176213"/>
                      <a:pt x="258128" y="124778"/>
                      <a:pt x="275272" y="69532"/>
                    </a:cubicBezTo>
                    <a:lnTo>
                      <a:pt x="35243"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3" name="Freeform 1042">
                <a:extLst>
                  <a:ext uri="{FF2B5EF4-FFF2-40B4-BE49-F238E27FC236}">
                    <a16:creationId xmlns:a16="http://schemas.microsoft.com/office/drawing/2014/main" id="{54836F74-588E-39D4-2E1D-D2B64847759D}"/>
                  </a:ext>
                </a:extLst>
              </p:cNvPr>
              <p:cNvSpPr/>
              <p:nvPr/>
            </p:nvSpPr>
            <p:spPr>
              <a:xfrm>
                <a:off x="3793489" y="5561488"/>
                <a:ext cx="177165" cy="253365"/>
              </a:xfrm>
              <a:custGeom>
                <a:avLst/>
                <a:gdLst>
                  <a:gd name="connsiteX0" fmla="*/ 131445 w 177165"/>
                  <a:gd name="connsiteY0" fmla="*/ 0 h 253365"/>
                  <a:gd name="connsiteX1" fmla="*/ 84772 w 177165"/>
                  <a:gd name="connsiteY1" fmla="*/ 3810 h 253365"/>
                  <a:gd name="connsiteX2" fmla="*/ 46672 w 177165"/>
                  <a:gd name="connsiteY2" fmla="*/ 1905 h 253365"/>
                  <a:gd name="connsiteX3" fmla="*/ 0 w 177165"/>
                  <a:gd name="connsiteY3" fmla="*/ 247650 h 253365"/>
                  <a:gd name="connsiteX4" fmla="*/ 83820 w 177165"/>
                  <a:gd name="connsiteY4" fmla="*/ 253365 h 253365"/>
                  <a:gd name="connsiteX5" fmla="*/ 177165 w 177165"/>
                  <a:gd name="connsiteY5" fmla="*/ 245745 h 253365"/>
                  <a:gd name="connsiteX6" fmla="*/ 130492 w 177165"/>
                  <a:gd name="connsiteY6" fmla="*/ 0 h 2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 h="253365">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4" name="Freeform 1043">
                <a:extLst>
                  <a:ext uri="{FF2B5EF4-FFF2-40B4-BE49-F238E27FC236}">
                    <a16:creationId xmlns:a16="http://schemas.microsoft.com/office/drawing/2014/main" id="{40ACA4CA-72CD-0740-191F-4EC67B1316A8}"/>
                  </a:ext>
                </a:extLst>
              </p:cNvPr>
              <p:cNvSpPr/>
              <p:nvPr/>
            </p:nvSpPr>
            <p:spPr>
              <a:xfrm>
                <a:off x="3899217" y="4668043"/>
                <a:ext cx="169544" cy="265747"/>
              </a:xfrm>
              <a:custGeom>
                <a:avLst/>
                <a:gdLst>
                  <a:gd name="connsiteX0" fmla="*/ 0 w 169544"/>
                  <a:gd name="connsiteY0" fmla="*/ 250507 h 265747"/>
                  <a:gd name="connsiteX1" fmla="*/ 80010 w 169544"/>
                  <a:gd name="connsiteY1" fmla="*/ 265747 h 265747"/>
                  <a:gd name="connsiteX2" fmla="*/ 169545 w 169544"/>
                  <a:gd name="connsiteY2" fmla="*/ 32385 h 265747"/>
                  <a:gd name="connsiteX3" fmla="*/ 0 w 169544"/>
                  <a:gd name="connsiteY3" fmla="*/ 0 h 265747"/>
                  <a:gd name="connsiteX4" fmla="*/ 0 w 169544"/>
                  <a:gd name="connsiteY4" fmla="*/ 250507 h 26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265747">
                    <a:moveTo>
                      <a:pt x="0" y="250507"/>
                    </a:moveTo>
                    <a:cubicBezTo>
                      <a:pt x="27622" y="252413"/>
                      <a:pt x="54292" y="257175"/>
                      <a:pt x="80010" y="265747"/>
                    </a:cubicBezTo>
                    <a:lnTo>
                      <a:pt x="169545" y="32385"/>
                    </a:lnTo>
                    <a:cubicBezTo>
                      <a:pt x="116205" y="13335"/>
                      <a:pt x="59055" y="1905"/>
                      <a:pt x="0" y="0"/>
                    </a:cubicBezTo>
                    <a:lnTo>
                      <a:pt x="0"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5" name="Freeform 1044">
                <a:extLst>
                  <a:ext uri="{FF2B5EF4-FFF2-40B4-BE49-F238E27FC236}">
                    <a16:creationId xmlns:a16="http://schemas.microsoft.com/office/drawing/2014/main" id="{443E6C45-6EBF-055D-D91F-25D4D6B242F7}"/>
                  </a:ext>
                </a:extLst>
              </p:cNvPr>
              <p:cNvSpPr/>
              <p:nvPr/>
            </p:nvSpPr>
            <p:spPr>
              <a:xfrm>
                <a:off x="3594417" y="5525293"/>
                <a:ext cx="211454" cy="276225"/>
              </a:xfrm>
              <a:custGeom>
                <a:avLst/>
                <a:gdLst>
                  <a:gd name="connsiteX0" fmla="*/ 210502 w 211454"/>
                  <a:gd name="connsiteY0" fmla="*/ 30480 h 276225"/>
                  <a:gd name="connsiteX1" fmla="*/ 131445 w 211454"/>
                  <a:gd name="connsiteY1" fmla="*/ 0 h 276225"/>
                  <a:gd name="connsiteX2" fmla="*/ 0 w 211454"/>
                  <a:gd name="connsiteY2" fmla="*/ 213360 h 276225"/>
                  <a:gd name="connsiteX3" fmla="*/ 164782 w 211454"/>
                  <a:gd name="connsiteY3" fmla="*/ 276225 h 276225"/>
                  <a:gd name="connsiteX4" fmla="*/ 211455 w 211454"/>
                  <a:gd name="connsiteY4" fmla="*/ 30480 h 2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4" h="276225">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6" name="Freeform 1045">
                <a:extLst>
                  <a:ext uri="{FF2B5EF4-FFF2-40B4-BE49-F238E27FC236}">
                    <a16:creationId xmlns:a16="http://schemas.microsoft.com/office/drawing/2014/main" id="{832F0F46-34E3-B5F4-366B-A7F4B3790C95}"/>
                  </a:ext>
                </a:extLst>
              </p:cNvPr>
              <p:cNvSpPr/>
              <p:nvPr/>
            </p:nvSpPr>
            <p:spPr>
              <a:xfrm>
                <a:off x="3690619" y="4668043"/>
                <a:ext cx="172402" cy="264794"/>
              </a:xfrm>
              <a:custGeom>
                <a:avLst/>
                <a:gdLst>
                  <a:gd name="connsiteX0" fmla="*/ 90488 w 172402"/>
                  <a:gd name="connsiteY0" fmla="*/ 264795 h 264794"/>
                  <a:gd name="connsiteX1" fmla="*/ 172403 w 172402"/>
                  <a:gd name="connsiteY1" fmla="*/ 250507 h 264794"/>
                  <a:gd name="connsiteX2" fmla="*/ 172403 w 172402"/>
                  <a:gd name="connsiteY2" fmla="*/ 0 h 264794"/>
                  <a:gd name="connsiteX3" fmla="*/ 0 w 172402"/>
                  <a:gd name="connsiteY3" fmla="*/ 31432 h 264794"/>
                  <a:gd name="connsiteX4" fmla="*/ 90488 w 172402"/>
                  <a:gd name="connsiteY4" fmla="*/ 264795 h 26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 h="264794">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7" name="Freeform 1046">
                <a:extLst>
                  <a:ext uri="{FF2B5EF4-FFF2-40B4-BE49-F238E27FC236}">
                    <a16:creationId xmlns:a16="http://schemas.microsoft.com/office/drawing/2014/main" id="{71E0DDE6-653D-9F57-622C-A5B2B6503E1F}"/>
                  </a:ext>
                </a:extLst>
              </p:cNvPr>
              <p:cNvSpPr/>
              <p:nvPr/>
            </p:nvSpPr>
            <p:spPr>
              <a:xfrm>
                <a:off x="3331527" y="5346223"/>
                <a:ext cx="279082" cy="227647"/>
              </a:xfrm>
              <a:custGeom>
                <a:avLst/>
                <a:gdLst>
                  <a:gd name="connsiteX0" fmla="*/ 279082 w 279082"/>
                  <a:gd name="connsiteY0" fmla="*/ 76200 h 227647"/>
                  <a:gd name="connsiteX1" fmla="*/ 240982 w 279082"/>
                  <a:gd name="connsiteY1" fmla="*/ 0 h 227647"/>
                  <a:gd name="connsiteX2" fmla="*/ 0 w 279082"/>
                  <a:gd name="connsiteY2" fmla="*/ 68580 h 227647"/>
                  <a:gd name="connsiteX3" fmla="*/ 79057 w 279082"/>
                  <a:gd name="connsiteY3" fmla="*/ 227647 h 227647"/>
                  <a:gd name="connsiteX4" fmla="*/ 278130 w 279082"/>
                  <a:gd name="connsiteY4" fmla="*/ 76200 h 22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27647">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8" name="Freeform 1047">
                <a:extLst>
                  <a:ext uri="{FF2B5EF4-FFF2-40B4-BE49-F238E27FC236}">
                    <a16:creationId xmlns:a16="http://schemas.microsoft.com/office/drawing/2014/main" id="{F6DF77CD-E754-5D19-CB64-E3D43D78FE1C}"/>
                  </a:ext>
                </a:extLst>
              </p:cNvPr>
              <p:cNvSpPr/>
              <p:nvPr/>
            </p:nvSpPr>
            <p:spPr>
              <a:xfrm>
                <a:off x="3509644" y="4711858"/>
                <a:ext cx="238125" cy="275272"/>
              </a:xfrm>
              <a:custGeom>
                <a:avLst/>
                <a:gdLst>
                  <a:gd name="connsiteX0" fmla="*/ 168593 w 238125"/>
                  <a:gd name="connsiteY0" fmla="*/ 275272 h 275272"/>
                  <a:gd name="connsiteX1" fmla="*/ 238125 w 238125"/>
                  <a:gd name="connsiteY1" fmla="*/ 233363 h 275272"/>
                  <a:gd name="connsiteX2" fmla="*/ 147638 w 238125"/>
                  <a:gd name="connsiteY2" fmla="*/ 0 h 275272"/>
                  <a:gd name="connsiteX3" fmla="*/ 0 w 238125"/>
                  <a:gd name="connsiteY3" fmla="*/ 90488 h 275272"/>
                  <a:gd name="connsiteX4" fmla="*/ 168593 w 238125"/>
                  <a:gd name="connsiteY4" fmla="*/ 275272 h 2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75272">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399" name="Group 1236">
            <a:extLst>
              <a:ext uri="{FF2B5EF4-FFF2-40B4-BE49-F238E27FC236}">
                <a16:creationId xmlns:a16="http://schemas.microsoft.com/office/drawing/2014/main" id="{5E1FE293-D750-0AEB-1374-AE9CC45094F2}"/>
              </a:ext>
            </a:extLst>
          </p:cNvPr>
          <p:cNvGrpSpPr/>
          <p:nvPr/>
        </p:nvGrpSpPr>
        <p:grpSpPr>
          <a:xfrm>
            <a:off x="5685593" y="5597542"/>
            <a:ext cx="1786282" cy="1203888"/>
            <a:chOff x="1827537" y="1820718"/>
            <a:chExt cx="1786282" cy="1275195"/>
          </a:xfrm>
        </p:grpSpPr>
        <p:sp>
          <p:nvSpPr>
            <p:cNvPr id="400" name="Google Shape;1042;p3">
              <a:extLst>
                <a:ext uri="{FF2B5EF4-FFF2-40B4-BE49-F238E27FC236}">
                  <a16:creationId xmlns:a16="http://schemas.microsoft.com/office/drawing/2014/main" id="{20220D6F-607E-769C-C582-88EECF5B5D14}"/>
                </a:ext>
              </a:extLst>
            </p:cNvPr>
            <p:cNvSpPr/>
            <p:nvPr/>
          </p:nvSpPr>
          <p:spPr>
            <a:xfrm>
              <a:off x="2263478" y="1820718"/>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01" name="TextBox 55">
              <a:extLst>
                <a:ext uri="{FF2B5EF4-FFF2-40B4-BE49-F238E27FC236}">
                  <a16:creationId xmlns:a16="http://schemas.microsoft.com/office/drawing/2014/main" id="{37D5BE06-262E-E7FD-F512-2CD890296395}"/>
                </a:ext>
              </a:extLst>
            </p:cNvPr>
            <p:cNvSpPr txBox="1"/>
            <p:nvPr/>
          </p:nvSpPr>
          <p:spPr>
            <a:xfrm>
              <a:off x="1827537" y="2769906"/>
              <a:ext cx="1786282" cy="32600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SYSTEMIC</a:t>
              </a:r>
            </a:p>
          </p:txBody>
        </p:sp>
        <p:grpSp>
          <p:nvGrpSpPr>
            <p:cNvPr id="402" name="Google Shape;1053;p3">
              <a:extLst>
                <a:ext uri="{FF2B5EF4-FFF2-40B4-BE49-F238E27FC236}">
                  <a16:creationId xmlns:a16="http://schemas.microsoft.com/office/drawing/2014/main" id="{32619AEC-BDCB-C978-ED78-EEE349ADBCB0}"/>
                </a:ext>
              </a:extLst>
            </p:cNvPr>
            <p:cNvGrpSpPr/>
            <p:nvPr/>
          </p:nvGrpSpPr>
          <p:grpSpPr>
            <a:xfrm>
              <a:off x="2380944" y="1967311"/>
              <a:ext cx="612419" cy="610872"/>
              <a:chOff x="4422991" y="3660630"/>
              <a:chExt cx="1086135" cy="1083391"/>
            </a:xfrm>
          </p:grpSpPr>
          <p:sp>
            <p:nvSpPr>
              <p:cNvPr id="403" name="Google Shape;1054;p3">
                <a:extLst>
                  <a:ext uri="{FF2B5EF4-FFF2-40B4-BE49-F238E27FC236}">
                    <a16:creationId xmlns:a16="http://schemas.microsoft.com/office/drawing/2014/main" id="{4973290D-E0D8-F8A5-7F31-E5776869F166}"/>
                  </a:ext>
                </a:extLst>
              </p:cNvPr>
              <p:cNvSpPr/>
              <p:nvPr/>
            </p:nvSpPr>
            <p:spPr>
              <a:xfrm>
                <a:off x="4422991" y="3660630"/>
                <a:ext cx="1086135" cy="1083391"/>
              </a:xfrm>
              <a:custGeom>
                <a:avLst/>
                <a:gdLst/>
                <a:ahLst/>
                <a:cxnLst/>
                <a:rect l="l" t="t" r="r" b="b"/>
                <a:pathLst>
                  <a:path w="1086135" h="1083391" extrusionOk="0">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4" name="Google Shape;1055;p3">
                <a:extLst>
                  <a:ext uri="{FF2B5EF4-FFF2-40B4-BE49-F238E27FC236}">
                    <a16:creationId xmlns:a16="http://schemas.microsoft.com/office/drawing/2014/main" id="{A3EA9E48-B0A2-92C9-E9EC-3E51B03860F1}"/>
                  </a:ext>
                </a:extLst>
              </p:cNvPr>
              <p:cNvSpPr/>
              <p:nvPr/>
            </p:nvSpPr>
            <p:spPr>
              <a:xfrm>
                <a:off x="5193709" y="387182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5" name="Google Shape;1056;p3">
                <a:extLst>
                  <a:ext uri="{FF2B5EF4-FFF2-40B4-BE49-F238E27FC236}">
                    <a16:creationId xmlns:a16="http://schemas.microsoft.com/office/drawing/2014/main" id="{595037EA-02EB-98F0-C912-9DFCAD14E3E6}"/>
                  </a:ext>
                </a:extLst>
              </p:cNvPr>
              <p:cNvSpPr/>
              <p:nvPr/>
            </p:nvSpPr>
            <p:spPr>
              <a:xfrm>
                <a:off x="5193709" y="3943135"/>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6" name="Google Shape;1057;p3">
                <a:extLst>
                  <a:ext uri="{FF2B5EF4-FFF2-40B4-BE49-F238E27FC236}">
                    <a16:creationId xmlns:a16="http://schemas.microsoft.com/office/drawing/2014/main" id="{9648CE8D-ADA7-BCA4-9796-32A225F93B75}"/>
                  </a:ext>
                </a:extLst>
              </p:cNvPr>
              <p:cNvSpPr/>
              <p:nvPr/>
            </p:nvSpPr>
            <p:spPr>
              <a:xfrm>
                <a:off x="4842634" y="418724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7" name="Google Shape;1058;p3">
                <a:extLst>
                  <a:ext uri="{FF2B5EF4-FFF2-40B4-BE49-F238E27FC236}">
                    <a16:creationId xmlns:a16="http://schemas.microsoft.com/office/drawing/2014/main" id="{7FCA04C7-2D44-FD34-B211-D92C44F40659}"/>
                  </a:ext>
                </a:extLst>
              </p:cNvPr>
              <p:cNvSpPr/>
              <p:nvPr/>
            </p:nvSpPr>
            <p:spPr>
              <a:xfrm>
                <a:off x="4842634" y="425855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8" name="Google Shape;1059;p3">
                <a:extLst>
                  <a:ext uri="{FF2B5EF4-FFF2-40B4-BE49-F238E27FC236}">
                    <a16:creationId xmlns:a16="http://schemas.microsoft.com/office/drawing/2014/main" id="{98E1D01E-C6D7-5C45-8BE4-26EDDF95EDD9}"/>
                  </a:ext>
                </a:extLst>
              </p:cNvPr>
              <p:cNvSpPr/>
              <p:nvPr/>
            </p:nvSpPr>
            <p:spPr>
              <a:xfrm>
                <a:off x="4491560" y="450540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9" name="Google Shape;1060;p3">
                <a:extLst>
                  <a:ext uri="{FF2B5EF4-FFF2-40B4-BE49-F238E27FC236}">
                    <a16:creationId xmlns:a16="http://schemas.microsoft.com/office/drawing/2014/main" id="{1E4B2186-D765-1D5A-1D56-200287AB990D}"/>
                  </a:ext>
                </a:extLst>
              </p:cNvPr>
              <p:cNvSpPr/>
              <p:nvPr/>
            </p:nvSpPr>
            <p:spPr>
              <a:xfrm>
                <a:off x="4491560" y="4573970"/>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0" name="Google Shape;1061;p3">
                <a:extLst>
                  <a:ext uri="{FF2B5EF4-FFF2-40B4-BE49-F238E27FC236}">
                    <a16:creationId xmlns:a16="http://schemas.microsoft.com/office/drawing/2014/main" id="{723E85BB-708A-7A2C-6E16-400A689F9F0D}"/>
                  </a:ext>
                </a:extLst>
              </p:cNvPr>
              <p:cNvSpPr/>
              <p:nvPr/>
            </p:nvSpPr>
            <p:spPr>
              <a:xfrm>
                <a:off x="5125139" y="4362778"/>
                <a:ext cx="175537" cy="175536"/>
              </a:xfrm>
              <a:custGeom>
                <a:avLst/>
                <a:gdLst/>
                <a:ahLst/>
                <a:cxnLst/>
                <a:rect l="l" t="t" r="r" b="b"/>
                <a:pathLst>
                  <a:path w="175537" h="175536" extrusionOk="0">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nvGrpSpPr>
          <p:cNvPr id="411" name="Group 410">
            <a:extLst>
              <a:ext uri="{FF2B5EF4-FFF2-40B4-BE49-F238E27FC236}">
                <a16:creationId xmlns:a16="http://schemas.microsoft.com/office/drawing/2014/main" id="{6B4949CF-571D-9D92-63E4-E392ADF99E3A}"/>
              </a:ext>
            </a:extLst>
          </p:cNvPr>
          <p:cNvGrpSpPr/>
          <p:nvPr/>
        </p:nvGrpSpPr>
        <p:grpSpPr>
          <a:xfrm>
            <a:off x="4022164" y="5597543"/>
            <a:ext cx="1726136" cy="1214644"/>
            <a:chOff x="2211676" y="5113194"/>
            <a:chExt cx="1786282" cy="1256967"/>
          </a:xfrm>
        </p:grpSpPr>
        <p:sp>
          <p:nvSpPr>
            <p:cNvPr id="412" name="Google Shape;1042;p3">
              <a:extLst>
                <a:ext uri="{FF2B5EF4-FFF2-40B4-BE49-F238E27FC236}">
                  <a16:creationId xmlns:a16="http://schemas.microsoft.com/office/drawing/2014/main" id="{A9ACDE73-90FE-D11C-C482-ECDBCF3C18E6}"/>
                </a:ext>
              </a:extLst>
            </p:cNvPr>
            <p:cNvSpPr/>
            <p:nvPr/>
          </p:nvSpPr>
          <p:spPr>
            <a:xfrm>
              <a:off x="2647617" y="511319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13" name="TextBox 412">
              <a:extLst>
                <a:ext uri="{FF2B5EF4-FFF2-40B4-BE49-F238E27FC236}">
                  <a16:creationId xmlns:a16="http://schemas.microsoft.com/office/drawing/2014/main" id="{16F3C96A-5D23-3648-AAA1-7664787563B6}"/>
                </a:ext>
              </a:extLst>
            </p:cNvPr>
            <p:cNvSpPr txBox="1"/>
            <p:nvPr/>
          </p:nvSpPr>
          <p:spPr>
            <a:xfrm>
              <a:off x="2211676" y="6062384"/>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PROBLEM-SOLVING</a:t>
              </a:r>
            </a:p>
          </p:txBody>
        </p:sp>
        <p:grpSp>
          <p:nvGrpSpPr>
            <p:cNvPr id="414" name="Group 413">
              <a:extLst>
                <a:ext uri="{FF2B5EF4-FFF2-40B4-BE49-F238E27FC236}">
                  <a16:creationId xmlns:a16="http://schemas.microsoft.com/office/drawing/2014/main" id="{39F3CAFE-130E-CFAB-E73F-3396E1DADE00}"/>
                </a:ext>
              </a:extLst>
            </p:cNvPr>
            <p:cNvGrpSpPr/>
            <p:nvPr/>
          </p:nvGrpSpPr>
          <p:grpSpPr>
            <a:xfrm>
              <a:off x="2835927" y="5255070"/>
              <a:ext cx="590672" cy="622690"/>
              <a:chOff x="2351203" y="3814469"/>
              <a:chExt cx="3178926" cy="3351246"/>
            </a:xfrm>
          </p:grpSpPr>
          <p:sp>
            <p:nvSpPr>
              <p:cNvPr id="415" name="Freeform 1396">
                <a:extLst>
                  <a:ext uri="{FF2B5EF4-FFF2-40B4-BE49-F238E27FC236}">
                    <a16:creationId xmlns:a16="http://schemas.microsoft.com/office/drawing/2014/main" id="{0C712281-0D9B-375C-14F9-F5F1BDCAF36A}"/>
                  </a:ext>
                </a:extLst>
              </p:cNvPr>
              <p:cNvSpPr/>
              <p:nvPr/>
            </p:nvSpPr>
            <p:spPr>
              <a:xfrm>
                <a:off x="2876898" y="4351622"/>
                <a:ext cx="2130944" cy="2814093"/>
              </a:xfrm>
              <a:custGeom>
                <a:avLst/>
                <a:gdLst>
                  <a:gd name="connsiteX0" fmla="*/ 1016604 w 2130944"/>
                  <a:gd name="connsiteY0" fmla="*/ 692658 h 2814093"/>
                  <a:gd name="connsiteX1" fmla="*/ 1071849 w 2130944"/>
                  <a:gd name="connsiteY1" fmla="*/ 656463 h 2814093"/>
                  <a:gd name="connsiteX2" fmla="*/ 1204246 w 2130944"/>
                  <a:gd name="connsiteY2" fmla="*/ 727901 h 2814093"/>
                  <a:gd name="connsiteX3" fmla="*/ 1186149 w 2130944"/>
                  <a:gd name="connsiteY3" fmla="*/ 396431 h 2814093"/>
                  <a:gd name="connsiteX4" fmla="*/ 1020414 w 2130944"/>
                  <a:gd name="connsiteY4" fmla="*/ 433578 h 2814093"/>
                  <a:gd name="connsiteX5" fmla="*/ 1020414 w 2130944"/>
                  <a:gd name="connsiteY5" fmla="*/ 27813 h 2814093"/>
                  <a:gd name="connsiteX6" fmla="*/ 1138524 w 2130944"/>
                  <a:gd name="connsiteY6" fmla="*/ 1143 h 2814093"/>
                  <a:gd name="connsiteX7" fmla="*/ 1983391 w 2130944"/>
                  <a:gd name="connsiteY7" fmla="*/ 1610868 h 2814093"/>
                  <a:gd name="connsiteX8" fmla="*/ 1603344 w 2130944"/>
                  <a:gd name="connsiteY8" fmla="*/ 1984248 h 2814093"/>
                  <a:gd name="connsiteX9" fmla="*/ 1397604 w 2130944"/>
                  <a:gd name="connsiteY9" fmla="*/ 2541461 h 2814093"/>
                  <a:gd name="connsiteX10" fmla="*/ 1164241 w 2130944"/>
                  <a:gd name="connsiteY10" fmla="*/ 2809113 h 2814093"/>
                  <a:gd name="connsiteX11" fmla="*/ 733711 w 2130944"/>
                  <a:gd name="connsiteY11" fmla="*/ 2541461 h 2814093"/>
                  <a:gd name="connsiteX12" fmla="*/ 596551 w 2130944"/>
                  <a:gd name="connsiteY12" fmla="*/ 2098548 h 2814093"/>
                  <a:gd name="connsiteX13" fmla="*/ 437484 w 2130944"/>
                  <a:gd name="connsiteY13" fmla="*/ 1924240 h 2814093"/>
                  <a:gd name="connsiteX14" fmla="*/ 286 w 2130944"/>
                  <a:gd name="connsiteY14" fmla="*/ 1117473 h 2814093"/>
                  <a:gd name="connsiteX15" fmla="*/ 56484 w 2130944"/>
                  <a:gd name="connsiteY15" fmla="*/ 1008888 h 2814093"/>
                  <a:gd name="connsiteX16" fmla="*/ 308896 w 2130944"/>
                  <a:gd name="connsiteY16" fmla="*/ 1008888 h 2814093"/>
                  <a:gd name="connsiteX17" fmla="*/ 541306 w 2130944"/>
                  <a:gd name="connsiteY17" fmla="*/ 628841 h 2814093"/>
                  <a:gd name="connsiteX18" fmla="*/ 813721 w 2130944"/>
                  <a:gd name="connsiteY18" fmla="*/ 1008888 h 2814093"/>
                  <a:gd name="connsiteX19" fmla="*/ 1016604 w 2130944"/>
                  <a:gd name="connsiteY19" fmla="*/ 1008888 h 2814093"/>
                  <a:gd name="connsiteX20" fmla="*/ 1016604 w 2130944"/>
                  <a:gd name="connsiteY20" fmla="*/ 691706 h 2814093"/>
                  <a:gd name="connsiteX21" fmla="*/ 2026254 w 2130944"/>
                  <a:gd name="connsiteY21" fmla="*/ 1009841 h 2814093"/>
                  <a:gd name="connsiteX22" fmla="*/ 1121379 w 2130944"/>
                  <a:gd name="connsiteY22" fmla="*/ 106871 h 2814093"/>
                  <a:gd name="connsiteX23" fmla="*/ 1121379 w 2130944"/>
                  <a:gd name="connsiteY23" fmla="*/ 309753 h 2814093"/>
                  <a:gd name="connsiteX24" fmla="*/ 1485234 w 2130944"/>
                  <a:gd name="connsiteY24" fmla="*/ 460248 h 2814093"/>
                  <a:gd name="connsiteX25" fmla="*/ 1121379 w 2130944"/>
                  <a:gd name="connsiteY25" fmla="*/ 813626 h 2814093"/>
                  <a:gd name="connsiteX26" fmla="*/ 1121379 w 2130944"/>
                  <a:gd name="connsiteY26" fmla="*/ 1009841 h 2814093"/>
                  <a:gd name="connsiteX27" fmla="*/ 1419511 w 2130944"/>
                  <a:gd name="connsiteY27" fmla="*/ 1009841 h 2814093"/>
                  <a:gd name="connsiteX28" fmla="*/ 1475709 w 2130944"/>
                  <a:gd name="connsiteY28" fmla="*/ 1065086 h 2814093"/>
                  <a:gd name="connsiteX29" fmla="*/ 1412844 w 2130944"/>
                  <a:gd name="connsiteY29" fmla="*/ 1172718 h 2814093"/>
                  <a:gd name="connsiteX30" fmla="*/ 1744314 w 2130944"/>
                  <a:gd name="connsiteY30" fmla="*/ 1234631 h 2814093"/>
                  <a:gd name="connsiteX31" fmla="*/ 1671924 w 2130944"/>
                  <a:gd name="connsiteY31" fmla="*/ 1065086 h 2814093"/>
                  <a:gd name="connsiteX32" fmla="*/ 1728121 w 2130944"/>
                  <a:gd name="connsiteY32" fmla="*/ 1009841 h 2814093"/>
                  <a:gd name="connsiteX33" fmla="*/ 2026254 w 2130944"/>
                  <a:gd name="connsiteY33" fmla="*/ 1009841 h 2814093"/>
                  <a:gd name="connsiteX34" fmla="*/ 1016604 w 2130944"/>
                  <a:gd name="connsiteY34" fmla="*/ 1317498 h 2814093"/>
                  <a:gd name="connsiteX35" fmla="*/ 1016604 w 2130944"/>
                  <a:gd name="connsiteY35" fmla="*/ 1124141 h 2814093"/>
                  <a:gd name="connsiteX36" fmla="*/ 1007079 w 2130944"/>
                  <a:gd name="connsiteY36" fmla="*/ 1114616 h 2814093"/>
                  <a:gd name="connsiteX37" fmla="*/ 692754 w 2130944"/>
                  <a:gd name="connsiteY37" fmla="*/ 1114616 h 2814093"/>
                  <a:gd name="connsiteX38" fmla="*/ 657511 w 2130944"/>
                  <a:gd name="connsiteY38" fmla="*/ 1066038 h 2814093"/>
                  <a:gd name="connsiteX39" fmla="*/ 726091 w 2130944"/>
                  <a:gd name="connsiteY39" fmla="*/ 945071 h 2814093"/>
                  <a:gd name="connsiteX40" fmla="*/ 397479 w 2130944"/>
                  <a:gd name="connsiteY40" fmla="*/ 951738 h 2814093"/>
                  <a:gd name="connsiteX41" fmla="*/ 455581 w 2130944"/>
                  <a:gd name="connsiteY41" fmla="*/ 1093661 h 2814093"/>
                  <a:gd name="connsiteX42" fmla="*/ 430816 w 2130944"/>
                  <a:gd name="connsiteY42" fmla="*/ 1114616 h 2814093"/>
                  <a:gd name="connsiteX43" fmla="*/ 116491 w 2130944"/>
                  <a:gd name="connsiteY43" fmla="*/ 1114616 h 2814093"/>
                  <a:gd name="connsiteX44" fmla="*/ 113634 w 2130944"/>
                  <a:gd name="connsiteY44" fmla="*/ 1182243 h 2814093"/>
                  <a:gd name="connsiteX45" fmla="*/ 487014 w 2130944"/>
                  <a:gd name="connsiteY45" fmla="*/ 1830896 h 2814093"/>
                  <a:gd name="connsiteX46" fmla="*/ 703231 w 2130944"/>
                  <a:gd name="connsiteY46" fmla="*/ 2073783 h 2814093"/>
                  <a:gd name="connsiteX47" fmla="*/ 703231 w 2130944"/>
                  <a:gd name="connsiteY47" fmla="*/ 2201418 h 2814093"/>
                  <a:gd name="connsiteX48" fmla="*/ 1017556 w 2130944"/>
                  <a:gd name="connsiteY48" fmla="*/ 2201418 h 2814093"/>
                  <a:gd name="connsiteX49" fmla="*/ 1017556 w 2130944"/>
                  <a:gd name="connsiteY49" fmla="*/ 1821371 h 2814093"/>
                  <a:gd name="connsiteX50" fmla="*/ 640366 w 2130944"/>
                  <a:gd name="connsiteY50" fmla="*/ 1500378 h 2814093"/>
                  <a:gd name="connsiteX51" fmla="*/ 1017556 w 2130944"/>
                  <a:gd name="connsiteY51" fmla="*/ 1317498 h 2814093"/>
                  <a:gd name="connsiteX52" fmla="*/ 1317594 w 2130944"/>
                  <a:gd name="connsiteY52" fmla="*/ 1114616 h 2814093"/>
                  <a:gd name="connsiteX53" fmla="*/ 1120426 w 2130944"/>
                  <a:gd name="connsiteY53" fmla="*/ 1114616 h 2814093"/>
                  <a:gd name="connsiteX54" fmla="*/ 1120426 w 2130944"/>
                  <a:gd name="connsiteY54" fmla="*/ 1425131 h 2814093"/>
                  <a:gd name="connsiteX55" fmla="*/ 1065181 w 2130944"/>
                  <a:gd name="connsiteY55" fmla="*/ 1473708 h 2814093"/>
                  <a:gd name="connsiteX56" fmla="*/ 1001364 w 2130944"/>
                  <a:gd name="connsiteY56" fmla="*/ 1431798 h 2814093"/>
                  <a:gd name="connsiteX57" fmla="*/ 769906 w 2130944"/>
                  <a:gd name="connsiteY57" fmla="*/ 1676591 h 2814093"/>
                  <a:gd name="connsiteX58" fmla="*/ 1007079 w 2130944"/>
                  <a:gd name="connsiteY58" fmla="*/ 1705166 h 2814093"/>
                  <a:gd name="connsiteX59" fmla="*/ 1096614 w 2130944"/>
                  <a:gd name="connsiteY59" fmla="*/ 1678496 h 2814093"/>
                  <a:gd name="connsiteX60" fmla="*/ 1120426 w 2130944"/>
                  <a:gd name="connsiteY60" fmla="*/ 1713738 h 2814093"/>
                  <a:gd name="connsiteX61" fmla="*/ 1120426 w 2130944"/>
                  <a:gd name="connsiteY61" fmla="*/ 2201418 h 2814093"/>
                  <a:gd name="connsiteX62" fmla="*/ 1429036 w 2130944"/>
                  <a:gd name="connsiteY62" fmla="*/ 2201418 h 2814093"/>
                  <a:gd name="connsiteX63" fmla="*/ 1429036 w 2130944"/>
                  <a:gd name="connsiteY63" fmla="*/ 2099501 h 2814093"/>
                  <a:gd name="connsiteX64" fmla="*/ 1714786 w 2130944"/>
                  <a:gd name="connsiteY64" fmla="*/ 1775651 h 2814093"/>
                  <a:gd name="connsiteX65" fmla="*/ 2026254 w 2130944"/>
                  <a:gd name="connsiteY65" fmla="*/ 1114616 h 2814093"/>
                  <a:gd name="connsiteX66" fmla="*/ 1829086 w 2130944"/>
                  <a:gd name="connsiteY66" fmla="*/ 1114616 h 2814093"/>
                  <a:gd name="connsiteX67" fmla="*/ 1823371 w 2130944"/>
                  <a:gd name="connsiteY67" fmla="*/ 1341311 h 2814093"/>
                  <a:gd name="connsiteX68" fmla="*/ 1331881 w 2130944"/>
                  <a:gd name="connsiteY68" fmla="*/ 1358456 h 2814093"/>
                  <a:gd name="connsiteX69" fmla="*/ 1317594 w 2130944"/>
                  <a:gd name="connsiteY69" fmla="*/ 1114616 h 2814093"/>
                  <a:gd name="connsiteX70" fmla="*/ 1429036 w 2130944"/>
                  <a:gd name="connsiteY70" fmla="*/ 2306193 h 2814093"/>
                  <a:gd name="connsiteX71" fmla="*/ 701326 w 2130944"/>
                  <a:gd name="connsiteY71" fmla="*/ 2306193 h 2814093"/>
                  <a:gd name="connsiteX72" fmla="*/ 783241 w 2130944"/>
                  <a:gd name="connsiteY72" fmla="*/ 2444306 h 2814093"/>
                  <a:gd name="connsiteX73" fmla="*/ 1365219 w 2130944"/>
                  <a:gd name="connsiteY73" fmla="*/ 2442401 h 2814093"/>
                  <a:gd name="connsiteX74" fmla="*/ 1429036 w 2130944"/>
                  <a:gd name="connsiteY74" fmla="*/ 2306193 h 2814093"/>
                  <a:gd name="connsiteX75" fmla="*/ 1291876 w 2130944"/>
                  <a:gd name="connsiteY75" fmla="*/ 2548128 h 2814093"/>
                  <a:gd name="connsiteX76" fmla="*/ 839439 w 2130944"/>
                  <a:gd name="connsiteY76" fmla="*/ 2548128 h 2814093"/>
                  <a:gd name="connsiteX77" fmla="*/ 992791 w 2130944"/>
                  <a:gd name="connsiteY77" fmla="*/ 2705291 h 2814093"/>
                  <a:gd name="connsiteX78" fmla="*/ 1291876 w 2130944"/>
                  <a:gd name="connsiteY78" fmla="*/ 2548128 h 28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30944" h="2814093">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6" name="Freeform 1397">
                <a:extLst>
                  <a:ext uri="{FF2B5EF4-FFF2-40B4-BE49-F238E27FC236}">
                    <a16:creationId xmlns:a16="http://schemas.microsoft.com/office/drawing/2014/main" id="{41439545-F5DF-163F-E240-2B77A3C4636C}"/>
                  </a:ext>
                </a:extLst>
              </p:cNvPr>
              <p:cNvSpPr/>
              <p:nvPr/>
            </p:nvSpPr>
            <p:spPr>
              <a:xfrm>
                <a:off x="2351203" y="3823006"/>
                <a:ext cx="1507330" cy="1125475"/>
              </a:xfrm>
              <a:custGeom>
                <a:avLst/>
                <a:gdLst>
                  <a:gd name="connsiteX0" fmla="*/ 1122246 w 1507330"/>
                  <a:gd name="connsiteY0" fmla="*/ 307827 h 1125475"/>
                  <a:gd name="connsiteX1" fmla="*/ 1495626 w 1507330"/>
                  <a:gd name="connsiteY1" fmla="*/ 638345 h 1125475"/>
                  <a:gd name="connsiteX2" fmla="*/ 1122246 w 1507330"/>
                  <a:gd name="connsiteY2" fmla="*/ 811700 h 1125475"/>
                  <a:gd name="connsiteX3" fmla="*/ 1122246 w 1507330"/>
                  <a:gd name="connsiteY3" fmla="*/ 1076495 h 1125475"/>
                  <a:gd name="connsiteX4" fmla="*/ 1060334 w 1507330"/>
                  <a:gd name="connsiteY4" fmla="*/ 1119357 h 1125475"/>
                  <a:gd name="connsiteX5" fmla="*/ 731721 w 1507330"/>
                  <a:gd name="connsiteY5" fmla="*/ 1119357 h 1125475"/>
                  <a:gd name="connsiteX6" fmla="*/ 663141 w 1507330"/>
                  <a:gd name="connsiteY6" fmla="*/ 1050777 h 1125475"/>
                  <a:gd name="connsiteX7" fmla="*/ 724101 w 1507330"/>
                  <a:gd name="connsiteY7" fmla="*/ 954575 h 1125475"/>
                  <a:gd name="connsiteX8" fmla="*/ 393584 w 1507330"/>
                  <a:gd name="connsiteY8" fmla="*/ 886947 h 1125475"/>
                  <a:gd name="connsiteX9" fmla="*/ 452639 w 1507330"/>
                  <a:gd name="connsiteY9" fmla="*/ 1030775 h 1125475"/>
                  <a:gd name="connsiteX10" fmla="*/ 397394 w 1507330"/>
                  <a:gd name="connsiteY10" fmla="*/ 1119357 h 1125475"/>
                  <a:gd name="connsiteX11" fmla="*/ 56399 w 1507330"/>
                  <a:gd name="connsiteY11" fmla="*/ 1119357 h 1125475"/>
                  <a:gd name="connsiteX12" fmla="*/ 1154 w 1507330"/>
                  <a:gd name="connsiteY12" fmla="*/ 1057445 h 1125475"/>
                  <a:gd name="connsiteX13" fmla="*/ 1012709 w 1507330"/>
                  <a:gd name="connsiteY13" fmla="*/ 170 h 1125475"/>
                  <a:gd name="connsiteX14" fmla="*/ 1121294 w 1507330"/>
                  <a:gd name="connsiteY14" fmla="*/ 36365 h 1125475"/>
                  <a:gd name="connsiteX15" fmla="*/ 1121294 w 1507330"/>
                  <a:gd name="connsiteY15" fmla="*/ 307827 h 1125475"/>
                  <a:gd name="connsiteX16" fmla="*/ 1017471 w 1507330"/>
                  <a:gd name="connsiteY16" fmla="*/ 104945 h 1125475"/>
                  <a:gd name="connsiteX17" fmla="*/ 112596 w 1507330"/>
                  <a:gd name="connsiteY17" fmla="*/ 1014582 h 1125475"/>
                  <a:gd name="connsiteX18" fmla="*/ 309764 w 1507330"/>
                  <a:gd name="connsiteY18" fmla="*/ 1014582 h 1125475"/>
                  <a:gd name="connsiteX19" fmla="*/ 419301 w 1507330"/>
                  <a:gd name="connsiteY19" fmla="*/ 668825 h 1125475"/>
                  <a:gd name="connsiteX20" fmla="*/ 817446 w 1507330"/>
                  <a:gd name="connsiteY20" fmla="*/ 1001247 h 1125475"/>
                  <a:gd name="connsiteX21" fmla="*/ 824114 w 1507330"/>
                  <a:gd name="connsiteY21" fmla="*/ 1014582 h 1125475"/>
                  <a:gd name="connsiteX22" fmla="*/ 1017471 w 1507330"/>
                  <a:gd name="connsiteY22" fmla="*/ 1014582 h 1125475"/>
                  <a:gd name="connsiteX23" fmla="*/ 1017471 w 1507330"/>
                  <a:gd name="connsiteY23" fmla="*/ 697400 h 1125475"/>
                  <a:gd name="connsiteX24" fmla="*/ 1044141 w 1507330"/>
                  <a:gd name="connsiteY24" fmla="*/ 665015 h 1125475"/>
                  <a:gd name="connsiteX25" fmla="*/ 1155584 w 1507330"/>
                  <a:gd name="connsiteY25" fmla="*/ 709782 h 1125475"/>
                  <a:gd name="connsiteX26" fmla="*/ 1364181 w 1507330"/>
                  <a:gd name="connsiteY26" fmla="*/ 664062 h 1125475"/>
                  <a:gd name="connsiteX27" fmla="*/ 1146059 w 1507330"/>
                  <a:gd name="connsiteY27" fmla="*/ 413555 h 1125475"/>
                  <a:gd name="connsiteX28" fmla="*/ 1040331 w 1507330"/>
                  <a:gd name="connsiteY28" fmla="*/ 450702 h 1125475"/>
                  <a:gd name="connsiteX29" fmla="*/ 1016519 w 1507330"/>
                  <a:gd name="connsiteY29" fmla="*/ 422127 h 1125475"/>
                  <a:gd name="connsiteX30" fmla="*/ 1016519 w 1507330"/>
                  <a:gd name="connsiteY30" fmla="*/ 104945 h 1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7330" h="1125475">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7" name="Freeform 1398">
                <a:extLst>
                  <a:ext uri="{FF2B5EF4-FFF2-40B4-BE49-F238E27FC236}">
                    <a16:creationId xmlns:a16="http://schemas.microsoft.com/office/drawing/2014/main" id="{3B4B7468-B521-9591-1505-78879FBAA7AB}"/>
                  </a:ext>
                </a:extLst>
              </p:cNvPr>
              <p:cNvSpPr/>
              <p:nvPr/>
            </p:nvSpPr>
            <p:spPr>
              <a:xfrm>
                <a:off x="4527925" y="4030348"/>
                <a:ext cx="236385" cy="331011"/>
              </a:xfrm>
              <a:custGeom>
                <a:avLst/>
                <a:gdLst>
                  <a:gd name="connsiteX0" fmla="*/ 90429 w 236385"/>
                  <a:gd name="connsiteY0" fmla="*/ 314798 h 331011"/>
                  <a:gd name="connsiteX1" fmla="*/ 1847 w 236385"/>
                  <a:gd name="connsiteY1" fmla="*/ 263363 h 331011"/>
                  <a:gd name="connsiteX2" fmla="*/ 144722 w 236385"/>
                  <a:gd name="connsiteY2" fmla="*/ 14760 h 331011"/>
                  <a:gd name="connsiteX3" fmla="*/ 235209 w 236385"/>
                  <a:gd name="connsiteY3" fmla="*/ 64290 h 331011"/>
                  <a:gd name="connsiteX4" fmla="*/ 89477 w 236385"/>
                  <a:gd name="connsiteY4" fmla="*/ 315750 h 33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85" h="331011">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8" name="Freeform 1399">
                <a:extLst>
                  <a:ext uri="{FF2B5EF4-FFF2-40B4-BE49-F238E27FC236}">
                    <a16:creationId xmlns:a16="http://schemas.microsoft.com/office/drawing/2014/main" id="{F78A23C2-371A-B08D-0DFB-34B592FC5B58}"/>
                  </a:ext>
                </a:extLst>
              </p:cNvPr>
              <p:cNvSpPr/>
              <p:nvPr/>
            </p:nvSpPr>
            <p:spPr>
              <a:xfrm>
                <a:off x="4994302" y="4589747"/>
                <a:ext cx="331326" cy="236452"/>
              </a:xfrm>
              <a:custGeom>
                <a:avLst/>
                <a:gdLst>
                  <a:gd name="connsiteX0" fmla="*/ 267942 w 331326"/>
                  <a:gd name="connsiteY0" fmla="*/ 1144 h 236452"/>
                  <a:gd name="connsiteX1" fmla="*/ 306042 w 331326"/>
                  <a:gd name="connsiteY1" fmla="*/ 98299 h 236452"/>
                  <a:gd name="connsiteX2" fmla="*/ 73632 w 331326"/>
                  <a:gd name="connsiteY2" fmla="*/ 232601 h 236452"/>
                  <a:gd name="connsiteX3" fmla="*/ 17434 w 331326"/>
                  <a:gd name="connsiteY3" fmla="*/ 144019 h 236452"/>
                  <a:gd name="connsiteX4" fmla="*/ 268894 w 331326"/>
                  <a:gd name="connsiteY4" fmla="*/ 1144 h 23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26" h="236452">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9" name="Freeform 1400">
                <a:extLst>
                  <a:ext uri="{FF2B5EF4-FFF2-40B4-BE49-F238E27FC236}">
                    <a16:creationId xmlns:a16="http://schemas.microsoft.com/office/drawing/2014/main" id="{181757C5-7F35-3079-A5F9-42D79E3230D6}"/>
                  </a:ext>
                </a:extLst>
              </p:cNvPr>
              <p:cNvSpPr/>
              <p:nvPr/>
            </p:nvSpPr>
            <p:spPr>
              <a:xfrm>
                <a:off x="2560565" y="5992389"/>
                <a:ext cx="332366" cy="235196"/>
              </a:xfrm>
              <a:custGeom>
                <a:avLst/>
                <a:gdLst>
                  <a:gd name="connsiteX0" fmla="*/ 16581 w 332366"/>
                  <a:gd name="connsiteY0" fmla="*/ 144409 h 235196"/>
                  <a:gd name="connsiteX1" fmla="*/ 265184 w 332366"/>
                  <a:gd name="connsiteY1" fmla="*/ 2487 h 235196"/>
                  <a:gd name="connsiteX2" fmla="*/ 315666 w 332366"/>
                  <a:gd name="connsiteY2" fmla="*/ 92974 h 235196"/>
                  <a:gd name="connsiteX3" fmla="*/ 73731 w 332366"/>
                  <a:gd name="connsiteY3" fmla="*/ 231086 h 235196"/>
                  <a:gd name="connsiteX4" fmla="*/ 16581 w 332366"/>
                  <a:gd name="connsiteY4" fmla="*/ 144409 h 23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66" h="235196">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0" name="Freeform 1401">
                <a:extLst>
                  <a:ext uri="{FF2B5EF4-FFF2-40B4-BE49-F238E27FC236}">
                    <a16:creationId xmlns:a16="http://schemas.microsoft.com/office/drawing/2014/main" id="{E7BB1FC2-144C-A7F6-7B59-EDF544DAD03F}"/>
                  </a:ext>
                </a:extLst>
              </p:cNvPr>
              <p:cNvSpPr/>
              <p:nvPr/>
            </p:nvSpPr>
            <p:spPr>
              <a:xfrm>
                <a:off x="4995437" y="5990882"/>
                <a:ext cx="330962" cy="235180"/>
              </a:xfrm>
              <a:custGeom>
                <a:avLst/>
                <a:gdLst>
                  <a:gd name="connsiteX0" fmla="*/ 43922 w 330962"/>
                  <a:gd name="connsiteY0" fmla="*/ 183 h 235180"/>
                  <a:gd name="connsiteX1" fmla="*/ 311574 w 330962"/>
                  <a:gd name="connsiteY1" fmla="*/ 143058 h 235180"/>
                  <a:gd name="connsiteX2" fmla="*/ 255377 w 330962"/>
                  <a:gd name="connsiteY2" fmla="*/ 231641 h 235180"/>
                  <a:gd name="connsiteX3" fmla="*/ 22967 w 330962"/>
                  <a:gd name="connsiteY3" fmla="*/ 97339 h 235180"/>
                  <a:gd name="connsiteX4" fmla="*/ 43922 w 330962"/>
                  <a:gd name="connsiteY4" fmla="*/ 183 h 23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62" h="23518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1" name="Freeform 1402">
                <a:extLst>
                  <a:ext uri="{FF2B5EF4-FFF2-40B4-BE49-F238E27FC236}">
                    <a16:creationId xmlns:a16="http://schemas.microsoft.com/office/drawing/2014/main" id="{BC66D35C-BB1C-DE2E-F305-2186D40B3A6F}"/>
                  </a:ext>
                </a:extLst>
              </p:cNvPr>
              <p:cNvSpPr/>
              <p:nvPr/>
            </p:nvSpPr>
            <p:spPr>
              <a:xfrm>
                <a:off x="3889206" y="3814469"/>
                <a:ext cx="113481" cy="375650"/>
              </a:xfrm>
              <a:custGeom>
                <a:avLst/>
                <a:gdLst>
                  <a:gd name="connsiteX0" fmla="*/ 93830 w 113481"/>
                  <a:gd name="connsiteY0" fmla="*/ 360179 h 375650"/>
                  <a:gd name="connsiteX1" fmla="*/ 4295 w 113481"/>
                  <a:gd name="connsiteY1" fmla="*/ 339224 h 375650"/>
                  <a:gd name="connsiteX2" fmla="*/ 4295 w 113481"/>
                  <a:gd name="connsiteY2" fmla="*/ 51569 h 375650"/>
                  <a:gd name="connsiteX3" fmla="*/ 108118 w 113481"/>
                  <a:gd name="connsiteY3" fmla="*/ 58237 h 375650"/>
                  <a:gd name="connsiteX4" fmla="*/ 108118 w 113481"/>
                  <a:gd name="connsiteY4" fmla="*/ 320174 h 375650"/>
                  <a:gd name="connsiteX5" fmla="*/ 92877 w 113481"/>
                  <a:gd name="connsiteY5" fmla="*/ 360179 h 37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81" h="37565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2" name="Freeform 1403">
                <a:extLst>
                  <a:ext uri="{FF2B5EF4-FFF2-40B4-BE49-F238E27FC236}">
                    <a16:creationId xmlns:a16="http://schemas.microsoft.com/office/drawing/2014/main" id="{F969CD0D-FDF0-F067-2373-4C5B04ECF055}"/>
                  </a:ext>
                </a:extLst>
              </p:cNvPr>
              <p:cNvSpPr/>
              <p:nvPr/>
            </p:nvSpPr>
            <p:spPr>
              <a:xfrm>
                <a:off x="2354431" y="5350582"/>
                <a:ext cx="369096" cy="114941"/>
              </a:xfrm>
              <a:custGeom>
                <a:avLst/>
                <a:gdLst>
                  <a:gd name="connsiteX0" fmla="*/ 356066 w 369096"/>
                  <a:gd name="connsiteY0" fmla="*/ 94701 h 114941"/>
                  <a:gd name="connsiteX1" fmla="*/ 321776 w 369096"/>
                  <a:gd name="connsiteY1" fmla="*/ 109941 h 114941"/>
                  <a:gd name="connsiteX2" fmla="*/ 39836 w 369096"/>
                  <a:gd name="connsiteY2" fmla="*/ 109941 h 114941"/>
                  <a:gd name="connsiteX3" fmla="*/ 53171 w 369096"/>
                  <a:gd name="connsiteY3" fmla="*/ 6119 h 114941"/>
                  <a:gd name="connsiteX4" fmla="*/ 314156 w 369096"/>
                  <a:gd name="connsiteY4" fmla="*/ 6119 h 114941"/>
                  <a:gd name="connsiteX5" fmla="*/ 355113 w 369096"/>
                  <a:gd name="connsiteY5" fmla="*/ 95654 h 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96" h="114941">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3" name="Freeform 1404">
                <a:extLst>
                  <a:ext uri="{FF2B5EF4-FFF2-40B4-BE49-F238E27FC236}">
                    <a16:creationId xmlns:a16="http://schemas.microsoft.com/office/drawing/2014/main" id="{7B331FB4-A4F9-7FA6-00B2-72011C5E0965}"/>
                  </a:ext>
                </a:extLst>
              </p:cNvPr>
              <p:cNvSpPr/>
              <p:nvPr/>
            </p:nvSpPr>
            <p:spPr>
              <a:xfrm>
                <a:off x="5169319" y="5350986"/>
                <a:ext cx="360810" cy="113124"/>
              </a:xfrm>
              <a:custGeom>
                <a:avLst/>
                <a:gdLst>
                  <a:gd name="connsiteX0" fmla="*/ 53873 w 360810"/>
                  <a:gd name="connsiteY0" fmla="*/ 5715 h 113124"/>
                  <a:gd name="connsiteX1" fmla="*/ 312952 w 360810"/>
                  <a:gd name="connsiteY1" fmla="*/ 5715 h 113124"/>
                  <a:gd name="connsiteX2" fmla="*/ 327240 w 360810"/>
                  <a:gd name="connsiteY2" fmla="*/ 108585 h 113124"/>
                  <a:gd name="connsiteX3" fmla="*/ 33870 w 360810"/>
                  <a:gd name="connsiteY3" fmla="*/ 107632 h 113124"/>
                  <a:gd name="connsiteX4" fmla="*/ 53873 w 360810"/>
                  <a:gd name="connsiteY4" fmla="*/ 5715 h 11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0" h="113124">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4" name="Freeform 1405">
                <a:extLst>
                  <a:ext uri="{FF2B5EF4-FFF2-40B4-BE49-F238E27FC236}">
                    <a16:creationId xmlns:a16="http://schemas.microsoft.com/office/drawing/2014/main" id="{E8B9AE31-4302-69F9-7866-A4FA496348AE}"/>
                  </a:ext>
                </a:extLst>
              </p:cNvPr>
              <p:cNvSpPr/>
              <p:nvPr/>
            </p:nvSpPr>
            <p:spPr>
              <a:xfrm>
                <a:off x="3577162" y="6657815"/>
                <a:ext cx="730456" cy="143592"/>
              </a:xfrm>
              <a:custGeom>
                <a:avLst/>
                <a:gdLst>
                  <a:gd name="connsiteX0" fmla="*/ 728772 w 730456"/>
                  <a:gd name="connsiteY0" fmla="*/ 0 h 143592"/>
                  <a:gd name="connsiteX1" fmla="*/ 664955 w 730456"/>
                  <a:gd name="connsiteY1" fmla="*/ 136208 h 143592"/>
                  <a:gd name="connsiteX2" fmla="*/ 82977 w 730456"/>
                  <a:gd name="connsiteY2" fmla="*/ 138113 h 143592"/>
                  <a:gd name="connsiteX3" fmla="*/ 1062 w 730456"/>
                  <a:gd name="connsiteY3" fmla="*/ 0 h 143592"/>
                  <a:gd name="connsiteX4" fmla="*/ 728772 w 730456"/>
                  <a:gd name="connsiteY4" fmla="*/ 0 h 14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56" h="143592">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5" name="Freeform 1406">
                <a:extLst>
                  <a:ext uri="{FF2B5EF4-FFF2-40B4-BE49-F238E27FC236}">
                    <a16:creationId xmlns:a16="http://schemas.microsoft.com/office/drawing/2014/main" id="{EAC25035-DE85-7081-09A3-72061CE22B9A}"/>
                  </a:ext>
                </a:extLst>
              </p:cNvPr>
              <p:cNvSpPr/>
              <p:nvPr/>
            </p:nvSpPr>
            <p:spPr>
              <a:xfrm>
                <a:off x="3716337" y="6899750"/>
                <a:ext cx="452437" cy="160847"/>
              </a:xfrm>
              <a:custGeom>
                <a:avLst/>
                <a:gdLst>
                  <a:gd name="connsiteX0" fmla="*/ 452438 w 452437"/>
                  <a:gd name="connsiteY0" fmla="*/ 0 h 160847"/>
                  <a:gd name="connsiteX1" fmla="*/ 153353 w 452437"/>
                  <a:gd name="connsiteY1" fmla="*/ 157163 h 160847"/>
                  <a:gd name="connsiteX2" fmla="*/ 0 w 452437"/>
                  <a:gd name="connsiteY2" fmla="*/ 0 h 160847"/>
                  <a:gd name="connsiteX3" fmla="*/ 452438 w 452437"/>
                  <a:gd name="connsiteY3" fmla="*/ 0 h 160847"/>
                </a:gdLst>
                <a:ahLst/>
                <a:cxnLst>
                  <a:cxn ang="0">
                    <a:pos x="connsiteX0" y="connsiteY0"/>
                  </a:cxn>
                  <a:cxn ang="0">
                    <a:pos x="connsiteX1" y="connsiteY1"/>
                  </a:cxn>
                  <a:cxn ang="0">
                    <a:pos x="connsiteX2" y="connsiteY2"/>
                  </a:cxn>
                  <a:cxn ang="0">
                    <a:pos x="connsiteX3" y="connsiteY3"/>
                  </a:cxn>
                </a:cxnLst>
                <a:rect l="l" t="t" r="r" b="b"/>
                <a:pathLst>
                  <a:path w="452437" h="160847">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6" name="Freeform 1407">
                <a:extLst>
                  <a:ext uri="{FF2B5EF4-FFF2-40B4-BE49-F238E27FC236}">
                    <a16:creationId xmlns:a16="http://schemas.microsoft.com/office/drawing/2014/main" id="{DFAB5E5F-3DC8-5547-7965-DE759984CE2C}"/>
                  </a:ext>
                </a:extLst>
              </p:cNvPr>
              <p:cNvSpPr/>
              <p:nvPr/>
            </p:nvSpPr>
            <p:spPr>
              <a:xfrm>
                <a:off x="2464751" y="3927950"/>
                <a:ext cx="1290578" cy="909637"/>
              </a:xfrm>
              <a:custGeom>
                <a:avLst/>
                <a:gdLst>
                  <a:gd name="connsiteX0" fmla="*/ 903923 w 1290578"/>
                  <a:gd name="connsiteY0" fmla="*/ 0 h 909637"/>
                  <a:gd name="connsiteX1" fmla="*/ 903923 w 1290578"/>
                  <a:gd name="connsiteY1" fmla="*/ 317183 h 909637"/>
                  <a:gd name="connsiteX2" fmla="*/ 927735 w 1290578"/>
                  <a:gd name="connsiteY2" fmla="*/ 345758 h 909637"/>
                  <a:gd name="connsiteX3" fmla="*/ 1033463 w 1290578"/>
                  <a:gd name="connsiteY3" fmla="*/ 308610 h 909637"/>
                  <a:gd name="connsiteX4" fmla="*/ 1251585 w 1290578"/>
                  <a:gd name="connsiteY4" fmla="*/ 559118 h 909637"/>
                  <a:gd name="connsiteX5" fmla="*/ 1042988 w 1290578"/>
                  <a:gd name="connsiteY5" fmla="*/ 604838 h 909637"/>
                  <a:gd name="connsiteX6" fmla="*/ 931545 w 1290578"/>
                  <a:gd name="connsiteY6" fmla="*/ 560070 h 909637"/>
                  <a:gd name="connsiteX7" fmla="*/ 904875 w 1290578"/>
                  <a:gd name="connsiteY7" fmla="*/ 592455 h 909637"/>
                  <a:gd name="connsiteX8" fmla="*/ 904875 w 1290578"/>
                  <a:gd name="connsiteY8" fmla="*/ 909638 h 909637"/>
                  <a:gd name="connsiteX9" fmla="*/ 711518 w 1290578"/>
                  <a:gd name="connsiteY9" fmla="*/ 909638 h 909637"/>
                  <a:gd name="connsiteX10" fmla="*/ 704850 w 1290578"/>
                  <a:gd name="connsiteY10" fmla="*/ 896303 h 909637"/>
                  <a:gd name="connsiteX11" fmla="*/ 306705 w 1290578"/>
                  <a:gd name="connsiteY11" fmla="*/ 563880 h 909637"/>
                  <a:gd name="connsiteX12" fmla="*/ 197168 w 1290578"/>
                  <a:gd name="connsiteY12" fmla="*/ 909638 h 909637"/>
                  <a:gd name="connsiteX13" fmla="*/ 0 w 1290578"/>
                  <a:gd name="connsiteY13" fmla="*/ 909638 h 909637"/>
                  <a:gd name="connsiteX14" fmla="*/ 904875 w 1290578"/>
                  <a:gd name="connsiteY14"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578" h="909637">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427" name="Group 426">
            <a:extLst>
              <a:ext uri="{FF2B5EF4-FFF2-40B4-BE49-F238E27FC236}">
                <a16:creationId xmlns:a16="http://schemas.microsoft.com/office/drawing/2014/main" id="{0CA559C2-42C2-9D44-567F-8DDED802E895}"/>
              </a:ext>
            </a:extLst>
          </p:cNvPr>
          <p:cNvGrpSpPr/>
          <p:nvPr/>
        </p:nvGrpSpPr>
        <p:grpSpPr>
          <a:xfrm>
            <a:off x="2445385" y="5576061"/>
            <a:ext cx="1786282" cy="1256967"/>
            <a:chOff x="271593" y="1798592"/>
            <a:chExt cx="1786282" cy="1256967"/>
          </a:xfrm>
        </p:grpSpPr>
        <p:grpSp>
          <p:nvGrpSpPr>
            <p:cNvPr id="428" name="Group 427">
              <a:extLst>
                <a:ext uri="{FF2B5EF4-FFF2-40B4-BE49-F238E27FC236}">
                  <a16:creationId xmlns:a16="http://schemas.microsoft.com/office/drawing/2014/main" id="{2179C181-5C7A-27AE-7276-6FF0EF35EB13}"/>
                </a:ext>
              </a:extLst>
            </p:cNvPr>
            <p:cNvGrpSpPr/>
            <p:nvPr/>
          </p:nvGrpSpPr>
          <p:grpSpPr>
            <a:xfrm>
              <a:off x="271593" y="1798592"/>
              <a:ext cx="1786282" cy="1256967"/>
              <a:chOff x="271593" y="1798592"/>
              <a:chExt cx="1786282" cy="1256967"/>
            </a:xfrm>
          </p:grpSpPr>
          <p:sp>
            <p:nvSpPr>
              <p:cNvPr id="435" name="Google Shape;1042;p3">
                <a:extLst>
                  <a:ext uri="{FF2B5EF4-FFF2-40B4-BE49-F238E27FC236}">
                    <a16:creationId xmlns:a16="http://schemas.microsoft.com/office/drawing/2014/main" id="{6EA2F99A-7E6A-657E-E257-4349AAF94567}"/>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6" name="TextBox 435">
                <a:extLst>
                  <a:ext uri="{FF2B5EF4-FFF2-40B4-BE49-F238E27FC236}">
                    <a16:creationId xmlns:a16="http://schemas.microsoft.com/office/drawing/2014/main" id="{ED0F32DA-AE4B-FBC0-3C6B-FADC2FEBF40B}"/>
                  </a:ext>
                </a:extLst>
              </p:cNvPr>
              <p:cNvSpPr txBox="1"/>
              <p:nvPr/>
            </p:nvSpPr>
            <p:spPr>
              <a:xfrm>
                <a:off x="271593" y="2747782"/>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CRITICAL</a:t>
                </a:r>
              </a:p>
            </p:txBody>
          </p:sp>
        </p:grpSp>
        <p:grpSp>
          <p:nvGrpSpPr>
            <p:cNvPr id="429" name="Google Shape;1043;p3">
              <a:extLst>
                <a:ext uri="{FF2B5EF4-FFF2-40B4-BE49-F238E27FC236}">
                  <a16:creationId xmlns:a16="http://schemas.microsoft.com/office/drawing/2014/main" id="{CD3C6593-A152-E0C2-3B51-3891857468D3}"/>
                </a:ext>
              </a:extLst>
            </p:cNvPr>
            <p:cNvGrpSpPr/>
            <p:nvPr/>
          </p:nvGrpSpPr>
          <p:grpSpPr>
            <a:xfrm>
              <a:off x="872575" y="1993106"/>
              <a:ext cx="559810" cy="559956"/>
              <a:chOff x="10376768" y="3823816"/>
              <a:chExt cx="923646" cy="923888"/>
            </a:xfrm>
          </p:grpSpPr>
          <p:sp>
            <p:nvSpPr>
              <p:cNvPr id="430" name="Google Shape;1044;p3">
                <a:extLst>
                  <a:ext uri="{FF2B5EF4-FFF2-40B4-BE49-F238E27FC236}">
                    <a16:creationId xmlns:a16="http://schemas.microsoft.com/office/drawing/2014/main" id="{062B543C-389F-9DFC-5B21-8B528C0A1AE9}"/>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31" name="Google Shape;1045;p3">
                <a:extLst>
                  <a:ext uri="{FF2B5EF4-FFF2-40B4-BE49-F238E27FC236}">
                    <a16:creationId xmlns:a16="http://schemas.microsoft.com/office/drawing/2014/main" id="{309861CF-7080-922A-64BE-833979361182}"/>
                  </a:ext>
                </a:extLst>
              </p:cNvPr>
              <p:cNvGrpSpPr/>
              <p:nvPr/>
            </p:nvGrpSpPr>
            <p:grpSpPr>
              <a:xfrm>
                <a:off x="10376768" y="3823816"/>
                <a:ext cx="923646" cy="923888"/>
                <a:chOff x="10376768" y="3823816"/>
                <a:chExt cx="923646" cy="923888"/>
              </a:xfrm>
            </p:grpSpPr>
            <p:sp>
              <p:nvSpPr>
                <p:cNvPr id="432" name="Google Shape;1046;p3">
                  <a:extLst>
                    <a:ext uri="{FF2B5EF4-FFF2-40B4-BE49-F238E27FC236}">
                      <a16:creationId xmlns:a16="http://schemas.microsoft.com/office/drawing/2014/main" id="{563E0A75-ADBE-D7A4-E65B-5B7917789581}"/>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33" name="Google Shape;1047;p3">
                  <a:extLst>
                    <a:ext uri="{FF2B5EF4-FFF2-40B4-BE49-F238E27FC236}">
                      <a16:creationId xmlns:a16="http://schemas.microsoft.com/office/drawing/2014/main" id="{B9256E46-DC96-3353-AFED-80A25004A618}"/>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34" name="Google Shape;1048;p3">
                  <a:extLst>
                    <a:ext uri="{FF2B5EF4-FFF2-40B4-BE49-F238E27FC236}">
                      <a16:creationId xmlns:a16="http://schemas.microsoft.com/office/drawing/2014/main" id="{1B323338-EDFC-D577-FD84-EFAC929B5EAB}"/>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437" name="Group 1389">
            <a:extLst>
              <a:ext uri="{FF2B5EF4-FFF2-40B4-BE49-F238E27FC236}">
                <a16:creationId xmlns:a16="http://schemas.microsoft.com/office/drawing/2014/main" id="{505239D2-D78E-1864-D3F8-FDCCA50C799D}"/>
              </a:ext>
            </a:extLst>
          </p:cNvPr>
          <p:cNvGrpSpPr/>
          <p:nvPr/>
        </p:nvGrpSpPr>
        <p:grpSpPr>
          <a:xfrm>
            <a:off x="692818" y="5578083"/>
            <a:ext cx="1924080" cy="1314203"/>
            <a:chOff x="503917" y="3385457"/>
            <a:chExt cx="1786282" cy="1269409"/>
          </a:xfrm>
        </p:grpSpPr>
        <p:sp>
          <p:nvSpPr>
            <p:cNvPr id="438" name="Google Shape;1042;p3">
              <a:extLst>
                <a:ext uri="{FF2B5EF4-FFF2-40B4-BE49-F238E27FC236}">
                  <a16:creationId xmlns:a16="http://schemas.microsoft.com/office/drawing/2014/main" id="{7F1F17DE-7C48-BDF4-CC96-21AE6ABDCC54}"/>
                </a:ext>
              </a:extLst>
            </p:cNvPr>
            <p:cNvSpPr/>
            <p:nvPr/>
          </p:nvSpPr>
          <p:spPr>
            <a:xfrm>
              <a:off x="939858" y="3385457"/>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9" name="TextBox 1288">
              <a:extLst>
                <a:ext uri="{FF2B5EF4-FFF2-40B4-BE49-F238E27FC236}">
                  <a16:creationId xmlns:a16="http://schemas.microsoft.com/office/drawing/2014/main" id="{7748C5C4-CBEA-0095-3E08-41C1B73B04EF}"/>
                </a:ext>
              </a:extLst>
            </p:cNvPr>
            <p:cNvSpPr txBox="1"/>
            <p:nvPr/>
          </p:nvSpPr>
          <p:spPr>
            <a:xfrm>
              <a:off x="503917" y="4334646"/>
              <a:ext cx="1786282" cy="320220"/>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MULTIDISCIPLINARITY</a:t>
              </a:r>
            </a:p>
          </p:txBody>
        </p:sp>
        <p:grpSp>
          <p:nvGrpSpPr>
            <p:cNvPr id="440" name="Google Shape;1067;p3">
              <a:extLst>
                <a:ext uri="{FF2B5EF4-FFF2-40B4-BE49-F238E27FC236}">
                  <a16:creationId xmlns:a16="http://schemas.microsoft.com/office/drawing/2014/main" id="{32717469-2303-0392-F89F-35BEFBE96C18}"/>
                </a:ext>
              </a:extLst>
            </p:cNvPr>
            <p:cNvGrpSpPr/>
            <p:nvPr/>
          </p:nvGrpSpPr>
          <p:grpSpPr>
            <a:xfrm>
              <a:off x="1061360" y="3476173"/>
              <a:ext cx="663353" cy="663352"/>
              <a:chOff x="3907180" y="2351193"/>
              <a:chExt cx="889771" cy="889771"/>
            </a:xfrm>
          </p:grpSpPr>
          <p:sp>
            <p:nvSpPr>
              <p:cNvPr id="441" name="Google Shape;1068;p3">
                <a:extLst>
                  <a:ext uri="{FF2B5EF4-FFF2-40B4-BE49-F238E27FC236}">
                    <a16:creationId xmlns:a16="http://schemas.microsoft.com/office/drawing/2014/main" id="{21FF2114-F4E6-CA5C-F9A9-4118991CAA56}"/>
                  </a:ext>
                </a:extLst>
              </p:cNvPr>
              <p:cNvSpPr/>
              <p:nvPr/>
            </p:nvSpPr>
            <p:spPr>
              <a:xfrm>
                <a:off x="4263992" y="2615866"/>
                <a:ext cx="177051" cy="177051"/>
              </a:xfrm>
              <a:custGeom>
                <a:avLst/>
                <a:gdLst/>
                <a:ahLst/>
                <a:cxnLst/>
                <a:rect l="l" t="t" r="r" b="b"/>
                <a:pathLst>
                  <a:path w="177051" h="177051" extrusionOk="0">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42" name="Google Shape;1069;p3">
                <a:extLst>
                  <a:ext uri="{FF2B5EF4-FFF2-40B4-BE49-F238E27FC236}">
                    <a16:creationId xmlns:a16="http://schemas.microsoft.com/office/drawing/2014/main" id="{B801FEF6-5B7B-3738-1AD1-7E5A867A32E7}"/>
                  </a:ext>
                </a:extLst>
              </p:cNvPr>
              <p:cNvGrpSpPr/>
              <p:nvPr/>
            </p:nvGrpSpPr>
            <p:grpSpPr>
              <a:xfrm>
                <a:off x="3907180" y="2351193"/>
                <a:ext cx="889771" cy="889771"/>
                <a:chOff x="3907180" y="2351193"/>
                <a:chExt cx="889771" cy="889771"/>
              </a:xfrm>
            </p:grpSpPr>
            <p:grpSp>
              <p:nvGrpSpPr>
                <p:cNvPr id="443" name="Google Shape;1070;p3">
                  <a:extLst>
                    <a:ext uri="{FF2B5EF4-FFF2-40B4-BE49-F238E27FC236}">
                      <a16:creationId xmlns:a16="http://schemas.microsoft.com/office/drawing/2014/main" id="{F4F60F10-6926-5BB6-D878-D18492B2C65E}"/>
                    </a:ext>
                  </a:extLst>
                </p:cNvPr>
                <p:cNvGrpSpPr/>
                <p:nvPr/>
              </p:nvGrpSpPr>
              <p:grpSpPr>
                <a:xfrm>
                  <a:off x="3907180" y="2351193"/>
                  <a:ext cx="889771" cy="889771"/>
                  <a:chOff x="3907180" y="2351193"/>
                  <a:chExt cx="889771" cy="889771"/>
                </a:xfrm>
              </p:grpSpPr>
              <p:sp>
                <p:nvSpPr>
                  <p:cNvPr id="445" name="Google Shape;1071;p3">
                    <a:extLst>
                      <a:ext uri="{FF2B5EF4-FFF2-40B4-BE49-F238E27FC236}">
                        <a16:creationId xmlns:a16="http://schemas.microsoft.com/office/drawing/2014/main" id="{0E07BE5E-8CCC-8815-55D6-DCDEF696E140}"/>
                      </a:ext>
                    </a:extLst>
                  </p:cNvPr>
                  <p:cNvSpPr/>
                  <p:nvPr/>
                </p:nvSpPr>
                <p:spPr>
                  <a:xfrm>
                    <a:off x="4263088" y="2943656"/>
                    <a:ext cx="160962" cy="294598"/>
                  </a:xfrm>
                  <a:custGeom>
                    <a:avLst/>
                    <a:gdLst/>
                    <a:ahLst/>
                    <a:cxnLst/>
                    <a:rect l="l" t="t" r="r" b="b"/>
                    <a:pathLst>
                      <a:path w="160962" h="294598" extrusionOk="0">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6" name="Google Shape;1072;p3">
                    <a:extLst>
                      <a:ext uri="{FF2B5EF4-FFF2-40B4-BE49-F238E27FC236}">
                        <a16:creationId xmlns:a16="http://schemas.microsoft.com/office/drawing/2014/main" id="{F09FCC92-9927-ECF2-058D-753A6035E50E}"/>
                      </a:ext>
                    </a:extLst>
                  </p:cNvPr>
                  <p:cNvSpPr/>
                  <p:nvPr/>
                </p:nvSpPr>
                <p:spPr>
                  <a:xfrm>
                    <a:off x="3907180" y="3003330"/>
                    <a:ext cx="267383" cy="237634"/>
                  </a:xfrm>
                  <a:custGeom>
                    <a:avLst/>
                    <a:gdLst/>
                    <a:ahLst/>
                    <a:cxnLst/>
                    <a:rect l="l" t="t" r="r" b="b"/>
                    <a:pathLst>
                      <a:path w="267383" h="237634" extrusionOk="0">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7" name="Google Shape;1073;p3">
                    <a:extLst>
                      <a:ext uri="{FF2B5EF4-FFF2-40B4-BE49-F238E27FC236}">
                        <a16:creationId xmlns:a16="http://schemas.microsoft.com/office/drawing/2014/main" id="{527F484A-046D-94F9-7AEE-F1E88EBF6B4E}"/>
                      </a:ext>
                    </a:extLst>
                  </p:cNvPr>
                  <p:cNvSpPr/>
                  <p:nvPr/>
                </p:nvSpPr>
                <p:spPr>
                  <a:xfrm>
                    <a:off x="4308254" y="2662839"/>
                    <a:ext cx="88525" cy="88525"/>
                  </a:xfrm>
                  <a:custGeom>
                    <a:avLst/>
                    <a:gdLst/>
                    <a:ahLst/>
                    <a:cxnLst/>
                    <a:rect l="l" t="t" r="r" b="b"/>
                    <a:pathLst>
                      <a:path w="88525" h="88525" extrusionOk="0">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8" name="Google Shape;1074;p3">
                    <a:extLst>
                      <a:ext uri="{FF2B5EF4-FFF2-40B4-BE49-F238E27FC236}">
                        <a16:creationId xmlns:a16="http://schemas.microsoft.com/office/drawing/2014/main" id="{8FC7CD10-00B7-C5CF-FBBF-6D1380F44F78}"/>
                      </a:ext>
                    </a:extLst>
                  </p:cNvPr>
                  <p:cNvSpPr/>
                  <p:nvPr/>
                </p:nvSpPr>
                <p:spPr>
                  <a:xfrm>
                    <a:off x="4232375" y="2588766"/>
                    <a:ext cx="238476" cy="237573"/>
                  </a:xfrm>
                  <a:custGeom>
                    <a:avLst/>
                    <a:gdLst/>
                    <a:ahLst/>
                    <a:cxnLst/>
                    <a:rect l="l" t="t" r="r" b="b"/>
                    <a:pathLst>
                      <a:path w="238476" h="237573" extrusionOk="0">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9" name="Google Shape;1075;p3">
                    <a:extLst>
                      <a:ext uri="{FF2B5EF4-FFF2-40B4-BE49-F238E27FC236}">
                        <a16:creationId xmlns:a16="http://schemas.microsoft.com/office/drawing/2014/main" id="{70002C05-F419-A2DE-1748-FB2C96B4F251}"/>
                      </a:ext>
                    </a:extLst>
                  </p:cNvPr>
                  <p:cNvSpPr/>
                  <p:nvPr/>
                </p:nvSpPr>
                <p:spPr>
                  <a:xfrm>
                    <a:off x="4026418" y="2855246"/>
                    <a:ext cx="667554" cy="88525"/>
                  </a:xfrm>
                  <a:custGeom>
                    <a:avLst/>
                    <a:gdLst/>
                    <a:ahLst/>
                    <a:cxnLst/>
                    <a:rect l="l" t="t" r="r" b="b"/>
                    <a:pathLst>
                      <a:path w="667554" h="88525" extrusionOk="0">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0" name="Google Shape;1076;p3">
                    <a:extLst>
                      <a:ext uri="{FF2B5EF4-FFF2-40B4-BE49-F238E27FC236}">
                        <a16:creationId xmlns:a16="http://schemas.microsoft.com/office/drawing/2014/main" id="{BFCA890A-B175-9E6B-EB53-3FCDD97CB55D}"/>
                      </a:ext>
                    </a:extLst>
                  </p:cNvPr>
                  <p:cNvSpPr/>
                  <p:nvPr/>
                </p:nvSpPr>
                <p:spPr>
                  <a:xfrm>
                    <a:off x="4338064" y="2351193"/>
                    <a:ext cx="192407" cy="206860"/>
                  </a:xfrm>
                  <a:custGeom>
                    <a:avLst/>
                    <a:gdLst/>
                    <a:ahLst/>
                    <a:cxnLst/>
                    <a:rect l="l" t="t" r="r" b="b"/>
                    <a:pathLst>
                      <a:path w="192407" h="206860" extrusionOk="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1" name="Google Shape;1077;p3">
                    <a:extLst>
                      <a:ext uri="{FF2B5EF4-FFF2-40B4-BE49-F238E27FC236}">
                        <a16:creationId xmlns:a16="http://schemas.microsoft.com/office/drawing/2014/main" id="{B1AD032B-4433-334A-C9EF-27CFCF220DEF}"/>
                      </a:ext>
                    </a:extLst>
                  </p:cNvPr>
                  <p:cNvSpPr/>
                  <p:nvPr/>
                </p:nvSpPr>
                <p:spPr>
                  <a:xfrm>
                    <a:off x="4026418" y="2973581"/>
                    <a:ext cx="29809" cy="29809"/>
                  </a:xfrm>
                  <a:custGeom>
                    <a:avLst/>
                    <a:gdLst/>
                    <a:ahLst/>
                    <a:cxnLst/>
                    <a:rect l="l" t="t" r="r" b="b"/>
                    <a:pathLst>
                      <a:path w="29809" h="29809" extrusionOk="0">
                        <a:moveTo>
                          <a:pt x="0" y="0"/>
                        </a:moveTo>
                        <a:lnTo>
                          <a:pt x="29810" y="0"/>
                        </a:lnTo>
                        <a:lnTo>
                          <a:pt x="29810" y="29810"/>
                        </a:lnTo>
                        <a:lnTo>
                          <a:pt x="0" y="29810"/>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2" name="Google Shape;1078;p3">
                    <a:extLst>
                      <a:ext uri="{FF2B5EF4-FFF2-40B4-BE49-F238E27FC236}">
                        <a16:creationId xmlns:a16="http://schemas.microsoft.com/office/drawing/2014/main" id="{53D919C2-0103-4D16-F314-DCCD996D765C}"/>
                      </a:ext>
                    </a:extLst>
                  </p:cNvPr>
                  <p:cNvSpPr/>
                  <p:nvPr/>
                </p:nvSpPr>
                <p:spPr>
                  <a:xfrm>
                    <a:off x="4663260" y="2943772"/>
                    <a:ext cx="29809" cy="29809"/>
                  </a:xfrm>
                  <a:custGeom>
                    <a:avLst/>
                    <a:gdLst/>
                    <a:ahLst/>
                    <a:cxnLst/>
                    <a:rect l="l" t="t" r="r" b="b"/>
                    <a:pathLst>
                      <a:path w="29809" h="29809" extrusionOk="0">
                        <a:moveTo>
                          <a:pt x="0" y="0"/>
                        </a:moveTo>
                        <a:lnTo>
                          <a:pt x="29810" y="0"/>
                        </a:lnTo>
                        <a:lnTo>
                          <a:pt x="29810" y="29810"/>
                        </a:lnTo>
                        <a:lnTo>
                          <a:pt x="0" y="29810"/>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3" name="Google Shape;1079;p3">
                    <a:extLst>
                      <a:ext uri="{FF2B5EF4-FFF2-40B4-BE49-F238E27FC236}">
                        <a16:creationId xmlns:a16="http://schemas.microsoft.com/office/drawing/2014/main" id="{382F0C9B-2D2E-6FFD-B4B9-68662626619D}"/>
                      </a:ext>
                    </a:extLst>
                  </p:cNvPr>
                  <p:cNvSpPr/>
                  <p:nvPr/>
                </p:nvSpPr>
                <p:spPr>
                  <a:xfrm>
                    <a:off x="4560281" y="3003391"/>
                    <a:ext cx="236670" cy="236670"/>
                  </a:xfrm>
                  <a:custGeom>
                    <a:avLst/>
                    <a:gdLst/>
                    <a:ahLst/>
                    <a:cxnLst/>
                    <a:rect l="l" t="t" r="r" b="b"/>
                    <a:pathLst>
                      <a:path w="236670" h="236670" extrusionOk="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444" name="Google Shape;1080;p3">
                  <a:extLst>
                    <a:ext uri="{FF2B5EF4-FFF2-40B4-BE49-F238E27FC236}">
                      <a16:creationId xmlns:a16="http://schemas.microsoft.com/office/drawing/2014/main" id="{40BF9EBA-1737-7A3A-8951-F56B23E8D254}"/>
                    </a:ext>
                  </a:extLst>
                </p:cNvPr>
                <p:cNvSpPr/>
                <p:nvPr/>
              </p:nvSpPr>
              <p:spPr>
                <a:xfrm>
                  <a:off x="4606351" y="3049460"/>
                  <a:ext cx="111108" cy="144531"/>
                </a:xfrm>
                <a:custGeom>
                  <a:avLst/>
                  <a:gdLst/>
                  <a:ahLst/>
                  <a:cxnLst/>
                  <a:rect l="l" t="t" r="r" b="b"/>
                  <a:pathLst>
                    <a:path w="111108" h="144531" extrusionOk="0">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spTree>
    <p:extLst>
      <p:ext uri="{BB962C8B-B14F-4D97-AF65-F5344CB8AC3E}">
        <p14:creationId xmlns:p14="http://schemas.microsoft.com/office/powerpoint/2010/main" val="297851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33112" y="1499140"/>
            <a:ext cx="5739060"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Urban Challenges from Multiple Perspectives</a:t>
            </a:r>
          </a:p>
        </p:txBody>
      </p:sp>
      <p:grpSp>
        <p:nvGrpSpPr>
          <p:cNvPr id="4" name="Group 3">
            <a:extLst>
              <a:ext uri="{FF2B5EF4-FFF2-40B4-BE49-F238E27FC236}">
                <a16:creationId xmlns:a16="http://schemas.microsoft.com/office/drawing/2014/main" id="{0235B850-555B-594E-1A05-9D2565C40431}"/>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AB401A7F-CA35-F135-5660-6861535A4596}"/>
                </a:ext>
              </a:extLst>
            </p:cNvPr>
            <p:cNvGrpSpPr/>
            <p:nvPr/>
          </p:nvGrpSpPr>
          <p:grpSpPr>
            <a:xfrm>
              <a:off x="797210" y="4589"/>
              <a:ext cx="7041579" cy="1670099"/>
              <a:chOff x="1415194" y="-412626"/>
              <a:chExt cx="7721581" cy="1831381"/>
            </a:xfrm>
          </p:grpSpPr>
          <p:sp>
            <p:nvSpPr>
              <p:cNvPr id="11" name="Rectangle 107">
                <a:extLst>
                  <a:ext uri="{FF2B5EF4-FFF2-40B4-BE49-F238E27FC236}">
                    <a16:creationId xmlns:a16="http://schemas.microsoft.com/office/drawing/2014/main" id="{340E0C09-6665-9C14-D734-ED4017A2965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E161A35C-832A-74D6-2735-0EDE69D505D8}"/>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856E910A-6545-BB4F-147C-FF01DB6F4E1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D6B6AC28-512D-3248-9FCD-C23AA24C9423}"/>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33E3DC15-E00F-9F6E-0E07-BC9015DCA48D}"/>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D896E033-25D9-F225-1FDF-822C94EBC951}"/>
              </a:ext>
            </a:extLst>
          </p:cNvPr>
          <p:cNvCxnSpPr>
            <a:cxnSpLocks/>
          </p:cNvCxnSpPr>
          <p:nvPr/>
        </p:nvCxnSpPr>
        <p:spPr>
          <a:xfrm>
            <a:off x="2308207" y="270124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E9AE36-0374-ECB5-E8D3-00A3E8B4A750}"/>
              </a:ext>
            </a:extLst>
          </p:cNvPr>
          <p:cNvCxnSpPr>
            <a:cxnSpLocks/>
          </p:cNvCxnSpPr>
          <p:nvPr/>
        </p:nvCxnSpPr>
        <p:spPr>
          <a:xfrm>
            <a:off x="2302189" y="448272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32D0F3-EF54-9861-73EB-10189BBC8041}"/>
              </a:ext>
            </a:extLst>
          </p:cNvPr>
          <p:cNvCxnSpPr>
            <a:cxnSpLocks/>
          </p:cNvCxnSpPr>
          <p:nvPr/>
        </p:nvCxnSpPr>
        <p:spPr>
          <a:xfrm>
            <a:off x="2302189" y="620842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A56EA7C7-57A5-3950-CE04-72CD8A843068}"/>
              </a:ext>
            </a:extLst>
          </p:cNvPr>
          <p:cNvSpPr txBox="1">
            <a:spLocks/>
          </p:cNvSpPr>
          <p:nvPr/>
        </p:nvSpPr>
        <p:spPr>
          <a:xfrm>
            <a:off x="901987" y="2586008"/>
            <a:ext cx="6356854" cy="589896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gn="l">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gn="l">
              <a:lnSpc>
                <a:spcPts val="1280"/>
              </a:lnSpc>
            </a:pPr>
            <a:r>
              <a:rPr lang="en-GB" sz="1150" noProof="0" dirty="0">
                <a:latin typeface="Calibri" panose="020F0502020204030204" pitchFamily="34" charset="0"/>
                <a:cs typeface="Calibri" panose="020F0502020204030204" pitchFamily="34" charset="0"/>
              </a:rPr>
              <a:t>These activities are designed to develop students’ capacities to approach engineering challenges holistically. The aim is to move beyond purely technical analysis and effectively integrate social, economic, and environmental perspectives into your problem-solving process. Students will learn to approach engineering challenges holistically by moving beyond technical analysis to consider social, economic, and environmental perspectives. They will practice identifying diverse stakeholder viewpoints, gathering relevant information from outside the engineering field, and applying this understanding to develop solutions to complex, globally-relevant problems with broad societal impact.</a:t>
            </a: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gn="l">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Listen to the Scenario: </a:t>
            </a:r>
            <a:r>
              <a:rPr lang="en-GB" sz="1150" noProof="0" dirty="0">
                <a:latin typeface="Calibri" panose="020F0502020204030204" pitchFamily="34" charset="0"/>
                <a:cs typeface="Calibri" panose="020F0502020204030204" pitchFamily="34" charset="0"/>
              </a:rPr>
              <a:t>A new pedestrian and cycling bridge is proposed in your town.</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Join a Group &amp; Get a Role: </a:t>
            </a:r>
            <a:r>
              <a:rPr lang="en-GB" sz="1150" noProof="0" dirty="0">
                <a:latin typeface="Calibri" panose="020F0502020204030204" pitchFamily="34" charset="0"/>
                <a:cs typeface="Calibri" panose="020F0502020204030204" pitchFamily="34" charset="0"/>
              </a:rPr>
              <a:t>In your group, each person takes on a different stakeholder role.</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Share Perspectives (Speed Rounds): </a:t>
            </a:r>
            <a:r>
              <a:rPr lang="en-GB" sz="1150" noProof="0" dirty="0">
                <a:latin typeface="Calibri" panose="020F0502020204030204" pitchFamily="34" charset="0"/>
                <a:cs typeface="Calibri" panose="020F0502020204030204" pitchFamily="34" charset="0"/>
              </a:rPr>
              <a:t>Take turns (1–2 mins each) sharing your stakeholder’s main concerns and priorities.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Class Discussion: </a:t>
            </a:r>
            <a:r>
              <a:rPr lang="en-GB" sz="1150" noProof="0" dirty="0">
                <a:latin typeface="Calibri" panose="020F0502020204030204" pitchFamily="34" charset="0"/>
                <a:cs typeface="Calibri" panose="020F0502020204030204" pitchFamily="34" charset="0"/>
              </a:rPr>
              <a:t>Reflect on what different perspectives you heard and how they might shape the final design.</a:t>
            </a: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r>
              <a:rPr lang="en-GB" sz="12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(15 to 30 minutes)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gn="l">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Introduction &amp; Scenario (5 minutes): </a:t>
            </a:r>
            <a:r>
              <a:rPr lang="en-GB" sz="1150" noProof="0" dirty="0">
                <a:latin typeface="Calibri" panose="020F0502020204030204" pitchFamily="34" charset="0"/>
                <a:cs typeface="Calibri" panose="020F0502020204030204" pitchFamily="34" charset="0"/>
              </a:rPr>
              <a:t>Briefly introduce the importance of considering multiple perspectives in engineering projects. Present a simple engineering scenario: "A proposal has been made to build a new pedestrian and cycling bridge across a river separating a residential area from a commercial district and park in your town."</a:t>
            </a:r>
          </a:p>
          <a:p>
            <a:pPr marL="358775" indent="-346075"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Role Assignment (5 minutes): </a:t>
            </a:r>
            <a:r>
              <a:rPr lang="en-GB" sz="1150" noProof="0" dirty="0">
                <a:latin typeface="Calibri" panose="020F0502020204030204" pitchFamily="34" charset="0"/>
                <a:cs typeface="Calibri" panose="020F0502020204030204" pitchFamily="34" charset="0"/>
              </a:rPr>
              <a:t>Divide students into small groups (4-5 students). Assign each student within the group a specific stakeholder role with a brief description of their main viewpoint/concern. Example Roles: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Design Engineer: </a:t>
            </a:r>
            <a:r>
              <a:rPr lang="en-GB" sz="1150" noProof="0" dirty="0">
                <a:latin typeface="Calibri" panose="020F0502020204030204" pitchFamily="34" charset="0"/>
                <a:cs typeface="Calibri" panose="020F0502020204030204" pitchFamily="34" charset="0"/>
              </a:rPr>
              <a:t>Focused on structural integrity, material costs, technical feasibility, safety regulations.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Local Shop Owner: </a:t>
            </a:r>
            <a:r>
              <a:rPr lang="en-GB" sz="1150" noProof="0" dirty="0">
                <a:latin typeface="Calibri" panose="020F0502020204030204" pitchFamily="34" charset="0"/>
                <a:cs typeface="Calibri" panose="020F0502020204030204" pitchFamily="34" charset="0"/>
              </a:rPr>
              <a:t>Concerned about increased foot traffic/business, potential construction disruption, cost implications (taxes?).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Environmental Scientist: </a:t>
            </a:r>
            <a:r>
              <a:rPr lang="en-GB" sz="1150" noProof="0" dirty="0">
                <a:latin typeface="Calibri" panose="020F0502020204030204" pitchFamily="34" charset="0"/>
                <a:cs typeface="Calibri" panose="020F0502020204030204" pitchFamily="34" charset="0"/>
              </a:rPr>
              <a:t>Focused on the river ecosystem, potential impact on aquatic life during/after construction, loss of green space near the banks.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Community Group Leader (Residential Side): </a:t>
            </a:r>
            <a:r>
              <a:rPr lang="en-GB" sz="1150" noProof="0" dirty="0">
                <a:latin typeface="Calibri" panose="020F0502020204030204" pitchFamily="34" charset="0"/>
                <a:cs typeface="Calibri" panose="020F0502020204030204" pitchFamily="34" charset="0"/>
              </a:rPr>
              <a:t>Focused on improved access to amenities/park, potential noise increase, impact on neighbourhood character, safety for children cycling.</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City Planner/Economist: </a:t>
            </a:r>
            <a:r>
              <a:rPr lang="en-GB" sz="1150" noProof="0" dirty="0">
                <a:latin typeface="Calibri" panose="020F0502020204030204" pitchFamily="34" charset="0"/>
                <a:cs typeface="Calibri" panose="020F0502020204030204" pitchFamily="34" charset="0"/>
              </a:rPr>
              <a:t>Focused on overall urban connectivity, promoting active transport (health benefits), project budget, long-term economic impact.</a:t>
            </a:r>
          </a:p>
          <a:p>
            <a:pPr marL="358775" indent="-346075"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Stakeholder "Speed-Dating“ (10 minutes): </a:t>
            </a:r>
            <a:r>
              <a:rPr lang="en-GB" sz="1150" noProof="0" dirty="0">
                <a:latin typeface="Calibri" panose="020F0502020204030204" pitchFamily="34" charset="0"/>
                <a:cs typeface="Calibri" panose="020F0502020204030204" pitchFamily="34" charset="0"/>
              </a:rPr>
              <a:t>In quick rounds (1-2 minutes each), have each "stakeholder" briefly present their primary perspective, concerns, or hopes regarding the bridge project to the others in their small group. The goal is just to articulate and hear the different viewpoints quickly.</a:t>
            </a:r>
          </a:p>
          <a:p>
            <a:pPr marL="358775" indent="-346075"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Debrief (5 minutes): </a:t>
            </a:r>
            <a:r>
              <a:rPr lang="en-GB" sz="1150" noProof="0" dirty="0">
                <a:latin typeface="Calibri" panose="020F0502020204030204" pitchFamily="34" charset="0"/>
                <a:cs typeface="Calibri" panose="020F0502020204030204" pitchFamily="34" charset="0"/>
              </a:rPr>
              <a:t>Bring the class together. Ask a few groups: What were some of the conflicting perspectives you heard? How might the purely technical perspective of the engineer need to be adjusted based on the other viewpoints? Reinforce that successful engineering requires understanding and integrating these diverse, often competing, valid perspectives.</a:t>
            </a: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3502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47D0-B72D-D65D-2598-12751F3D92AD}"/>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2818366C-4F57-664C-CB44-B2AC030CB23D}"/>
              </a:ext>
            </a:extLst>
          </p:cNvPr>
          <p:cNvSpPr txBox="1">
            <a:spLocks/>
          </p:cNvSpPr>
          <p:nvPr/>
        </p:nvSpPr>
        <p:spPr>
          <a:xfrm>
            <a:off x="879243" y="1549340"/>
            <a:ext cx="6896332"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Multi-Perspective Smartphone Sustainability</a:t>
            </a:r>
            <a:endParaRPr lang="en-GB" sz="2200" b="1" noProof="0" dirty="0">
              <a:solidFill>
                <a:srgbClr val="0E6E61"/>
              </a:solidFill>
              <a:highlight>
                <a:srgbClr val="FFFF00"/>
              </a:highlight>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9001C81F-77B6-4ADF-461A-8AF0000ADAA7}"/>
              </a:ext>
            </a:extLst>
          </p:cNvPr>
          <p:cNvGrpSpPr/>
          <p:nvPr/>
        </p:nvGrpSpPr>
        <p:grpSpPr>
          <a:xfrm>
            <a:off x="632678" y="4589"/>
            <a:ext cx="7206111" cy="1687885"/>
            <a:chOff x="632678" y="4589"/>
            <a:chExt cx="7206111" cy="1687885"/>
          </a:xfrm>
        </p:grpSpPr>
        <p:grpSp>
          <p:nvGrpSpPr>
            <p:cNvPr id="8" name="Group 7">
              <a:extLst>
                <a:ext uri="{FF2B5EF4-FFF2-40B4-BE49-F238E27FC236}">
                  <a16:creationId xmlns:a16="http://schemas.microsoft.com/office/drawing/2014/main" id="{DFF8289E-7BCB-8357-0676-89C9921A7AF7}"/>
                </a:ext>
              </a:extLst>
            </p:cNvPr>
            <p:cNvGrpSpPr/>
            <p:nvPr/>
          </p:nvGrpSpPr>
          <p:grpSpPr>
            <a:xfrm>
              <a:off x="797210" y="4589"/>
              <a:ext cx="7041579" cy="1670099"/>
              <a:chOff x="1415194" y="-412626"/>
              <a:chExt cx="7721581" cy="1831381"/>
            </a:xfrm>
          </p:grpSpPr>
          <p:sp>
            <p:nvSpPr>
              <p:cNvPr id="12" name="Rectangle 107">
                <a:extLst>
                  <a:ext uri="{FF2B5EF4-FFF2-40B4-BE49-F238E27FC236}">
                    <a16:creationId xmlns:a16="http://schemas.microsoft.com/office/drawing/2014/main" id="{6F4E4FD2-195E-1223-65AF-F41266E19572}"/>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4" name="Text Placeholder 1">
                <a:extLst>
                  <a:ext uri="{FF2B5EF4-FFF2-40B4-BE49-F238E27FC236}">
                    <a16:creationId xmlns:a16="http://schemas.microsoft.com/office/drawing/2014/main" id="{6A00B3A7-02D4-FC0C-9EC9-88235EB8BE55}"/>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9" name="Text Placeholder 32">
              <a:extLst>
                <a:ext uri="{FF2B5EF4-FFF2-40B4-BE49-F238E27FC236}">
                  <a16:creationId xmlns:a16="http://schemas.microsoft.com/office/drawing/2014/main" id="{0B905891-EF7D-6349-684F-98A4A61C08E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0" name="Straight Connector 9">
              <a:extLst>
                <a:ext uri="{FF2B5EF4-FFF2-40B4-BE49-F238E27FC236}">
                  <a16:creationId xmlns:a16="http://schemas.microsoft.com/office/drawing/2014/main" id="{2BAA5D77-BB61-961D-8848-C8EFC4C8EE1E}"/>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1" name="Text Placeholder 32">
              <a:extLst>
                <a:ext uri="{FF2B5EF4-FFF2-40B4-BE49-F238E27FC236}">
                  <a16:creationId xmlns:a16="http://schemas.microsoft.com/office/drawing/2014/main" id="{C8C3CADE-6917-7834-81A9-AEBB0502BF76}"/>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13AE26DA-4644-7CBE-7D18-78D3151BF66E}"/>
              </a:ext>
            </a:extLst>
          </p:cNvPr>
          <p:cNvCxnSpPr>
            <a:cxnSpLocks/>
          </p:cNvCxnSpPr>
          <p:nvPr/>
        </p:nvCxnSpPr>
        <p:spPr>
          <a:xfrm>
            <a:off x="2308207" y="270124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16E9A0-AE63-5F88-BB49-A185B4F63472}"/>
              </a:ext>
            </a:extLst>
          </p:cNvPr>
          <p:cNvCxnSpPr>
            <a:cxnSpLocks/>
          </p:cNvCxnSpPr>
          <p:nvPr/>
        </p:nvCxnSpPr>
        <p:spPr>
          <a:xfrm>
            <a:off x="2302189" y="386964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ADBBF2-1F4E-0BD1-2166-D445B8E03243}"/>
              </a:ext>
            </a:extLst>
          </p:cNvPr>
          <p:cNvCxnSpPr>
            <a:cxnSpLocks/>
          </p:cNvCxnSpPr>
          <p:nvPr/>
        </p:nvCxnSpPr>
        <p:spPr>
          <a:xfrm>
            <a:off x="2302189" y="647891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E06FA2CA-8594-F464-408F-4FC542E78BB4}"/>
              </a:ext>
            </a:extLst>
          </p:cNvPr>
          <p:cNvSpPr txBox="1">
            <a:spLocks/>
          </p:cNvSpPr>
          <p:nvPr/>
        </p:nvSpPr>
        <p:spPr>
          <a:xfrm>
            <a:off x="879243" y="2592117"/>
            <a:ext cx="6356854" cy="81959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8775" indent="-350838" algn="l">
              <a:lnSpc>
                <a:spcPts val="1280"/>
              </a:lnSpc>
              <a:tabLst>
                <a:tab pos="34925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50838" algn="l">
              <a:lnSpc>
                <a:spcPts val="1280"/>
              </a:lnSpc>
              <a:tabLst>
                <a:tab pos="349250" algn="l"/>
              </a:tabLst>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marL="7938" algn="l">
              <a:lnSpc>
                <a:spcPts val="1280"/>
              </a:lnSpc>
              <a:tabLst>
                <a:tab pos="349250" algn="l"/>
              </a:tabLst>
            </a:pPr>
            <a:r>
              <a:rPr lang="en-GB" sz="1150" noProof="0" dirty="0">
                <a:latin typeface="Calibri" panose="020F0502020204030204" pitchFamily="34" charset="0"/>
                <a:cs typeface="Calibri" panose="020F0502020204030204" pitchFamily="34" charset="0"/>
              </a:rPr>
              <a:t>In this activity, students will investigate the sustainability of smartphones by exploring economic, social, environmental, and technical perspectives. They will learn how to seek out non-technical information to better understand complex engineering problems.</a:t>
            </a:r>
          </a:p>
          <a:p>
            <a:pPr marL="358775" indent="-350838" algn="l">
              <a:lnSpc>
                <a:spcPts val="1280"/>
              </a:lnSpc>
              <a:tabLst>
                <a:tab pos="349250" algn="l"/>
              </a:tabLst>
            </a:pPr>
            <a:endParaRPr lang="en-GB" sz="11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1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50838" algn="l">
              <a:lnSpc>
                <a:spcPts val="1280"/>
              </a:lnSpc>
              <a:tabLst>
                <a:tab pos="349250" algn="l"/>
              </a:tabLst>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Understand the Problem: </a:t>
            </a:r>
            <a:r>
              <a:rPr lang="en-GB" sz="1150" noProof="0" dirty="0">
                <a:latin typeface="Calibri" panose="020F0502020204030204" pitchFamily="34" charset="0"/>
                <a:cs typeface="Calibri" panose="020F0502020204030204" pitchFamily="34" charset="0"/>
              </a:rPr>
              <a:t>Explore the question: How can we improve the sustainability of smartphone production and consumption?</a:t>
            </a: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Research Perspectives: </a:t>
            </a:r>
            <a:r>
              <a:rPr lang="en-GB" sz="1150" noProof="0" dirty="0">
                <a:latin typeface="Calibri" panose="020F0502020204030204" pitchFamily="34" charset="0"/>
                <a:cs typeface="Calibri" panose="020F0502020204030204" pitchFamily="34" charset="0"/>
              </a:rPr>
              <a:t>Working alone or in pairs, find one clear example for each of the following perspectives. Use online sources and take brief notes.</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Economic (e.g., cost, market demand, planned obsolescence)</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Social (e.g., labour conditions, consumer behaviour, e-waste health risks)</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Environmental (e.g., pollution, resource use, carbon footprint)</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Technical (e.g., repairability, material choices, battery or software design)</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Share: </a:t>
            </a:r>
            <a:r>
              <a:rPr lang="en-GB" sz="1150" noProof="0" dirty="0">
                <a:latin typeface="Calibri" panose="020F0502020204030204" pitchFamily="34" charset="0"/>
                <a:cs typeface="Calibri" panose="020F0502020204030204" pitchFamily="34" charset="0"/>
              </a:rPr>
              <a:t>Be ready to share one example you found and where you found it (e.g., news article, report, website).</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Reflect: </a:t>
            </a:r>
            <a:r>
              <a:rPr lang="en-GB" sz="1150" noProof="0" dirty="0">
                <a:latin typeface="Calibri" panose="020F0502020204030204" pitchFamily="34" charset="0"/>
                <a:cs typeface="Calibri" panose="020F0502020204030204" pitchFamily="34" charset="0"/>
              </a:rPr>
              <a:t>Think about which perspectives were easier or harder to research and why. Consider why engineers need to include all of these viewpoints.</a:t>
            </a: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r>
              <a:rPr lang="en-GB" sz="12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(45 to 60 minutes)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50838" algn="l">
              <a:lnSpc>
                <a:spcPts val="1280"/>
              </a:lnSpc>
              <a:tabLst>
                <a:tab pos="349250" algn="l"/>
              </a:tabLst>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Introduction &amp; Problem (5 minutes): </a:t>
            </a:r>
            <a:r>
              <a:rPr lang="en-GB" sz="1150" noProof="0" dirty="0">
                <a:latin typeface="Calibri" panose="020F0502020204030204" pitchFamily="34" charset="0"/>
                <a:cs typeface="Calibri" panose="020F0502020204030204" pitchFamily="34" charset="0"/>
              </a:rPr>
              <a:t>Explain that engineers often need to actively seek out non-technical information to understand the full context of a problem. Present a globally relevant problem statement: "How can we improve the sustainability of smartphone production and consumption?"</a:t>
            </a: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Guided Inquiry Task (25-35 minutes): </a:t>
            </a:r>
            <a:r>
              <a:rPr lang="en-GB" sz="1150" noProof="0" dirty="0">
                <a:latin typeface="Calibri" panose="020F0502020204030204" pitchFamily="34" charset="0"/>
                <a:cs typeface="Calibri" panose="020F0502020204030204" pitchFamily="34" charset="0"/>
              </a:rPr>
              <a:t>Working individually or in pairs, students must use online resources (start with suggested search terms or reputable sites if needed) to find and briefly summarize one concrete point for each of the following perspectives related to smartphone sustainability:</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Economic Perspective: (e.g., cost of conflict-free minerals, market demand for new models, cost of recycling infrastructure, planned obsolescence business models)</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 Social Perspective: (e.g., labour conditions in mining/manufacturing, consumer behaviour/desire for upgrades, digital divide issues, health impacts of e-waste handling)</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Environmental Perspective: (e.g., energy use in manufacturing/data centres, resource depletion (rare earths), e-waste pollution, carbon footprint of shipping)</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Technical/Engineering Perspective: (e.g., designing for disassembly/repair, material science for substitution, battery life improvements, software updates vs. hardware)</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Quick Sharing (10 minutes):</a:t>
            </a:r>
            <a:r>
              <a:rPr lang="en-GB" sz="1150" noProof="0" dirty="0">
                <a:latin typeface="Calibri" panose="020F0502020204030204" pitchFamily="34" charset="0"/>
                <a:cs typeface="Calibri" panose="020F0502020204030204" pitchFamily="34" charset="0"/>
              </a:rPr>
              <a:t> Have a few students briefly share one finding for each perspective type (economic, social, environmental), highlighting the source or type of information they found (e.g., news article, NGO report, economic data site, scientific paper abstract). The focus is on demonstrating the ability to find relevant external perspectives.</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4. Reflection (5 minutes): </a:t>
            </a:r>
            <a:r>
              <a:rPr lang="en-GB" sz="1150" noProof="0" dirty="0">
                <a:latin typeface="Calibri" panose="020F0502020204030204" pitchFamily="34" charset="0"/>
                <a:cs typeface="Calibri" panose="020F0502020204030204" pitchFamily="34" charset="0"/>
              </a:rPr>
              <a:t>Briefly discuss the challenges or ease of finding information for each perspective. Emphasize the need for engineers to proactively seek out these varied viewpoints when tackling complex problems.</a:t>
            </a:r>
          </a:p>
          <a:p>
            <a:pPr marL="358775" indent="-350838" algn="l">
              <a:lnSpc>
                <a:spcPts val="1280"/>
              </a:lnSpc>
              <a:tabLst>
                <a:tab pos="349250" algn="l"/>
              </a:tabLst>
            </a:pPr>
            <a:endParaRPr lang="en-GB" sz="90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90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90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23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879243" y="1458775"/>
            <a:ext cx="6686214"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Reducing Campus Plastic</a:t>
            </a:r>
            <a:endParaRPr lang="en-GB" sz="2200" b="1" noProof="0" dirty="0">
              <a:solidFill>
                <a:srgbClr val="0E6E61"/>
              </a:solidFill>
              <a:highlight>
                <a:srgbClr val="FFFF00"/>
              </a:highlight>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D0B605C-1F4E-86C3-B34F-CAAF8FBD4AD1}"/>
              </a:ext>
            </a:extLst>
          </p:cNvPr>
          <p:cNvGrpSpPr/>
          <p:nvPr/>
        </p:nvGrpSpPr>
        <p:grpSpPr>
          <a:xfrm>
            <a:off x="632678" y="4589"/>
            <a:ext cx="7206111" cy="1687885"/>
            <a:chOff x="632678" y="4589"/>
            <a:chExt cx="7206111" cy="1687885"/>
          </a:xfrm>
        </p:grpSpPr>
        <p:grpSp>
          <p:nvGrpSpPr>
            <p:cNvPr id="9" name="Group 8">
              <a:extLst>
                <a:ext uri="{FF2B5EF4-FFF2-40B4-BE49-F238E27FC236}">
                  <a16:creationId xmlns:a16="http://schemas.microsoft.com/office/drawing/2014/main" id="{8D9BC832-9F6B-0E0F-3081-9D41E1214AFF}"/>
                </a:ext>
              </a:extLst>
            </p:cNvPr>
            <p:cNvGrpSpPr/>
            <p:nvPr/>
          </p:nvGrpSpPr>
          <p:grpSpPr>
            <a:xfrm>
              <a:off x="797210" y="4589"/>
              <a:ext cx="7041579" cy="1670099"/>
              <a:chOff x="1415194" y="-412626"/>
              <a:chExt cx="7721581" cy="1831381"/>
            </a:xfrm>
          </p:grpSpPr>
          <p:sp>
            <p:nvSpPr>
              <p:cNvPr id="14" name="Rectangle 107">
                <a:extLst>
                  <a:ext uri="{FF2B5EF4-FFF2-40B4-BE49-F238E27FC236}">
                    <a16:creationId xmlns:a16="http://schemas.microsoft.com/office/drawing/2014/main" id="{3790BC5E-CD76-45A3-8D91-2FD15F14B52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3EED84B2-91A5-B07A-51D7-BC2529B568C8}"/>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10" name="Text Placeholder 32">
              <a:extLst>
                <a:ext uri="{FF2B5EF4-FFF2-40B4-BE49-F238E27FC236}">
                  <a16:creationId xmlns:a16="http://schemas.microsoft.com/office/drawing/2014/main" id="{A7D889AD-1291-1D2D-1E8F-11B37C42DAB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1" name="Straight Connector 10">
              <a:extLst>
                <a:ext uri="{FF2B5EF4-FFF2-40B4-BE49-F238E27FC236}">
                  <a16:creationId xmlns:a16="http://schemas.microsoft.com/office/drawing/2014/main" id="{CC3799B3-ED08-21CF-16E7-C1AEF9F21823}"/>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D0462C3E-D3D9-2601-2885-0F10FF1BE42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EE7C4B6B-930E-D05F-0780-57C35842A8F0}"/>
              </a:ext>
            </a:extLst>
          </p:cNvPr>
          <p:cNvCxnSpPr>
            <a:cxnSpLocks/>
          </p:cNvCxnSpPr>
          <p:nvPr/>
        </p:nvCxnSpPr>
        <p:spPr>
          <a:xfrm>
            <a:off x="2308207" y="245089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939150-4FB1-F73D-90B5-E80F4A70E925}"/>
              </a:ext>
            </a:extLst>
          </p:cNvPr>
          <p:cNvCxnSpPr>
            <a:cxnSpLocks/>
          </p:cNvCxnSpPr>
          <p:nvPr/>
        </p:nvCxnSpPr>
        <p:spPr>
          <a:xfrm>
            <a:off x="2302189" y="3767077"/>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52AE46-9CEE-0C30-375C-B535B2907607}"/>
              </a:ext>
            </a:extLst>
          </p:cNvPr>
          <p:cNvCxnSpPr>
            <a:cxnSpLocks/>
          </p:cNvCxnSpPr>
          <p:nvPr/>
        </p:nvCxnSpPr>
        <p:spPr>
          <a:xfrm>
            <a:off x="2302189" y="60149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6">
            <a:extLst>
              <a:ext uri="{FF2B5EF4-FFF2-40B4-BE49-F238E27FC236}">
                <a16:creationId xmlns:a16="http://schemas.microsoft.com/office/drawing/2014/main" id="{52F65BF8-B06B-AAA9-A4CC-FE95CBBACFD6}"/>
              </a:ext>
            </a:extLst>
          </p:cNvPr>
          <p:cNvSpPr txBox="1">
            <a:spLocks/>
          </p:cNvSpPr>
          <p:nvPr/>
        </p:nvSpPr>
        <p:spPr>
          <a:xfrm>
            <a:off x="879243" y="2347474"/>
            <a:ext cx="6356854" cy="366750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8775" indent="-346075"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46075" algn="l">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marL="7938" indent="4763" algn="l">
              <a:lnSpc>
                <a:spcPts val="1280"/>
              </a:lnSpc>
            </a:pPr>
            <a:r>
              <a:rPr lang="en-GB" sz="1150" noProof="0" dirty="0">
                <a:latin typeface="Calibri" panose="020F0502020204030204" pitchFamily="34" charset="0"/>
                <a:cs typeface="Calibri" panose="020F0502020204030204" pitchFamily="34" charset="0"/>
              </a:rPr>
              <a:t>In this activity, students will work in teams to address a real-world sustainability challenge: reducing single-use plastic on campus. By exploring the issue through technical, social, economic, and environmental perspectives, students will learn to develop balanced, practical solutions and apply systems thinking to ethical engineering decisions.</a:t>
            </a:r>
          </a:p>
          <a:p>
            <a:pPr marL="358775" indent="-346075" algn="l">
              <a:lnSpc>
                <a:spcPts val="1280"/>
              </a:lnSpc>
            </a:pPr>
            <a:endParaRPr lang="en-GB" sz="1150" noProof="0" dirty="0">
              <a:latin typeface="Calibri" panose="020F0502020204030204" pitchFamily="34" charset="0"/>
              <a:cs typeface="Calibri" panose="020F0502020204030204" pitchFamily="34" charset="0"/>
            </a:endParaRPr>
          </a:p>
          <a:p>
            <a:pPr marL="358775" indent="-346075" algn="l">
              <a:lnSpc>
                <a:spcPts val="1280"/>
              </a:lnSpc>
            </a:pPr>
            <a:endParaRPr lang="en-GB" sz="1150" noProof="0" dirty="0">
              <a:latin typeface="Calibri" panose="020F0502020204030204" pitchFamily="34" charset="0"/>
              <a:cs typeface="Calibri" panose="020F0502020204030204" pitchFamily="34" charset="0"/>
            </a:endParaRPr>
          </a:p>
          <a:p>
            <a:pPr marL="358775" indent="-346075"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46075" algn="l">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Understand the Problem:</a:t>
            </a:r>
            <a:r>
              <a:rPr lang="en-GB" sz="1150" noProof="0" dirty="0">
                <a:latin typeface="Calibri" panose="020F0502020204030204" pitchFamily="34" charset="0"/>
                <a:cs typeface="Calibri" panose="020F0502020204030204" pitchFamily="34" charset="0"/>
              </a:rPr>
              <a:t> Develop a realistic plan to reduce plastic waste from food packaging on campus.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Explore &amp; Map</a:t>
            </a:r>
            <a:r>
              <a:rPr lang="en-GB" sz="1150" noProof="0" dirty="0">
                <a:latin typeface="Calibri" panose="020F0502020204030204" pitchFamily="34" charset="0"/>
                <a:cs typeface="Calibri" panose="020F0502020204030204" pitchFamily="34" charset="0"/>
              </a:rPr>
              <a:t>: Identify key issues and stakeholders. Use a diagram to show their connections.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Brainstorm Ideas</a:t>
            </a:r>
            <a:r>
              <a:rPr lang="en-GB" sz="1150" noProof="0" dirty="0">
                <a:latin typeface="Calibri" panose="020F0502020204030204" pitchFamily="34" charset="0"/>
                <a:cs typeface="Calibri" panose="020F0502020204030204" pitchFamily="34" charset="0"/>
              </a:rPr>
              <a:t>: List possible solutions (e.g., reusables, better recycling, awareness).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Evaluate Options: </a:t>
            </a:r>
            <a:r>
              <a:rPr lang="en-GB" sz="1150" noProof="0" dirty="0">
                <a:latin typeface="Calibri" panose="020F0502020204030204" pitchFamily="34" charset="0"/>
                <a:cs typeface="Calibri" panose="020F0502020204030204" pitchFamily="34" charset="0"/>
              </a:rPr>
              <a:t>For your top ideas, consider: Can it work? Is it affordable? Will people use it? Will it reduce plastic?</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Make a Plan: </a:t>
            </a:r>
            <a:r>
              <a:rPr lang="en-GB" sz="1150" noProof="0" dirty="0">
                <a:latin typeface="Calibri" panose="020F0502020204030204" pitchFamily="34" charset="0"/>
                <a:cs typeface="Calibri" panose="020F0502020204030204" pitchFamily="34" charset="0"/>
              </a:rPr>
              <a:t>Choose your best idea(s) and explain how they balance technical, social, economic, and environmental factors.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Present &amp; Discuss: </a:t>
            </a:r>
            <a:r>
              <a:rPr lang="en-GB" sz="1150" noProof="0" dirty="0">
                <a:latin typeface="Calibri" panose="020F0502020204030204" pitchFamily="34" charset="0"/>
                <a:cs typeface="Calibri" panose="020F0502020204030204" pitchFamily="34" charset="0"/>
              </a:rPr>
              <a:t>Share your plan and how you balanced perspectives. Join the class discussion.</a:t>
            </a:r>
          </a:p>
          <a:p>
            <a:pPr marL="358775" indent="-346075" algn="l">
              <a:lnSpc>
                <a:spcPts val="1280"/>
              </a:lnSpc>
            </a:pPr>
            <a:endParaRPr lang="en-GB" noProof="0" dirty="0">
              <a:latin typeface="Calibri" panose="020F0502020204030204" pitchFamily="34" charset="0"/>
              <a:cs typeface="Calibri" panose="020F0502020204030204" pitchFamily="34" charset="0"/>
            </a:endParaRPr>
          </a:p>
          <a:p>
            <a:pPr marL="358775" indent="-346075" algn="l">
              <a:lnSpc>
                <a:spcPts val="1280"/>
              </a:lnSpc>
            </a:pPr>
            <a:endParaRPr lang="en-GB" noProof="0" dirty="0">
              <a:latin typeface="Calibri" panose="020F0502020204030204" pitchFamily="34" charset="0"/>
              <a:cs typeface="Calibri" panose="020F0502020204030204" pitchFamily="34" charset="0"/>
            </a:endParaRPr>
          </a:p>
          <a:p>
            <a:pPr marL="358775" indent="-346075" algn="l">
              <a:lnSpc>
                <a:spcPts val="1280"/>
              </a:lnSpc>
            </a:pPr>
            <a:r>
              <a:rPr lang="en-GB" sz="14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(70-90 minutes)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46075" algn="l">
              <a:lnSpc>
                <a:spcPts val="1280"/>
              </a:lnSpc>
            </a:pPr>
            <a:endParaRPr lang="en-GB" sz="14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Problem Introduction (10 minutes): </a:t>
            </a:r>
            <a:r>
              <a:rPr lang="en-GB" sz="1150" noProof="0" dirty="0">
                <a:latin typeface="Calibri" panose="020F0502020204030204" pitchFamily="34" charset="0"/>
                <a:cs typeface="Calibri" panose="020F0502020204030204" pitchFamily="34" charset="0"/>
              </a:rPr>
              <a:t>Present a complex, multi-faceted engineering challenge: "Develop a plan to significantly reduce single-use plastic waste originating from food packaging and consumption within the university campus environment." Explain that the goal isn't a perfect final design, but a well-justified proposal that explicitly balances different perspectives.</a:t>
            </a:r>
          </a:p>
          <a:p>
            <a:pPr marL="358775" indent="-346075"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Group Work - PBL Cycle (40-60 minutes): </a:t>
            </a:r>
            <a:r>
              <a:rPr lang="en-GB" sz="1150" noProof="0" dirty="0">
                <a:latin typeface="Calibri" panose="020F0502020204030204" pitchFamily="34" charset="0"/>
                <a:cs typeface="Calibri" panose="020F0502020204030204" pitchFamily="34" charset="0"/>
              </a:rPr>
              <a:t>Divide students into groups. Guide them through a simplified PBL process:</a:t>
            </a:r>
            <a:endParaRPr lang="en-GB" sz="1150" b="1" noProof="0" dirty="0">
              <a:latin typeface="Calibri" panose="020F0502020204030204" pitchFamily="34" charset="0"/>
              <a:cs typeface="Calibri" panose="020F0502020204030204" pitchFamily="34" charset="0"/>
            </a:endParaRP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Define &amp; Analyse Problem: </a:t>
            </a:r>
            <a:r>
              <a:rPr lang="en-GB" sz="1150" noProof="0" dirty="0">
                <a:latin typeface="Calibri" panose="020F0502020204030204" pitchFamily="34" charset="0"/>
                <a:cs typeface="Calibri" panose="020F0502020204030204" pitchFamily="34" charset="0"/>
              </a:rPr>
              <a:t>What are the technical aspects? Who are the key stakeholders (students, food vendors, university admin, waste management, suppliers)? What are their likely perspectives (building on Core activity skills)? Use mapping/systems thinking to visualize connections.</a:t>
            </a:r>
            <a:endParaRPr lang="en-GB" sz="1150" b="1" noProof="0" dirty="0">
              <a:latin typeface="Calibri" panose="020F0502020204030204" pitchFamily="34" charset="0"/>
              <a:cs typeface="Calibri" panose="020F0502020204030204" pitchFamily="34" charset="0"/>
            </a:endParaRP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Brainstorm Solutions: </a:t>
            </a:r>
            <a:r>
              <a:rPr lang="en-GB" sz="1150" noProof="0" dirty="0">
                <a:latin typeface="Calibri" panose="020F0502020204030204" pitchFamily="34" charset="0"/>
                <a:cs typeface="Calibri" panose="020F0502020204030204" pitchFamily="34" charset="0"/>
              </a:rPr>
              <a:t>Generate a range of potential interventions (e.g., reusable container schemes, water refill stations, vendor incentives/penalties, biodegradable packaging mandates, awareness campaigns, improved recycling infrastructure).</a:t>
            </a: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Gather &amp; Integrate Perspectives (Simulated/Guided): </a:t>
            </a:r>
            <a:r>
              <a:rPr lang="en-GB" sz="1150" noProof="0" dirty="0">
                <a:latin typeface="Calibri" panose="020F0502020204030204" pitchFamily="34" charset="0"/>
                <a:cs typeface="Calibri" panose="020F0502020204030204" pitchFamily="34" charset="0"/>
              </a:rPr>
              <a:t>For their top 1-2 solutions, groups must consider/find information on:</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Technical Feasibility</a:t>
            </a:r>
            <a:r>
              <a:rPr lang="en-GB" sz="1150" noProof="0" dirty="0">
                <a:latin typeface="Calibri" panose="020F0502020204030204" pitchFamily="34" charset="0"/>
                <a:cs typeface="Calibri" panose="020F0502020204030204" pitchFamily="34" charset="0"/>
              </a:rPr>
              <a:t>: Can it be implemented reliably?</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Economic Viability: </a:t>
            </a:r>
            <a:r>
              <a:rPr lang="en-GB" sz="1150" noProof="0" dirty="0">
                <a:latin typeface="Calibri" panose="020F0502020204030204" pitchFamily="34" charset="0"/>
                <a:cs typeface="Calibri" panose="020F0502020204030204" pitchFamily="34" charset="0"/>
              </a:rPr>
              <a:t>What are the costs/savings for vendors, students, university?</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Social Acceptability/Usability: </a:t>
            </a:r>
            <a:r>
              <a:rPr lang="en-GB" sz="1150" noProof="0" dirty="0">
                <a:latin typeface="Calibri" panose="020F0502020204030204" pitchFamily="34" charset="0"/>
                <a:cs typeface="Calibri" panose="020F0502020204030204" pitchFamily="34" charset="0"/>
              </a:rPr>
              <a:t>Will students/vendors participate? Is it convenient? Are there equity concerns?</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Environmental Impact: </a:t>
            </a:r>
            <a:r>
              <a:rPr lang="en-GB" sz="1150" noProof="0" dirty="0">
                <a:latin typeface="Calibri" panose="020F0502020204030204" pitchFamily="34" charset="0"/>
                <a:cs typeface="Calibri" panose="020F0502020204030204" pitchFamily="34" charset="0"/>
              </a:rPr>
              <a:t>Does it genuinely reduce plastic? Are there unintended consequences (e.g., water/energy use for washing reusables)? </a:t>
            </a:r>
          </a:p>
          <a:p>
            <a:pPr marL="763588" indent="-220663"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 can provide brief perspective snippets or guide quick searches here, building on Advanced activity skills, if you completed this activity)</a:t>
            </a: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Develop Proposed Plan: </a:t>
            </a:r>
            <a:r>
              <a:rPr lang="en-GB" sz="1150" noProof="0" dirty="0">
                <a:latin typeface="Calibri" panose="020F0502020204030204" pitchFamily="34" charset="0"/>
                <a:cs typeface="Calibri" panose="020F0502020204030204" pitchFamily="34" charset="0"/>
              </a:rPr>
              <a:t>Select and outline a multi-pronged plan, explaining how it attempts to balance the technical requirements with the gathered economic, social, and environmental perspectives and trade-offs.</a:t>
            </a: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sz="1100" b="1" noProof="0" dirty="0">
              <a:latin typeface="Calibri" panose="020F0502020204030204" pitchFamily="34" charset="0"/>
              <a:cs typeface="Calibri" panose="020F0502020204030204" pitchFamily="34" charset="0"/>
            </a:endParaRPr>
          </a:p>
          <a:p>
            <a:pPr marL="358775" indent="-346075" algn="l">
              <a:lnSpc>
                <a:spcPts val="1280"/>
              </a:lnSpc>
            </a:pPr>
            <a:endParaRPr lang="en-GB" sz="1000" noProof="0" dirty="0">
              <a:latin typeface="Calibri" panose="020F0502020204030204" pitchFamily="34" charset="0"/>
              <a:cs typeface="Calibri" panose="020F0502020204030204" pitchFamily="34" charset="0"/>
            </a:endParaRPr>
          </a:p>
          <a:p>
            <a:pPr marL="358775" indent="-346075" algn="l">
              <a:lnSpc>
                <a:spcPts val="1280"/>
              </a:lnSpc>
            </a:pPr>
            <a:endParaRPr lang="en-GB" sz="1000" noProof="0" dirty="0">
              <a:latin typeface="Calibri" panose="020F0502020204030204" pitchFamily="34" charset="0"/>
              <a:cs typeface="Calibri" panose="020F0502020204030204" pitchFamily="34" charset="0"/>
            </a:endParaRP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658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987EA9E-C3F9-C0F5-2891-99BE6EF4F909}"/>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F72D661B-1A10-5985-EA7A-BAEF8CE3FCE6}"/>
                </a:ext>
              </a:extLst>
            </p:cNvPr>
            <p:cNvGrpSpPr/>
            <p:nvPr/>
          </p:nvGrpSpPr>
          <p:grpSpPr>
            <a:xfrm>
              <a:off x="797210" y="4589"/>
              <a:ext cx="7041579" cy="1670099"/>
              <a:chOff x="1415194" y="-412626"/>
              <a:chExt cx="7721581" cy="1831381"/>
            </a:xfrm>
          </p:grpSpPr>
          <p:sp>
            <p:nvSpPr>
              <p:cNvPr id="10" name="Rectangle 107">
                <a:extLst>
                  <a:ext uri="{FF2B5EF4-FFF2-40B4-BE49-F238E27FC236}">
                    <a16:creationId xmlns:a16="http://schemas.microsoft.com/office/drawing/2014/main" id="{28FAB43D-6E22-E02F-501D-EBE4AE13AA2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730FE325-72E2-8905-D7D1-91E292EA269A}"/>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939F0570-089A-B226-3F54-15CB9933643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6E7E60A2-5235-92FD-D6FF-54E273C89046}"/>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5699656B-733D-E366-80CD-6449A6CCF93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2" name="Text Placeholder 4">
            <a:extLst>
              <a:ext uri="{FF2B5EF4-FFF2-40B4-BE49-F238E27FC236}">
                <a16:creationId xmlns:a16="http://schemas.microsoft.com/office/drawing/2014/main" id="{995494F3-9121-0645-DADF-63EA9D91AE84}"/>
              </a:ext>
            </a:extLst>
          </p:cNvPr>
          <p:cNvSpPr txBox="1">
            <a:spLocks/>
          </p:cNvSpPr>
          <p:nvPr/>
        </p:nvSpPr>
        <p:spPr>
          <a:xfrm>
            <a:off x="879243" y="1458775"/>
            <a:ext cx="6686214"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Reducing Campus Plastic</a:t>
            </a:r>
            <a:endParaRPr lang="en-GB" sz="2200" b="1" noProof="0" dirty="0">
              <a:solidFill>
                <a:srgbClr val="0E6E61"/>
              </a:solidFill>
              <a:highlight>
                <a:srgbClr val="FFFF00"/>
              </a:highlight>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EF89DD01-68A1-8FAE-F960-5460F935C8F2}"/>
              </a:ext>
            </a:extLst>
          </p:cNvPr>
          <p:cNvCxnSpPr>
            <a:cxnSpLocks/>
          </p:cNvCxnSpPr>
          <p:nvPr/>
        </p:nvCxnSpPr>
        <p:spPr>
          <a:xfrm>
            <a:off x="2302189" y="280741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35F81948-3047-63AA-C81D-C7F77B88A4CA}"/>
              </a:ext>
            </a:extLst>
          </p:cNvPr>
          <p:cNvSpPr txBox="1">
            <a:spLocks/>
          </p:cNvSpPr>
          <p:nvPr/>
        </p:nvSpPr>
        <p:spPr>
          <a:xfrm>
            <a:off x="873225" y="2666524"/>
            <a:ext cx="6356854" cy="7685992"/>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2)</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400" b="1" noProof="0" dirty="0">
              <a:latin typeface="Calibri" panose="020F0502020204030204" pitchFamily="34" charset="0"/>
              <a:cs typeface="Calibri" panose="020F0502020204030204" pitchFamily="34" charset="0"/>
            </a:endParaRPr>
          </a:p>
          <a:p>
            <a:pPr marL="358775" indent="-346075">
              <a:lnSpc>
                <a:spcPts val="1280"/>
              </a:lnSpc>
              <a:buClr>
                <a:srgbClr val="3FC2E0"/>
              </a:buClr>
              <a:buSzPct val="140000"/>
              <a:buFont typeface="+mj-lt"/>
              <a:buAutoNum type="arabicPeriod" startAt="3"/>
            </a:pPr>
            <a:r>
              <a:rPr lang="en-GB" sz="1150" b="1" noProof="0" dirty="0">
                <a:latin typeface="Calibri" panose="020F0502020204030204" pitchFamily="34" charset="0"/>
                <a:cs typeface="Calibri" panose="020F0502020204030204" pitchFamily="34" charset="0"/>
              </a:rPr>
              <a:t>Presentations &amp; Discussion (15-20 minutes): </a:t>
            </a:r>
            <a:r>
              <a:rPr lang="en-GB" sz="1150" noProof="0" dirty="0">
                <a:latin typeface="Calibri" panose="020F0502020204030204" pitchFamily="34" charset="0"/>
                <a:cs typeface="Calibri" panose="020F0502020204030204" pitchFamily="34" charset="0"/>
              </a:rPr>
              <a:t>Each group briefly presents their proposed plan, specifically highlighting how they considered and balanced different perspectives. Facilitate a class discussion comparing approaches and the challenges of integrating diverse viewpoints.</a:t>
            </a:r>
          </a:p>
          <a:p>
            <a:pPr marL="358775" indent="-346075">
              <a:lnSpc>
                <a:spcPts val="1280"/>
              </a:lnSpc>
              <a:buClr>
                <a:srgbClr val="3FC2E0"/>
              </a:buClr>
              <a:buSzPct val="140000"/>
              <a:buFont typeface="+mj-lt"/>
              <a:buAutoNum type="arabicPeriod" startAt="3"/>
            </a:pPr>
            <a:endParaRPr lang="en-GB" sz="1150" b="1" noProof="0" dirty="0">
              <a:latin typeface="Calibri" panose="020F0502020204030204" pitchFamily="34" charset="0"/>
              <a:cs typeface="Calibri" panose="020F0502020204030204" pitchFamily="34" charset="0"/>
            </a:endParaRPr>
          </a:p>
          <a:p>
            <a:pPr marL="358775" indent="-346075">
              <a:lnSpc>
                <a:spcPts val="1280"/>
              </a:lnSpc>
              <a:buClr>
                <a:srgbClr val="3FC2E0"/>
              </a:buClr>
              <a:buSzPct val="140000"/>
              <a:buFont typeface="+mj-lt"/>
              <a:buAutoNum type="arabicPeriod" startAt="3"/>
            </a:pPr>
            <a:r>
              <a:rPr lang="en-GB" sz="1150" b="1" noProof="0" dirty="0">
                <a:latin typeface="Calibri" panose="020F0502020204030204" pitchFamily="34" charset="0"/>
                <a:cs typeface="Calibri" panose="020F0502020204030204" pitchFamily="34" charset="0"/>
              </a:rPr>
              <a:t>Wrap-up (5 minutes): </a:t>
            </a:r>
            <a:r>
              <a:rPr lang="en-GB" sz="1150" noProof="0" dirty="0">
                <a:latin typeface="Calibri" panose="020F0502020204030204" pitchFamily="34" charset="0"/>
                <a:cs typeface="Calibri" panose="020F0502020204030204" pitchFamily="34" charset="0"/>
              </a:rPr>
              <a:t>Summarize the importance of this interdisciplinary approach for developing robust and responsible engineering solutions to real-world problems.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16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820E-DB4B-C7D8-B47A-5DBFCA2E63FB}"/>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12ABC557-5804-294E-2C70-C1023B6B94A7}"/>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Applied teaching pedagogies:</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
        <p:nvSpPr>
          <p:cNvPr id="4" name="Text Placeholder 6">
            <a:extLst>
              <a:ext uri="{FF2B5EF4-FFF2-40B4-BE49-F238E27FC236}">
                <a16:creationId xmlns:a16="http://schemas.microsoft.com/office/drawing/2014/main" id="{B9872C7A-BD72-3DBB-D0B8-37EE24869297}"/>
              </a:ext>
            </a:extLst>
          </p:cNvPr>
          <p:cNvSpPr txBox="1">
            <a:spLocks/>
          </p:cNvSpPr>
          <p:nvPr/>
        </p:nvSpPr>
        <p:spPr>
          <a:xfrm>
            <a:off x="960045" y="2871224"/>
            <a:ext cx="6068373" cy="1359632"/>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OP1	</a:t>
            </a:r>
            <a:r>
              <a:rPr lang="en-GB" sz="1400" noProof="0" dirty="0">
                <a:latin typeface="Calibri" panose="020F0502020204030204" pitchFamily="34" charset="0"/>
                <a:cs typeface="Calibri" panose="020F0502020204030204" pitchFamily="34" charset="0"/>
              </a:rPr>
              <a:t>Role-Play</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OP2	</a:t>
            </a:r>
            <a:r>
              <a:rPr lang="en-GB" sz="1400" noProof="0" dirty="0">
                <a:latin typeface="Calibri" panose="020F0502020204030204" pitchFamily="34" charset="0"/>
                <a:cs typeface="Calibri" panose="020F0502020204030204" pitchFamily="34" charset="0"/>
              </a:rPr>
              <a:t>Simulation</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6" name="Text Placeholder 6">
            <a:extLst>
              <a:ext uri="{FF2B5EF4-FFF2-40B4-BE49-F238E27FC236}">
                <a16:creationId xmlns:a16="http://schemas.microsoft.com/office/drawing/2014/main" id="{45C57402-DC0D-5E57-3409-0C3A1BD3517E}"/>
              </a:ext>
            </a:extLst>
          </p:cNvPr>
          <p:cNvSpPr txBox="1">
            <a:spLocks/>
          </p:cNvSpPr>
          <p:nvPr/>
        </p:nvSpPr>
        <p:spPr>
          <a:xfrm>
            <a:off x="906176" y="4984516"/>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Web Quests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02P	</a:t>
            </a:r>
            <a:r>
              <a:rPr lang="en-GB" sz="1400" noProof="0" dirty="0">
                <a:latin typeface="Calibri" panose="020F0502020204030204" pitchFamily="34" charset="0"/>
                <a:cs typeface="Calibri" panose="020F0502020204030204" pitchFamily="34" charset="0"/>
              </a:rPr>
              <a:t>Guided Inquiry</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10" name="Text Placeholder 6">
            <a:extLst>
              <a:ext uri="{FF2B5EF4-FFF2-40B4-BE49-F238E27FC236}">
                <a16:creationId xmlns:a16="http://schemas.microsoft.com/office/drawing/2014/main" id="{C0C0CD4B-C1F1-62B6-2B19-9E0F7BF022DE}"/>
              </a:ext>
            </a:extLst>
          </p:cNvPr>
          <p:cNvSpPr txBox="1">
            <a:spLocks/>
          </p:cNvSpPr>
          <p:nvPr/>
        </p:nvSpPr>
        <p:spPr>
          <a:xfrm>
            <a:off x="853599" y="6933202"/>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03P	</a:t>
            </a:r>
            <a:r>
              <a:rPr lang="en-GB" sz="1400" noProof="0" dirty="0">
                <a:latin typeface="Calibri" panose="020F0502020204030204" pitchFamily="34" charset="0"/>
                <a:cs typeface="Calibri" panose="020F0502020204030204" pitchFamily="34" charset="0"/>
              </a:rPr>
              <a:t>Problem-Based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14P	</a:t>
            </a:r>
            <a:r>
              <a:rPr lang="en-GB" sz="1400" noProof="0" dirty="0">
                <a:latin typeface="Calibri" panose="020F0502020204030204" pitchFamily="34" charset="0"/>
                <a:cs typeface="Calibri" panose="020F0502020204030204" pitchFamily="34" charset="0"/>
              </a:rPr>
              <a:t>Systems Thinking Exercise</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DE1E34F2-1118-C8B4-DC54-4D38C1881003}"/>
              </a:ext>
            </a:extLst>
          </p:cNvPr>
          <p:cNvGrpSpPr/>
          <p:nvPr/>
        </p:nvGrpSpPr>
        <p:grpSpPr>
          <a:xfrm>
            <a:off x="632678" y="4589"/>
            <a:ext cx="7206111" cy="1687885"/>
            <a:chOff x="632678" y="4589"/>
            <a:chExt cx="7206111" cy="1687885"/>
          </a:xfrm>
        </p:grpSpPr>
        <p:grpSp>
          <p:nvGrpSpPr>
            <p:cNvPr id="9" name="Group 8">
              <a:extLst>
                <a:ext uri="{FF2B5EF4-FFF2-40B4-BE49-F238E27FC236}">
                  <a16:creationId xmlns:a16="http://schemas.microsoft.com/office/drawing/2014/main" id="{3F0DC3FF-327C-F14F-61FC-8F0E260FC606}"/>
                </a:ext>
              </a:extLst>
            </p:cNvPr>
            <p:cNvGrpSpPr/>
            <p:nvPr/>
          </p:nvGrpSpPr>
          <p:grpSpPr>
            <a:xfrm>
              <a:off x="797210" y="4589"/>
              <a:ext cx="7041579" cy="1670099"/>
              <a:chOff x="1415194" y="-412626"/>
              <a:chExt cx="7721581" cy="1831381"/>
            </a:xfrm>
          </p:grpSpPr>
          <p:sp>
            <p:nvSpPr>
              <p:cNvPr id="14" name="Rectangle 107">
                <a:extLst>
                  <a:ext uri="{FF2B5EF4-FFF2-40B4-BE49-F238E27FC236}">
                    <a16:creationId xmlns:a16="http://schemas.microsoft.com/office/drawing/2014/main" id="{A6B3FDFD-08F0-0207-FD70-6B87C6AA0D8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03DFAC2B-4094-BD3F-6334-63A980AA4C50}"/>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11" name="Text Placeholder 32">
              <a:extLst>
                <a:ext uri="{FF2B5EF4-FFF2-40B4-BE49-F238E27FC236}">
                  <a16:creationId xmlns:a16="http://schemas.microsoft.com/office/drawing/2014/main" id="{EF19E9AA-B54F-FAF7-7BFE-A027138C607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5BE9801-0118-6CB3-0A58-BCF9A512E975}"/>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11B52A0D-7096-CE05-E1B5-DBAC07AC6EA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939239C9-BAB6-9956-62B2-B86846490E92}"/>
              </a:ext>
            </a:extLst>
          </p:cNvPr>
          <p:cNvCxnSpPr>
            <a:cxnSpLocks/>
          </p:cNvCxnSpPr>
          <p:nvPr/>
        </p:nvCxnSpPr>
        <p:spPr>
          <a:xfrm>
            <a:off x="2302189" y="249338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64BF-EFD9-AAAF-62FF-F0F81334EE78}"/>
              </a:ext>
            </a:extLst>
          </p:cNvPr>
          <p:cNvCxnSpPr>
            <a:cxnSpLocks/>
          </p:cNvCxnSpPr>
          <p:nvPr/>
        </p:nvCxnSpPr>
        <p:spPr>
          <a:xfrm>
            <a:off x="2302189" y="460912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C3329A-CC95-E995-C433-C11693B01179}"/>
              </a:ext>
            </a:extLst>
          </p:cNvPr>
          <p:cNvCxnSpPr>
            <a:cxnSpLocks/>
          </p:cNvCxnSpPr>
          <p:nvPr/>
        </p:nvCxnSpPr>
        <p:spPr>
          <a:xfrm>
            <a:off x="2302189" y="655738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7463F06B-DEEC-0887-DDF5-338161FDE2CB}"/>
              </a:ext>
            </a:extLst>
          </p:cNvPr>
          <p:cNvSpPr txBox="1">
            <a:spLocks/>
          </p:cNvSpPr>
          <p:nvPr/>
        </p:nvSpPr>
        <p:spPr>
          <a:xfrm>
            <a:off x="933112" y="2403762"/>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7" name="Text Placeholder 6">
            <a:extLst>
              <a:ext uri="{FF2B5EF4-FFF2-40B4-BE49-F238E27FC236}">
                <a16:creationId xmlns:a16="http://schemas.microsoft.com/office/drawing/2014/main" id="{49DE5E87-A8BE-143E-0CD6-EF9D0A92BE95}"/>
              </a:ext>
            </a:extLst>
          </p:cNvPr>
          <p:cNvSpPr txBox="1">
            <a:spLocks/>
          </p:cNvSpPr>
          <p:nvPr/>
        </p:nvSpPr>
        <p:spPr>
          <a:xfrm>
            <a:off x="879243" y="4517054"/>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p:txBody>
      </p:sp>
      <p:sp>
        <p:nvSpPr>
          <p:cNvPr id="28" name="Text Placeholder 6">
            <a:extLst>
              <a:ext uri="{FF2B5EF4-FFF2-40B4-BE49-F238E27FC236}">
                <a16:creationId xmlns:a16="http://schemas.microsoft.com/office/drawing/2014/main" id="{1821EAB2-F49C-8972-DE0F-FA0012CFE662}"/>
              </a:ext>
            </a:extLst>
          </p:cNvPr>
          <p:cNvSpPr txBox="1">
            <a:spLocks/>
          </p:cNvSpPr>
          <p:nvPr/>
        </p:nvSpPr>
        <p:spPr>
          <a:xfrm>
            <a:off x="826666" y="6465740"/>
            <a:ext cx="6122241" cy="23080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2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E60C-F15A-5326-344A-98A89F29D9EC}"/>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FE4FD574-0ADB-AC83-DC1C-AA0CC092921E}"/>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Direct References:</a:t>
            </a:r>
          </a:p>
        </p:txBody>
      </p:sp>
      <p:grpSp>
        <p:nvGrpSpPr>
          <p:cNvPr id="4" name="Group 3">
            <a:extLst>
              <a:ext uri="{FF2B5EF4-FFF2-40B4-BE49-F238E27FC236}">
                <a16:creationId xmlns:a16="http://schemas.microsoft.com/office/drawing/2014/main" id="{E6407A96-C891-1FC8-DFE0-D15EBFFEAC6D}"/>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1CFEBD40-ED61-3C43-552E-F906785FB21E}"/>
                </a:ext>
              </a:extLst>
            </p:cNvPr>
            <p:cNvGrpSpPr/>
            <p:nvPr/>
          </p:nvGrpSpPr>
          <p:grpSpPr>
            <a:xfrm>
              <a:off x="797210" y="4589"/>
              <a:ext cx="7041579" cy="1670099"/>
              <a:chOff x="1415194" y="-412626"/>
              <a:chExt cx="7721581" cy="1831381"/>
            </a:xfrm>
          </p:grpSpPr>
          <p:sp>
            <p:nvSpPr>
              <p:cNvPr id="11" name="Rectangle 107">
                <a:extLst>
                  <a:ext uri="{FF2B5EF4-FFF2-40B4-BE49-F238E27FC236}">
                    <a16:creationId xmlns:a16="http://schemas.microsoft.com/office/drawing/2014/main" id="{786E5AAD-3383-C307-8AA7-70D58E08901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2" name="Text Placeholder 1">
                <a:extLst>
                  <a:ext uri="{FF2B5EF4-FFF2-40B4-BE49-F238E27FC236}">
                    <a16:creationId xmlns:a16="http://schemas.microsoft.com/office/drawing/2014/main" id="{7B3C702D-B581-71BD-A4EC-4C56B4BA83E2}"/>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9A65584B-F5E3-3F3A-25E5-5D4CA3FF34B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CBC38885-FA79-10DB-8540-A74892340858}"/>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F1ADD034-65DC-2FAD-FF6E-C09636AF07F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6EA65234-9490-4FF6-5F40-1C7C542D4874}"/>
              </a:ext>
            </a:extLst>
          </p:cNvPr>
          <p:cNvCxnSpPr>
            <a:cxnSpLocks/>
          </p:cNvCxnSpPr>
          <p:nvPr/>
        </p:nvCxnSpPr>
        <p:spPr>
          <a:xfrm>
            <a:off x="2302189" y="265998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604094-E0CE-C2EC-0085-F02DE3CD6645}"/>
              </a:ext>
            </a:extLst>
          </p:cNvPr>
          <p:cNvCxnSpPr>
            <a:cxnSpLocks/>
          </p:cNvCxnSpPr>
          <p:nvPr/>
        </p:nvCxnSpPr>
        <p:spPr>
          <a:xfrm>
            <a:off x="2302189" y="445210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E5DCDE-DCB3-AD06-0CC0-AD8A31718BAD}"/>
              </a:ext>
            </a:extLst>
          </p:cNvPr>
          <p:cNvCxnSpPr>
            <a:cxnSpLocks/>
          </p:cNvCxnSpPr>
          <p:nvPr/>
        </p:nvCxnSpPr>
        <p:spPr>
          <a:xfrm>
            <a:off x="2302189" y="6114037"/>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78697488-17B5-9310-86CF-AE551361ABF9}"/>
              </a:ext>
            </a:extLst>
          </p:cNvPr>
          <p:cNvSpPr txBox="1">
            <a:spLocks/>
          </p:cNvSpPr>
          <p:nvPr/>
        </p:nvSpPr>
        <p:spPr>
          <a:xfrm>
            <a:off x="933112" y="2475574"/>
            <a:ext cx="6122241" cy="533838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Murray, J. K., Studer, J. A., Daly, S. R., </a:t>
            </a:r>
            <a:r>
              <a:rPr lang="en-GB" sz="1150" noProof="0" dirty="0" err="1">
                <a:latin typeface="Calibri" panose="020F0502020204030204" pitchFamily="34" charset="0"/>
                <a:cs typeface="Calibri" panose="020F0502020204030204" pitchFamily="34" charset="0"/>
              </a:rPr>
              <a:t>McKilligan</a:t>
            </a:r>
            <a:r>
              <a:rPr lang="en-GB" sz="1150" noProof="0" dirty="0">
                <a:latin typeface="Calibri" panose="020F0502020204030204" pitchFamily="34" charset="0"/>
                <a:cs typeface="Calibri" panose="020F0502020204030204" pitchFamily="34" charset="0"/>
              </a:rPr>
              <a:t>, S., &amp; Seifert, C. M. (2019). Design by taking perspectives: How engineers explore problems. </a:t>
            </a:r>
            <a:r>
              <a:rPr lang="en-GB" sz="1150" i="1" noProof="0" dirty="0">
                <a:latin typeface="Calibri" panose="020F0502020204030204" pitchFamily="34" charset="0"/>
                <a:cs typeface="Calibri" panose="020F0502020204030204" pitchFamily="34" charset="0"/>
              </a:rPr>
              <a:t>Journal of Engineering Education, 108</a:t>
            </a:r>
            <a:r>
              <a:rPr lang="en-GB" sz="1150" noProof="0" dirty="0">
                <a:latin typeface="Calibri" panose="020F0502020204030204" pitchFamily="34" charset="0"/>
                <a:cs typeface="Calibri" panose="020F0502020204030204" pitchFamily="34" charset="0"/>
              </a:rPr>
              <a:t>(3), 417–442.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https://doi.org/10.1002/jee.20263</a:t>
            </a:r>
            <a:r>
              <a:rPr lang="en-GB" sz="1150" noProof="0" dirty="0">
                <a:solidFill>
                  <a:srgbClr val="3FC2E0"/>
                </a:solidFill>
                <a:latin typeface="Calibri" panose="020F0502020204030204" pitchFamily="34" charset="0"/>
                <a:cs typeface="Calibri" panose="020F0502020204030204" pitchFamily="34" charset="0"/>
              </a:rPr>
              <a:t> </a:t>
            </a:r>
            <a:endParaRPr lang="en-GB" noProof="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ts val="1280"/>
              </a:lnSpc>
              <a:buClr>
                <a:srgbClr val="CEBEDD"/>
              </a:buCl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err="1">
                <a:latin typeface="Calibri" panose="020F0502020204030204" pitchFamily="34" charset="0"/>
                <a:cs typeface="Calibri" panose="020F0502020204030204" pitchFamily="34" charset="0"/>
              </a:rPr>
              <a:t>Saruchera</a:t>
            </a:r>
            <a:r>
              <a:rPr lang="en-GB" sz="1150" noProof="0" dirty="0">
                <a:latin typeface="Calibri" panose="020F0502020204030204" pitchFamily="34" charset="0"/>
                <a:cs typeface="Calibri" panose="020F0502020204030204" pitchFamily="34" charset="0"/>
              </a:rPr>
              <a:t>, F. Sustainability: A Concept in Flux? The Role of Multidisciplinary Insights in Shaping Sustainable Futures. Sustainability 2025, 17, 326.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https://doi.org/10.3390/su17010326</a:t>
            </a:r>
            <a:r>
              <a:rPr lang="en-GB" sz="1150" noProof="0" dirty="0">
                <a:solidFill>
                  <a:srgbClr val="3FC2E0"/>
                </a:solidFill>
                <a:latin typeface="Calibri" panose="020F0502020204030204" pitchFamily="34" charset="0"/>
                <a:cs typeface="Calibri" panose="020F0502020204030204" pitchFamily="34" charset="0"/>
              </a:rPr>
              <a:t> -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https://www.mdpi.com/2071-1050/17/1/326</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Sans-Serif" panose="020B0604020202020204" pitchFamily="34" charset="0"/>
              <a:buChar char="•"/>
            </a:pPr>
            <a:r>
              <a:rPr lang="en-GB" sz="1150" noProof="0" dirty="0" err="1">
                <a:latin typeface="Calibri" panose="020F0502020204030204" pitchFamily="34" charset="0"/>
                <a:cs typeface="Calibri" panose="020F0502020204030204" pitchFamily="34" charset="0"/>
              </a:rPr>
              <a:t>Saruchera</a:t>
            </a:r>
            <a:r>
              <a:rPr lang="en-GB" sz="1150" noProof="0" dirty="0">
                <a:latin typeface="Calibri" panose="020F0502020204030204" pitchFamily="34" charset="0"/>
                <a:cs typeface="Calibri" panose="020F0502020204030204" pitchFamily="34" charset="0"/>
              </a:rPr>
              <a:t>, F. Sustainability: A Concept in Flux? The Role of Multidisciplinary Insights in Shaping Sustainable Futures. Sustainability 2025, 17, 326.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https://doi.org/10.3390/su17010326</a:t>
            </a:r>
            <a:r>
              <a:rPr lang="en-GB" sz="1150" noProof="0" dirty="0">
                <a:solidFill>
                  <a:srgbClr val="3FC2E0"/>
                </a:solidFill>
                <a:latin typeface="Calibri" panose="020F0502020204030204" pitchFamily="34" charset="0"/>
                <a:cs typeface="Calibri" panose="020F0502020204030204" pitchFamily="34" charset="0"/>
              </a:rPr>
              <a:t> -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https://www.mdpi.com/2071-1050/17/1/326</a:t>
            </a:r>
            <a:endParaRPr lang="en-GB" sz="1150" noProof="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Sans-Serif" panose="020B0604020202020204" pitchFamily="34" charset="0"/>
              <a:buChar char="•"/>
            </a:pPr>
            <a:r>
              <a:rPr lang="en-GB" sz="1150" noProof="0" dirty="0">
                <a:latin typeface="Calibri" panose="020F0502020204030204" pitchFamily="34" charset="0"/>
                <a:cs typeface="Calibri" panose="020F0502020204030204" pitchFamily="34" charset="0"/>
              </a:rPr>
              <a:t>Murray, J. K., Studer, J. A., Daly, S. R., </a:t>
            </a:r>
            <a:r>
              <a:rPr lang="en-GB" sz="1150" noProof="0" dirty="0" err="1">
                <a:latin typeface="Calibri" panose="020F0502020204030204" pitchFamily="34" charset="0"/>
                <a:cs typeface="Calibri" panose="020F0502020204030204" pitchFamily="34" charset="0"/>
              </a:rPr>
              <a:t>McKilligan</a:t>
            </a:r>
            <a:r>
              <a:rPr lang="en-GB" sz="1150" noProof="0" dirty="0">
                <a:latin typeface="Calibri" panose="020F0502020204030204" pitchFamily="34" charset="0"/>
                <a:cs typeface="Calibri" panose="020F0502020204030204" pitchFamily="34" charset="0"/>
              </a:rPr>
              <a:t>, S., &amp; Seifert, C. M. (2019). Design by taking perspectives: How engineers explore problems. </a:t>
            </a:r>
            <a:r>
              <a:rPr lang="en-GB" sz="1150" i="1" noProof="0" dirty="0">
                <a:latin typeface="Calibri" panose="020F0502020204030204" pitchFamily="34" charset="0"/>
                <a:cs typeface="Calibri" panose="020F0502020204030204" pitchFamily="34" charset="0"/>
              </a:rPr>
              <a:t>Journal of Engineering Education, 108</a:t>
            </a:r>
            <a:r>
              <a:rPr lang="en-GB" sz="1150" noProof="0" dirty="0">
                <a:latin typeface="Calibri" panose="020F0502020204030204" pitchFamily="34" charset="0"/>
                <a:cs typeface="Calibri" panose="020F0502020204030204" pitchFamily="34" charset="0"/>
              </a:rPr>
              <a:t>(3), 417–442.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https://doi.org/10.1002/jee.20263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Font typeface="Arial,Sans-Serif" panose="020B0604020202020204" pitchFamily="34" charset="0"/>
              <a:buChar char="•"/>
            </a:pPr>
            <a:endParaRPr lang="en-GB" noProof="0" dirty="0">
              <a:solidFill>
                <a:srgbClr val="000000"/>
              </a:solidFill>
              <a:latin typeface="Calibri" panose="020F0502020204030204" pitchFamily="34" charset="0"/>
              <a:cs typeface="Calibri" panose="020F0502020204030204" pitchFamily="34" charset="0"/>
            </a:endParaRPr>
          </a:p>
          <a:p>
            <a:pPr marL="184150" indent="-171450" algn="l">
              <a:lnSpc>
                <a:spcPts val="1280"/>
              </a:lnSpc>
              <a:buFont typeface="Arial,Sans-Serif" panose="020B0604020202020204" pitchFamily="34" charset="0"/>
              <a:buChar char="•"/>
            </a:pPr>
            <a:endParaRPr lang="en-GB" sz="1200" noProof="0" dirty="0">
              <a:solidFill>
                <a:srgbClr val="000000"/>
              </a:solidFill>
              <a:latin typeface="Calibri" panose="020F0502020204030204" pitchFamily="34" charset="0"/>
              <a:cs typeface="Calibri" panose="020F0502020204030204" pitchFamily="34" charset="0"/>
            </a:endParaRPr>
          </a:p>
          <a:p>
            <a:pPr marL="184150" indent="-171450" algn="l">
              <a:lnSpc>
                <a:spcPts val="1280"/>
              </a:lnSpc>
              <a:buFont typeface="Arial,Sans-Serif" panose="020B0604020202020204" pitchFamily="34" charset="0"/>
              <a:buChar char="•"/>
            </a:pPr>
            <a:endParaRPr lang="en-GB" sz="1200" noProof="0" dirty="0">
              <a:solidFill>
                <a:srgbClr val="000000"/>
              </a:solidFill>
              <a:latin typeface="Calibri" panose="020F0502020204030204" pitchFamily="34" charset="0"/>
              <a:cs typeface="Calibri" panose="020F0502020204030204" pitchFamily="34" charset="0"/>
            </a:endParaRPr>
          </a:p>
          <a:p>
            <a:pPr marL="184150" indent="-171450" algn="l">
              <a:lnSpc>
                <a:spcPts val="1280"/>
              </a:lnSpc>
              <a:buClr>
                <a:srgbClr val="0E6E61"/>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4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595700"/>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A6B6D97A-9582-CB87-240F-F5078EB03289}"/>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CD6E389A-FB17-B5C9-D9DF-403C6F28A195}"/>
                </a:ext>
              </a:extLst>
            </p:cNvPr>
            <p:cNvGrpSpPr/>
            <p:nvPr/>
          </p:nvGrpSpPr>
          <p:grpSpPr>
            <a:xfrm>
              <a:off x="797210" y="4589"/>
              <a:ext cx="7041579" cy="1670099"/>
              <a:chOff x="1415194" y="-412626"/>
              <a:chExt cx="7721581" cy="1831381"/>
            </a:xfrm>
          </p:grpSpPr>
          <p:sp>
            <p:nvSpPr>
              <p:cNvPr id="10" name="Rectangle 107">
                <a:extLst>
                  <a:ext uri="{FF2B5EF4-FFF2-40B4-BE49-F238E27FC236}">
                    <a16:creationId xmlns:a16="http://schemas.microsoft.com/office/drawing/2014/main" id="{4E8E62DA-8D46-6F99-A5AC-EA9DC5A552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FC7236F2-D4D2-5FD1-BE0E-31D80DF9FAFC}"/>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55E8E9A9-626F-AEDE-4E59-8036A93ED0F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7C590A34-25DC-13E2-45E5-E0068B23EEF6}"/>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9D866B62-1E04-8F15-7F02-3BD59E46A42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9F4F9EB2-3F95-EC3A-A58F-73D30D2B598A}"/>
              </a:ext>
            </a:extLst>
          </p:cNvPr>
          <p:cNvCxnSpPr>
            <a:cxnSpLocks/>
          </p:cNvCxnSpPr>
          <p:nvPr/>
        </p:nvCxnSpPr>
        <p:spPr>
          <a:xfrm>
            <a:off x="2302189" y="265998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AFCE7BFD-9244-F8D0-7ACE-AF05B80100D6}"/>
              </a:ext>
            </a:extLst>
          </p:cNvPr>
          <p:cNvSpPr txBox="1">
            <a:spLocks/>
          </p:cNvSpPr>
          <p:nvPr/>
        </p:nvSpPr>
        <p:spPr>
          <a:xfrm>
            <a:off x="933112" y="2549585"/>
            <a:ext cx="6302985" cy="685303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buClr>
                <a:srgbClr val="3FC2E0"/>
              </a:buClr>
              <a:buSzPct val="140000"/>
              <a:tabLst>
                <a:tab pos="34925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r>
              <a:rPr lang="en-GB" sz="1300" b="1" noProof="0" dirty="0">
                <a:latin typeface="Calibri" panose="020F0502020204030204" pitchFamily="34" charset="0"/>
                <a:cs typeface="Calibri" panose="020F0502020204030204" pitchFamily="34" charset="0"/>
              </a:rPr>
              <a:t>True or False: The "Stakeholder Speed-Dating" activity primarily showed that engineering projects, like the proposed bridge, only have significant technical and financial consequences.</a:t>
            </a:r>
          </a:p>
          <a:p>
            <a:pPr marL="404813" indent="-392113" algn="l">
              <a:lnSpc>
                <a:spcPts val="1280"/>
              </a:lnSpc>
              <a:buClr>
                <a:srgbClr val="3FC2E0"/>
              </a:buClr>
              <a:buSzPct val="140000"/>
              <a:buFont typeface="+mj-lt"/>
              <a:buAutoNum type="arabicPeriod"/>
              <a:tabLst>
                <a:tab pos="349250" algn="l"/>
              </a:tabLst>
            </a:pPr>
            <a:endParaRPr lang="en-GB" sz="1300" b="1"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endParaRPr lang="en-GB" sz="1300" b="1"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r>
              <a:rPr lang="en-GB" sz="1300" b="1" noProof="0" dirty="0">
                <a:latin typeface="Calibri" panose="020F0502020204030204" pitchFamily="34" charset="0"/>
                <a:cs typeface="Calibri" panose="020F0502020204030204" pitchFamily="34" charset="0"/>
              </a:rPr>
              <a:t>In the bridge scenario activity, the "Local Shop Owner" character primarily represented which type of perspective?</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Environmental</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Technical</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Social</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Economic</a:t>
            </a: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3"/>
              <a:tabLst>
                <a:tab pos="349250" algn="l"/>
              </a:tabLst>
            </a:pPr>
            <a:r>
              <a:rPr lang="en-GB" sz="1300" b="1" noProof="0" dirty="0">
                <a:latin typeface="Calibri" panose="020F0502020204030204" pitchFamily="34" charset="0"/>
                <a:cs typeface="Calibri" panose="020F0502020204030204" pitchFamily="34" charset="0"/>
              </a:rPr>
              <a:t>The role of the "Environmental Scientist" in the activity was mainly concerned with:</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The overall cost of bridge construction and materials.</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The potential impact on the river's ecosystem and nearby habitats.</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The detailed structural integrity and safety calculations for the bridge.</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Ensuring the bridge increased foot traffic for local businesses.</a:t>
            </a:r>
          </a:p>
          <a:p>
            <a:pPr marL="404813" indent="-392113" algn="l">
              <a:lnSpc>
                <a:spcPts val="1280"/>
              </a:lnSpc>
              <a:buClr>
                <a:srgbClr val="3FC2E0"/>
              </a:buClr>
              <a:buSzPct val="140000"/>
              <a:buFont typeface="+mj-lt"/>
              <a:buAutoNum type="arabicPeriod" startAt="3"/>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3"/>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r>
              <a:rPr lang="en-GB" sz="1300" b="1" noProof="0" dirty="0">
                <a:latin typeface="Calibri" panose="020F0502020204030204" pitchFamily="34" charset="0"/>
                <a:cs typeface="Calibri" panose="020F0502020204030204" pitchFamily="34" charset="0"/>
              </a:rPr>
              <a:t>True or False: The activity suggested that the perspective of the "Design Engineer," focused on technical feasibility and cost, is generally sufficient on its own to determine if the bridge project is a good idea overall.</a:t>
            </a:r>
          </a:p>
          <a:p>
            <a:pPr marL="404813" indent="-392113" algn="l">
              <a:lnSpc>
                <a:spcPts val="1280"/>
              </a:lnSpc>
              <a:buClr>
                <a:srgbClr val="3FC2E0"/>
              </a:buClr>
              <a:buSzPct val="140000"/>
              <a:buFont typeface="+mj-lt"/>
              <a:buAutoNum type="arabicPeriod" startAt="4"/>
              <a:tabLst>
                <a:tab pos="349250" algn="l"/>
              </a:tabLst>
            </a:pPr>
            <a:endParaRPr lang="en-GB" sz="130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endParaRPr lang="en-GB" sz="130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r>
              <a:rPr lang="en-GB" sz="1300" b="1" noProof="0" dirty="0">
                <a:latin typeface="Calibri" panose="020F0502020204030204" pitchFamily="34" charset="0"/>
                <a:cs typeface="Calibri" panose="020F0502020204030204" pitchFamily="34" charset="0"/>
              </a:rPr>
              <a:t>The different stakeholder roles assigned in the bridge scenario activity (e.g., Engineer, Shop Owner, Scientist, Resident, Planner) generally demonstrated that stakeholders:</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All shared the exact same goals and priorities for the project.</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Represented diverse, and sometimes conflicting, interests and concerns regarding the project.</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Were only capable of seeing the negative aspects of building the bridge.</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Focused primarily on global political issues rather than local impacts.</a:t>
            </a:r>
          </a:p>
          <a:p>
            <a:pPr marL="404813" indent="-392113" algn="l">
              <a:lnSpc>
                <a:spcPts val="1280"/>
              </a:lnSpc>
              <a:buClr>
                <a:srgbClr val="3FC2E0"/>
              </a:buClr>
              <a:buSzPct val="140000"/>
              <a:buFont typeface="+mj-lt"/>
              <a:buAutoNum type="arabicPeriod" startAt="4"/>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6"/>
              <a:tabLst>
                <a:tab pos="349250" algn="l"/>
              </a:tabLst>
            </a:pPr>
            <a:r>
              <a:rPr lang="en-GB" sz="1300" b="1" noProof="0" dirty="0">
                <a:latin typeface="Calibri" panose="020F0502020204030204" pitchFamily="34" charset="0"/>
                <a:cs typeface="Calibri" panose="020F0502020204030204" pitchFamily="34" charset="0"/>
              </a:rPr>
              <a:t>True or False: Considering social perspectives, such as those represented by the "Community Group Leader" (e.g., effects on connectivity, noise, neighbourhood character), is relevant to engineering projects because these projects directly impact people's lives and communities.</a:t>
            </a:r>
          </a:p>
          <a:p>
            <a:pPr marL="404813" indent="-392113" algn="l">
              <a:lnSpc>
                <a:spcPts val="1280"/>
              </a:lnSpc>
              <a:buClr>
                <a:srgbClr val="3FC2E0"/>
              </a:buClr>
              <a:buSzPct val="140000"/>
              <a:buFont typeface="+mj-lt"/>
              <a:buAutoNum type="arabicPeriod" startAt="6"/>
              <a:tabLst>
                <a:tab pos="349250" algn="l"/>
              </a:tabLst>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445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692473"/>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30316A6-4BDC-BBE8-2937-D74B8A94C021}"/>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F48B465D-DCD5-C4C6-00F9-4499B35F4661}"/>
                </a:ext>
              </a:extLst>
            </p:cNvPr>
            <p:cNvGrpSpPr/>
            <p:nvPr/>
          </p:nvGrpSpPr>
          <p:grpSpPr>
            <a:xfrm>
              <a:off x="797210" y="4589"/>
              <a:ext cx="7041579" cy="1670099"/>
              <a:chOff x="1415194" y="-412626"/>
              <a:chExt cx="7721581" cy="1831381"/>
            </a:xfrm>
          </p:grpSpPr>
          <p:sp>
            <p:nvSpPr>
              <p:cNvPr id="10" name="Rectangle 107">
                <a:extLst>
                  <a:ext uri="{FF2B5EF4-FFF2-40B4-BE49-F238E27FC236}">
                    <a16:creationId xmlns:a16="http://schemas.microsoft.com/office/drawing/2014/main" id="{EC0A5410-CB36-4DA5-F1B6-06A39FDC90B8}"/>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9BBC2713-71A0-3972-1254-57DBA21AB436}"/>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F870117E-D6AA-59CE-1552-5ADACF51294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AEE92169-0F5A-7AAA-1481-2221F3A8DD90}"/>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07CC084C-2874-D105-D259-D4494F034D8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D3F81D01-5636-74FF-F965-702503A07D64}"/>
              </a:ext>
            </a:extLst>
          </p:cNvPr>
          <p:cNvCxnSpPr>
            <a:cxnSpLocks/>
          </p:cNvCxnSpPr>
          <p:nvPr/>
        </p:nvCxnSpPr>
        <p:spPr>
          <a:xfrm>
            <a:off x="2302189" y="265998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1CDFB6D2-A13A-7548-4779-48F7F00EC65D}"/>
              </a:ext>
            </a:extLst>
          </p:cNvPr>
          <p:cNvSpPr txBox="1">
            <a:spLocks/>
          </p:cNvSpPr>
          <p:nvPr/>
        </p:nvSpPr>
        <p:spPr>
          <a:xfrm>
            <a:off x="933112" y="2533250"/>
            <a:ext cx="6122241" cy="593357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7"/>
            </a:pPr>
            <a:r>
              <a:rPr lang="en-GB" sz="1300" b="1" noProof="0" dirty="0">
                <a:latin typeface="Calibri" panose="020F0502020204030204" pitchFamily="34" charset="0"/>
                <a:cs typeface="Calibri" panose="020F0502020204030204" pitchFamily="34" charset="0"/>
              </a:rPr>
              <a:t>The core learning outcome, "working with perspectives across different fields," implies that engineers should aim to:</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Prioritize the technical solution above all other considerations.</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Persuade all stakeholders that the purely technical viewpoint is correct.</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Be aware of, understand, and integrate relevant social, economic, and environmental factors alongside technical aspects in their work.</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Focus only on minimizing the project's financial cost.</a:t>
            </a:r>
          </a:p>
          <a:p>
            <a:pPr marL="358775" indent="-346075" algn="l">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r>
              <a:rPr lang="en-GB" sz="1300" b="1" noProof="0" dirty="0">
                <a:latin typeface="Calibri" panose="020F0502020204030204" pitchFamily="34" charset="0"/>
                <a:cs typeface="Calibri" panose="020F0502020204030204" pitchFamily="34" charset="0"/>
              </a:rPr>
              <a:t>True or False: Based on the interactions simulated in the activity, it is realistic to expect that all stakeholders involved in a real engineering project will easily agree on the best path forward.</a:t>
            </a:r>
          </a:p>
          <a:p>
            <a:pPr marL="358775" indent="-346075" algn="l">
              <a:lnSpc>
                <a:spcPts val="1280"/>
              </a:lnSpc>
              <a:buClr>
                <a:srgbClr val="3FC2E0"/>
              </a:buClr>
              <a:buSzPct val="140000"/>
              <a:buFont typeface="+mj-lt"/>
              <a:buAutoNum type="arabicPeriod" startAt="8"/>
            </a:pPr>
            <a:endParaRPr lang="en-GB" sz="1300" b="1"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endParaRPr lang="en-GB" sz="1300" b="1"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r>
              <a:rPr lang="en-GB" sz="1300" b="1" noProof="0" dirty="0">
                <a:latin typeface="Calibri" panose="020F0502020204030204" pitchFamily="34" charset="0"/>
                <a:cs typeface="Calibri" panose="020F0502020204030204" pitchFamily="34" charset="0"/>
              </a:rPr>
              <a:t>Why is understanding perspectives like those of the "City Planner/Economist" important for an engineering team working on the bridge project?</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Because economic factors are the only factors that determine if a project is built.</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To grasp the project's budget realities, funding sources, and its fit within broader urban development goals and economic strategies.</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Because city planners typically handle all the technical design work themselves.</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It helps engineers learn about local politics but doesn't influence the design.</a:t>
            </a:r>
          </a:p>
          <a:p>
            <a:pPr marL="358775" indent="-346075" algn="l">
              <a:lnSpc>
                <a:spcPts val="1280"/>
              </a:lnSpc>
              <a:buClr>
                <a:srgbClr val="3FC2E0"/>
              </a:buClr>
              <a:buSzPct val="140000"/>
              <a:buFont typeface="+mj-lt"/>
              <a:buAutoNum type="arabicPeriod" startAt="8"/>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10"/>
            </a:pPr>
            <a:r>
              <a:rPr lang="en-GB" sz="1300" b="1" noProof="0" dirty="0">
                <a:latin typeface="Calibri" panose="020F0502020204030204" pitchFamily="34" charset="0"/>
                <a:cs typeface="Calibri" panose="020F0502020204030204" pitchFamily="34" charset="0"/>
              </a:rPr>
              <a:t>True or False: The bridge scenario activity illustrated that even a relatively small-scale engineering project involves a complex web of interconnected technical, social, economic, and environmental issues.</a:t>
            </a:r>
          </a:p>
        </p:txBody>
      </p:sp>
    </p:spTree>
    <p:extLst>
      <p:ext uri="{BB962C8B-B14F-4D97-AF65-F5344CB8AC3E}">
        <p14:creationId xmlns:p14="http://schemas.microsoft.com/office/powerpoint/2010/main" val="808557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E294-63A2-7F30-1B3D-3543F9735110}"/>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54CAEB-AFD9-4BA8-5041-4DDFC07747B6}"/>
              </a:ext>
            </a:extLst>
          </p:cNvPr>
          <p:cNvSpPr txBox="1">
            <a:spLocks/>
          </p:cNvSpPr>
          <p:nvPr/>
        </p:nvSpPr>
        <p:spPr>
          <a:xfrm>
            <a:off x="908134" y="7119261"/>
            <a:ext cx="5886260" cy="2726414"/>
          </a:xfrm>
          <a:prstGeom prst="rect">
            <a:avLst/>
          </a:prstGeom>
        </p:spPr>
        <p:txBody>
          <a:bodyPr numCol="2" spcCol="288000" anchor="t">
            <a:noAutofit/>
          </a:bodyPr>
          <a:lstStyle>
            <a:lvl1pPr marL="0" indent="0" algn="just" defTabSz="777514" rtl="0" eaLnBrk="1" latinLnBrk="0" hangingPunct="1">
              <a:lnSpc>
                <a:spcPct val="100000"/>
              </a:lnSpc>
              <a:spcBef>
                <a:spcPts val="0"/>
              </a:spcBef>
              <a:buFont typeface="Arial" panose="020B0604020202020204" pitchFamily="34" charset="0"/>
              <a:buNone/>
              <a:defRPr sz="1100" b="0" i="0" kern="1200">
                <a:solidFill>
                  <a:srgbClr val="1A3966"/>
                </a:solidFill>
                <a:latin typeface="Calibri" panose="020F0502020204030204" pitchFamily="34" charset="0"/>
                <a:ea typeface="+mn-ea"/>
                <a:cs typeface="Calibri" panose="020F0502020204030204" pitchFamily="34" charset="0"/>
              </a:defRPr>
            </a:lvl1pPr>
            <a:lvl2pPr marL="37798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2pPr>
            <a:lvl3pPr marL="755968"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3pPr>
            <a:lvl4pPr marL="113395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4pPr>
            <a:lvl5pPr marL="1511939"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l" defTabSz="777514"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1A3966"/>
              </a:solidFill>
              <a:effectLst/>
              <a:uLnTx/>
              <a:uFillTx/>
            </a:endParaRPr>
          </a:p>
          <a:p>
            <a:pPr marL="0" marR="0" lvl="0" indent="0" algn="l" defTabSz="777514"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1A3966"/>
              </a:solidFill>
              <a:effectLst/>
              <a:uLnTx/>
              <a:uFillTx/>
            </a:endParaRPr>
          </a:p>
          <a:p>
            <a:pPr marL="0" marR="0" lvl="0" indent="0" algn="l" defTabSz="77751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A3966"/>
                </a:solidFill>
                <a:effectLst/>
                <a:uLnTx/>
                <a:uFillTx/>
              </a:rPr>
              <a:t>. </a:t>
            </a:r>
          </a:p>
        </p:txBody>
      </p:sp>
      <p:sp>
        <p:nvSpPr>
          <p:cNvPr id="18" name="Text Placeholder 6">
            <a:extLst>
              <a:ext uri="{FF2B5EF4-FFF2-40B4-BE49-F238E27FC236}">
                <a16:creationId xmlns:a16="http://schemas.microsoft.com/office/drawing/2014/main" id="{24205852-90F4-8CE8-BF71-3087429F6019}"/>
              </a:ext>
            </a:extLst>
          </p:cNvPr>
          <p:cNvSpPr txBox="1">
            <a:spLocks/>
          </p:cNvSpPr>
          <p:nvPr/>
        </p:nvSpPr>
        <p:spPr>
          <a:xfrm>
            <a:off x="879243" y="2160235"/>
            <a:ext cx="6122241" cy="108000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150" noProof="0" dirty="0">
                <a:latin typeface="Calibri" panose="020F0502020204030204" pitchFamily="34" charset="0"/>
                <a:cs typeface="Calibri" panose="020F0502020204030204" pitchFamily="34" charset="0"/>
              </a:rPr>
              <a:t>The time that the student must dedicate to complete all levels of activities is between 5 hours and 15 minutes and 9 hours, if all levels of activities are completed.</a:t>
            </a: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1" name="Text Placeholder 6">
            <a:extLst>
              <a:ext uri="{FF2B5EF4-FFF2-40B4-BE49-F238E27FC236}">
                <a16:creationId xmlns:a16="http://schemas.microsoft.com/office/drawing/2014/main" id="{E909641B-AF18-51C3-9E8C-7058C14A5BAD}"/>
              </a:ext>
            </a:extLst>
          </p:cNvPr>
          <p:cNvSpPr txBox="1">
            <a:spLocks/>
          </p:cNvSpPr>
          <p:nvPr/>
        </p:nvSpPr>
        <p:spPr>
          <a:xfrm>
            <a:off x="1011056" y="6230433"/>
            <a:ext cx="6122241" cy="36733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500" b="1" noProof="0" dirty="0">
                <a:solidFill>
                  <a:srgbClr val="0E6E61"/>
                </a:solidFill>
                <a:latin typeface="Calibri" panose="020F0502020204030204" pitchFamily="34" charset="0"/>
                <a:cs typeface="Calibri" panose="020F0502020204030204" pitchFamily="34" charset="0"/>
              </a:rPr>
              <a:t>C10: INTERCONNECTED ENVIRONMENT, SOCIETY AND ECONOMY </a:t>
            </a:r>
          </a:p>
          <a:p>
            <a:pPr>
              <a:lnSpc>
                <a:spcPts val="1280"/>
              </a:lnSpc>
            </a:pPr>
            <a:r>
              <a:rPr lang="en-GB" sz="1150" noProof="0" dirty="0">
                <a:latin typeface="Calibri" panose="020F0502020204030204" pitchFamily="34" charset="0"/>
                <a:cs typeface="Calibri" panose="020F0502020204030204" pitchFamily="34" charset="0"/>
              </a:rPr>
              <a:t>Ability to apply systems thinking in sustainability engineering by recognizing and addressing the interconnections between environmental, social, and economic factors, while designing solutions that remain within planetary boundaries and account for finite resource availability. </a:t>
            </a:r>
            <a:r>
              <a:rPr lang="en-GB" sz="1150" i="1" noProof="0" dirty="0">
                <a:latin typeface="Calibri" panose="020F0502020204030204" pitchFamily="34" charset="0"/>
                <a:cs typeface="Calibri" panose="020F0502020204030204" pitchFamily="34" charset="0"/>
              </a:rPr>
              <a:t>Students will learn to understand and respond to complex sustainability challenges by identifying the interconnections between environmental, social, and economic factors. Using tools like life-cycle analysis and systems mapping, they will assess trade-offs, anticipate unintended consequences, and design solutions that consider both immediate and long-term impacts across systems.</a:t>
            </a:r>
          </a:p>
          <a:p>
            <a:pPr>
              <a:lnSpc>
                <a:spcPts val="1280"/>
              </a:lnSpc>
            </a:pPr>
            <a:endParaRPr lang="en-GB" sz="1150" b="1"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C11: ETHICAL AND SOCIAL RESPONSIBILITY </a:t>
            </a:r>
          </a:p>
          <a:p>
            <a:pPr>
              <a:lnSpc>
                <a:spcPts val="1280"/>
              </a:lnSpc>
            </a:pPr>
            <a:r>
              <a:rPr lang="en-GB" sz="1150" noProof="0" dirty="0">
                <a:latin typeface="Calibri" panose="020F0502020204030204" pitchFamily="34" charset="0"/>
                <a:cs typeface="Calibri" panose="020F0502020204030204" pitchFamily="34" charset="0"/>
              </a:rPr>
              <a:t>Ability to integrate ethical and social responsibility into sustainability decisions by considering environmental justice, corporate accountability, and social equity.  </a:t>
            </a:r>
            <a:r>
              <a:rPr lang="en-GB" sz="1150" i="1" noProof="0" dirty="0">
                <a:latin typeface="Calibri" panose="020F0502020204030204" pitchFamily="34" charset="0"/>
                <a:cs typeface="Calibri" panose="020F0502020204030204" pitchFamily="34" charset="0"/>
              </a:rPr>
              <a:t>Students will develop the ability to incorporate ethical and social responsibility into engineering decisions. They will explore topics such as environmental justice, corporate accountability, and social equity, learning to evaluate how engineering practices affect workers, communities, and vulnerable populations, and to design solutions that promote fairness and inclusivity.</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C12: CULTURAL AND MULTIDISCIPLINARY PERSPECTIVES </a:t>
            </a:r>
          </a:p>
          <a:p>
            <a:pPr>
              <a:lnSpc>
                <a:spcPts val="1280"/>
              </a:lnSpc>
            </a:pPr>
            <a:r>
              <a:rPr lang="en-GB" sz="1150" noProof="0" dirty="0">
                <a:latin typeface="Calibri" panose="020F0502020204030204" pitchFamily="34" charset="0"/>
                <a:cs typeface="Calibri" panose="020F0502020204030204" pitchFamily="34" charset="0"/>
              </a:rPr>
              <a:t>Ability to incorporate cultural and multidisciplinary perspectives in sustainability by integrating diverse viewpoints, including indigenous knowledge, to create globally relevant solutions.  </a:t>
            </a:r>
            <a:r>
              <a:rPr lang="en-GB" sz="1150" i="1" noProof="0" dirty="0">
                <a:latin typeface="Calibri" panose="020F0502020204030204" pitchFamily="34" charset="0"/>
                <a:cs typeface="Calibri" panose="020F0502020204030204" pitchFamily="34" charset="0"/>
              </a:rPr>
              <a:t>Students will learn to integrate insights from fields beyond engineering - such as economics, sociology, and environmental science- to inform sustainable design. They will practice working with diverse perspectives to create solutions that are socially and culturally relevant, recognizing that complex global challenges require interdisciplinary approaches.</a:t>
            </a:r>
            <a:endParaRPr lang="en-GB" sz="1150" noProof="0" dirty="0">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D81CD7B4-298E-C1C8-B0BD-041BB1ADB859}"/>
              </a:ext>
            </a:extLst>
          </p:cNvPr>
          <p:cNvGrpSpPr/>
          <p:nvPr/>
        </p:nvGrpSpPr>
        <p:grpSpPr>
          <a:xfrm>
            <a:off x="569464" y="1969"/>
            <a:ext cx="7206111" cy="1687885"/>
            <a:chOff x="632678" y="4589"/>
            <a:chExt cx="7206111" cy="1687885"/>
          </a:xfrm>
        </p:grpSpPr>
        <p:grpSp>
          <p:nvGrpSpPr>
            <p:cNvPr id="35" name="Group 34">
              <a:extLst>
                <a:ext uri="{FF2B5EF4-FFF2-40B4-BE49-F238E27FC236}">
                  <a16:creationId xmlns:a16="http://schemas.microsoft.com/office/drawing/2014/main" id="{2D026C4F-8B6D-BB1C-A7A2-DAB359D3C0E5}"/>
                </a:ext>
              </a:extLst>
            </p:cNvPr>
            <p:cNvGrpSpPr/>
            <p:nvPr/>
          </p:nvGrpSpPr>
          <p:grpSpPr>
            <a:xfrm>
              <a:off x="1074270" y="4589"/>
              <a:ext cx="6764519" cy="1670104"/>
              <a:chOff x="1719010" y="-412626"/>
              <a:chExt cx="7417765" cy="1831381"/>
            </a:xfrm>
          </p:grpSpPr>
          <p:sp>
            <p:nvSpPr>
              <p:cNvPr id="39" name="Rectangle 107">
                <a:extLst>
                  <a:ext uri="{FF2B5EF4-FFF2-40B4-BE49-F238E27FC236}">
                    <a16:creationId xmlns:a16="http://schemas.microsoft.com/office/drawing/2014/main" id="{AF5D8D66-6A3D-5A2E-0D48-F27674F245E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40" name="Text Placeholder 1">
                <a:extLst>
                  <a:ext uri="{FF2B5EF4-FFF2-40B4-BE49-F238E27FC236}">
                    <a16:creationId xmlns:a16="http://schemas.microsoft.com/office/drawing/2014/main" id="{23E6871E-8B25-0F4F-06DB-CC9E30314644}"/>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36" name="Text Placeholder 32">
              <a:extLst>
                <a:ext uri="{FF2B5EF4-FFF2-40B4-BE49-F238E27FC236}">
                  <a16:creationId xmlns:a16="http://schemas.microsoft.com/office/drawing/2014/main" id="{CA9319EC-5D2B-61D6-3BAE-3D39B8E8117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37" name="Straight Connector 36">
              <a:extLst>
                <a:ext uri="{FF2B5EF4-FFF2-40B4-BE49-F238E27FC236}">
                  <a16:creationId xmlns:a16="http://schemas.microsoft.com/office/drawing/2014/main" id="{57DB9D5F-2EA7-5361-38B6-C76267A4FA4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38" name="Text Placeholder 32">
              <a:extLst>
                <a:ext uri="{FF2B5EF4-FFF2-40B4-BE49-F238E27FC236}">
                  <a16:creationId xmlns:a16="http://schemas.microsoft.com/office/drawing/2014/main" id="{28938887-C6A0-5253-8D57-E89DE9AF7467}"/>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graphicFrame>
        <p:nvGraphicFramePr>
          <p:cNvPr id="2" name="Tabla 19">
            <a:extLst>
              <a:ext uri="{FF2B5EF4-FFF2-40B4-BE49-F238E27FC236}">
                <a16:creationId xmlns:a16="http://schemas.microsoft.com/office/drawing/2014/main" id="{4226C8E8-9E2A-9018-86F7-339F3B70FD55}"/>
              </a:ext>
            </a:extLst>
          </p:cNvPr>
          <p:cNvGraphicFramePr>
            <a:graphicFrameLocks noGrp="1"/>
          </p:cNvGraphicFramePr>
          <p:nvPr>
            <p:extLst>
              <p:ext uri="{D42A27DB-BD31-4B8C-83A1-F6EECF244321}">
                <p14:modId xmlns:p14="http://schemas.microsoft.com/office/powerpoint/2010/main" val="1840606829"/>
              </p:ext>
            </p:extLst>
          </p:nvPr>
        </p:nvGraphicFramePr>
        <p:xfrm>
          <a:off x="4009378" y="4262896"/>
          <a:ext cx="2995092" cy="1080000"/>
        </p:xfrm>
        <a:graphic>
          <a:graphicData uri="http://schemas.openxmlformats.org/drawingml/2006/table">
            <a:tbl>
              <a:tblPr>
                <a:tableStyleId>{5C22544A-7EE6-4342-B048-85BDC9FD1C3A}</a:tableStyleId>
              </a:tblPr>
              <a:tblGrid>
                <a:gridCol w="980387">
                  <a:extLst>
                    <a:ext uri="{9D8B030D-6E8A-4147-A177-3AD203B41FA5}">
                      <a16:colId xmlns:a16="http://schemas.microsoft.com/office/drawing/2014/main" val="3661120556"/>
                    </a:ext>
                  </a:extLst>
                </a:gridCol>
                <a:gridCol w="1225485">
                  <a:extLst>
                    <a:ext uri="{9D8B030D-6E8A-4147-A177-3AD203B41FA5}">
                      <a16:colId xmlns:a16="http://schemas.microsoft.com/office/drawing/2014/main" val="1284346333"/>
                    </a:ext>
                  </a:extLst>
                </a:gridCol>
                <a:gridCol w="789220">
                  <a:extLst>
                    <a:ext uri="{9D8B030D-6E8A-4147-A177-3AD203B41FA5}">
                      <a16:colId xmlns:a16="http://schemas.microsoft.com/office/drawing/2014/main" val="1900862943"/>
                    </a:ext>
                  </a:extLst>
                </a:gridCol>
              </a:tblGrid>
              <a:tr h="360000">
                <a:tc rowSpan="3">
                  <a:txBody>
                    <a:bodyPr/>
                    <a:lstStyle/>
                    <a:p>
                      <a:pPr algn="ctr" fontAlgn="ctr"/>
                      <a:r>
                        <a:rPr lang="en-GB" sz="1100" kern="1200" noProof="0" dirty="0">
                          <a:solidFill>
                            <a:schemeClr val="bg1"/>
                          </a:solidFill>
                          <a:latin typeface="Calibri" panose="020F0502020204030204" pitchFamily="34" charset="0"/>
                          <a:ea typeface="+mn-ea"/>
                          <a:cs typeface="Calibri" panose="020F0502020204030204" pitchFamily="34" charset="0"/>
                        </a:rPr>
                        <a:t>Module</a:t>
                      </a:r>
                    </a:p>
                    <a:p>
                      <a:pPr algn="ctr" fontAlgn="ctr"/>
                      <a:r>
                        <a:rPr lang="en-GB" sz="1100" kern="1200" noProof="0" dirty="0">
                          <a:solidFill>
                            <a:schemeClr val="bg1"/>
                          </a:solidFill>
                          <a:latin typeface="Calibri" panose="020F0502020204030204" pitchFamily="34" charset="0"/>
                          <a:ea typeface="+mn-ea"/>
                          <a:cs typeface="Calibri" panose="020F0502020204030204" pitchFamily="34" charset="0"/>
                        </a:rPr>
                        <a:t>Levels</a:t>
                      </a:r>
                    </a:p>
                  </a:txBody>
                  <a:tcPr marL="7620" marR="7620" marT="7620" marB="0" anchor="ctr">
                    <a:solidFill>
                      <a:srgbClr val="0E6E61"/>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Level 1 Basic</a:t>
                      </a:r>
                    </a:p>
                  </a:txBody>
                  <a:tcPr marL="7620" marR="7620" marT="7620" marB="0" anchor="ctr">
                    <a:solidFill>
                      <a:srgbClr val="3FC2E0">
                        <a:alpha val="69804"/>
                      </a:srgbClr>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45' - 90'</a:t>
                      </a:r>
                    </a:p>
                  </a:txBody>
                  <a:tcPr marL="7620" marR="7620" marT="7620" marB="0" anchor="ctr">
                    <a:solidFill>
                      <a:srgbClr val="3FC2E0">
                        <a:alpha val="69804"/>
                      </a:srgbClr>
                    </a:solidFill>
                  </a:tcPr>
                </a:tc>
                <a:extLst>
                  <a:ext uri="{0D108BD9-81ED-4DB2-BD59-A6C34878D82A}">
                    <a16:rowId xmlns:a16="http://schemas.microsoft.com/office/drawing/2014/main" val="1970690893"/>
                  </a:ext>
                </a:extLst>
              </a:tr>
              <a:tr h="360000">
                <a:tc vMerge="1">
                  <a:txBody>
                    <a:bodyPr/>
                    <a:lstStyle/>
                    <a:p>
                      <a:endParaRPr lang="es-ES"/>
                    </a:p>
                  </a:txBody>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Level 2 Advanced</a:t>
                      </a:r>
                    </a:p>
                  </a:txBody>
                  <a:tcPr marL="7620" marR="7620" marT="7620" marB="0" anchor="ctr">
                    <a:solidFill>
                      <a:srgbClr val="3FC2E0">
                        <a:alpha val="69804"/>
                      </a:srgbClr>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90' - 180'</a:t>
                      </a:r>
                    </a:p>
                  </a:txBody>
                  <a:tcPr marL="7620" marR="7620" marT="7620" marB="0" anchor="ctr">
                    <a:solidFill>
                      <a:srgbClr val="3FC2E0">
                        <a:alpha val="69804"/>
                      </a:srgbClr>
                    </a:solidFill>
                  </a:tcPr>
                </a:tc>
                <a:extLst>
                  <a:ext uri="{0D108BD9-81ED-4DB2-BD59-A6C34878D82A}">
                    <a16:rowId xmlns:a16="http://schemas.microsoft.com/office/drawing/2014/main" val="61674504"/>
                  </a:ext>
                </a:extLst>
              </a:tr>
              <a:tr h="360000">
                <a:tc vMerge="1">
                  <a:txBody>
                    <a:bodyPr/>
                    <a:lstStyle/>
                    <a:p>
                      <a:endParaRPr lang="es-ES"/>
                    </a:p>
                  </a:txBody>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Integration Activity</a:t>
                      </a:r>
                    </a:p>
                  </a:txBody>
                  <a:tcPr marL="7620" marR="7620" marT="7620" marB="0" anchor="ctr">
                    <a:solidFill>
                      <a:srgbClr val="3FC2E0">
                        <a:alpha val="69804"/>
                      </a:srgbClr>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180' - 270'</a:t>
                      </a:r>
                    </a:p>
                  </a:txBody>
                  <a:tcPr marL="7620" marR="7620" marT="7620" marB="0" anchor="ctr">
                    <a:solidFill>
                      <a:srgbClr val="3FC2E0">
                        <a:alpha val="69804"/>
                      </a:srgbClr>
                    </a:solidFill>
                  </a:tcPr>
                </a:tc>
                <a:extLst>
                  <a:ext uri="{0D108BD9-81ED-4DB2-BD59-A6C34878D82A}">
                    <a16:rowId xmlns:a16="http://schemas.microsoft.com/office/drawing/2014/main" val="3495643156"/>
                  </a:ext>
                </a:extLst>
              </a:tr>
            </a:tbl>
          </a:graphicData>
        </a:graphic>
      </p:graphicFrame>
      <p:sp>
        <p:nvSpPr>
          <p:cNvPr id="4" name="Text Placeholder 6">
            <a:extLst>
              <a:ext uri="{FF2B5EF4-FFF2-40B4-BE49-F238E27FC236}">
                <a16:creationId xmlns:a16="http://schemas.microsoft.com/office/drawing/2014/main" id="{E33B1373-D33B-6F4E-A1E7-3AD1EAE802CA}"/>
              </a:ext>
            </a:extLst>
          </p:cNvPr>
          <p:cNvSpPr txBox="1">
            <a:spLocks/>
          </p:cNvSpPr>
          <p:nvPr/>
        </p:nvSpPr>
        <p:spPr>
          <a:xfrm>
            <a:off x="879243" y="4232534"/>
            <a:ext cx="3066052" cy="108000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150" noProof="0" dirty="0">
                <a:latin typeface="Calibri" panose="020F0502020204030204" pitchFamily="34" charset="0"/>
                <a:cs typeface="Calibri" panose="020F0502020204030204" pitchFamily="34" charset="0"/>
              </a:rPr>
              <a:t>The time that the student must dedicate to complete all levels of activities is between 5 hours and 15 minutes and 9 hours, if all levels of activities are completed.</a:t>
            </a:r>
          </a:p>
          <a:p>
            <a:pPr algn="l">
              <a:lnSpc>
                <a:spcPts val="1280"/>
              </a:lnSpc>
            </a:pPr>
            <a:endParaRPr lang="en-GB" sz="1150" noProof="0" dirty="0">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A3CFED42-6254-3C27-8277-509A7B07AAB8}"/>
              </a:ext>
            </a:extLst>
          </p:cNvPr>
          <p:cNvGraphicFramePr>
            <a:graphicFrameLocks noGrp="1"/>
          </p:cNvGraphicFramePr>
          <p:nvPr>
            <p:extLst>
              <p:ext uri="{D42A27DB-BD31-4B8C-83A1-F6EECF244321}">
                <p14:modId xmlns:p14="http://schemas.microsoft.com/office/powerpoint/2010/main" val="4155003370"/>
              </p:ext>
            </p:extLst>
          </p:nvPr>
        </p:nvGraphicFramePr>
        <p:xfrm>
          <a:off x="906175" y="2782009"/>
          <a:ext cx="6068375" cy="1158240"/>
        </p:xfrm>
        <a:graphic>
          <a:graphicData uri="http://schemas.openxmlformats.org/drawingml/2006/table">
            <a:tbl>
              <a:tblPr/>
              <a:tblGrid>
                <a:gridCol w="1213675">
                  <a:extLst>
                    <a:ext uri="{9D8B030D-6E8A-4147-A177-3AD203B41FA5}">
                      <a16:colId xmlns:a16="http://schemas.microsoft.com/office/drawing/2014/main" val="3894739103"/>
                    </a:ext>
                  </a:extLst>
                </a:gridCol>
                <a:gridCol w="1213675">
                  <a:extLst>
                    <a:ext uri="{9D8B030D-6E8A-4147-A177-3AD203B41FA5}">
                      <a16:colId xmlns:a16="http://schemas.microsoft.com/office/drawing/2014/main" val="165658080"/>
                    </a:ext>
                  </a:extLst>
                </a:gridCol>
                <a:gridCol w="1213675">
                  <a:extLst>
                    <a:ext uri="{9D8B030D-6E8A-4147-A177-3AD203B41FA5}">
                      <a16:colId xmlns:a16="http://schemas.microsoft.com/office/drawing/2014/main" val="50755259"/>
                    </a:ext>
                  </a:extLst>
                </a:gridCol>
                <a:gridCol w="1213675">
                  <a:extLst>
                    <a:ext uri="{9D8B030D-6E8A-4147-A177-3AD203B41FA5}">
                      <a16:colId xmlns:a16="http://schemas.microsoft.com/office/drawing/2014/main" val="776525032"/>
                    </a:ext>
                  </a:extLst>
                </a:gridCol>
                <a:gridCol w="1213675">
                  <a:extLst>
                    <a:ext uri="{9D8B030D-6E8A-4147-A177-3AD203B41FA5}">
                      <a16:colId xmlns:a16="http://schemas.microsoft.com/office/drawing/2014/main" val="3176752818"/>
                    </a:ext>
                  </a:extLst>
                </a:gridCol>
              </a:tblGrid>
              <a:tr h="283600">
                <a:tc rowSpan="4">
                  <a:txBody>
                    <a:bodyPr/>
                    <a:lstStyle/>
                    <a:p>
                      <a:r>
                        <a:rPr lang="en-GB" sz="1300" b="1" noProof="0" dirty="0">
                          <a:solidFill>
                            <a:schemeClr val="bg1"/>
                          </a:solidFill>
                          <a:latin typeface="Calibri" panose="020F0502020204030204" pitchFamily="34" charset="0"/>
                          <a:cs typeface="Calibri" panose="020F0502020204030204" pitchFamily="34" charset="0"/>
                        </a:rPr>
                        <a:t>Module</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Competencies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Minutes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Minutes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Hours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extLst>
                  <a:ext uri="{0D108BD9-81ED-4DB2-BD59-A6C34878D82A}">
                    <a16:rowId xmlns:a16="http://schemas.microsoft.com/office/drawing/2014/main" val="1868823352"/>
                  </a:ext>
                </a:extLst>
              </a:tr>
              <a:tr h="283600">
                <a:tc vMerge="1">
                  <a:txBody>
                    <a:bodyPr/>
                    <a:lstStyle/>
                    <a:p>
                      <a:endParaRPr lang="en-IE"/>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CAC"/>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Competence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105 - 180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extLst>
                  <a:ext uri="{0D108BD9-81ED-4DB2-BD59-A6C34878D82A}">
                    <a16:rowId xmlns:a16="http://schemas.microsoft.com/office/drawing/2014/main" val="1919257392"/>
                  </a:ext>
                </a:extLst>
              </a:tr>
              <a:tr h="283600">
                <a:tc vMerge="1">
                  <a:txBody>
                    <a:bodyPr/>
                    <a:lstStyle/>
                    <a:p>
                      <a:endParaRPr lang="en-IE"/>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CAC"/>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Competence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105 - 180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315 - 540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5, 15' - 9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extLst>
                  <a:ext uri="{0D108BD9-81ED-4DB2-BD59-A6C34878D82A}">
                    <a16:rowId xmlns:a16="http://schemas.microsoft.com/office/drawing/2014/main" val="3511616728"/>
                  </a:ext>
                </a:extLst>
              </a:tr>
              <a:tr h="283600">
                <a:tc vMerge="1">
                  <a:txBody>
                    <a:bodyPr/>
                    <a:lstStyle/>
                    <a:p>
                      <a:endParaRPr lang="en-IE"/>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CAC"/>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Competence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105 - 180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extLst>
                  <a:ext uri="{0D108BD9-81ED-4DB2-BD59-A6C34878D82A}">
                    <a16:rowId xmlns:a16="http://schemas.microsoft.com/office/drawing/2014/main" val="1550982303"/>
                  </a:ext>
                </a:extLst>
              </a:tr>
            </a:tbl>
          </a:graphicData>
        </a:graphic>
      </p:graphicFrame>
      <p:cxnSp>
        <p:nvCxnSpPr>
          <p:cNvPr id="6" name="Straight Connector 5">
            <a:extLst>
              <a:ext uri="{FF2B5EF4-FFF2-40B4-BE49-F238E27FC236}">
                <a16:creationId xmlns:a16="http://schemas.microsoft.com/office/drawing/2014/main" id="{37BDA717-4CCE-68C5-58FB-C0EDC9C5F77C}"/>
              </a:ext>
            </a:extLst>
          </p:cNvPr>
          <p:cNvCxnSpPr>
            <a:cxnSpLocks/>
          </p:cNvCxnSpPr>
          <p:nvPr/>
        </p:nvCxnSpPr>
        <p:spPr>
          <a:xfrm>
            <a:off x="2302189" y="1896203"/>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E97671-5FE2-139F-20E6-07590EE7E479}"/>
              </a:ext>
            </a:extLst>
          </p:cNvPr>
          <p:cNvCxnSpPr>
            <a:cxnSpLocks/>
          </p:cNvCxnSpPr>
          <p:nvPr/>
        </p:nvCxnSpPr>
        <p:spPr>
          <a:xfrm>
            <a:off x="2342990" y="5883570"/>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71B92709-30BF-D00C-544A-5EB949D91E34}"/>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Time Spent</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noProof="0" dirty="0">
              <a:solidFill>
                <a:schemeClr val="bg1"/>
              </a:solidFill>
              <a:highlight>
                <a:srgbClr val="0E6E61"/>
              </a:highlight>
              <a:latin typeface="Calibri" panose="020F0502020204030204" pitchFamily="34" charset="0"/>
              <a:cs typeface="Calibri" panose="020F0502020204030204" pitchFamily="34" charset="0"/>
            </a:endParaRPr>
          </a:p>
        </p:txBody>
      </p:sp>
      <p:sp>
        <p:nvSpPr>
          <p:cNvPr id="10" name="Text Placeholder 4">
            <a:extLst>
              <a:ext uri="{FF2B5EF4-FFF2-40B4-BE49-F238E27FC236}">
                <a16:creationId xmlns:a16="http://schemas.microsoft.com/office/drawing/2014/main" id="{C90443CE-646D-4E6F-459A-05A176DA4E0A}"/>
              </a:ext>
            </a:extLst>
          </p:cNvPr>
          <p:cNvSpPr txBox="1">
            <a:spLocks/>
          </p:cNvSpPr>
          <p:nvPr/>
        </p:nvSpPr>
        <p:spPr>
          <a:xfrm>
            <a:off x="1011056" y="5701833"/>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Competencies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noProof="0" dirty="0">
              <a:solidFill>
                <a:schemeClr val="bg1"/>
              </a:solidFill>
              <a:highlight>
                <a:srgbClr val="0E6E6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3851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E22A-83B8-282F-D9ED-DC17ADB9ED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12DD245-35B5-9817-F943-40AA3EDB2CED}"/>
              </a:ext>
            </a:extLst>
          </p:cNvPr>
          <p:cNvSpPr>
            <a:spLocks noGrp="1"/>
          </p:cNvSpPr>
          <p:nvPr>
            <p:ph type="body" sz="quarter" idx="20"/>
          </p:nvPr>
        </p:nvSpPr>
        <p:spPr>
          <a:xfrm>
            <a:off x="431041" y="9803612"/>
            <a:ext cx="4066531" cy="537381"/>
          </a:xfrm>
        </p:spPr>
        <p:txBody>
          <a:bodyPr/>
          <a:lstStyle/>
          <a:p>
            <a:r>
              <a:rPr lang="en-GB" sz="3200" noProof="0" dirty="0"/>
              <a:t>www.</a:t>
            </a:r>
            <a:r>
              <a:rPr lang="en-GB" sz="3200" b="1" noProof="0" dirty="0">
                <a:solidFill>
                  <a:srgbClr val="3FC2E0"/>
                </a:solidFill>
              </a:rPr>
              <a:t>eesfproject</a:t>
            </a:r>
            <a:r>
              <a:rPr lang="en-GB" sz="3200" noProof="0" dirty="0"/>
              <a:t>.eu</a:t>
            </a:r>
          </a:p>
        </p:txBody>
      </p:sp>
    </p:spTree>
    <p:extLst>
      <p:ext uri="{BB962C8B-B14F-4D97-AF65-F5344CB8AC3E}">
        <p14:creationId xmlns:p14="http://schemas.microsoft.com/office/powerpoint/2010/main" val="217231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F1F94-9667-635D-65B5-F959386A14D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18A43D0F-2E6F-3C46-13F9-A3440B64F7C6}"/>
              </a:ext>
            </a:extLst>
          </p:cNvPr>
          <p:cNvSpPr txBox="1"/>
          <p:nvPr/>
        </p:nvSpPr>
        <p:spPr>
          <a:xfrm>
            <a:off x="12844807" y="8106232"/>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 Placeholder 6">
            <a:extLst>
              <a:ext uri="{FF2B5EF4-FFF2-40B4-BE49-F238E27FC236}">
                <a16:creationId xmlns:a16="http://schemas.microsoft.com/office/drawing/2014/main" id="{D8223402-B566-B6DF-6E6B-A7150762D0A4}"/>
              </a:ext>
            </a:extLst>
          </p:cNvPr>
          <p:cNvSpPr txBox="1">
            <a:spLocks/>
          </p:cNvSpPr>
          <p:nvPr/>
        </p:nvSpPr>
        <p:spPr>
          <a:xfrm>
            <a:off x="943320" y="2602701"/>
            <a:ext cx="6122242" cy="59736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The competencies developed in this module are aligned with the following Sustainable Development Goals outlined in the 2020-2030 Agenda:</a:t>
            </a: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p:txBody>
      </p:sp>
      <p:sp>
        <p:nvSpPr>
          <p:cNvPr id="28" name="Text Placeholder 6">
            <a:extLst>
              <a:ext uri="{FF2B5EF4-FFF2-40B4-BE49-F238E27FC236}">
                <a16:creationId xmlns:a16="http://schemas.microsoft.com/office/drawing/2014/main" id="{D16E4D5D-350F-FB85-650C-DA996C6609D8}"/>
              </a:ext>
            </a:extLst>
          </p:cNvPr>
          <p:cNvSpPr txBox="1">
            <a:spLocks/>
          </p:cNvSpPr>
          <p:nvPr/>
        </p:nvSpPr>
        <p:spPr>
          <a:xfrm>
            <a:off x="922848" y="3200072"/>
            <a:ext cx="6560150" cy="609447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579438" lvl="0" indent="-571500" algn="l">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4   </a:t>
            </a:r>
            <a:r>
              <a:rPr lang="en-GB" sz="1200" b="1" noProof="0" dirty="0">
                <a:latin typeface="Calibri" panose="020F0502020204030204" pitchFamily="34" charset="0"/>
                <a:cs typeface="Calibri" panose="020F0502020204030204" pitchFamily="34" charset="0"/>
              </a:rPr>
              <a:t>Quality Education: </a:t>
            </a:r>
            <a:r>
              <a:rPr lang="en-GB" sz="1200" noProof="0" dirty="0">
                <a:latin typeface="Calibri" panose="020F0502020204030204" pitchFamily="34" charset="0"/>
                <a:cs typeface="Calibri" panose="020F0502020204030204" pitchFamily="34" charset="0"/>
              </a:rPr>
              <a:t>Ethical engineering education fosters critical thinking and sustainability literacy, empowering learners to make informed, responsible decisions for global challenges.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7 	</a:t>
            </a:r>
            <a:r>
              <a:rPr lang="en-GB" sz="1200" b="1" noProof="0" dirty="0">
                <a:latin typeface="Calibri" panose="020F0502020204030204" pitchFamily="34" charset="0"/>
                <a:cs typeface="Calibri" panose="020F0502020204030204" pitchFamily="34" charset="0"/>
              </a:rPr>
              <a:t>Affordable and Clean Energy: </a:t>
            </a:r>
            <a:r>
              <a:rPr lang="en-GB" sz="1200" noProof="0" dirty="0">
                <a:latin typeface="Calibri" panose="020F0502020204030204" pitchFamily="34" charset="0"/>
                <a:cs typeface="Calibri" panose="020F0502020204030204" pitchFamily="34" charset="0"/>
              </a:rPr>
              <a:t>Ethical, systems-based approaches help design equitable and sustainable energy solutions that consider environmental, technical, and societal dimensions.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9 	</a:t>
            </a:r>
            <a:r>
              <a:rPr lang="en-GB" sz="1200" b="1" noProof="0" dirty="0">
                <a:latin typeface="Calibri" panose="020F0502020204030204" pitchFamily="34" charset="0"/>
                <a:cs typeface="Calibri" panose="020F0502020204030204" pitchFamily="34" charset="0"/>
              </a:rPr>
              <a:t>Industry, Innovation and Infrastructure: </a:t>
            </a:r>
            <a:r>
              <a:rPr lang="en-GB" sz="1200" noProof="0" dirty="0">
                <a:latin typeface="Calibri" panose="020F0502020204030204" pitchFamily="34" charset="0"/>
                <a:cs typeface="Calibri" panose="020F0502020204030204" pitchFamily="34" charset="0"/>
              </a:rPr>
              <a:t>Critical systems thinking enables the development of sustainable and inclusive infrastructure that integrates ethical considerations and multidisciplinary innovation.</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10 	</a:t>
            </a:r>
            <a:r>
              <a:rPr lang="en-GB" sz="1200" b="1" noProof="0" dirty="0">
                <a:latin typeface="Calibri" panose="020F0502020204030204" pitchFamily="34" charset="0"/>
                <a:cs typeface="Calibri" panose="020F0502020204030204" pitchFamily="34" charset="0"/>
              </a:rPr>
              <a:t>Reduced Inequalities: </a:t>
            </a:r>
            <a:r>
              <a:rPr lang="en-GB" sz="1200" noProof="0" dirty="0">
                <a:latin typeface="Calibri" panose="020F0502020204030204" pitchFamily="34" charset="0"/>
                <a:cs typeface="Calibri" panose="020F0502020204030204" pitchFamily="34" charset="0"/>
              </a:rPr>
              <a:t>Engineering with a lens of social responsibility ensures that the benefits and impacts of technology are distributed fairly, addressing systemic inequities.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11 	</a:t>
            </a:r>
            <a:r>
              <a:rPr lang="en-GB" sz="1200" b="1" noProof="0" dirty="0">
                <a:latin typeface="Calibri" panose="020F0502020204030204" pitchFamily="34" charset="0"/>
                <a:cs typeface="Calibri" panose="020F0502020204030204" pitchFamily="34" charset="0"/>
              </a:rPr>
              <a:t>Sustainable Cities and Communities: </a:t>
            </a:r>
            <a:r>
              <a:rPr lang="en-GB" sz="1200" noProof="0" dirty="0">
                <a:latin typeface="Calibri" panose="020F0502020204030204" pitchFamily="34" charset="0"/>
                <a:cs typeface="Calibri" panose="020F0502020204030204" pitchFamily="34" charset="0"/>
              </a:rPr>
              <a:t>Building ethical urban systems requires integrating diverse knowledge areas and ensuring that designs meet the needs of all communities, especially the most vulnerable.</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12 	</a:t>
            </a:r>
            <a:r>
              <a:rPr lang="en-GB" sz="1200" b="1" noProof="0" dirty="0">
                <a:latin typeface="Calibri" panose="020F0502020204030204" pitchFamily="34" charset="0"/>
                <a:cs typeface="Calibri" panose="020F0502020204030204" pitchFamily="34" charset="0"/>
              </a:rPr>
              <a:t>Responsible Consumption and Production: </a:t>
            </a:r>
            <a:r>
              <a:rPr lang="en-GB" sz="1200" noProof="0" dirty="0">
                <a:latin typeface="Calibri" panose="020F0502020204030204" pitchFamily="34" charset="0"/>
                <a:cs typeface="Calibri" panose="020F0502020204030204" pitchFamily="34" charset="0"/>
              </a:rPr>
              <a:t>Critical analysis of production systems and supply chains promotes ethical decision-making and supports circular, sustainable practices in engineering.</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13 	</a:t>
            </a:r>
            <a:r>
              <a:rPr lang="en-GB" sz="1200" b="1" noProof="0" dirty="0">
                <a:latin typeface="Calibri" panose="020F0502020204030204" pitchFamily="34" charset="0"/>
                <a:cs typeface="Calibri" panose="020F0502020204030204" pitchFamily="34" charset="0"/>
              </a:rPr>
              <a:t>Climate Action: </a:t>
            </a:r>
            <a:r>
              <a:rPr lang="en-GB" sz="1200" noProof="0" dirty="0">
                <a:latin typeface="Calibri" panose="020F0502020204030204" pitchFamily="34" charset="0"/>
                <a:cs typeface="Calibri" panose="020F0502020204030204" pitchFamily="34" charset="0"/>
              </a:rPr>
              <a:t>Addressing climate challenges demands systems thinking and ethical responsibility to ensure that engineering solutions are just, forward-thinking, and globally relevant.</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16 	</a:t>
            </a:r>
            <a:r>
              <a:rPr lang="en-GB" sz="1200" b="1" noProof="0" dirty="0">
                <a:latin typeface="Calibri" panose="020F0502020204030204" pitchFamily="34" charset="0"/>
                <a:cs typeface="Calibri" panose="020F0502020204030204" pitchFamily="34" charset="0"/>
              </a:rPr>
              <a:t>Peace, Justice, ad Strong Institutions: </a:t>
            </a:r>
            <a:r>
              <a:rPr lang="en-GB" sz="1200" noProof="0" dirty="0">
                <a:latin typeface="Calibri" panose="020F0502020204030204" pitchFamily="34" charset="0"/>
                <a:cs typeface="Calibri" panose="020F0502020204030204" pitchFamily="34" charset="0"/>
              </a:rPr>
              <a:t>Engineering practice grounded in ethics supports institutional integrity, transparency, and justice, essential for fostering peace and resilience.</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17 	</a:t>
            </a:r>
            <a:r>
              <a:rPr lang="en-GB" sz="1200" b="1" noProof="0" dirty="0">
                <a:latin typeface="Calibri" panose="020F0502020204030204" pitchFamily="34" charset="0"/>
                <a:cs typeface="Calibri" panose="020F0502020204030204" pitchFamily="34" charset="0"/>
              </a:rPr>
              <a:t>Partnerships for the Goals: </a:t>
            </a:r>
            <a:r>
              <a:rPr lang="en-GB" sz="1200" noProof="0" dirty="0">
                <a:latin typeface="Calibri" panose="020F0502020204030204" pitchFamily="34" charset="0"/>
                <a:cs typeface="Calibri" panose="020F0502020204030204" pitchFamily="34" charset="0"/>
              </a:rPr>
              <a:t>Solving complex sustainability issues requires interdisciplinary collaboration and ethical engagement across sectors, nations, and disciplines.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lvl="0" indent="-571500" algn="l">
              <a:lnSpc>
                <a:spcPts val="1280"/>
              </a:lnSpc>
              <a:tabLst>
                <a:tab pos="568325" algn="l"/>
                <a:tab pos="1597025" algn="l"/>
              </a:tabLst>
            </a:pPr>
            <a:endParaRPr lang="en-GB" sz="1200" b="1" noProof="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3351FB03-4238-1657-0FD8-13C10E4D8EB7}"/>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3C8E7FA1-07F2-E594-773F-685BE4991A67}"/>
                </a:ext>
              </a:extLst>
            </p:cNvPr>
            <p:cNvGrpSpPr/>
            <p:nvPr/>
          </p:nvGrpSpPr>
          <p:grpSpPr>
            <a:xfrm>
              <a:off x="1074270" y="4589"/>
              <a:ext cx="6764519" cy="1670104"/>
              <a:chOff x="1719010" y="-412626"/>
              <a:chExt cx="7417765" cy="1831381"/>
            </a:xfrm>
          </p:grpSpPr>
          <p:sp>
            <p:nvSpPr>
              <p:cNvPr id="18" name="Rectangle 107">
                <a:extLst>
                  <a:ext uri="{FF2B5EF4-FFF2-40B4-BE49-F238E27FC236}">
                    <a16:creationId xmlns:a16="http://schemas.microsoft.com/office/drawing/2014/main" id="{78041516-5F87-8FE8-2AD2-8DAC2972C2F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B017DCB5-4D54-4222-05E9-901DFC36BB15}"/>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6" name="Text Placeholder 32">
              <a:extLst>
                <a:ext uri="{FF2B5EF4-FFF2-40B4-BE49-F238E27FC236}">
                  <a16:creationId xmlns:a16="http://schemas.microsoft.com/office/drawing/2014/main" id="{EF93D80D-D196-445B-40F8-888E1250D79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6" name="Straight Connector 15">
              <a:extLst>
                <a:ext uri="{FF2B5EF4-FFF2-40B4-BE49-F238E27FC236}">
                  <a16:creationId xmlns:a16="http://schemas.microsoft.com/office/drawing/2014/main" id="{1B005D88-9BC0-FA76-7379-C738F93F4772}"/>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4579DBC5-E424-0A22-FA1D-6C29026DC3A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 name="Straight Connector 19">
            <a:extLst>
              <a:ext uri="{FF2B5EF4-FFF2-40B4-BE49-F238E27FC236}">
                <a16:creationId xmlns:a16="http://schemas.microsoft.com/office/drawing/2014/main" id="{30B5ACD3-5AE1-67A7-51A5-1933ADFA6D18}"/>
              </a:ext>
            </a:extLst>
          </p:cNvPr>
          <p:cNvCxnSpPr>
            <a:cxnSpLocks/>
          </p:cNvCxnSpPr>
          <p:nvPr/>
        </p:nvCxnSpPr>
        <p:spPr>
          <a:xfrm>
            <a:off x="2302189" y="2298539"/>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AAAC9AB-BDB3-55DA-D3D6-9BF656276791}"/>
              </a:ext>
            </a:extLst>
          </p:cNvPr>
          <p:cNvSpPr txBox="1">
            <a:spLocks/>
          </p:cNvSpPr>
          <p:nvPr/>
        </p:nvSpPr>
        <p:spPr>
          <a:xfrm>
            <a:off x="970255" y="2122613"/>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Alignment with the SDGs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noProof="0" dirty="0">
              <a:solidFill>
                <a:schemeClr val="bg1"/>
              </a:solidFill>
              <a:highlight>
                <a:srgbClr val="0E6E6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947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276D3-8C5A-26BF-0CA8-A13B3593BCD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58C367B-E639-18EF-F17E-6CB64886D5B0}"/>
              </a:ext>
            </a:extLst>
          </p:cNvPr>
          <p:cNvSpPr txBox="1"/>
          <p:nvPr/>
        </p:nvSpPr>
        <p:spPr>
          <a:xfrm>
            <a:off x="12844807" y="8106232"/>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8" name="Text Placeholder 6">
            <a:extLst>
              <a:ext uri="{FF2B5EF4-FFF2-40B4-BE49-F238E27FC236}">
                <a16:creationId xmlns:a16="http://schemas.microsoft.com/office/drawing/2014/main" id="{528F9582-9A1F-B8A8-04DF-9BB8B3D7D4E1}"/>
              </a:ext>
            </a:extLst>
          </p:cNvPr>
          <p:cNvSpPr txBox="1">
            <a:spLocks/>
          </p:cNvSpPr>
          <p:nvPr/>
        </p:nvSpPr>
        <p:spPr>
          <a:xfrm>
            <a:off x="1058392" y="3346324"/>
            <a:ext cx="3008544" cy="716952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14S PROBLEM SOLVING 	</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Ability to solve complex problems.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15S CRITICAL</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Critical thinking skills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FORESIGHT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for strategic foresight &amp;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scenario planning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19S PARTICIPATION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generate stakeholder</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engagement, negotiation &amp;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conflict management</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20S COLLABORATOR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collaboration with a range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of stakeholders &amp; disciplines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21S COMMUNICATION</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Effective communication skills with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 variety of audiences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SYSTEMIC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apply systems thinking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MULTIDISCIPLINARY	</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work with multidisciplinary</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approaches and environments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ETHICAL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include an ethical approach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In problem solving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EMPATHY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understand users’ needs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and improve people’s lives</a:t>
            </a:r>
          </a:p>
        </p:txBody>
      </p:sp>
      <p:cxnSp>
        <p:nvCxnSpPr>
          <p:cNvPr id="9" name="Straight Connector 8">
            <a:extLst>
              <a:ext uri="{FF2B5EF4-FFF2-40B4-BE49-F238E27FC236}">
                <a16:creationId xmlns:a16="http://schemas.microsoft.com/office/drawing/2014/main" id="{D5FF9A9A-596D-FB96-C0E7-CFAFF24AC75A}"/>
              </a:ext>
            </a:extLst>
          </p:cNvPr>
          <p:cNvCxnSpPr>
            <a:cxnSpLocks/>
          </p:cNvCxnSpPr>
          <p:nvPr/>
        </p:nvCxnSpPr>
        <p:spPr>
          <a:xfrm flipV="1">
            <a:off x="945521" y="2964146"/>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516D3324-0B09-7D01-4616-338958B5EA3A}"/>
              </a:ext>
            </a:extLst>
          </p:cNvPr>
          <p:cNvSpPr txBox="1">
            <a:spLocks/>
          </p:cNvSpPr>
          <p:nvPr/>
        </p:nvSpPr>
        <p:spPr>
          <a:xfrm>
            <a:off x="827712" y="2792765"/>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r>
              <a:rPr lang="en-GB" sz="2200" b="1" noProof="0" dirty="0">
                <a:solidFill>
                  <a:schemeClr val="bg1"/>
                </a:solidFill>
                <a:highlight>
                  <a:srgbClr val="0E6E61"/>
                </a:highlight>
                <a:latin typeface="Calibri" panose="020F0502020204030204" pitchFamily="34" charset="0"/>
                <a:cs typeface="Calibri" panose="020F0502020204030204" pitchFamily="34" charset="0"/>
              </a:rPr>
              <a:t> Skills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7" name="Text Placeholder 6">
            <a:extLst>
              <a:ext uri="{FF2B5EF4-FFF2-40B4-BE49-F238E27FC236}">
                <a16:creationId xmlns:a16="http://schemas.microsoft.com/office/drawing/2014/main" id="{A962B968-06A9-A562-5F30-84A96D295B04}"/>
              </a:ext>
            </a:extLst>
          </p:cNvPr>
          <p:cNvSpPr txBox="1">
            <a:spLocks/>
          </p:cNvSpPr>
          <p:nvPr/>
        </p:nvSpPr>
        <p:spPr>
          <a:xfrm>
            <a:off x="4067939" y="3345038"/>
            <a:ext cx="3008544" cy="405932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01K BACKGROUND</a:t>
            </a:r>
            <a:endParaRPr lang="en-GB" sz="1400" noProof="0" dirty="0">
              <a:solidFill>
                <a:srgbClr val="0E6E61"/>
              </a:solidFill>
              <a:latin typeface="Calibri" panose="020F0502020204030204" pitchFamily="34" charset="0"/>
              <a:cs typeface="Calibri" panose="020F0502020204030204" pitchFamily="34" charset="0"/>
            </a:endParaRP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Understanding the evolution of sustainability and the SDGs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02K SDGs</a:t>
            </a:r>
            <a:r>
              <a:rPr lang="en-GB" sz="1400" noProof="0" dirty="0">
                <a:solidFill>
                  <a:srgbClr val="0E6E61"/>
                </a:solidFill>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Connection between engineering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and sustainability &amp; the SDGs </a:t>
            </a: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04K GLOBAL</a:t>
            </a:r>
            <a:r>
              <a:rPr lang="en-GB" sz="1400" noProof="0" dirty="0">
                <a:solidFill>
                  <a:srgbClr val="0E6E61"/>
                </a:solidFill>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Geopolitical &amp; economic influences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on sustainability </a:t>
            </a: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07K SOCIETY</a:t>
            </a:r>
            <a:r>
              <a:rPr lang="en-GB" sz="1400" noProof="0" dirty="0">
                <a:solidFill>
                  <a:srgbClr val="0E6E61"/>
                </a:solidFill>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Applying sustainability and social systems in the real world</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10K BEST PRACTICES 	</a:t>
            </a:r>
            <a:r>
              <a:rPr lang="en-GB" sz="1400" noProof="0" dirty="0">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Knowing real engineering projects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in whose process sustainability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is present</a:t>
            </a:r>
          </a:p>
          <a:p>
            <a:pPr marL="449263" lvl="0" indent="-441325" algn="l">
              <a:lnSpc>
                <a:spcPts val="1280"/>
              </a:lnSpc>
              <a:tabLst>
                <a:tab pos="568325" algn="l"/>
                <a:tab pos="1597025" algn="l"/>
              </a:tabLst>
            </a:pPr>
            <a:endParaRPr lang="en-GB" sz="1150" b="1" noProof="0" dirty="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722B8288-7A72-BF89-A49C-27368AE8B678}"/>
              </a:ext>
            </a:extLst>
          </p:cNvPr>
          <p:cNvCxnSpPr>
            <a:cxnSpLocks/>
          </p:cNvCxnSpPr>
          <p:nvPr/>
        </p:nvCxnSpPr>
        <p:spPr>
          <a:xfrm flipV="1">
            <a:off x="3955068" y="2962860"/>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81F8F919-777C-C0BA-EC22-68B84C9AA56D}"/>
              </a:ext>
            </a:extLst>
          </p:cNvPr>
          <p:cNvSpPr txBox="1">
            <a:spLocks/>
          </p:cNvSpPr>
          <p:nvPr/>
        </p:nvSpPr>
        <p:spPr>
          <a:xfrm>
            <a:off x="3837259" y="2791479"/>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r>
              <a:rPr lang="en-GB" sz="2200" b="1" noProof="0" dirty="0">
                <a:solidFill>
                  <a:schemeClr val="bg1"/>
                </a:solidFill>
                <a:highlight>
                  <a:srgbClr val="0E6E61"/>
                </a:highlight>
                <a:latin typeface="Calibri" panose="020F0502020204030204" pitchFamily="34" charset="0"/>
                <a:cs typeface="Calibri" panose="020F0502020204030204" pitchFamily="34" charset="0"/>
              </a:rPr>
              <a:t> Knowledge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04CE10BD-EA1B-4F47-F424-C391DFA60F68}"/>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F785BA30-48DC-90F9-E0D1-52BF42B48776}"/>
                </a:ext>
              </a:extLst>
            </p:cNvPr>
            <p:cNvGrpSpPr/>
            <p:nvPr/>
          </p:nvGrpSpPr>
          <p:grpSpPr>
            <a:xfrm>
              <a:off x="1074270" y="4589"/>
              <a:ext cx="6764519" cy="1670104"/>
              <a:chOff x="1719010" y="-412626"/>
              <a:chExt cx="7417765" cy="1831381"/>
            </a:xfrm>
          </p:grpSpPr>
          <p:sp>
            <p:nvSpPr>
              <p:cNvPr id="22" name="Rectangle 107">
                <a:extLst>
                  <a:ext uri="{FF2B5EF4-FFF2-40B4-BE49-F238E27FC236}">
                    <a16:creationId xmlns:a16="http://schemas.microsoft.com/office/drawing/2014/main" id="{3C54CFD8-D114-525D-38C9-1A0B6E1DEA7B}"/>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8161F33E-78D2-A6D7-FB0B-A94D16DED5EF}"/>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6" name="Text Placeholder 32">
              <a:extLst>
                <a:ext uri="{FF2B5EF4-FFF2-40B4-BE49-F238E27FC236}">
                  <a16:creationId xmlns:a16="http://schemas.microsoft.com/office/drawing/2014/main" id="{AF484DF5-D973-125C-96F5-4F3AD0EC9C2B}"/>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E269896C-ABEE-1915-7243-1C290AFA95F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C93A5F1D-E391-EF7E-0373-FC32D31D854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4" name="Straight Connector 23">
            <a:extLst>
              <a:ext uri="{FF2B5EF4-FFF2-40B4-BE49-F238E27FC236}">
                <a16:creationId xmlns:a16="http://schemas.microsoft.com/office/drawing/2014/main" id="{4FB21E1A-B541-01FB-3A24-D25C76481202}"/>
              </a:ext>
            </a:extLst>
          </p:cNvPr>
          <p:cNvCxnSpPr>
            <a:cxnSpLocks/>
          </p:cNvCxnSpPr>
          <p:nvPr/>
        </p:nvCxnSpPr>
        <p:spPr>
          <a:xfrm>
            <a:off x="2302189" y="1932779"/>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06D031FC-070C-10DE-9897-165886A4934B}"/>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3FC2E0"/>
                </a:highlight>
                <a:latin typeface="Calibri" panose="020F0502020204030204" pitchFamily="34" charset="0"/>
                <a:cs typeface="Calibri" panose="020F0502020204030204" pitchFamily="34" charset="0"/>
              </a:rPr>
              <a:t> Skills and knowledge</a:t>
            </a:r>
            <a:r>
              <a:rPr lang="en-GB" sz="2200" b="1" noProof="0" dirty="0">
                <a:solidFill>
                  <a:srgbClr val="69BCAC"/>
                </a:solidFill>
                <a:highlight>
                  <a:srgbClr val="3FC2E0"/>
                </a:highlight>
                <a:latin typeface="Calibri" panose="020F0502020204030204" pitchFamily="34" charset="0"/>
                <a:cs typeface="Calibri" panose="020F0502020204030204" pitchFamily="34" charset="0"/>
              </a:rPr>
              <a:t>.</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8071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93267515"/>
              </p:ext>
            </p:extLst>
          </p:nvPr>
        </p:nvGraphicFramePr>
        <p:xfrm>
          <a:off x="953680" y="2927732"/>
          <a:ext cx="4580845" cy="2144781"/>
        </p:xfrm>
        <a:graphic>
          <a:graphicData uri="http://schemas.openxmlformats.org/drawingml/2006/table">
            <a:tbl>
              <a:tblPr/>
              <a:tblGrid>
                <a:gridCol w="2778545">
                  <a:extLst>
                    <a:ext uri="{9D8B030D-6E8A-4147-A177-3AD203B41FA5}">
                      <a16:colId xmlns:a16="http://schemas.microsoft.com/office/drawing/2014/main" val="1567492062"/>
                    </a:ext>
                  </a:extLst>
                </a:gridCol>
                <a:gridCol w="450575">
                  <a:extLst>
                    <a:ext uri="{9D8B030D-6E8A-4147-A177-3AD203B41FA5}">
                      <a16:colId xmlns:a16="http://schemas.microsoft.com/office/drawing/2014/main" val="2912291605"/>
                    </a:ext>
                  </a:extLst>
                </a:gridCol>
                <a:gridCol w="450575">
                  <a:extLst>
                    <a:ext uri="{9D8B030D-6E8A-4147-A177-3AD203B41FA5}">
                      <a16:colId xmlns:a16="http://schemas.microsoft.com/office/drawing/2014/main" val="526247133"/>
                    </a:ext>
                  </a:extLst>
                </a:gridCol>
                <a:gridCol w="450575">
                  <a:extLst>
                    <a:ext uri="{9D8B030D-6E8A-4147-A177-3AD203B41FA5}">
                      <a16:colId xmlns:a16="http://schemas.microsoft.com/office/drawing/2014/main" val="968505612"/>
                    </a:ext>
                  </a:extLst>
                </a:gridCol>
                <a:gridCol w="450575">
                  <a:extLst>
                    <a:ext uri="{9D8B030D-6E8A-4147-A177-3AD203B41FA5}">
                      <a16:colId xmlns:a16="http://schemas.microsoft.com/office/drawing/2014/main" val="3291258403"/>
                    </a:ext>
                  </a:extLst>
                </a:gridCol>
              </a:tblGrid>
              <a:tr h="238309">
                <a:tc>
                  <a:txBody>
                    <a:bodyPr/>
                    <a:lstStyle/>
                    <a:p>
                      <a:pPr marR="0" algn="r" rtl="0" fontAlgn="ctr">
                        <a:lnSpc>
                          <a:spcPct val="100000"/>
                        </a:lnSpc>
                        <a:spcBef>
                          <a:spcPts val="0"/>
                        </a:spcBef>
                        <a:spcAft>
                          <a:spcPts val="0"/>
                        </a:spcAft>
                        <a:buClr>
                          <a:srgbClr val="000000"/>
                        </a:buClr>
                        <a:buFont typeface="Arial"/>
                      </a:pPr>
                      <a:r>
                        <a:rPr lang="en-GB" sz="1200" b="1" i="0" u="none" strike="noStrike" cap="none" noProof="0" dirty="0">
                          <a:solidFill>
                            <a:srgbClr val="FFFFFF"/>
                          </a:solidFill>
                          <a:effectLst/>
                          <a:latin typeface="Calibri" panose="020F0502020204030204" pitchFamily="34" charset="0"/>
                          <a:ea typeface="+mn-ea"/>
                          <a:cs typeface="+mn-cs"/>
                          <a:sym typeface="Arial"/>
                        </a:rPr>
                        <a:t>Transversal Skills </a:t>
                      </a:r>
                      <a:r>
                        <a:rPr lang="en-GB" sz="1200" b="1" i="0" u="none" strike="noStrike" cap="none" noProof="0" dirty="0">
                          <a:solidFill>
                            <a:srgbClr val="0E6E61"/>
                          </a:solidFill>
                          <a:effectLst/>
                          <a:latin typeface="Calibri" panose="020F0502020204030204" pitchFamily="34" charset="0"/>
                          <a:ea typeface="+mn-ea"/>
                          <a:cs typeface="+mn-cs"/>
                          <a:sym typeface="Arial"/>
                        </a:rPr>
                        <a:t>.</a:t>
                      </a:r>
                      <a:r>
                        <a:rPr lang="en-GB" sz="1200" b="1" i="0" u="none" strike="noStrike" cap="none" noProof="0" dirty="0">
                          <a:solidFill>
                            <a:srgbClr val="FFFFFF"/>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ctr" rtl="0" fontAlgn="ctr"/>
                      <a:r>
                        <a:rPr lang="en-GB" sz="1100" b="1" i="0" u="none" strike="noStrike" noProof="0" dirty="0">
                          <a:solidFill>
                            <a:srgbClr val="FFFFFF"/>
                          </a:solidFill>
                          <a:effectLst/>
                          <a:latin typeface="Calibri" panose="020F0502020204030204" pitchFamily="34" charset="0"/>
                        </a:rPr>
                        <a:t>C10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188932438"/>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PROBLEM SOLVING</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chemeClr val="bg1"/>
                          </a:solidFill>
                          <a:effectLst/>
                          <a:latin typeface="Calibri" panose="020F0502020204030204" pitchFamily="34" charset="0"/>
                        </a:rPr>
                        <a:t>S14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2700228870"/>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CRITICAL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chemeClr val="bg1"/>
                          </a:solidFill>
                          <a:effectLst/>
                          <a:latin typeface="Calibri" panose="020F0502020204030204" pitchFamily="34" charset="0"/>
                        </a:rPr>
                        <a:t>S15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554617548"/>
                  </a:ext>
                </a:extLst>
              </a:tr>
              <a:tr h="238309">
                <a:tc>
                  <a:txBody>
                    <a:bodyPr/>
                    <a:lstStyle/>
                    <a:p>
                      <a:pPr marR="0" algn="r" rtl="0" fontAlgn="ctr">
                        <a:lnSpc>
                          <a:spcPct val="100000"/>
                        </a:lnSpc>
                        <a:spcBef>
                          <a:spcPts val="0"/>
                        </a:spcBef>
                        <a:spcAft>
                          <a:spcPts val="0"/>
                        </a:spcAft>
                        <a:buClr>
                          <a:srgbClr val="000000"/>
                        </a:buClr>
                        <a:buFont typeface="Arial"/>
                      </a:pPr>
                      <a:r>
                        <a:rPr lang="en-GB" sz="1200" b="1" i="0" u="none" strike="noStrike" cap="none" noProof="0" dirty="0">
                          <a:solidFill>
                            <a:srgbClr val="FFFFFF"/>
                          </a:solidFill>
                          <a:effectLst/>
                          <a:latin typeface="Calibri" panose="020F0502020204030204" pitchFamily="34" charset="0"/>
                          <a:ea typeface="+mn-ea"/>
                          <a:cs typeface="+mn-cs"/>
                          <a:sym typeface="Arial"/>
                        </a:rPr>
                        <a:t>Knowledge</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3FC2E0"/>
                    </a:solidFill>
                  </a:tcPr>
                </a:tc>
                <a:tc>
                  <a:txBody>
                    <a:bodyPr/>
                    <a:lstStyle/>
                    <a:p>
                      <a:pPr marR="0" algn="r" rtl="0" fontAlgn="ctr">
                        <a:lnSpc>
                          <a:spcPct val="100000"/>
                        </a:lnSpc>
                        <a:spcBef>
                          <a:spcPts val="0"/>
                        </a:spcBef>
                        <a:spcAft>
                          <a:spcPts val="0"/>
                        </a:spcAft>
                        <a:buClr>
                          <a:srgbClr val="000000"/>
                        </a:buClr>
                        <a:buFont typeface="Arial"/>
                      </a:pPr>
                      <a:r>
                        <a:rPr lang="en-GB" sz="1100" b="1" i="0" u="none" strike="noStrike" cap="none" noProof="0" dirty="0">
                          <a:solidFill>
                            <a:srgbClr val="FFFFFF"/>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ctr" rtl="0" fontAlgn="ctr"/>
                      <a:r>
                        <a:rPr lang="en-GB" sz="1100" b="1" i="0" u="none" strike="noStrike" noProof="0" dirty="0">
                          <a:solidFill>
                            <a:srgbClr val="FFFFFF"/>
                          </a:solidFill>
                          <a:effectLst/>
                          <a:latin typeface="Calibri" panose="020F0502020204030204" pitchFamily="34" charset="0"/>
                        </a:rPr>
                        <a:t>C10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826268108"/>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BACKGROUND</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18798375"/>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SDGs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82027391"/>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LIMITS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667441933"/>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THEREATS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328020180"/>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SOCIETY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58277876"/>
                  </a:ext>
                </a:extLst>
              </a:tr>
            </a:tbl>
          </a:graphicData>
        </a:graphic>
      </p:graphicFrame>
      <p:grpSp>
        <p:nvGrpSpPr>
          <p:cNvPr id="2" name="Group 1">
            <a:extLst>
              <a:ext uri="{FF2B5EF4-FFF2-40B4-BE49-F238E27FC236}">
                <a16:creationId xmlns:a16="http://schemas.microsoft.com/office/drawing/2014/main" id="{F14F1151-7D2B-EAFD-1259-207FB62278EF}"/>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6A9FF1E5-CA53-A305-E408-8894C430E9B2}"/>
                </a:ext>
              </a:extLst>
            </p:cNvPr>
            <p:cNvGrpSpPr/>
            <p:nvPr/>
          </p:nvGrpSpPr>
          <p:grpSpPr>
            <a:xfrm>
              <a:off x="1074270" y="4589"/>
              <a:ext cx="6764519" cy="1670104"/>
              <a:chOff x="1719010" y="-412626"/>
              <a:chExt cx="7417765" cy="1831381"/>
            </a:xfrm>
          </p:grpSpPr>
          <p:sp>
            <p:nvSpPr>
              <p:cNvPr id="8" name="Rectangle 107">
                <a:extLst>
                  <a:ext uri="{FF2B5EF4-FFF2-40B4-BE49-F238E27FC236}">
                    <a16:creationId xmlns:a16="http://schemas.microsoft.com/office/drawing/2014/main" id="{3BB76F2C-946D-6A11-7C41-FDDE779475B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51C6BEBF-30F1-8BEB-CA38-21AAF63CDDE2}"/>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5" name="Text Placeholder 32">
              <a:extLst>
                <a:ext uri="{FF2B5EF4-FFF2-40B4-BE49-F238E27FC236}">
                  <a16:creationId xmlns:a16="http://schemas.microsoft.com/office/drawing/2014/main" id="{D34382FB-8206-89C1-455C-6BC3D0669EE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6" name="Straight Connector 5">
              <a:extLst>
                <a:ext uri="{FF2B5EF4-FFF2-40B4-BE49-F238E27FC236}">
                  <a16:creationId xmlns:a16="http://schemas.microsoft.com/office/drawing/2014/main" id="{C660623B-86E3-E9EC-F5C7-67DFEEC81E8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E2A2744-6B26-B163-B88E-4B2E76872470}"/>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0" name="Straight Connector 9">
            <a:extLst>
              <a:ext uri="{FF2B5EF4-FFF2-40B4-BE49-F238E27FC236}">
                <a16:creationId xmlns:a16="http://schemas.microsoft.com/office/drawing/2014/main" id="{129FAF4E-CD30-7AC4-FC7E-8F0AD44C5777}"/>
              </a:ext>
            </a:extLst>
          </p:cNvPr>
          <p:cNvCxnSpPr>
            <a:cxnSpLocks/>
          </p:cNvCxnSpPr>
          <p:nvPr/>
        </p:nvCxnSpPr>
        <p:spPr>
          <a:xfrm>
            <a:off x="2302189" y="1983891"/>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3A245-9B6D-CEA5-EAE0-DCB8CF9B1E47}"/>
              </a:ext>
            </a:extLst>
          </p:cNvPr>
          <p:cNvSpPr txBox="1"/>
          <p:nvPr/>
        </p:nvSpPr>
        <p:spPr>
          <a:xfrm>
            <a:off x="904450" y="2143748"/>
            <a:ext cx="3945834" cy="313932"/>
          </a:xfrm>
          <a:prstGeom prst="rect">
            <a:avLst/>
          </a:prstGeom>
          <a:noFill/>
        </p:spPr>
        <p:txBody>
          <a:bodyPr wrap="square">
            <a:spAutoFit/>
          </a:bodyPr>
          <a:lstStyle/>
          <a:p>
            <a:pPr lvl="0">
              <a:lnSpc>
                <a:spcPct val="90000"/>
              </a:lnSpc>
              <a:buClr>
                <a:srgbClr val="0E6E61"/>
              </a:buClr>
              <a:buSzPts val="2200"/>
              <a:defRPr/>
            </a:pPr>
            <a:r>
              <a:rPr lang="en-GB" sz="1600" b="1" noProof="0" dirty="0">
                <a:solidFill>
                  <a:srgbClr val="0E6E61"/>
                </a:solidFill>
                <a:latin typeface="Calibri" panose="020F0502020204030204" pitchFamily="34" charset="0"/>
                <a:cs typeface="Calibri" panose="020F0502020204030204" pitchFamily="34" charset="0"/>
              </a:rPr>
              <a:t>Competences, Skills &amp; Knowledge</a:t>
            </a:r>
          </a:p>
        </p:txBody>
      </p:sp>
      <p:sp>
        <p:nvSpPr>
          <p:cNvPr id="12" name="Google Shape;1845;p48">
            <a:extLst>
              <a:ext uri="{FF2B5EF4-FFF2-40B4-BE49-F238E27FC236}">
                <a16:creationId xmlns:a16="http://schemas.microsoft.com/office/drawing/2014/main" id="{51DC2EBE-8AE2-02B6-BC93-E9B54C7704FD}"/>
              </a:ext>
            </a:extLst>
          </p:cNvPr>
          <p:cNvSpPr txBox="1"/>
          <p:nvPr/>
        </p:nvSpPr>
        <p:spPr>
          <a:xfrm>
            <a:off x="879243" y="1788528"/>
            <a:ext cx="6686214" cy="431941"/>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defRPr/>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Matrix Table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69892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8D6A-35D3-8C63-1BBF-36A7E352624E}"/>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82F0D68F-B668-D552-EDBF-560C878A43E3}"/>
              </a:ext>
            </a:extLst>
          </p:cNvPr>
          <p:cNvSpPr txBox="1"/>
          <p:nvPr/>
        </p:nvSpPr>
        <p:spPr>
          <a:xfrm>
            <a:off x="12844807" y="8106232"/>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 Placeholder 6">
            <a:extLst>
              <a:ext uri="{FF2B5EF4-FFF2-40B4-BE49-F238E27FC236}">
                <a16:creationId xmlns:a16="http://schemas.microsoft.com/office/drawing/2014/main" id="{9270D9D9-B688-207C-A7BF-65A185B0EF12}"/>
              </a:ext>
            </a:extLst>
          </p:cNvPr>
          <p:cNvSpPr txBox="1">
            <a:spLocks/>
          </p:cNvSpPr>
          <p:nvPr/>
        </p:nvSpPr>
        <p:spPr>
          <a:xfrm>
            <a:off x="879243" y="2666349"/>
            <a:ext cx="6176110" cy="6103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This module uses interactive and inquiry-driven teaching methods to help students develop key sustainability competencies in engineering: systems thinking, ethical and social responsibility, and the ability to work across disciplines. Through activities such as case analysis, problem-solving, role-play, and guided research, students will explore complex real-world challenges and practice integrating environmental, social, and economic considerations. The goal is to prepare students to design thoughtful, responsible solutions that reflect the interconnected nature of sustainability.</a:t>
            </a: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10" name="Text Placeholder 6">
            <a:extLst>
              <a:ext uri="{FF2B5EF4-FFF2-40B4-BE49-F238E27FC236}">
                <a16:creationId xmlns:a16="http://schemas.microsoft.com/office/drawing/2014/main" id="{5E5781A0-C309-1577-AD3E-A5469A70E1FA}"/>
              </a:ext>
            </a:extLst>
          </p:cNvPr>
          <p:cNvSpPr txBox="1">
            <a:spLocks/>
          </p:cNvSpPr>
          <p:nvPr/>
        </p:nvSpPr>
        <p:spPr>
          <a:xfrm>
            <a:off x="933112" y="4715105"/>
            <a:ext cx="6176110" cy="6192608"/>
          </a:xfrm>
          <a:prstGeom prst="rect">
            <a:avLst/>
          </a:prstGeom>
          <a:noFill/>
          <a:ln>
            <a:noFill/>
          </a:ln>
        </p:spPr>
        <p:txBody>
          <a:bodyPr spcFirstLastPara="1" wrap="square" lIns="91425" tIns="45700" rIns="91425" bIns="45700" numCol="2"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500" b="1" noProof="0" dirty="0">
                <a:solidFill>
                  <a:srgbClr val="0E6E61"/>
                </a:solidFill>
                <a:latin typeface="Calibri" panose="020F0502020204030204" pitchFamily="34" charset="0"/>
                <a:cs typeface="Calibri" panose="020F0502020204030204" pitchFamily="34" charset="0"/>
              </a:rPr>
              <a:t>Reflective Learning: </a:t>
            </a:r>
          </a:p>
          <a:p>
            <a:pPr>
              <a:lnSpc>
                <a:spcPts val="1280"/>
              </a:lnSpc>
            </a:pPr>
            <a:r>
              <a:rPr lang="en-GB" sz="1150" noProof="0" dirty="0">
                <a:latin typeface="Calibri" panose="020F0502020204030204" pitchFamily="34" charset="0"/>
                <a:cs typeface="Calibri" panose="020F0502020204030204" pitchFamily="34" charset="0"/>
              </a:rPr>
              <a:t>Supports personal and ethical growth by encouraging students to examine their values, assumptions, and the broader impacts of engineering decisions.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Peer Learning: </a:t>
            </a:r>
          </a:p>
          <a:p>
            <a:pPr>
              <a:lnSpc>
                <a:spcPts val="1280"/>
              </a:lnSpc>
            </a:pPr>
            <a:r>
              <a:rPr lang="en-GB" sz="1150" noProof="0" dirty="0">
                <a:latin typeface="Calibri" panose="020F0502020204030204" pitchFamily="34" charset="0"/>
                <a:cs typeface="Calibri" panose="020F0502020204030204" pitchFamily="34" charset="0"/>
              </a:rPr>
              <a:t>Enhances understanding through the exchange of diverse perspectives, encouraging collaboration and cross-disciplinary insight.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Systems Thinking Exercise: </a:t>
            </a:r>
          </a:p>
          <a:p>
            <a:pPr>
              <a:lnSpc>
                <a:spcPts val="1280"/>
              </a:lnSpc>
            </a:pPr>
            <a:r>
              <a:rPr lang="en-GB" sz="1150" noProof="0" dirty="0">
                <a:latin typeface="Calibri" panose="020F0502020204030204" pitchFamily="34" charset="0"/>
                <a:cs typeface="Calibri" panose="020F0502020204030204" pitchFamily="34" charset="0"/>
              </a:rPr>
              <a:t>Builds the ability to recognize patterns, feedback loops, and interdependencies within sustainability challenges.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Gamification:  </a:t>
            </a:r>
          </a:p>
          <a:p>
            <a:pPr>
              <a:lnSpc>
                <a:spcPts val="1280"/>
              </a:lnSpc>
            </a:pPr>
            <a:r>
              <a:rPr lang="en-GB" sz="1150" noProof="0" dirty="0">
                <a:latin typeface="Calibri" panose="020F0502020204030204" pitchFamily="34" charset="0"/>
                <a:cs typeface="Calibri" panose="020F0502020204030204" pitchFamily="34" charset="0"/>
              </a:rPr>
              <a:t>Engages students through interactive scenarios that simulate real-world trade-offs, reinforcing decision-making in complex systems.</a:t>
            </a:r>
          </a:p>
          <a:p>
            <a:pPr>
              <a:lnSpc>
                <a:spcPts val="1280"/>
              </a:lnSpc>
            </a:pPr>
            <a:endParaRPr lang="en-GB" sz="1150" b="1"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Inquiry-Based Learning: </a:t>
            </a:r>
          </a:p>
          <a:p>
            <a:pPr>
              <a:lnSpc>
                <a:spcPts val="1280"/>
              </a:lnSpc>
            </a:pPr>
            <a:r>
              <a:rPr lang="en-GB" sz="1150" noProof="0" dirty="0">
                <a:latin typeface="Calibri" panose="020F0502020204030204" pitchFamily="34" charset="0"/>
                <a:cs typeface="Calibri" panose="020F0502020204030204" pitchFamily="34" charset="0"/>
              </a:rPr>
              <a:t>Develops independent thinking by prompting students to explore sustainability issues through guided research and questioning.</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Socratic Debate: </a:t>
            </a:r>
          </a:p>
          <a:p>
            <a:pPr>
              <a:lnSpc>
                <a:spcPts val="1280"/>
              </a:lnSpc>
            </a:pPr>
            <a:r>
              <a:rPr lang="en-GB" sz="1150" noProof="0" dirty="0">
                <a:latin typeface="Calibri" panose="020F0502020204030204" pitchFamily="34" charset="0"/>
                <a:cs typeface="Calibri" panose="020F0502020204030204" pitchFamily="34" charset="0"/>
              </a:rPr>
              <a:t>Sharpens ethical reasoning and argumentation skills through structured dialogue on contested sustainability topics.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Case-Based Learning: </a:t>
            </a:r>
          </a:p>
          <a:p>
            <a:pPr>
              <a:lnSpc>
                <a:spcPts val="1280"/>
              </a:lnSpc>
            </a:pPr>
            <a:r>
              <a:rPr lang="en-GB" sz="1150" noProof="0" dirty="0">
                <a:latin typeface="Calibri" panose="020F0502020204030204" pitchFamily="34" charset="0"/>
                <a:cs typeface="Calibri" panose="020F0502020204030204" pitchFamily="34" charset="0"/>
              </a:rPr>
              <a:t>Encourages contextual analysis of engineering decisions, emphasizing real-world consequences and stakeholder perspectives.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Role-Play: </a:t>
            </a:r>
          </a:p>
          <a:p>
            <a:pPr>
              <a:lnSpc>
                <a:spcPts val="1280"/>
              </a:lnSpc>
            </a:pPr>
            <a:r>
              <a:rPr lang="en-GB" sz="1150" noProof="0" dirty="0">
                <a:latin typeface="Calibri" panose="020F0502020204030204" pitchFamily="34" charset="0"/>
                <a:cs typeface="Calibri" panose="020F0502020204030204" pitchFamily="34" charset="0"/>
              </a:rPr>
              <a:t>Immerses students in multiple stakeholder roles to practice empathy, ethical judgment, and negotiation in sustainability contexts.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Simulation: </a:t>
            </a:r>
          </a:p>
          <a:p>
            <a:pPr>
              <a:lnSpc>
                <a:spcPts val="1280"/>
              </a:lnSpc>
            </a:pPr>
            <a:r>
              <a:rPr lang="en-GB" sz="1150" noProof="0" dirty="0">
                <a:latin typeface="Calibri" panose="020F0502020204030204" pitchFamily="34" charset="0"/>
                <a:cs typeface="Calibri" panose="020F0502020204030204" pitchFamily="34" charset="0"/>
              </a:rPr>
              <a:t>Offers experiential learning in dynamic systems, helping students explore long-term impacts and ethical complexities of engineering decisions.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Web Quests: </a:t>
            </a:r>
          </a:p>
          <a:p>
            <a:pPr>
              <a:lnSpc>
                <a:spcPts val="1280"/>
              </a:lnSpc>
            </a:pPr>
            <a:r>
              <a:rPr lang="en-GB" sz="1150" noProof="0" dirty="0">
                <a:latin typeface="Calibri" panose="020F0502020204030204" pitchFamily="34" charset="0"/>
                <a:cs typeface="Calibri" panose="020F0502020204030204" pitchFamily="34" charset="0"/>
              </a:rPr>
              <a:t>Guides students in seeking and evaluating interdisciplinary information, strengthening research skills across technical and social domains.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Guided Inquiry: </a:t>
            </a:r>
          </a:p>
          <a:p>
            <a:pPr>
              <a:lnSpc>
                <a:spcPts val="1280"/>
              </a:lnSpc>
            </a:pPr>
            <a:r>
              <a:rPr lang="en-GB" sz="1150" noProof="0" dirty="0">
                <a:latin typeface="Calibri" panose="020F0502020204030204" pitchFamily="34" charset="0"/>
                <a:cs typeface="Calibri" panose="020F0502020204030204" pitchFamily="34" charset="0"/>
              </a:rPr>
              <a:t>Combines structure and autonomy to support exploration of sustainability issues through multiple lenses, including social equity and environmental impact.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Problem-Based Learning: </a:t>
            </a:r>
          </a:p>
          <a:p>
            <a:pPr>
              <a:lnSpc>
                <a:spcPts val="1280"/>
              </a:lnSpc>
            </a:pPr>
            <a:r>
              <a:rPr lang="en-GB" sz="1150" noProof="0" dirty="0">
                <a:latin typeface="Calibri" panose="020F0502020204030204" pitchFamily="34" charset="0"/>
                <a:cs typeface="Calibri" panose="020F0502020204030204" pitchFamily="34" charset="0"/>
              </a:rPr>
              <a:t>Promotes collaborative problem-solving on open-ended challenges, integrating systems thinking, ethics, and interdisciplinary perspectives.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B6E02360-B3D6-F434-D204-F37B4FCE5C8C}"/>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E09B9B4C-1CBA-629B-C1AB-20B167E22A34}"/>
                </a:ext>
              </a:extLst>
            </p:cNvPr>
            <p:cNvGrpSpPr/>
            <p:nvPr/>
          </p:nvGrpSpPr>
          <p:grpSpPr>
            <a:xfrm>
              <a:off x="1074270" y="4589"/>
              <a:ext cx="6764519" cy="1670104"/>
              <a:chOff x="1719010" y="-412626"/>
              <a:chExt cx="7417765" cy="1831381"/>
            </a:xfrm>
          </p:grpSpPr>
          <p:sp>
            <p:nvSpPr>
              <p:cNvPr id="19" name="Rectangle 107">
                <a:extLst>
                  <a:ext uri="{FF2B5EF4-FFF2-40B4-BE49-F238E27FC236}">
                    <a16:creationId xmlns:a16="http://schemas.microsoft.com/office/drawing/2014/main" id="{25781AA6-7C15-622F-166D-1D515EF69C60}"/>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FC88A237-D09E-AB2D-9EFE-45FAAEBD4F53}"/>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6" name="Text Placeholder 32">
              <a:extLst>
                <a:ext uri="{FF2B5EF4-FFF2-40B4-BE49-F238E27FC236}">
                  <a16:creationId xmlns:a16="http://schemas.microsoft.com/office/drawing/2014/main" id="{4CA7ADD4-0BEF-267A-93FD-3C2FE21D814B}"/>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F46F56F4-9AB6-44E8-715C-81EE5B257A9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591449E3-CABD-ADB2-F674-A2AE33331FF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1" name="Straight Connector 20">
            <a:extLst>
              <a:ext uri="{FF2B5EF4-FFF2-40B4-BE49-F238E27FC236}">
                <a16:creationId xmlns:a16="http://schemas.microsoft.com/office/drawing/2014/main" id="{BB6C8867-7A58-7BF2-CD31-053CAC296444}"/>
              </a:ext>
            </a:extLst>
          </p:cNvPr>
          <p:cNvCxnSpPr>
            <a:cxnSpLocks/>
          </p:cNvCxnSpPr>
          <p:nvPr/>
        </p:nvCxnSpPr>
        <p:spPr>
          <a:xfrm>
            <a:off x="2302189" y="2289846"/>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480D41BB-44A0-5FB2-8925-7F2911C39F9E}"/>
              </a:ext>
            </a:extLst>
          </p:cNvPr>
          <p:cNvSpPr txBox="1">
            <a:spLocks/>
          </p:cNvSpPr>
          <p:nvPr/>
        </p:nvSpPr>
        <p:spPr>
          <a:xfrm>
            <a:off x="933112" y="1692474"/>
            <a:ext cx="346992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540"/>
              </a:lnSpc>
              <a:spcBef>
                <a:spcPts val="0"/>
              </a:spcBef>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Teaching methodologies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r>
              <a:rPr lang="en-GB" sz="2200" b="1" noProof="0" dirty="0">
                <a:solidFill>
                  <a:schemeClr val="bg1"/>
                </a:solidFill>
                <a:highlight>
                  <a:srgbClr val="0E6E61"/>
                </a:highlight>
                <a:latin typeface="Calibri" panose="020F0502020204030204" pitchFamily="34" charset="0"/>
                <a:cs typeface="Calibri" panose="020F0502020204030204" pitchFamily="34" charset="0"/>
              </a:rPr>
              <a:t>  </a:t>
            </a:r>
          </a:p>
          <a:p>
            <a:pPr marL="0" indent="0">
              <a:lnSpc>
                <a:spcPts val="2540"/>
              </a:lnSpc>
              <a:spcBef>
                <a:spcPts val="0"/>
              </a:spcBef>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applied in this module: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5616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2">
          <a:extLst>
            <a:ext uri="{FF2B5EF4-FFF2-40B4-BE49-F238E27FC236}">
              <a16:creationId xmlns:a16="http://schemas.microsoft.com/office/drawing/2014/main" id="{925652F2-FA04-66DE-6E94-77B219C8DBBB}"/>
            </a:ext>
          </a:extLst>
        </p:cNvPr>
        <p:cNvGrpSpPr/>
        <p:nvPr/>
      </p:nvGrpSpPr>
      <p:grpSpPr>
        <a:xfrm>
          <a:off x="0" y="0"/>
          <a:ext cx="0" cy="0"/>
          <a:chOff x="0" y="0"/>
          <a:chExt cx="0" cy="0"/>
        </a:xfrm>
      </p:grpSpPr>
      <p:sp>
        <p:nvSpPr>
          <p:cNvPr id="1844" name="Google Shape;1844;p48">
            <a:extLst>
              <a:ext uri="{FF2B5EF4-FFF2-40B4-BE49-F238E27FC236}">
                <a16:creationId xmlns:a16="http://schemas.microsoft.com/office/drawing/2014/main" id="{9A24F742-E4D7-1824-97D3-13785261B6F6}"/>
              </a:ext>
            </a:extLst>
          </p:cNvPr>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graphicFrame>
        <p:nvGraphicFramePr>
          <p:cNvPr id="6" name="Tabla 5">
            <a:extLst>
              <a:ext uri="{FF2B5EF4-FFF2-40B4-BE49-F238E27FC236}">
                <a16:creationId xmlns:a16="http://schemas.microsoft.com/office/drawing/2014/main" id="{3869C0F7-8832-3359-9C3C-DFDE2BA26B6C}"/>
              </a:ext>
            </a:extLst>
          </p:cNvPr>
          <p:cNvGraphicFramePr>
            <a:graphicFrameLocks noGrp="1"/>
          </p:cNvGraphicFramePr>
          <p:nvPr>
            <p:extLst>
              <p:ext uri="{D42A27DB-BD31-4B8C-83A1-F6EECF244321}">
                <p14:modId xmlns:p14="http://schemas.microsoft.com/office/powerpoint/2010/main" val="210945690"/>
              </p:ext>
            </p:extLst>
          </p:nvPr>
        </p:nvGraphicFramePr>
        <p:xfrm>
          <a:off x="1011056" y="2968107"/>
          <a:ext cx="4434537" cy="2854499"/>
        </p:xfrm>
        <a:graphic>
          <a:graphicData uri="http://schemas.openxmlformats.org/drawingml/2006/table">
            <a:tbl>
              <a:tblPr/>
              <a:tblGrid>
                <a:gridCol w="2689801">
                  <a:extLst>
                    <a:ext uri="{9D8B030D-6E8A-4147-A177-3AD203B41FA5}">
                      <a16:colId xmlns:a16="http://schemas.microsoft.com/office/drawing/2014/main" val="2777089302"/>
                    </a:ext>
                  </a:extLst>
                </a:gridCol>
                <a:gridCol w="436184">
                  <a:extLst>
                    <a:ext uri="{9D8B030D-6E8A-4147-A177-3AD203B41FA5}">
                      <a16:colId xmlns:a16="http://schemas.microsoft.com/office/drawing/2014/main" val="2193436335"/>
                    </a:ext>
                  </a:extLst>
                </a:gridCol>
                <a:gridCol w="436184">
                  <a:extLst>
                    <a:ext uri="{9D8B030D-6E8A-4147-A177-3AD203B41FA5}">
                      <a16:colId xmlns:a16="http://schemas.microsoft.com/office/drawing/2014/main" val="4226136244"/>
                    </a:ext>
                  </a:extLst>
                </a:gridCol>
                <a:gridCol w="436184">
                  <a:extLst>
                    <a:ext uri="{9D8B030D-6E8A-4147-A177-3AD203B41FA5}">
                      <a16:colId xmlns:a16="http://schemas.microsoft.com/office/drawing/2014/main" val="4100375612"/>
                    </a:ext>
                  </a:extLst>
                </a:gridCol>
                <a:gridCol w="436184">
                  <a:extLst>
                    <a:ext uri="{9D8B030D-6E8A-4147-A177-3AD203B41FA5}">
                      <a16:colId xmlns:a16="http://schemas.microsoft.com/office/drawing/2014/main" val="470812104"/>
                    </a:ext>
                  </a:extLst>
                </a:gridCol>
              </a:tblGrid>
              <a:tr h="232968">
                <a:tc>
                  <a:txBody>
                    <a:bodyPr/>
                    <a:lstStyle/>
                    <a:p>
                      <a:pPr algn="r" fontAlgn="b"/>
                      <a:r>
                        <a:rPr lang="en-GB" sz="900" b="1" i="0" u="none" strike="noStrike" noProof="0" dirty="0">
                          <a:solidFill>
                            <a:schemeClr val="bg1"/>
                          </a:solidFill>
                          <a:effectLst/>
                          <a:latin typeface="Arial" panose="020B0604020202020204" pitchFamily="34" charset="0"/>
                        </a:rPr>
                        <a:t>Pedagogical Teaching</a:t>
                      </a:r>
                      <a:r>
                        <a:rPr lang="en-GB" sz="900" b="1" i="0" u="none" strike="noStrike" noProof="0" dirty="0">
                          <a:solidFill>
                            <a:srgbClr val="3FC2E0"/>
                          </a:solidFill>
                          <a:effectLst/>
                          <a:latin typeface="Arial" panose="020B0604020202020204" pitchFamily="34" charset="0"/>
                        </a:rPr>
                        <a:t>..</a:t>
                      </a:r>
                      <a:r>
                        <a:rPr lang="en-GB" sz="900" b="1" i="0" u="none" strike="noStrike" noProof="0" dirty="0">
                          <a:solidFill>
                            <a:schemeClr val="bg1"/>
                          </a:solidFill>
                          <a:effectLst/>
                          <a:latin typeface="Arial" panose="020B060402020202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CCCCFF"/>
                      </a:solidFill>
                      <a:prstDash val="dot"/>
                      <a:round/>
                      <a:headEnd type="none" w="med" len="med"/>
                      <a:tailEnd type="none" w="med" len="med"/>
                    </a:lnB>
                    <a:solidFill>
                      <a:srgbClr val="3FC2E0"/>
                    </a:solidFill>
                  </a:tcPr>
                </a:tc>
                <a:tc>
                  <a:txBody>
                    <a:bodyPr/>
                    <a:lstStyle/>
                    <a:p>
                      <a:pPr algn="l" fontAlgn="b"/>
                      <a:r>
                        <a:rPr lang="en-GB" sz="1100" b="1" i="0" u="none" strike="noStrike" noProof="0" dirty="0">
                          <a:solidFill>
                            <a:srgbClr val="009592"/>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solidFill>
                      <a:srgbClr val="FFFFFF"/>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276597443"/>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Problem-Based Learning (PBL)</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854258032"/>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Case-Based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516051129"/>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Design Thinking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18098998"/>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Role-Play and Simulation</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166276602"/>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Microlearning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74615397"/>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Digital Storytelling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408955850"/>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Challenge-Based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824843850"/>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Peer Learning / Peer Review</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2234253649"/>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Project-Based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32860513"/>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Reflective Practice / Learning Journals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55505375"/>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Systems Thinking Exercises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P20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FC2E0"/>
                    </a:solidFill>
                  </a:tcPr>
                </a:tc>
                <a:extLst>
                  <a:ext uri="{0D108BD9-81ED-4DB2-BD59-A6C34878D82A}">
                    <a16:rowId xmlns:a16="http://schemas.microsoft.com/office/drawing/2014/main" val="1417439"/>
                  </a:ext>
                </a:extLst>
              </a:tr>
            </a:tbl>
          </a:graphicData>
        </a:graphic>
      </p:graphicFrame>
      <p:grpSp>
        <p:nvGrpSpPr>
          <p:cNvPr id="2" name="Group 1">
            <a:extLst>
              <a:ext uri="{FF2B5EF4-FFF2-40B4-BE49-F238E27FC236}">
                <a16:creationId xmlns:a16="http://schemas.microsoft.com/office/drawing/2014/main" id="{1FEDE816-5D31-21E0-35DF-57ABBF96B3B3}"/>
              </a:ext>
            </a:extLst>
          </p:cNvPr>
          <p:cNvGrpSpPr/>
          <p:nvPr/>
        </p:nvGrpSpPr>
        <p:grpSpPr>
          <a:xfrm>
            <a:off x="569464" y="1969"/>
            <a:ext cx="7206111" cy="1687885"/>
            <a:chOff x="632678" y="4589"/>
            <a:chExt cx="7206111" cy="1687885"/>
          </a:xfrm>
        </p:grpSpPr>
        <p:grpSp>
          <p:nvGrpSpPr>
            <p:cNvPr id="3" name="Group 2">
              <a:extLst>
                <a:ext uri="{FF2B5EF4-FFF2-40B4-BE49-F238E27FC236}">
                  <a16:creationId xmlns:a16="http://schemas.microsoft.com/office/drawing/2014/main" id="{65FBF3BB-022A-2A11-F0E3-87643A2A8576}"/>
                </a:ext>
              </a:extLst>
            </p:cNvPr>
            <p:cNvGrpSpPr/>
            <p:nvPr/>
          </p:nvGrpSpPr>
          <p:grpSpPr>
            <a:xfrm>
              <a:off x="1074270" y="4589"/>
              <a:ext cx="6764519" cy="1670104"/>
              <a:chOff x="1719010" y="-412626"/>
              <a:chExt cx="7417765" cy="1831381"/>
            </a:xfrm>
          </p:grpSpPr>
          <p:sp>
            <p:nvSpPr>
              <p:cNvPr id="8" name="Rectangle 107">
                <a:extLst>
                  <a:ext uri="{FF2B5EF4-FFF2-40B4-BE49-F238E27FC236}">
                    <a16:creationId xmlns:a16="http://schemas.microsoft.com/office/drawing/2014/main" id="{8A480668-A2EC-95F7-3897-3A681F4DAB6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3F8039F2-79BD-8E5F-758D-45397B6E6A37}"/>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4" name="Text Placeholder 32">
              <a:extLst>
                <a:ext uri="{FF2B5EF4-FFF2-40B4-BE49-F238E27FC236}">
                  <a16:creationId xmlns:a16="http://schemas.microsoft.com/office/drawing/2014/main" id="{36F315EE-02F9-322F-74B1-E31A188B5B88}"/>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5" name="Straight Connector 4">
              <a:extLst>
                <a:ext uri="{FF2B5EF4-FFF2-40B4-BE49-F238E27FC236}">
                  <a16:creationId xmlns:a16="http://schemas.microsoft.com/office/drawing/2014/main" id="{1E8592B8-6FF4-3989-8F8E-AC9E6F70C46D}"/>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F52441E3-B8DE-40D0-043E-F52845D62F7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0" name="Straight Connector 9">
            <a:extLst>
              <a:ext uri="{FF2B5EF4-FFF2-40B4-BE49-F238E27FC236}">
                <a16:creationId xmlns:a16="http://schemas.microsoft.com/office/drawing/2014/main" id="{CEB88B64-3F84-1BA9-3A00-746E0BD1E299}"/>
              </a:ext>
            </a:extLst>
          </p:cNvPr>
          <p:cNvCxnSpPr>
            <a:cxnSpLocks/>
          </p:cNvCxnSpPr>
          <p:nvPr/>
        </p:nvCxnSpPr>
        <p:spPr>
          <a:xfrm>
            <a:off x="2302189" y="2126063"/>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3DFCE9-1127-234D-0774-697CBA79180C}"/>
              </a:ext>
            </a:extLst>
          </p:cNvPr>
          <p:cNvSpPr txBox="1"/>
          <p:nvPr/>
        </p:nvSpPr>
        <p:spPr>
          <a:xfrm>
            <a:off x="904450" y="2285920"/>
            <a:ext cx="3945834" cy="313932"/>
          </a:xfrm>
          <a:prstGeom prst="rect">
            <a:avLst/>
          </a:prstGeom>
          <a:noFill/>
        </p:spPr>
        <p:txBody>
          <a:bodyPr wrap="square">
            <a:spAutoFit/>
          </a:bodyPr>
          <a:lstStyle/>
          <a:p>
            <a:pPr lvl="0">
              <a:lnSpc>
                <a:spcPct val="90000"/>
              </a:lnSpc>
              <a:buClr>
                <a:srgbClr val="0E6E61"/>
              </a:buClr>
              <a:buSzPts val="2200"/>
              <a:defRPr/>
            </a:pPr>
            <a:r>
              <a:rPr lang="en-GB" sz="1600" b="1" noProof="0" dirty="0">
                <a:solidFill>
                  <a:srgbClr val="0E6E61"/>
                </a:solidFill>
                <a:latin typeface="Calibri" panose="020F0502020204030204" pitchFamily="34" charset="0"/>
                <a:cs typeface="Calibri" panose="020F0502020204030204" pitchFamily="34" charset="0"/>
              </a:rPr>
              <a:t>Pedagogies</a:t>
            </a:r>
          </a:p>
        </p:txBody>
      </p:sp>
      <p:sp>
        <p:nvSpPr>
          <p:cNvPr id="12" name="Google Shape;1845;p48">
            <a:extLst>
              <a:ext uri="{FF2B5EF4-FFF2-40B4-BE49-F238E27FC236}">
                <a16:creationId xmlns:a16="http://schemas.microsoft.com/office/drawing/2014/main" id="{BB48C12F-71AD-5647-3A5D-0BE88392A4F4}"/>
              </a:ext>
            </a:extLst>
          </p:cNvPr>
          <p:cNvSpPr txBox="1"/>
          <p:nvPr/>
        </p:nvSpPr>
        <p:spPr>
          <a:xfrm>
            <a:off x="879243" y="1930700"/>
            <a:ext cx="6686214" cy="313932"/>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defRPr/>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Matrix Table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66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a97898-f981-417e-acf2-b50a87750bbf" xsi:nil="true"/>
    <lcf76f155ced4ddcb4097134ff3c332f xmlns="feb728bd-6e5b-4e82-95b4-181b5f0639b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D2A5F4FBA18E4FAEF238F53AC8A9E9" ma:contentTypeVersion="14" ma:contentTypeDescription="Create a new document." ma:contentTypeScope="" ma:versionID="b0396f56d1edcc8624b5613273add050">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4d11c5cf0ac7781bc8dc97fa5c99a132"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4D7C90-E937-4BF4-AB60-DBB2E3DDD27F}">
  <ds:schemaRefs>
    <ds:schemaRef ds:uri="6da97898-f981-417e-acf2-b50a87750bbf"/>
    <ds:schemaRef ds:uri="feb728bd-6e5b-4e82-95b4-181b5f0639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4462F3D-DA4F-4D74-86D4-3FC269F19DCF}">
  <ds:schemaRefs>
    <ds:schemaRef ds:uri="http://schemas.microsoft.com/sharepoint/v3/contenttype/forms"/>
  </ds:schemaRefs>
</ds:datastoreItem>
</file>

<file path=customXml/itemProps3.xml><?xml version="1.0" encoding="utf-8"?>
<ds:datastoreItem xmlns:ds="http://schemas.openxmlformats.org/officeDocument/2006/customXml" ds:itemID="{1CAF307E-6D1C-4D0B-BE86-38B5E2086992}"/>
</file>

<file path=docProps/app.xml><?xml version="1.0" encoding="utf-8"?>
<Properties xmlns="http://schemas.openxmlformats.org/officeDocument/2006/extended-properties" xmlns:vt="http://schemas.openxmlformats.org/officeDocument/2006/docPropsVTypes">
  <TotalTime>496</TotalTime>
  <Words>11656</Words>
  <Application>Microsoft Office PowerPoint</Application>
  <PresentationFormat>Custom</PresentationFormat>
  <Paragraphs>1436</Paragraphs>
  <Slides>40</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Arial,Sans-Serif</vt:lpstr>
      <vt:lpstr>Calibri</vt:lpstr>
      <vt:lpstr>Montserrat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Anthony Carty</cp:lastModifiedBy>
  <cp:revision>51</cp:revision>
  <dcterms:created xsi:type="dcterms:W3CDTF">2016-05-11T14:31:01Z</dcterms:created>
  <dcterms:modified xsi:type="dcterms:W3CDTF">2025-06-25T09:55:39Z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0x010100E0D2A5F4FBA18E4FAEF238F53AC8A9E9</vt:lpwstr>
  </property>
  <property fmtid="{D5CDD505-2E9C-101B-9397-08002B2CF9AE}" pid="3" name="MediaServiceImageTags">
    <vt:lpwstr/>
  </property>
  <property fmtid="{D5CDD505-2E9C-101B-9397-08002B2CF9AE}" pid="4" name="MSIP_Label_184a3394-03bb-460d-b0e0-929a41aa1fc7_Enabled">
    <vt:lpwstr>true</vt:lpwstr>
  </property>
  <property fmtid="{D5CDD505-2E9C-101B-9397-08002B2CF9AE}" pid="5" name="MSIP_Label_184a3394-03bb-460d-b0e0-929a41aa1fc7_SetDate">
    <vt:lpwstr>2025-06-13T07:44:10Z</vt:lpwstr>
  </property>
  <property fmtid="{D5CDD505-2E9C-101B-9397-08002B2CF9AE}" pid="6" name="MSIP_Label_184a3394-03bb-460d-b0e0-929a41aa1fc7_Method">
    <vt:lpwstr>Privileged</vt:lpwstr>
  </property>
  <property fmtid="{D5CDD505-2E9C-101B-9397-08002B2CF9AE}" pid="7" name="MSIP_Label_184a3394-03bb-460d-b0e0-929a41aa1fc7_Name">
    <vt:lpwstr>Público</vt:lpwstr>
  </property>
  <property fmtid="{D5CDD505-2E9C-101B-9397-08002B2CF9AE}" pid="8" name="MSIP_Label_184a3394-03bb-460d-b0e0-929a41aa1fc7_SiteId">
    <vt:lpwstr>cfab0009-84b7-4397-a0f8-f77cdf1579c1</vt:lpwstr>
  </property>
  <property fmtid="{D5CDD505-2E9C-101B-9397-08002B2CF9AE}" pid="9" name="MSIP_Label_184a3394-03bb-460d-b0e0-929a41aa1fc7_ActionId">
    <vt:lpwstr>463d5486-8237-409d-a0aa-1c475fd20a96</vt:lpwstr>
  </property>
  <property fmtid="{D5CDD505-2E9C-101B-9397-08002B2CF9AE}" pid="10" name="MSIP_Label_184a3394-03bb-460d-b0e0-929a41aa1fc7_ContentBits">
    <vt:lpwstr>0</vt:lpwstr>
  </property>
  <property fmtid="{D5CDD505-2E9C-101B-9397-08002B2CF9AE}" pid="11" name="MSIP_Label_184a3394-03bb-460d-b0e0-929a41aa1fc7_Tag">
    <vt:lpwstr>10, 0, 1, 1</vt:lpwstr>
  </property>
</Properties>
</file>