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38"/>
  </p:notesMasterIdLst>
  <p:sldIdLst>
    <p:sldId id="1353" r:id="rId5"/>
    <p:sldId id="1331" r:id="rId6"/>
    <p:sldId id="1402" r:id="rId7"/>
    <p:sldId id="1409" r:id="rId8"/>
    <p:sldId id="1403" r:id="rId9"/>
    <p:sldId id="1463" r:id="rId10"/>
    <p:sldId id="1477" r:id="rId11"/>
    <p:sldId id="1476" r:id="rId12"/>
    <p:sldId id="1406" r:id="rId13"/>
    <p:sldId id="1464" r:id="rId14"/>
    <p:sldId id="1451" r:id="rId15"/>
    <p:sldId id="1452" r:id="rId16"/>
    <p:sldId id="1453" r:id="rId17"/>
    <p:sldId id="1466" r:id="rId18"/>
    <p:sldId id="1467" r:id="rId19"/>
    <p:sldId id="1468" r:id="rId20"/>
    <p:sldId id="1469" r:id="rId21"/>
    <p:sldId id="1465" r:id="rId22"/>
    <p:sldId id="1410" r:id="rId23"/>
    <p:sldId id="1454" r:id="rId24"/>
    <p:sldId id="1455" r:id="rId25"/>
    <p:sldId id="1471" r:id="rId26"/>
    <p:sldId id="1472" r:id="rId27"/>
    <p:sldId id="1474" r:id="rId28"/>
    <p:sldId id="1475" r:id="rId29"/>
    <p:sldId id="1411" r:id="rId30"/>
    <p:sldId id="1457" r:id="rId31"/>
    <p:sldId id="1456" r:id="rId32"/>
    <p:sldId id="1412" r:id="rId33"/>
    <p:sldId id="1413" r:id="rId34"/>
    <p:sldId id="1414" r:id="rId35"/>
    <p:sldId id="1415" r:id="rId36"/>
    <p:sldId id="1345" r:id="rId37"/>
  </p:sldIdLst>
  <p:sldSz cx="7775575" cy="10907713"/>
  <p:notesSz cx="6858000" cy="9144000"/>
  <p:embeddedFontLst>
    <p:embeddedFont>
      <p:font typeface="Montserrat" pitchFamily="2" charset="0"/>
      <p:regular r:id="rId39"/>
      <p:bold r:id="rId40"/>
    </p:embeddedFont>
    <p:embeddedFont>
      <p:font typeface="Open Sans" pitchFamily="2" charset="0"/>
      <p:regular r:id="rId41"/>
      <p:bold r:id="rId42"/>
      <p:italic r:id="rId43"/>
      <p:boldItalic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72" userDrawn="1">
          <p15:clr>
            <a:srgbClr val="A4A3A4"/>
          </p15:clr>
        </p15:guide>
        <p15:guide id="2" pos="4604">
          <p15:clr>
            <a:srgbClr val="A4A3A4"/>
          </p15:clr>
        </p15:guide>
        <p15:guide id="3" orient="horz" pos="6202">
          <p15:clr>
            <a:srgbClr val="A4A3A4"/>
          </p15:clr>
        </p15:guide>
        <p15:guide id="4" pos="362">
          <p15:clr>
            <a:srgbClr val="A4A3A4"/>
          </p15:clr>
        </p15:guide>
        <p15:guide id="5" orient="horz" pos="805">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92" roundtripDataSignature="AMtx7mhf/N1kgdTfjBCATiX9Zq4jOkga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AA73"/>
    <a:srgbClr val="0E6E61"/>
    <a:srgbClr val="1A3966"/>
    <a:srgbClr val="3FC2E0"/>
    <a:srgbClr val="D9941E"/>
    <a:srgbClr val="CEBEDE"/>
    <a:srgbClr val="69BCAC"/>
    <a:srgbClr val="5DA4AE"/>
    <a:srgbClr val="FF9300"/>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070"/>
    <p:restoredTop sz="94963"/>
  </p:normalViewPr>
  <p:slideViewPr>
    <p:cSldViewPr snapToGrid="0">
      <p:cViewPr>
        <p:scale>
          <a:sx n="119" d="100"/>
          <a:sy n="119" d="100"/>
        </p:scale>
        <p:origin x="148" y="-5332"/>
      </p:cViewPr>
      <p:guideLst>
        <p:guide pos="2472"/>
        <p:guide pos="4604"/>
        <p:guide orient="horz" pos="6202"/>
        <p:guide pos="362"/>
        <p:guide orient="horz" pos="805"/>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4.fntdata"/><Relationship Id="rId97"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92" Type="http://customschemas.google.com/relationships/presentationmetadata" Target="meta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font" Target="fonts/font3.fntdata"/><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9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font" Target="fonts/font6.fntdata"/><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font" Target="fonts/font5.fntdata"/><Relationship Id="rId8" Type="http://schemas.openxmlformats.org/officeDocument/2006/relationships/slide" Target="slides/slide4.xml"/><Relationship Id="rId93"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Carty" userId="1cb74469-59da-4b05-89e0-78ea703ca208" providerId="ADAL" clId="{BE074CCA-8B16-4E76-8A3A-97911A41C77F}"/>
    <pc:docChg chg="custSel modSld">
      <pc:chgData name="Anthony Carty" userId="1cb74469-59da-4b05-89e0-78ea703ca208" providerId="ADAL" clId="{BE074CCA-8B16-4E76-8A3A-97911A41C77F}" dt="2025-06-25T09:54:00.793" v="8" actId="313"/>
      <pc:docMkLst>
        <pc:docMk/>
      </pc:docMkLst>
      <pc:sldChg chg="modSp mod">
        <pc:chgData name="Anthony Carty" userId="1cb74469-59da-4b05-89e0-78ea703ca208" providerId="ADAL" clId="{BE074CCA-8B16-4E76-8A3A-97911A41C77F}" dt="2025-06-25T09:52:05.753" v="0" actId="790"/>
        <pc:sldMkLst>
          <pc:docMk/>
          <pc:sldMk cId="3248635572" sldId="1331"/>
        </pc:sldMkLst>
        <pc:spChg chg="mod">
          <ac:chgData name="Anthony Carty" userId="1cb74469-59da-4b05-89e0-78ea703ca208" providerId="ADAL" clId="{BE074CCA-8B16-4E76-8A3A-97911A41C77F}" dt="2025-06-25T09:52:05.753" v="0" actId="790"/>
          <ac:spMkLst>
            <pc:docMk/>
            <pc:sldMk cId="3248635572" sldId="1331"/>
            <ac:spMk id="3" creationId="{F5EC107B-79FA-BB9D-F9A7-CB561CD08055}"/>
          </ac:spMkLst>
        </pc:spChg>
        <pc:spChg chg="mod">
          <ac:chgData name="Anthony Carty" userId="1cb74469-59da-4b05-89e0-78ea703ca208" providerId="ADAL" clId="{BE074CCA-8B16-4E76-8A3A-97911A41C77F}" dt="2025-06-25T09:52:05.753" v="0" actId="790"/>
          <ac:spMkLst>
            <pc:docMk/>
            <pc:sldMk cId="3248635572" sldId="1331"/>
            <ac:spMk id="4" creationId="{A5D91865-C72F-A44A-B63E-37461FE5AC60}"/>
          </ac:spMkLst>
        </pc:spChg>
        <pc:spChg chg="mod">
          <ac:chgData name="Anthony Carty" userId="1cb74469-59da-4b05-89e0-78ea703ca208" providerId="ADAL" clId="{BE074CCA-8B16-4E76-8A3A-97911A41C77F}" dt="2025-06-25T09:52:05.753" v="0" actId="790"/>
          <ac:spMkLst>
            <pc:docMk/>
            <pc:sldMk cId="3248635572" sldId="1331"/>
            <ac:spMk id="5" creationId="{9C59C56F-72B8-6D23-0551-821D408D22AA}"/>
          </ac:spMkLst>
        </pc:spChg>
        <pc:spChg chg="mod">
          <ac:chgData name="Anthony Carty" userId="1cb74469-59da-4b05-89e0-78ea703ca208" providerId="ADAL" clId="{BE074CCA-8B16-4E76-8A3A-97911A41C77F}" dt="2025-06-25T09:52:05.753" v="0" actId="790"/>
          <ac:spMkLst>
            <pc:docMk/>
            <pc:sldMk cId="3248635572" sldId="1331"/>
            <ac:spMk id="7" creationId="{92A6E9D9-6376-C1F3-F525-439BED5712F3}"/>
          </ac:spMkLst>
        </pc:spChg>
        <pc:spChg chg="mod">
          <ac:chgData name="Anthony Carty" userId="1cb74469-59da-4b05-89e0-78ea703ca208" providerId="ADAL" clId="{BE074CCA-8B16-4E76-8A3A-97911A41C77F}" dt="2025-06-25T09:52:05.753" v="0" actId="790"/>
          <ac:spMkLst>
            <pc:docMk/>
            <pc:sldMk cId="3248635572" sldId="1331"/>
            <ac:spMk id="54" creationId="{1FB339B0-D1D0-6B25-F60B-F63AE6250CDF}"/>
          </ac:spMkLst>
        </pc:spChg>
        <pc:spChg chg="mod">
          <ac:chgData name="Anthony Carty" userId="1cb74469-59da-4b05-89e0-78ea703ca208" providerId="ADAL" clId="{BE074CCA-8B16-4E76-8A3A-97911A41C77F}" dt="2025-06-25T09:52:05.753" v="0" actId="790"/>
          <ac:spMkLst>
            <pc:docMk/>
            <pc:sldMk cId="3248635572" sldId="1331"/>
            <ac:spMk id="55" creationId="{B35A4057-7B8C-A05D-2B5B-5A924E2C7EF2}"/>
          </ac:spMkLst>
        </pc:spChg>
        <pc:spChg chg="mod">
          <ac:chgData name="Anthony Carty" userId="1cb74469-59da-4b05-89e0-78ea703ca208" providerId="ADAL" clId="{BE074CCA-8B16-4E76-8A3A-97911A41C77F}" dt="2025-06-25T09:52:05.753" v="0" actId="790"/>
          <ac:spMkLst>
            <pc:docMk/>
            <pc:sldMk cId="3248635572" sldId="1331"/>
            <ac:spMk id="66" creationId="{700F7A9D-DE51-6B9D-8D5B-F0AFE4410153}"/>
          </ac:spMkLst>
        </pc:spChg>
        <pc:spChg chg="mod">
          <ac:chgData name="Anthony Carty" userId="1cb74469-59da-4b05-89e0-78ea703ca208" providerId="ADAL" clId="{BE074CCA-8B16-4E76-8A3A-97911A41C77F}" dt="2025-06-25T09:52:05.753" v="0" actId="790"/>
          <ac:spMkLst>
            <pc:docMk/>
            <pc:sldMk cId="3248635572" sldId="1331"/>
            <ac:spMk id="67" creationId="{DC1916C2-3322-C85D-B514-35ABDFE4DAE4}"/>
          </ac:spMkLst>
        </pc:spChg>
        <pc:spChg chg="mod">
          <ac:chgData name="Anthony Carty" userId="1cb74469-59da-4b05-89e0-78ea703ca208" providerId="ADAL" clId="{BE074CCA-8B16-4E76-8A3A-97911A41C77F}" dt="2025-06-25T09:52:05.753" v="0" actId="790"/>
          <ac:spMkLst>
            <pc:docMk/>
            <pc:sldMk cId="3248635572" sldId="1331"/>
            <ac:spMk id="78" creationId="{A17F635D-D472-CFA8-1BBD-2D2F615AD4FC}"/>
          </ac:spMkLst>
        </pc:spChg>
        <pc:spChg chg="mod">
          <ac:chgData name="Anthony Carty" userId="1cb74469-59da-4b05-89e0-78ea703ca208" providerId="ADAL" clId="{BE074CCA-8B16-4E76-8A3A-97911A41C77F}" dt="2025-06-25T09:52:05.753" v="0" actId="790"/>
          <ac:spMkLst>
            <pc:docMk/>
            <pc:sldMk cId="3248635572" sldId="1331"/>
            <ac:spMk id="79" creationId="{0B54D8F4-6418-A062-E02F-3F15C2A16735}"/>
          </ac:spMkLst>
        </pc:spChg>
      </pc:sldChg>
      <pc:sldChg chg="modSp mod">
        <pc:chgData name="Anthony Carty" userId="1cb74469-59da-4b05-89e0-78ea703ca208" providerId="ADAL" clId="{BE074CCA-8B16-4E76-8A3A-97911A41C77F}" dt="2025-06-25T09:52:05.753" v="0" actId="790"/>
        <pc:sldMkLst>
          <pc:docMk/>
          <pc:sldMk cId="2172315544" sldId="1345"/>
        </pc:sldMkLst>
        <pc:spChg chg="mod">
          <ac:chgData name="Anthony Carty" userId="1cb74469-59da-4b05-89e0-78ea703ca208" providerId="ADAL" clId="{BE074CCA-8B16-4E76-8A3A-97911A41C77F}" dt="2025-06-25T09:52:05.753" v="0" actId="790"/>
          <ac:spMkLst>
            <pc:docMk/>
            <pc:sldMk cId="2172315544" sldId="1345"/>
            <ac:spMk id="8" creationId="{F12DD245-35B5-9817-F943-40AA3EDB2CED}"/>
          </ac:spMkLst>
        </pc:spChg>
      </pc:sldChg>
      <pc:sldChg chg="modSp mod">
        <pc:chgData name="Anthony Carty" userId="1cb74469-59da-4b05-89e0-78ea703ca208" providerId="ADAL" clId="{BE074CCA-8B16-4E76-8A3A-97911A41C77F}" dt="2025-06-25T09:52:05.753" v="0" actId="790"/>
        <pc:sldMkLst>
          <pc:docMk/>
          <pc:sldMk cId="40391508" sldId="1353"/>
        </pc:sldMkLst>
        <pc:spChg chg="mod">
          <ac:chgData name="Anthony Carty" userId="1cb74469-59da-4b05-89e0-78ea703ca208" providerId="ADAL" clId="{BE074CCA-8B16-4E76-8A3A-97911A41C77F}" dt="2025-06-25T09:52:05.753" v="0" actId="790"/>
          <ac:spMkLst>
            <pc:docMk/>
            <pc:sldMk cId="40391508" sldId="1353"/>
            <ac:spMk id="2" creationId="{C523B2E3-5D0F-AEFD-9B4F-546430D644C6}"/>
          </ac:spMkLst>
        </pc:spChg>
        <pc:spChg chg="mod">
          <ac:chgData name="Anthony Carty" userId="1cb74469-59da-4b05-89e0-78ea703ca208" providerId="ADAL" clId="{BE074CCA-8B16-4E76-8A3A-97911A41C77F}" dt="2025-06-25T09:52:05.753" v="0" actId="790"/>
          <ac:spMkLst>
            <pc:docMk/>
            <pc:sldMk cId="40391508" sldId="1353"/>
            <ac:spMk id="10" creationId="{964AEAA4-B824-D582-679F-576D2606F84E}"/>
          </ac:spMkLst>
        </pc:spChg>
        <pc:spChg chg="mod">
          <ac:chgData name="Anthony Carty" userId="1cb74469-59da-4b05-89e0-78ea703ca208" providerId="ADAL" clId="{BE074CCA-8B16-4E76-8A3A-97911A41C77F}" dt="2025-06-25T09:52:05.753" v="0" actId="790"/>
          <ac:spMkLst>
            <pc:docMk/>
            <pc:sldMk cId="40391508" sldId="1353"/>
            <ac:spMk id="1416" creationId="{6FF208A9-F88A-B5D0-673E-12B617CFCE2B}"/>
          </ac:spMkLst>
        </pc:spChg>
      </pc:sldChg>
      <pc:sldChg chg="modSp mod">
        <pc:chgData name="Anthony Carty" userId="1cb74469-59da-4b05-89e0-78ea703ca208" providerId="ADAL" clId="{BE074CCA-8B16-4E76-8A3A-97911A41C77F}" dt="2025-06-25T09:52:05.753" v="0" actId="790"/>
        <pc:sldMkLst>
          <pc:docMk/>
          <pc:sldMk cId="550364977" sldId="1402"/>
        </pc:sldMkLst>
        <pc:spChg chg="mod">
          <ac:chgData name="Anthony Carty" userId="1cb74469-59da-4b05-89e0-78ea703ca208" providerId="ADAL" clId="{BE074CCA-8B16-4E76-8A3A-97911A41C77F}" dt="2025-06-25T09:52:05.753" v="0" actId="790"/>
          <ac:spMkLst>
            <pc:docMk/>
            <pc:sldMk cId="550364977" sldId="1402"/>
            <ac:spMk id="6" creationId="{91CEE2D4-B9C1-9E19-6A59-93FBF8DD4A23}"/>
          </ac:spMkLst>
        </pc:spChg>
        <pc:spChg chg="mod">
          <ac:chgData name="Anthony Carty" userId="1cb74469-59da-4b05-89e0-78ea703ca208" providerId="ADAL" clId="{BE074CCA-8B16-4E76-8A3A-97911A41C77F}" dt="2025-06-25T09:52:05.753" v="0" actId="790"/>
          <ac:spMkLst>
            <pc:docMk/>
            <pc:sldMk cId="550364977" sldId="1402"/>
            <ac:spMk id="8" creationId="{08EB585D-139F-4E7E-76AF-02F7BB1BECD3}"/>
          </ac:spMkLst>
        </pc:spChg>
        <pc:spChg chg="mod">
          <ac:chgData name="Anthony Carty" userId="1cb74469-59da-4b05-89e0-78ea703ca208" providerId="ADAL" clId="{BE074CCA-8B16-4E76-8A3A-97911A41C77F}" dt="2025-06-25T09:52:05.753" v="0" actId="790"/>
          <ac:spMkLst>
            <pc:docMk/>
            <pc:sldMk cId="550364977" sldId="1402"/>
            <ac:spMk id="13" creationId="{F7290E19-ABE1-8B38-24A7-0E993F646417}"/>
          </ac:spMkLst>
        </pc:spChg>
        <pc:spChg chg="mod">
          <ac:chgData name="Anthony Carty" userId="1cb74469-59da-4b05-89e0-78ea703ca208" providerId="ADAL" clId="{BE074CCA-8B16-4E76-8A3A-97911A41C77F}" dt="2025-06-25T09:52:05.753" v="0" actId="790"/>
          <ac:spMkLst>
            <pc:docMk/>
            <pc:sldMk cId="550364977" sldId="1402"/>
            <ac:spMk id="15" creationId="{AD6D43A0-52CC-6526-B876-97472620BF54}"/>
          </ac:spMkLst>
        </pc:spChg>
        <pc:spChg chg="mod">
          <ac:chgData name="Anthony Carty" userId="1cb74469-59da-4b05-89e0-78ea703ca208" providerId="ADAL" clId="{BE074CCA-8B16-4E76-8A3A-97911A41C77F}" dt="2025-06-25T09:52:05.753" v="0" actId="790"/>
          <ac:spMkLst>
            <pc:docMk/>
            <pc:sldMk cId="550364977" sldId="1402"/>
            <ac:spMk id="17" creationId="{9DB85400-F36B-2EAA-1168-C60B14BA9A61}"/>
          </ac:spMkLst>
        </pc:spChg>
        <pc:spChg chg="mod">
          <ac:chgData name="Anthony Carty" userId="1cb74469-59da-4b05-89e0-78ea703ca208" providerId="ADAL" clId="{BE074CCA-8B16-4E76-8A3A-97911A41C77F}" dt="2025-06-25T09:52:05.753" v="0" actId="790"/>
          <ac:spMkLst>
            <pc:docMk/>
            <pc:sldMk cId="550364977" sldId="1402"/>
            <ac:spMk id="18" creationId="{0C063208-2028-0239-4D3D-A0707F21DDAB}"/>
          </ac:spMkLst>
        </pc:spChg>
        <pc:spChg chg="mod">
          <ac:chgData name="Anthony Carty" userId="1cb74469-59da-4b05-89e0-78ea703ca208" providerId="ADAL" clId="{BE074CCA-8B16-4E76-8A3A-97911A41C77F}" dt="2025-06-25T09:52:05.753" v="0" actId="790"/>
          <ac:spMkLst>
            <pc:docMk/>
            <pc:sldMk cId="550364977" sldId="1402"/>
            <ac:spMk id="50" creationId="{7197092A-C3CC-36D0-F52E-389BCF5CE967}"/>
          </ac:spMkLst>
        </pc:spChg>
        <pc:spChg chg="mod">
          <ac:chgData name="Anthony Carty" userId="1cb74469-59da-4b05-89e0-78ea703ca208" providerId="ADAL" clId="{BE074CCA-8B16-4E76-8A3A-97911A41C77F}" dt="2025-06-25T09:52:05.753" v="0" actId="790"/>
          <ac:spMkLst>
            <pc:docMk/>
            <pc:sldMk cId="550364977" sldId="1402"/>
            <ac:spMk id="51" creationId="{B5184E61-D79F-1AE8-C3E3-01BD1FE28097}"/>
          </ac:spMkLst>
        </pc:spChg>
        <pc:spChg chg="mod">
          <ac:chgData name="Anthony Carty" userId="1cb74469-59da-4b05-89e0-78ea703ca208" providerId="ADAL" clId="{BE074CCA-8B16-4E76-8A3A-97911A41C77F}" dt="2025-06-25T09:52:05.753" v="0" actId="790"/>
          <ac:spMkLst>
            <pc:docMk/>
            <pc:sldMk cId="550364977" sldId="1402"/>
            <ac:spMk id="52" creationId="{8442273F-C5D6-CBD8-DE9B-0D281B6D9DA1}"/>
          </ac:spMkLst>
        </pc:spChg>
        <pc:spChg chg="mod">
          <ac:chgData name="Anthony Carty" userId="1cb74469-59da-4b05-89e0-78ea703ca208" providerId="ADAL" clId="{BE074CCA-8B16-4E76-8A3A-97911A41C77F}" dt="2025-06-25T09:52:05.753" v="0" actId="790"/>
          <ac:spMkLst>
            <pc:docMk/>
            <pc:sldMk cId="550364977" sldId="1402"/>
            <ac:spMk id="53" creationId="{BD2AB4FC-1DE4-090A-E9ED-9F9F45CC6D09}"/>
          </ac:spMkLst>
        </pc:spChg>
      </pc:sldChg>
      <pc:sldChg chg="modSp mod">
        <pc:chgData name="Anthony Carty" userId="1cb74469-59da-4b05-89e0-78ea703ca208" providerId="ADAL" clId="{BE074CCA-8B16-4E76-8A3A-97911A41C77F}" dt="2025-06-25T09:52:05.753" v="0" actId="790"/>
        <pc:sldMkLst>
          <pc:docMk/>
          <pc:sldMk cId="1152521587" sldId="1403"/>
        </pc:sldMkLst>
        <pc:spChg chg="mod">
          <ac:chgData name="Anthony Carty" userId="1cb74469-59da-4b05-89e0-78ea703ca208" providerId="ADAL" clId="{BE074CCA-8B16-4E76-8A3A-97911A41C77F}" dt="2025-06-25T09:52:05.753" v="0" actId="790"/>
          <ac:spMkLst>
            <pc:docMk/>
            <pc:sldMk cId="1152521587" sldId="1403"/>
            <ac:spMk id="4" creationId="{95B087DE-04EA-D164-7B80-0664B4CD89BE}"/>
          </ac:spMkLst>
        </pc:spChg>
        <pc:spChg chg="mod">
          <ac:chgData name="Anthony Carty" userId="1cb74469-59da-4b05-89e0-78ea703ca208" providerId="ADAL" clId="{BE074CCA-8B16-4E76-8A3A-97911A41C77F}" dt="2025-06-25T09:52:05.753" v="0" actId="790"/>
          <ac:spMkLst>
            <pc:docMk/>
            <pc:sldMk cId="1152521587" sldId="1403"/>
            <ac:spMk id="5" creationId="{C49F2BDF-0FA6-BC62-DCDB-3C0CEDD59212}"/>
          </ac:spMkLst>
        </pc:spChg>
        <pc:spChg chg="mod">
          <ac:chgData name="Anthony Carty" userId="1cb74469-59da-4b05-89e0-78ea703ca208" providerId="ADAL" clId="{BE074CCA-8B16-4E76-8A3A-97911A41C77F}" dt="2025-06-25T09:52:05.753" v="0" actId="790"/>
          <ac:spMkLst>
            <pc:docMk/>
            <pc:sldMk cId="1152521587" sldId="1403"/>
            <ac:spMk id="8" creationId="{A84BA9A3-1D75-603F-D01C-A921A5BC40B3}"/>
          </ac:spMkLst>
        </pc:spChg>
        <pc:spChg chg="mod">
          <ac:chgData name="Anthony Carty" userId="1cb74469-59da-4b05-89e0-78ea703ca208" providerId="ADAL" clId="{BE074CCA-8B16-4E76-8A3A-97911A41C77F}" dt="2025-06-25T09:52:05.753" v="0" actId="790"/>
          <ac:spMkLst>
            <pc:docMk/>
            <pc:sldMk cId="1152521587" sldId="1403"/>
            <ac:spMk id="9" creationId="{E2E647F6-8101-8D8B-E399-7230E862573A}"/>
          </ac:spMkLst>
        </pc:spChg>
        <pc:spChg chg="mod">
          <ac:chgData name="Anthony Carty" userId="1cb74469-59da-4b05-89e0-78ea703ca208" providerId="ADAL" clId="{BE074CCA-8B16-4E76-8A3A-97911A41C77F}" dt="2025-06-25T09:52:05.753" v="0" actId="790"/>
          <ac:spMkLst>
            <pc:docMk/>
            <pc:sldMk cId="1152521587" sldId="1403"/>
            <ac:spMk id="10" creationId="{4A547B3B-D9EE-553E-A12B-9D26BAEE2360}"/>
          </ac:spMkLst>
        </pc:spChg>
        <pc:spChg chg="mod">
          <ac:chgData name="Anthony Carty" userId="1cb74469-59da-4b05-89e0-78ea703ca208" providerId="ADAL" clId="{BE074CCA-8B16-4E76-8A3A-97911A41C77F}" dt="2025-06-25T09:52:05.753" v="0" actId="790"/>
          <ac:spMkLst>
            <pc:docMk/>
            <pc:sldMk cId="1152521587" sldId="1403"/>
            <ac:spMk id="13" creationId="{F532EF48-0283-009C-BBC6-C556E50BA934}"/>
          </ac:spMkLst>
        </pc:spChg>
        <pc:spChg chg="mod">
          <ac:chgData name="Anthony Carty" userId="1cb74469-59da-4b05-89e0-78ea703ca208" providerId="ADAL" clId="{BE074CCA-8B16-4E76-8A3A-97911A41C77F}" dt="2025-06-25T09:52:05.753" v="0" actId="790"/>
          <ac:spMkLst>
            <pc:docMk/>
            <pc:sldMk cId="1152521587" sldId="1403"/>
            <ac:spMk id="14" creationId="{6F4E66C3-A02C-781E-0002-156D1C017E0A}"/>
          </ac:spMkLst>
        </pc:spChg>
        <pc:spChg chg="mod">
          <ac:chgData name="Anthony Carty" userId="1cb74469-59da-4b05-89e0-78ea703ca208" providerId="ADAL" clId="{BE074CCA-8B16-4E76-8A3A-97911A41C77F}" dt="2025-06-25T09:52:05.753" v="0" actId="790"/>
          <ac:spMkLst>
            <pc:docMk/>
            <pc:sldMk cId="1152521587" sldId="1403"/>
            <ac:spMk id="18" creationId="{C628E6D5-9CD9-8E0B-CC79-03046832BD00}"/>
          </ac:spMkLst>
        </pc:spChg>
        <pc:spChg chg="mod">
          <ac:chgData name="Anthony Carty" userId="1cb74469-59da-4b05-89e0-78ea703ca208" providerId="ADAL" clId="{BE074CCA-8B16-4E76-8A3A-97911A41C77F}" dt="2025-06-25T09:52:05.753" v="0" actId="790"/>
          <ac:spMkLst>
            <pc:docMk/>
            <pc:sldMk cId="1152521587" sldId="1403"/>
            <ac:spMk id="21" creationId="{B9EE905E-115C-CF05-DE4B-257C2CA322F8}"/>
          </ac:spMkLst>
        </pc:spChg>
        <pc:spChg chg="mod">
          <ac:chgData name="Anthony Carty" userId="1cb74469-59da-4b05-89e0-78ea703ca208" providerId="ADAL" clId="{BE074CCA-8B16-4E76-8A3A-97911A41C77F}" dt="2025-06-25T09:52:05.753" v="0" actId="790"/>
          <ac:spMkLst>
            <pc:docMk/>
            <pc:sldMk cId="1152521587" sldId="1403"/>
            <ac:spMk id="22" creationId="{4CD3268F-D84A-69F0-DB7A-654D7956CFA2}"/>
          </ac:spMkLst>
        </pc:spChg>
      </pc:sldChg>
      <pc:sldChg chg="modSp mod">
        <pc:chgData name="Anthony Carty" userId="1cb74469-59da-4b05-89e0-78ea703ca208" providerId="ADAL" clId="{BE074CCA-8B16-4E76-8A3A-97911A41C77F}" dt="2025-06-25T09:52:05.753" v="0" actId="790"/>
        <pc:sldMkLst>
          <pc:docMk/>
          <pc:sldMk cId="2460123015" sldId="1406"/>
        </pc:sldMkLst>
        <pc:spChg chg="mod">
          <ac:chgData name="Anthony Carty" userId="1cb74469-59da-4b05-89e0-78ea703ca208" providerId="ADAL" clId="{BE074CCA-8B16-4E76-8A3A-97911A41C77F}" dt="2025-06-25T09:52:05.753" v="0" actId="790"/>
          <ac:spMkLst>
            <pc:docMk/>
            <pc:sldMk cId="2460123015" sldId="1406"/>
            <ac:spMk id="5" creationId="{F05412F0-0B59-0872-64C6-E87F8427FC26}"/>
          </ac:spMkLst>
        </pc:spChg>
        <pc:spChg chg="mod">
          <ac:chgData name="Anthony Carty" userId="1cb74469-59da-4b05-89e0-78ea703ca208" providerId="ADAL" clId="{BE074CCA-8B16-4E76-8A3A-97911A41C77F}" dt="2025-06-25T09:52:05.753" v="0" actId="790"/>
          <ac:spMkLst>
            <pc:docMk/>
            <pc:sldMk cId="2460123015" sldId="1406"/>
            <ac:spMk id="6" creationId="{80629127-A3A9-0505-3899-22CEFEE682D7}"/>
          </ac:spMkLst>
        </pc:spChg>
        <pc:spChg chg="mod">
          <ac:chgData name="Anthony Carty" userId="1cb74469-59da-4b05-89e0-78ea703ca208" providerId="ADAL" clId="{BE074CCA-8B16-4E76-8A3A-97911A41C77F}" dt="2025-06-25T09:52:05.753" v="0" actId="790"/>
          <ac:spMkLst>
            <pc:docMk/>
            <pc:sldMk cId="2460123015" sldId="1406"/>
            <ac:spMk id="7" creationId="{9B1CC3FE-B5B9-428D-7E56-3549641573CA}"/>
          </ac:spMkLst>
        </pc:spChg>
        <pc:spChg chg="mod">
          <ac:chgData name="Anthony Carty" userId="1cb74469-59da-4b05-89e0-78ea703ca208" providerId="ADAL" clId="{BE074CCA-8B16-4E76-8A3A-97911A41C77F}" dt="2025-06-25T09:52:05.753" v="0" actId="790"/>
          <ac:spMkLst>
            <pc:docMk/>
            <pc:sldMk cId="2460123015" sldId="1406"/>
            <ac:spMk id="8" creationId="{2BA4299D-CA91-A391-B110-914235D427BA}"/>
          </ac:spMkLst>
        </pc:spChg>
        <pc:spChg chg="mod">
          <ac:chgData name="Anthony Carty" userId="1cb74469-59da-4b05-89e0-78ea703ca208" providerId="ADAL" clId="{BE074CCA-8B16-4E76-8A3A-97911A41C77F}" dt="2025-06-25T09:52:05.753" v="0" actId="790"/>
          <ac:spMkLst>
            <pc:docMk/>
            <pc:sldMk cId="2460123015" sldId="1406"/>
            <ac:spMk id="10" creationId="{02CE4554-042D-2F18-8F28-B2DAA1290CB8}"/>
          </ac:spMkLst>
        </pc:spChg>
        <pc:spChg chg="mod">
          <ac:chgData name="Anthony Carty" userId="1cb74469-59da-4b05-89e0-78ea703ca208" providerId="ADAL" clId="{BE074CCA-8B16-4E76-8A3A-97911A41C77F}" dt="2025-06-25T09:52:05.753" v="0" actId="790"/>
          <ac:spMkLst>
            <pc:docMk/>
            <pc:sldMk cId="2460123015" sldId="1406"/>
            <ac:spMk id="19" creationId="{00000000-0000-0000-0000-000000000000}"/>
          </ac:spMkLst>
        </pc:spChg>
        <pc:spChg chg="mod">
          <ac:chgData name="Anthony Carty" userId="1cb74469-59da-4b05-89e0-78ea703ca208" providerId="ADAL" clId="{BE074CCA-8B16-4E76-8A3A-97911A41C77F}" dt="2025-06-25T09:52:05.753" v="0" actId="790"/>
          <ac:spMkLst>
            <pc:docMk/>
            <pc:sldMk cId="2460123015" sldId="1406"/>
            <ac:spMk id="28" creationId="{877A4116-1574-E2D4-C5D1-86196E63ED32}"/>
          </ac:spMkLst>
        </pc:spChg>
        <pc:spChg chg="mod">
          <ac:chgData name="Anthony Carty" userId="1cb74469-59da-4b05-89e0-78ea703ca208" providerId="ADAL" clId="{BE074CCA-8B16-4E76-8A3A-97911A41C77F}" dt="2025-06-25T09:52:05.753" v="0" actId="790"/>
          <ac:spMkLst>
            <pc:docMk/>
            <pc:sldMk cId="2460123015" sldId="1406"/>
            <ac:spMk id="30" creationId="{3DDEB241-9A53-6B4F-0204-E512FC78620A}"/>
          </ac:spMkLst>
        </pc:spChg>
        <pc:graphicFrameChg chg="modGraphic">
          <ac:chgData name="Anthony Carty" userId="1cb74469-59da-4b05-89e0-78ea703ca208" providerId="ADAL" clId="{BE074CCA-8B16-4E76-8A3A-97911A41C77F}" dt="2025-06-25T09:52:05.753" v="0" actId="790"/>
          <ac:graphicFrameMkLst>
            <pc:docMk/>
            <pc:sldMk cId="2460123015" sldId="1406"/>
            <ac:graphicFrameMk id="2" creationId="{00000000-0000-0000-0000-000000000000}"/>
          </ac:graphicFrameMkLst>
        </pc:graphicFrameChg>
      </pc:sldChg>
      <pc:sldChg chg="modSp mod">
        <pc:chgData name="Anthony Carty" userId="1cb74469-59da-4b05-89e0-78ea703ca208" providerId="ADAL" clId="{BE074CCA-8B16-4E76-8A3A-97911A41C77F}" dt="2025-06-25T09:52:30.665" v="3" actId="313"/>
        <pc:sldMkLst>
          <pc:docMk/>
          <pc:sldMk cId="1858721677" sldId="1409"/>
        </pc:sldMkLst>
        <pc:spChg chg="mod">
          <ac:chgData name="Anthony Carty" userId="1cb74469-59da-4b05-89e0-78ea703ca208" providerId="ADAL" clId="{BE074CCA-8B16-4E76-8A3A-97911A41C77F}" dt="2025-06-25T09:52:30.665" v="3" actId="313"/>
          <ac:spMkLst>
            <pc:docMk/>
            <pc:sldMk cId="1858721677" sldId="1409"/>
            <ac:spMk id="4" creationId="{2FE1EEDD-4DF0-78CF-7D43-72BDF3821ED6}"/>
          </ac:spMkLst>
        </pc:spChg>
        <pc:spChg chg="mod">
          <ac:chgData name="Anthony Carty" userId="1cb74469-59da-4b05-89e0-78ea703ca208" providerId="ADAL" clId="{BE074CCA-8B16-4E76-8A3A-97911A41C77F}" dt="2025-06-25T09:52:05.753" v="0" actId="790"/>
          <ac:spMkLst>
            <pc:docMk/>
            <pc:sldMk cId="1858721677" sldId="1409"/>
            <ac:spMk id="7" creationId="{9653859F-EF14-EC88-D08C-FCC58FF93BD8}"/>
          </ac:spMkLst>
        </pc:spChg>
        <pc:spChg chg="mod">
          <ac:chgData name="Anthony Carty" userId="1cb74469-59da-4b05-89e0-78ea703ca208" providerId="ADAL" clId="{BE074CCA-8B16-4E76-8A3A-97911A41C77F}" dt="2025-06-25T09:52:05.753" v="0" actId="790"/>
          <ac:spMkLst>
            <pc:docMk/>
            <pc:sldMk cId="1858721677" sldId="1409"/>
            <ac:spMk id="8" creationId="{8B627CD3-29B3-291D-59A3-837FB87F1D88}"/>
          </ac:spMkLst>
        </pc:spChg>
        <pc:spChg chg="mod">
          <ac:chgData name="Anthony Carty" userId="1cb74469-59da-4b05-89e0-78ea703ca208" providerId="ADAL" clId="{BE074CCA-8B16-4E76-8A3A-97911A41C77F}" dt="2025-06-25T09:52:05.753" v="0" actId="790"/>
          <ac:spMkLst>
            <pc:docMk/>
            <pc:sldMk cId="1858721677" sldId="1409"/>
            <ac:spMk id="10" creationId="{CF2A0F09-09CD-4FB2-457F-D01068B0EA50}"/>
          </ac:spMkLst>
        </pc:spChg>
        <pc:spChg chg="mod">
          <ac:chgData name="Anthony Carty" userId="1cb74469-59da-4b05-89e0-78ea703ca208" providerId="ADAL" clId="{BE074CCA-8B16-4E76-8A3A-97911A41C77F}" dt="2025-06-25T09:52:05.753" v="0" actId="790"/>
          <ac:spMkLst>
            <pc:docMk/>
            <pc:sldMk cId="1858721677" sldId="1409"/>
            <ac:spMk id="13" creationId="{BFA8533C-9396-E783-78A0-4A52D34D62EB}"/>
          </ac:spMkLst>
        </pc:spChg>
        <pc:spChg chg="mod">
          <ac:chgData name="Anthony Carty" userId="1cb74469-59da-4b05-89e0-78ea703ca208" providerId="ADAL" clId="{BE074CCA-8B16-4E76-8A3A-97911A41C77F}" dt="2025-06-25T09:52:05.753" v="0" actId="790"/>
          <ac:spMkLst>
            <pc:docMk/>
            <pc:sldMk cId="1858721677" sldId="1409"/>
            <ac:spMk id="14" creationId="{11B74E36-F784-8F42-A04F-5704343063F9}"/>
          </ac:spMkLst>
        </pc:spChg>
        <pc:spChg chg="mod">
          <ac:chgData name="Anthony Carty" userId="1cb74469-59da-4b05-89e0-78ea703ca208" providerId="ADAL" clId="{BE074CCA-8B16-4E76-8A3A-97911A41C77F}" dt="2025-06-25T09:52:05.753" v="0" actId="790"/>
          <ac:spMkLst>
            <pc:docMk/>
            <pc:sldMk cId="1858721677" sldId="1409"/>
            <ac:spMk id="16" creationId="{FB38D257-950C-6DAB-3A84-B071AA91B123}"/>
          </ac:spMkLst>
        </pc:spChg>
      </pc:sldChg>
      <pc:sldChg chg="modSp mod">
        <pc:chgData name="Anthony Carty" userId="1cb74469-59da-4b05-89e0-78ea703ca208" providerId="ADAL" clId="{BE074CCA-8B16-4E76-8A3A-97911A41C77F}" dt="2025-06-25T09:53:23.235" v="4" actId="313"/>
        <pc:sldMkLst>
          <pc:docMk/>
          <pc:sldMk cId="1194386792" sldId="1410"/>
        </pc:sldMkLst>
        <pc:spChg chg="mod">
          <ac:chgData name="Anthony Carty" userId="1cb74469-59da-4b05-89e0-78ea703ca208" providerId="ADAL" clId="{BE074CCA-8B16-4E76-8A3A-97911A41C77F}" dt="2025-06-25T09:52:05.753" v="0" actId="790"/>
          <ac:spMkLst>
            <pc:docMk/>
            <pc:sldMk cId="1194386792" sldId="1410"/>
            <ac:spMk id="4" creationId="{0D0FB0C3-7A19-C70C-5EBC-3DEBDE8DA96D}"/>
          </ac:spMkLst>
        </pc:spChg>
        <pc:spChg chg="mod">
          <ac:chgData name="Anthony Carty" userId="1cb74469-59da-4b05-89e0-78ea703ca208" providerId="ADAL" clId="{BE074CCA-8B16-4E76-8A3A-97911A41C77F}" dt="2025-06-25T09:52:05.753" v="0" actId="790"/>
          <ac:spMkLst>
            <pc:docMk/>
            <pc:sldMk cId="1194386792" sldId="1410"/>
            <ac:spMk id="5" creationId="{8CD7A30C-AB3A-B882-FFA0-15A06B16B73A}"/>
          </ac:spMkLst>
        </pc:spChg>
        <pc:spChg chg="mod">
          <ac:chgData name="Anthony Carty" userId="1cb74469-59da-4b05-89e0-78ea703ca208" providerId="ADAL" clId="{BE074CCA-8B16-4E76-8A3A-97911A41C77F}" dt="2025-06-25T09:52:05.753" v="0" actId="790"/>
          <ac:spMkLst>
            <pc:docMk/>
            <pc:sldMk cId="1194386792" sldId="1410"/>
            <ac:spMk id="6" creationId="{17B3F28C-346C-F068-C4E2-408692CD62B9}"/>
          </ac:spMkLst>
        </pc:spChg>
        <pc:spChg chg="mod">
          <ac:chgData name="Anthony Carty" userId="1cb74469-59da-4b05-89e0-78ea703ca208" providerId="ADAL" clId="{BE074CCA-8B16-4E76-8A3A-97911A41C77F}" dt="2025-06-25T09:52:05.753" v="0" actId="790"/>
          <ac:spMkLst>
            <pc:docMk/>
            <pc:sldMk cId="1194386792" sldId="1410"/>
            <ac:spMk id="8" creationId="{DD6425E2-80DC-25C0-1D36-03E786298C42}"/>
          </ac:spMkLst>
        </pc:spChg>
        <pc:spChg chg="mod">
          <ac:chgData name="Anthony Carty" userId="1cb74469-59da-4b05-89e0-78ea703ca208" providerId="ADAL" clId="{BE074CCA-8B16-4E76-8A3A-97911A41C77F}" dt="2025-06-25T09:52:05.753" v="0" actId="790"/>
          <ac:spMkLst>
            <pc:docMk/>
            <pc:sldMk cId="1194386792" sldId="1410"/>
            <ac:spMk id="15" creationId="{4665BE80-D795-C8D9-8888-DDB3858F5498}"/>
          </ac:spMkLst>
        </pc:spChg>
        <pc:spChg chg="mod">
          <ac:chgData name="Anthony Carty" userId="1cb74469-59da-4b05-89e0-78ea703ca208" providerId="ADAL" clId="{BE074CCA-8B16-4E76-8A3A-97911A41C77F}" dt="2025-06-25T09:53:23.235" v="4" actId="313"/>
          <ac:spMkLst>
            <pc:docMk/>
            <pc:sldMk cId="1194386792" sldId="1410"/>
            <ac:spMk id="38" creationId="{A71A8938-04DE-FF3D-5601-26A879F9F6D7}"/>
          </ac:spMkLst>
        </pc:spChg>
        <pc:spChg chg="mod">
          <ac:chgData name="Anthony Carty" userId="1cb74469-59da-4b05-89e0-78ea703ca208" providerId="ADAL" clId="{BE074CCA-8B16-4E76-8A3A-97911A41C77F}" dt="2025-06-25T09:52:05.753" v="0" actId="790"/>
          <ac:spMkLst>
            <pc:docMk/>
            <pc:sldMk cId="1194386792" sldId="1410"/>
            <ac:spMk id="40" creationId="{FA0FFBD1-5CF5-64CE-1BB7-5B84D1C733BF}"/>
          </ac:spMkLst>
        </pc:spChg>
        <pc:spChg chg="mod">
          <ac:chgData name="Anthony Carty" userId="1cb74469-59da-4b05-89e0-78ea703ca208" providerId="ADAL" clId="{BE074CCA-8B16-4E76-8A3A-97911A41C77F}" dt="2025-06-25T09:52:05.753" v="0" actId="790"/>
          <ac:spMkLst>
            <pc:docMk/>
            <pc:sldMk cId="1194386792" sldId="1410"/>
            <ac:spMk id="42" creationId="{404366E0-F074-E504-F833-6C16BC73F585}"/>
          </ac:spMkLst>
        </pc:spChg>
        <pc:spChg chg="mod">
          <ac:chgData name="Anthony Carty" userId="1cb74469-59da-4b05-89e0-78ea703ca208" providerId="ADAL" clId="{BE074CCA-8B16-4E76-8A3A-97911A41C77F}" dt="2025-06-25T09:52:05.753" v="0" actId="790"/>
          <ac:spMkLst>
            <pc:docMk/>
            <pc:sldMk cId="1194386792" sldId="1410"/>
            <ac:spMk id="44" creationId="{AEE6542D-E118-3A0E-16FB-F6D21B16F209}"/>
          </ac:spMkLst>
        </pc:spChg>
        <pc:spChg chg="mod">
          <ac:chgData name="Anthony Carty" userId="1cb74469-59da-4b05-89e0-78ea703ca208" providerId="ADAL" clId="{BE074CCA-8B16-4E76-8A3A-97911A41C77F}" dt="2025-06-25T09:52:05.753" v="0" actId="790"/>
          <ac:spMkLst>
            <pc:docMk/>
            <pc:sldMk cId="1194386792" sldId="1410"/>
            <ac:spMk id="45" creationId="{1B2383DD-1DA2-05EA-452C-2E5F9EB48A16}"/>
          </ac:spMkLst>
        </pc:spChg>
      </pc:sldChg>
      <pc:sldChg chg="modSp mod">
        <pc:chgData name="Anthony Carty" userId="1cb74469-59da-4b05-89e0-78ea703ca208" providerId="ADAL" clId="{BE074CCA-8B16-4E76-8A3A-97911A41C77F}" dt="2025-06-25T09:52:05.753" v="0" actId="790"/>
        <pc:sldMkLst>
          <pc:docMk/>
          <pc:sldMk cId="941442645" sldId="1411"/>
        </pc:sldMkLst>
        <pc:spChg chg="mod">
          <ac:chgData name="Anthony Carty" userId="1cb74469-59da-4b05-89e0-78ea703ca208" providerId="ADAL" clId="{BE074CCA-8B16-4E76-8A3A-97911A41C77F}" dt="2025-06-25T09:52:05.753" v="0" actId="790"/>
          <ac:spMkLst>
            <pc:docMk/>
            <pc:sldMk cId="941442645" sldId="1411"/>
            <ac:spMk id="7" creationId="{699D68C8-D8AC-74AB-3C18-81FD9A0C5968}"/>
          </ac:spMkLst>
        </pc:spChg>
        <pc:spChg chg="mod">
          <ac:chgData name="Anthony Carty" userId="1cb74469-59da-4b05-89e0-78ea703ca208" providerId="ADAL" clId="{BE074CCA-8B16-4E76-8A3A-97911A41C77F}" dt="2025-06-25T09:52:05.753" v="0" actId="790"/>
          <ac:spMkLst>
            <pc:docMk/>
            <pc:sldMk cId="941442645" sldId="1411"/>
            <ac:spMk id="13" creationId="{8392B9C8-B1D6-C818-B18D-905ADF742684}"/>
          </ac:spMkLst>
        </pc:spChg>
        <pc:spChg chg="mod">
          <ac:chgData name="Anthony Carty" userId="1cb74469-59da-4b05-89e0-78ea703ca208" providerId="ADAL" clId="{BE074CCA-8B16-4E76-8A3A-97911A41C77F}" dt="2025-06-25T09:52:05.753" v="0" actId="790"/>
          <ac:spMkLst>
            <pc:docMk/>
            <pc:sldMk cId="941442645" sldId="1411"/>
            <ac:spMk id="15" creationId="{6426FD27-05EA-DD88-8C62-9FA45D674C2B}"/>
          </ac:spMkLst>
        </pc:spChg>
        <pc:spChg chg="mod">
          <ac:chgData name="Anthony Carty" userId="1cb74469-59da-4b05-89e0-78ea703ca208" providerId="ADAL" clId="{BE074CCA-8B16-4E76-8A3A-97911A41C77F}" dt="2025-06-25T09:52:05.753" v="0" actId="790"/>
          <ac:spMkLst>
            <pc:docMk/>
            <pc:sldMk cId="941442645" sldId="1411"/>
            <ac:spMk id="17" creationId="{FCACB9FB-CBCF-16D1-DC20-10EA197B6EC8}"/>
          </ac:spMkLst>
        </pc:spChg>
        <pc:spChg chg="mod">
          <ac:chgData name="Anthony Carty" userId="1cb74469-59da-4b05-89e0-78ea703ca208" providerId="ADAL" clId="{BE074CCA-8B16-4E76-8A3A-97911A41C77F}" dt="2025-06-25T09:52:05.753" v="0" actId="790"/>
          <ac:spMkLst>
            <pc:docMk/>
            <pc:sldMk cId="941442645" sldId="1411"/>
            <ac:spMk id="18" creationId="{46966F84-0D60-63FC-1A22-C6D31A83EE98}"/>
          </ac:spMkLst>
        </pc:spChg>
        <pc:spChg chg="mod">
          <ac:chgData name="Anthony Carty" userId="1cb74469-59da-4b05-89e0-78ea703ca208" providerId="ADAL" clId="{BE074CCA-8B16-4E76-8A3A-97911A41C77F}" dt="2025-06-25T09:52:05.753" v="0" actId="790"/>
          <ac:spMkLst>
            <pc:docMk/>
            <pc:sldMk cId="941442645" sldId="1411"/>
            <ac:spMk id="20" creationId="{544107DD-915B-4C23-EDB7-FFCFFC3B84C1}"/>
          </ac:spMkLst>
        </pc:spChg>
        <pc:spChg chg="mod">
          <ac:chgData name="Anthony Carty" userId="1cb74469-59da-4b05-89e0-78ea703ca208" providerId="ADAL" clId="{BE074CCA-8B16-4E76-8A3A-97911A41C77F}" dt="2025-06-25T09:52:05.753" v="0" actId="790"/>
          <ac:spMkLst>
            <pc:docMk/>
            <pc:sldMk cId="941442645" sldId="1411"/>
            <ac:spMk id="31" creationId="{9C0E4FF5-AE2C-9EC1-FCFC-771E45501CC8}"/>
          </ac:spMkLst>
        </pc:spChg>
        <pc:spChg chg="mod">
          <ac:chgData name="Anthony Carty" userId="1cb74469-59da-4b05-89e0-78ea703ca208" providerId="ADAL" clId="{BE074CCA-8B16-4E76-8A3A-97911A41C77F}" dt="2025-06-25T09:52:05.753" v="0" actId="790"/>
          <ac:spMkLst>
            <pc:docMk/>
            <pc:sldMk cId="941442645" sldId="1411"/>
            <ac:spMk id="36" creationId="{EE522DAC-579B-7A33-6C6E-6C5753D96E2B}"/>
          </ac:spMkLst>
        </pc:spChg>
        <pc:spChg chg="mod">
          <ac:chgData name="Anthony Carty" userId="1cb74469-59da-4b05-89e0-78ea703ca208" providerId="ADAL" clId="{BE074CCA-8B16-4E76-8A3A-97911A41C77F}" dt="2025-06-25T09:52:05.753" v="0" actId="790"/>
          <ac:spMkLst>
            <pc:docMk/>
            <pc:sldMk cId="941442645" sldId="1411"/>
            <ac:spMk id="37" creationId="{85D75FF9-1757-C961-FE3A-BA0B498387B9}"/>
          </ac:spMkLst>
        </pc:spChg>
      </pc:sldChg>
      <pc:sldChg chg="modSp mod">
        <pc:chgData name="Anthony Carty" userId="1cb74469-59da-4b05-89e0-78ea703ca208" providerId="ADAL" clId="{BE074CCA-8B16-4E76-8A3A-97911A41C77F}" dt="2025-06-25T09:54:00.793" v="8" actId="313"/>
        <pc:sldMkLst>
          <pc:docMk/>
          <pc:sldMk cId="2689457200" sldId="1412"/>
        </pc:sldMkLst>
        <pc:spChg chg="mod">
          <ac:chgData name="Anthony Carty" userId="1cb74469-59da-4b05-89e0-78ea703ca208" providerId="ADAL" clId="{BE074CCA-8B16-4E76-8A3A-97911A41C77F}" dt="2025-06-25T09:52:05.753" v="0" actId="790"/>
          <ac:spMkLst>
            <pc:docMk/>
            <pc:sldMk cId="2689457200" sldId="1412"/>
            <ac:spMk id="6" creationId="{9AB468D8-5263-BDBF-7FBC-87D7D51A8F72}"/>
          </ac:spMkLst>
        </pc:spChg>
        <pc:spChg chg="mod">
          <ac:chgData name="Anthony Carty" userId="1cb74469-59da-4b05-89e0-78ea703ca208" providerId="ADAL" clId="{BE074CCA-8B16-4E76-8A3A-97911A41C77F}" dt="2025-06-25T09:52:05.753" v="0" actId="790"/>
          <ac:spMkLst>
            <pc:docMk/>
            <pc:sldMk cId="2689457200" sldId="1412"/>
            <ac:spMk id="7" creationId="{69E49051-59B3-2D09-BE0B-1EBA1C1D8364}"/>
          </ac:spMkLst>
        </pc:spChg>
        <pc:spChg chg="mod">
          <ac:chgData name="Anthony Carty" userId="1cb74469-59da-4b05-89e0-78ea703ca208" providerId="ADAL" clId="{BE074CCA-8B16-4E76-8A3A-97911A41C77F}" dt="2025-06-25T09:52:05.753" v="0" actId="790"/>
          <ac:spMkLst>
            <pc:docMk/>
            <pc:sldMk cId="2689457200" sldId="1412"/>
            <ac:spMk id="15" creationId="{A3252B1D-7A88-D080-0C7D-784E368C3071}"/>
          </ac:spMkLst>
        </pc:spChg>
        <pc:spChg chg="mod">
          <ac:chgData name="Anthony Carty" userId="1cb74469-59da-4b05-89e0-78ea703ca208" providerId="ADAL" clId="{BE074CCA-8B16-4E76-8A3A-97911A41C77F}" dt="2025-06-25T09:52:05.753" v="0" actId="790"/>
          <ac:spMkLst>
            <pc:docMk/>
            <pc:sldMk cId="2689457200" sldId="1412"/>
            <ac:spMk id="16" creationId="{52AEBFAC-F371-666F-164A-FD6CF2F084BE}"/>
          </ac:spMkLst>
        </pc:spChg>
        <pc:spChg chg="mod">
          <ac:chgData name="Anthony Carty" userId="1cb74469-59da-4b05-89e0-78ea703ca208" providerId="ADAL" clId="{BE074CCA-8B16-4E76-8A3A-97911A41C77F}" dt="2025-06-25T09:52:05.753" v="0" actId="790"/>
          <ac:spMkLst>
            <pc:docMk/>
            <pc:sldMk cId="2689457200" sldId="1412"/>
            <ac:spMk id="19" creationId="{BE680D47-9E1D-91C1-AD46-A49BDF5FEE0B}"/>
          </ac:spMkLst>
        </pc:spChg>
        <pc:spChg chg="mod">
          <ac:chgData name="Anthony Carty" userId="1cb74469-59da-4b05-89e0-78ea703ca208" providerId="ADAL" clId="{BE074CCA-8B16-4E76-8A3A-97911A41C77F}" dt="2025-06-25T09:52:05.753" v="0" actId="790"/>
          <ac:spMkLst>
            <pc:docMk/>
            <pc:sldMk cId="2689457200" sldId="1412"/>
            <ac:spMk id="20" creationId="{22564B8C-4952-ED2F-62B4-46307AC7C007}"/>
          </ac:spMkLst>
        </pc:spChg>
        <pc:spChg chg="mod">
          <ac:chgData name="Anthony Carty" userId="1cb74469-59da-4b05-89e0-78ea703ca208" providerId="ADAL" clId="{BE074CCA-8B16-4E76-8A3A-97911A41C77F}" dt="2025-06-25T09:54:00.793" v="8" actId="313"/>
          <ac:spMkLst>
            <pc:docMk/>
            <pc:sldMk cId="2689457200" sldId="1412"/>
            <ac:spMk id="27" creationId="{6EC3E292-997E-9BDD-D842-60D06483B0C5}"/>
          </ac:spMkLst>
        </pc:spChg>
        <pc:spChg chg="mod">
          <ac:chgData name="Anthony Carty" userId="1cb74469-59da-4b05-89e0-78ea703ca208" providerId="ADAL" clId="{BE074CCA-8B16-4E76-8A3A-97911A41C77F}" dt="2025-06-25T09:52:05.753" v="0" actId="790"/>
          <ac:spMkLst>
            <pc:docMk/>
            <pc:sldMk cId="2689457200" sldId="1412"/>
            <ac:spMk id="30" creationId="{A0CC3C43-C453-5B1F-76A3-469E0C7CCAA2}"/>
          </ac:spMkLst>
        </pc:spChg>
        <pc:spChg chg="mod">
          <ac:chgData name="Anthony Carty" userId="1cb74469-59da-4b05-89e0-78ea703ca208" providerId="ADAL" clId="{BE074CCA-8B16-4E76-8A3A-97911A41C77F}" dt="2025-06-25T09:52:05.753" v="0" actId="790"/>
          <ac:spMkLst>
            <pc:docMk/>
            <pc:sldMk cId="2689457200" sldId="1412"/>
            <ac:spMk id="32" creationId="{121F1261-9898-704E-3705-08628D347A11}"/>
          </ac:spMkLst>
        </pc:spChg>
        <pc:spChg chg="mod">
          <ac:chgData name="Anthony Carty" userId="1cb74469-59da-4b05-89e0-78ea703ca208" providerId="ADAL" clId="{BE074CCA-8B16-4E76-8A3A-97911A41C77F}" dt="2025-06-25T09:52:05.753" v="0" actId="790"/>
          <ac:spMkLst>
            <pc:docMk/>
            <pc:sldMk cId="2689457200" sldId="1412"/>
            <ac:spMk id="33" creationId="{5253853D-B29F-9746-BF67-80F155F813E3}"/>
          </ac:spMkLst>
        </pc:spChg>
      </pc:sldChg>
      <pc:sldChg chg="modSp mod">
        <pc:chgData name="Anthony Carty" userId="1cb74469-59da-4b05-89e0-78ea703ca208" providerId="ADAL" clId="{BE074CCA-8B16-4E76-8A3A-97911A41C77F}" dt="2025-06-25T09:52:05.753" v="0" actId="790"/>
        <pc:sldMkLst>
          <pc:docMk/>
          <pc:sldMk cId="1181514149" sldId="1413"/>
        </pc:sldMkLst>
        <pc:spChg chg="mod">
          <ac:chgData name="Anthony Carty" userId="1cb74469-59da-4b05-89e0-78ea703ca208" providerId="ADAL" clId="{BE074CCA-8B16-4E76-8A3A-97911A41C77F}" dt="2025-06-25T09:52:05.753" v="0" actId="790"/>
          <ac:spMkLst>
            <pc:docMk/>
            <pc:sldMk cId="1181514149" sldId="1413"/>
            <ac:spMk id="2" creationId="{2E625148-E162-16AC-BF12-A1B438CC6F2A}"/>
          </ac:spMkLst>
        </pc:spChg>
        <pc:spChg chg="mod">
          <ac:chgData name="Anthony Carty" userId="1cb74469-59da-4b05-89e0-78ea703ca208" providerId="ADAL" clId="{BE074CCA-8B16-4E76-8A3A-97911A41C77F}" dt="2025-06-25T09:52:05.753" v="0" actId="790"/>
          <ac:spMkLst>
            <pc:docMk/>
            <pc:sldMk cId="1181514149" sldId="1413"/>
            <ac:spMk id="10" creationId="{2958D417-3C77-A101-72E0-72BF601849B2}"/>
          </ac:spMkLst>
        </pc:spChg>
        <pc:spChg chg="mod">
          <ac:chgData name="Anthony Carty" userId="1cb74469-59da-4b05-89e0-78ea703ca208" providerId="ADAL" clId="{BE074CCA-8B16-4E76-8A3A-97911A41C77F}" dt="2025-06-25T09:52:05.753" v="0" actId="790"/>
          <ac:spMkLst>
            <pc:docMk/>
            <pc:sldMk cId="1181514149" sldId="1413"/>
            <ac:spMk id="13" creationId="{7AF7ECB3-5321-55B8-0537-3813FFAAF922}"/>
          </ac:spMkLst>
        </pc:spChg>
        <pc:spChg chg="mod">
          <ac:chgData name="Anthony Carty" userId="1cb74469-59da-4b05-89e0-78ea703ca208" providerId="ADAL" clId="{BE074CCA-8B16-4E76-8A3A-97911A41C77F}" dt="2025-06-25T09:52:05.753" v="0" actId="790"/>
          <ac:spMkLst>
            <pc:docMk/>
            <pc:sldMk cId="1181514149" sldId="1413"/>
            <ac:spMk id="14" creationId="{93E1FA4D-445E-A91A-D0E2-1E2E291273B0}"/>
          </ac:spMkLst>
        </pc:spChg>
        <pc:spChg chg="mod">
          <ac:chgData name="Anthony Carty" userId="1cb74469-59da-4b05-89e0-78ea703ca208" providerId="ADAL" clId="{BE074CCA-8B16-4E76-8A3A-97911A41C77F}" dt="2025-06-25T09:52:05.753" v="0" actId="790"/>
          <ac:spMkLst>
            <pc:docMk/>
            <pc:sldMk cId="1181514149" sldId="1413"/>
            <ac:spMk id="16" creationId="{01A9794C-DA71-9261-B517-906DB3EC9F7F}"/>
          </ac:spMkLst>
        </pc:spChg>
        <pc:spChg chg="mod">
          <ac:chgData name="Anthony Carty" userId="1cb74469-59da-4b05-89e0-78ea703ca208" providerId="ADAL" clId="{BE074CCA-8B16-4E76-8A3A-97911A41C77F}" dt="2025-06-25T09:52:05.753" v="0" actId="790"/>
          <ac:spMkLst>
            <pc:docMk/>
            <pc:sldMk cId="1181514149" sldId="1413"/>
            <ac:spMk id="21" creationId="{7053FA01-33CE-B602-C04D-56B36873DA38}"/>
          </ac:spMkLst>
        </pc:spChg>
      </pc:sldChg>
      <pc:sldChg chg="modSp mod">
        <pc:chgData name="Anthony Carty" userId="1cb74469-59da-4b05-89e0-78ea703ca208" providerId="ADAL" clId="{BE074CCA-8B16-4E76-8A3A-97911A41C77F}" dt="2025-06-25T09:52:05.753" v="0" actId="790"/>
        <pc:sldMkLst>
          <pc:docMk/>
          <pc:sldMk cId="1687292745" sldId="1414"/>
        </pc:sldMkLst>
        <pc:spChg chg="mod">
          <ac:chgData name="Anthony Carty" userId="1cb74469-59da-4b05-89e0-78ea703ca208" providerId="ADAL" clId="{BE074CCA-8B16-4E76-8A3A-97911A41C77F}" dt="2025-06-25T09:52:05.753" v="0" actId="790"/>
          <ac:spMkLst>
            <pc:docMk/>
            <pc:sldMk cId="1687292745" sldId="1414"/>
            <ac:spMk id="2" creationId="{9575A571-0EB0-19C8-61CE-EB505A0F33A8}"/>
          </ac:spMkLst>
        </pc:spChg>
        <pc:spChg chg="mod">
          <ac:chgData name="Anthony Carty" userId="1cb74469-59da-4b05-89e0-78ea703ca208" providerId="ADAL" clId="{BE074CCA-8B16-4E76-8A3A-97911A41C77F}" dt="2025-06-25T09:52:05.753" v="0" actId="790"/>
          <ac:spMkLst>
            <pc:docMk/>
            <pc:sldMk cId="1687292745" sldId="1414"/>
            <ac:spMk id="10" creationId="{0AA81A6B-B379-4DA6-E2EB-688933015C5C}"/>
          </ac:spMkLst>
        </pc:spChg>
        <pc:spChg chg="mod">
          <ac:chgData name="Anthony Carty" userId="1cb74469-59da-4b05-89e0-78ea703ca208" providerId="ADAL" clId="{BE074CCA-8B16-4E76-8A3A-97911A41C77F}" dt="2025-06-25T09:52:05.753" v="0" actId="790"/>
          <ac:spMkLst>
            <pc:docMk/>
            <pc:sldMk cId="1687292745" sldId="1414"/>
            <ac:spMk id="13" creationId="{ADC67DFA-C379-DA10-93FC-F6718B88E412}"/>
          </ac:spMkLst>
        </pc:spChg>
        <pc:spChg chg="mod">
          <ac:chgData name="Anthony Carty" userId="1cb74469-59da-4b05-89e0-78ea703ca208" providerId="ADAL" clId="{BE074CCA-8B16-4E76-8A3A-97911A41C77F}" dt="2025-06-25T09:52:05.753" v="0" actId="790"/>
          <ac:spMkLst>
            <pc:docMk/>
            <pc:sldMk cId="1687292745" sldId="1414"/>
            <ac:spMk id="14" creationId="{A9F58973-CCE8-C2A5-5AB7-BF9E96E5A83E}"/>
          </ac:spMkLst>
        </pc:spChg>
        <pc:spChg chg="mod">
          <ac:chgData name="Anthony Carty" userId="1cb74469-59da-4b05-89e0-78ea703ca208" providerId="ADAL" clId="{BE074CCA-8B16-4E76-8A3A-97911A41C77F}" dt="2025-06-25T09:52:05.753" v="0" actId="790"/>
          <ac:spMkLst>
            <pc:docMk/>
            <pc:sldMk cId="1687292745" sldId="1414"/>
            <ac:spMk id="16" creationId="{495BDFD4-D231-C66D-F32D-EA8989220350}"/>
          </ac:spMkLst>
        </pc:spChg>
        <pc:spChg chg="mod">
          <ac:chgData name="Anthony Carty" userId="1cb74469-59da-4b05-89e0-78ea703ca208" providerId="ADAL" clId="{BE074CCA-8B16-4E76-8A3A-97911A41C77F}" dt="2025-06-25T09:52:05.753" v="0" actId="790"/>
          <ac:spMkLst>
            <pc:docMk/>
            <pc:sldMk cId="1687292745" sldId="1414"/>
            <ac:spMk id="21" creationId="{378DF4D4-0EBA-1F3D-B1AA-8B29A02A910A}"/>
          </ac:spMkLst>
        </pc:spChg>
      </pc:sldChg>
      <pc:sldChg chg="modSp mod">
        <pc:chgData name="Anthony Carty" userId="1cb74469-59da-4b05-89e0-78ea703ca208" providerId="ADAL" clId="{BE074CCA-8B16-4E76-8A3A-97911A41C77F}" dt="2025-06-25T09:52:05.753" v="0" actId="790"/>
        <pc:sldMkLst>
          <pc:docMk/>
          <pc:sldMk cId="3891027321" sldId="1415"/>
        </pc:sldMkLst>
        <pc:spChg chg="mod">
          <ac:chgData name="Anthony Carty" userId="1cb74469-59da-4b05-89e0-78ea703ca208" providerId="ADAL" clId="{BE074CCA-8B16-4E76-8A3A-97911A41C77F}" dt="2025-06-25T09:52:05.753" v="0" actId="790"/>
          <ac:spMkLst>
            <pc:docMk/>
            <pc:sldMk cId="3891027321" sldId="1415"/>
            <ac:spMk id="4" creationId="{5F5B5185-B776-5454-32CC-FF5D61936F09}"/>
          </ac:spMkLst>
        </pc:spChg>
        <pc:spChg chg="mod">
          <ac:chgData name="Anthony Carty" userId="1cb74469-59da-4b05-89e0-78ea703ca208" providerId="ADAL" clId="{BE074CCA-8B16-4E76-8A3A-97911A41C77F}" dt="2025-06-25T09:52:05.753" v="0" actId="790"/>
          <ac:spMkLst>
            <pc:docMk/>
            <pc:sldMk cId="3891027321" sldId="1415"/>
            <ac:spMk id="5" creationId="{690323B9-A01F-DE77-CA9D-37D49DDB8B21}"/>
          </ac:spMkLst>
        </pc:spChg>
        <pc:spChg chg="mod">
          <ac:chgData name="Anthony Carty" userId="1cb74469-59da-4b05-89e0-78ea703ca208" providerId="ADAL" clId="{BE074CCA-8B16-4E76-8A3A-97911A41C77F}" dt="2025-06-25T09:52:05.753" v="0" actId="790"/>
          <ac:spMkLst>
            <pc:docMk/>
            <pc:sldMk cId="3891027321" sldId="1415"/>
            <ac:spMk id="6" creationId="{7DE36B26-69AD-5B53-1568-25356AEA096F}"/>
          </ac:spMkLst>
        </pc:spChg>
        <pc:spChg chg="mod">
          <ac:chgData name="Anthony Carty" userId="1cb74469-59da-4b05-89e0-78ea703ca208" providerId="ADAL" clId="{BE074CCA-8B16-4E76-8A3A-97911A41C77F}" dt="2025-06-25T09:52:05.753" v="0" actId="790"/>
          <ac:spMkLst>
            <pc:docMk/>
            <pc:sldMk cId="3891027321" sldId="1415"/>
            <ac:spMk id="7" creationId="{E272BE7B-DB0D-0A77-CC24-C459296C3EAE}"/>
          </ac:spMkLst>
        </pc:spChg>
        <pc:spChg chg="mod">
          <ac:chgData name="Anthony Carty" userId="1cb74469-59da-4b05-89e0-78ea703ca208" providerId="ADAL" clId="{BE074CCA-8B16-4E76-8A3A-97911A41C77F}" dt="2025-06-25T09:52:05.753" v="0" actId="790"/>
          <ac:spMkLst>
            <pc:docMk/>
            <pc:sldMk cId="3891027321" sldId="1415"/>
            <ac:spMk id="9" creationId="{2FFB7E34-6D58-57DE-521C-D7B2F2E8ED19}"/>
          </ac:spMkLst>
        </pc:spChg>
        <pc:spChg chg="mod">
          <ac:chgData name="Anthony Carty" userId="1cb74469-59da-4b05-89e0-78ea703ca208" providerId="ADAL" clId="{BE074CCA-8B16-4E76-8A3A-97911A41C77F}" dt="2025-06-25T09:52:05.753" v="0" actId="790"/>
          <ac:spMkLst>
            <pc:docMk/>
            <pc:sldMk cId="3891027321" sldId="1415"/>
            <ac:spMk id="10" creationId="{D0296148-FD2A-948A-5903-297551C71D8C}"/>
          </ac:spMkLst>
        </pc:spChg>
        <pc:spChg chg="mod">
          <ac:chgData name="Anthony Carty" userId="1cb74469-59da-4b05-89e0-78ea703ca208" providerId="ADAL" clId="{BE074CCA-8B16-4E76-8A3A-97911A41C77F}" dt="2025-06-25T09:52:05.753" v="0" actId="790"/>
          <ac:spMkLst>
            <pc:docMk/>
            <pc:sldMk cId="3891027321" sldId="1415"/>
            <ac:spMk id="12" creationId="{63B63713-CDB2-D35A-52D9-F9D21C413FF4}"/>
          </ac:spMkLst>
        </pc:spChg>
      </pc:sldChg>
      <pc:sldChg chg="modSp mod">
        <pc:chgData name="Anthony Carty" userId="1cb74469-59da-4b05-89e0-78ea703ca208" providerId="ADAL" clId="{BE074CCA-8B16-4E76-8A3A-97911A41C77F}" dt="2025-06-25T09:52:05.753" v="0" actId="790"/>
        <pc:sldMkLst>
          <pc:docMk/>
          <pc:sldMk cId="1408329224" sldId="1451"/>
        </pc:sldMkLst>
        <pc:spChg chg="mod">
          <ac:chgData name="Anthony Carty" userId="1cb74469-59da-4b05-89e0-78ea703ca208" providerId="ADAL" clId="{BE074CCA-8B16-4E76-8A3A-97911A41C77F}" dt="2025-06-25T09:52:05.753" v="0" actId="790"/>
          <ac:spMkLst>
            <pc:docMk/>
            <pc:sldMk cId="1408329224" sldId="1451"/>
            <ac:spMk id="2" creationId="{71EF18AF-1F56-A4AF-84B1-3712F65FDD87}"/>
          </ac:spMkLst>
        </pc:spChg>
        <pc:spChg chg="mod">
          <ac:chgData name="Anthony Carty" userId="1cb74469-59da-4b05-89e0-78ea703ca208" providerId="ADAL" clId="{BE074CCA-8B16-4E76-8A3A-97911A41C77F}" dt="2025-06-25T09:52:05.753" v="0" actId="790"/>
          <ac:spMkLst>
            <pc:docMk/>
            <pc:sldMk cId="1408329224" sldId="1451"/>
            <ac:spMk id="10" creationId="{13F480EE-261D-5EB5-8B18-0E9BB81233AB}"/>
          </ac:spMkLst>
        </pc:spChg>
        <pc:spChg chg="mod">
          <ac:chgData name="Anthony Carty" userId="1cb74469-59da-4b05-89e0-78ea703ca208" providerId="ADAL" clId="{BE074CCA-8B16-4E76-8A3A-97911A41C77F}" dt="2025-06-25T09:52:05.753" v="0" actId="790"/>
          <ac:spMkLst>
            <pc:docMk/>
            <pc:sldMk cId="1408329224" sldId="1451"/>
            <ac:spMk id="13" creationId="{FCF7AE59-79AF-4B6E-71ED-6373186B289A}"/>
          </ac:spMkLst>
        </pc:spChg>
        <pc:spChg chg="mod">
          <ac:chgData name="Anthony Carty" userId="1cb74469-59da-4b05-89e0-78ea703ca208" providerId="ADAL" clId="{BE074CCA-8B16-4E76-8A3A-97911A41C77F}" dt="2025-06-25T09:52:05.753" v="0" actId="790"/>
          <ac:spMkLst>
            <pc:docMk/>
            <pc:sldMk cId="1408329224" sldId="1451"/>
            <ac:spMk id="21" creationId="{C346AAA7-A05A-867F-0352-1FA41F486BD7}"/>
          </ac:spMkLst>
        </pc:spChg>
        <pc:spChg chg="mod">
          <ac:chgData name="Anthony Carty" userId="1cb74469-59da-4b05-89e0-78ea703ca208" providerId="ADAL" clId="{BE074CCA-8B16-4E76-8A3A-97911A41C77F}" dt="2025-06-25T09:52:05.753" v="0" actId="790"/>
          <ac:spMkLst>
            <pc:docMk/>
            <pc:sldMk cId="1408329224" sldId="1451"/>
            <ac:spMk id="22" creationId="{97CE7835-FC3D-EE64-D686-C2639F4FE67C}"/>
          </ac:spMkLst>
        </pc:spChg>
        <pc:spChg chg="mod">
          <ac:chgData name="Anthony Carty" userId="1cb74469-59da-4b05-89e0-78ea703ca208" providerId="ADAL" clId="{BE074CCA-8B16-4E76-8A3A-97911A41C77F}" dt="2025-06-25T09:52:05.753" v="0" actId="790"/>
          <ac:spMkLst>
            <pc:docMk/>
            <pc:sldMk cId="1408329224" sldId="1451"/>
            <ac:spMk id="23" creationId="{7024681C-D063-246B-A993-7B1F58697A35}"/>
          </ac:spMkLst>
        </pc:spChg>
        <pc:spChg chg="mod">
          <ac:chgData name="Anthony Carty" userId="1cb74469-59da-4b05-89e0-78ea703ca208" providerId="ADAL" clId="{BE074CCA-8B16-4E76-8A3A-97911A41C77F}" dt="2025-06-25T09:52:05.753" v="0" actId="790"/>
          <ac:spMkLst>
            <pc:docMk/>
            <pc:sldMk cId="1408329224" sldId="1451"/>
            <ac:spMk id="24" creationId="{1FB223C6-FD01-BF89-D35C-0A0206BD2488}"/>
          </ac:spMkLst>
        </pc:spChg>
        <pc:spChg chg="mod">
          <ac:chgData name="Anthony Carty" userId="1cb74469-59da-4b05-89e0-78ea703ca208" providerId="ADAL" clId="{BE074CCA-8B16-4E76-8A3A-97911A41C77F}" dt="2025-06-25T09:52:05.753" v="0" actId="790"/>
          <ac:spMkLst>
            <pc:docMk/>
            <pc:sldMk cId="1408329224" sldId="1451"/>
            <ac:spMk id="28" creationId="{00000000-0000-0000-0000-000000000000}"/>
          </ac:spMkLst>
        </pc:spChg>
        <pc:spChg chg="mod">
          <ac:chgData name="Anthony Carty" userId="1cb74469-59da-4b05-89e0-78ea703ca208" providerId="ADAL" clId="{BE074CCA-8B16-4E76-8A3A-97911A41C77F}" dt="2025-06-25T09:52:05.753" v="0" actId="790"/>
          <ac:spMkLst>
            <pc:docMk/>
            <pc:sldMk cId="1408329224" sldId="1451"/>
            <ac:spMk id="29" creationId="{00000000-0000-0000-0000-000000000000}"/>
          </ac:spMkLst>
        </pc:spChg>
        <pc:spChg chg="mod">
          <ac:chgData name="Anthony Carty" userId="1cb74469-59da-4b05-89e0-78ea703ca208" providerId="ADAL" clId="{BE074CCA-8B16-4E76-8A3A-97911A41C77F}" dt="2025-06-25T09:52:05.753" v="0" actId="790"/>
          <ac:spMkLst>
            <pc:docMk/>
            <pc:sldMk cId="1408329224" sldId="1451"/>
            <ac:spMk id="36" creationId="{E6C73099-27A6-E9C6-4280-698353BF5B61}"/>
          </ac:spMkLst>
        </pc:spChg>
      </pc:sldChg>
      <pc:sldChg chg="modSp mod">
        <pc:chgData name="Anthony Carty" userId="1cb74469-59da-4b05-89e0-78ea703ca208" providerId="ADAL" clId="{BE074CCA-8B16-4E76-8A3A-97911A41C77F}" dt="2025-06-25T09:52:05.753" v="0" actId="790"/>
        <pc:sldMkLst>
          <pc:docMk/>
          <pc:sldMk cId="3591828047" sldId="1452"/>
        </pc:sldMkLst>
        <pc:spChg chg="mod">
          <ac:chgData name="Anthony Carty" userId="1cb74469-59da-4b05-89e0-78ea703ca208" providerId="ADAL" clId="{BE074CCA-8B16-4E76-8A3A-97911A41C77F}" dt="2025-06-25T09:52:05.753" v="0" actId="790"/>
          <ac:spMkLst>
            <pc:docMk/>
            <pc:sldMk cId="3591828047" sldId="1452"/>
            <ac:spMk id="4" creationId="{7588557E-2584-EE3A-3856-5AA9F750202E}"/>
          </ac:spMkLst>
        </pc:spChg>
        <pc:spChg chg="mod">
          <ac:chgData name="Anthony Carty" userId="1cb74469-59da-4b05-89e0-78ea703ca208" providerId="ADAL" clId="{BE074CCA-8B16-4E76-8A3A-97911A41C77F}" dt="2025-06-25T09:52:05.753" v="0" actId="790"/>
          <ac:spMkLst>
            <pc:docMk/>
            <pc:sldMk cId="3591828047" sldId="1452"/>
            <ac:spMk id="10" creationId="{B0ACD273-C57E-CED3-514F-EBA563AEC29D}"/>
          </ac:spMkLst>
        </pc:spChg>
        <pc:spChg chg="mod">
          <ac:chgData name="Anthony Carty" userId="1cb74469-59da-4b05-89e0-78ea703ca208" providerId="ADAL" clId="{BE074CCA-8B16-4E76-8A3A-97911A41C77F}" dt="2025-06-25T09:52:05.753" v="0" actId="790"/>
          <ac:spMkLst>
            <pc:docMk/>
            <pc:sldMk cId="3591828047" sldId="1452"/>
            <ac:spMk id="13" creationId="{D2AA281B-2EF7-4C9A-A587-F7245AB2B7EC}"/>
          </ac:spMkLst>
        </pc:spChg>
        <pc:spChg chg="mod">
          <ac:chgData name="Anthony Carty" userId="1cb74469-59da-4b05-89e0-78ea703ca208" providerId="ADAL" clId="{BE074CCA-8B16-4E76-8A3A-97911A41C77F}" dt="2025-06-25T09:52:05.753" v="0" actId="790"/>
          <ac:spMkLst>
            <pc:docMk/>
            <pc:sldMk cId="3591828047" sldId="1452"/>
            <ac:spMk id="14" creationId="{88512B85-19A2-91CD-E541-1E1C1E885D81}"/>
          </ac:spMkLst>
        </pc:spChg>
        <pc:spChg chg="mod">
          <ac:chgData name="Anthony Carty" userId="1cb74469-59da-4b05-89e0-78ea703ca208" providerId="ADAL" clId="{BE074CCA-8B16-4E76-8A3A-97911A41C77F}" dt="2025-06-25T09:52:05.753" v="0" actId="790"/>
          <ac:spMkLst>
            <pc:docMk/>
            <pc:sldMk cId="3591828047" sldId="1452"/>
            <ac:spMk id="16" creationId="{14326904-8E65-3F65-2C29-EA78873F0A85}"/>
          </ac:spMkLst>
        </pc:spChg>
        <pc:spChg chg="mod">
          <ac:chgData name="Anthony Carty" userId="1cb74469-59da-4b05-89e0-78ea703ca208" providerId="ADAL" clId="{BE074CCA-8B16-4E76-8A3A-97911A41C77F}" dt="2025-06-25T09:52:05.753" v="0" actId="790"/>
          <ac:spMkLst>
            <pc:docMk/>
            <pc:sldMk cId="3591828047" sldId="1452"/>
            <ac:spMk id="21" creationId="{0EE88A88-C999-D6D7-5A2E-22DE66F5E995}"/>
          </ac:spMkLst>
        </pc:spChg>
        <pc:spChg chg="mod">
          <ac:chgData name="Anthony Carty" userId="1cb74469-59da-4b05-89e0-78ea703ca208" providerId="ADAL" clId="{BE074CCA-8B16-4E76-8A3A-97911A41C77F}" dt="2025-06-25T09:52:05.753" v="0" actId="790"/>
          <ac:spMkLst>
            <pc:docMk/>
            <pc:sldMk cId="3591828047" sldId="1452"/>
            <ac:spMk id="25" creationId="{C5B5E1DF-4083-4569-DEB7-D8CA33581151}"/>
          </ac:spMkLst>
        </pc:spChg>
      </pc:sldChg>
      <pc:sldChg chg="modSp mod">
        <pc:chgData name="Anthony Carty" userId="1cb74469-59da-4b05-89e0-78ea703ca208" providerId="ADAL" clId="{BE074CCA-8B16-4E76-8A3A-97911A41C77F}" dt="2025-06-25T09:52:05.753" v="0" actId="790"/>
        <pc:sldMkLst>
          <pc:docMk/>
          <pc:sldMk cId="3700122891" sldId="1453"/>
        </pc:sldMkLst>
        <pc:spChg chg="mod">
          <ac:chgData name="Anthony Carty" userId="1cb74469-59da-4b05-89e0-78ea703ca208" providerId="ADAL" clId="{BE074CCA-8B16-4E76-8A3A-97911A41C77F}" dt="2025-06-25T09:52:05.753" v="0" actId="790"/>
          <ac:spMkLst>
            <pc:docMk/>
            <pc:sldMk cId="3700122891" sldId="1453"/>
            <ac:spMk id="4" creationId="{4C2F9EC3-4410-79D5-FDC4-9E8948E4062C}"/>
          </ac:spMkLst>
        </pc:spChg>
        <pc:spChg chg="mod">
          <ac:chgData name="Anthony Carty" userId="1cb74469-59da-4b05-89e0-78ea703ca208" providerId="ADAL" clId="{BE074CCA-8B16-4E76-8A3A-97911A41C77F}" dt="2025-06-25T09:52:05.753" v="0" actId="790"/>
          <ac:spMkLst>
            <pc:docMk/>
            <pc:sldMk cId="3700122891" sldId="1453"/>
            <ac:spMk id="6" creationId="{0CC1E7BF-54C9-2B10-A6B1-6D7BB76DF795}"/>
          </ac:spMkLst>
        </pc:spChg>
        <pc:spChg chg="mod">
          <ac:chgData name="Anthony Carty" userId="1cb74469-59da-4b05-89e0-78ea703ca208" providerId="ADAL" clId="{BE074CCA-8B16-4E76-8A3A-97911A41C77F}" dt="2025-06-25T09:52:05.753" v="0" actId="790"/>
          <ac:spMkLst>
            <pc:docMk/>
            <pc:sldMk cId="3700122891" sldId="1453"/>
            <ac:spMk id="12" creationId="{D8B10C45-4BD0-15E9-5B78-1B1B5F20F6E2}"/>
          </ac:spMkLst>
        </pc:spChg>
        <pc:spChg chg="mod">
          <ac:chgData name="Anthony Carty" userId="1cb74469-59da-4b05-89e0-78ea703ca208" providerId="ADAL" clId="{BE074CCA-8B16-4E76-8A3A-97911A41C77F}" dt="2025-06-25T09:52:05.753" v="0" actId="790"/>
          <ac:spMkLst>
            <pc:docMk/>
            <pc:sldMk cId="3700122891" sldId="1453"/>
            <ac:spMk id="13" creationId="{9CCD06F3-1EA9-F40B-1454-56D191DD0A6C}"/>
          </ac:spMkLst>
        </pc:spChg>
        <pc:spChg chg="mod">
          <ac:chgData name="Anthony Carty" userId="1cb74469-59da-4b05-89e0-78ea703ca208" providerId="ADAL" clId="{BE074CCA-8B16-4E76-8A3A-97911A41C77F}" dt="2025-06-25T09:52:05.753" v="0" actId="790"/>
          <ac:spMkLst>
            <pc:docMk/>
            <pc:sldMk cId="3700122891" sldId="1453"/>
            <ac:spMk id="14" creationId="{CFD363C1-5794-058B-72BB-120201DAA392}"/>
          </ac:spMkLst>
        </pc:spChg>
        <pc:spChg chg="mod">
          <ac:chgData name="Anthony Carty" userId="1cb74469-59da-4b05-89e0-78ea703ca208" providerId="ADAL" clId="{BE074CCA-8B16-4E76-8A3A-97911A41C77F}" dt="2025-06-25T09:52:05.753" v="0" actId="790"/>
          <ac:spMkLst>
            <pc:docMk/>
            <pc:sldMk cId="3700122891" sldId="1453"/>
            <ac:spMk id="21" creationId="{E3F42036-D879-77D7-A6AE-FBBF30E42C45}"/>
          </ac:spMkLst>
        </pc:spChg>
        <pc:spChg chg="mod">
          <ac:chgData name="Anthony Carty" userId="1cb74469-59da-4b05-89e0-78ea703ca208" providerId="ADAL" clId="{BE074CCA-8B16-4E76-8A3A-97911A41C77F}" dt="2025-06-25T09:52:05.753" v="0" actId="790"/>
          <ac:spMkLst>
            <pc:docMk/>
            <pc:sldMk cId="3700122891" sldId="1453"/>
            <ac:spMk id="27" creationId="{8058B789-7074-FC6D-AEFD-DE02EF828701}"/>
          </ac:spMkLst>
        </pc:spChg>
      </pc:sldChg>
      <pc:sldChg chg="modSp mod">
        <pc:chgData name="Anthony Carty" userId="1cb74469-59da-4b05-89e0-78ea703ca208" providerId="ADAL" clId="{BE074CCA-8B16-4E76-8A3A-97911A41C77F}" dt="2025-06-25T09:53:28.651" v="5" actId="313"/>
        <pc:sldMkLst>
          <pc:docMk/>
          <pc:sldMk cId="3071798067" sldId="1454"/>
        </pc:sldMkLst>
        <pc:spChg chg="mod">
          <ac:chgData name="Anthony Carty" userId="1cb74469-59da-4b05-89e0-78ea703ca208" providerId="ADAL" clId="{BE074CCA-8B16-4E76-8A3A-97911A41C77F}" dt="2025-06-25T09:52:05.753" v="0" actId="790"/>
          <ac:spMkLst>
            <pc:docMk/>
            <pc:sldMk cId="3071798067" sldId="1454"/>
            <ac:spMk id="4" creationId="{DF18DDEF-87DE-9283-B621-04ECB5135251}"/>
          </ac:spMkLst>
        </pc:spChg>
        <pc:spChg chg="mod">
          <ac:chgData name="Anthony Carty" userId="1cb74469-59da-4b05-89e0-78ea703ca208" providerId="ADAL" clId="{BE074CCA-8B16-4E76-8A3A-97911A41C77F}" dt="2025-06-25T09:52:05.753" v="0" actId="790"/>
          <ac:spMkLst>
            <pc:docMk/>
            <pc:sldMk cId="3071798067" sldId="1454"/>
            <ac:spMk id="5" creationId="{EF6BCF7C-3C23-0829-56E3-C32438002A4E}"/>
          </ac:spMkLst>
        </pc:spChg>
        <pc:spChg chg="mod">
          <ac:chgData name="Anthony Carty" userId="1cb74469-59da-4b05-89e0-78ea703ca208" providerId="ADAL" clId="{BE074CCA-8B16-4E76-8A3A-97911A41C77F}" dt="2025-06-25T09:52:05.753" v="0" actId="790"/>
          <ac:spMkLst>
            <pc:docMk/>
            <pc:sldMk cId="3071798067" sldId="1454"/>
            <ac:spMk id="6" creationId="{BC3C2D4E-2E8E-FDBD-DADF-C4D7A0597F41}"/>
          </ac:spMkLst>
        </pc:spChg>
        <pc:spChg chg="mod">
          <ac:chgData name="Anthony Carty" userId="1cb74469-59da-4b05-89e0-78ea703ca208" providerId="ADAL" clId="{BE074CCA-8B16-4E76-8A3A-97911A41C77F}" dt="2025-06-25T09:52:05.753" v="0" actId="790"/>
          <ac:spMkLst>
            <pc:docMk/>
            <pc:sldMk cId="3071798067" sldId="1454"/>
            <ac:spMk id="8" creationId="{7144D77A-9185-24A4-65D5-0E46459BCCCF}"/>
          </ac:spMkLst>
        </pc:spChg>
        <pc:spChg chg="mod">
          <ac:chgData name="Anthony Carty" userId="1cb74469-59da-4b05-89e0-78ea703ca208" providerId="ADAL" clId="{BE074CCA-8B16-4E76-8A3A-97911A41C77F}" dt="2025-06-25T09:52:05.753" v="0" actId="790"/>
          <ac:spMkLst>
            <pc:docMk/>
            <pc:sldMk cId="3071798067" sldId="1454"/>
            <ac:spMk id="15" creationId="{541F6EC8-CA90-F4F5-1582-0027097F39D6}"/>
          </ac:spMkLst>
        </pc:spChg>
        <pc:spChg chg="mod">
          <ac:chgData name="Anthony Carty" userId="1cb74469-59da-4b05-89e0-78ea703ca208" providerId="ADAL" clId="{BE074CCA-8B16-4E76-8A3A-97911A41C77F}" dt="2025-06-25T09:53:28.651" v="5" actId="313"/>
          <ac:spMkLst>
            <pc:docMk/>
            <pc:sldMk cId="3071798067" sldId="1454"/>
            <ac:spMk id="32" creationId="{7D945798-F945-C454-558E-58CCF5E17E14}"/>
          </ac:spMkLst>
        </pc:spChg>
      </pc:sldChg>
      <pc:sldChg chg="modSp mod">
        <pc:chgData name="Anthony Carty" userId="1cb74469-59da-4b05-89e0-78ea703ca208" providerId="ADAL" clId="{BE074CCA-8B16-4E76-8A3A-97911A41C77F}" dt="2025-06-25T09:53:34.022" v="6" actId="313"/>
        <pc:sldMkLst>
          <pc:docMk/>
          <pc:sldMk cId="1762242455" sldId="1455"/>
        </pc:sldMkLst>
        <pc:spChg chg="mod">
          <ac:chgData name="Anthony Carty" userId="1cb74469-59da-4b05-89e0-78ea703ca208" providerId="ADAL" clId="{BE074CCA-8B16-4E76-8A3A-97911A41C77F}" dt="2025-06-25T09:52:05.753" v="0" actId="790"/>
          <ac:spMkLst>
            <pc:docMk/>
            <pc:sldMk cId="1762242455" sldId="1455"/>
            <ac:spMk id="4" creationId="{446D5ED2-5795-E6BF-E4E7-5B8606D65FAA}"/>
          </ac:spMkLst>
        </pc:spChg>
        <pc:spChg chg="mod">
          <ac:chgData name="Anthony Carty" userId="1cb74469-59da-4b05-89e0-78ea703ca208" providerId="ADAL" clId="{BE074CCA-8B16-4E76-8A3A-97911A41C77F}" dt="2025-06-25T09:52:05.753" v="0" actId="790"/>
          <ac:spMkLst>
            <pc:docMk/>
            <pc:sldMk cId="1762242455" sldId="1455"/>
            <ac:spMk id="5" creationId="{FC20DA11-9DD6-A76D-003F-D3D24D494026}"/>
          </ac:spMkLst>
        </pc:spChg>
        <pc:spChg chg="mod">
          <ac:chgData name="Anthony Carty" userId="1cb74469-59da-4b05-89e0-78ea703ca208" providerId="ADAL" clId="{BE074CCA-8B16-4E76-8A3A-97911A41C77F}" dt="2025-06-25T09:52:05.753" v="0" actId="790"/>
          <ac:spMkLst>
            <pc:docMk/>
            <pc:sldMk cId="1762242455" sldId="1455"/>
            <ac:spMk id="6" creationId="{E2F6E96B-2276-BDDC-E497-BCFB63F8386D}"/>
          </ac:spMkLst>
        </pc:spChg>
        <pc:spChg chg="mod">
          <ac:chgData name="Anthony Carty" userId="1cb74469-59da-4b05-89e0-78ea703ca208" providerId="ADAL" clId="{BE074CCA-8B16-4E76-8A3A-97911A41C77F}" dt="2025-06-25T09:52:05.753" v="0" actId="790"/>
          <ac:spMkLst>
            <pc:docMk/>
            <pc:sldMk cId="1762242455" sldId="1455"/>
            <ac:spMk id="8" creationId="{663AD9D3-2103-72E1-8238-1433E08B821F}"/>
          </ac:spMkLst>
        </pc:spChg>
        <pc:spChg chg="mod">
          <ac:chgData name="Anthony Carty" userId="1cb74469-59da-4b05-89e0-78ea703ca208" providerId="ADAL" clId="{BE074CCA-8B16-4E76-8A3A-97911A41C77F}" dt="2025-06-25T09:52:05.753" v="0" actId="790"/>
          <ac:spMkLst>
            <pc:docMk/>
            <pc:sldMk cId="1762242455" sldId="1455"/>
            <ac:spMk id="15" creationId="{0777DE8A-E539-A067-1D7E-309D4F677B0C}"/>
          </ac:spMkLst>
        </pc:spChg>
        <pc:spChg chg="mod">
          <ac:chgData name="Anthony Carty" userId="1cb74469-59da-4b05-89e0-78ea703ca208" providerId="ADAL" clId="{BE074CCA-8B16-4E76-8A3A-97911A41C77F}" dt="2025-06-25T09:53:34.022" v="6" actId="313"/>
          <ac:spMkLst>
            <pc:docMk/>
            <pc:sldMk cId="1762242455" sldId="1455"/>
            <ac:spMk id="32" creationId="{08E00A29-CB1E-2BE0-F1AE-69108E7AB72F}"/>
          </ac:spMkLst>
        </pc:spChg>
      </pc:sldChg>
      <pc:sldChg chg="modSp mod">
        <pc:chgData name="Anthony Carty" userId="1cb74469-59da-4b05-89e0-78ea703ca208" providerId="ADAL" clId="{BE074CCA-8B16-4E76-8A3A-97911A41C77F}" dt="2025-06-25T09:52:05.753" v="0" actId="790"/>
        <pc:sldMkLst>
          <pc:docMk/>
          <pc:sldMk cId="462148705" sldId="1456"/>
        </pc:sldMkLst>
        <pc:spChg chg="mod">
          <ac:chgData name="Anthony Carty" userId="1cb74469-59da-4b05-89e0-78ea703ca208" providerId="ADAL" clId="{BE074CCA-8B16-4E76-8A3A-97911A41C77F}" dt="2025-06-25T09:52:05.753" v="0" actId="790"/>
          <ac:spMkLst>
            <pc:docMk/>
            <pc:sldMk cId="462148705" sldId="1456"/>
            <ac:spMk id="7" creationId="{43952A92-BFC2-8C70-354A-9D5C43A1607C}"/>
          </ac:spMkLst>
        </pc:spChg>
        <pc:spChg chg="mod">
          <ac:chgData name="Anthony Carty" userId="1cb74469-59da-4b05-89e0-78ea703ca208" providerId="ADAL" clId="{BE074CCA-8B16-4E76-8A3A-97911A41C77F}" dt="2025-06-25T09:52:05.753" v="0" actId="790"/>
          <ac:spMkLst>
            <pc:docMk/>
            <pc:sldMk cId="462148705" sldId="1456"/>
            <ac:spMk id="13" creationId="{42883741-4981-0CA0-1EB6-94626D8DEA98}"/>
          </ac:spMkLst>
        </pc:spChg>
        <pc:spChg chg="mod">
          <ac:chgData name="Anthony Carty" userId="1cb74469-59da-4b05-89e0-78ea703ca208" providerId="ADAL" clId="{BE074CCA-8B16-4E76-8A3A-97911A41C77F}" dt="2025-06-25T09:52:05.753" v="0" actId="790"/>
          <ac:spMkLst>
            <pc:docMk/>
            <pc:sldMk cId="462148705" sldId="1456"/>
            <ac:spMk id="15" creationId="{0A311E2F-3677-FA3D-8A24-83F9A88A4F50}"/>
          </ac:spMkLst>
        </pc:spChg>
        <pc:spChg chg="mod">
          <ac:chgData name="Anthony Carty" userId="1cb74469-59da-4b05-89e0-78ea703ca208" providerId="ADAL" clId="{BE074CCA-8B16-4E76-8A3A-97911A41C77F}" dt="2025-06-25T09:52:05.753" v="0" actId="790"/>
          <ac:spMkLst>
            <pc:docMk/>
            <pc:sldMk cId="462148705" sldId="1456"/>
            <ac:spMk id="16" creationId="{59DAD1A8-7C92-4048-7E07-48D0428FB01A}"/>
          </ac:spMkLst>
        </pc:spChg>
        <pc:spChg chg="mod">
          <ac:chgData name="Anthony Carty" userId="1cb74469-59da-4b05-89e0-78ea703ca208" providerId="ADAL" clId="{BE074CCA-8B16-4E76-8A3A-97911A41C77F}" dt="2025-06-25T09:52:05.753" v="0" actId="790"/>
          <ac:spMkLst>
            <pc:docMk/>
            <pc:sldMk cId="462148705" sldId="1456"/>
            <ac:spMk id="19" creationId="{B2956EFE-4FBF-5E0E-BB5C-1500692D65F8}"/>
          </ac:spMkLst>
        </pc:spChg>
        <pc:spChg chg="mod">
          <ac:chgData name="Anthony Carty" userId="1cb74469-59da-4b05-89e0-78ea703ca208" providerId="ADAL" clId="{BE074CCA-8B16-4E76-8A3A-97911A41C77F}" dt="2025-06-25T09:52:05.753" v="0" actId="790"/>
          <ac:spMkLst>
            <pc:docMk/>
            <pc:sldMk cId="462148705" sldId="1456"/>
            <ac:spMk id="24" creationId="{D31A5C44-EF13-5F44-B3A4-7A9E270B6677}"/>
          </ac:spMkLst>
        </pc:spChg>
      </pc:sldChg>
      <pc:sldChg chg="modSp mod">
        <pc:chgData name="Anthony Carty" userId="1cb74469-59da-4b05-89e0-78ea703ca208" providerId="ADAL" clId="{BE074CCA-8B16-4E76-8A3A-97911A41C77F}" dt="2025-06-25T09:52:05.753" v="0" actId="790"/>
        <pc:sldMkLst>
          <pc:docMk/>
          <pc:sldMk cId="1407889235" sldId="1457"/>
        </pc:sldMkLst>
        <pc:spChg chg="mod">
          <ac:chgData name="Anthony Carty" userId="1cb74469-59da-4b05-89e0-78ea703ca208" providerId="ADAL" clId="{BE074CCA-8B16-4E76-8A3A-97911A41C77F}" dt="2025-06-25T09:52:05.753" v="0" actId="790"/>
          <ac:spMkLst>
            <pc:docMk/>
            <pc:sldMk cId="1407889235" sldId="1457"/>
            <ac:spMk id="7" creationId="{1759EF4B-4BD1-3360-D416-4BFB6E992E02}"/>
          </ac:spMkLst>
        </pc:spChg>
        <pc:spChg chg="mod">
          <ac:chgData name="Anthony Carty" userId="1cb74469-59da-4b05-89e0-78ea703ca208" providerId="ADAL" clId="{BE074CCA-8B16-4E76-8A3A-97911A41C77F}" dt="2025-06-25T09:52:05.753" v="0" actId="790"/>
          <ac:spMkLst>
            <pc:docMk/>
            <pc:sldMk cId="1407889235" sldId="1457"/>
            <ac:spMk id="13" creationId="{157723AE-F06B-4CE9-994B-4E1C2D8D4607}"/>
          </ac:spMkLst>
        </pc:spChg>
        <pc:spChg chg="mod">
          <ac:chgData name="Anthony Carty" userId="1cb74469-59da-4b05-89e0-78ea703ca208" providerId="ADAL" clId="{BE074CCA-8B16-4E76-8A3A-97911A41C77F}" dt="2025-06-25T09:52:05.753" v="0" actId="790"/>
          <ac:spMkLst>
            <pc:docMk/>
            <pc:sldMk cId="1407889235" sldId="1457"/>
            <ac:spMk id="15" creationId="{34FFB9EB-41E8-48C9-9479-50FD961425D0}"/>
          </ac:spMkLst>
        </pc:spChg>
        <pc:spChg chg="mod">
          <ac:chgData name="Anthony Carty" userId="1cb74469-59da-4b05-89e0-78ea703ca208" providerId="ADAL" clId="{BE074CCA-8B16-4E76-8A3A-97911A41C77F}" dt="2025-06-25T09:52:05.753" v="0" actId="790"/>
          <ac:spMkLst>
            <pc:docMk/>
            <pc:sldMk cId="1407889235" sldId="1457"/>
            <ac:spMk id="16" creationId="{CBC4D7D6-AFA5-1D38-83A9-82F48A551A62}"/>
          </ac:spMkLst>
        </pc:spChg>
        <pc:spChg chg="mod">
          <ac:chgData name="Anthony Carty" userId="1cb74469-59da-4b05-89e0-78ea703ca208" providerId="ADAL" clId="{BE074CCA-8B16-4E76-8A3A-97911A41C77F}" dt="2025-06-25T09:52:05.753" v="0" actId="790"/>
          <ac:spMkLst>
            <pc:docMk/>
            <pc:sldMk cId="1407889235" sldId="1457"/>
            <ac:spMk id="18" creationId="{85AE9065-53E1-C9B1-5ACB-55CFECF80B07}"/>
          </ac:spMkLst>
        </pc:spChg>
        <pc:spChg chg="mod">
          <ac:chgData name="Anthony Carty" userId="1cb74469-59da-4b05-89e0-78ea703ca208" providerId="ADAL" clId="{BE074CCA-8B16-4E76-8A3A-97911A41C77F}" dt="2025-06-25T09:52:05.753" v="0" actId="790"/>
          <ac:spMkLst>
            <pc:docMk/>
            <pc:sldMk cId="1407889235" sldId="1457"/>
            <ac:spMk id="23" creationId="{669C6ECC-375C-A45D-9DDE-5C5E501DA216}"/>
          </ac:spMkLst>
        </pc:spChg>
      </pc:sldChg>
      <pc:sldChg chg="modSp mod">
        <pc:chgData name="Anthony Carty" userId="1cb74469-59da-4b05-89e0-78ea703ca208" providerId="ADAL" clId="{BE074CCA-8B16-4E76-8A3A-97911A41C77F}" dt="2025-06-25T09:52:05.753" v="0" actId="790"/>
        <pc:sldMkLst>
          <pc:docMk/>
          <pc:sldMk cId="2098070746" sldId="1463"/>
        </pc:sldMkLst>
        <pc:spChg chg="mod">
          <ac:chgData name="Anthony Carty" userId="1cb74469-59da-4b05-89e0-78ea703ca208" providerId="ADAL" clId="{BE074CCA-8B16-4E76-8A3A-97911A41C77F}" dt="2025-06-25T09:52:05.753" v="0" actId="790"/>
          <ac:spMkLst>
            <pc:docMk/>
            <pc:sldMk cId="2098070746" sldId="1463"/>
            <ac:spMk id="5" creationId="{A0717EC0-0A8B-5D87-B8EC-5F573D1CDBDA}"/>
          </ac:spMkLst>
        </pc:spChg>
        <pc:spChg chg="mod">
          <ac:chgData name="Anthony Carty" userId="1cb74469-59da-4b05-89e0-78ea703ca208" providerId="ADAL" clId="{BE074CCA-8B16-4E76-8A3A-97911A41C77F}" dt="2025-06-25T09:52:05.753" v="0" actId="790"/>
          <ac:spMkLst>
            <pc:docMk/>
            <pc:sldMk cId="2098070746" sldId="1463"/>
            <ac:spMk id="8" creationId="{AF40C479-419E-0EF5-EA68-A716F6ECE948}"/>
          </ac:spMkLst>
        </pc:spChg>
        <pc:spChg chg="mod">
          <ac:chgData name="Anthony Carty" userId="1cb74469-59da-4b05-89e0-78ea703ca208" providerId="ADAL" clId="{BE074CCA-8B16-4E76-8A3A-97911A41C77F}" dt="2025-06-25T09:52:05.753" v="0" actId="790"/>
          <ac:spMkLst>
            <pc:docMk/>
            <pc:sldMk cId="2098070746" sldId="1463"/>
            <ac:spMk id="9" creationId="{12920042-A26A-272E-B308-2D29254B5237}"/>
          </ac:spMkLst>
        </pc:spChg>
        <pc:spChg chg="mod">
          <ac:chgData name="Anthony Carty" userId="1cb74469-59da-4b05-89e0-78ea703ca208" providerId="ADAL" clId="{BE074CCA-8B16-4E76-8A3A-97911A41C77F}" dt="2025-06-25T09:52:05.753" v="0" actId="790"/>
          <ac:spMkLst>
            <pc:docMk/>
            <pc:sldMk cId="2098070746" sldId="1463"/>
            <ac:spMk id="11" creationId="{DBCD5492-B68E-82A6-D655-1C7EF86A78D9}"/>
          </ac:spMkLst>
        </pc:spChg>
        <pc:spChg chg="mod">
          <ac:chgData name="Anthony Carty" userId="1cb74469-59da-4b05-89e0-78ea703ca208" providerId="ADAL" clId="{BE074CCA-8B16-4E76-8A3A-97911A41C77F}" dt="2025-06-25T09:52:05.753" v="0" actId="790"/>
          <ac:spMkLst>
            <pc:docMk/>
            <pc:sldMk cId="2098070746" sldId="1463"/>
            <ac:spMk id="13" creationId="{5427773D-9B20-DC6B-FF19-724A1AFF5C6F}"/>
          </ac:spMkLst>
        </pc:spChg>
        <pc:spChg chg="mod">
          <ac:chgData name="Anthony Carty" userId="1cb74469-59da-4b05-89e0-78ea703ca208" providerId="ADAL" clId="{BE074CCA-8B16-4E76-8A3A-97911A41C77F}" dt="2025-06-25T09:52:05.753" v="0" actId="790"/>
          <ac:spMkLst>
            <pc:docMk/>
            <pc:sldMk cId="2098070746" sldId="1463"/>
            <ac:spMk id="19" creationId="{7B63069D-142E-B30D-09D3-0847159F837F}"/>
          </ac:spMkLst>
        </pc:spChg>
        <pc:spChg chg="mod">
          <ac:chgData name="Anthony Carty" userId="1cb74469-59da-4b05-89e0-78ea703ca208" providerId="ADAL" clId="{BE074CCA-8B16-4E76-8A3A-97911A41C77F}" dt="2025-06-25T09:52:05.753" v="0" actId="790"/>
          <ac:spMkLst>
            <pc:docMk/>
            <pc:sldMk cId="2098070746" sldId="1463"/>
            <ac:spMk id="21" creationId="{F30E3E09-E797-130A-A714-50E6E7A96073}"/>
          </ac:spMkLst>
        </pc:spChg>
        <pc:spChg chg="mod">
          <ac:chgData name="Anthony Carty" userId="1cb74469-59da-4b05-89e0-78ea703ca208" providerId="ADAL" clId="{BE074CCA-8B16-4E76-8A3A-97911A41C77F}" dt="2025-06-25T09:52:05.753" v="0" actId="790"/>
          <ac:spMkLst>
            <pc:docMk/>
            <pc:sldMk cId="2098070746" sldId="1463"/>
            <ac:spMk id="28" creationId="{5E9C6DC1-C8FF-CACC-FD41-5BB54861174A}"/>
          </ac:spMkLst>
        </pc:spChg>
      </pc:sldChg>
      <pc:sldChg chg="modSp mod">
        <pc:chgData name="Anthony Carty" userId="1cb74469-59da-4b05-89e0-78ea703ca208" providerId="ADAL" clId="{BE074CCA-8B16-4E76-8A3A-97911A41C77F}" dt="2025-06-25T09:52:05.753" v="0" actId="790"/>
        <pc:sldMkLst>
          <pc:docMk/>
          <pc:sldMk cId="3097957223" sldId="1464"/>
        </pc:sldMkLst>
        <pc:spChg chg="mod">
          <ac:chgData name="Anthony Carty" userId="1cb74469-59da-4b05-89e0-78ea703ca208" providerId="ADAL" clId="{BE074CCA-8B16-4E76-8A3A-97911A41C77F}" dt="2025-06-25T09:52:05.753" v="0" actId="790"/>
          <ac:spMkLst>
            <pc:docMk/>
            <pc:sldMk cId="3097957223" sldId="1464"/>
            <ac:spMk id="70" creationId="{00000000-0000-0000-0000-000000000000}"/>
          </ac:spMkLst>
        </pc:spChg>
        <pc:spChg chg="mod">
          <ac:chgData name="Anthony Carty" userId="1cb74469-59da-4b05-89e0-78ea703ca208" providerId="ADAL" clId="{BE074CCA-8B16-4E76-8A3A-97911A41C77F}" dt="2025-06-25T09:52:05.753" v="0" actId="790"/>
          <ac:spMkLst>
            <pc:docMk/>
            <pc:sldMk cId="3097957223" sldId="1464"/>
            <ac:spMk id="79" creationId="{00000000-0000-0000-0000-000000000000}"/>
          </ac:spMkLst>
        </pc:spChg>
        <pc:spChg chg="mod">
          <ac:chgData name="Anthony Carty" userId="1cb74469-59da-4b05-89e0-78ea703ca208" providerId="ADAL" clId="{BE074CCA-8B16-4E76-8A3A-97911A41C77F}" dt="2025-06-25T09:52:05.753" v="0" actId="790"/>
          <ac:spMkLst>
            <pc:docMk/>
            <pc:sldMk cId="3097957223" sldId="1464"/>
            <ac:spMk id="134" creationId="{65DF569B-4C70-7642-9F0D-425E6803C43A}"/>
          </ac:spMkLst>
        </pc:spChg>
        <pc:spChg chg="mod">
          <ac:chgData name="Anthony Carty" userId="1cb74469-59da-4b05-89e0-78ea703ca208" providerId="ADAL" clId="{BE074CCA-8B16-4E76-8A3A-97911A41C77F}" dt="2025-06-25T09:52:05.753" v="0" actId="790"/>
          <ac:spMkLst>
            <pc:docMk/>
            <pc:sldMk cId="3097957223" sldId="1464"/>
            <ac:spMk id="162" creationId="{2A2C5792-4C98-EC30-90CD-411F9C87EFAF}"/>
          </ac:spMkLst>
        </pc:spChg>
        <pc:spChg chg="mod">
          <ac:chgData name="Anthony Carty" userId="1cb74469-59da-4b05-89e0-78ea703ca208" providerId="ADAL" clId="{BE074CCA-8B16-4E76-8A3A-97911A41C77F}" dt="2025-06-25T09:52:05.753" v="0" actId="790"/>
          <ac:spMkLst>
            <pc:docMk/>
            <pc:sldMk cId="3097957223" sldId="1464"/>
            <ac:spMk id="173" creationId="{182DA4CC-994F-554E-62CC-0AE39C11E1E0}"/>
          </ac:spMkLst>
        </pc:spChg>
        <pc:spChg chg="mod">
          <ac:chgData name="Anthony Carty" userId="1cb74469-59da-4b05-89e0-78ea703ca208" providerId="ADAL" clId="{BE074CCA-8B16-4E76-8A3A-97911A41C77F}" dt="2025-06-25T09:52:05.753" v="0" actId="790"/>
          <ac:spMkLst>
            <pc:docMk/>
            <pc:sldMk cId="3097957223" sldId="1464"/>
            <ac:spMk id="177" creationId="{B0CA567B-5FE2-55A2-EF6A-65BF94AC401F}"/>
          </ac:spMkLst>
        </pc:spChg>
        <pc:spChg chg="mod">
          <ac:chgData name="Anthony Carty" userId="1cb74469-59da-4b05-89e0-78ea703ca208" providerId="ADAL" clId="{BE074CCA-8B16-4E76-8A3A-97911A41C77F}" dt="2025-06-25T09:52:05.753" v="0" actId="790"/>
          <ac:spMkLst>
            <pc:docMk/>
            <pc:sldMk cId="3097957223" sldId="1464"/>
            <ac:spMk id="185" creationId="{09E1827D-B61D-B816-A9E0-0EDB09B2EE11}"/>
          </ac:spMkLst>
        </pc:spChg>
        <pc:spChg chg="mod">
          <ac:chgData name="Anthony Carty" userId="1cb74469-59da-4b05-89e0-78ea703ca208" providerId="ADAL" clId="{BE074CCA-8B16-4E76-8A3A-97911A41C77F}" dt="2025-06-25T09:52:05.753" v="0" actId="790"/>
          <ac:spMkLst>
            <pc:docMk/>
            <pc:sldMk cId="3097957223" sldId="1464"/>
            <ac:spMk id="186" creationId="{8C500423-3091-9850-4105-DB42D0E57320}"/>
          </ac:spMkLst>
        </pc:spChg>
        <pc:spChg chg="mod">
          <ac:chgData name="Anthony Carty" userId="1cb74469-59da-4b05-89e0-78ea703ca208" providerId="ADAL" clId="{BE074CCA-8B16-4E76-8A3A-97911A41C77F}" dt="2025-06-25T09:52:05.753" v="0" actId="790"/>
          <ac:spMkLst>
            <pc:docMk/>
            <pc:sldMk cId="3097957223" sldId="1464"/>
            <ac:spMk id="293" creationId="{3300A57E-D5F0-16A0-4BEE-EDEC77932A6C}"/>
          </ac:spMkLst>
        </pc:spChg>
        <pc:spChg chg="mod">
          <ac:chgData name="Anthony Carty" userId="1cb74469-59da-4b05-89e0-78ea703ca208" providerId="ADAL" clId="{BE074CCA-8B16-4E76-8A3A-97911A41C77F}" dt="2025-06-25T09:52:05.753" v="0" actId="790"/>
          <ac:spMkLst>
            <pc:docMk/>
            <pc:sldMk cId="3097957223" sldId="1464"/>
            <ac:spMk id="339" creationId="{721DECEC-3BEF-674F-FE0E-7CCDA101792E}"/>
          </ac:spMkLst>
        </pc:spChg>
      </pc:sldChg>
      <pc:sldChg chg="modSp mod">
        <pc:chgData name="Anthony Carty" userId="1cb74469-59da-4b05-89e0-78ea703ca208" providerId="ADAL" clId="{BE074CCA-8B16-4E76-8A3A-97911A41C77F}" dt="2025-06-25T09:52:05.753" v="0" actId="790"/>
        <pc:sldMkLst>
          <pc:docMk/>
          <pc:sldMk cId="3639412378" sldId="1465"/>
        </pc:sldMkLst>
        <pc:spChg chg="mod">
          <ac:chgData name="Anthony Carty" userId="1cb74469-59da-4b05-89e0-78ea703ca208" providerId="ADAL" clId="{BE074CCA-8B16-4E76-8A3A-97911A41C77F}" dt="2025-06-25T09:52:05.753" v="0" actId="790"/>
          <ac:spMkLst>
            <pc:docMk/>
            <pc:sldMk cId="3639412378" sldId="1465"/>
            <ac:spMk id="79"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146"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185"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08"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11"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17"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53"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85"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88" creationId="{00000000-0000-0000-0000-000000000000}"/>
          </ac:spMkLst>
        </pc:spChg>
        <pc:spChg chg="mod">
          <ac:chgData name="Anthony Carty" userId="1cb74469-59da-4b05-89e0-78ea703ca208" providerId="ADAL" clId="{BE074CCA-8B16-4E76-8A3A-97911A41C77F}" dt="2025-06-25T09:52:05.753" v="0" actId="790"/>
          <ac:spMkLst>
            <pc:docMk/>
            <pc:sldMk cId="3639412378" sldId="1465"/>
            <ac:spMk id="289" creationId="{00000000-0000-0000-0000-000000000000}"/>
          </ac:spMkLst>
        </pc:spChg>
      </pc:sldChg>
      <pc:sldChg chg="modSp mod">
        <pc:chgData name="Anthony Carty" userId="1cb74469-59da-4b05-89e0-78ea703ca208" providerId="ADAL" clId="{BE074CCA-8B16-4E76-8A3A-97911A41C77F}" dt="2025-06-25T09:52:05.753" v="0" actId="790"/>
        <pc:sldMkLst>
          <pc:docMk/>
          <pc:sldMk cId="3775616294" sldId="1466"/>
        </pc:sldMkLst>
        <pc:spChg chg="mod">
          <ac:chgData name="Anthony Carty" userId="1cb74469-59da-4b05-89e0-78ea703ca208" providerId="ADAL" clId="{BE074CCA-8B16-4E76-8A3A-97911A41C77F}" dt="2025-06-25T09:52:05.753" v="0" actId="790"/>
          <ac:spMkLst>
            <pc:docMk/>
            <pc:sldMk cId="3775616294" sldId="1466"/>
            <ac:spMk id="5" creationId="{07E29B15-650F-A1F6-E892-F1A6E5E432EF}"/>
          </ac:spMkLst>
        </pc:spChg>
        <pc:spChg chg="mod">
          <ac:chgData name="Anthony Carty" userId="1cb74469-59da-4b05-89e0-78ea703ca208" providerId="ADAL" clId="{BE074CCA-8B16-4E76-8A3A-97911A41C77F}" dt="2025-06-25T09:52:05.753" v="0" actId="790"/>
          <ac:spMkLst>
            <pc:docMk/>
            <pc:sldMk cId="3775616294" sldId="1466"/>
            <ac:spMk id="7" creationId="{07575E9C-3BD0-A834-FAB2-893FEF96AE6B}"/>
          </ac:spMkLst>
        </pc:spChg>
        <pc:spChg chg="mod">
          <ac:chgData name="Anthony Carty" userId="1cb74469-59da-4b05-89e0-78ea703ca208" providerId="ADAL" clId="{BE074CCA-8B16-4E76-8A3A-97911A41C77F}" dt="2025-06-25T09:52:05.753" v="0" actId="790"/>
          <ac:spMkLst>
            <pc:docMk/>
            <pc:sldMk cId="3775616294" sldId="1466"/>
            <ac:spMk id="18" creationId="{27654D9D-D481-6481-948D-27A913B1A26B}"/>
          </ac:spMkLst>
        </pc:spChg>
        <pc:spChg chg="mod">
          <ac:chgData name="Anthony Carty" userId="1cb74469-59da-4b05-89e0-78ea703ca208" providerId="ADAL" clId="{BE074CCA-8B16-4E76-8A3A-97911A41C77F}" dt="2025-06-25T09:52:05.753" v="0" actId="790"/>
          <ac:spMkLst>
            <pc:docMk/>
            <pc:sldMk cId="3775616294" sldId="1466"/>
            <ac:spMk id="19" creationId="{19706828-945C-2CED-B8B7-E776B2E8C1B6}"/>
          </ac:spMkLst>
        </pc:spChg>
        <pc:spChg chg="mod">
          <ac:chgData name="Anthony Carty" userId="1cb74469-59da-4b05-89e0-78ea703ca208" providerId="ADAL" clId="{BE074CCA-8B16-4E76-8A3A-97911A41C77F}" dt="2025-06-25T09:52:05.753" v="0" actId="790"/>
          <ac:spMkLst>
            <pc:docMk/>
            <pc:sldMk cId="3775616294" sldId="1466"/>
            <ac:spMk id="24" creationId="{B4AA9080-B9D5-E840-08AD-5AF6BAE53CF5}"/>
          </ac:spMkLst>
        </pc:spChg>
        <pc:spChg chg="mod">
          <ac:chgData name="Anthony Carty" userId="1cb74469-59da-4b05-89e0-78ea703ca208" providerId="ADAL" clId="{BE074CCA-8B16-4E76-8A3A-97911A41C77F}" dt="2025-06-25T09:52:05.753" v="0" actId="790"/>
          <ac:spMkLst>
            <pc:docMk/>
            <pc:sldMk cId="3775616294" sldId="1466"/>
            <ac:spMk id="25" creationId="{61A02A67-D580-52E0-0C7D-BC4F52D06BCE}"/>
          </ac:spMkLst>
        </pc:spChg>
        <pc:spChg chg="mod">
          <ac:chgData name="Anthony Carty" userId="1cb74469-59da-4b05-89e0-78ea703ca208" providerId="ADAL" clId="{BE074CCA-8B16-4E76-8A3A-97911A41C77F}" dt="2025-06-25T09:52:05.753" v="0" actId="790"/>
          <ac:spMkLst>
            <pc:docMk/>
            <pc:sldMk cId="3775616294" sldId="1466"/>
            <ac:spMk id="27" creationId="{90018DFF-DA33-2D75-A423-FD5AAA1C480A}"/>
          </ac:spMkLst>
        </pc:spChg>
        <pc:spChg chg="mod">
          <ac:chgData name="Anthony Carty" userId="1cb74469-59da-4b05-89e0-78ea703ca208" providerId="ADAL" clId="{BE074CCA-8B16-4E76-8A3A-97911A41C77F}" dt="2025-06-25T09:52:05.753" v="0" actId="790"/>
          <ac:spMkLst>
            <pc:docMk/>
            <pc:sldMk cId="3775616294" sldId="1466"/>
            <ac:spMk id="31" creationId="{1C34F2D3-6D0E-B1C9-207E-B8B55E3638CF}"/>
          </ac:spMkLst>
        </pc:spChg>
        <pc:spChg chg="mod">
          <ac:chgData name="Anthony Carty" userId="1cb74469-59da-4b05-89e0-78ea703ca208" providerId="ADAL" clId="{BE074CCA-8B16-4E76-8A3A-97911A41C77F}" dt="2025-06-25T09:52:05.753" v="0" actId="790"/>
          <ac:spMkLst>
            <pc:docMk/>
            <pc:sldMk cId="3775616294" sldId="1466"/>
            <ac:spMk id="36" creationId="{C7BA3823-82A5-D9FB-E6DA-8327AF567A52}"/>
          </ac:spMkLst>
        </pc:spChg>
        <pc:spChg chg="mod">
          <ac:chgData name="Anthony Carty" userId="1cb74469-59da-4b05-89e0-78ea703ca208" providerId="ADAL" clId="{BE074CCA-8B16-4E76-8A3A-97911A41C77F}" dt="2025-06-25T09:52:05.753" v="0" actId="790"/>
          <ac:spMkLst>
            <pc:docMk/>
            <pc:sldMk cId="3775616294" sldId="1466"/>
            <ac:spMk id="37" creationId="{585315A0-4A82-C621-C266-34BF34F8C328}"/>
          </ac:spMkLst>
        </pc:spChg>
      </pc:sldChg>
      <pc:sldChg chg="modSp mod">
        <pc:chgData name="Anthony Carty" userId="1cb74469-59da-4b05-89e0-78ea703ca208" providerId="ADAL" clId="{BE074CCA-8B16-4E76-8A3A-97911A41C77F}" dt="2025-06-25T09:52:05.753" v="0" actId="790"/>
        <pc:sldMkLst>
          <pc:docMk/>
          <pc:sldMk cId="1663026041" sldId="1467"/>
        </pc:sldMkLst>
        <pc:spChg chg="mod">
          <ac:chgData name="Anthony Carty" userId="1cb74469-59da-4b05-89e0-78ea703ca208" providerId="ADAL" clId="{BE074CCA-8B16-4E76-8A3A-97911A41C77F}" dt="2025-06-25T09:52:05.753" v="0" actId="790"/>
          <ac:spMkLst>
            <pc:docMk/>
            <pc:sldMk cId="1663026041" sldId="1467"/>
            <ac:spMk id="16" creationId="{1B98164B-3B0C-7352-25AF-79788DE584E4}"/>
          </ac:spMkLst>
        </pc:spChg>
        <pc:spChg chg="mod">
          <ac:chgData name="Anthony Carty" userId="1cb74469-59da-4b05-89e0-78ea703ca208" providerId="ADAL" clId="{BE074CCA-8B16-4E76-8A3A-97911A41C77F}" dt="2025-06-25T09:52:05.753" v="0" actId="790"/>
          <ac:spMkLst>
            <pc:docMk/>
            <pc:sldMk cId="1663026041" sldId="1467"/>
            <ac:spMk id="18" creationId="{D2EAF700-DC86-C8D7-7D8A-51125B355290}"/>
          </ac:spMkLst>
        </pc:spChg>
        <pc:spChg chg="mod">
          <ac:chgData name="Anthony Carty" userId="1cb74469-59da-4b05-89e0-78ea703ca208" providerId="ADAL" clId="{BE074CCA-8B16-4E76-8A3A-97911A41C77F}" dt="2025-06-25T09:52:05.753" v="0" actId="790"/>
          <ac:spMkLst>
            <pc:docMk/>
            <pc:sldMk cId="1663026041" sldId="1467"/>
            <ac:spMk id="27" creationId="{33105E6C-9D7D-32F2-370F-02E3AE463444}"/>
          </ac:spMkLst>
        </pc:spChg>
        <pc:spChg chg="mod">
          <ac:chgData name="Anthony Carty" userId="1cb74469-59da-4b05-89e0-78ea703ca208" providerId="ADAL" clId="{BE074CCA-8B16-4E76-8A3A-97911A41C77F}" dt="2025-06-25T09:52:05.753" v="0" actId="790"/>
          <ac:spMkLst>
            <pc:docMk/>
            <pc:sldMk cId="1663026041" sldId="1467"/>
            <ac:spMk id="29" creationId="{63B0D2D3-4F7E-35C1-4E45-E83CD1915DDB}"/>
          </ac:spMkLst>
        </pc:spChg>
        <pc:spChg chg="mod">
          <ac:chgData name="Anthony Carty" userId="1cb74469-59da-4b05-89e0-78ea703ca208" providerId="ADAL" clId="{BE074CCA-8B16-4E76-8A3A-97911A41C77F}" dt="2025-06-25T09:52:05.753" v="0" actId="790"/>
          <ac:spMkLst>
            <pc:docMk/>
            <pc:sldMk cId="1663026041" sldId="1467"/>
            <ac:spMk id="31" creationId="{77D7684A-1D43-CCAA-6450-E736188095EC}"/>
          </ac:spMkLst>
        </pc:spChg>
        <pc:spChg chg="mod">
          <ac:chgData name="Anthony Carty" userId="1cb74469-59da-4b05-89e0-78ea703ca208" providerId="ADAL" clId="{BE074CCA-8B16-4E76-8A3A-97911A41C77F}" dt="2025-06-25T09:52:05.753" v="0" actId="790"/>
          <ac:spMkLst>
            <pc:docMk/>
            <pc:sldMk cId="1663026041" sldId="1467"/>
            <ac:spMk id="32" creationId="{891A144D-152D-49F1-5C76-DC85736D4FCE}"/>
          </ac:spMkLst>
        </pc:spChg>
        <pc:spChg chg="mod">
          <ac:chgData name="Anthony Carty" userId="1cb74469-59da-4b05-89e0-78ea703ca208" providerId="ADAL" clId="{BE074CCA-8B16-4E76-8A3A-97911A41C77F}" dt="2025-06-25T09:52:05.753" v="0" actId="790"/>
          <ac:spMkLst>
            <pc:docMk/>
            <pc:sldMk cId="1663026041" sldId="1467"/>
            <ac:spMk id="33" creationId="{A5D57DD9-8815-4A72-FEF3-498BDE274A48}"/>
          </ac:spMkLst>
        </pc:spChg>
      </pc:sldChg>
      <pc:sldChg chg="modSp mod">
        <pc:chgData name="Anthony Carty" userId="1cb74469-59da-4b05-89e0-78ea703ca208" providerId="ADAL" clId="{BE074CCA-8B16-4E76-8A3A-97911A41C77F}" dt="2025-06-25T09:52:05.753" v="0" actId="790"/>
        <pc:sldMkLst>
          <pc:docMk/>
          <pc:sldMk cId="3870891104" sldId="1468"/>
        </pc:sldMkLst>
        <pc:spChg chg="mod">
          <ac:chgData name="Anthony Carty" userId="1cb74469-59da-4b05-89e0-78ea703ca208" providerId="ADAL" clId="{BE074CCA-8B16-4E76-8A3A-97911A41C77F}" dt="2025-06-25T09:52:05.753" v="0" actId="790"/>
          <ac:spMkLst>
            <pc:docMk/>
            <pc:sldMk cId="3870891104" sldId="1468"/>
            <ac:spMk id="4" creationId="{0F9E3BF0-A880-B707-F29E-8FEE794C9B76}"/>
          </ac:spMkLst>
        </pc:spChg>
        <pc:spChg chg="mod">
          <ac:chgData name="Anthony Carty" userId="1cb74469-59da-4b05-89e0-78ea703ca208" providerId="ADAL" clId="{BE074CCA-8B16-4E76-8A3A-97911A41C77F}" dt="2025-06-25T09:52:05.753" v="0" actId="790"/>
          <ac:spMkLst>
            <pc:docMk/>
            <pc:sldMk cId="3870891104" sldId="1468"/>
            <ac:spMk id="6" creationId="{5CB794AF-2654-9CF5-C894-A85AD2B4C1E9}"/>
          </ac:spMkLst>
        </pc:spChg>
        <pc:spChg chg="mod">
          <ac:chgData name="Anthony Carty" userId="1cb74469-59da-4b05-89e0-78ea703ca208" providerId="ADAL" clId="{BE074CCA-8B16-4E76-8A3A-97911A41C77F}" dt="2025-06-25T09:52:05.753" v="0" actId="790"/>
          <ac:spMkLst>
            <pc:docMk/>
            <pc:sldMk cId="3870891104" sldId="1468"/>
            <ac:spMk id="8" creationId="{7AE9958F-27C4-59BD-2B6E-67B421F76407}"/>
          </ac:spMkLst>
        </pc:spChg>
        <pc:spChg chg="mod">
          <ac:chgData name="Anthony Carty" userId="1cb74469-59da-4b05-89e0-78ea703ca208" providerId="ADAL" clId="{BE074CCA-8B16-4E76-8A3A-97911A41C77F}" dt="2025-06-25T09:52:05.753" v="0" actId="790"/>
          <ac:spMkLst>
            <pc:docMk/>
            <pc:sldMk cId="3870891104" sldId="1468"/>
            <ac:spMk id="9" creationId="{0C83E28C-3521-5AB1-3B77-AE81FB397F84}"/>
          </ac:spMkLst>
        </pc:spChg>
        <pc:spChg chg="mod">
          <ac:chgData name="Anthony Carty" userId="1cb74469-59da-4b05-89e0-78ea703ca208" providerId="ADAL" clId="{BE074CCA-8B16-4E76-8A3A-97911A41C77F}" dt="2025-06-25T09:52:05.753" v="0" actId="790"/>
          <ac:spMkLst>
            <pc:docMk/>
            <pc:sldMk cId="3870891104" sldId="1468"/>
            <ac:spMk id="10" creationId="{35A7C9B9-9060-7FE3-C542-5765094D742C}"/>
          </ac:spMkLst>
        </pc:spChg>
        <pc:spChg chg="mod">
          <ac:chgData name="Anthony Carty" userId="1cb74469-59da-4b05-89e0-78ea703ca208" providerId="ADAL" clId="{BE074CCA-8B16-4E76-8A3A-97911A41C77F}" dt="2025-06-25T09:52:05.753" v="0" actId="790"/>
          <ac:spMkLst>
            <pc:docMk/>
            <pc:sldMk cId="3870891104" sldId="1468"/>
            <ac:spMk id="33" creationId="{B3166CD9-1014-CA8A-27D5-BA3B96A0331D}"/>
          </ac:spMkLst>
        </pc:spChg>
        <pc:spChg chg="mod">
          <ac:chgData name="Anthony Carty" userId="1cb74469-59da-4b05-89e0-78ea703ca208" providerId="ADAL" clId="{BE074CCA-8B16-4E76-8A3A-97911A41C77F}" dt="2025-06-25T09:52:05.753" v="0" actId="790"/>
          <ac:spMkLst>
            <pc:docMk/>
            <pc:sldMk cId="3870891104" sldId="1468"/>
            <ac:spMk id="34" creationId="{1C0DC406-15C2-2C9B-9069-184BBF6C0881}"/>
          </ac:spMkLst>
        </pc:spChg>
      </pc:sldChg>
      <pc:sldChg chg="modSp mod">
        <pc:chgData name="Anthony Carty" userId="1cb74469-59da-4b05-89e0-78ea703ca208" providerId="ADAL" clId="{BE074CCA-8B16-4E76-8A3A-97911A41C77F}" dt="2025-06-25T09:52:05.753" v="0" actId="790"/>
        <pc:sldMkLst>
          <pc:docMk/>
          <pc:sldMk cId="3208489900" sldId="1469"/>
        </pc:sldMkLst>
        <pc:spChg chg="mod">
          <ac:chgData name="Anthony Carty" userId="1cb74469-59da-4b05-89e0-78ea703ca208" providerId="ADAL" clId="{BE074CCA-8B16-4E76-8A3A-97911A41C77F}" dt="2025-06-25T09:52:05.753" v="0" actId="790"/>
          <ac:spMkLst>
            <pc:docMk/>
            <pc:sldMk cId="3208489900" sldId="1469"/>
            <ac:spMk id="5" creationId="{690323B9-A01F-DE77-CA9D-37D49DDB8B21}"/>
          </ac:spMkLst>
        </pc:spChg>
        <pc:spChg chg="mod">
          <ac:chgData name="Anthony Carty" userId="1cb74469-59da-4b05-89e0-78ea703ca208" providerId="ADAL" clId="{BE074CCA-8B16-4E76-8A3A-97911A41C77F}" dt="2025-06-25T09:52:05.753" v="0" actId="790"/>
          <ac:spMkLst>
            <pc:docMk/>
            <pc:sldMk cId="3208489900" sldId="1469"/>
            <ac:spMk id="14" creationId="{C0563886-4D70-7A4D-CDE6-4C4095B76647}"/>
          </ac:spMkLst>
        </pc:spChg>
        <pc:spChg chg="mod">
          <ac:chgData name="Anthony Carty" userId="1cb74469-59da-4b05-89e0-78ea703ca208" providerId="ADAL" clId="{BE074CCA-8B16-4E76-8A3A-97911A41C77F}" dt="2025-06-25T09:52:05.753" v="0" actId="790"/>
          <ac:spMkLst>
            <pc:docMk/>
            <pc:sldMk cId="3208489900" sldId="1469"/>
            <ac:spMk id="16" creationId="{CDAC8F03-9AE2-B35D-BA5A-AF2233D457FA}"/>
          </ac:spMkLst>
        </pc:spChg>
        <pc:spChg chg="mod">
          <ac:chgData name="Anthony Carty" userId="1cb74469-59da-4b05-89e0-78ea703ca208" providerId="ADAL" clId="{BE074CCA-8B16-4E76-8A3A-97911A41C77F}" dt="2025-06-25T09:52:05.753" v="0" actId="790"/>
          <ac:spMkLst>
            <pc:docMk/>
            <pc:sldMk cId="3208489900" sldId="1469"/>
            <ac:spMk id="18" creationId="{90D99348-D4A5-0EB1-15C6-08EC7CF91573}"/>
          </ac:spMkLst>
        </pc:spChg>
        <pc:spChg chg="mod">
          <ac:chgData name="Anthony Carty" userId="1cb74469-59da-4b05-89e0-78ea703ca208" providerId="ADAL" clId="{BE074CCA-8B16-4E76-8A3A-97911A41C77F}" dt="2025-06-25T09:52:05.753" v="0" actId="790"/>
          <ac:spMkLst>
            <pc:docMk/>
            <pc:sldMk cId="3208489900" sldId="1469"/>
            <ac:spMk id="19" creationId="{E675E12A-C0AE-4541-2035-6AA4C5396DC7}"/>
          </ac:spMkLst>
        </pc:spChg>
        <pc:spChg chg="mod">
          <ac:chgData name="Anthony Carty" userId="1cb74469-59da-4b05-89e0-78ea703ca208" providerId="ADAL" clId="{BE074CCA-8B16-4E76-8A3A-97911A41C77F}" dt="2025-06-25T09:52:05.753" v="0" actId="790"/>
          <ac:spMkLst>
            <pc:docMk/>
            <pc:sldMk cId="3208489900" sldId="1469"/>
            <ac:spMk id="20" creationId="{7B616992-B062-F31D-C5B8-D77BEE5A26BD}"/>
          </ac:spMkLst>
        </pc:spChg>
        <pc:spChg chg="mod">
          <ac:chgData name="Anthony Carty" userId="1cb74469-59da-4b05-89e0-78ea703ca208" providerId="ADAL" clId="{BE074CCA-8B16-4E76-8A3A-97911A41C77F}" dt="2025-06-25T09:52:05.753" v="0" actId="790"/>
          <ac:spMkLst>
            <pc:docMk/>
            <pc:sldMk cId="3208489900" sldId="1469"/>
            <ac:spMk id="30" creationId="{9F2A7A15-26A5-B9A3-EEA7-35B414FCD7A8}"/>
          </ac:spMkLst>
        </pc:spChg>
        <pc:spChg chg="mod">
          <ac:chgData name="Anthony Carty" userId="1cb74469-59da-4b05-89e0-78ea703ca208" providerId="ADAL" clId="{BE074CCA-8B16-4E76-8A3A-97911A41C77F}" dt="2025-06-25T09:52:05.753" v="0" actId="790"/>
          <ac:spMkLst>
            <pc:docMk/>
            <pc:sldMk cId="3208489900" sldId="1469"/>
            <ac:spMk id="32" creationId="{4A8B23E6-2973-72C3-CA2A-B65861F1CA2A}"/>
          </ac:spMkLst>
        </pc:spChg>
      </pc:sldChg>
      <pc:sldChg chg="modSp mod">
        <pc:chgData name="Anthony Carty" userId="1cb74469-59da-4b05-89e0-78ea703ca208" providerId="ADAL" clId="{BE074CCA-8B16-4E76-8A3A-97911A41C77F}" dt="2025-06-25T09:53:39.522" v="7" actId="313"/>
        <pc:sldMkLst>
          <pc:docMk/>
          <pc:sldMk cId="1746364741" sldId="1471"/>
        </pc:sldMkLst>
        <pc:spChg chg="mod">
          <ac:chgData name="Anthony Carty" userId="1cb74469-59da-4b05-89e0-78ea703ca208" providerId="ADAL" clId="{BE074CCA-8B16-4E76-8A3A-97911A41C77F}" dt="2025-06-25T09:52:05.753" v="0" actId="790"/>
          <ac:spMkLst>
            <pc:docMk/>
            <pc:sldMk cId="1746364741" sldId="1471"/>
            <ac:spMk id="4" creationId="{E1D10E2F-0959-5B74-B49B-4B0DF20AE45D}"/>
          </ac:spMkLst>
        </pc:spChg>
        <pc:spChg chg="mod">
          <ac:chgData name="Anthony Carty" userId="1cb74469-59da-4b05-89e0-78ea703ca208" providerId="ADAL" clId="{BE074CCA-8B16-4E76-8A3A-97911A41C77F}" dt="2025-06-25T09:52:05.753" v="0" actId="790"/>
          <ac:spMkLst>
            <pc:docMk/>
            <pc:sldMk cId="1746364741" sldId="1471"/>
            <ac:spMk id="5" creationId="{9B643A17-6032-28A0-1D4F-9344E6830F54}"/>
          </ac:spMkLst>
        </pc:spChg>
        <pc:spChg chg="mod">
          <ac:chgData name="Anthony Carty" userId="1cb74469-59da-4b05-89e0-78ea703ca208" providerId="ADAL" clId="{BE074CCA-8B16-4E76-8A3A-97911A41C77F}" dt="2025-06-25T09:52:05.753" v="0" actId="790"/>
          <ac:spMkLst>
            <pc:docMk/>
            <pc:sldMk cId="1746364741" sldId="1471"/>
            <ac:spMk id="10" creationId="{1C7E17F2-35D5-DDF7-7430-A279BBB06EF6}"/>
          </ac:spMkLst>
        </pc:spChg>
        <pc:spChg chg="mod">
          <ac:chgData name="Anthony Carty" userId="1cb74469-59da-4b05-89e0-78ea703ca208" providerId="ADAL" clId="{BE074CCA-8B16-4E76-8A3A-97911A41C77F}" dt="2025-06-25T09:52:05.753" v="0" actId="790"/>
          <ac:spMkLst>
            <pc:docMk/>
            <pc:sldMk cId="1746364741" sldId="1471"/>
            <ac:spMk id="11" creationId="{203E7746-0866-661B-E84D-3821DF357496}"/>
          </ac:spMkLst>
        </pc:spChg>
        <pc:spChg chg="mod">
          <ac:chgData name="Anthony Carty" userId="1cb74469-59da-4b05-89e0-78ea703ca208" providerId="ADAL" clId="{BE074CCA-8B16-4E76-8A3A-97911A41C77F}" dt="2025-06-25T09:52:05.753" v="0" actId="790"/>
          <ac:spMkLst>
            <pc:docMk/>
            <pc:sldMk cId="1746364741" sldId="1471"/>
            <ac:spMk id="12" creationId="{D6E7E478-A191-68C2-B9E8-272AD4961D65}"/>
          </ac:spMkLst>
        </pc:spChg>
        <pc:spChg chg="mod">
          <ac:chgData name="Anthony Carty" userId="1cb74469-59da-4b05-89e0-78ea703ca208" providerId="ADAL" clId="{BE074CCA-8B16-4E76-8A3A-97911A41C77F}" dt="2025-06-25T09:53:39.522" v="7" actId="313"/>
          <ac:spMkLst>
            <pc:docMk/>
            <pc:sldMk cId="1746364741" sldId="1471"/>
            <ac:spMk id="16" creationId="{CC57D304-4F5F-E78C-EAFC-CFB55EEE7F03}"/>
          </ac:spMkLst>
        </pc:spChg>
        <pc:spChg chg="mod">
          <ac:chgData name="Anthony Carty" userId="1cb74469-59da-4b05-89e0-78ea703ca208" providerId="ADAL" clId="{BE074CCA-8B16-4E76-8A3A-97911A41C77F}" dt="2025-06-25T09:52:05.753" v="0" actId="790"/>
          <ac:spMkLst>
            <pc:docMk/>
            <pc:sldMk cId="1746364741" sldId="1471"/>
            <ac:spMk id="18" creationId="{24B12C3F-2D68-2C8F-386C-BB0888DEE9E5}"/>
          </ac:spMkLst>
        </pc:spChg>
        <pc:spChg chg="mod">
          <ac:chgData name="Anthony Carty" userId="1cb74469-59da-4b05-89e0-78ea703ca208" providerId="ADAL" clId="{BE074CCA-8B16-4E76-8A3A-97911A41C77F}" dt="2025-06-25T09:52:05.753" v="0" actId="790"/>
          <ac:spMkLst>
            <pc:docMk/>
            <pc:sldMk cId="1746364741" sldId="1471"/>
            <ac:spMk id="20" creationId="{162E4B08-882F-4F1E-FE1C-0007B4BCE380}"/>
          </ac:spMkLst>
        </pc:spChg>
        <pc:spChg chg="mod">
          <ac:chgData name="Anthony Carty" userId="1cb74469-59da-4b05-89e0-78ea703ca208" providerId="ADAL" clId="{BE074CCA-8B16-4E76-8A3A-97911A41C77F}" dt="2025-06-25T09:52:05.753" v="0" actId="790"/>
          <ac:spMkLst>
            <pc:docMk/>
            <pc:sldMk cId="1746364741" sldId="1471"/>
            <ac:spMk id="21" creationId="{44D1CA00-94B7-AC22-23C3-1C2AAFE75F8C}"/>
          </ac:spMkLst>
        </pc:spChg>
        <pc:spChg chg="mod">
          <ac:chgData name="Anthony Carty" userId="1cb74469-59da-4b05-89e0-78ea703ca208" providerId="ADAL" clId="{BE074CCA-8B16-4E76-8A3A-97911A41C77F}" dt="2025-06-25T09:52:05.753" v="0" actId="790"/>
          <ac:spMkLst>
            <pc:docMk/>
            <pc:sldMk cId="1746364741" sldId="1471"/>
            <ac:spMk id="27" creationId="{3FBA1F02-A6B4-5172-C14E-2CEF595E6578}"/>
          </ac:spMkLst>
        </pc:spChg>
      </pc:sldChg>
      <pc:sldChg chg="modSp mod">
        <pc:chgData name="Anthony Carty" userId="1cb74469-59da-4b05-89e0-78ea703ca208" providerId="ADAL" clId="{BE074CCA-8B16-4E76-8A3A-97911A41C77F}" dt="2025-06-25T09:52:05.753" v="0" actId="790"/>
        <pc:sldMkLst>
          <pc:docMk/>
          <pc:sldMk cId="2049095093" sldId="1472"/>
        </pc:sldMkLst>
        <pc:spChg chg="mod">
          <ac:chgData name="Anthony Carty" userId="1cb74469-59da-4b05-89e0-78ea703ca208" providerId="ADAL" clId="{BE074CCA-8B16-4E76-8A3A-97911A41C77F}" dt="2025-06-25T09:52:05.753" v="0" actId="790"/>
          <ac:spMkLst>
            <pc:docMk/>
            <pc:sldMk cId="2049095093" sldId="1472"/>
            <ac:spMk id="6" creationId="{1B15C630-8680-D280-6D0C-F2C30C4F2BDF}"/>
          </ac:spMkLst>
        </pc:spChg>
        <pc:spChg chg="mod">
          <ac:chgData name="Anthony Carty" userId="1cb74469-59da-4b05-89e0-78ea703ca208" providerId="ADAL" clId="{BE074CCA-8B16-4E76-8A3A-97911A41C77F}" dt="2025-06-25T09:52:05.753" v="0" actId="790"/>
          <ac:spMkLst>
            <pc:docMk/>
            <pc:sldMk cId="2049095093" sldId="1472"/>
            <ac:spMk id="10" creationId="{5B6745C5-3637-D355-12A1-199652FA9D21}"/>
          </ac:spMkLst>
        </pc:spChg>
        <pc:spChg chg="mod">
          <ac:chgData name="Anthony Carty" userId="1cb74469-59da-4b05-89e0-78ea703ca208" providerId="ADAL" clId="{BE074CCA-8B16-4E76-8A3A-97911A41C77F}" dt="2025-06-25T09:52:05.753" v="0" actId="790"/>
          <ac:spMkLst>
            <pc:docMk/>
            <pc:sldMk cId="2049095093" sldId="1472"/>
            <ac:spMk id="13" creationId="{428E0432-1A84-59B3-5E55-2826F2BEBF14}"/>
          </ac:spMkLst>
        </pc:spChg>
        <pc:spChg chg="mod">
          <ac:chgData name="Anthony Carty" userId="1cb74469-59da-4b05-89e0-78ea703ca208" providerId="ADAL" clId="{BE074CCA-8B16-4E76-8A3A-97911A41C77F}" dt="2025-06-25T09:52:05.753" v="0" actId="790"/>
          <ac:spMkLst>
            <pc:docMk/>
            <pc:sldMk cId="2049095093" sldId="1472"/>
            <ac:spMk id="14" creationId="{D0488C62-65B5-AC27-4A29-B8191A92B687}"/>
          </ac:spMkLst>
        </pc:spChg>
        <pc:spChg chg="mod">
          <ac:chgData name="Anthony Carty" userId="1cb74469-59da-4b05-89e0-78ea703ca208" providerId="ADAL" clId="{BE074CCA-8B16-4E76-8A3A-97911A41C77F}" dt="2025-06-25T09:52:05.753" v="0" actId="790"/>
          <ac:spMkLst>
            <pc:docMk/>
            <pc:sldMk cId="2049095093" sldId="1472"/>
            <ac:spMk id="15" creationId="{759C382D-FCA8-5CBA-9B28-953ABD015863}"/>
          </ac:spMkLst>
        </pc:spChg>
        <pc:spChg chg="mod">
          <ac:chgData name="Anthony Carty" userId="1cb74469-59da-4b05-89e0-78ea703ca208" providerId="ADAL" clId="{BE074CCA-8B16-4E76-8A3A-97911A41C77F}" dt="2025-06-25T09:52:05.753" v="0" actId="790"/>
          <ac:spMkLst>
            <pc:docMk/>
            <pc:sldMk cId="2049095093" sldId="1472"/>
            <ac:spMk id="17" creationId="{EDFDDA98-6C1A-6C4A-7701-3CEEC6ED9DA4}"/>
          </ac:spMkLst>
        </pc:spChg>
      </pc:sldChg>
      <pc:sldChg chg="modSp mod">
        <pc:chgData name="Anthony Carty" userId="1cb74469-59da-4b05-89e0-78ea703ca208" providerId="ADAL" clId="{BE074CCA-8B16-4E76-8A3A-97911A41C77F}" dt="2025-06-25T09:52:05.753" v="0" actId="790"/>
        <pc:sldMkLst>
          <pc:docMk/>
          <pc:sldMk cId="1996714976" sldId="1474"/>
        </pc:sldMkLst>
        <pc:spChg chg="mod">
          <ac:chgData name="Anthony Carty" userId="1cb74469-59da-4b05-89e0-78ea703ca208" providerId="ADAL" clId="{BE074CCA-8B16-4E76-8A3A-97911A41C77F}" dt="2025-06-25T09:52:05.753" v="0" actId="790"/>
          <ac:spMkLst>
            <pc:docMk/>
            <pc:sldMk cId="1996714976" sldId="1474"/>
            <ac:spMk id="5" creationId="{690323B9-A01F-DE77-CA9D-37D49DDB8B21}"/>
          </ac:spMkLst>
        </pc:spChg>
        <pc:spChg chg="mod">
          <ac:chgData name="Anthony Carty" userId="1cb74469-59da-4b05-89e0-78ea703ca208" providerId="ADAL" clId="{BE074CCA-8B16-4E76-8A3A-97911A41C77F}" dt="2025-06-25T09:52:05.753" v="0" actId="790"/>
          <ac:spMkLst>
            <pc:docMk/>
            <pc:sldMk cId="1996714976" sldId="1474"/>
            <ac:spMk id="11" creationId="{85F97F78-9A58-389F-49FE-D9EA6F0DB69A}"/>
          </ac:spMkLst>
        </pc:spChg>
        <pc:spChg chg="mod">
          <ac:chgData name="Anthony Carty" userId="1cb74469-59da-4b05-89e0-78ea703ca208" providerId="ADAL" clId="{BE074CCA-8B16-4E76-8A3A-97911A41C77F}" dt="2025-06-25T09:52:05.753" v="0" actId="790"/>
          <ac:spMkLst>
            <pc:docMk/>
            <pc:sldMk cId="1996714976" sldId="1474"/>
            <ac:spMk id="13" creationId="{45620E36-FBA0-0185-92FF-5E9D4BCC6222}"/>
          </ac:spMkLst>
        </pc:spChg>
        <pc:spChg chg="mod">
          <ac:chgData name="Anthony Carty" userId="1cb74469-59da-4b05-89e0-78ea703ca208" providerId="ADAL" clId="{BE074CCA-8B16-4E76-8A3A-97911A41C77F}" dt="2025-06-25T09:52:05.753" v="0" actId="790"/>
          <ac:spMkLst>
            <pc:docMk/>
            <pc:sldMk cId="1996714976" sldId="1474"/>
            <ac:spMk id="14" creationId="{D03C014D-7AEC-C39A-93FE-B61B1502BC66}"/>
          </ac:spMkLst>
        </pc:spChg>
        <pc:spChg chg="mod">
          <ac:chgData name="Anthony Carty" userId="1cb74469-59da-4b05-89e0-78ea703ca208" providerId="ADAL" clId="{BE074CCA-8B16-4E76-8A3A-97911A41C77F}" dt="2025-06-25T09:52:05.753" v="0" actId="790"/>
          <ac:spMkLst>
            <pc:docMk/>
            <pc:sldMk cId="1996714976" sldId="1474"/>
            <ac:spMk id="15" creationId="{584B70A4-33FF-CF7D-E03C-38E002D2AA50}"/>
          </ac:spMkLst>
        </pc:spChg>
        <pc:spChg chg="mod">
          <ac:chgData name="Anthony Carty" userId="1cb74469-59da-4b05-89e0-78ea703ca208" providerId="ADAL" clId="{BE074CCA-8B16-4E76-8A3A-97911A41C77F}" dt="2025-06-25T09:52:05.753" v="0" actId="790"/>
          <ac:spMkLst>
            <pc:docMk/>
            <pc:sldMk cId="1996714976" sldId="1474"/>
            <ac:spMk id="16" creationId="{8C4A8BDF-B157-A292-B5FC-6237AEFF02BE}"/>
          </ac:spMkLst>
        </pc:spChg>
        <pc:spChg chg="mod">
          <ac:chgData name="Anthony Carty" userId="1cb74469-59da-4b05-89e0-78ea703ca208" providerId="ADAL" clId="{BE074CCA-8B16-4E76-8A3A-97911A41C77F}" dt="2025-06-25T09:52:05.753" v="0" actId="790"/>
          <ac:spMkLst>
            <pc:docMk/>
            <pc:sldMk cId="1996714976" sldId="1474"/>
            <ac:spMk id="18" creationId="{8E8DA143-85AC-7B59-FA83-6726C10F6DB8}"/>
          </ac:spMkLst>
        </pc:spChg>
      </pc:sldChg>
      <pc:sldChg chg="modSp mod">
        <pc:chgData name="Anthony Carty" userId="1cb74469-59da-4b05-89e0-78ea703ca208" providerId="ADAL" clId="{BE074CCA-8B16-4E76-8A3A-97911A41C77F}" dt="2025-06-25T09:52:05.753" v="0" actId="790"/>
        <pc:sldMkLst>
          <pc:docMk/>
          <pc:sldMk cId="812135486" sldId="1475"/>
        </pc:sldMkLst>
        <pc:spChg chg="mod">
          <ac:chgData name="Anthony Carty" userId="1cb74469-59da-4b05-89e0-78ea703ca208" providerId="ADAL" clId="{BE074CCA-8B16-4E76-8A3A-97911A41C77F}" dt="2025-06-25T09:52:05.753" v="0" actId="790"/>
          <ac:spMkLst>
            <pc:docMk/>
            <pc:sldMk cId="812135486" sldId="1475"/>
            <ac:spMk id="40" creationId="{6879087E-2FEB-4267-663E-57C9BE8E2909}"/>
          </ac:spMkLst>
        </pc:spChg>
        <pc:spChg chg="mod">
          <ac:chgData name="Anthony Carty" userId="1cb74469-59da-4b05-89e0-78ea703ca208" providerId="ADAL" clId="{BE074CCA-8B16-4E76-8A3A-97911A41C77F}" dt="2025-06-25T09:52:05.753" v="0" actId="790"/>
          <ac:spMkLst>
            <pc:docMk/>
            <pc:sldMk cId="812135486" sldId="1475"/>
            <ac:spMk id="59" creationId="{D1503603-AE84-EB21-4AE5-BF55AE23714D}"/>
          </ac:spMkLst>
        </pc:spChg>
        <pc:spChg chg="mod">
          <ac:chgData name="Anthony Carty" userId="1cb74469-59da-4b05-89e0-78ea703ca208" providerId="ADAL" clId="{BE074CCA-8B16-4E76-8A3A-97911A41C77F}" dt="2025-06-25T09:52:05.753" v="0" actId="790"/>
          <ac:spMkLst>
            <pc:docMk/>
            <pc:sldMk cId="812135486" sldId="1475"/>
            <ac:spMk id="129" creationId="{EB41E928-B110-4233-DE93-FB399ABB2D11}"/>
          </ac:spMkLst>
        </pc:spChg>
        <pc:spChg chg="mod">
          <ac:chgData name="Anthony Carty" userId="1cb74469-59da-4b05-89e0-78ea703ca208" providerId="ADAL" clId="{BE074CCA-8B16-4E76-8A3A-97911A41C77F}" dt="2025-06-25T09:52:05.753" v="0" actId="790"/>
          <ac:spMkLst>
            <pc:docMk/>
            <pc:sldMk cId="812135486" sldId="1475"/>
            <ac:spMk id="133" creationId="{498CDE79-2F62-C274-9F96-8E6BD1C60F94}"/>
          </ac:spMkLst>
        </pc:spChg>
        <pc:spChg chg="mod">
          <ac:chgData name="Anthony Carty" userId="1cb74469-59da-4b05-89e0-78ea703ca208" providerId="ADAL" clId="{BE074CCA-8B16-4E76-8A3A-97911A41C77F}" dt="2025-06-25T09:52:05.753" v="0" actId="790"/>
          <ac:spMkLst>
            <pc:docMk/>
            <pc:sldMk cId="812135486" sldId="1475"/>
            <ac:spMk id="351" creationId="{347D6B5D-B521-DF50-C7A6-D811EEE3C979}"/>
          </ac:spMkLst>
        </pc:spChg>
        <pc:spChg chg="mod">
          <ac:chgData name="Anthony Carty" userId="1cb74469-59da-4b05-89e0-78ea703ca208" providerId="ADAL" clId="{BE074CCA-8B16-4E76-8A3A-97911A41C77F}" dt="2025-06-25T09:52:05.753" v="0" actId="790"/>
          <ac:spMkLst>
            <pc:docMk/>
            <pc:sldMk cId="812135486" sldId="1475"/>
            <ac:spMk id="355" creationId="{B4E07FAB-6757-8818-9619-A186D46E46BC}"/>
          </ac:spMkLst>
        </pc:spChg>
        <pc:spChg chg="mod">
          <ac:chgData name="Anthony Carty" userId="1cb74469-59da-4b05-89e0-78ea703ca208" providerId="ADAL" clId="{BE074CCA-8B16-4E76-8A3A-97911A41C77F}" dt="2025-06-25T09:52:05.753" v="0" actId="790"/>
          <ac:spMkLst>
            <pc:docMk/>
            <pc:sldMk cId="812135486" sldId="1475"/>
            <ac:spMk id="359" creationId="{1F828DCC-4023-1D49-4868-ABE51899A8E6}"/>
          </ac:spMkLst>
        </pc:spChg>
        <pc:spChg chg="mod">
          <ac:chgData name="Anthony Carty" userId="1cb74469-59da-4b05-89e0-78ea703ca208" providerId="ADAL" clId="{BE074CCA-8B16-4E76-8A3A-97911A41C77F}" dt="2025-06-25T09:52:05.753" v="0" actId="790"/>
          <ac:spMkLst>
            <pc:docMk/>
            <pc:sldMk cId="812135486" sldId="1475"/>
            <ac:spMk id="392" creationId="{98EC85FC-6817-F6C8-B6EE-CF2AE32A9B3B}"/>
          </ac:spMkLst>
        </pc:spChg>
        <pc:spChg chg="mod">
          <ac:chgData name="Anthony Carty" userId="1cb74469-59da-4b05-89e0-78ea703ca208" providerId="ADAL" clId="{BE074CCA-8B16-4E76-8A3A-97911A41C77F}" dt="2025-06-25T09:52:05.753" v="0" actId="790"/>
          <ac:spMkLst>
            <pc:docMk/>
            <pc:sldMk cId="812135486" sldId="1475"/>
            <ac:spMk id="401" creationId="{923EF6A7-5179-3B12-277A-1D95844EFE9C}"/>
          </ac:spMkLst>
        </pc:spChg>
        <pc:spChg chg="mod">
          <ac:chgData name="Anthony Carty" userId="1cb74469-59da-4b05-89e0-78ea703ca208" providerId="ADAL" clId="{BE074CCA-8B16-4E76-8A3A-97911A41C77F}" dt="2025-06-25T09:52:05.753" v="0" actId="790"/>
          <ac:spMkLst>
            <pc:docMk/>
            <pc:sldMk cId="812135486" sldId="1475"/>
            <ac:spMk id="405" creationId="{C441B0CD-33D4-8BA3-54DC-BC307EF83EDC}"/>
          </ac:spMkLst>
        </pc:spChg>
      </pc:sldChg>
      <pc:sldChg chg="modSp mod">
        <pc:chgData name="Anthony Carty" userId="1cb74469-59da-4b05-89e0-78ea703ca208" providerId="ADAL" clId="{BE074CCA-8B16-4E76-8A3A-97911A41C77F}" dt="2025-06-25T09:52:05.753" v="0" actId="790"/>
        <pc:sldMkLst>
          <pc:docMk/>
          <pc:sldMk cId="3972972648" sldId="1476"/>
        </pc:sldMkLst>
        <pc:spChg chg="mod">
          <ac:chgData name="Anthony Carty" userId="1cb74469-59da-4b05-89e0-78ea703ca208" providerId="ADAL" clId="{BE074CCA-8B16-4E76-8A3A-97911A41C77F}" dt="2025-06-25T09:52:05.753" v="0" actId="790"/>
          <ac:spMkLst>
            <pc:docMk/>
            <pc:sldMk cId="3972972648" sldId="1476"/>
            <ac:spMk id="6" creationId="{DB18DAC6-F420-5CB9-C17C-86586889377E}"/>
          </ac:spMkLst>
        </pc:spChg>
        <pc:spChg chg="mod">
          <ac:chgData name="Anthony Carty" userId="1cb74469-59da-4b05-89e0-78ea703ca208" providerId="ADAL" clId="{BE074CCA-8B16-4E76-8A3A-97911A41C77F}" dt="2025-06-25T09:52:05.753" v="0" actId="790"/>
          <ac:spMkLst>
            <pc:docMk/>
            <pc:sldMk cId="3972972648" sldId="1476"/>
            <ac:spMk id="7" creationId="{165DFBE1-5CC5-ECEE-D49C-E9F74BCF9129}"/>
          </ac:spMkLst>
        </pc:spChg>
        <pc:spChg chg="mod">
          <ac:chgData name="Anthony Carty" userId="1cb74469-59da-4b05-89e0-78ea703ca208" providerId="ADAL" clId="{BE074CCA-8B16-4E76-8A3A-97911A41C77F}" dt="2025-06-25T09:52:05.753" v="0" actId="790"/>
          <ac:spMkLst>
            <pc:docMk/>
            <pc:sldMk cId="3972972648" sldId="1476"/>
            <ac:spMk id="8" creationId="{E976B53F-7812-F884-01C9-823FE3C088AF}"/>
          </ac:spMkLst>
        </pc:spChg>
        <pc:spChg chg="mod">
          <ac:chgData name="Anthony Carty" userId="1cb74469-59da-4b05-89e0-78ea703ca208" providerId="ADAL" clId="{BE074CCA-8B16-4E76-8A3A-97911A41C77F}" dt="2025-06-25T09:52:05.753" v="0" actId="790"/>
          <ac:spMkLst>
            <pc:docMk/>
            <pc:sldMk cId="3972972648" sldId="1476"/>
            <ac:spMk id="9" creationId="{4C31F39A-80A2-88A7-C025-9C14BB13EA8B}"/>
          </ac:spMkLst>
        </pc:spChg>
        <pc:spChg chg="mod">
          <ac:chgData name="Anthony Carty" userId="1cb74469-59da-4b05-89e0-78ea703ca208" providerId="ADAL" clId="{BE074CCA-8B16-4E76-8A3A-97911A41C77F}" dt="2025-06-25T09:52:05.753" v="0" actId="790"/>
          <ac:spMkLst>
            <pc:docMk/>
            <pc:sldMk cId="3972972648" sldId="1476"/>
            <ac:spMk id="10" creationId="{E32C2AD2-6CBF-E344-DA2B-D0095CF22ED5}"/>
          </ac:spMkLst>
        </pc:spChg>
        <pc:spChg chg="mod">
          <ac:chgData name="Anthony Carty" userId="1cb74469-59da-4b05-89e0-78ea703ca208" providerId="ADAL" clId="{BE074CCA-8B16-4E76-8A3A-97911A41C77F}" dt="2025-06-25T09:52:05.753" v="0" actId="790"/>
          <ac:spMkLst>
            <pc:docMk/>
            <pc:sldMk cId="3972972648" sldId="1476"/>
            <ac:spMk id="14" creationId="{E22CD539-8FBE-26AB-13A9-1605714E8868}"/>
          </ac:spMkLst>
        </pc:spChg>
        <pc:graphicFrameChg chg="modGraphic">
          <ac:chgData name="Anthony Carty" userId="1cb74469-59da-4b05-89e0-78ea703ca208" providerId="ADAL" clId="{BE074CCA-8B16-4E76-8A3A-97911A41C77F}" dt="2025-06-25T09:52:05.753" v="0" actId="790"/>
          <ac:graphicFrameMkLst>
            <pc:docMk/>
            <pc:sldMk cId="3972972648" sldId="1476"/>
            <ac:graphicFrameMk id="4" creationId="{00000000-0000-0000-0000-000000000000}"/>
          </ac:graphicFrameMkLst>
        </pc:graphicFrameChg>
      </pc:sldChg>
      <pc:sldChg chg="modSp mod">
        <pc:chgData name="Anthony Carty" userId="1cb74469-59da-4b05-89e0-78ea703ca208" providerId="ADAL" clId="{BE074CCA-8B16-4E76-8A3A-97911A41C77F}" dt="2025-06-25T09:52:05.753" v="0" actId="790"/>
        <pc:sldMkLst>
          <pc:docMk/>
          <pc:sldMk cId="1927213096" sldId="1477"/>
        </pc:sldMkLst>
        <pc:spChg chg="mod">
          <ac:chgData name="Anthony Carty" userId="1cb74469-59da-4b05-89e0-78ea703ca208" providerId="ADAL" clId="{BE074CCA-8B16-4E76-8A3A-97911A41C77F}" dt="2025-06-25T09:52:05.753" v="0" actId="790"/>
          <ac:spMkLst>
            <pc:docMk/>
            <pc:sldMk cId="1927213096" sldId="1477"/>
            <ac:spMk id="2" creationId="{8ACCD24F-FC4A-BBFC-964F-AB2153565256}"/>
          </ac:spMkLst>
        </pc:spChg>
        <pc:spChg chg="mod">
          <ac:chgData name="Anthony Carty" userId="1cb74469-59da-4b05-89e0-78ea703ca208" providerId="ADAL" clId="{BE074CCA-8B16-4E76-8A3A-97911A41C77F}" dt="2025-06-25T09:52:05.753" v="0" actId="790"/>
          <ac:spMkLst>
            <pc:docMk/>
            <pc:sldMk cId="1927213096" sldId="1477"/>
            <ac:spMk id="4" creationId="{2FADEA2F-060E-C983-E0A5-C7819A3CD437}"/>
          </ac:spMkLst>
        </pc:spChg>
        <pc:spChg chg="mod">
          <ac:chgData name="Anthony Carty" userId="1cb74469-59da-4b05-89e0-78ea703ca208" providerId="ADAL" clId="{BE074CCA-8B16-4E76-8A3A-97911A41C77F}" dt="2025-06-25T09:52:05.753" v="0" actId="790"/>
          <ac:spMkLst>
            <pc:docMk/>
            <pc:sldMk cId="1927213096" sldId="1477"/>
            <ac:spMk id="5" creationId="{FF679E1E-7073-5727-496D-A2CCCE82B231}"/>
          </ac:spMkLst>
        </pc:spChg>
        <pc:spChg chg="mod">
          <ac:chgData name="Anthony Carty" userId="1cb74469-59da-4b05-89e0-78ea703ca208" providerId="ADAL" clId="{BE074CCA-8B16-4E76-8A3A-97911A41C77F}" dt="2025-06-25T09:52:05.753" v="0" actId="790"/>
          <ac:spMkLst>
            <pc:docMk/>
            <pc:sldMk cId="1927213096" sldId="1477"/>
            <ac:spMk id="8" creationId="{CCE02443-9E7C-8C81-FFB1-6216E43FF59B}"/>
          </ac:spMkLst>
        </pc:spChg>
        <pc:spChg chg="mod">
          <ac:chgData name="Anthony Carty" userId="1cb74469-59da-4b05-89e0-78ea703ca208" providerId="ADAL" clId="{BE074CCA-8B16-4E76-8A3A-97911A41C77F}" dt="2025-06-25T09:52:05.753" v="0" actId="790"/>
          <ac:spMkLst>
            <pc:docMk/>
            <pc:sldMk cId="1927213096" sldId="1477"/>
            <ac:spMk id="9" creationId="{9205AD35-1883-D807-C361-4F14F9DE192D}"/>
          </ac:spMkLst>
        </pc:spChg>
        <pc:spChg chg="mod">
          <ac:chgData name="Anthony Carty" userId="1cb74469-59da-4b05-89e0-78ea703ca208" providerId="ADAL" clId="{BE074CCA-8B16-4E76-8A3A-97911A41C77F}" dt="2025-06-25T09:52:05.753" v="0" actId="790"/>
          <ac:spMkLst>
            <pc:docMk/>
            <pc:sldMk cId="1927213096" sldId="1477"/>
            <ac:spMk id="10" creationId="{5789DD09-9BCC-52D1-C8AC-DF682457B1F1}"/>
          </ac:spMkLst>
        </pc:spChg>
        <pc:spChg chg="mod">
          <ac:chgData name="Anthony Carty" userId="1cb74469-59da-4b05-89e0-78ea703ca208" providerId="ADAL" clId="{BE074CCA-8B16-4E76-8A3A-97911A41C77F}" dt="2025-06-25T09:52:05.753" v="0" actId="790"/>
          <ac:spMkLst>
            <pc:docMk/>
            <pc:sldMk cId="1927213096" sldId="1477"/>
            <ac:spMk id="11" creationId="{F1465288-BC7F-65B3-66C1-C9917A9BB07F}"/>
          </ac:spMkLst>
        </pc:spChg>
        <pc:spChg chg="mod">
          <ac:chgData name="Anthony Carty" userId="1cb74469-59da-4b05-89e0-78ea703ca208" providerId="ADAL" clId="{BE074CCA-8B16-4E76-8A3A-97911A41C77F}" dt="2025-06-25T09:52:05.753" v="0" actId="790"/>
          <ac:spMkLst>
            <pc:docMk/>
            <pc:sldMk cId="1927213096" sldId="1477"/>
            <ac:spMk id="12" creationId="{ED5BDF3F-EAC5-A285-D366-A004EC13A2C4}"/>
          </ac:spMkLst>
        </pc:spChg>
        <pc:spChg chg="mod">
          <ac:chgData name="Anthony Carty" userId="1cb74469-59da-4b05-89e0-78ea703ca208" providerId="ADAL" clId="{BE074CCA-8B16-4E76-8A3A-97911A41C77F}" dt="2025-06-25T09:52:05.753" v="0" actId="790"/>
          <ac:spMkLst>
            <pc:docMk/>
            <pc:sldMk cId="1927213096" sldId="1477"/>
            <ac:spMk id="14" creationId="{3DB2058A-1B83-2829-D075-89220DB0329E}"/>
          </ac:spMkLst>
        </pc:spChg>
        <pc:spChg chg="mod">
          <ac:chgData name="Anthony Carty" userId="1cb74469-59da-4b05-89e0-78ea703ca208" providerId="ADAL" clId="{BE074CCA-8B16-4E76-8A3A-97911A41C77F}" dt="2025-06-25T09:52:05.753" v="0" actId="790"/>
          <ac:spMkLst>
            <pc:docMk/>
            <pc:sldMk cId="1927213096" sldId="1477"/>
            <ac:spMk id="20" creationId="{329F048E-BA7D-A937-542D-999A9C2C44B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0">
          <a:extLst>
            <a:ext uri="{FF2B5EF4-FFF2-40B4-BE49-F238E27FC236}">
              <a16:creationId xmlns:a16="http://schemas.microsoft.com/office/drawing/2014/main" id="{F001FCDD-35A3-C5D9-2C3F-6BD08CD84D63}"/>
            </a:ext>
          </a:extLst>
        </p:cNvPr>
        <p:cNvGrpSpPr/>
        <p:nvPr/>
      </p:nvGrpSpPr>
      <p:grpSpPr>
        <a:xfrm>
          <a:off x="0" y="0"/>
          <a:ext cx="0" cy="0"/>
          <a:chOff x="0" y="0"/>
          <a:chExt cx="0" cy="0"/>
        </a:xfrm>
      </p:grpSpPr>
      <p:sp>
        <p:nvSpPr>
          <p:cNvPr id="1411" name="Google Shape;1411;p5:notes">
            <a:extLst>
              <a:ext uri="{FF2B5EF4-FFF2-40B4-BE49-F238E27FC236}">
                <a16:creationId xmlns:a16="http://schemas.microsoft.com/office/drawing/2014/main" id="{8AF8C3DC-FB80-4744-B694-99F977ED01D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2" name="Google Shape;1412;p5:notes">
            <a:extLst>
              <a:ext uri="{FF2B5EF4-FFF2-40B4-BE49-F238E27FC236}">
                <a16:creationId xmlns:a16="http://schemas.microsoft.com/office/drawing/2014/main" id="{467BDBFC-2B68-AC7D-0BFF-4DD20CF70610}"/>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1383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995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9742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8D523-CF8E-8DA5-BC73-80530486B75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41EA9A4-7867-02C0-F5A9-18E39145C63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0FC8760-2B03-66B1-75CE-CF48C58C1F5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ABC62B2-C7CE-F093-7A90-D51AE6D52F1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9230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63911-B85D-3590-4709-ABB4802BBEA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F8D2363-CDE2-C807-E91F-855FF9FAC20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4984CE2-E723-4EA0-1E79-6E4CB89FE9F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667BE51-D00C-3ECF-9C50-9C5454585F3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2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37892-B0BD-02F0-9F18-C4076504EE7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23D5B89-A68C-C375-A547-81798CFE521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20B0B69-24D4-6CB7-7DCE-F1FF38725D6D}"/>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475503B-2079-CAAA-2EBB-4231BA2294D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5776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8231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2467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8658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397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6598-1FD8-D20D-6E22-5C34E33F14D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C6497AB-4E5E-EE54-6E3E-6F13695BBCF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323097E-CEB2-23AE-2151-B8934E71D7A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B97D82E9-A03A-0F44-791D-46915CADEA7E}"/>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0568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7C59B-3D2E-80D2-2286-8A717E30995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71CC60D-1777-FE67-15F1-D4DC2EC4A6C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EBC83FB-212B-8ACB-2C9F-E78257F87074}"/>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7E7CE17-4F29-EF47-E5F1-E05D2A96107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5150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01D27-A24A-96A1-847A-3ADE945FF31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ECCD676-3104-75C6-5671-C610A6C78E1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DA22E3C-759A-0DB8-7FB7-61E08974116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0078F8E-59A1-C6CA-6917-2E57DEE4B26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2507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ABE2B-820B-392B-F96F-8015F51455F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647B043-A70E-5287-8256-DF50D1C88E5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F3C11B1-3248-A9E8-27E1-EF7CDC83C15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F9E08802-A027-3239-1318-C85F949FF2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39410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7538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21755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59ED-0A5D-4DAA-F4B9-F96BD7EBFB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BD0E015-599E-A016-6947-1C5C58D8DC3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9C6CAD-4523-BD72-BF53-36E48100252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C8C8076A-5A6C-5C2A-058C-D4CADA7A35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4845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484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0628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8CDF-2DE2-D2EF-A9E7-CA8553135AB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0878CC8-F059-AF7D-01E6-E8832B31F65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A385C92-0F0F-799D-DAF7-06354A0B119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DBE64C6-87AD-6955-28E4-50A9F9F6B76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9883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3AD6F-DBF1-5E6C-06DA-59FFE761638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1A2C7F3-DBCD-C53B-B0AA-74721A7DAA7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41BED9C-C541-0493-A7CD-42AFAC2309C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A21A31F0-1CEF-8822-237D-0190248A334E}"/>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493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01F71-2447-5116-FD1C-2031B55E738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BE9A75-8B72-4D8D-303C-79865DC57BE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5D7D9C7-1080-688A-82A1-C0C6661C453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BA4082F1-5160-9F20-A42B-0124D2DE6072}"/>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314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3088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3183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59ED-0A5D-4DAA-F4B9-F96BD7EBFB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BD0E015-599E-A016-6947-1C5C58D8DC3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9C6CAD-4523-BD72-BF53-36E48100252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C8C8076A-5A6C-5C2A-058C-D4CADA7A35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395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1"/>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pic>
        <p:nvPicPr>
          <p:cNvPr id="2" name="Picture 1">
            <a:extLst>
              <a:ext uri="{FF2B5EF4-FFF2-40B4-BE49-F238E27FC236}">
                <a16:creationId xmlns:a16="http://schemas.microsoft.com/office/drawing/2014/main" id="{C95D780F-3138-9CFB-BAAD-D68C3FEBF6D2}"/>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8038911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F9AA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Tree>
    <p:extLst>
      <p:ext uri="{BB962C8B-B14F-4D97-AF65-F5344CB8AC3E}">
        <p14:creationId xmlns:p14="http://schemas.microsoft.com/office/powerpoint/2010/main" val="192487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29975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627744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2_End Slide">
    <p:spTree>
      <p:nvGrpSpPr>
        <p:cNvPr id="1" name=""/>
        <p:cNvGrpSpPr/>
        <p:nvPr/>
      </p:nvGrpSpPr>
      <p:grpSpPr>
        <a:xfrm>
          <a:off x="0" y="0"/>
          <a:ext cx="0" cy="0"/>
          <a:chOff x="0" y="0"/>
          <a:chExt cx="0" cy="0"/>
        </a:xfrm>
      </p:grpSpPr>
      <p:sp>
        <p:nvSpPr>
          <p:cNvPr id="2" name="Graphic 4">
            <a:extLst>
              <a:ext uri="{FF2B5EF4-FFF2-40B4-BE49-F238E27FC236}">
                <a16:creationId xmlns:a16="http://schemas.microsoft.com/office/drawing/2014/main" id="{CCF001FA-70C0-6752-397F-969214FE05EF}"/>
              </a:ext>
            </a:extLst>
          </p:cNvPr>
          <p:cNvSpPr/>
          <p:nvPr userDrawn="1"/>
        </p:nvSpPr>
        <p:spPr>
          <a:xfrm rot="10800000" flipV="1">
            <a:off x="0" y="0"/>
            <a:ext cx="7775575" cy="7200900"/>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dirty="0"/>
          </a:p>
        </p:txBody>
      </p:sp>
      <p:sp>
        <p:nvSpPr>
          <p:cNvPr id="3" name="Freeform 2">
            <a:extLst>
              <a:ext uri="{FF2B5EF4-FFF2-40B4-BE49-F238E27FC236}">
                <a16:creationId xmlns:a16="http://schemas.microsoft.com/office/drawing/2014/main" id="{1014BA58-309E-3C3C-6389-760B2B56AA74}"/>
              </a:ext>
            </a:extLst>
          </p:cNvPr>
          <p:cNvSpPr/>
          <p:nvPr userDrawn="1"/>
        </p:nvSpPr>
        <p:spPr>
          <a:xfrm rot="6617883">
            <a:off x="2060885" y="3867010"/>
            <a:ext cx="403055" cy="2717978"/>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sp>
        <p:nvSpPr>
          <p:cNvPr id="37" name="Text Placeholder 32">
            <a:extLst>
              <a:ext uri="{FF2B5EF4-FFF2-40B4-BE49-F238E27FC236}">
                <a16:creationId xmlns:a16="http://schemas.microsoft.com/office/drawing/2014/main" id="{A3AE3F1A-5C0D-A13D-3F59-2073075AC239}"/>
              </a:ext>
            </a:extLst>
          </p:cNvPr>
          <p:cNvSpPr>
            <a:spLocks noGrp="1"/>
          </p:cNvSpPr>
          <p:nvPr>
            <p:ph type="body" sz="quarter" idx="20" hasCustomPrompt="1"/>
          </p:nvPr>
        </p:nvSpPr>
        <p:spPr>
          <a:xfrm>
            <a:off x="558632" y="10066850"/>
            <a:ext cx="3314191" cy="518298"/>
          </a:xfrm>
          <a:prstGeom prst="rect">
            <a:avLst/>
          </a:prstGeom>
        </p:spPr>
        <p:txBody>
          <a:bodyPr anchor="t">
            <a:noAutofit/>
          </a:bodyPr>
          <a:lstStyle>
            <a:lvl1pPr marL="0" indent="0" algn="l">
              <a:lnSpc>
                <a:spcPct val="100000"/>
              </a:lnSpc>
              <a:spcBef>
                <a:spcPts val="0"/>
              </a:spcBef>
              <a:buNone/>
              <a:defRPr sz="2400" b="0"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err="1"/>
              <a:t>www.eesfproject.eu</a:t>
            </a:r>
            <a:endParaRPr lang="en-GB" dirty="0"/>
          </a:p>
        </p:txBody>
      </p:sp>
      <p:sp>
        <p:nvSpPr>
          <p:cNvPr id="38" name="Text Placeholder 32">
            <a:extLst>
              <a:ext uri="{FF2B5EF4-FFF2-40B4-BE49-F238E27FC236}">
                <a16:creationId xmlns:a16="http://schemas.microsoft.com/office/drawing/2014/main" id="{1D894F8A-F6BE-66A4-6E18-E2F277501D20}"/>
              </a:ext>
            </a:extLst>
          </p:cNvPr>
          <p:cNvSpPr>
            <a:spLocks noGrp="1"/>
          </p:cNvSpPr>
          <p:nvPr>
            <p:ph type="body" sz="quarter" idx="30" hasCustomPrompt="1"/>
          </p:nvPr>
        </p:nvSpPr>
        <p:spPr>
          <a:xfrm>
            <a:off x="526494" y="6874504"/>
            <a:ext cx="6500273" cy="743603"/>
          </a:xfrm>
          <a:prstGeom prst="rect">
            <a:avLst/>
          </a:prstGeom>
        </p:spPr>
        <p:txBody>
          <a:bodyPr>
            <a:noAutofit/>
          </a:bodyPr>
          <a:lstStyle>
            <a:lvl1pPr marL="0" indent="0" algn="l">
              <a:buNone/>
              <a:defRPr sz="2900" b="1"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Follow our Journey</a:t>
            </a:r>
            <a:endParaRPr lang="en-US" dirty="0"/>
          </a:p>
        </p:txBody>
      </p:sp>
      <p:pic>
        <p:nvPicPr>
          <p:cNvPr id="6" name="Picture 5">
            <a:extLst>
              <a:ext uri="{FF2B5EF4-FFF2-40B4-BE49-F238E27FC236}">
                <a16:creationId xmlns:a16="http://schemas.microsoft.com/office/drawing/2014/main" id="{D4BEC148-33FF-1C30-ADD1-6451D065B643}"/>
              </a:ext>
            </a:extLst>
          </p:cNvPr>
          <p:cNvPicPr>
            <a:picLocks noChangeAspect="1"/>
          </p:cNvPicPr>
          <p:nvPr userDrawn="1"/>
        </p:nvPicPr>
        <p:blipFill>
          <a:blip r:embed="rId2"/>
          <a:stretch>
            <a:fillRect/>
          </a:stretch>
        </p:blipFill>
        <p:spPr>
          <a:xfrm>
            <a:off x="5883209" y="10018525"/>
            <a:ext cx="1380835" cy="307474"/>
          </a:xfrm>
          <a:prstGeom prst="rect">
            <a:avLst/>
          </a:prstGeom>
        </p:spPr>
      </p:pic>
      <p:grpSp>
        <p:nvGrpSpPr>
          <p:cNvPr id="117" name="Google Shape;23;p40">
            <a:extLst>
              <a:ext uri="{FF2B5EF4-FFF2-40B4-BE49-F238E27FC236}">
                <a16:creationId xmlns:a16="http://schemas.microsoft.com/office/drawing/2014/main" id="{1FC40666-0C59-C997-AF26-246F4EFD9A63}"/>
              </a:ext>
            </a:extLst>
          </p:cNvPr>
          <p:cNvGrpSpPr/>
          <p:nvPr userDrawn="1"/>
        </p:nvGrpSpPr>
        <p:grpSpPr>
          <a:xfrm>
            <a:off x="4117290" y="992947"/>
            <a:ext cx="2782011" cy="1420942"/>
            <a:chOff x="4117290" y="992947"/>
            <a:chExt cx="2782011" cy="1420942"/>
          </a:xfrm>
        </p:grpSpPr>
        <p:grpSp>
          <p:nvGrpSpPr>
            <p:cNvPr id="118" name="Google Shape;24;p40">
              <a:extLst>
                <a:ext uri="{FF2B5EF4-FFF2-40B4-BE49-F238E27FC236}">
                  <a16:creationId xmlns:a16="http://schemas.microsoft.com/office/drawing/2014/main" id="{9FD25D07-C315-0A48-F0D0-9EE618AF2EB3}"/>
                </a:ext>
              </a:extLst>
            </p:cNvPr>
            <p:cNvGrpSpPr/>
            <p:nvPr/>
          </p:nvGrpSpPr>
          <p:grpSpPr>
            <a:xfrm>
              <a:off x="4123411" y="1992416"/>
              <a:ext cx="2390265" cy="421473"/>
              <a:chOff x="4897134" y="4454262"/>
              <a:chExt cx="2390265" cy="421473"/>
            </a:xfrm>
          </p:grpSpPr>
          <p:sp>
            <p:nvSpPr>
              <p:cNvPr id="131" name="Google Shape;25;p40">
                <a:extLst>
                  <a:ext uri="{FF2B5EF4-FFF2-40B4-BE49-F238E27FC236}">
                    <a16:creationId xmlns:a16="http://schemas.microsoft.com/office/drawing/2014/main" id="{1E72BE3A-9276-AF02-D35D-E0800637EA50}"/>
                  </a:ext>
                </a:extLst>
              </p:cNvPr>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 name="Google Shape;26;p40">
                <a:extLst>
                  <a:ext uri="{FF2B5EF4-FFF2-40B4-BE49-F238E27FC236}">
                    <a16:creationId xmlns:a16="http://schemas.microsoft.com/office/drawing/2014/main" id="{34350CCA-5961-16D1-F6CD-1879D6DBF632}"/>
                  </a:ext>
                </a:extLst>
              </p:cNvPr>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 name="Google Shape;27;p40">
                <a:extLst>
                  <a:ext uri="{FF2B5EF4-FFF2-40B4-BE49-F238E27FC236}">
                    <a16:creationId xmlns:a16="http://schemas.microsoft.com/office/drawing/2014/main" id="{6359E99E-FA41-9B8E-7368-BF4DA174EFE3}"/>
                  </a:ext>
                </a:extLst>
              </p:cNvPr>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28;p40">
                <a:extLst>
                  <a:ext uri="{FF2B5EF4-FFF2-40B4-BE49-F238E27FC236}">
                    <a16:creationId xmlns:a16="http://schemas.microsoft.com/office/drawing/2014/main" id="{13EEBCA4-9E4A-9B1E-3FBB-B4442F686B2E}"/>
                  </a:ext>
                </a:extLst>
              </p:cNvPr>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 name="Google Shape;29;p40">
                <a:extLst>
                  <a:ext uri="{FF2B5EF4-FFF2-40B4-BE49-F238E27FC236}">
                    <a16:creationId xmlns:a16="http://schemas.microsoft.com/office/drawing/2014/main" id="{E86CE0DA-E05C-2625-8764-3C29CE81324C}"/>
                  </a:ext>
                </a:extLst>
              </p:cNvPr>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 name="Google Shape;30;p40">
                <a:extLst>
                  <a:ext uri="{FF2B5EF4-FFF2-40B4-BE49-F238E27FC236}">
                    <a16:creationId xmlns:a16="http://schemas.microsoft.com/office/drawing/2014/main" id="{B5462F3B-CA09-A6C6-ED6A-44AB8135DAAF}"/>
                  </a:ext>
                </a:extLst>
              </p:cNvPr>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 name="Google Shape;31;p40">
                <a:extLst>
                  <a:ext uri="{FF2B5EF4-FFF2-40B4-BE49-F238E27FC236}">
                    <a16:creationId xmlns:a16="http://schemas.microsoft.com/office/drawing/2014/main" id="{48DE61B1-77DB-239A-6238-936EB09B2748}"/>
                  </a:ext>
                </a:extLst>
              </p:cNvPr>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 name="Google Shape;32;p40">
                <a:extLst>
                  <a:ext uri="{FF2B5EF4-FFF2-40B4-BE49-F238E27FC236}">
                    <a16:creationId xmlns:a16="http://schemas.microsoft.com/office/drawing/2014/main" id="{C6DF64A8-21B5-D6DC-E89F-75509F10F58B}"/>
                  </a:ext>
                </a:extLst>
              </p:cNvPr>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33;p40">
                <a:extLst>
                  <a:ext uri="{FF2B5EF4-FFF2-40B4-BE49-F238E27FC236}">
                    <a16:creationId xmlns:a16="http://schemas.microsoft.com/office/drawing/2014/main" id="{2E0206B6-7B46-68A7-F0B6-54DB40DD15A3}"/>
                  </a:ext>
                </a:extLst>
              </p:cNvPr>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 name="Google Shape;34;p40">
                <a:extLst>
                  <a:ext uri="{FF2B5EF4-FFF2-40B4-BE49-F238E27FC236}">
                    <a16:creationId xmlns:a16="http://schemas.microsoft.com/office/drawing/2014/main" id="{034BCD44-5434-5110-159D-04286A5D45C6}"/>
                  </a:ext>
                </a:extLst>
              </p:cNvPr>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 name="Google Shape;35;p40">
                <a:extLst>
                  <a:ext uri="{FF2B5EF4-FFF2-40B4-BE49-F238E27FC236}">
                    <a16:creationId xmlns:a16="http://schemas.microsoft.com/office/drawing/2014/main" id="{AF507C75-A2E2-35BB-0BE8-341F98C25604}"/>
                  </a:ext>
                </a:extLst>
              </p:cNvPr>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36;p40">
                <a:extLst>
                  <a:ext uri="{FF2B5EF4-FFF2-40B4-BE49-F238E27FC236}">
                    <a16:creationId xmlns:a16="http://schemas.microsoft.com/office/drawing/2014/main" id="{479A2058-1363-5E9D-DB3B-0CA1D4CFCF78}"/>
                  </a:ext>
                </a:extLst>
              </p:cNvPr>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37;p40">
                <a:extLst>
                  <a:ext uri="{FF2B5EF4-FFF2-40B4-BE49-F238E27FC236}">
                    <a16:creationId xmlns:a16="http://schemas.microsoft.com/office/drawing/2014/main" id="{118D2EE1-EB9F-60B4-6DB0-A35AE1F42C79}"/>
                  </a:ext>
                </a:extLst>
              </p:cNvPr>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38;p40">
                <a:extLst>
                  <a:ext uri="{FF2B5EF4-FFF2-40B4-BE49-F238E27FC236}">
                    <a16:creationId xmlns:a16="http://schemas.microsoft.com/office/drawing/2014/main" id="{02AE8169-78BC-2ADC-E7F0-C0F0B989EE8D}"/>
                  </a:ext>
                </a:extLst>
              </p:cNvPr>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 name="Google Shape;39;p40">
                <a:extLst>
                  <a:ext uri="{FF2B5EF4-FFF2-40B4-BE49-F238E27FC236}">
                    <a16:creationId xmlns:a16="http://schemas.microsoft.com/office/drawing/2014/main" id="{9EA4C5DD-1475-92D9-8EBE-A76CA9A8C2B6}"/>
                  </a:ext>
                </a:extLst>
              </p:cNvPr>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40;p40">
                <a:extLst>
                  <a:ext uri="{FF2B5EF4-FFF2-40B4-BE49-F238E27FC236}">
                    <a16:creationId xmlns:a16="http://schemas.microsoft.com/office/drawing/2014/main" id="{FB8D47A2-4235-00F0-A671-89D420F3E6A4}"/>
                  </a:ext>
                </a:extLst>
              </p:cNvPr>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41;p40">
                <a:extLst>
                  <a:ext uri="{FF2B5EF4-FFF2-40B4-BE49-F238E27FC236}">
                    <a16:creationId xmlns:a16="http://schemas.microsoft.com/office/drawing/2014/main" id="{AD7FF0CC-A237-A1ED-EBE4-A3D442000BB4}"/>
                  </a:ext>
                </a:extLst>
              </p:cNvPr>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42;p40">
                <a:extLst>
                  <a:ext uri="{FF2B5EF4-FFF2-40B4-BE49-F238E27FC236}">
                    <a16:creationId xmlns:a16="http://schemas.microsoft.com/office/drawing/2014/main" id="{C31147E3-6DA1-71E9-855F-0AEEF73B315F}"/>
                  </a:ext>
                </a:extLst>
              </p:cNvPr>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43;p40">
                <a:extLst>
                  <a:ext uri="{FF2B5EF4-FFF2-40B4-BE49-F238E27FC236}">
                    <a16:creationId xmlns:a16="http://schemas.microsoft.com/office/drawing/2014/main" id="{098FA559-F3C5-6727-6A8E-2CCC43C47382}"/>
                  </a:ext>
                </a:extLst>
              </p:cNvPr>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44;p40">
                <a:extLst>
                  <a:ext uri="{FF2B5EF4-FFF2-40B4-BE49-F238E27FC236}">
                    <a16:creationId xmlns:a16="http://schemas.microsoft.com/office/drawing/2014/main" id="{C43638BB-F4F6-524A-06C8-09402488C4AA}"/>
                  </a:ext>
                </a:extLst>
              </p:cNvPr>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45;p40">
                <a:extLst>
                  <a:ext uri="{FF2B5EF4-FFF2-40B4-BE49-F238E27FC236}">
                    <a16:creationId xmlns:a16="http://schemas.microsoft.com/office/drawing/2014/main" id="{A5B5A383-A940-889A-8DD0-E834E24B087F}"/>
                  </a:ext>
                </a:extLst>
              </p:cNvPr>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46;p40">
                <a:extLst>
                  <a:ext uri="{FF2B5EF4-FFF2-40B4-BE49-F238E27FC236}">
                    <a16:creationId xmlns:a16="http://schemas.microsoft.com/office/drawing/2014/main" id="{9DBE096E-B871-4235-DAFA-7F78C7FB7339}"/>
                  </a:ext>
                </a:extLst>
              </p:cNvPr>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47;p40">
                <a:extLst>
                  <a:ext uri="{FF2B5EF4-FFF2-40B4-BE49-F238E27FC236}">
                    <a16:creationId xmlns:a16="http://schemas.microsoft.com/office/drawing/2014/main" id="{FB68C8CD-EC89-2A30-A58E-092A0395C320}"/>
                  </a:ext>
                </a:extLst>
              </p:cNvPr>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48;p40">
                <a:extLst>
                  <a:ext uri="{FF2B5EF4-FFF2-40B4-BE49-F238E27FC236}">
                    <a16:creationId xmlns:a16="http://schemas.microsoft.com/office/drawing/2014/main" id="{57756FD3-5138-B296-C6CD-58FEF8DC1BED}"/>
                  </a:ext>
                </a:extLst>
              </p:cNvPr>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49;p40">
                <a:extLst>
                  <a:ext uri="{FF2B5EF4-FFF2-40B4-BE49-F238E27FC236}">
                    <a16:creationId xmlns:a16="http://schemas.microsoft.com/office/drawing/2014/main" id="{54D89169-0F21-8AB1-7CE9-8B8D42F60B14}"/>
                  </a:ext>
                </a:extLst>
              </p:cNvPr>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50;p40">
                <a:extLst>
                  <a:ext uri="{FF2B5EF4-FFF2-40B4-BE49-F238E27FC236}">
                    <a16:creationId xmlns:a16="http://schemas.microsoft.com/office/drawing/2014/main" id="{E698EE43-F0DE-829B-936F-BEB1A5B05D24}"/>
                  </a:ext>
                </a:extLst>
              </p:cNvPr>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 name="Google Shape;51;p40">
                <a:extLst>
                  <a:ext uri="{FF2B5EF4-FFF2-40B4-BE49-F238E27FC236}">
                    <a16:creationId xmlns:a16="http://schemas.microsoft.com/office/drawing/2014/main" id="{B873FB39-3760-0ED3-DB15-2DC2393426A0}"/>
                  </a:ext>
                </a:extLst>
              </p:cNvPr>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 name="Google Shape;52;p40">
                <a:extLst>
                  <a:ext uri="{FF2B5EF4-FFF2-40B4-BE49-F238E27FC236}">
                    <a16:creationId xmlns:a16="http://schemas.microsoft.com/office/drawing/2014/main" id="{2641A9D1-FBD9-7B20-7F72-AE7E99E52F49}"/>
                  </a:ext>
                </a:extLst>
              </p:cNvPr>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 name="Google Shape;53;p40">
                <a:extLst>
                  <a:ext uri="{FF2B5EF4-FFF2-40B4-BE49-F238E27FC236}">
                    <a16:creationId xmlns:a16="http://schemas.microsoft.com/office/drawing/2014/main" id="{FA06724A-6578-97E0-0A1D-C3B2DB48B890}"/>
                  </a:ext>
                </a:extLst>
              </p:cNvPr>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54;p40">
                <a:extLst>
                  <a:ext uri="{FF2B5EF4-FFF2-40B4-BE49-F238E27FC236}">
                    <a16:creationId xmlns:a16="http://schemas.microsoft.com/office/drawing/2014/main" id="{2112D6C3-16D5-E7C4-44A9-24D981DAE451}"/>
                  </a:ext>
                </a:extLst>
              </p:cNvPr>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55;p40">
                <a:extLst>
                  <a:ext uri="{FF2B5EF4-FFF2-40B4-BE49-F238E27FC236}">
                    <a16:creationId xmlns:a16="http://schemas.microsoft.com/office/drawing/2014/main" id="{85F89D8D-A6DE-4C06-28A1-8EADB9D08EDB}"/>
                  </a:ext>
                </a:extLst>
              </p:cNvPr>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56;p40">
                <a:extLst>
                  <a:ext uri="{FF2B5EF4-FFF2-40B4-BE49-F238E27FC236}">
                    <a16:creationId xmlns:a16="http://schemas.microsoft.com/office/drawing/2014/main" id="{C71A5E29-E061-0738-E8DE-FB2986FB5F73}"/>
                  </a:ext>
                </a:extLst>
              </p:cNvPr>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57;p40">
                <a:extLst>
                  <a:ext uri="{FF2B5EF4-FFF2-40B4-BE49-F238E27FC236}">
                    <a16:creationId xmlns:a16="http://schemas.microsoft.com/office/drawing/2014/main" id="{440F2CFC-5363-AF87-FB81-579919F72C25}"/>
                  </a:ext>
                </a:extLst>
              </p:cNvPr>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58;p40">
                <a:extLst>
                  <a:ext uri="{FF2B5EF4-FFF2-40B4-BE49-F238E27FC236}">
                    <a16:creationId xmlns:a16="http://schemas.microsoft.com/office/drawing/2014/main" id="{4F4BACE7-6DE5-0540-FB20-6B797BDCD633}"/>
                  </a:ext>
                </a:extLst>
              </p:cNvPr>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59;p40">
                <a:extLst>
                  <a:ext uri="{FF2B5EF4-FFF2-40B4-BE49-F238E27FC236}">
                    <a16:creationId xmlns:a16="http://schemas.microsoft.com/office/drawing/2014/main" id="{D2D002B4-B50D-3F73-2F70-FBBD0C129E7F}"/>
                  </a:ext>
                </a:extLst>
              </p:cNvPr>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60;p40">
                <a:extLst>
                  <a:ext uri="{FF2B5EF4-FFF2-40B4-BE49-F238E27FC236}">
                    <a16:creationId xmlns:a16="http://schemas.microsoft.com/office/drawing/2014/main" id="{16FE4C8E-EECE-80F4-6C5B-DD27B6175364}"/>
                  </a:ext>
                </a:extLst>
              </p:cNvPr>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 name="Google Shape;61;p40">
                <a:extLst>
                  <a:ext uri="{FF2B5EF4-FFF2-40B4-BE49-F238E27FC236}">
                    <a16:creationId xmlns:a16="http://schemas.microsoft.com/office/drawing/2014/main" id="{75D9973F-4E1E-EBB1-4556-BACBBE354B18}"/>
                  </a:ext>
                </a:extLst>
              </p:cNvPr>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 name="Google Shape;62;p40">
                <a:extLst>
                  <a:ext uri="{FF2B5EF4-FFF2-40B4-BE49-F238E27FC236}">
                    <a16:creationId xmlns:a16="http://schemas.microsoft.com/office/drawing/2014/main" id="{DE9F8D77-6642-B164-4B55-3F4F215F3291}"/>
                  </a:ext>
                </a:extLst>
              </p:cNvPr>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 name="Google Shape;63;p40">
                <a:extLst>
                  <a:ext uri="{FF2B5EF4-FFF2-40B4-BE49-F238E27FC236}">
                    <a16:creationId xmlns:a16="http://schemas.microsoft.com/office/drawing/2014/main" id="{7E3C7ACD-9A7F-B31C-EDA7-AE601EC64F89}"/>
                  </a:ext>
                </a:extLst>
              </p:cNvPr>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 name="Google Shape;64;p40">
                <a:extLst>
                  <a:ext uri="{FF2B5EF4-FFF2-40B4-BE49-F238E27FC236}">
                    <a16:creationId xmlns:a16="http://schemas.microsoft.com/office/drawing/2014/main" id="{33EB6E08-3E56-D9F1-BEDF-472F9D71AFC0}"/>
                  </a:ext>
                </a:extLst>
              </p:cNvPr>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65;p40">
                <a:extLst>
                  <a:ext uri="{FF2B5EF4-FFF2-40B4-BE49-F238E27FC236}">
                    <a16:creationId xmlns:a16="http://schemas.microsoft.com/office/drawing/2014/main" id="{A40E5ED9-666A-3B0E-96FA-C91693735253}"/>
                  </a:ext>
                </a:extLst>
              </p:cNvPr>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19" name="Google Shape;66;p40">
              <a:extLst>
                <a:ext uri="{FF2B5EF4-FFF2-40B4-BE49-F238E27FC236}">
                  <a16:creationId xmlns:a16="http://schemas.microsoft.com/office/drawing/2014/main" id="{B4D7E85C-6296-F814-860B-D76F0847E6F3}"/>
                </a:ext>
              </a:extLst>
            </p:cNvPr>
            <p:cNvGrpSpPr/>
            <p:nvPr/>
          </p:nvGrpSpPr>
          <p:grpSpPr>
            <a:xfrm>
              <a:off x="4117290" y="992947"/>
              <a:ext cx="2782011" cy="871802"/>
              <a:chOff x="4891013" y="3454793"/>
              <a:chExt cx="2782011" cy="871802"/>
            </a:xfrm>
          </p:grpSpPr>
          <p:sp>
            <p:nvSpPr>
              <p:cNvPr id="120" name="Google Shape;67;p40">
                <a:extLst>
                  <a:ext uri="{FF2B5EF4-FFF2-40B4-BE49-F238E27FC236}">
                    <a16:creationId xmlns:a16="http://schemas.microsoft.com/office/drawing/2014/main" id="{62C745A6-CE0C-AE3E-6DC5-65C6353FD153}"/>
                  </a:ext>
                </a:extLst>
              </p:cNvPr>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 name="Google Shape;68;p40">
                <a:extLst>
                  <a:ext uri="{FF2B5EF4-FFF2-40B4-BE49-F238E27FC236}">
                    <a16:creationId xmlns:a16="http://schemas.microsoft.com/office/drawing/2014/main" id="{67324A20-683A-6C93-72DA-9E86661AADE2}"/>
                  </a:ext>
                </a:extLst>
              </p:cNvPr>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 name="Google Shape;69;p40">
                <a:extLst>
                  <a:ext uri="{FF2B5EF4-FFF2-40B4-BE49-F238E27FC236}">
                    <a16:creationId xmlns:a16="http://schemas.microsoft.com/office/drawing/2014/main" id="{86CB924F-9E40-65BA-2C0E-8851CC9B9781}"/>
                  </a:ext>
                </a:extLst>
              </p:cNvPr>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3" name="Google Shape;70;p40">
                <a:extLst>
                  <a:ext uri="{FF2B5EF4-FFF2-40B4-BE49-F238E27FC236}">
                    <a16:creationId xmlns:a16="http://schemas.microsoft.com/office/drawing/2014/main" id="{9043D7CF-76A8-378F-1BC8-A1392B0EFABA}"/>
                  </a:ext>
                </a:extLst>
              </p:cNvPr>
              <p:cNvGrpSpPr/>
              <p:nvPr/>
            </p:nvGrpSpPr>
            <p:grpSpPr>
              <a:xfrm>
                <a:off x="4891013" y="3454793"/>
                <a:ext cx="2782011" cy="871802"/>
                <a:chOff x="4891013" y="3454793"/>
                <a:chExt cx="2782011" cy="871802"/>
              </a:xfrm>
            </p:grpSpPr>
            <p:sp>
              <p:nvSpPr>
                <p:cNvPr id="125" name="Google Shape;71;p40">
                  <a:extLst>
                    <a:ext uri="{FF2B5EF4-FFF2-40B4-BE49-F238E27FC236}">
                      <a16:creationId xmlns:a16="http://schemas.microsoft.com/office/drawing/2014/main" id="{27770FD4-ABC5-2407-A99F-7F06AB16BE3A}"/>
                    </a:ext>
                  </a:extLst>
                </p:cNvPr>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72;p40">
                  <a:extLst>
                    <a:ext uri="{FF2B5EF4-FFF2-40B4-BE49-F238E27FC236}">
                      <a16:creationId xmlns:a16="http://schemas.microsoft.com/office/drawing/2014/main" id="{13B290C0-0A22-8F01-0099-7080CE28AC3C}"/>
                    </a:ext>
                  </a:extLst>
                </p:cNvPr>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73;p40">
                  <a:extLst>
                    <a:ext uri="{FF2B5EF4-FFF2-40B4-BE49-F238E27FC236}">
                      <a16:creationId xmlns:a16="http://schemas.microsoft.com/office/drawing/2014/main" id="{28428F40-B34A-D3CA-B73B-F34F4F23B082}"/>
                    </a:ext>
                  </a:extLst>
                </p:cNvPr>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8" name="Google Shape;74;p40">
                  <a:extLst>
                    <a:ext uri="{FF2B5EF4-FFF2-40B4-BE49-F238E27FC236}">
                      <a16:creationId xmlns:a16="http://schemas.microsoft.com/office/drawing/2014/main" id="{1B78A76E-21B1-B8E2-46B5-B579199D2803}"/>
                    </a:ext>
                  </a:extLst>
                </p:cNvPr>
                <p:cNvGrpSpPr/>
                <p:nvPr/>
              </p:nvGrpSpPr>
              <p:grpSpPr>
                <a:xfrm>
                  <a:off x="7055674" y="3454793"/>
                  <a:ext cx="617350" cy="871801"/>
                  <a:chOff x="7055674" y="3454793"/>
                  <a:chExt cx="617350" cy="871801"/>
                </a:xfrm>
              </p:grpSpPr>
              <p:sp>
                <p:nvSpPr>
                  <p:cNvPr id="129" name="Google Shape;75;p40">
                    <a:extLst>
                      <a:ext uri="{FF2B5EF4-FFF2-40B4-BE49-F238E27FC236}">
                        <a16:creationId xmlns:a16="http://schemas.microsoft.com/office/drawing/2014/main" id="{2F9855C4-BC77-3800-51AA-1B4CFDA80469}"/>
                      </a:ext>
                    </a:extLst>
                  </p:cNvPr>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76;p40">
                    <a:extLst>
                      <a:ext uri="{FF2B5EF4-FFF2-40B4-BE49-F238E27FC236}">
                        <a16:creationId xmlns:a16="http://schemas.microsoft.com/office/drawing/2014/main" id="{12175842-FFAD-4CB8-4E46-824236E27AE5}"/>
                      </a:ext>
                    </a:extLst>
                  </p:cNvPr>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124" name="Google Shape;77;p40">
                <a:extLst>
                  <a:ext uri="{FF2B5EF4-FFF2-40B4-BE49-F238E27FC236}">
                    <a16:creationId xmlns:a16="http://schemas.microsoft.com/office/drawing/2014/main" id="{6E6DFED3-5337-A55C-6865-B6B02D2D29C8}"/>
                  </a:ext>
                </a:extLst>
              </p:cNvPr>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Tree>
    <p:extLst>
      <p:ext uri="{BB962C8B-B14F-4D97-AF65-F5344CB8AC3E}">
        <p14:creationId xmlns:p14="http://schemas.microsoft.com/office/powerpoint/2010/main" val="9224350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2" name="Google Shape;11;p38">
            <a:extLst>
              <a:ext uri="{FF2B5EF4-FFF2-40B4-BE49-F238E27FC236}">
                <a16:creationId xmlns:a16="http://schemas.microsoft.com/office/drawing/2014/main" id="{6D500CED-AC18-5C9F-D0D3-09E8D9905B87}"/>
              </a:ext>
            </a:extLst>
          </p:cNvPr>
          <p:cNvGrpSpPr/>
          <p:nvPr userDrawn="1"/>
        </p:nvGrpSpPr>
        <p:grpSpPr>
          <a:xfrm>
            <a:off x="7337763" y="6373793"/>
            <a:ext cx="265889" cy="4141248"/>
            <a:chOff x="7279918" y="6143104"/>
            <a:chExt cx="265889" cy="4141247"/>
          </a:xfrm>
        </p:grpSpPr>
        <p:sp>
          <p:nvSpPr>
            <p:cNvPr id="3" name="Google Shape;12;p38">
              <a:extLst>
                <a:ext uri="{FF2B5EF4-FFF2-40B4-BE49-F238E27FC236}">
                  <a16:creationId xmlns:a16="http://schemas.microsoft.com/office/drawing/2014/main" id="{1A990E06-EBDF-8DC5-F162-57ACAD0CB6A6}"/>
                </a:ext>
              </a:extLst>
            </p:cNvPr>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dirty="0">
                  <a:solidFill>
                    <a:srgbClr val="1A3966"/>
                  </a:solidFill>
                  <a:latin typeface="Calibri"/>
                  <a:ea typeface="Calibri"/>
                  <a:cs typeface="Calibri"/>
                  <a:sym typeface="Calibri"/>
                </a:rPr>
                <a:t>Engineering Education for a Sustainable Future</a:t>
              </a:r>
              <a:endParaRPr dirty="0"/>
            </a:p>
          </p:txBody>
        </p:sp>
        <p:cxnSp>
          <p:nvCxnSpPr>
            <p:cNvPr id="4" name="Google Shape;13;p38">
              <a:extLst>
                <a:ext uri="{FF2B5EF4-FFF2-40B4-BE49-F238E27FC236}">
                  <a16:creationId xmlns:a16="http://schemas.microsoft.com/office/drawing/2014/main" id="{305307F0-DB5A-227C-BC71-ADC7E285E29F}"/>
                </a:ext>
              </a:extLst>
            </p:cNvPr>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5" name="Slide Number Placeholder 5">
            <a:extLst>
              <a:ext uri="{FF2B5EF4-FFF2-40B4-BE49-F238E27FC236}">
                <a16:creationId xmlns:a16="http://schemas.microsoft.com/office/drawing/2014/main" id="{C2F8FA71-180E-E67B-E34A-08C0D6647F36}"/>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72" r:id="rId5"/>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1007/BF02978462"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sciencedirect.com/journal/journal-of-hazardous-materials-advances"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www.sciencedirect.com/journal/journal-of-hazardous-materials-advances/vol/18/suppl/C"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creativecommons.org/licenses/by-sa/4.0/"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doi.org/10.1016/j.fuel.2017.07.050"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www.openlca.org/"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3">
          <a:extLst>
            <a:ext uri="{FF2B5EF4-FFF2-40B4-BE49-F238E27FC236}">
              <a16:creationId xmlns:a16="http://schemas.microsoft.com/office/drawing/2014/main" id="{068FEDC2-5A9B-B162-BDC8-95CA1F58F782}"/>
            </a:ext>
          </a:extLst>
        </p:cNvPr>
        <p:cNvGrpSpPr/>
        <p:nvPr/>
      </p:nvGrpSpPr>
      <p:grpSpPr>
        <a:xfrm>
          <a:off x="0" y="0"/>
          <a:ext cx="0" cy="0"/>
          <a:chOff x="0" y="0"/>
          <a:chExt cx="0" cy="0"/>
        </a:xfrm>
      </p:grpSpPr>
      <p:sp>
        <p:nvSpPr>
          <p:cNvPr id="1416" name="Google Shape;1416;p5">
            <a:extLst>
              <a:ext uri="{FF2B5EF4-FFF2-40B4-BE49-F238E27FC236}">
                <a16:creationId xmlns:a16="http://schemas.microsoft.com/office/drawing/2014/main" id="{6FF208A9-F88A-B5D0-673E-12B617CFCE2B}"/>
              </a:ext>
            </a:extLst>
          </p:cNvPr>
          <p:cNvSpPr txBox="1">
            <a:spLocks noGrp="1"/>
          </p:cNvSpPr>
          <p:nvPr>
            <p:ph type="body" sz="quarter" idx="16"/>
          </p:nvPr>
        </p:nvSpPr>
        <p:spPr>
          <a:xfrm>
            <a:off x="611859" y="4694489"/>
            <a:ext cx="3029914" cy="1783557"/>
          </a:xfrm>
          <a:prstGeom prst="rect">
            <a:avLst/>
          </a:prstGeom>
          <a:noFill/>
          <a:ln>
            <a:noFill/>
          </a:ln>
        </p:spPr>
        <p:txBody>
          <a:bodyPr spcFirstLastPara="1" wrap="square" lIns="91425" tIns="45700" rIns="91425" bIns="45700" anchor="t" anchorCtr="0">
            <a:noAutofit/>
          </a:bodyPr>
          <a:lstStyle/>
          <a:p>
            <a:pPr>
              <a:lnSpc>
                <a:spcPts val="3040"/>
              </a:lnSpc>
              <a:buClr>
                <a:schemeClr val="lt1"/>
              </a:buClr>
              <a:buSzPts val="3600"/>
            </a:pPr>
            <a:r>
              <a:rPr lang="en-GB" sz="3000" b="0" i="1" noProof="0" dirty="0">
                <a:latin typeface="Calibri"/>
                <a:ea typeface="Open Sans"/>
                <a:cs typeface="Calibri"/>
              </a:rPr>
              <a:t>Life Cycle  Assessment</a:t>
            </a:r>
            <a:endParaRPr lang="en-GB" sz="3000" b="0" i="1" noProof="0" dirty="0"/>
          </a:p>
        </p:txBody>
      </p:sp>
      <p:sp>
        <p:nvSpPr>
          <p:cNvPr id="10" name="Text Placeholder 9">
            <a:extLst>
              <a:ext uri="{FF2B5EF4-FFF2-40B4-BE49-F238E27FC236}">
                <a16:creationId xmlns:a16="http://schemas.microsoft.com/office/drawing/2014/main" id="{964AEAA4-B824-D582-679F-576D2606F84E}"/>
              </a:ext>
            </a:extLst>
          </p:cNvPr>
          <p:cNvSpPr>
            <a:spLocks noGrp="1"/>
          </p:cNvSpPr>
          <p:nvPr>
            <p:ph type="body" sz="quarter" idx="19"/>
          </p:nvPr>
        </p:nvSpPr>
        <p:spPr>
          <a:xfrm>
            <a:off x="611859" y="3852885"/>
            <a:ext cx="3029914" cy="841604"/>
          </a:xfrm>
        </p:spPr>
        <p:txBody>
          <a:bodyPr/>
          <a:lstStyle/>
          <a:p>
            <a:r>
              <a:rPr lang="en-GB" sz="3400" b="1" noProof="0" dirty="0"/>
              <a:t>Module 3</a:t>
            </a:r>
          </a:p>
        </p:txBody>
      </p:sp>
      <p:cxnSp>
        <p:nvCxnSpPr>
          <p:cNvPr id="1418" name="Google Shape;1418;p5">
            <a:extLst>
              <a:ext uri="{FF2B5EF4-FFF2-40B4-BE49-F238E27FC236}">
                <a16:creationId xmlns:a16="http://schemas.microsoft.com/office/drawing/2014/main" id="{7B104E0A-0662-616D-567E-ECD1E6E1F52A}"/>
              </a:ext>
            </a:extLst>
          </p:cNvPr>
          <p:cNvCxnSpPr/>
          <p:nvPr/>
        </p:nvCxnSpPr>
        <p:spPr>
          <a:xfrm>
            <a:off x="-42318" y="4456903"/>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Google Shape;1416;p5">
            <a:extLst>
              <a:ext uri="{FF2B5EF4-FFF2-40B4-BE49-F238E27FC236}">
                <a16:creationId xmlns:a16="http://schemas.microsoft.com/office/drawing/2014/main" id="{C523B2E3-5D0F-AEFD-9B4F-546430D644C6}"/>
              </a:ext>
            </a:extLst>
          </p:cNvPr>
          <p:cNvSpPr txBox="1">
            <a:spLocks/>
          </p:cNvSpPr>
          <p:nvPr/>
        </p:nvSpPr>
        <p:spPr>
          <a:xfrm>
            <a:off x="613044" y="6258237"/>
            <a:ext cx="3520759" cy="228359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0" marR="0" lvl="0" indent="0" algn="l" rtl="0">
              <a:lnSpc>
                <a:spcPts val="3940"/>
              </a:lnSpc>
              <a:spcBef>
                <a:spcPts val="0"/>
              </a:spcBef>
              <a:spcAft>
                <a:spcPts val="0"/>
              </a:spcAft>
              <a:buClr>
                <a:srgbClr val="000000"/>
              </a:buClr>
              <a:buFont typeface="Arial"/>
              <a:buNone/>
              <a:defRPr sz="3800" b="1" i="0" u="none" strike="noStrike" cap="none">
                <a:solidFill>
                  <a:schemeClr val="bg1"/>
                </a:solidFill>
                <a:latin typeface="Calibri" panose="020F0502020204030204" pitchFamily="34" charset="0"/>
                <a:ea typeface="Open Sans" panose="020B0606030504020204" pitchFamily="34" charset="0"/>
                <a:cs typeface="Calibri" panose="020F0502020204030204" pitchFamily="34" charset="0"/>
                <a:sym typeface="Arial"/>
              </a:defRPr>
            </a:lvl1pPr>
            <a:lvl2pPr marL="377967" marR="0" lvl="1"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2pPr>
            <a:lvl3pPr marL="755934" marR="0" lvl="2"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3pPr>
            <a:lvl4pPr marL="1133901" marR="0" lvl="3"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4pPr>
            <a:lvl5pPr marL="1511869" marR="0" lvl="4"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2000"/>
              </a:lnSpc>
              <a:buClr>
                <a:schemeClr val="lt1"/>
              </a:buClr>
              <a:buSzPts val="3600"/>
            </a:pPr>
            <a:r>
              <a:rPr lang="en-GB" sz="2000" b="0" i="1" noProof="0" dirty="0">
                <a:latin typeface="Calibri"/>
                <a:ea typeface="Open Sans"/>
                <a:cs typeface="Calibri"/>
              </a:rPr>
              <a:t>Instituto Politécnico do Porto (P.PORTO)</a:t>
            </a:r>
          </a:p>
          <a:p>
            <a:pPr>
              <a:lnSpc>
                <a:spcPts val="2000"/>
              </a:lnSpc>
              <a:buSzPts val="3600"/>
            </a:pPr>
            <a:r>
              <a:rPr lang="en-GB" sz="2000" b="0" i="1" noProof="0" dirty="0">
                <a:latin typeface="Calibri"/>
                <a:ea typeface="Open Sans"/>
                <a:cs typeface="Calibri"/>
              </a:rPr>
              <a:t>Florinda F. Martins, ffm@isep.ipp.pt</a:t>
            </a:r>
          </a:p>
          <a:p>
            <a:pPr>
              <a:lnSpc>
                <a:spcPts val="2000"/>
              </a:lnSpc>
              <a:buSzPts val="3600"/>
            </a:pPr>
            <a:r>
              <a:rPr lang="en-GB" sz="2000" b="0" i="1" noProof="0" dirty="0">
                <a:latin typeface="Calibri"/>
                <a:ea typeface="Open Sans"/>
                <a:cs typeface="Calibri"/>
              </a:rPr>
              <a:t>Nídia Sá Caetano</a:t>
            </a:r>
          </a:p>
          <a:p>
            <a:pPr>
              <a:lnSpc>
                <a:spcPts val="2000"/>
              </a:lnSpc>
              <a:buSzPts val="3600"/>
            </a:pPr>
            <a:r>
              <a:rPr lang="en-GB" sz="2000" b="0" i="1" noProof="0" dirty="0">
                <a:latin typeface="Calibri"/>
                <a:ea typeface="Open Sans"/>
                <a:cs typeface="Calibri"/>
              </a:rPr>
              <a:t>Carlos Felgueiras</a:t>
            </a:r>
          </a:p>
          <a:p>
            <a:pPr>
              <a:lnSpc>
                <a:spcPts val="2000"/>
              </a:lnSpc>
              <a:buSzPts val="3600"/>
            </a:pPr>
            <a:r>
              <a:rPr lang="en-GB" sz="2000" b="0" i="1" noProof="0" dirty="0">
                <a:latin typeface="Calibri"/>
                <a:ea typeface="Open Sans"/>
                <a:cs typeface="Calibri"/>
              </a:rPr>
              <a:t>Paulo Silva</a:t>
            </a:r>
          </a:p>
          <a:p>
            <a:pPr>
              <a:lnSpc>
                <a:spcPts val="2000"/>
              </a:lnSpc>
              <a:buSzPts val="3600"/>
            </a:pPr>
            <a:endParaRPr lang="en-GB" sz="2000" b="0" i="1" noProof="0" dirty="0"/>
          </a:p>
          <a:p>
            <a:pPr>
              <a:lnSpc>
                <a:spcPts val="2000"/>
              </a:lnSpc>
              <a:buSzPts val="3600"/>
            </a:pPr>
            <a:endParaRPr lang="en-GB" sz="2000" b="0" i="1" noProof="0" dirty="0"/>
          </a:p>
        </p:txBody>
      </p:sp>
      <p:pic>
        <p:nvPicPr>
          <p:cNvPr id="3" name="Picture 2">
            <a:extLst>
              <a:ext uri="{FF2B5EF4-FFF2-40B4-BE49-F238E27FC236}">
                <a16:creationId xmlns:a16="http://schemas.microsoft.com/office/drawing/2014/main" id="{553343F8-7D83-DB38-3EE5-1BEF7A7B06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0189" y="10426230"/>
            <a:ext cx="876630" cy="306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915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65" name="Google Shape;1299;p20"/>
          <p:cNvGrpSpPr/>
          <p:nvPr/>
        </p:nvGrpSpPr>
        <p:grpSpPr>
          <a:xfrm>
            <a:off x="3782209" y="5989873"/>
            <a:ext cx="1786200" cy="1256990"/>
            <a:chOff x="3849338" y="8684109"/>
            <a:chExt cx="1786200" cy="1256990"/>
          </a:xfrm>
        </p:grpSpPr>
        <p:sp>
          <p:nvSpPr>
            <p:cNvPr id="66" name="Google Shape;1300;p20"/>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67" name="Google Shape;1301;p20"/>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68" name="Google Shape;1302;p20"/>
            <p:cNvGrpSpPr/>
            <p:nvPr/>
          </p:nvGrpSpPr>
          <p:grpSpPr>
            <a:xfrm>
              <a:off x="4464143" y="8873612"/>
              <a:ext cx="560946" cy="503292"/>
              <a:chOff x="5591874" y="2370217"/>
              <a:chExt cx="948345" cy="850874"/>
            </a:xfrm>
          </p:grpSpPr>
          <p:sp>
            <p:nvSpPr>
              <p:cNvPr id="69" name="Google Shape;1303;p20"/>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0" name="Google Shape;1304;p20"/>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71" name="Google Shape;1305;p20"/>
              <p:cNvGrpSpPr/>
              <p:nvPr/>
            </p:nvGrpSpPr>
            <p:grpSpPr>
              <a:xfrm>
                <a:off x="5591874" y="2370217"/>
                <a:ext cx="948345" cy="850874"/>
                <a:chOff x="5591874" y="2370217"/>
                <a:chExt cx="948345" cy="850874"/>
              </a:xfrm>
            </p:grpSpPr>
            <p:sp>
              <p:nvSpPr>
                <p:cNvPr id="72" name="Google Shape;1306;p20"/>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3" name="Google Shape;1307;p20"/>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4" name="Google Shape;1308;p20"/>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5" name="Google Shape;1309;p20"/>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6" name="Google Shape;1310;p20"/>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77" name="Google Shape;1323;p20"/>
          <p:cNvGrpSpPr/>
          <p:nvPr/>
        </p:nvGrpSpPr>
        <p:grpSpPr>
          <a:xfrm>
            <a:off x="2340236" y="6012032"/>
            <a:ext cx="1786200" cy="1256990"/>
            <a:chOff x="3799071" y="7179934"/>
            <a:chExt cx="1786200" cy="1256990"/>
          </a:xfrm>
        </p:grpSpPr>
        <p:sp>
          <p:nvSpPr>
            <p:cNvPr id="78" name="Google Shape;1324;p20"/>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79" name="Google Shape;1325;p20"/>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80" name="Google Shape;1326;p20"/>
            <p:cNvGrpSpPr/>
            <p:nvPr/>
          </p:nvGrpSpPr>
          <p:grpSpPr>
            <a:xfrm>
              <a:off x="4412936" y="7356312"/>
              <a:ext cx="554960" cy="554415"/>
              <a:chOff x="10376768" y="2334933"/>
              <a:chExt cx="920484" cy="919581"/>
            </a:xfrm>
          </p:grpSpPr>
          <p:sp>
            <p:nvSpPr>
              <p:cNvPr id="81" name="Google Shape;1327;p20"/>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2" name="Google Shape;1328;p20"/>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83" name="Google Shape;1329;p20"/>
              <p:cNvGrpSpPr/>
              <p:nvPr/>
            </p:nvGrpSpPr>
            <p:grpSpPr>
              <a:xfrm>
                <a:off x="10376768" y="2334933"/>
                <a:ext cx="920484" cy="919581"/>
                <a:chOff x="10376768" y="2334933"/>
                <a:chExt cx="920484" cy="919581"/>
              </a:xfrm>
            </p:grpSpPr>
            <p:sp>
              <p:nvSpPr>
                <p:cNvPr id="84" name="Google Shape;1330;p2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5" name="Google Shape;1331;p2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2" name="Group 1">
            <a:extLst>
              <a:ext uri="{FF2B5EF4-FFF2-40B4-BE49-F238E27FC236}">
                <a16:creationId xmlns:a16="http://schemas.microsoft.com/office/drawing/2014/main" id="{406C996A-9F64-28EE-01FA-5C48C8ABB2F4}"/>
              </a:ext>
            </a:extLst>
          </p:cNvPr>
          <p:cNvGrpSpPr/>
          <p:nvPr/>
        </p:nvGrpSpPr>
        <p:grpSpPr>
          <a:xfrm>
            <a:off x="632678" y="-165007"/>
            <a:ext cx="7206112" cy="1857481"/>
            <a:chOff x="632678" y="-165007"/>
            <a:chExt cx="7206112" cy="1857481"/>
          </a:xfrm>
        </p:grpSpPr>
        <p:grpSp>
          <p:nvGrpSpPr>
            <p:cNvPr id="4" name="Group 3">
              <a:extLst>
                <a:ext uri="{FF2B5EF4-FFF2-40B4-BE49-F238E27FC236}">
                  <a16:creationId xmlns:a16="http://schemas.microsoft.com/office/drawing/2014/main" id="{0F9F9A9B-D54D-E01F-975F-0B7522B02249}"/>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8F09EE9B-EEEA-1671-066B-ED8A761B15E5}"/>
                  </a:ext>
                </a:extLst>
              </p:cNvPr>
              <p:cNvGrpSpPr/>
              <p:nvPr/>
            </p:nvGrpSpPr>
            <p:grpSpPr>
              <a:xfrm>
                <a:off x="879243" y="4589"/>
                <a:ext cx="6959547" cy="1670099"/>
                <a:chOff x="1505149" y="-412626"/>
                <a:chExt cx="7631626" cy="1831381"/>
              </a:xfrm>
            </p:grpSpPr>
            <p:sp>
              <p:nvSpPr>
                <p:cNvPr id="12" name="Rectangle 107">
                  <a:extLst>
                    <a:ext uri="{FF2B5EF4-FFF2-40B4-BE49-F238E27FC236}">
                      <a16:creationId xmlns:a16="http://schemas.microsoft.com/office/drawing/2014/main" id="{23553362-DC67-665E-D86F-B3F1F4705FD9}"/>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1AE835B4-A1D7-0196-CB9D-52B6D9F8C09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8" name="Text Placeholder 32">
                <a:extLst>
                  <a:ext uri="{FF2B5EF4-FFF2-40B4-BE49-F238E27FC236}">
                    <a16:creationId xmlns:a16="http://schemas.microsoft.com/office/drawing/2014/main" id="{9D5E21DA-585A-83A4-9F93-82C7136F5C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A4DAF40-9191-EBF6-83C6-E824B1CD750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16439EF7-7FB5-D0B4-73DC-1CC22C518D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293" name="Text Placeholder 1">
              <a:extLst>
                <a:ext uri="{FF2B5EF4-FFF2-40B4-BE49-F238E27FC236}">
                  <a16:creationId xmlns:a16="http://schemas.microsoft.com/office/drawing/2014/main" id="{3300A57E-D5F0-16A0-4BEE-EDEC77932A6C}"/>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
        <p:nvSpPr>
          <p:cNvPr id="6" name="Text Placeholder 4">
            <a:extLst>
              <a:ext uri="{FF2B5EF4-FFF2-40B4-BE49-F238E27FC236}">
                <a16:creationId xmlns:a16="http://schemas.microsoft.com/office/drawing/2014/main" id="{35B514E1-9F62-8F97-7B12-D40168934924}"/>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14" name="Text Placeholder 6">
            <a:extLst>
              <a:ext uri="{FF2B5EF4-FFF2-40B4-BE49-F238E27FC236}">
                <a16:creationId xmlns:a16="http://schemas.microsoft.com/office/drawing/2014/main" id="{F7BE190C-5BBE-83BD-01DC-3B0300277D6E}"/>
              </a:ext>
            </a:extLst>
          </p:cNvPr>
          <p:cNvSpPr txBox="1">
            <a:spLocks/>
          </p:cNvSpPr>
          <p:nvPr/>
        </p:nvSpPr>
        <p:spPr>
          <a:xfrm>
            <a:off x="879244" y="2182368"/>
            <a:ext cx="6356916"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a:t>
            </a:r>
            <a:r>
              <a:rPr lang="en-GB" sz="1400" b="1" i="1" noProof="0" dirty="0" err="1">
                <a:latin typeface="Calibri" panose="020F0502020204030204" pitchFamily="34" charset="0"/>
                <a:cs typeface="Calibri" panose="020F0502020204030204" pitchFamily="34" charset="0"/>
              </a:rPr>
              <a:t>analyze</a:t>
            </a:r>
            <a:r>
              <a:rPr lang="en-GB" sz="1400" b="1" i="1" noProof="0" dirty="0">
                <a:latin typeface="Calibri" panose="020F0502020204030204" pitchFamily="34" charset="0"/>
                <a:cs typeface="Calibri" panose="020F0502020204030204" pitchFamily="34" charset="0"/>
              </a:rPr>
              <a:t> and identify the impacts linked to products and services, understanding better their role in the society and their co-responsibility in the state of things, making it easier to make a shift to more sustainable way of living.</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16" name="Straight Connector 15">
            <a:extLst>
              <a:ext uri="{FF2B5EF4-FFF2-40B4-BE49-F238E27FC236}">
                <a16:creationId xmlns:a16="http://schemas.microsoft.com/office/drawing/2014/main" id="{7901F87A-D1A0-D016-7530-7BB133A253C5}"/>
              </a:ext>
            </a:extLst>
          </p:cNvPr>
          <p:cNvCxnSpPr>
            <a:cxnSpLocks/>
          </p:cNvCxnSpPr>
          <p:nvPr/>
        </p:nvCxnSpPr>
        <p:spPr>
          <a:xfrm flipH="1">
            <a:off x="865562" y="775139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1095047-AB2D-71DF-45B8-0095142AB276}"/>
              </a:ext>
            </a:extLst>
          </p:cNvPr>
          <p:cNvSpPr txBox="1"/>
          <p:nvPr/>
        </p:nvSpPr>
        <p:spPr>
          <a:xfrm>
            <a:off x="1437697" y="7586608"/>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106" name="Google Shape;894;p19">
            <a:extLst>
              <a:ext uri="{FF2B5EF4-FFF2-40B4-BE49-F238E27FC236}">
                <a16:creationId xmlns:a16="http://schemas.microsoft.com/office/drawing/2014/main" id="{BF94AC76-B6FE-60AB-A98C-69AAC9AE1C29}"/>
              </a:ext>
            </a:extLst>
          </p:cNvPr>
          <p:cNvGrpSpPr/>
          <p:nvPr/>
        </p:nvGrpSpPr>
        <p:grpSpPr>
          <a:xfrm>
            <a:off x="5565345" y="8418453"/>
            <a:ext cx="1786282" cy="1256967"/>
            <a:chOff x="453650" y="6748557"/>
            <a:chExt cx="1786282" cy="1256967"/>
          </a:xfrm>
        </p:grpSpPr>
        <p:sp>
          <p:nvSpPr>
            <p:cNvPr id="107" name="Google Shape;895;p19">
              <a:extLst>
                <a:ext uri="{FF2B5EF4-FFF2-40B4-BE49-F238E27FC236}">
                  <a16:creationId xmlns:a16="http://schemas.microsoft.com/office/drawing/2014/main" id="{9D7F907A-A871-3B1E-F37C-419D5E5132CE}"/>
                </a:ext>
              </a:extLst>
            </p:cNvPr>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08" name="Google Shape;896;p19">
              <a:extLst>
                <a:ext uri="{FF2B5EF4-FFF2-40B4-BE49-F238E27FC236}">
                  <a16:creationId xmlns:a16="http://schemas.microsoft.com/office/drawing/2014/main" id="{8DB64F11-1EEE-7E4F-2DAD-BD2F112E88BA}"/>
                </a:ext>
              </a:extLst>
            </p:cNvPr>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09" name="Google Shape;897;p19">
              <a:extLst>
                <a:ext uri="{FF2B5EF4-FFF2-40B4-BE49-F238E27FC236}">
                  <a16:creationId xmlns:a16="http://schemas.microsoft.com/office/drawing/2014/main" id="{233C6A1B-E5DE-39E0-0397-EC8F16F96DE7}"/>
                </a:ext>
              </a:extLst>
            </p:cNvPr>
            <p:cNvGrpSpPr/>
            <p:nvPr/>
          </p:nvGrpSpPr>
          <p:grpSpPr>
            <a:xfrm>
              <a:off x="1033393" y="6893353"/>
              <a:ext cx="626376" cy="624807"/>
              <a:chOff x="6480067" y="1995774"/>
              <a:chExt cx="1097107" cy="1094361"/>
            </a:xfrm>
          </p:grpSpPr>
          <p:sp>
            <p:nvSpPr>
              <p:cNvPr id="110" name="Google Shape;898;p19">
                <a:extLst>
                  <a:ext uri="{FF2B5EF4-FFF2-40B4-BE49-F238E27FC236}">
                    <a16:creationId xmlns:a16="http://schemas.microsoft.com/office/drawing/2014/main" id="{A28BBA2C-4F57-09DA-4D0C-8FC3CA05983F}"/>
                  </a:ext>
                </a:extLst>
              </p:cNvPr>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11" name="Google Shape;899;p19">
                <a:extLst>
                  <a:ext uri="{FF2B5EF4-FFF2-40B4-BE49-F238E27FC236}">
                    <a16:creationId xmlns:a16="http://schemas.microsoft.com/office/drawing/2014/main" id="{5D5DBC1A-C9E2-5213-80FE-159CB4582DA0}"/>
                  </a:ext>
                </a:extLst>
              </p:cNvPr>
              <p:cNvGrpSpPr/>
              <p:nvPr/>
            </p:nvGrpSpPr>
            <p:grpSpPr>
              <a:xfrm>
                <a:off x="6480067" y="1995774"/>
                <a:ext cx="1097107" cy="943509"/>
                <a:chOff x="6480067" y="1995774"/>
                <a:chExt cx="1097107" cy="943509"/>
              </a:xfrm>
            </p:grpSpPr>
            <p:sp>
              <p:nvSpPr>
                <p:cNvPr id="164" name="Google Shape;900;p19">
                  <a:extLst>
                    <a:ext uri="{FF2B5EF4-FFF2-40B4-BE49-F238E27FC236}">
                      <a16:creationId xmlns:a16="http://schemas.microsoft.com/office/drawing/2014/main" id="{D71626FC-E9A7-428E-97A5-C7D334627F84}"/>
                    </a:ext>
                  </a:extLst>
                </p:cNvPr>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5" name="Google Shape;901;p19">
                  <a:extLst>
                    <a:ext uri="{FF2B5EF4-FFF2-40B4-BE49-F238E27FC236}">
                      <a16:creationId xmlns:a16="http://schemas.microsoft.com/office/drawing/2014/main" id="{81C33518-362A-EC13-58AC-DB3E0D3E68A4}"/>
                    </a:ext>
                  </a:extLst>
                </p:cNvPr>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6" name="Google Shape;902;p19">
                  <a:extLst>
                    <a:ext uri="{FF2B5EF4-FFF2-40B4-BE49-F238E27FC236}">
                      <a16:creationId xmlns:a16="http://schemas.microsoft.com/office/drawing/2014/main" id="{F3BA9438-D9CE-DC7A-8BF3-2FCF46A140CE}"/>
                    </a:ext>
                  </a:extLst>
                </p:cNvPr>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112" name="Google Shape;903;p19">
                <a:extLst>
                  <a:ext uri="{FF2B5EF4-FFF2-40B4-BE49-F238E27FC236}">
                    <a16:creationId xmlns:a16="http://schemas.microsoft.com/office/drawing/2014/main" id="{3BDA7B3E-63CD-F0D8-5DCA-BB3E3F2B67D8}"/>
                  </a:ext>
                </a:extLst>
              </p:cNvPr>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4" name="Google Shape;904;p19">
                <a:extLst>
                  <a:ext uri="{FF2B5EF4-FFF2-40B4-BE49-F238E27FC236}">
                    <a16:creationId xmlns:a16="http://schemas.microsoft.com/office/drawing/2014/main" id="{E1916CDB-D090-00F3-78FE-2F0817CEC528}"/>
                  </a:ext>
                </a:extLst>
              </p:cNvPr>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5" name="Google Shape;905;p19">
                <a:extLst>
                  <a:ext uri="{FF2B5EF4-FFF2-40B4-BE49-F238E27FC236}">
                    <a16:creationId xmlns:a16="http://schemas.microsoft.com/office/drawing/2014/main" id="{3BB43B3F-D2C2-AF16-B9C7-43DAA3DD7DC2}"/>
                  </a:ext>
                </a:extLst>
              </p:cNvPr>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6" name="Google Shape;906;p19">
                <a:extLst>
                  <a:ext uri="{FF2B5EF4-FFF2-40B4-BE49-F238E27FC236}">
                    <a16:creationId xmlns:a16="http://schemas.microsoft.com/office/drawing/2014/main" id="{A0C6773F-951F-4204-4258-AAA5541C188D}"/>
                  </a:ext>
                </a:extLst>
              </p:cNvPr>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7" name="Google Shape;907;p19">
                <a:extLst>
                  <a:ext uri="{FF2B5EF4-FFF2-40B4-BE49-F238E27FC236}">
                    <a16:creationId xmlns:a16="http://schemas.microsoft.com/office/drawing/2014/main" id="{0E2F5A0C-A8B3-250D-7728-FF47D46E6F62}"/>
                  </a:ext>
                </a:extLst>
              </p:cNvPr>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8" name="Google Shape;908;p19">
                <a:extLst>
                  <a:ext uri="{FF2B5EF4-FFF2-40B4-BE49-F238E27FC236}">
                    <a16:creationId xmlns:a16="http://schemas.microsoft.com/office/drawing/2014/main" id="{A0417CCB-4A61-BF09-66DC-91E45A5E93C8}"/>
                  </a:ext>
                </a:extLst>
              </p:cNvPr>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9" name="Google Shape;909;p19">
                <a:extLst>
                  <a:ext uri="{FF2B5EF4-FFF2-40B4-BE49-F238E27FC236}">
                    <a16:creationId xmlns:a16="http://schemas.microsoft.com/office/drawing/2014/main" id="{AF831227-23F3-FB1F-849A-C6EE811FBE5C}"/>
                  </a:ext>
                </a:extLst>
              </p:cNvPr>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0" name="Google Shape;910;p19">
                <a:extLst>
                  <a:ext uri="{FF2B5EF4-FFF2-40B4-BE49-F238E27FC236}">
                    <a16:creationId xmlns:a16="http://schemas.microsoft.com/office/drawing/2014/main" id="{3A5C2764-9387-E5CF-3CD8-3674EB1C0448}"/>
                  </a:ext>
                </a:extLst>
              </p:cNvPr>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1" name="Google Shape;911;p19">
                <a:extLst>
                  <a:ext uri="{FF2B5EF4-FFF2-40B4-BE49-F238E27FC236}">
                    <a16:creationId xmlns:a16="http://schemas.microsoft.com/office/drawing/2014/main" id="{9EBF347C-2784-666B-6318-008B71C6978C}"/>
                  </a:ext>
                </a:extLst>
              </p:cNvPr>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2" name="Google Shape;912;p19">
                <a:extLst>
                  <a:ext uri="{FF2B5EF4-FFF2-40B4-BE49-F238E27FC236}">
                    <a16:creationId xmlns:a16="http://schemas.microsoft.com/office/drawing/2014/main" id="{FA6C3168-BE11-E2F1-62CD-D547C15275D1}"/>
                  </a:ext>
                </a:extLst>
              </p:cNvPr>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3" name="Google Shape;913;p19">
                <a:extLst>
                  <a:ext uri="{FF2B5EF4-FFF2-40B4-BE49-F238E27FC236}">
                    <a16:creationId xmlns:a16="http://schemas.microsoft.com/office/drawing/2014/main" id="{A25E5CC0-6D72-6B17-3AF6-37E3CFF9E300}"/>
                  </a:ext>
                </a:extLst>
              </p:cNvPr>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4" name="Google Shape;914;p19">
                <a:extLst>
                  <a:ext uri="{FF2B5EF4-FFF2-40B4-BE49-F238E27FC236}">
                    <a16:creationId xmlns:a16="http://schemas.microsoft.com/office/drawing/2014/main" id="{65DF569B-4C70-7642-9F0D-425E6803C43A}"/>
                  </a:ext>
                </a:extLst>
              </p:cNvPr>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5" name="Google Shape;915;p19">
                <a:extLst>
                  <a:ext uri="{FF2B5EF4-FFF2-40B4-BE49-F238E27FC236}">
                    <a16:creationId xmlns:a16="http://schemas.microsoft.com/office/drawing/2014/main" id="{0D0BDAE5-67CF-7CEB-898B-B93D3D55BBD5}"/>
                  </a:ext>
                </a:extLst>
              </p:cNvPr>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6" name="Google Shape;916;p19">
                <a:extLst>
                  <a:ext uri="{FF2B5EF4-FFF2-40B4-BE49-F238E27FC236}">
                    <a16:creationId xmlns:a16="http://schemas.microsoft.com/office/drawing/2014/main" id="{9B95847F-8519-4BF5-48AE-F0910397DA45}"/>
                  </a:ext>
                </a:extLst>
              </p:cNvPr>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7" name="Google Shape;917;p19">
                <a:extLst>
                  <a:ext uri="{FF2B5EF4-FFF2-40B4-BE49-F238E27FC236}">
                    <a16:creationId xmlns:a16="http://schemas.microsoft.com/office/drawing/2014/main" id="{35371201-3DBC-941D-8812-5C0EA4FA55CD}"/>
                  </a:ext>
                </a:extLst>
              </p:cNvPr>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8" name="Google Shape;918;p19">
                <a:extLst>
                  <a:ext uri="{FF2B5EF4-FFF2-40B4-BE49-F238E27FC236}">
                    <a16:creationId xmlns:a16="http://schemas.microsoft.com/office/drawing/2014/main" id="{ED4F9D1C-95D2-F6A5-F55D-53B390B7B96D}"/>
                  </a:ext>
                </a:extLst>
              </p:cNvPr>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9" name="Google Shape;919;p19">
                <a:extLst>
                  <a:ext uri="{FF2B5EF4-FFF2-40B4-BE49-F238E27FC236}">
                    <a16:creationId xmlns:a16="http://schemas.microsoft.com/office/drawing/2014/main" id="{56D07434-2C13-B8F7-7EAA-43EF8A5B9CF7}"/>
                  </a:ext>
                </a:extLst>
              </p:cNvPr>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0" name="Google Shape;920;p19">
                <a:extLst>
                  <a:ext uri="{FF2B5EF4-FFF2-40B4-BE49-F238E27FC236}">
                    <a16:creationId xmlns:a16="http://schemas.microsoft.com/office/drawing/2014/main" id="{6D8C24C0-0CC0-88F2-7537-7ADF6C4CACA9}"/>
                  </a:ext>
                </a:extLst>
              </p:cNvPr>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1" name="Google Shape;921;p19">
                <a:extLst>
                  <a:ext uri="{FF2B5EF4-FFF2-40B4-BE49-F238E27FC236}">
                    <a16:creationId xmlns:a16="http://schemas.microsoft.com/office/drawing/2014/main" id="{BB6DFD5D-B6F7-54BE-B26B-397FF5A53C4A}"/>
                  </a:ext>
                </a:extLst>
              </p:cNvPr>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2" name="Google Shape;922;p19">
                <a:extLst>
                  <a:ext uri="{FF2B5EF4-FFF2-40B4-BE49-F238E27FC236}">
                    <a16:creationId xmlns:a16="http://schemas.microsoft.com/office/drawing/2014/main" id="{F9A465B5-F32C-6C48-DF06-C96331E8DC9D}"/>
                  </a:ext>
                </a:extLst>
              </p:cNvPr>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3" name="Google Shape;923;p19">
                <a:extLst>
                  <a:ext uri="{FF2B5EF4-FFF2-40B4-BE49-F238E27FC236}">
                    <a16:creationId xmlns:a16="http://schemas.microsoft.com/office/drawing/2014/main" id="{AEC56F9D-C89D-D493-CC24-BC62E16B634C}"/>
                  </a:ext>
                </a:extLst>
              </p:cNvPr>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4" name="Google Shape;924;p19">
                <a:extLst>
                  <a:ext uri="{FF2B5EF4-FFF2-40B4-BE49-F238E27FC236}">
                    <a16:creationId xmlns:a16="http://schemas.microsoft.com/office/drawing/2014/main" id="{4EDD4CED-0B79-8FA5-5D49-C5FA5C6C3C9C}"/>
                  </a:ext>
                </a:extLst>
              </p:cNvPr>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1" name="Google Shape;925;p19">
                <a:extLst>
                  <a:ext uri="{FF2B5EF4-FFF2-40B4-BE49-F238E27FC236}">
                    <a16:creationId xmlns:a16="http://schemas.microsoft.com/office/drawing/2014/main" id="{4AF182FE-1567-4CB7-2EDE-E105FDDE0EE7}"/>
                  </a:ext>
                </a:extLst>
              </p:cNvPr>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2" name="Google Shape;926;p19">
                <a:extLst>
                  <a:ext uri="{FF2B5EF4-FFF2-40B4-BE49-F238E27FC236}">
                    <a16:creationId xmlns:a16="http://schemas.microsoft.com/office/drawing/2014/main" id="{2A2C5792-4C98-EC30-90CD-411F9C87EFAF}"/>
                  </a:ext>
                </a:extLst>
              </p:cNvPr>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3" name="Google Shape;927;p19">
                <a:extLst>
                  <a:ext uri="{FF2B5EF4-FFF2-40B4-BE49-F238E27FC236}">
                    <a16:creationId xmlns:a16="http://schemas.microsoft.com/office/drawing/2014/main" id="{56C87BAF-5741-D3A8-FCAE-23CFFD6D5D94}"/>
                  </a:ext>
                </a:extLst>
              </p:cNvPr>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167" name="Google Shape;873;p19">
            <a:extLst>
              <a:ext uri="{FF2B5EF4-FFF2-40B4-BE49-F238E27FC236}">
                <a16:creationId xmlns:a16="http://schemas.microsoft.com/office/drawing/2014/main" id="{C366F2BF-B3F5-1D11-50AD-E14256B1BE3A}"/>
              </a:ext>
            </a:extLst>
          </p:cNvPr>
          <p:cNvGrpSpPr/>
          <p:nvPr/>
        </p:nvGrpSpPr>
        <p:grpSpPr>
          <a:xfrm>
            <a:off x="3968641" y="8418453"/>
            <a:ext cx="1786282" cy="1256967"/>
            <a:chOff x="2139090" y="5194460"/>
            <a:chExt cx="1786282" cy="1256967"/>
          </a:xfrm>
        </p:grpSpPr>
        <p:sp>
          <p:nvSpPr>
            <p:cNvPr id="168" name="Google Shape;874;p19">
              <a:extLst>
                <a:ext uri="{FF2B5EF4-FFF2-40B4-BE49-F238E27FC236}">
                  <a16:creationId xmlns:a16="http://schemas.microsoft.com/office/drawing/2014/main" id="{9AB573F0-FA0B-578A-B5B6-7CF80C212ACF}"/>
                </a:ext>
              </a:extLst>
            </p:cNvPr>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69" name="Google Shape;875;p19">
              <a:extLst>
                <a:ext uri="{FF2B5EF4-FFF2-40B4-BE49-F238E27FC236}">
                  <a16:creationId xmlns:a16="http://schemas.microsoft.com/office/drawing/2014/main" id="{00C87E57-859A-6F28-C84B-A2D41AC189F0}"/>
                </a:ext>
              </a:extLst>
            </p:cNvPr>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0" name="Google Shape;876;p19">
              <a:extLst>
                <a:ext uri="{FF2B5EF4-FFF2-40B4-BE49-F238E27FC236}">
                  <a16:creationId xmlns:a16="http://schemas.microsoft.com/office/drawing/2014/main" id="{FAE9FB2D-927E-5D12-7F06-E43849ACA282}"/>
                </a:ext>
              </a:extLst>
            </p:cNvPr>
            <p:cNvGrpSpPr/>
            <p:nvPr/>
          </p:nvGrpSpPr>
          <p:grpSpPr>
            <a:xfrm>
              <a:off x="2711840" y="5341372"/>
              <a:ext cx="666139" cy="649019"/>
              <a:chOff x="5614841" y="786428"/>
              <a:chExt cx="901130" cy="901727"/>
            </a:xfrm>
          </p:grpSpPr>
          <p:grpSp>
            <p:nvGrpSpPr>
              <p:cNvPr id="171" name="Google Shape;877;p19">
                <a:extLst>
                  <a:ext uri="{FF2B5EF4-FFF2-40B4-BE49-F238E27FC236}">
                    <a16:creationId xmlns:a16="http://schemas.microsoft.com/office/drawing/2014/main" id="{24930651-FB58-B6DD-AF7E-553F5C4AC43B}"/>
                  </a:ext>
                </a:extLst>
              </p:cNvPr>
              <p:cNvGrpSpPr/>
              <p:nvPr/>
            </p:nvGrpSpPr>
            <p:grpSpPr>
              <a:xfrm>
                <a:off x="5715019" y="1058541"/>
                <a:ext cx="543506" cy="445336"/>
                <a:chOff x="5715019" y="1058541"/>
                <a:chExt cx="543506" cy="445336"/>
              </a:xfrm>
            </p:grpSpPr>
            <p:sp>
              <p:nvSpPr>
                <p:cNvPr id="173" name="Google Shape;878;p19">
                  <a:extLst>
                    <a:ext uri="{FF2B5EF4-FFF2-40B4-BE49-F238E27FC236}">
                      <a16:creationId xmlns:a16="http://schemas.microsoft.com/office/drawing/2014/main" id="{182DA4CC-994F-554E-62CC-0AE39C11E1E0}"/>
                    </a:ext>
                  </a:extLst>
                </p:cNvPr>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74" name="Google Shape;879;p19">
                  <a:extLst>
                    <a:ext uri="{FF2B5EF4-FFF2-40B4-BE49-F238E27FC236}">
                      <a16:creationId xmlns:a16="http://schemas.microsoft.com/office/drawing/2014/main" id="{8B1495A0-00AF-016D-9716-37B56CD423B4}"/>
                    </a:ext>
                  </a:extLst>
                </p:cNvPr>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172" name="Google Shape;880;p19">
                <a:extLst>
                  <a:ext uri="{FF2B5EF4-FFF2-40B4-BE49-F238E27FC236}">
                    <a16:creationId xmlns:a16="http://schemas.microsoft.com/office/drawing/2014/main" id="{90800CDE-A560-3E23-A48C-7C89016EAC8E}"/>
                  </a:ext>
                </a:extLst>
              </p:cNvPr>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175" name="Google Shape;979;p19">
            <a:extLst>
              <a:ext uri="{FF2B5EF4-FFF2-40B4-BE49-F238E27FC236}">
                <a16:creationId xmlns:a16="http://schemas.microsoft.com/office/drawing/2014/main" id="{A78C0EB6-0D39-833C-FD1B-4BD90E79A765}"/>
              </a:ext>
            </a:extLst>
          </p:cNvPr>
          <p:cNvGrpSpPr/>
          <p:nvPr/>
        </p:nvGrpSpPr>
        <p:grpSpPr>
          <a:xfrm>
            <a:off x="2371937" y="8418453"/>
            <a:ext cx="1786282" cy="1256967"/>
            <a:chOff x="3806610" y="7929853"/>
            <a:chExt cx="1786282" cy="1256967"/>
          </a:xfrm>
        </p:grpSpPr>
        <p:sp>
          <p:nvSpPr>
            <p:cNvPr id="176" name="Google Shape;980;p19">
              <a:extLst>
                <a:ext uri="{FF2B5EF4-FFF2-40B4-BE49-F238E27FC236}">
                  <a16:creationId xmlns:a16="http://schemas.microsoft.com/office/drawing/2014/main" id="{92EC6AA9-87A4-9A07-B692-DAC073B0A9CF}"/>
                </a:ext>
              </a:extLst>
            </p:cNvPr>
            <p:cNvSpPr/>
            <p:nvPr/>
          </p:nvSpPr>
          <p:spPr>
            <a:xfrm>
              <a:off x="424255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77" name="Google Shape;981;p19">
              <a:extLst>
                <a:ext uri="{FF2B5EF4-FFF2-40B4-BE49-F238E27FC236}">
                  <a16:creationId xmlns:a16="http://schemas.microsoft.com/office/drawing/2014/main" id="{B0CA567B-5FE2-55A2-EF6A-65BF94AC401F}"/>
                </a:ext>
              </a:extLst>
            </p:cNvPr>
            <p:cNvSpPr txBox="1"/>
            <p:nvPr/>
          </p:nvSpPr>
          <p:spPr>
            <a:xfrm>
              <a:off x="3806610" y="8879043"/>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SOCIETY</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8" name="Google Shape;982;p19">
              <a:extLst>
                <a:ext uri="{FF2B5EF4-FFF2-40B4-BE49-F238E27FC236}">
                  <a16:creationId xmlns:a16="http://schemas.microsoft.com/office/drawing/2014/main" id="{E128411C-7447-A71D-CCB5-16D202F5F91F}"/>
                </a:ext>
              </a:extLst>
            </p:cNvPr>
            <p:cNvGrpSpPr/>
            <p:nvPr/>
          </p:nvGrpSpPr>
          <p:grpSpPr>
            <a:xfrm>
              <a:off x="4376075" y="8031390"/>
              <a:ext cx="657744" cy="702906"/>
              <a:chOff x="2216940" y="9058035"/>
              <a:chExt cx="847354" cy="905535"/>
            </a:xfrm>
          </p:grpSpPr>
          <p:grpSp>
            <p:nvGrpSpPr>
              <p:cNvPr id="179" name="Google Shape;983;p19">
                <a:extLst>
                  <a:ext uri="{FF2B5EF4-FFF2-40B4-BE49-F238E27FC236}">
                    <a16:creationId xmlns:a16="http://schemas.microsoft.com/office/drawing/2014/main" id="{7399A095-BB4A-A8A3-C592-B14A47BE243C}"/>
                  </a:ext>
                </a:extLst>
              </p:cNvPr>
              <p:cNvGrpSpPr/>
              <p:nvPr/>
            </p:nvGrpSpPr>
            <p:grpSpPr>
              <a:xfrm>
                <a:off x="2245772" y="9116563"/>
                <a:ext cx="789734" cy="432982"/>
                <a:chOff x="2245772" y="9116563"/>
                <a:chExt cx="789734" cy="432982"/>
              </a:xfrm>
            </p:grpSpPr>
            <p:sp>
              <p:nvSpPr>
                <p:cNvPr id="181" name="Google Shape;984;p19">
                  <a:extLst>
                    <a:ext uri="{FF2B5EF4-FFF2-40B4-BE49-F238E27FC236}">
                      <a16:creationId xmlns:a16="http://schemas.microsoft.com/office/drawing/2014/main" id="{A7C28826-4DCE-00BF-D92D-BBD5BD26B14C}"/>
                    </a:ext>
                  </a:extLst>
                </p:cNvPr>
                <p:cNvSpPr/>
                <p:nvPr/>
              </p:nvSpPr>
              <p:spPr>
                <a:xfrm>
                  <a:off x="2245772" y="9116563"/>
                  <a:ext cx="336286" cy="432494"/>
                </a:xfrm>
                <a:custGeom>
                  <a:avLst/>
                  <a:gdLst/>
                  <a:ahLst/>
                  <a:cxnLst/>
                  <a:rect l="l" t="t" r="r" b="b"/>
                  <a:pathLst>
                    <a:path w="336286" h="432494" extrusionOk="0">
                      <a:moveTo>
                        <a:pt x="248775" y="488"/>
                      </a:moveTo>
                      <a:lnTo>
                        <a:pt x="248775" y="56073"/>
                      </a:lnTo>
                      <a:cubicBezTo>
                        <a:pt x="248775" y="62412"/>
                        <a:pt x="257558" y="83135"/>
                        <a:pt x="261217" y="89229"/>
                      </a:cubicBezTo>
                      <a:cubicBezTo>
                        <a:pt x="264877" y="95324"/>
                        <a:pt x="276831" y="107027"/>
                        <a:pt x="277563" y="109221"/>
                      </a:cubicBezTo>
                      <a:cubicBezTo>
                        <a:pt x="283662" y="129943"/>
                        <a:pt x="268780" y="156030"/>
                        <a:pt x="289517" y="176508"/>
                      </a:cubicBezTo>
                      <a:cubicBezTo>
                        <a:pt x="310253" y="196987"/>
                        <a:pt x="311717" y="186748"/>
                        <a:pt x="325867" y="190405"/>
                      </a:cubicBezTo>
                      <a:cubicBezTo>
                        <a:pt x="340016" y="194062"/>
                        <a:pt x="340504" y="217222"/>
                        <a:pt x="322695" y="219173"/>
                      </a:cubicBezTo>
                      <a:cubicBezTo>
                        <a:pt x="287809" y="223317"/>
                        <a:pt x="218037" y="211128"/>
                        <a:pt x="189493" y="224780"/>
                      </a:cubicBezTo>
                      <a:cubicBezTo>
                        <a:pt x="185102" y="226974"/>
                        <a:pt x="177295" y="234532"/>
                        <a:pt x="174368" y="235019"/>
                      </a:cubicBezTo>
                      <a:cubicBezTo>
                        <a:pt x="171440" y="235507"/>
                        <a:pt x="160462" y="233313"/>
                        <a:pt x="154363" y="233557"/>
                      </a:cubicBezTo>
                      <a:cubicBezTo>
                        <a:pt x="82883" y="237945"/>
                        <a:pt x="47265" y="326199"/>
                        <a:pt x="95081" y="379591"/>
                      </a:cubicBezTo>
                      <a:cubicBezTo>
                        <a:pt x="56535" y="376909"/>
                        <a:pt x="23113" y="398851"/>
                        <a:pt x="6524" y="432494"/>
                      </a:cubicBezTo>
                      <a:cubicBezTo>
                        <a:pt x="-6894" y="366182"/>
                        <a:pt x="1401" y="297431"/>
                        <a:pt x="22137" y="233801"/>
                      </a:cubicBezTo>
                      <a:cubicBezTo>
                        <a:pt x="49460" y="229900"/>
                        <a:pt x="98252" y="245015"/>
                        <a:pt x="112890" y="214053"/>
                      </a:cubicBezTo>
                      <a:cubicBezTo>
                        <a:pt x="116062" y="207471"/>
                        <a:pt x="116062" y="192843"/>
                        <a:pt x="120453" y="190649"/>
                      </a:cubicBezTo>
                      <a:cubicBezTo>
                        <a:pt x="126796" y="187479"/>
                        <a:pt x="152899" y="190649"/>
                        <a:pt x="164121" y="188454"/>
                      </a:cubicBezTo>
                      <a:cubicBezTo>
                        <a:pt x="206327" y="180165"/>
                        <a:pt x="218768" y="125067"/>
                        <a:pt x="185346" y="98494"/>
                      </a:cubicBezTo>
                      <a:cubicBezTo>
                        <a:pt x="151923" y="71920"/>
                        <a:pt x="167049" y="87523"/>
                        <a:pt x="161682" y="87523"/>
                      </a:cubicBezTo>
                      <a:lnTo>
                        <a:pt x="115086" y="87523"/>
                      </a:lnTo>
                      <a:cubicBezTo>
                        <a:pt x="152168" y="49734"/>
                        <a:pt x="198520" y="18041"/>
                        <a:pt x="248287" y="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82" name="Google Shape;985;p19">
                  <a:extLst>
                    <a:ext uri="{FF2B5EF4-FFF2-40B4-BE49-F238E27FC236}">
                      <a16:creationId xmlns:a16="http://schemas.microsoft.com/office/drawing/2014/main" id="{6164DAAF-EB11-EDE2-D4AF-1BE553429A8A}"/>
                    </a:ext>
                  </a:extLst>
                </p:cNvPr>
                <p:cNvSpPr/>
                <p:nvPr/>
              </p:nvSpPr>
              <p:spPr>
                <a:xfrm>
                  <a:off x="2655062" y="9116807"/>
                  <a:ext cx="278294" cy="302794"/>
                </a:xfrm>
                <a:custGeom>
                  <a:avLst/>
                  <a:gdLst/>
                  <a:ahLst/>
                  <a:cxnLst/>
                  <a:rect l="l" t="t" r="r" b="b"/>
                  <a:pathLst>
                    <a:path w="278294" h="302794" extrusionOk="0">
                      <a:moveTo>
                        <a:pt x="131749" y="244"/>
                      </a:moveTo>
                      <a:cubicBezTo>
                        <a:pt x="160781" y="9752"/>
                        <a:pt x="189568" y="26574"/>
                        <a:pt x="214452" y="44371"/>
                      </a:cubicBezTo>
                      <a:cubicBezTo>
                        <a:pt x="239335" y="62168"/>
                        <a:pt x="283004" y="98494"/>
                        <a:pt x="277881" y="102394"/>
                      </a:cubicBezTo>
                      <a:cubicBezTo>
                        <a:pt x="251289" y="98006"/>
                        <a:pt x="222502" y="113121"/>
                        <a:pt x="219331" y="141646"/>
                      </a:cubicBezTo>
                      <a:cubicBezTo>
                        <a:pt x="218355" y="151885"/>
                        <a:pt x="223478" y="170657"/>
                        <a:pt x="210304" y="174558"/>
                      </a:cubicBezTo>
                      <a:cubicBezTo>
                        <a:pt x="197131" y="178459"/>
                        <a:pt x="194691" y="175046"/>
                        <a:pt x="184933" y="180165"/>
                      </a:cubicBezTo>
                      <a:cubicBezTo>
                        <a:pt x="154438" y="195768"/>
                        <a:pt x="162000" y="227949"/>
                        <a:pt x="160537" y="256230"/>
                      </a:cubicBezTo>
                      <a:lnTo>
                        <a:pt x="146387" y="273052"/>
                      </a:lnTo>
                      <a:cubicBezTo>
                        <a:pt x="135165" y="270370"/>
                        <a:pt x="125894" y="264763"/>
                        <a:pt x="113940" y="263300"/>
                      </a:cubicBezTo>
                      <a:cubicBezTo>
                        <a:pt x="78566" y="259155"/>
                        <a:pt x="49047" y="275246"/>
                        <a:pt x="28310" y="302795"/>
                      </a:cubicBezTo>
                      <a:lnTo>
                        <a:pt x="255" y="292799"/>
                      </a:lnTo>
                      <a:cubicBezTo>
                        <a:pt x="-2672" y="269882"/>
                        <a:pt x="20260" y="281828"/>
                        <a:pt x="35141" y="265494"/>
                      </a:cubicBezTo>
                      <a:cubicBezTo>
                        <a:pt x="50023" y="249160"/>
                        <a:pt x="42216" y="245990"/>
                        <a:pt x="46852" y="235263"/>
                      </a:cubicBezTo>
                      <a:cubicBezTo>
                        <a:pt x="74419" y="229656"/>
                        <a:pt x="102474" y="242821"/>
                        <a:pt x="122723" y="216247"/>
                      </a:cubicBezTo>
                      <a:cubicBezTo>
                        <a:pt x="142971" y="189673"/>
                        <a:pt x="131993" y="201132"/>
                        <a:pt x="131993" y="197962"/>
                      </a:cubicBezTo>
                      <a:lnTo>
                        <a:pt x="131993" y="0"/>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83" name="Google Shape;986;p19">
                  <a:extLst>
                    <a:ext uri="{FF2B5EF4-FFF2-40B4-BE49-F238E27FC236}">
                      <a16:creationId xmlns:a16="http://schemas.microsoft.com/office/drawing/2014/main" id="{E2F50952-4E84-B773-F37E-0A472AD8FD0C}"/>
                    </a:ext>
                  </a:extLst>
                </p:cNvPr>
                <p:cNvSpPr/>
                <p:nvPr/>
              </p:nvSpPr>
              <p:spPr>
                <a:xfrm>
                  <a:off x="2940261" y="9452758"/>
                  <a:ext cx="95245" cy="96787"/>
                </a:xfrm>
                <a:custGeom>
                  <a:avLst/>
                  <a:gdLst/>
                  <a:ahLst/>
                  <a:cxnLst/>
                  <a:rect l="l" t="t" r="r" b="b"/>
                  <a:pathLst>
                    <a:path w="95245" h="96787" extrusionOk="0">
                      <a:moveTo>
                        <a:pt x="93192" y="0"/>
                      </a:moveTo>
                      <a:cubicBezTo>
                        <a:pt x="98072" y="32181"/>
                        <a:pt x="93192" y="64850"/>
                        <a:pt x="89533" y="96787"/>
                      </a:cubicBezTo>
                      <a:cubicBezTo>
                        <a:pt x="83678" y="91180"/>
                        <a:pt x="81239" y="83378"/>
                        <a:pt x="75871" y="76796"/>
                      </a:cubicBezTo>
                      <a:cubicBezTo>
                        <a:pt x="57818" y="54367"/>
                        <a:pt x="28787" y="41933"/>
                        <a:pt x="0" y="43883"/>
                      </a:cubicBezTo>
                      <a:cubicBezTo>
                        <a:pt x="9514" y="30962"/>
                        <a:pt x="18785" y="16822"/>
                        <a:pt x="20005" y="0"/>
                      </a:cubicBezTo>
                      <a:lnTo>
                        <a:pt x="92948" y="0"/>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sp>
            <p:nvSpPr>
              <p:cNvPr id="180" name="Google Shape;987;p19">
                <a:extLst>
                  <a:ext uri="{FF2B5EF4-FFF2-40B4-BE49-F238E27FC236}">
                    <a16:creationId xmlns:a16="http://schemas.microsoft.com/office/drawing/2014/main" id="{C3539F75-9805-A7E9-91B2-227B92121266}"/>
                  </a:ext>
                </a:extLst>
              </p:cNvPr>
              <p:cNvSpPr/>
              <p:nvPr/>
            </p:nvSpPr>
            <p:spPr>
              <a:xfrm>
                <a:off x="2216940" y="9058035"/>
                <a:ext cx="847354" cy="905535"/>
              </a:xfrm>
              <a:custGeom>
                <a:avLst/>
                <a:gdLst/>
                <a:ahLst/>
                <a:cxnLst/>
                <a:rect l="l" t="t" r="r" b="b"/>
                <a:pathLst>
                  <a:path w="847354" h="905535" extrusionOk="0">
                    <a:moveTo>
                      <a:pt x="87807" y="670212"/>
                    </a:moveTo>
                    <a:cubicBezTo>
                      <a:pt x="68778" y="675576"/>
                      <a:pt x="49505" y="669725"/>
                      <a:pt x="37795" y="653634"/>
                    </a:cubicBezTo>
                    <a:cubicBezTo>
                      <a:pt x="21938" y="631936"/>
                      <a:pt x="32916" y="602437"/>
                      <a:pt x="29256" y="578057"/>
                    </a:cubicBezTo>
                    <a:cubicBezTo>
                      <a:pt x="25597" y="553678"/>
                      <a:pt x="15595" y="539537"/>
                      <a:pt x="11691" y="522715"/>
                    </a:cubicBezTo>
                    <a:cubicBezTo>
                      <a:pt x="-62960" y="205293"/>
                      <a:pt x="232231" y="-74829"/>
                      <a:pt x="545718" y="18057"/>
                    </a:cubicBezTo>
                    <a:cubicBezTo>
                      <a:pt x="760159" y="81688"/>
                      <a:pt x="887262" y="304274"/>
                      <a:pt x="836030" y="522715"/>
                    </a:cubicBezTo>
                    <a:cubicBezTo>
                      <a:pt x="832127" y="539537"/>
                      <a:pt x="820661" y="563673"/>
                      <a:pt x="818465" y="578057"/>
                    </a:cubicBezTo>
                    <a:cubicBezTo>
                      <a:pt x="814806" y="602437"/>
                      <a:pt x="825784" y="631692"/>
                      <a:pt x="809927" y="653634"/>
                    </a:cubicBezTo>
                    <a:cubicBezTo>
                      <a:pt x="794069" y="675576"/>
                      <a:pt x="778944" y="675576"/>
                      <a:pt x="759915" y="670212"/>
                    </a:cubicBezTo>
                    <a:lnTo>
                      <a:pt x="759915" y="809664"/>
                    </a:lnTo>
                    <a:cubicBezTo>
                      <a:pt x="752352" y="848915"/>
                      <a:pt x="701609" y="862080"/>
                      <a:pt x="679164" y="826729"/>
                    </a:cubicBezTo>
                    <a:cubicBezTo>
                      <a:pt x="664283" y="803325"/>
                      <a:pt x="677457" y="766024"/>
                      <a:pt x="671846" y="740913"/>
                    </a:cubicBezTo>
                    <a:cubicBezTo>
                      <a:pt x="666235" y="715802"/>
                      <a:pt x="646962" y="726773"/>
                      <a:pt x="643302" y="740913"/>
                    </a:cubicBezTo>
                    <a:cubicBezTo>
                      <a:pt x="640131" y="771631"/>
                      <a:pt x="646230" y="806982"/>
                      <a:pt x="642814" y="837213"/>
                    </a:cubicBezTo>
                    <a:cubicBezTo>
                      <a:pt x="638179" y="880364"/>
                      <a:pt x="578165" y="891579"/>
                      <a:pt x="559380" y="851353"/>
                    </a:cubicBezTo>
                    <a:cubicBezTo>
                      <a:pt x="540595" y="811126"/>
                      <a:pt x="561088" y="777482"/>
                      <a:pt x="552549" y="765293"/>
                    </a:cubicBezTo>
                    <a:cubicBezTo>
                      <a:pt x="544011" y="753103"/>
                      <a:pt x="528154" y="758954"/>
                      <a:pt x="526202" y="771631"/>
                    </a:cubicBezTo>
                    <a:cubicBezTo>
                      <a:pt x="521811" y="800399"/>
                      <a:pt x="533765" y="859398"/>
                      <a:pt x="520591" y="882802"/>
                    </a:cubicBezTo>
                    <a:cubicBezTo>
                      <a:pt x="503514" y="913521"/>
                      <a:pt x="459113" y="913033"/>
                      <a:pt x="443012" y="881583"/>
                    </a:cubicBezTo>
                    <a:cubicBezTo>
                      <a:pt x="426910" y="850134"/>
                      <a:pt x="443012" y="822585"/>
                      <a:pt x="437889" y="799180"/>
                    </a:cubicBezTo>
                    <a:cubicBezTo>
                      <a:pt x="432765" y="775776"/>
                      <a:pt x="412517" y="785284"/>
                      <a:pt x="409345" y="799180"/>
                    </a:cubicBezTo>
                    <a:cubicBezTo>
                      <a:pt x="403246" y="826242"/>
                      <a:pt x="418372" y="863786"/>
                      <a:pt x="399831" y="888166"/>
                    </a:cubicBezTo>
                    <a:cubicBezTo>
                      <a:pt x="380314" y="913521"/>
                      <a:pt x="342256" y="910595"/>
                      <a:pt x="326887" y="882802"/>
                    </a:cubicBezTo>
                    <a:cubicBezTo>
                      <a:pt x="313713" y="859398"/>
                      <a:pt x="325911" y="800399"/>
                      <a:pt x="321276" y="771631"/>
                    </a:cubicBezTo>
                    <a:cubicBezTo>
                      <a:pt x="318836" y="755785"/>
                      <a:pt x="295660" y="755785"/>
                      <a:pt x="292489" y="770169"/>
                    </a:cubicBezTo>
                    <a:cubicBezTo>
                      <a:pt x="288585" y="787966"/>
                      <a:pt x="294196" y="817709"/>
                      <a:pt x="292001" y="837213"/>
                    </a:cubicBezTo>
                    <a:cubicBezTo>
                      <a:pt x="288829" y="867687"/>
                      <a:pt x="254431" y="886216"/>
                      <a:pt x="227107" y="871100"/>
                    </a:cubicBezTo>
                    <a:cubicBezTo>
                      <a:pt x="188074" y="849402"/>
                      <a:pt x="210030" y="779920"/>
                      <a:pt x="204175" y="742376"/>
                    </a:cubicBezTo>
                    <a:cubicBezTo>
                      <a:pt x="201736" y="727260"/>
                      <a:pt x="180023" y="726285"/>
                      <a:pt x="175876" y="739450"/>
                    </a:cubicBezTo>
                    <a:cubicBezTo>
                      <a:pt x="170753" y="755785"/>
                      <a:pt x="177828" y="791623"/>
                      <a:pt x="174656" y="811126"/>
                    </a:cubicBezTo>
                    <a:cubicBezTo>
                      <a:pt x="168801" y="847452"/>
                      <a:pt x="120009" y="860373"/>
                      <a:pt x="96589" y="829655"/>
                    </a:cubicBezTo>
                    <a:cubicBezTo>
                      <a:pt x="73169" y="798937"/>
                      <a:pt x="87319" y="814540"/>
                      <a:pt x="87319" y="811370"/>
                    </a:cubicBezTo>
                    <a:lnTo>
                      <a:pt x="87319" y="669968"/>
                    </a:lnTo>
                    <a:close/>
                    <a:moveTo>
                      <a:pt x="359090" y="307200"/>
                    </a:moveTo>
                    <a:lnTo>
                      <a:pt x="239550" y="307200"/>
                    </a:lnTo>
                    <a:lnTo>
                      <a:pt x="264433" y="332554"/>
                    </a:lnTo>
                    <a:cubicBezTo>
                      <a:pt x="296880" y="315733"/>
                      <a:pt x="334450" y="318658"/>
                      <a:pt x="362749" y="342062"/>
                    </a:cubicBezTo>
                    <a:cubicBezTo>
                      <a:pt x="366896" y="345476"/>
                      <a:pt x="380070" y="362054"/>
                      <a:pt x="382510" y="361810"/>
                    </a:cubicBezTo>
                    <a:lnTo>
                      <a:pt x="409345" y="352790"/>
                    </a:lnTo>
                    <a:cubicBezTo>
                      <a:pt x="407150" y="324997"/>
                      <a:pt x="423251" y="307443"/>
                      <a:pt x="450818" y="305493"/>
                    </a:cubicBezTo>
                    <a:cubicBezTo>
                      <a:pt x="454722" y="298179"/>
                      <a:pt x="453502" y="290622"/>
                      <a:pt x="457405" y="282820"/>
                    </a:cubicBezTo>
                    <a:cubicBezTo>
                      <a:pt x="462772" y="271362"/>
                      <a:pt x="474970" y="264535"/>
                      <a:pt x="487168" y="263316"/>
                    </a:cubicBezTo>
                    <a:cubicBezTo>
                      <a:pt x="499366" y="262097"/>
                      <a:pt x="532545" y="268192"/>
                      <a:pt x="538888" y="256734"/>
                    </a:cubicBezTo>
                    <a:lnTo>
                      <a:pt x="540108" y="47801"/>
                    </a:lnTo>
                    <a:cubicBezTo>
                      <a:pt x="476190" y="26590"/>
                      <a:pt x="401539" y="23665"/>
                      <a:pt x="336157" y="39268"/>
                    </a:cubicBezTo>
                    <a:cubicBezTo>
                      <a:pt x="330790" y="40487"/>
                      <a:pt x="313957" y="44144"/>
                      <a:pt x="310298" y="46338"/>
                    </a:cubicBezTo>
                    <a:cubicBezTo>
                      <a:pt x="306638" y="48532"/>
                      <a:pt x="307858" y="48044"/>
                      <a:pt x="307370" y="50482"/>
                    </a:cubicBezTo>
                    <a:cubicBezTo>
                      <a:pt x="305662" y="60234"/>
                      <a:pt x="306394" y="99729"/>
                      <a:pt x="307858" y="110212"/>
                    </a:cubicBezTo>
                    <a:cubicBezTo>
                      <a:pt x="309322" y="120696"/>
                      <a:pt x="316397" y="134104"/>
                      <a:pt x="324447" y="143856"/>
                    </a:cubicBezTo>
                    <a:cubicBezTo>
                      <a:pt x="332498" y="153608"/>
                      <a:pt x="330546" y="147513"/>
                      <a:pt x="332986" y="150926"/>
                    </a:cubicBezTo>
                    <a:cubicBezTo>
                      <a:pt x="343476" y="165798"/>
                      <a:pt x="328107" y="209437"/>
                      <a:pt x="343476" y="217239"/>
                    </a:cubicBezTo>
                    <a:cubicBezTo>
                      <a:pt x="358846" y="225040"/>
                      <a:pt x="355674" y="218945"/>
                      <a:pt x="361773" y="220652"/>
                    </a:cubicBezTo>
                    <a:cubicBezTo>
                      <a:pt x="409345" y="233817"/>
                      <a:pt x="402027" y="300373"/>
                      <a:pt x="359334" y="306956"/>
                    </a:cubicBezTo>
                    <a:close/>
                    <a:moveTo>
                      <a:pt x="277607" y="59015"/>
                    </a:moveTo>
                    <a:cubicBezTo>
                      <a:pt x="227595" y="77056"/>
                      <a:pt x="181243" y="108750"/>
                      <a:pt x="144405" y="146538"/>
                    </a:cubicBezTo>
                    <a:lnTo>
                      <a:pt x="191002" y="146538"/>
                    </a:lnTo>
                    <a:cubicBezTo>
                      <a:pt x="196369" y="146538"/>
                      <a:pt x="210030" y="153852"/>
                      <a:pt x="214666" y="157509"/>
                    </a:cubicBezTo>
                    <a:cubicBezTo>
                      <a:pt x="248088" y="184083"/>
                      <a:pt x="235646" y="239181"/>
                      <a:pt x="193441" y="247470"/>
                    </a:cubicBezTo>
                    <a:cubicBezTo>
                      <a:pt x="182463" y="249664"/>
                      <a:pt x="156115" y="246494"/>
                      <a:pt x="149772" y="249664"/>
                    </a:cubicBezTo>
                    <a:cubicBezTo>
                      <a:pt x="143429" y="252833"/>
                      <a:pt x="145381" y="266486"/>
                      <a:pt x="142210" y="273068"/>
                    </a:cubicBezTo>
                    <a:cubicBezTo>
                      <a:pt x="127572" y="304030"/>
                      <a:pt x="78780" y="288915"/>
                      <a:pt x="51457" y="292816"/>
                    </a:cubicBezTo>
                    <a:cubicBezTo>
                      <a:pt x="30476" y="356447"/>
                      <a:pt x="22426" y="425441"/>
                      <a:pt x="35843" y="491510"/>
                    </a:cubicBezTo>
                    <a:cubicBezTo>
                      <a:pt x="52433" y="457866"/>
                      <a:pt x="85855" y="435924"/>
                      <a:pt x="124401" y="438606"/>
                    </a:cubicBezTo>
                    <a:cubicBezTo>
                      <a:pt x="76585" y="385214"/>
                      <a:pt x="112203" y="296960"/>
                      <a:pt x="183683" y="292572"/>
                    </a:cubicBezTo>
                    <a:cubicBezTo>
                      <a:pt x="189782" y="292084"/>
                      <a:pt x="200028" y="294522"/>
                      <a:pt x="203687" y="294035"/>
                    </a:cubicBezTo>
                    <a:cubicBezTo>
                      <a:pt x="207347" y="293547"/>
                      <a:pt x="214422" y="285989"/>
                      <a:pt x="218813" y="283795"/>
                    </a:cubicBezTo>
                    <a:cubicBezTo>
                      <a:pt x="247356" y="269899"/>
                      <a:pt x="317129" y="282332"/>
                      <a:pt x="352015" y="278188"/>
                    </a:cubicBezTo>
                    <a:cubicBezTo>
                      <a:pt x="369824" y="275994"/>
                      <a:pt x="370068" y="253077"/>
                      <a:pt x="355186" y="249420"/>
                    </a:cubicBezTo>
                    <a:cubicBezTo>
                      <a:pt x="340305" y="245763"/>
                      <a:pt x="330790" y="247470"/>
                      <a:pt x="318836" y="235524"/>
                    </a:cubicBezTo>
                    <a:cubicBezTo>
                      <a:pt x="298100" y="214801"/>
                      <a:pt x="312981" y="188715"/>
                      <a:pt x="306882" y="168236"/>
                    </a:cubicBezTo>
                    <a:cubicBezTo>
                      <a:pt x="300783" y="147757"/>
                      <a:pt x="293465" y="153364"/>
                      <a:pt x="290537" y="148245"/>
                    </a:cubicBezTo>
                    <a:cubicBezTo>
                      <a:pt x="287610" y="143125"/>
                      <a:pt x="278095" y="121427"/>
                      <a:pt x="278095" y="115088"/>
                    </a:cubicBezTo>
                    <a:lnTo>
                      <a:pt x="278095" y="59503"/>
                    </a:lnTo>
                    <a:close/>
                    <a:moveTo>
                      <a:pt x="569871" y="59015"/>
                    </a:moveTo>
                    <a:lnTo>
                      <a:pt x="569871" y="256978"/>
                    </a:lnTo>
                    <a:cubicBezTo>
                      <a:pt x="569871" y="259903"/>
                      <a:pt x="563040" y="272093"/>
                      <a:pt x="560600" y="275262"/>
                    </a:cubicBezTo>
                    <a:cubicBezTo>
                      <a:pt x="540352" y="301836"/>
                      <a:pt x="512296" y="288671"/>
                      <a:pt x="484729" y="294278"/>
                    </a:cubicBezTo>
                    <a:cubicBezTo>
                      <a:pt x="480094" y="305249"/>
                      <a:pt x="481801" y="314757"/>
                      <a:pt x="473019" y="324509"/>
                    </a:cubicBezTo>
                    <a:cubicBezTo>
                      <a:pt x="458381" y="340843"/>
                      <a:pt x="435449" y="328897"/>
                      <a:pt x="438132" y="351814"/>
                    </a:cubicBezTo>
                    <a:lnTo>
                      <a:pt x="466188" y="361810"/>
                    </a:lnTo>
                    <a:cubicBezTo>
                      <a:pt x="486924" y="334261"/>
                      <a:pt x="516443" y="318170"/>
                      <a:pt x="551817" y="322315"/>
                    </a:cubicBezTo>
                    <a:cubicBezTo>
                      <a:pt x="563772" y="323778"/>
                      <a:pt x="573042" y="329385"/>
                      <a:pt x="584264" y="332067"/>
                    </a:cubicBezTo>
                    <a:lnTo>
                      <a:pt x="598414" y="315245"/>
                    </a:lnTo>
                    <a:cubicBezTo>
                      <a:pt x="599634" y="286965"/>
                      <a:pt x="592071" y="254783"/>
                      <a:pt x="622810" y="239181"/>
                    </a:cubicBezTo>
                    <a:cubicBezTo>
                      <a:pt x="653549" y="223578"/>
                      <a:pt x="639887" y="236255"/>
                      <a:pt x="648181" y="233573"/>
                    </a:cubicBezTo>
                    <a:cubicBezTo>
                      <a:pt x="661355" y="229429"/>
                      <a:pt x="656232" y="210900"/>
                      <a:pt x="657208" y="200661"/>
                    </a:cubicBezTo>
                    <a:cubicBezTo>
                      <a:pt x="660136" y="172137"/>
                      <a:pt x="688923" y="157021"/>
                      <a:pt x="715758" y="161410"/>
                    </a:cubicBezTo>
                    <a:cubicBezTo>
                      <a:pt x="721125" y="157509"/>
                      <a:pt x="657452" y="107043"/>
                      <a:pt x="652329" y="103386"/>
                    </a:cubicBezTo>
                    <a:cubicBezTo>
                      <a:pt x="627201" y="85589"/>
                      <a:pt x="598658" y="68767"/>
                      <a:pt x="569627" y="59259"/>
                    </a:cubicBezTo>
                    <a:close/>
                    <a:moveTo>
                      <a:pt x="64143" y="263316"/>
                    </a:moveTo>
                    <a:lnTo>
                      <a:pt x="112447" y="263316"/>
                    </a:lnTo>
                    <a:cubicBezTo>
                      <a:pt x="116838" y="263316"/>
                      <a:pt x="118302" y="245275"/>
                      <a:pt x="120253" y="240156"/>
                    </a:cubicBezTo>
                    <a:cubicBezTo>
                      <a:pt x="132207" y="212363"/>
                      <a:pt x="161238" y="222115"/>
                      <a:pt x="183683" y="219433"/>
                    </a:cubicBezTo>
                    <a:cubicBezTo>
                      <a:pt x="209055" y="216507"/>
                      <a:pt x="211494" y="183595"/>
                      <a:pt x="189782" y="176769"/>
                    </a:cubicBezTo>
                    <a:cubicBezTo>
                      <a:pt x="168069" y="169942"/>
                      <a:pt x="134159" y="174331"/>
                      <a:pt x="123425" y="175550"/>
                    </a:cubicBezTo>
                    <a:cubicBezTo>
                      <a:pt x="112691" y="176769"/>
                      <a:pt x="107811" y="188227"/>
                      <a:pt x="102200" y="196272"/>
                    </a:cubicBezTo>
                    <a:cubicBezTo>
                      <a:pt x="87319" y="216751"/>
                      <a:pt x="74145" y="240156"/>
                      <a:pt x="64143" y="263316"/>
                    </a:cubicBezTo>
                    <a:close/>
                    <a:moveTo>
                      <a:pt x="814562" y="365467"/>
                    </a:moveTo>
                    <a:cubicBezTo>
                      <a:pt x="803096" y="302811"/>
                      <a:pt x="780408" y="240400"/>
                      <a:pt x="740154" y="190665"/>
                    </a:cubicBezTo>
                    <a:cubicBezTo>
                      <a:pt x="725761" y="192615"/>
                      <a:pt x="689899" y="182376"/>
                      <a:pt x="686727" y="202367"/>
                    </a:cubicBezTo>
                    <a:cubicBezTo>
                      <a:pt x="683556" y="222359"/>
                      <a:pt x="691362" y="235036"/>
                      <a:pt x="671114" y="252589"/>
                    </a:cubicBezTo>
                    <a:cubicBezTo>
                      <a:pt x="650865" y="270143"/>
                      <a:pt x="653061" y="260635"/>
                      <a:pt x="638667" y="263804"/>
                    </a:cubicBezTo>
                    <a:cubicBezTo>
                      <a:pt x="624274" y="266973"/>
                      <a:pt x="628909" y="286965"/>
                      <a:pt x="628177" y="298179"/>
                    </a:cubicBezTo>
                    <a:cubicBezTo>
                      <a:pt x="677945" y="278432"/>
                      <a:pt x="736007" y="313295"/>
                      <a:pt x="743326" y="365711"/>
                    </a:cubicBezTo>
                    <a:lnTo>
                      <a:pt x="814562" y="365711"/>
                    </a:lnTo>
                    <a:close/>
                    <a:moveTo>
                      <a:pt x="182463" y="322315"/>
                    </a:moveTo>
                    <a:cubicBezTo>
                      <a:pt x="145869" y="326703"/>
                      <a:pt x="122937" y="364979"/>
                      <a:pt x="134891" y="399842"/>
                    </a:cubicBezTo>
                    <a:cubicBezTo>
                      <a:pt x="146845" y="434217"/>
                      <a:pt x="189782" y="450064"/>
                      <a:pt x="220277" y="429585"/>
                    </a:cubicBezTo>
                    <a:cubicBezTo>
                      <a:pt x="220765" y="420565"/>
                      <a:pt x="218569" y="412276"/>
                      <a:pt x="219301" y="403012"/>
                    </a:cubicBezTo>
                    <a:cubicBezTo>
                      <a:pt x="220521" y="384971"/>
                      <a:pt x="229303" y="365711"/>
                      <a:pt x="240769" y="352058"/>
                    </a:cubicBezTo>
                    <a:cubicBezTo>
                      <a:pt x="230035" y="331092"/>
                      <a:pt x="205639" y="319633"/>
                      <a:pt x="182463" y="322559"/>
                    </a:cubicBezTo>
                    <a:close/>
                    <a:moveTo>
                      <a:pt x="649889" y="322315"/>
                    </a:moveTo>
                    <a:cubicBezTo>
                      <a:pt x="632812" y="324509"/>
                      <a:pt x="614515" y="336455"/>
                      <a:pt x="606953" y="352058"/>
                    </a:cubicBezTo>
                    <a:cubicBezTo>
                      <a:pt x="619151" y="366198"/>
                      <a:pt x="627689" y="386190"/>
                      <a:pt x="628421" y="404962"/>
                    </a:cubicBezTo>
                    <a:cubicBezTo>
                      <a:pt x="629153" y="423734"/>
                      <a:pt x="626225" y="421296"/>
                      <a:pt x="627445" y="429585"/>
                    </a:cubicBezTo>
                    <a:cubicBezTo>
                      <a:pt x="674529" y="459085"/>
                      <a:pt x="731372" y="411788"/>
                      <a:pt x="712099" y="359616"/>
                    </a:cubicBezTo>
                    <a:cubicBezTo>
                      <a:pt x="702828" y="334505"/>
                      <a:pt x="676237" y="318902"/>
                      <a:pt x="649889" y="322559"/>
                    </a:cubicBezTo>
                    <a:close/>
                    <a:moveTo>
                      <a:pt x="299320" y="351571"/>
                    </a:moveTo>
                    <a:cubicBezTo>
                      <a:pt x="262726" y="355959"/>
                      <a:pt x="239793" y="394235"/>
                      <a:pt x="251747" y="429098"/>
                    </a:cubicBezTo>
                    <a:cubicBezTo>
                      <a:pt x="263701" y="463473"/>
                      <a:pt x="306394" y="479076"/>
                      <a:pt x="337133" y="458841"/>
                    </a:cubicBezTo>
                    <a:cubicBezTo>
                      <a:pt x="338109" y="449820"/>
                      <a:pt x="335669" y="441775"/>
                      <a:pt x="336157" y="432267"/>
                    </a:cubicBezTo>
                    <a:cubicBezTo>
                      <a:pt x="337133" y="414226"/>
                      <a:pt x="346160" y="394966"/>
                      <a:pt x="357626" y="381314"/>
                    </a:cubicBezTo>
                    <a:cubicBezTo>
                      <a:pt x="346892" y="360347"/>
                      <a:pt x="322496" y="348889"/>
                      <a:pt x="299320" y="351814"/>
                    </a:cubicBezTo>
                    <a:close/>
                    <a:moveTo>
                      <a:pt x="533033" y="351327"/>
                    </a:moveTo>
                    <a:cubicBezTo>
                      <a:pt x="515956" y="353521"/>
                      <a:pt x="497659" y="365467"/>
                      <a:pt x="490096" y="381070"/>
                    </a:cubicBezTo>
                    <a:cubicBezTo>
                      <a:pt x="501562" y="394722"/>
                      <a:pt x="510344" y="413982"/>
                      <a:pt x="511564" y="432023"/>
                    </a:cubicBezTo>
                    <a:cubicBezTo>
                      <a:pt x="512784" y="450064"/>
                      <a:pt x="510100" y="449577"/>
                      <a:pt x="510589" y="458597"/>
                    </a:cubicBezTo>
                    <a:cubicBezTo>
                      <a:pt x="565967" y="491997"/>
                      <a:pt x="625737" y="426172"/>
                      <a:pt x="586948" y="373268"/>
                    </a:cubicBezTo>
                    <a:cubicBezTo>
                      <a:pt x="575238" y="357178"/>
                      <a:pt x="552549" y="348889"/>
                      <a:pt x="533033" y="351327"/>
                    </a:cubicBezTo>
                    <a:close/>
                    <a:moveTo>
                      <a:pt x="416176" y="380582"/>
                    </a:moveTo>
                    <a:cubicBezTo>
                      <a:pt x="343720" y="389115"/>
                      <a:pt x="352015" y="501505"/>
                      <a:pt x="428374" y="496873"/>
                    </a:cubicBezTo>
                    <a:cubicBezTo>
                      <a:pt x="504733" y="492241"/>
                      <a:pt x="496927" y="371074"/>
                      <a:pt x="416176" y="380582"/>
                    </a:cubicBezTo>
                    <a:close/>
                    <a:moveTo>
                      <a:pt x="816513" y="394722"/>
                    </a:moveTo>
                    <a:lnTo>
                      <a:pt x="743570" y="394722"/>
                    </a:lnTo>
                    <a:cubicBezTo>
                      <a:pt x="742350" y="411301"/>
                      <a:pt x="733079" y="425685"/>
                      <a:pt x="723565" y="438606"/>
                    </a:cubicBezTo>
                    <a:cubicBezTo>
                      <a:pt x="752352" y="436655"/>
                      <a:pt x="781384" y="449089"/>
                      <a:pt x="799436" y="471518"/>
                    </a:cubicBezTo>
                    <a:cubicBezTo>
                      <a:pt x="817489" y="493948"/>
                      <a:pt x="807243" y="485902"/>
                      <a:pt x="813098" y="491510"/>
                    </a:cubicBezTo>
                    <a:cubicBezTo>
                      <a:pt x="817002" y="459572"/>
                      <a:pt x="821637" y="426904"/>
                      <a:pt x="816758" y="394722"/>
                    </a:cubicBezTo>
                    <a:close/>
                    <a:moveTo>
                      <a:pt x="87807" y="632911"/>
                    </a:moveTo>
                    <a:lnTo>
                      <a:pt x="87807" y="526129"/>
                    </a:lnTo>
                    <a:lnTo>
                      <a:pt x="117082" y="526129"/>
                    </a:lnTo>
                    <a:lnTo>
                      <a:pt x="117082" y="807957"/>
                    </a:lnTo>
                    <a:cubicBezTo>
                      <a:pt x="117082" y="817709"/>
                      <a:pt x="143917" y="825754"/>
                      <a:pt x="146357" y="804300"/>
                    </a:cubicBezTo>
                    <a:cubicBezTo>
                      <a:pt x="150504" y="768218"/>
                      <a:pt x="131231" y="714095"/>
                      <a:pt x="180999" y="702881"/>
                    </a:cubicBezTo>
                    <a:cubicBezTo>
                      <a:pt x="181731" y="698249"/>
                      <a:pt x="180511" y="699955"/>
                      <a:pt x="178316" y="698980"/>
                    </a:cubicBezTo>
                    <a:cubicBezTo>
                      <a:pt x="162214" y="691666"/>
                      <a:pt x="149040" y="683133"/>
                      <a:pt x="146357" y="663386"/>
                    </a:cubicBezTo>
                    <a:cubicBezTo>
                      <a:pt x="143673" y="643638"/>
                      <a:pt x="143917" y="575619"/>
                      <a:pt x="146357" y="548558"/>
                    </a:cubicBezTo>
                    <a:cubicBezTo>
                      <a:pt x="150260" y="499555"/>
                      <a:pt x="193197" y="465180"/>
                      <a:pt x="241257" y="466399"/>
                    </a:cubicBezTo>
                    <a:lnTo>
                      <a:pt x="232963" y="456403"/>
                    </a:lnTo>
                    <a:cubicBezTo>
                      <a:pt x="189538" y="483708"/>
                      <a:pt x="109763" y="447139"/>
                      <a:pt x="74145" y="485415"/>
                    </a:cubicBezTo>
                    <a:cubicBezTo>
                      <a:pt x="45358" y="516377"/>
                      <a:pt x="63899" y="590491"/>
                      <a:pt x="58775" y="630473"/>
                    </a:cubicBezTo>
                    <a:cubicBezTo>
                      <a:pt x="61459" y="647052"/>
                      <a:pt x="85123" y="645101"/>
                      <a:pt x="87807" y="632424"/>
                    </a:cubicBezTo>
                    <a:close/>
                    <a:moveTo>
                      <a:pt x="759915" y="526129"/>
                    </a:moveTo>
                    <a:lnTo>
                      <a:pt x="759915" y="632911"/>
                    </a:lnTo>
                    <a:cubicBezTo>
                      <a:pt x="759915" y="642663"/>
                      <a:pt x="786751" y="650708"/>
                      <a:pt x="789190" y="629254"/>
                    </a:cubicBezTo>
                    <a:cubicBezTo>
                      <a:pt x="791630" y="607800"/>
                      <a:pt x="791386" y="546851"/>
                      <a:pt x="789190" y="521496"/>
                    </a:cubicBezTo>
                    <a:cubicBezTo>
                      <a:pt x="786507" y="492729"/>
                      <a:pt x="764062" y="470299"/>
                      <a:pt x="735275" y="467618"/>
                    </a:cubicBezTo>
                    <a:cubicBezTo>
                      <a:pt x="695510" y="463961"/>
                      <a:pt x="651841" y="476150"/>
                      <a:pt x="615003" y="456890"/>
                    </a:cubicBezTo>
                    <a:lnTo>
                      <a:pt x="606708" y="466886"/>
                    </a:lnTo>
                    <a:cubicBezTo>
                      <a:pt x="655012" y="465667"/>
                      <a:pt x="697949" y="499799"/>
                      <a:pt x="701609" y="549045"/>
                    </a:cubicBezTo>
                    <a:cubicBezTo>
                      <a:pt x="703804" y="576107"/>
                      <a:pt x="704780" y="638031"/>
                      <a:pt x="701609" y="663873"/>
                    </a:cubicBezTo>
                    <a:cubicBezTo>
                      <a:pt x="698925" y="683621"/>
                      <a:pt x="685751" y="692154"/>
                      <a:pt x="669650" y="699468"/>
                    </a:cubicBezTo>
                    <a:cubicBezTo>
                      <a:pt x="667454" y="700443"/>
                      <a:pt x="666235" y="698493"/>
                      <a:pt x="666967" y="703368"/>
                    </a:cubicBezTo>
                    <a:cubicBezTo>
                      <a:pt x="716734" y="714339"/>
                      <a:pt x="697461" y="768706"/>
                      <a:pt x="701609" y="804788"/>
                    </a:cubicBezTo>
                    <a:cubicBezTo>
                      <a:pt x="704048" y="826242"/>
                      <a:pt x="730884" y="818196"/>
                      <a:pt x="730884" y="808445"/>
                    </a:cubicBezTo>
                    <a:lnTo>
                      <a:pt x="730884" y="526616"/>
                    </a:lnTo>
                    <a:lnTo>
                      <a:pt x="760159" y="526616"/>
                    </a:lnTo>
                    <a:close/>
                    <a:moveTo>
                      <a:pt x="204663" y="662167"/>
                    </a:moveTo>
                    <a:lnTo>
                      <a:pt x="204663" y="555384"/>
                    </a:lnTo>
                    <a:lnTo>
                      <a:pt x="233938" y="555384"/>
                    </a:lnTo>
                    <a:lnTo>
                      <a:pt x="233938" y="837213"/>
                    </a:lnTo>
                    <a:cubicBezTo>
                      <a:pt x="233938" y="846964"/>
                      <a:pt x="260774" y="855010"/>
                      <a:pt x="263214" y="833556"/>
                    </a:cubicBezTo>
                    <a:cubicBezTo>
                      <a:pt x="267361" y="797474"/>
                      <a:pt x="248088" y="743351"/>
                      <a:pt x="297856" y="732136"/>
                    </a:cubicBezTo>
                    <a:cubicBezTo>
                      <a:pt x="298588" y="727504"/>
                      <a:pt x="297368" y="729211"/>
                      <a:pt x="295172" y="728236"/>
                    </a:cubicBezTo>
                    <a:cubicBezTo>
                      <a:pt x="279071" y="720922"/>
                      <a:pt x="265897" y="712389"/>
                      <a:pt x="263214" y="692641"/>
                    </a:cubicBezTo>
                    <a:cubicBezTo>
                      <a:pt x="260530" y="672894"/>
                      <a:pt x="260774" y="604875"/>
                      <a:pt x="263214" y="577813"/>
                    </a:cubicBezTo>
                    <a:cubicBezTo>
                      <a:pt x="267117" y="528810"/>
                      <a:pt x="310054" y="494435"/>
                      <a:pt x="358114" y="495654"/>
                    </a:cubicBezTo>
                    <a:lnTo>
                      <a:pt x="349819" y="485658"/>
                    </a:lnTo>
                    <a:cubicBezTo>
                      <a:pt x="306394" y="512964"/>
                      <a:pt x="226620" y="476394"/>
                      <a:pt x="191002" y="514670"/>
                    </a:cubicBezTo>
                    <a:cubicBezTo>
                      <a:pt x="162214" y="545632"/>
                      <a:pt x="180755" y="619746"/>
                      <a:pt x="175632" y="659729"/>
                    </a:cubicBezTo>
                    <a:cubicBezTo>
                      <a:pt x="178316" y="676307"/>
                      <a:pt x="201980" y="674357"/>
                      <a:pt x="204663" y="661679"/>
                    </a:cubicBezTo>
                    <a:close/>
                    <a:moveTo>
                      <a:pt x="643058" y="555384"/>
                    </a:moveTo>
                    <a:lnTo>
                      <a:pt x="643058" y="662167"/>
                    </a:lnTo>
                    <a:cubicBezTo>
                      <a:pt x="643058" y="671919"/>
                      <a:pt x="669894" y="679964"/>
                      <a:pt x="672334" y="658510"/>
                    </a:cubicBezTo>
                    <a:cubicBezTo>
                      <a:pt x="674773" y="637056"/>
                      <a:pt x="674529" y="576107"/>
                      <a:pt x="672334" y="550752"/>
                    </a:cubicBezTo>
                    <a:cubicBezTo>
                      <a:pt x="670138" y="525397"/>
                      <a:pt x="647206" y="499555"/>
                      <a:pt x="618419" y="496873"/>
                    </a:cubicBezTo>
                    <a:cubicBezTo>
                      <a:pt x="578653" y="493216"/>
                      <a:pt x="534985" y="505406"/>
                      <a:pt x="498146" y="486146"/>
                    </a:cubicBezTo>
                    <a:lnTo>
                      <a:pt x="489852" y="496142"/>
                    </a:lnTo>
                    <a:cubicBezTo>
                      <a:pt x="538156" y="494923"/>
                      <a:pt x="581093" y="529054"/>
                      <a:pt x="584752" y="578301"/>
                    </a:cubicBezTo>
                    <a:cubicBezTo>
                      <a:pt x="588411" y="627548"/>
                      <a:pt x="587924" y="667287"/>
                      <a:pt x="584752" y="693129"/>
                    </a:cubicBezTo>
                    <a:cubicBezTo>
                      <a:pt x="582069" y="712876"/>
                      <a:pt x="568895" y="721409"/>
                      <a:pt x="552793" y="728723"/>
                    </a:cubicBezTo>
                    <a:cubicBezTo>
                      <a:pt x="536692" y="736037"/>
                      <a:pt x="549378" y="727748"/>
                      <a:pt x="550110" y="732624"/>
                    </a:cubicBezTo>
                    <a:cubicBezTo>
                      <a:pt x="599878" y="743595"/>
                      <a:pt x="580605" y="797961"/>
                      <a:pt x="584752" y="834043"/>
                    </a:cubicBezTo>
                    <a:cubicBezTo>
                      <a:pt x="587192" y="855497"/>
                      <a:pt x="614027" y="847452"/>
                      <a:pt x="614027" y="837700"/>
                    </a:cubicBezTo>
                    <a:lnTo>
                      <a:pt x="614027" y="555872"/>
                    </a:lnTo>
                    <a:lnTo>
                      <a:pt x="643302" y="555872"/>
                    </a:lnTo>
                    <a:close/>
                    <a:moveTo>
                      <a:pt x="525958" y="584640"/>
                    </a:moveTo>
                    <a:lnTo>
                      <a:pt x="525958" y="691422"/>
                    </a:lnTo>
                    <a:cubicBezTo>
                      <a:pt x="525958" y="701174"/>
                      <a:pt x="552793" y="709220"/>
                      <a:pt x="555233" y="687765"/>
                    </a:cubicBezTo>
                    <a:cubicBezTo>
                      <a:pt x="558161" y="663142"/>
                      <a:pt x="557429" y="605362"/>
                      <a:pt x="555233" y="580008"/>
                    </a:cubicBezTo>
                    <a:cubicBezTo>
                      <a:pt x="552549" y="551240"/>
                      <a:pt x="530105" y="528810"/>
                      <a:pt x="501318" y="526129"/>
                    </a:cubicBezTo>
                    <a:cubicBezTo>
                      <a:pt x="472531" y="523447"/>
                      <a:pt x="390316" y="523203"/>
                      <a:pt x="349575" y="526129"/>
                    </a:cubicBezTo>
                    <a:cubicBezTo>
                      <a:pt x="319812" y="528079"/>
                      <a:pt x="295660" y="547827"/>
                      <a:pt x="292245" y="578545"/>
                    </a:cubicBezTo>
                    <a:cubicBezTo>
                      <a:pt x="288829" y="609263"/>
                      <a:pt x="294196" y="655097"/>
                      <a:pt x="292245" y="691179"/>
                    </a:cubicBezTo>
                    <a:cubicBezTo>
                      <a:pt x="295904" y="708001"/>
                      <a:pt x="321032" y="701418"/>
                      <a:pt x="321032" y="691666"/>
                    </a:cubicBezTo>
                    <a:lnTo>
                      <a:pt x="321032" y="584883"/>
                    </a:lnTo>
                    <a:lnTo>
                      <a:pt x="350307" y="584883"/>
                    </a:lnTo>
                    <a:lnTo>
                      <a:pt x="350307" y="866712"/>
                    </a:lnTo>
                    <a:cubicBezTo>
                      <a:pt x="350307" y="875488"/>
                      <a:pt x="370800" y="882071"/>
                      <a:pt x="377386" y="870125"/>
                    </a:cubicBezTo>
                    <a:cubicBezTo>
                      <a:pt x="383974" y="858179"/>
                      <a:pt x="377875" y="814540"/>
                      <a:pt x="379338" y="799180"/>
                    </a:cubicBezTo>
                    <a:cubicBezTo>
                      <a:pt x="382510" y="768706"/>
                      <a:pt x="416908" y="750177"/>
                      <a:pt x="444231" y="765293"/>
                    </a:cubicBezTo>
                    <a:cubicBezTo>
                      <a:pt x="479606" y="785040"/>
                      <a:pt x="463260" y="830386"/>
                      <a:pt x="466920" y="863055"/>
                    </a:cubicBezTo>
                    <a:cubicBezTo>
                      <a:pt x="470579" y="895724"/>
                      <a:pt x="496195" y="876464"/>
                      <a:pt x="496195" y="866712"/>
                    </a:cubicBezTo>
                    <a:lnTo>
                      <a:pt x="496195" y="584883"/>
                    </a:lnTo>
                    <a:lnTo>
                      <a:pt x="525470" y="58488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184" name="Google Shape;744;p19">
            <a:extLst>
              <a:ext uri="{FF2B5EF4-FFF2-40B4-BE49-F238E27FC236}">
                <a16:creationId xmlns:a16="http://schemas.microsoft.com/office/drawing/2014/main" id="{CB4140A7-383D-6B73-B7D8-C50B51217C2E}"/>
              </a:ext>
            </a:extLst>
          </p:cNvPr>
          <p:cNvGrpSpPr/>
          <p:nvPr/>
        </p:nvGrpSpPr>
        <p:grpSpPr>
          <a:xfrm>
            <a:off x="865562" y="8418453"/>
            <a:ext cx="1786282" cy="1256967"/>
            <a:chOff x="453650" y="1881282"/>
            <a:chExt cx="1786282" cy="1256967"/>
          </a:xfrm>
        </p:grpSpPr>
        <p:sp>
          <p:nvSpPr>
            <p:cNvPr id="185" name="Google Shape;745;p19">
              <a:extLst>
                <a:ext uri="{FF2B5EF4-FFF2-40B4-BE49-F238E27FC236}">
                  <a16:creationId xmlns:a16="http://schemas.microsoft.com/office/drawing/2014/main" id="{09E1827D-B61D-B816-A9E0-0EDB09B2EE11}"/>
                </a:ext>
              </a:extLst>
            </p:cNvPr>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86" name="Google Shape;746;p19">
              <a:extLst>
                <a:ext uri="{FF2B5EF4-FFF2-40B4-BE49-F238E27FC236}">
                  <a16:creationId xmlns:a16="http://schemas.microsoft.com/office/drawing/2014/main" id="{8C500423-3091-9850-4105-DB42D0E57320}"/>
                </a:ext>
              </a:extLst>
            </p:cNvPr>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BACKGROUND</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87" name="Google Shape;747;p19">
              <a:extLst>
                <a:ext uri="{FF2B5EF4-FFF2-40B4-BE49-F238E27FC236}">
                  <a16:creationId xmlns:a16="http://schemas.microsoft.com/office/drawing/2014/main" id="{34D59BB7-F536-5817-BF68-1F23FCC36B4A}"/>
                </a:ext>
              </a:extLst>
            </p:cNvPr>
            <p:cNvGrpSpPr/>
            <p:nvPr/>
          </p:nvGrpSpPr>
          <p:grpSpPr>
            <a:xfrm>
              <a:off x="1089794" y="2092141"/>
              <a:ext cx="546495" cy="546525"/>
              <a:chOff x="3518987" y="1500844"/>
              <a:chExt cx="3648161" cy="3648358"/>
            </a:xfrm>
          </p:grpSpPr>
          <p:sp>
            <p:nvSpPr>
              <p:cNvPr id="188" name="Google Shape;748;p19">
                <a:extLst>
                  <a:ext uri="{FF2B5EF4-FFF2-40B4-BE49-F238E27FC236}">
                    <a16:creationId xmlns:a16="http://schemas.microsoft.com/office/drawing/2014/main" id="{D0D6DBA8-509F-E167-F58F-04D5AB25DFD1}"/>
                  </a:ext>
                </a:extLst>
              </p:cNvPr>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89" name="Google Shape;749;p19">
                <a:extLst>
                  <a:ext uri="{FF2B5EF4-FFF2-40B4-BE49-F238E27FC236}">
                    <a16:creationId xmlns:a16="http://schemas.microsoft.com/office/drawing/2014/main" id="{BA48C7D6-985A-244F-22AE-0F4CE3A5448F}"/>
                  </a:ext>
                </a:extLst>
              </p:cNvPr>
              <p:cNvGrpSpPr/>
              <p:nvPr/>
            </p:nvGrpSpPr>
            <p:grpSpPr>
              <a:xfrm>
                <a:off x="3518987" y="1500844"/>
                <a:ext cx="3648161" cy="3648358"/>
                <a:chOff x="3518987" y="1500844"/>
                <a:chExt cx="3648161" cy="3648358"/>
              </a:xfrm>
            </p:grpSpPr>
            <p:sp>
              <p:nvSpPr>
                <p:cNvPr id="190" name="Google Shape;750;p19">
                  <a:extLst>
                    <a:ext uri="{FF2B5EF4-FFF2-40B4-BE49-F238E27FC236}">
                      <a16:creationId xmlns:a16="http://schemas.microsoft.com/office/drawing/2014/main" id="{CB0EFF16-21B4-B8D1-0FE0-A36E48FAB2E0}"/>
                    </a:ext>
                  </a:extLst>
                </p:cNvPr>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0" name="Google Shape;751;p19">
                  <a:extLst>
                    <a:ext uri="{FF2B5EF4-FFF2-40B4-BE49-F238E27FC236}">
                      <a16:creationId xmlns:a16="http://schemas.microsoft.com/office/drawing/2014/main" id="{9BC305E3-6C7E-FCE1-42AE-F1615B417D8F}"/>
                    </a:ext>
                  </a:extLst>
                </p:cNvPr>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cxnSp>
        <p:nvCxnSpPr>
          <p:cNvPr id="201" name="Straight Connector 200">
            <a:extLst>
              <a:ext uri="{FF2B5EF4-FFF2-40B4-BE49-F238E27FC236}">
                <a16:creationId xmlns:a16="http://schemas.microsoft.com/office/drawing/2014/main" id="{173D03D4-9871-123E-4971-C73FCBA990B0}"/>
              </a:ext>
            </a:extLst>
          </p:cNvPr>
          <p:cNvCxnSpPr>
            <a:cxnSpLocks/>
          </p:cNvCxnSpPr>
          <p:nvPr/>
        </p:nvCxnSpPr>
        <p:spPr>
          <a:xfrm flipH="1">
            <a:off x="599480" y="399665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02" name="TextBox 201">
            <a:extLst>
              <a:ext uri="{FF2B5EF4-FFF2-40B4-BE49-F238E27FC236}">
                <a16:creationId xmlns:a16="http://schemas.microsoft.com/office/drawing/2014/main" id="{5C5ABFB7-1F74-B053-4FDB-6649CA13EDC2}"/>
              </a:ext>
            </a:extLst>
          </p:cNvPr>
          <p:cNvSpPr txBox="1"/>
          <p:nvPr/>
        </p:nvSpPr>
        <p:spPr>
          <a:xfrm>
            <a:off x="1471594" y="3804464"/>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324" name="Google Shape;1027;p3">
            <a:extLst>
              <a:ext uri="{FF2B5EF4-FFF2-40B4-BE49-F238E27FC236}">
                <a16:creationId xmlns:a16="http://schemas.microsoft.com/office/drawing/2014/main" id="{C2CC1C88-AE0E-9C6E-48E8-2D8B595612A7}"/>
              </a:ext>
            </a:extLst>
          </p:cNvPr>
          <p:cNvGrpSpPr/>
          <p:nvPr/>
        </p:nvGrpSpPr>
        <p:grpSpPr>
          <a:xfrm>
            <a:off x="3161408" y="4494177"/>
            <a:ext cx="1786282" cy="1256967"/>
            <a:chOff x="271593" y="1798592"/>
            <a:chExt cx="1786282" cy="1256967"/>
          </a:xfrm>
        </p:grpSpPr>
        <p:grpSp>
          <p:nvGrpSpPr>
            <p:cNvPr id="325" name="Google Shape;1028;p3">
              <a:extLst>
                <a:ext uri="{FF2B5EF4-FFF2-40B4-BE49-F238E27FC236}">
                  <a16:creationId xmlns:a16="http://schemas.microsoft.com/office/drawing/2014/main" id="{FC2BE4FE-93CC-9974-3BCA-E6E71DBF8A0D}"/>
                </a:ext>
              </a:extLst>
            </p:cNvPr>
            <p:cNvGrpSpPr/>
            <p:nvPr/>
          </p:nvGrpSpPr>
          <p:grpSpPr>
            <a:xfrm>
              <a:off x="271593" y="1798592"/>
              <a:ext cx="1786282" cy="1256967"/>
              <a:chOff x="271593" y="1798592"/>
              <a:chExt cx="1786282" cy="1256967"/>
            </a:xfrm>
          </p:grpSpPr>
          <p:sp>
            <p:nvSpPr>
              <p:cNvPr id="332" name="Google Shape;1029;p3">
                <a:extLst>
                  <a:ext uri="{FF2B5EF4-FFF2-40B4-BE49-F238E27FC236}">
                    <a16:creationId xmlns:a16="http://schemas.microsoft.com/office/drawing/2014/main" id="{3DAF3173-94F9-EC2F-880A-CE2F565E25EF}"/>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33" name="Google Shape;1030;p3">
                <a:extLst>
                  <a:ext uri="{FF2B5EF4-FFF2-40B4-BE49-F238E27FC236}">
                    <a16:creationId xmlns:a16="http://schemas.microsoft.com/office/drawing/2014/main" id="{F458B469-9541-209C-FB6A-7F4673AB1AF1}"/>
                  </a:ext>
                </a:extLst>
              </p:cNvPr>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326" name="Google Shape;1031;p3">
              <a:extLst>
                <a:ext uri="{FF2B5EF4-FFF2-40B4-BE49-F238E27FC236}">
                  <a16:creationId xmlns:a16="http://schemas.microsoft.com/office/drawing/2014/main" id="{696060B9-4EC8-3638-BBCB-0BF6CCA30B2E}"/>
                </a:ext>
              </a:extLst>
            </p:cNvPr>
            <p:cNvGrpSpPr/>
            <p:nvPr/>
          </p:nvGrpSpPr>
          <p:grpSpPr>
            <a:xfrm>
              <a:off x="872575" y="1993106"/>
              <a:ext cx="559810" cy="559956"/>
              <a:chOff x="10376768" y="3823816"/>
              <a:chExt cx="923646" cy="923888"/>
            </a:xfrm>
          </p:grpSpPr>
          <p:sp>
            <p:nvSpPr>
              <p:cNvPr id="327" name="Google Shape;1032;p3">
                <a:extLst>
                  <a:ext uri="{FF2B5EF4-FFF2-40B4-BE49-F238E27FC236}">
                    <a16:creationId xmlns:a16="http://schemas.microsoft.com/office/drawing/2014/main" id="{CB7A1CDD-27F0-0A8C-547F-F154C9DE3DBB}"/>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28" name="Google Shape;1033;p3">
                <a:extLst>
                  <a:ext uri="{FF2B5EF4-FFF2-40B4-BE49-F238E27FC236}">
                    <a16:creationId xmlns:a16="http://schemas.microsoft.com/office/drawing/2014/main" id="{AA9D24A4-7CE3-6FA3-B026-D0D6F9D724E2}"/>
                  </a:ext>
                </a:extLst>
              </p:cNvPr>
              <p:cNvGrpSpPr/>
              <p:nvPr/>
            </p:nvGrpSpPr>
            <p:grpSpPr>
              <a:xfrm>
                <a:off x="10376768" y="3823816"/>
                <a:ext cx="923646" cy="923888"/>
                <a:chOff x="10376768" y="3823816"/>
                <a:chExt cx="923646" cy="923888"/>
              </a:xfrm>
            </p:grpSpPr>
            <p:sp>
              <p:nvSpPr>
                <p:cNvPr id="329" name="Google Shape;1034;p3">
                  <a:extLst>
                    <a:ext uri="{FF2B5EF4-FFF2-40B4-BE49-F238E27FC236}">
                      <a16:creationId xmlns:a16="http://schemas.microsoft.com/office/drawing/2014/main" id="{9655C330-FF32-0B85-2C22-BFA3C2C12D92}"/>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30" name="Google Shape;1035;p3">
                  <a:extLst>
                    <a:ext uri="{FF2B5EF4-FFF2-40B4-BE49-F238E27FC236}">
                      <a16:creationId xmlns:a16="http://schemas.microsoft.com/office/drawing/2014/main" id="{14104F88-B6BE-1620-5DCC-0C8DE44E21BA}"/>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31" name="Google Shape;1036;p3">
                  <a:extLst>
                    <a:ext uri="{FF2B5EF4-FFF2-40B4-BE49-F238E27FC236}">
                      <a16:creationId xmlns:a16="http://schemas.microsoft.com/office/drawing/2014/main" id="{01170176-FE14-E156-EC22-7584347600BF}"/>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334" name="Google Shape;1089;p3">
            <a:extLst>
              <a:ext uri="{FF2B5EF4-FFF2-40B4-BE49-F238E27FC236}">
                <a16:creationId xmlns:a16="http://schemas.microsoft.com/office/drawing/2014/main" id="{CF75B030-3C56-9E40-DFE6-F47D8AF6B1DA}"/>
              </a:ext>
            </a:extLst>
          </p:cNvPr>
          <p:cNvGrpSpPr/>
          <p:nvPr/>
        </p:nvGrpSpPr>
        <p:grpSpPr>
          <a:xfrm>
            <a:off x="1557178" y="4507975"/>
            <a:ext cx="1786282" cy="1256967"/>
            <a:chOff x="2211676" y="5113194"/>
            <a:chExt cx="1786282" cy="1256967"/>
          </a:xfrm>
        </p:grpSpPr>
        <p:sp>
          <p:nvSpPr>
            <p:cNvPr id="335" name="Google Shape;1090;p3">
              <a:extLst>
                <a:ext uri="{FF2B5EF4-FFF2-40B4-BE49-F238E27FC236}">
                  <a16:creationId xmlns:a16="http://schemas.microsoft.com/office/drawing/2014/main" id="{9133E76F-A896-BF11-C5A3-07FEAF834E42}"/>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36" name="Google Shape;1091;p3">
              <a:extLst>
                <a:ext uri="{FF2B5EF4-FFF2-40B4-BE49-F238E27FC236}">
                  <a16:creationId xmlns:a16="http://schemas.microsoft.com/office/drawing/2014/main" id="{18478486-AA4E-BED6-6BE2-3948CC3BD591}"/>
                </a:ext>
              </a:extLst>
            </p:cNvPr>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37" name="Google Shape;1092;p3">
              <a:extLst>
                <a:ext uri="{FF2B5EF4-FFF2-40B4-BE49-F238E27FC236}">
                  <a16:creationId xmlns:a16="http://schemas.microsoft.com/office/drawing/2014/main" id="{28373AAB-32A9-783C-6AA9-74A4E7806B69}"/>
                </a:ext>
              </a:extLst>
            </p:cNvPr>
            <p:cNvGrpSpPr/>
            <p:nvPr/>
          </p:nvGrpSpPr>
          <p:grpSpPr>
            <a:xfrm>
              <a:off x="2835927" y="5255070"/>
              <a:ext cx="590672" cy="622690"/>
              <a:chOff x="2351203" y="3814469"/>
              <a:chExt cx="3178926" cy="3351246"/>
            </a:xfrm>
          </p:grpSpPr>
          <p:sp>
            <p:nvSpPr>
              <p:cNvPr id="338" name="Google Shape;1093;p3">
                <a:extLst>
                  <a:ext uri="{FF2B5EF4-FFF2-40B4-BE49-F238E27FC236}">
                    <a16:creationId xmlns:a16="http://schemas.microsoft.com/office/drawing/2014/main" id="{70FED6C5-5004-2A27-A385-D8E495DD210D}"/>
                  </a:ext>
                </a:extLst>
              </p:cNvPr>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39" name="Google Shape;1094;p3">
                <a:extLst>
                  <a:ext uri="{FF2B5EF4-FFF2-40B4-BE49-F238E27FC236}">
                    <a16:creationId xmlns:a16="http://schemas.microsoft.com/office/drawing/2014/main" id="{721DECEC-3BEF-674F-FE0E-7CCDA101792E}"/>
                  </a:ext>
                </a:extLst>
              </p:cNvPr>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0" name="Google Shape;1095;p3">
                <a:extLst>
                  <a:ext uri="{FF2B5EF4-FFF2-40B4-BE49-F238E27FC236}">
                    <a16:creationId xmlns:a16="http://schemas.microsoft.com/office/drawing/2014/main" id="{ACB532C3-6AE8-4C1D-B530-47ABB0F9CFC7}"/>
                  </a:ext>
                </a:extLst>
              </p:cNvPr>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1" name="Google Shape;1096;p3">
                <a:extLst>
                  <a:ext uri="{FF2B5EF4-FFF2-40B4-BE49-F238E27FC236}">
                    <a16:creationId xmlns:a16="http://schemas.microsoft.com/office/drawing/2014/main" id="{29E05E89-5CF1-3F18-9E2C-35D621860E3F}"/>
                  </a:ext>
                </a:extLst>
              </p:cNvPr>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2" name="Google Shape;1097;p3">
                <a:extLst>
                  <a:ext uri="{FF2B5EF4-FFF2-40B4-BE49-F238E27FC236}">
                    <a16:creationId xmlns:a16="http://schemas.microsoft.com/office/drawing/2014/main" id="{E891E541-E8CD-A95E-7A5B-864A5A964931}"/>
                  </a:ext>
                </a:extLst>
              </p:cNvPr>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3" name="Google Shape;1098;p3">
                <a:extLst>
                  <a:ext uri="{FF2B5EF4-FFF2-40B4-BE49-F238E27FC236}">
                    <a16:creationId xmlns:a16="http://schemas.microsoft.com/office/drawing/2014/main" id="{4D1F0603-2505-47CF-7F13-2602467CA980}"/>
                  </a:ext>
                </a:extLst>
              </p:cNvPr>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4" name="Google Shape;1099;p3">
                <a:extLst>
                  <a:ext uri="{FF2B5EF4-FFF2-40B4-BE49-F238E27FC236}">
                    <a16:creationId xmlns:a16="http://schemas.microsoft.com/office/drawing/2014/main" id="{A1E42203-38F6-FE58-DC3E-5B3E4DF890D3}"/>
                  </a:ext>
                </a:extLst>
              </p:cNvPr>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5" name="Google Shape;1100;p3">
                <a:extLst>
                  <a:ext uri="{FF2B5EF4-FFF2-40B4-BE49-F238E27FC236}">
                    <a16:creationId xmlns:a16="http://schemas.microsoft.com/office/drawing/2014/main" id="{2A98B3E0-2B62-60D9-74C6-C7666049D35D}"/>
                  </a:ext>
                </a:extLst>
              </p:cNvPr>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6" name="Google Shape;1101;p3">
                <a:extLst>
                  <a:ext uri="{FF2B5EF4-FFF2-40B4-BE49-F238E27FC236}">
                    <a16:creationId xmlns:a16="http://schemas.microsoft.com/office/drawing/2014/main" id="{27149245-FEC2-9DB9-50D7-9BB4BD68975A}"/>
                  </a:ext>
                </a:extLst>
              </p:cNvPr>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7" name="Google Shape;1102;p3">
                <a:extLst>
                  <a:ext uri="{FF2B5EF4-FFF2-40B4-BE49-F238E27FC236}">
                    <a16:creationId xmlns:a16="http://schemas.microsoft.com/office/drawing/2014/main" id="{7E1AAB56-F705-44D1-B1C7-7962CDE9BA5A}"/>
                  </a:ext>
                </a:extLst>
              </p:cNvPr>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8" name="Google Shape;1103;p3">
                <a:extLst>
                  <a:ext uri="{FF2B5EF4-FFF2-40B4-BE49-F238E27FC236}">
                    <a16:creationId xmlns:a16="http://schemas.microsoft.com/office/drawing/2014/main" id="{DA425DC8-B124-F75D-7AA6-05854F046553}"/>
                  </a:ext>
                </a:extLst>
              </p:cNvPr>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9" name="Google Shape;1104;p3">
                <a:extLst>
                  <a:ext uri="{FF2B5EF4-FFF2-40B4-BE49-F238E27FC236}">
                    <a16:creationId xmlns:a16="http://schemas.microsoft.com/office/drawing/2014/main" id="{3265724B-F8EE-921F-65FE-585D7BA2A320}"/>
                  </a:ext>
                </a:extLst>
              </p:cNvPr>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350" name="Google Shape;1049;p3">
            <a:extLst>
              <a:ext uri="{FF2B5EF4-FFF2-40B4-BE49-F238E27FC236}">
                <a16:creationId xmlns:a16="http://schemas.microsoft.com/office/drawing/2014/main" id="{523BE641-CDED-FC15-0115-B1E58E4FB891}"/>
              </a:ext>
            </a:extLst>
          </p:cNvPr>
          <p:cNvGrpSpPr/>
          <p:nvPr/>
        </p:nvGrpSpPr>
        <p:grpSpPr>
          <a:xfrm>
            <a:off x="4744379" y="4498691"/>
            <a:ext cx="1786282" cy="1256967"/>
            <a:chOff x="503917" y="3385457"/>
            <a:chExt cx="1786282" cy="1256967"/>
          </a:xfrm>
        </p:grpSpPr>
        <p:sp>
          <p:nvSpPr>
            <p:cNvPr id="351" name="Google Shape;1050;p3">
              <a:extLst>
                <a:ext uri="{FF2B5EF4-FFF2-40B4-BE49-F238E27FC236}">
                  <a16:creationId xmlns:a16="http://schemas.microsoft.com/office/drawing/2014/main" id="{8F5BD155-8E81-BDDC-0F80-B0C01DB6D02C}"/>
                </a:ext>
              </a:extLst>
            </p:cNvPr>
            <p:cNvSpPr/>
            <p:nvPr/>
          </p:nvSpPr>
          <p:spPr>
            <a:xfrm>
              <a:off x="93985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52" name="Google Shape;1051;p3">
              <a:extLst>
                <a:ext uri="{FF2B5EF4-FFF2-40B4-BE49-F238E27FC236}">
                  <a16:creationId xmlns:a16="http://schemas.microsoft.com/office/drawing/2014/main" id="{9227B3D6-89EC-2C40-2322-342DBF4FED6F}"/>
                </a:ext>
              </a:extLst>
            </p:cNvPr>
            <p:cNvSpPr txBox="1"/>
            <p:nvPr/>
          </p:nvSpPr>
          <p:spPr>
            <a:xfrm>
              <a:off x="503917" y="4334647"/>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MULTIDISCIPLINARITY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353" name="Google Shape;1052;p3">
              <a:extLst>
                <a:ext uri="{FF2B5EF4-FFF2-40B4-BE49-F238E27FC236}">
                  <a16:creationId xmlns:a16="http://schemas.microsoft.com/office/drawing/2014/main" id="{C0B95AA9-EC4B-63F8-3897-216AD36B0EFF}"/>
                </a:ext>
              </a:extLst>
            </p:cNvPr>
            <p:cNvGrpSpPr/>
            <p:nvPr/>
          </p:nvGrpSpPr>
          <p:grpSpPr>
            <a:xfrm>
              <a:off x="1061360" y="3476175"/>
              <a:ext cx="663353" cy="663353"/>
              <a:chOff x="3907180" y="2351193"/>
              <a:chExt cx="889771" cy="889771"/>
            </a:xfrm>
          </p:grpSpPr>
          <p:sp>
            <p:nvSpPr>
              <p:cNvPr id="354" name="Google Shape;1053;p3">
                <a:extLst>
                  <a:ext uri="{FF2B5EF4-FFF2-40B4-BE49-F238E27FC236}">
                    <a16:creationId xmlns:a16="http://schemas.microsoft.com/office/drawing/2014/main" id="{241CDE00-7BD2-3AAC-6FA8-75A48A4138AF}"/>
                  </a:ext>
                </a:extLst>
              </p:cNvPr>
              <p:cNvSpPr/>
              <p:nvPr/>
            </p:nvSpPr>
            <p:spPr>
              <a:xfrm>
                <a:off x="4263992" y="2615866"/>
                <a:ext cx="177051" cy="177051"/>
              </a:xfrm>
              <a:custGeom>
                <a:avLst/>
                <a:gdLst/>
                <a:ahLst/>
                <a:cxnLst/>
                <a:rect l="l" t="t" r="r" b="b"/>
                <a:pathLst>
                  <a:path w="177051" h="177051" extrusionOk="0">
                    <a:moveTo>
                      <a:pt x="177051" y="93043"/>
                    </a:moveTo>
                    <a:lnTo>
                      <a:pt x="161694" y="100269"/>
                    </a:lnTo>
                    <a:cubicBezTo>
                      <a:pt x="158081" y="102076"/>
                      <a:pt x="155371" y="105689"/>
                      <a:pt x="154468" y="109302"/>
                    </a:cubicBezTo>
                    <a:cubicBezTo>
                      <a:pt x="153565" y="112915"/>
                      <a:pt x="151758" y="116529"/>
                      <a:pt x="149951" y="120142"/>
                    </a:cubicBezTo>
                    <a:cubicBezTo>
                      <a:pt x="148145" y="123755"/>
                      <a:pt x="148145" y="127369"/>
                      <a:pt x="149048" y="131885"/>
                    </a:cubicBezTo>
                    <a:lnTo>
                      <a:pt x="154468" y="148145"/>
                    </a:lnTo>
                    <a:cubicBezTo>
                      <a:pt x="152661" y="149952"/>
                      <a:pt x="149951" y="152662"/>
                      <a:pt x="148145" y="154468"/>
                    </a:cubicBezTo>
                    <a:lnTo>
                      <a:pt x="131885" y="149048"/>
                    </a:lnTo>
                    <a:cubicBezTo>
                      <a:pt x="128272" y="148145"/>
                      <a:pt x="123755" y="148145"/>
                      <a:pt x="120142" y="149952"/>
                    </a:cubicBezTo>
                    <a:cubicBezTo>
                      <a:pt x="116528" y="151758"/>
                      <a:pt x="112915" y="153565"/>
                      <a:pt x="109302" y="154468"/>
                    </a:cubicBezTo>
                    <a:cubicBezTo>
                      <a:pt x="105689" y="155371"/>
                      <a:pt x="102075" y="158081"/>
                      <a:pt x="100269" y="161695"/>
                    </a:cubicBezTo>
                    <a:lnTo>
                      <a:pt x="93042" y="177051"/>
                    </a:lnTo>
                    <a:lnTo>
                      <a:pt x="84009" y="177051"/>
                    </a:lnTo>
                    <a:lnTo>
                      <a:pt x="76782" y="161695"/>
                    </a:lnTo>
                    <a:cubicBezTo>
                      <a:pt x="74976" y="158081"/>
                      <a:pt x="71362" y="155371"/>
                      <a:pt x="67749" y="154468"/>
                    </a:cubicBezTo>
                    <a:cubicBezTo>
                      <a:pt x="64136" y="153565"/>
                      <a:pt x="60523" y="151758"/>
                      <a:pt x="56909" y="149952"/>
                    </a:cubicBezTo>
                    <a:cubicBezTo>
                      <a:pt x="53296" y="148145"/>
                      <a:pt x="49683" y="148145"/>
                      <a:pt x="45166" y="149048"/>
                    </a:cubicBezTo>
                    <a:lnTo>
                      <a:pt x="28906" y="154468"/>
                    </a:lnTo>
                    <a:cubicBezTo>
                      <a:pt x="27100" y="152662"/>
                      <a:pt x="24390" y="149952"/>
                      <a:pt x="22583" y="148145"/>
                    </a:cubicBezTo>
                    <a:lnTo>
                      <a:pt x="28003" y="131885"/>
                    </a:lnTo>
                    <a:cubicBezTo>
                      <a:pt x="28906" y="128272"/>
                      <a:pt x="28906" y="123755"/>
                      <a:pt x="27100" y="120142"/>
                    </a:cubicBezTo>
                    <a:cubicBezTo>
                      <a:pt x="25293" y="116529"/>
                      <a:pt x="23486" y="112915"/>
                      <a:pt x="22583" y="109302"/>
                    </a:cubicBezTo>
                    <a:cubicBezTo>
                      <a:pt x="21680" y="105689"/>
                      <a:pt x="18970" y="102076"/>
                      <a:pt x="15356" y="100269"/>
                    </a:cubicBezTo>
                    <a:lnTo>
                      <a:pt x="0" y="93043"/>
                    </a:lnTo>
                    <a:lnTo>
                      <a:pt x="0" y="84009"/>
                    </a:lnTo>
                    <a:lnTo>
                      <a:pt x="15356" y="76782"/>
                    </a:lnTo>
                    <a:cubicBezTo>
                      <a:pt x="18970" y="74976"/>
                      <a:pt x="21680" y="71363"/>
                      <a:pt x="22583" y="67749"/>
                    </a:cubicBezTo>
                    <a:cubicBezTo>
                      <a:pt x="23486" y="64136"/>
                      <a:pt x="25293" y="60523"/>
                      <a:pt x="27100" y="56910"/>
                    </a:cubicBezTo>
                    <a:cubicBezTo>
                      <a:pt x="28906" y="53296"/>
                      <a:pt x="28906" y="49683"/>
                      <a:pt x="28003" y="45166"/>
                    </a:cubicBezTo>
                    <a:lnTo>
                      <a:pt x="22583" y="28906"/>
                    </a:lnTo>
                    <a:cubicBezTo>
                      <a:pt x="24390" y="27100"/>
                      <a:pt x="27100" y="24390"/>
                      <a:pt x="28906" y="22583"/>
                    </a:cubicBezTo>
                    <a:lnTo>
                      <a:pt x="45166" y="28003"/>
                    </a:lnTo>
                    <a:cubicBezTo>
                      <a:pt x="48779" y="28906"/>
                      <a:pt x="53296" y="28906"/>
                      <a:pt x="56909" y="27100"/>
                    </a:cubicBezTo>
                    <a:cubicBezTo>
                      <a:pt x="60523" y="25293"/>
                      <a:pt x="64136" y="23487"/>
                      <a:pt x="67749" y="22583"/>
                    </a:cubicBezTo>
                    <a:cubicBezTo>
                      <a:pt x="71362" y="21680"/>
                      <a:pt x="74976" y="18970"/>
                      <a:pt x="76782" y="15357"/>
                    </a:cubicBezTo>
                    <a:lnTo>
                      <a:pt x="84009" y="0"/>
                    </a:lnTo>
                    <a:lnTo>
                      <a:pt x="93042" y="0"/>
                    </a:lnTo>
                    <a:lnTo>
                      <a:pt x="100269" y="15357"/>
                    </a:lnTo>
                    <a:cubicBezTo>
                      <a:pt x="102075" y="18970"/>
                      <a:pt x="105689" y="21680"/>
                      <a:pt x="109302" y="22583"/>
                    </a:cubicBezTo>
                    <a:cubicBezTo>
                      <a:pt x="112915" y="23487"/>
                      <a:pt x="116528" y="25293"/>
                      <a:pt x="120142" y="27100"/>
                    </a:cubicBezTo>
                    <a:cubicBezTo>
                      <a:pt x="123755" y="28906"/>
                      <a:pt x="127368" y="28906"/>
                      <a:pt x="131885" y="28003"/>
                    </a:cubicBezTo>
                    <a:lnTo>
                      <a:pt x="148145" y="22583"/>
                    </a:lnTo>
                    <a:cubicBezTo>
                      <a:pt x="149951" y="24390"/>
                      <a:pt x="152661" y="27100"/>
                      <a:pt x="154468" y="28906"/>
                    </a:cubicBezTo>
                    <a:lnTo>
                      <a:pt x="149048" y="45166"/>
                    </a:lnTo>
                    <a:cubicBezTo>
                      <a:pt x="148145" y="48780"/>
                      <a:pt x="148145" y="53296"/>
                      <a:pt x="149951" y="56910"/>
                    </a:cubicBezTo>
                    <a:cubicBezTo>
                      <a:pt x="151758" y="60523"/>
                      <a:pt x="153565" y="64136"/>
                      <a:pt x="154468" y="67749"/>
                    </a:cubicBezTo>
                    <a:cubicBezTo>
                      <a:pt x="155371" y="71363"/>
                      <a:pt x="158081" y="74976"/>
                      <a:pt x="161694" y="76782"/>
                    </a:cubicBezTo>
                    <a:lnTo>
                      <a:pt x="177051" y="84009"/>
                    </a:lnTo>
                    <a:lnTo>
                      <a:pt x="177051" y="93043"/>
                    </a:lnTo>
                    <a:lnTo>
                      <a:pt x="177051" y="9304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55" name="Google Shape;1054;p3">
                <a:extLst>
                  <a:ext uri="{FF2B5EF4-FFF2-40B4-BE49-F238E27FC236}">
                    <a16:creationId xmlns:a16="http://schemas.microsoft.com/office/drawing/2014/main" id="{DAE38EE6-8E40-0E33-DEAE-692B032273DC}"/>
                  </a:ext>
                </a:extLst>
              </p:cNvPr>
              <p:cNvGrpSpPr/>
              <p:nvPr/>
            </p:nvGrpSpPr>
            <p:grpSpPr>
              <a:xfrm>
                <a:off x="3907180" y="2351193"/>
                <a:ext cx="889771" cy="889771"/>
                <a:chOff x="3907180" y="2351193"/>
                <a:chExt cx="889771" cy="889771"/>
              </a:xfrm>
            </p:grpSpPr>
            <p:grpSp>
              <p:nvGrpSpPr>
                <p:cNvPr id="356" name="Google Shape;1055;p3">
                  <a:extLst>
                    <a:ext uri="{FF2B5EF4-FFF2-40B4-BE49-F238E27FC236}">
                      <a16:creationId xmlns:a16="http://schemas.microsoft.com/office/drawing/2014/main" id="{83163A84-329D-03B8-4597-FE825E92BD73}"/>
                    </a:ext>
                  </a:extLst>
                </p:cNvPr>
                <p:cNvGrpSpPr/>
                <p:nvPr/>
              </p:nvGrpSpPr>
              <p:grpSpPr>
                <a:xfrm>
                  <a:off x="3907180" y="2351193"/>
                  <a:ext cx="889771" cy="889771"/>
                  <a:chOff x="3907180" y="2351193"/>
                  <a:chExt cx="889771" cy="889771"/>
                </a:xfrm>
              </p:grpSpPr>
              <p:sp>
                <p:nvSpPr>
                  <p:cNvPr id="358" name="Google Shape;1056;p3">
                    <a:extLst>
                      <a:ext uri="{FF2B5EF4-FFF2-40B4-BE49-F238E27FC236}">
                        <a16:creationId xmlns:a16="http://schemas.microsoft.com/office/drawing/2014/main" id="{D8CBDD39-CE0A-EB95-0B64-417DBAA5CB82}"/>
                      </a:ext>
                    </a:extLst>
                  </p:cNvPr>
                  <p:cNvSpPr/>
                  <p:nvPr/>
                </p:nvSpPr>
                <p:spPr>
                  <a:xfrm>
                    <a:off x="4263088" y="2943656"/>
                    <a:ext cx="160962" cy="294598"/>
                  </a:xfrm>
                  <a:custGeom>
                    <a:avLst/>
                    <a:gdLst/>
                    <a:ahLst/>
                    <a:cxnLst/>
                    <a:rect l="l" t="t" r="r" b="b"/>
                    <a:pathLst>
                      <a:path w="160962" h="294598" extrusionOk="0">
                        <a:moveTo>
                          <a:pt x="130982" y="66059"/>
                        </a:moveTo>
                        <a:cubicBezTo>
                          <a:pt x="133692" y="56122"/>
                          <a:pt x="134595" y="46185"/>
                          <a:pt x="130982" y="36249"/>
                        </a:cubicBezTo>
                        <a:cubicBezTo>
                          <a:pt x="125562" y="19086"/>
                          <a:pt x="112012" y="6439"/>
                          <a:pt x="94849" y="1923"/>
                        </a:cubicBezTo>
                        <a:cubicBezTo>
                          <a:pt x="78589" y="-2594"/>
                          <a:pt x="61426" y="1019"/>
                          <a:pt x="48779" y="10956"/>
                        </a:cubicBezTo>
                        <a:cubicBezTo>
                          <a:pt x="36133" y="19989"/>
                          <a:pt x="29810" y="34442"/>
                          <a:pt x="29810" y="49799"/>
                        </a:cubicBezTo>
                        <a:cubicBezTo>
                          <a:pt x="29810" y="55219"/>
                          <a:pt x="30713" y="59735"/>
                          <a:pt x="32520" y="65155"/>
                        </a:cubicBezTo>
                        <a:cubicBezTo>
                          <a:pt x="13550" y="70575"/>
                          <a:pt x="903" y="86835"/>
                          <a:pt x="0" y="106708"/>
                        </a:cubicBezTo>
                        <a:lnTo>
                          <a:pt x="0" y="191620"/>
                        </a:lnTo>
                        <a:cubicBezTo>
                          <a:pt x="0" y="199750"/>
                          <a:pt x="6323" y="206074"/>
                          <a:pt x="14453" y="206074"/>
                        </a:cubicBezTo>
                        <a:cubicBezTo>
                          <a:pt x="14453" y="206074"/>
                          <a:pt x="14453" y="206074"/>
                          <a:pt x="14453" y="206074"/>
                        </a:cubicBezTo>
                        <a:lnTo>
                          <a:pt x="28906" y="206074"/>
                        </a:lnTo>
                        <a:lnTo>
                          <a:pt x="28906" y="280146"/>
                        </a:lnTo>
                        <a:cubicBezTo>
                          <a:pt x="28906" y="288276"/>
                          <a:pt x="35230" y="294599"/>
                          <a:pt x="43359" y="294599"/>
                        </a:cubicBezTo>
                        <a:cubicBezTo>
                          <a:pt x="43359" y="294599"/>
                          <a:pt x="43359" y="294599"/>
                          <a:pt x="43359" y="294599"/>
                        </a:cubicBezTo>
                        <a:lnTo>
                          <a:pt x="117432" y="294599"/>
                        </a:lnTo>
                        <a:cubicBezTo>
                          <a:pt x="125562" y="294599"/>
                          <a:pt x="131885" y="288276"/>
                          <a:pt x="131885" y="280146"/>
                        </a:cubicBezTo>
                        <a:cubicBezTo>
                          <a:pt x="131885" y="280146"/>
                          <a:pt x="131885" y="280146"/>
                          <a:pt x="131885" y="280146"/>
                        </a:cubicBezTo>
                        <a:lnTo>
                          <a:pt x="131885" y="206074"/>
                        </a:lnTo>
                        <a:lnTo>
                          <a:pt x="146338" y="206074"/>
                        </a:lnTo>
                        <a:cubicBezTo>
                          <a:pt x="154468" y="206074"/>
                          <a:pt x="160791" y="199750"/>
                          <a:pt x="160791" y="191620"/>
                        </a:cubicBezTo>
                        <a:cubicBezTo>
                          <a:pt x="160791" y="191620"/>
                          <a:pt x="160791" y="191620"/>
                          <a:pt x="160791" y="191620"/>
                        </a:cubicBezTo>
                        <a:lnTo>
                          <a:pt x="160791" y="106708"/>
                        </a:lnTo>
                        <a:cubicBezTo>
                          <a:pt x="162598" y="88642"/>
                          <a:pt x="149951" y="71478"/>
                          <a:pt x="130982" y="66059"/>
                        </a:cubicBezTo>
                        <a:close/>
                        <a:moveTo>
                          <a:pt x="133692" y="178070"/>
                        </a:moveTo>
                        <a:lnTo>
                          <a:pt x="119239" y="178070"/>
                        </a:lnTo>
                        <a:cubicBezTo>
                          <a:pt x="111109" y="178070"/>
                          <a:pt x="104785" y="184394"/>
                          <a:pt x="104785" y="192524"/>
                        </a:cubicBezTo>
                        <a:cubicBezTo>
                          <a:pt x="104785" y="192524"/>
                          <a:pt x="104785" y="192524"/>
                          <a:pt x="104785" y="192524"/>
                        </a:cubicBezTo>
                        <a:lnTo>
                          <a:pt x="104785" y="266596"/>
                        </a:lnTo>
                        <a:lnTo>
                          <a:pt x="59619" y="266596"/>
                        </a:lnTo>
                        <a:lnTo>
                          <a:pt x="59619" y="192524"/>
                        </a:lnTo>
                        <a:cubicBezTo>
                          <a:pt x="59619" y="184394"/>
                          <a:pt x="53296" y="178070"/>
                          <a:pt x="45166" y="178070"/>
                        </a:cubicBezTo>
                        <a:cubicBezTo>
                          <a:pt x="45166" y="178070"/>
                          <a:pt x="45166" y="178070"/>
                          <a:pt x="45166" y="178070"/>
                        </a:cubicBezTo>
                        <a:lnTo>
                          <a:pt x="30713" y="178070"/>
                        </a:lnTo>
                        <a:lnTo>
                          <a:pt x="30713" y="107611"/>
                        </a:lnTo>
                        <a:cubicBezTo>
                          <a:pt x="30713" y="99482"/>
                          <a:pt x="37940" y="94061"/>
                          <a:pt x="45166" y="94061"/>
                        </a:cubicBezTo>
                        <a:lnTo>
                          <a:pt x="60523" y="94061"/>
                        </a:lnTo>
                        <a:cubicBezTo>
                          <a:pt x="68652" y="94061"/>
                          <a:pt x="74976" y="87738"/>
                          <a:pt x="74976" y="79608"/>
                        </a:cubicBezTo>
                        <a:cubicBezTo>
                          <a:pt x="74976" y="75092"/>
                          <a:pt x="72266" y="70575"/>
                          <a:pt x="68652" y="67865"/>
                        </a:cubicBezTo>
                        <a:cubicBezTo>
                          <a:pt x="59619" y="61542"/>
                          <a:pt x="56909" y="49799"/>
                          <a:pt x="63233" y="40766"/>
                        </a:cubicBezTo>
                        <a:cubicBezTo>
                          <a:pt x="64136" y="38959"/>
                          <a:pt x="65942" y="37152"/>
                          <a:pt x="67749" y="36249"/>
                        </a:cubicBezTo>
                        <a:cubicBezTo>
                          <a:pt x="74072" y="31733"/>
                          <a:pt x="81299" y="29926"/>
                          <a:pt x="88526" y="32636"/>
                        </a:cubicBezTo>
                        <a:cubicBezTo>
                          <a:pt x="95752" y="34442"/>
                          <a:pt x="101172" y="39862"/>
                          <a:pt x="103882" y="46185"/>
                        </a:cubicBezTo>
                        <a:cubicBezTo>
                          <a:pt x="106592" y="54316"/>
                          <a:pt x="102979" y="63349"/>
                          <a:pt x="95752" y="68769"/>
                        </a:cubicBezTo>
                        <a:cubicBezTo>
                          <a:pt x="89429" y="73285"/>
                          <a:pt x="87622" y="83221"/>
                          <a:pt x="92139" y="89545"/>
                        </a:cubicBezTo>
                        <a:cubicBezTo>
                          <a:pt x="94849" y="93158"/>
                          <a:pt x="99365" y="95868"/>
                          <a:pt x="103882" y="95868"/>
                        </a:cubicBezTo>
                        <a:lnTo>
                          <a:pt x="119239" y="95868"/>
                        </a:lnTo>
                        <a:cubicBezTo>
                          <a:pt x="127368" y="95868"/>
                          <a:pt x="133692" y="101288"/>
                          <a:pt x="133692" y="109418"/>
                        </a:cubicBezTo>
                        <a:lnTo>
                          <a:pt x="133692" y="1780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59" name="Google Shape;1057;p3">
                    <a:extLst>
                      <a:ext uri="{FF2B5EF4-FFF2-40B4-BE49-F238E27FC236}">
                        <a16:creationId xmlns:a16="http://schemas.microsoft.com/office/drawing/2014/main" id="{104DCB0C-3A4E-C783-3A19-D3315440DA22}"/>
                      </a:ext>
                    </a:extLst>
                  </p:cNvPr>
                  <p:cNvSpPr/>
                  <p:nvPr/>
                </p:nvSpPr>
                <p:spPr>
                  <a:xfrm>
                    <a:off x="3907180" y="3003330"/>
                    <a:ext cx="267383" cy="237634"/>
                  </a:xfrm>
                  <a:custGeom>
                    <a:avLst/>
                    <a:gdLst/>
                    <a:ahLst/>
                    <a:cxnLst/>
                    <a:rect l="l" t="t" r="r" b="b"/>
                    <a:pathLst>
                      <a:path w="267383" h="237634" extrusionOk="0">
                        <a:moveTo>
                          <a:pt x="267383" y="14514"/>
                        </a:moveTo>
                        <a:cubicBezTo>
                          <a:pt x="267383" y="6385"/>
                          <a:pt x="261060" y="61"/>
                          <a:pt x="252930" y="61"/>
                        </a:cubicBezTo>
                        <a:cubicBezTo>
                          <a:pt x="204151" y="-842"/>
                          <a:pt x="171631" y="8191"/>
                          <a:pt x="149951" y="29871"/>
                        </a:cubicBezTo>
                        <a:cubicBezTo>
                          <a:pt x="143628" y="36194"/>
                          <a:pt x="138208" y="43421"/>
                          <a:pt x="133692" y="51551"/>
                        </a:cubicBezTo>
                        <a:cubicBezTo>
                          <a:pt x="129175" y="43421"/>
                          <a:pt x="124658" y="36194"/>
                          <a:pt x="117432" y="29871"/>
                        </a:cubicBezTo>
                        <a:cubicBezTo>
                          <a:pt x="95752" y="9095"/>
                          <a:pt x="63233" y="-842"/>
                          <a:pt x="14453" y="61"/>
                        </a:cubicBezTo>
                        <a:cubicBezTo>
                          <a:pt x="6323" y="61"/>
                          <a:pt x="0" y="6385"/>
                          <a:pt x="0" y="14514"/>
                        </a:cubicBezTo>
                        <a:cubicBezTo>
                          <a:pt x="0" y="65101"/>
                          <a:pt x="9033" y="96717"/>
                          <a:pt x="30713" y="118396"/>
                        </a:cubicBezTo>
                        <a:cubicBezTo>
                          <a:pt x="49683" y="137366"/>
                          <a:pt x="77686" y="146400"/>
                          <a:pt x="118335" y="148206"/>
                        </a:cubicBezTo>
                        <a:lnTo>
                          <a:pt x="118335" y="237635"/>
                        </a:lnTo>
                        <a:lnTo>
                          <a:pt x="148145" y="237635"/>
                        </a:lnTo>
                        <a:lnTo>
                          <a:pt x="148145" y="148206"/>
                        </a:lnTo>
                        <a:cubicBezTo>
                          <a:pt x="188794" y="147303"/>
                          <a:pt x="216797" y="137366"/>
                          <a:pt x="235767" y="118396"/>
                        </a:cubicBezTo>
                        <a:cubicBezTo>
                          <a:pt x="258350" y="97620"/>
                          <a:pt x="267383" y="65101"/>
                          <a:pt x="267383" y="14514"/>
                        </a:cubicBezTo>
                        <a:close/>
                        <a:moveTo>
                          <a:pt x="51489" y="97620"/>
                        </a:moveTo>
                        <a:cubicBezTo>
                          <a:pt x="37939" y="84070"/>
                          <a:pt x="30713" y="62391"/>
                          <a:pt x="29810" y="29871"/>
                        </a:cubicBezTo>
                        <a:cubicBezTo>
                          <a:pt x="61426" y="30774"/>
                          <a:pt x="83106" y="38001"/>
                          <a:pt x="96655" y="50647"/>
                        </a:cubicBezTo>
                        <a:lnTo>
                          <a:pt x="96655" y="50647"/>
                        </a:lnTo>
                        <a:cubicBezTo>
                          <a:pt x="110205" y="64197"/>
                          <a:pt x="117432" y="85877"/>
                          <a:pt x="118335" y="118396"/>
                        </a:cubicBezTo>
                        <a:cubicBezTo>
                          <a:pt x="86719" y="117493"/>
                          <a:pt x="65039" y="111170"/>
                          <a:pt x="51489" y="97620"/>
                        </a:cubicBezTo>
                        <a:close/>
                        <a:moveTo>
                          <a:pt x="149048" y="118396"/>
                        </a:moveTo>
                        <a:cubicBezTo>
                          <a:pt x="149951" y="85877"/>
                          <a:pt x="157178" y="64197"/>
                          <a:pt x="170728" y="50647"/>
                        </a:cubicBezTo>
                        <a:lnTo>
                          <a:pt x="170728" y="50647"/>
                        </a:lnTo>
                        <a:cubicBezTo>
                          <a:pt x="184278" y="37097"/>
                          <a:pt x="205957" y="30774"/>
                          <a:pt x="237574" y="29871"/>
                        </a:cubicBezTo>
                        <a:cubicBezTo>
                          <a:pt x="236670" y="62391"/>
                          <a:pt x="229444" y="84070"/>
                          <a:pt x="215894" y="97620"/>
                        </a:cubicBezTo>
                        <a:cubicBezTo>
                          <a:pt x="202344" y="111170"/>
                          <a:pt x="180664" y="117493"/>
                          <a:pt x="149048" y="11839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0" name="Google Shape;1058;p3">
                    <a:extLst>
                      <a:ext uri="{FF2B5EF4-FFF2-40B4-BE49-F238E27FC236}">
                        <a16:creationId xmlns:a16="http://schemas.microsoft.com/office/drawing/2014/main" id="{441ABC4F-02B7-0705-37EF-A665D7E2C3A7}"/>
                      </a:ext>
                    </a:extLst>
                  </p:cNvPr>
                  <p:cNvSpPr/>
                  <p:nvPr/>
                </p:nvSpPr>
                <p:spPr>
                  <a:xfrm>
                    <a:off x="4308254" y="2662839"/>
                    <a:ext cx="88525" cy="88525"/>
                  </a:xfrm>
                  <a:custGeom>
                    <a:avLst/>
                    <a:gdLst/>
                    <a:ahLst/>
                    <a:cxnLst/>
                    <a:rect l="l" t="t" r="r" b="b"/>
                    <a:pathLst>
                      <a:path w="88525" h="88525" extrusionOk="0">
                        <a:moveTo>
                          <a:pt x="44263" y="0"/>
                        </a:moveTo>
                        <a:cubicBezTo>
                          <a:pt x="19873" y="0"/>
                          <a:pt x="0" y="19873"/>
                          <a:pt x="0" y="44263"/>
                        </a:cubicBezTo>
                        <a:cubicBezTo>
                          <a:pt x="0" y="68653"/>
                          <a:pt x="19873" y="88525"/>
                          <a:pt x="44263" y="88525"/>
                        </a:cubicBezTo>
                        <a:cubicBezTo>
                          <a:pt x="68652" y="88525"/>
                          <a:pt x="88526" y="68653"/>
                          <a:pt x="88526" y="44263"/>
                        </a:cubicBezTo>
                        <a:cubicBezTo>
                          <a:pt x="88526" y="19873"/>
                          <a:pt x="68652" y="0"/>
                          <a:pt x="44263" y="0"/>
                        </a:cubicBezTo>
                        <a:close/>
                        <a:moveTo>
                          <a:pt x="44263" y="58716"/>
                        </a:moveTo>
                        <a:cubicBezTo>
                          <a:pt x="36133" y="58716"/>
                          <a:pt x="29810" y="52393"/>
                          <a:pt x="29810" y="44263"/>
                        </a:cubicBezTo>
                        <a:cubicBezTo>
                          <a:pt x="29810" y="36133"/>
                          <a:pt x="36133" y="29809"/>
                          <a:pt x="44263" y="29809"/>
                        </a:cubicBezTo>
                        <a:cubicBezTo>
                          <a:pt x="52393" y="29809"/>
                          <a:pt x="58716" y="36133"/>
                          <a:pt x="58716" y="44263"/>
                        </a:cubicBezTo>
                        <a:cubicBezTo>
                          <a:pt x="58716" y="52393"/>
                          <a:pt x="52393" y="58716"/>
                          <a:pt x="44263" y="5871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1" name="Google Shape;1059;p3">
                    <a:extLst>
                      <a:ext uri="{FF2B5EF4-FFF2-40B4-BE49-F238E27FC236}">
                        <a16:creationId xmlns:a16="http://schemas.microsoft.com/office/drawing/2014/main" id="{2B709170-3B59-1F0A-2888-65AB9606DCC9}"/>
                      </a:ext>
                    </a:extLst>
                  </p:cNvPr>
                  <p:cNvSpPr/>
                  <p:nvPr/>
                </p:nvSpPr>
                <p:spPr>
                  <a:xfrm>
                    <a:off x="4232375" y="2588766"/>
                    <a:ext cx="238476" cy="237573"/>
                  </a:xfrm>
                  <a:custGeom>
                    <a:avLst/>
                    <a:gdLst/>
                    <a:ahLst/>
                    <a:cxnLst/>
                    <a:rect l="l" t="t" r="r" b="b"/>
                    <a:pathLst>
                      <a:path w="238476" h="237573" extrusionOk="0">
                        <a:moveTo>
                          <a:pt x="230347" y="91236"/>
                        </a:moveTo>
                        <a:lnTo>
                          <a:pt x="212281" y="82203"/>
                        </a:lnTo>
                        <a:cubicBezTo>
                          <a:pt x="211377" y="81299"/>
                          <a:pt x="211377" y="79493"/>
                          <a:pt x="210474" y="78589"/>
                        </a:cubicBezTo>
                        <a:lnTo>
                          <a:pt x="216797" y="60523"/>
                        </a:lnTo>
                        <a:cubicBezTo>
                          <a:pt x="218604" y="56006"/>
                          <a:pt x="217701" y="50586"/>
                          <a:pt x="214087" y="46973"/>
                        </a:cubicBezTo>
                        <a:cubicBezTo>
                          <a:pt x="207764" y="38843"/>
                          <a:pt x="199634" y="30713"/>
                          <a:pt x="191504" y="24390"/>
                        </a:cubicBezTo>
                        <a:cubicBezTo>
                          <a:pt x="187891" y="21680"/>
                          <a:pt x="182471" y="20777"/>
                          <a:pt x="177954" y="21680"/>
                        </a:cubicBezTo>
                        <a:lnTo>
                          <a:pt x="159888" y="28003"/>
                        </a:lnTo>
                        <a:cubicBezTo>
                          <a:pt x="158985" y="27100"/>
                          <a:pt x="157178" y="27100"/>
                          <a:pt x="156275" y="26197"/>
                        </a:cubicBezTo>
                        <a:lnTo>
                          <a:pt x="147241" y="8130"/>
                        </a:lnTo>
                        <a:cubicBezTo>
                          <a:pt x="144531" y="2710"/>
                          <a:pt x="140015" y="0"/>
                          <a:pt x="133692" y="0"/>
                        </a:cubicBezTo>
                        <a:lnTo>
                          <a:pt x="105689" y="0"/>
                        </a:lnTo>
                        <a:cubicBezTo>
                          <a:pt x="100269" y="0"/>
                          <a:pt x="94849" y="3614"/>
                          <a:pt x="92139" y="8130"/>
                        </a:cubicBezTo>
                        <a:lnTo>
                          <a:pt x="83106" y="26197"/>
                        </a:lnTo>
                        <a:cubicBezTo>
                          <a:pt x="82202" y="27100"/>
                          <a:pt x="80396" y="27100"/>
                          <a:pt x="79492" y="28003"/>
                        </a:cubicBezTo>
                        <a:lnTo>
                          <a:pt x="61426" y="21680"/>
                        </a:lnTo>
                        <a:cubicBezTo>
                          <a:pt x="56909" y="19873"/>
                          <a:pt x="51489" y="20777"/>
                          <a:pt x="47876" y="24390"/>
                        </a:cubicBezTo>
                        <a:cubicBezTo>
                          <a:pt x="39746" y="30713"/>
                          <a:pt x="31616" y="38843"/>
                          <a:pt x="25293" y="46973"/>
                        </a:cubicBezTo>
                        <a:cubicBezTo>
                          <a:pt x="22583" y="50586"/>
                          <a:pt x="21680" y="56006"/>
                          <a:pt x="22583" y="60523"/>
                        </a:cubicBezTo>
                        <a:lnTo>
                          <a:pt x="28003" y="78589"/>
                        </a:lnTo>
                        <a:cubicBezTo>
                          <a:pt x="27100" y="79493"/>
                          <a:pt x="27100" y="81299"/>
                          <a:pt x="26196" y="82203"/>
                        </a:cubicBezTo>
                        <a:lnTo>
                          <a:pt x="8130" y="91236"/>
                        </a:lnTo>
                        <a:cubicBezTo>
                          <a:pt x="2710" y="93946"/>
                          <a:pt x="0" y="98462"/>
                          <a:pt x="0" y="104786"/>
                        </a:cubicBezTo>
                        <a:lnTo>
                          <a:pt x="0" y="132788"/>
                        </a:lnTo>
                        <a:cubicBezTo>
                          <a:pt x="0" y="138209"/>
                          <a:pt x="3613" y="143628"/>
                          <a:pt x="8130" y="146338"/>
                        </a:cubicBezTo>
                        <a:lnTo>
                          <a:pt x="26196" y="155371"/>
                        </a:lnTo>
                        <a:cubicBezTo>
                          <a:pt x="27100" y="156275"/>
                          <a:pt x="27100" y="158081"/>
                          <a:pt x="28003" y="158985"/>
                        </a:cubicBezTo>
                        <a:lnTo>
                          <a:pt x="21680" y="177051"/>
                        </a:lnTo>
                        <a:cubicBezTo>
                          <a:pt x="19873" y="181568"/>
                          <a:pt x="20776" y="186988"/>
                          <a:pt x="24390" y="190601"/>
                        </a:cubicBezTo>
                        <a:cubicBezTo>
                          <a:pt x="30713" y="198731"/>
                          <a:pt x="38843" y="206861"/>
                          <a:pt x="46973" y="213184"/>
                        </a:cubicBezTo>
                        <a:cubicBezTo>
                          <a:pt x="50586" y="215894"/>
                          <a:pt x="56006" y="216797"/>
                          <a:pt x="60523" y="215894"/>
                        </a:cubicBezTo>
                        <a:lnTo>
                          <a:pt x="78589" y="209571"/>
                        </a:lnTo>
                        <a:cubicBezTo>
                          <a:pt x="79492" y="210474"/>
                          <a:pt x="81299" y="210474"/>
                          <a:pt x="82202" y="211377"/>
                        </a:cubicBezTo>
                        <a:lnTo>
                          <a:pt x="91236" y="229444"/>
                        </a:lnTo>
                        <a:cubicBezTo>
                          <a:pt x="93945" y="234864"/>
                          <a:pt x="98462" y="237574"/>
                          <a:pt x="104785" y="237574"/>
                        </a:cubicBezTo>
                        <a:lnTo>
                          <a:pt x="132788" y="237574"/>
                        </a:lnTo>
                        <a:cubicBezTo>
                          <a:pt x="138208" y="237574"/>
                          <a:pt x="143628" y="233960"/>
                          <a:pt x="146338" y="229444"/>
                        </a:cubicBezTo>
                        <a:lnTo>
                          <a:pt x="155371" y="211377"/>
                        </a:lnTo>
                        <a:cubicBezTo>
                          <a:pt x="156275" y="210474"/>
                          <a:pt x="158081" y="210474"/>
                          <a:pt x="158985" y="209571"/>
                        </a:cubicBezTo>
                        <a:lnTo>
                          <a:pt x="177051" y="215894"/>
                        </a:lnTo>
                        <a:cubicBezTo>
                          <a:pt x="181568" y="217701"/>
                          <a:pt x="186988" y="216797"/>
                          <a:pt x="190601" y="213184"/>
                        </a:cubicBezTo>
                        <a:cubicBezTo>
                          <a:pt x="198731" y="206861"/>
                          <a:pt x="206861" y="198731"/>
                          <a:pt x="213184" y="190601"/>
                        </a:cubicBezTo>
                        <a:cubicBezTo>
                          <a:pt x="215894" y="186988"/>
                          <a:pt x="216797" y="181568"/>
                          <a:pt x="215894" y="177051"/>
                        </a:cubicBezTo>
                        <a:lnTo>
                          <a:pt x="210474" y="158985"/>
                        </a:lnTo>
                        <a:cubicBezTo>
                          <a:pt x="211377" y="158081"/>
                          <a:pt x="211377" y="156275"/>
                          <a:pt x="212281" y="155371"/>
                        </a:cubicBezTo>
                        <a:lnTo>
                          <a:pt x="230347" y="146338"/>
                        </a:lnTo>
                        <a:cubicBezTo>
                          <a:pt x="235767" y="143628"/>
                          <a:pt x="238477" y="139112"/>
                          <a:pt x="238477" y="132788"/>
                        </a:cubicBezTo>
                        <a:lnTo>
                          <a:pt x="238477" y="104786"/>
                        </a:lnTo>
                        <a:cubicBezTo>
                          <a:pt x="238477" y="98462"/>
                          <a:pt x="234864" y="93043"/>
                          <a:pt x="230347" y="91236"/>
                        </a:cubicBezTo>
                        <a:close/>
                        <a:moveTo>
                          <a:pt x="208667" y="122852"/>
                        </a:moveTo>
                        <a:lnTo>
                          <a:pt x="193311" y="130079"/>
                        </a:lnTo>
                        <a:cubicBezTo>
                          <a:pt x="189698" y="131885"/>
                          <a:pt x="186988" y="135498"/>
                          <a:pt x="186084" y="139112"/>
                        </a:cubicBezTo>
                        <a:cubicBezTo>
                          <a:pt x="185181" y="142725"/>
                          <a:pt x="183374" y="146338"/>
                          <a:pt x="181568" y="149952"/>
                        </a:cubicBezTo>
                        <a:cubicBezTo>
                          <a:pt x="179761" y="153565"/>
                          <a:pt x="179761" y="157178"/>
                          <a:pt x="180664" y="161695"/>
                        </a:cubicBezTo>
                        <a:lnTo>
                          <a:pt x="186084" y="177954"/>
                        </a:lnTo>
                        <a:cubicBezTo>
                          <a:pt x="184278" y="179761"/>
                          <a:pt x="181568" y="182471"/>
                          <a:pt x="179761" y="184278"/>
                        </a:cubicBezTo>
                        <a:lnTo>
                          <a:pt x="163501" y="178858"/>
                        </a:lnTo>
                        <a:cubicBezTo>
                          <a:pt x="159888" y="177954"/>
                          <a:pt x="155371" y="177954"/>
                          <a:pt x="151758" y="179761"/>
                        </a:cubicBezTo>
                        <a:cubicBezTo>
                          <a:pt x="148145" y="181568"/>
                          <a:pt x="144531" y="183375"/>
                          <a:pt x="140918" y="184278"/>
                        </a:cubicBezTo>
                        <a:cubicBezTo>
                          <a:pt x="137305" y="185181"/>
                          <a:pt x="133692" y="187891"/>
                          <a:pt x="131885" y="191504"/>
                        </a:cubicBezTo>
                        <a:lnTo>
                          <a:pt x="124658" y="206861"/>
                        </a:lnTo>
                        <a:lnTo>
                          <a:pt x="115625" y="206861"/>
                        </a:lnTo>
                        <a:lnTo>
                          <a:pt x="108399" y="191504"/>
                        </a:lnTo>
                        <a:cubicBezTo>
                          <a:pt x="106592" y="187891"/>
                          <a:pt x="102979" y="185181"/>
                          <a:pt x="99365" y="184278"/>
                        </a:cubicBezTo>
                        <a:cubicBezTo>
                          <a:pt x="95752" y="183375"/>
                          <a:pt x="92139" y="181568"/>
                          <a:pt x="88526" y="179761"/>
                        </a:cubicBezTo>
                        <a:cubicBezTo>
                          <a:pt x="84912" y="177954"/>
                          <a:pt x="81299" y="177954"/>
                          <a:pt x="76782" y="178858"/>
                        </a:cubicBezTo>
                        <a:lnTo>
                          <a:pt x="60523" y="184278"/>
                        </a:lnTo>
                        <a:cubicBezTo>
                          <a:pt x="58716" y="182471"/>
                          <a:pt x="56006" y="179761"/>
                          <a:pt x="54199" y="177954"/>
                        </a:cubicBezTo>
                        <a:lnTo>
                          <a:pt x="59619" y="161695"/>
                        </a:lnTo>
                        <a:cubicBezTo>
                          <a:pt x="60523" y="158081"/>
                          <a:pt x="60523" y="153565"/>
                          <a:pt x="58716" y="149952"/>
                        </a:cubicBezTo>
                        <a:cubicBezTo>
                          <a:pt x="56909" y="146338"/>
                          <a:pt x="55103" y="142725"/>
                          <a:pt x="54199" y="139112"/>
                        </a:cubicBezTo>
                        <a:cubicBezTo>
                          <a:pt x="53296" y="135498"/>
                          <a:pt x="50586" y="131885"/>
                          <a:pt x="46973" y="130079"/>
                        </a:cubicBezTo>
                        <a:lnTo>
                          <a:pt x="31616" y="122852"/>
                        </a:lnTo>
                        <a:lnTo>
                          <a:pt x="31616" y="113819"/>
                        </a:lnTo>
                        <a:lnTo>
                          <a:pt x="46973" y="106592"/>
                        </a:lnTo>
                        <a:cubicBezTo>
                          <a:pt x="50586" y="104786"/>
                          <a:pt x="53296" y="101172"/>
                          <a:pt x="54199" y="97559"/>
                        </a:cubicBezTo>
                        <a:cubicBezTo>
                          <a:pt x="55103" y="93946"/>
                          <a:pt x="56909" y="90332"/>
                          <a:pt x="58716" y="86719"/>
                        </a:cubicBezTo>
                        <a:cubicBezTo>
                          <a:pt x="60523" y="83106"/>
                          <a:pt x="60523" y="79493"/>
                          <a:pt x="59619" y="74976"/>
                        </a:cubicBezTo>
                        <a:lnTo>
                          <a:pt x="54199" y="58716"/>
                        </a:lnTo>
                        <a:cubicBezTo>
                          <a:pt x="56006" y="56910"/>
                          <a:pt x="58716" y="54199"/>
                          <a:pt x="60523" y="52393"/>
                        </a:cubicBezTo>
                        <a:lnTo>
                          <a:pt x="76782" y="57813"/>
                        </a:lnTo>
                        <a:cubicBezTo>
                          <a:pt x="80396" y="58716"/>
                          <a:pt x="84912" y="58716"/>
                          <a:pt x="88526" y="56910"/>
                        </a:cubicBezTo>
                        <a:cubicBezTo>
                          <a:pt x="92139" y="55103"/>
                          <a:pt x="95752" y="53296"/>
                          <a:pt x="99365" y="52393"/>
                        </a:cubicBezTo>
                        <a:cubicBezTo>
                          <a:pt x="102979" y="51489"/>
                          <a:pt x="106592" y="48780"/>
                          <a:pt x="108399" y="45166"/>
                        </a:cubicBezTo>
                        <a:lnTo>
                          <a:pt x="115625" y="29810"/>
                        </a:lnTo>
                        <a:lnTo>
                          <a:pt x="124658" y="29810"/>
                        </a:lnTo>
                        <a:lnTo>
                          <a:pt x="131885" y="45166"/>
                        </a:lnTo>
                        <a:cubicBezTo>
                          <a:pt x="133692" y="48780"/>
                          <a:pt x="137305" y="51489"/>
                          <a:pt x="140918" y="52393"/>
                        </a:cubicBezTo>
                        <a:cubicBezTo>
                          <a:pt x="144531" y="53296"/>
                          <a:pt x="148145" y="55103"/>
                          <a:pt x="151758" y="56910"/>
                        </a:cubicBezTo>
                        <a:cubicBezTo>
                          <a:pt x="155371" y="58716"/>
                          <a:pt x="158985" y="58716"/>
                          <a:pt x="163501" y="57813"/>
                        </a:cubicBezTo>
                        <a:lnTo>
                          <a:pt x="179761" y="52393"/>
                        </a:lnTo>
                        <a:cubicBezTo>
                          <a:pt x="181568" y="54199"/>
                          <a:pt x="184278" y="56910"/>
                          <a:pt x="186084" y="58716"/>
                        </a:cubicBezTo>
                        <a:lnTo>
                          <a:pt x="180664" y="74976"/>
                        </a:lnTo>
                        <a:cubicBezTo>
                          <a:pt x="179761" y="78589"/>
                          <a:pt x="179761" y="83106"/>
                          <a:pt x="181568" y="86719"/>
                        </a:cubicBezTo>
                        <a:cubicBezTo>
                          <a:pt x="183374" y="90332"/>
                          <a:pt x="185181" y="93946"/>
                          <a:pt x="186084" y="97559"/>
                        </a:cubicBezTo>
                        <a:cubicBezTo>
                          <a:pt x="186988" y="101172"/>
                          <a:pt x="189698" y="104786"/>
                          <a:pt x="193311" y="106592"/>
                        </a:cubicBezTo>
                        <a:lnTo>
                          <a:pt x="208667" y="113819"/>
                        </a:lnTo>
                        <a:lnTo>
                          <a:pt x="208667" y="122852"/>
                        </a:lnTo>
                        <a:lnTo>
                          <a:pt x="208667" y="12285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2" name="Google Shape;1060;p3">
                    <a:extLst>
                      <a:ext uri="{FF2B5EF4-FFF2-40B4-BE49-F238E27FC236}">
                        <a16:creationId xmlns:a16="http://schemas.microsoft.com/office/drawing/2014/main" id="{EDF67822-500A-88EF-6A32-652B823509E1}"/>
                      </a:ext>
                    </a:extLst>
                  </p:cNvPr>
                  <p:cNvSpPr/>
                  <p:nvPr/>
                </p:nvSpPr>
                <p:spPr>
                  <a:xfrm>
                    <a:off x="4026418" y="2855246"/>
                    <a:ext cx="667554" cy="88525"/>
                  </a:xfrm>
                  <a:custGeom>
                    <a:avLst/>
                    <a:gdLst/>
                    <a:ahLst/>
                    <a:cxnLst/>
                    <a:rect l="l" t="t" r="r" b="b"/>
                    <a:pathLst>
                      <a:path w="667554" h="88525" extrusionOk="0">
                        <a:moveTo>
                          <a:pt x="652198" y="14453"/>
                        </a:moveTo>
                        <a:cubicBezTo>
                          <a:pt x="652198" y="14453"/>
                          <a:pt x="652198" y="14453"/>
                          <a:pt x="652198" y="14453"/>
                        </a:cubicBezTo>
                        <a:lnTo>
                          <a:pt x="340552" y="14453"/>
                        </a:lnTo>
                        <a:lnTo>
                          <a:pt x="340552" y="0"/>
                        </a:lnTo>
                        <a:lnTo>
                          <a:pt x="310743" y="0"/>
                        </a:lnTo>
                        <a:lnTo>
                          <a:pt x="310743" y="14453"/>
                        </a:lnTo>
                        <a:lnTo>
                          <a:pt x="14453" y="14453"/>
                        </a:lnTo>
                        <a:cubicBezTo>
                          <a:pt x="6323" y="14453"/>
                          <a:pt x="0" y="20777"/>
                          <a:pt x="0" y="28906"/>
                        </a:cubicBezTo>
                        <a:cubicBezTo>
                          <a:pt x="0" y="28906"/>
                          <a:pt x="0" y="28906"/>
                          <a:pt x="0" y="28906"/>
                        </a:cubicBezTo>
                        <a:lnTo>
                          <a:pt x="0" y="88526"/>
                        </a:lnTo>
                        <a:lnTo>
                          <a:pt x="29810" y="88526"/>
                        </a:lnTo>
                        <a:lnTo>
                          <a:pt x="29810" y="44263"/>
                        </a:lnTo>
                        <a:lnTo>
                          <a:pt x="311646" y="44263"/>
                        </a:lnTo>
                        <a:lnTo>
                          <a:pt x="311646" y="58716"/>
                        </a:lnTo>
                        <a:lnTo>
                          <a:pt x="341456" y="58716"/>
                        </a:lnTo>
                        <a:lnTo>
                          <a:pt x="341456" y="44263"/>
                        </a:lnTo>
                        <a:lnTo>
                          <a:pt x="637745" y="44263"/>
                        </a:lnTo>
                        <a:lnTo>
                          <a:pt x="637745" y="58716"/>
                        </a:lnTo>
                        <a:lnTo>
                          <a:pt x="667555" y="58716"/>
                        </a:lnTo>
                        <a:lnTo>
                          <a:pt x="667555" y="28906"/>
                        </a:lnTo>
                        <a:cubicBezTo>
                          <a:pt x="666651" y="21680"/>
                          <a:pt x="660328" y="14453"/>
                          <a:pt x="652198"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3" name="Google Shape;1061;p3">
                    <a:extLst>
                      <a:ext uri="{FF2B5EF4-FFF2-40B4-BE49-F238E27FC236}">
                        <a16:creationId xmlns:a16="http://schemas.microsoft.com/office/drawing/2014/main" id="{20AE5151-1BDC-781C-BF01-EA61C37B6818}"/>
                      </a:ext>
                    </a:extLst>
                  </p:cNvPr>
                  <p:cNvSpPr/>
                  <p:nvPr/>
                </p:nvSpPr>
                <p:spPr>
                  <a:xfrm>
                    <a:off x="4338064" y="2351193"/>
                    <a:ext cx="192407" cy="206860"/>
                  </a:xfrm>
                  <a:custGeom>
                    <a:avLst/>
                    <a:gdLst/>
                    <a:ahLst/>
                    <a:cxnLst/>
                    <a:rect l="l" t="t" r="r" b="b"/>
                    <a:pathLst>
                      <a:path w="192407" h="206860" extrusionOk="0">
                        <a:moveTo>
                          <a:pt x="177051" y="14453"/>
                        </a:moveTo>
                        <a:cubicBezTo>
                          <a:pt x="177051" y="14453"/>
                          <a:pt x="177051" y="14453"/>
                          <a:pt x="177051" y="14453"/>
                        </a:cubicBezTo>
                        <a:lnTo>
                          <a:pt x="132788" y="14453"/>
                        </a:lnTo>
                        <a:cubicBezTo>
                          <a:pt x="132788" y="6323"/>
                          <a:pt x="126465" y="0"/>
                          <a:pt x="118335" y="0"/>
                        </a:cubicBezTo>
                        <a:cubicBezTo>
                          <a:pt x="118335" y="0"/>
                          <a:pt x="118335" y="0"/>
                          <a:pt x="118335" y="0"/>
                        </a:cubicBezTo>
                        <a:lnTo>
                          <a:pt x="14453" y="0"/>
                        </a:lnTo>
                        <a:cubicBezTo>
                          <a:pt x="6323" y="0"/>
                          <a:pt x="0" y="6323"/>
                          <a:pt x="0" y="14453"/>
                        </a:cubicBezTo>
                        <a:cubicBezTo>
                          <a:pt x="0" y="14453"/>
                          <a:pt x="0" y="14453"/>
                          <a:pt x="0" y="14453"/>
                        </a:cubicBezTo>
                        <a:lnTo>
                          <a:pt x="0" y="206861"/>
                        </a:lnTo>
                        <a:lnTo>
                          <a:pt x="29810" y="206861"/>
                        </a:lnTo>
                        <a:lnTo>
                          <a:pt x="29810" y="118335"/>
                        </a:lnTo>
                        <a:lnTo>
                          <a:pt x="103882" y="118335"/>
                        </a:lnTo>
                        <a:cubicBezTo>
                          <a:pt x="103882" y="126465"/>
                          <a:pt x="110205" y="132788"/>
                          <a:pt x="118335" y="132788"/>
                        </a:cubicBezTo>
                        <a:cubicBezTo>
                          <a:pt x="118335" y="132788"/>
                          <a:pt x="118335" y="132788"/>
                          <a:pt x="118335" y="132788"/>
                        </a:cubicBezTo>
                        <a:lnTo>
                          <a:pt x="177954" y="132788"/>
                        </a:lnTo>
                        <a:cubicBezTo>
                          <a:pt x="186084" y="132788"/>
                          <a:pt x="192408" y="126465"/>
                          <a:pt x="192408" y="118335"/>
                        </a:cubicBezTo>
                        <a:cubicBezTo>
                          <a:pt x="192408" y="118335"/>
                          <a:pt x="192408" y="118335"/>
                          <a:pt x="192408" y="118335"/>
                        </a:cubicBezTo>
                        <a:lnTo>
                          <a:pt x="192408" y="29809"/>
                        </a:lnTo>
                        <a:cubicBezTo>
                          <a:pt x="192408" y="21680"/>
                          <a:pt x="185181" y="14453"/>
                          <a:pt x="177051" y="14453"/>
                        </a:cubicBezTo>
                        <a:close/>
                        <a:moveTo>
                          <a:pt x="102979" y="89429"/>
                        </a:moveTo>
                        <a:lnTo>
                          <a:pt x="28906" y="89429"/>
                        </a:lnTo>
                        <a:lnTo>
                          <a:pt x="28906" y="29809"/>
                        </a:lnTo>
                        <a:lnTo>
                          <a:pt x="102979" y="29809"/>
                        </a:lnTo>
                        <a:lnTo>
                          <a:pt x="102979" y="89429"/>
                        </a:lnTo>
                        <a:close/>
                        <a:moveTo>
                          <a:pt x="162598" y="103882"/>
                        </a:moveTo>
                        <a:lnTo>
                          <a:pt x="132788" y="103882"/>
                        </a:lnTo>
                        <a:lnTo>
                          <a:pt x="132788" y="44263"/>
                        </a:lnTo>
                        <a:lnTo>
                          <a:pt x="162598" y="44263"/>
                        </a:lnTo>
                        <a:lnTo>
                          <a:pt x="162598" y="1038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4" name="Google Shape;1062;p3">
                    <a:extLst>
                      <a:ext uri="{FF2B5EF4-FFF2-40B4-BE49-F238E27FC236}">
                        <a16:creationId xmlns:a16="http://schemas.microsoft.com/office/drawing/2014/main" id="{AD5D1AEE-74CB-4C42-23CA-19C3D5BA3B14}"/>
                      </a:ext>
                    </a:extLst>
                  </p:cNvPr>
                  <p:cNvSpPr/>
                  <p:nvPr/>
                </p:nvSpPr>
                <p:spPr>
                  <a:xfrm>
                    <a:off x="4026418" y="2973581"/>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5" name="Google Shape;1063;p3">
                    <a:extLst>
                      <a:ext uri="{FF2B5EF4-FFF2-40B4-BE49-F238E27FC236}">
                        <a16:creationId xmlns:a16="http://schemas.microsoft.com/office/drawing/2014/main" id="{7ACED5A7-DD81-692D-E9C4-F87DD8B3F91C}"/>
                      </a:ext>
                    </a:extLst>
                  </p:cNvPr>
                  <p:cNvSpPr/>
                  <p:nvPr/>
                </p:nvSpPr>
                <p:spPr>
                  <a:xfrm>
                    <a:off x="4663260" y="2943772"/>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6" name="Google Shape;1064;p3">
                    <a:extLst>
                      <a:ext uri="{FF2B5EF4-FFF2-40B4-BE49-F238E27FC236}">
                        <a16:creationId xmlns:a16="http://schemas.microsoft.com/office/drawing/2014/main" id="{13508D72-18E2-3A33-B7DF-0BAA8C39D46D}"/>
                      </a:ext>
                    </a:extLst>
                  </p:cNvPr>
                  <p:cNvSpPr/>
                  <p:nvPr/>
                </p:nvSpPr>
                <p:spPr>
                  <a:xfrm>
                    <a:off x="4560281" y="3003391"/>
                    <a:ext cx="236670" cy="236670"/>
                  </a:xfrm>
                  <a:custGeom>
                    <a:avLst/>
                    <a:gdLst/>
                    <a:ahLst/>
                    <a:cxnLst/>
                    <a:rect l="l" t="t" r="r" b="b"/>
                    <a:pathLst>
                      <a:path w="236670" h="236670" extrusionOk="0">
                        <a:moveTo>
                          <a:pt x="118335" y="0"/>
                        </a:moveTo>
                        <a:cubicBezTo>
                          <a:pt x="53296" y="0"/>
                          <a:pt x="0" y="53296"/>
                          <a:pt x="0" y="118335"/>
                        </a:cubicBezTo>
                        <a:cubicBezTo>
                          <a:pt x="0" y="183374"/>
                          <a:pt x="53296" y="236670"/>
                          <a:pt x="118335" y="236670"/>
                        </a:cubicBezTo>
                        <a:cubicBezTo>
                          <a:pt x="183374" y="236670"/>
                          <a:pt x="236670" y="183374"/>
                          <a:pt x="236670" y="118335"/>
                        </a:cubicBezTo>
                        <a:cubicBezTo>
                          <a:pt x="236670" y="53296"/>
                          <a:pt x="183374" y="0"/>
                          <a:pt x="118335" y="0"/>
                        </a:cubicBezTo>
                        <a:close/>
                        <a:moveTo>
                          <a:pt x="132788" y="205957"/>
                        </a:moveTo>
                        <a:lnTo>
                          <a:pt x="132788" y="176148"/>
                        </a:lnTo>
                        <a:cubicBezTo>
                          <a:pt x="122852" y="178858"/>
                          <a:pt x="113818" y="177954"/>
                          <a:pt x="102979" y="176148"/>
                        </a:cubicBezTo>
                        <a:cubicBezTo>
                          <a:pt x="102979" y="176148"/>
                          <a:pt x="102979" y="176148"/>
                          <a:pt x="102979" y="176148"/>
                        </a:cubicBezTo>
                        <a:lnTo>
                          <a:pt x="102979" y="205957"/>
                        </a:lnTo>
                        <a:cubicBezTo>
                          <a:pt x="60523" y="198731"/>
                          <a:pt x="28906" y="161695"/>
                          <a:pt x="28906" y="118335"/>
                        </a:cubicBezTo>
                        <a:cubicBezTo>
                          <a:pt x="28906" y="74976"/>
                          <a:pt x="60523" y="37940"/>
                          <a:pt x="102979" y="30713"/>
                        </a:cubicBezTo>
                        <a:lnTo>
                          <a:pt x="102979" y="47876"/>
                        </a:lnTo>
                        <a:cubicBezTo>
                          <a:pt x="102979" y="47876"/>
                          <a:pt x="102979" y="47876"/>
                          <a:pt x="102979" y="47876"/>
                        </a:cubicBezTo>
                        <a:cubicBezTo>
                          <a:pt x="111109" y="46069"/>
                          <a:pt x="119238" y="46069"/>
                          <a:pt x="127368" y="47876"/>
                        </a:cubicBezTo>
                        <a:cubicBezTo>
                          <a:pt x="129175" y="48780"/>
                          <a:pt x="130981" y="49683"/>
                          <a:pt x="132788" y="50586"/>
                        </a:cubicBezTo>
                        <a:lnTo>
                          <a:pt x="132788" y="30713"/>
                        </a:lnTo>
                        <a:cubicBezTo>
                          <a:pt x="181568" y="38843"/>
                          <a:pt x="214087" y="84912"/>
                          <a:pt x="205957" y="132788"/>
                        </a:cubicBezTo>
                        <a:cubicBezTo>
                          <a:pt x="199634" y="170728"/>
                          <a:pt x="169824" y="199634"/>
                          <a:pt x="132788" y="20595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357" name="Google Shape;1065;p3">
                  <a:extLst>
                    <a:ext uri="{FF2B5EF4-FFF2-40B4-BE49-F238E27FC236}">
                      <a16:creationId xmlns:a16="http://schemas.microsoft.com/office/drawing/2014/main" id="{3CD6E6CE-A337-E9F6-7673-D87B1B00253A}"/>
                    </a:ext>
                  </a:extLst>
                </p:cNvPr>
                <p:cNvSpPr/>
                <p:nvPr/>
              </p:nvSpPr>
              <p:spPr>
                <a:xfrm>
                  <a:off x="4606351" y="3049460"/>
                  <a:ext cx="111108" cy="144531"/>
                </a:xfrm>
                <a:custGeom>
                  <a:avLst/>
                  <a:gdLst/>
                  <a:ahLst/>
                  <a:cxnLst/>
                  <a:rect l="l" t="t" r="r" b="b"/>
                  <a:pathLst>
                    <a:path w="111108" h="144531" extrusionOk="0">
                      <a:moveTo>
                        <a:pt x="111109" y="136402"/>
                      </a:moveTo>
                      <a:cubicBezTo>
                        <a:pt x="103882" y="140918"/>
                        <a:pt x="91236" y="144531"/>
                        <a:pt x="77686" y="144531"/>
                      </a:cubicBezTo>
                      <a:cubicBezTo>
                        <a:pt x="56909" y="144531"/>
                        <a:pt x="37036" y="135498"/>
                        <a:pt x="25293" y="120142"/>
                      </a:cubicBezTo>
                      <a:cubicBezTo>
                        <a:pt x="19873" y="112915"/>
                        <a:pt x="15357" y="103882"/>
                        <a:pt x="13550" y="92139"/>
                      </a:cubicBezTo>
                      <a:lnTo>
                        <a:pt x="0" y="92139"/>
                      </a:lnTo>
                      <a:lnTo>
                        <a:pt x="0" y="76782"/>
                      </a:lnTo>
                      <a:lnTo>
                        <a:pt x="11743" y="76782"/>
                      </a:lnTo>
                      <a:cubicBezTo>
                        <a:pt x="11743" y="75879"/>
                        <a:pt x="11743" y="74072"/>
                        <a:pt x="11743" y="73169"/>
                      </a:cubicBezTo>
                      <a:cubicBezTo>
                        <a:pt x="11743" y="71363"/>
                        <a:pt x="11743" y="68653"/>
                        <a:pt x="11743" y="66846"/>
                      </a:cubicBezTo>
                      <a:lnTo>
                        <a:pt x="0" y="66846"/>
                      </a:lnTo>
                      <a:lnTo>
                        <a:pt x="0" y="51489"/>
                      </a:lnTo>
                      <a:lnTo>
                        <a:pt x="14453" y="51489"/>
                      </a:lnTo>
                      <a:cubicBezTo>
                        <a:pt x="17163" y="39746"/>
                        <a:pt x="22583" y="29810"/>
                        <a:pt x="28906" y="21680"/>
                      </a:cubicBezTo>
                      <a:cubicBezTo>
                        <a:pt x="41553" y="8130"/>
                        <a:pt x="58716" y="0"/>
                        <a:pt x="78589" y="0"/>
                      </a:cubicBezTo>
                      <a:cubicBezTo>
                        <a:pt x="92139" y="0"/>
                        <a:pt x="102979" y="2710"/>
                        <a:pt x="111109" y="6323"/>
                      </a:cubicBezTo>
                      <a:lnTo>
                        <a:pt x="104785" y="30713"/>
                      </a:lnTo>
                      <a:cubicBezTo>
                        <a:pt x="99365" y="28003"/>
                        <a:pt x="90332" y="25293"/>
                        <a:pt x="81299" y="25293"/>
                      </a:cubicBezTo>
                      <a:cubicBezTo>
                        <a:pt x="71362" y="25293"/>
                        <a:pt x="61426" y="28906"/>
                        <a:pt x="55103" y="37037"/>
                      </a:cubicBezTo>
                      <a:cubicBezTo>
                        <a:pt x="52393" y="40649"/>
                        <a:pt x="49683" y="45166"/>
                        <a:pt x="47876" y="50586"/>
                      </a:cubicBezTo>
                      <a:lnTo>
                        <a:pt x="101172" y="50586"/>
                      </a:lnTo>
                      <a:lnTo>
                        <a:pt x="101172" y="65943"/>
                      </a:lnTo>
                      <a:lnTo>
                        <a:pt x="44263" y="65943"/>
                      </a:lnTo>
                      <a:cubicBezTo>
                        <a:pt x="44263" y="67749"/>
                        <a:pt x="44263" y="70460"/>
                        <a:pt x="44263" y="72266"/>
                      </a:cubicBezTo>
                      <a:cubicBezTo>
                        <a:pt x="44263" y="73169"/>
                        <a:pt x="44263" y="74072"/>
                        <a:pt x="44263" y="75879"/>
                      </a:cubicBezTo>
                      <a:lnTo>
                        <a:pt x="101172" y="75879"/>
                      </a:lnTo>
                      <a:lnTo>
                        <a:pt x="101172" y="91236"/>
                      </a:lnTo>
                      <a:lnTo>
                        <a:pt x="46973" y="91236"/>
                      </a:lnTo>
                      <a:cubicBezTo>
                        <a:pt x="48779" y="97559"/>
                        <a:pt x="50586" y="102979"/>
                        <a:pt x="54199" y="106592"/>
                      </a:cubicBezTo>
                      <a:cubicBezTo>
                        <a:pt x="61426" y="114722"/>
                        <a:pt x="71362" y="117432"/>
                        <a:pt x="82202" y="117432"/>
                      </a:cubicBezTo>
                      <a:cubicBezTo>
                        <a:pt x="92139" y="117432"/>
                        <a:pt x="102075" y="113819"/>
                        <a:pt x="106592" y="112012"/>
                      </a:cubicBezTo>
                      <a:lnTo>
                        <a:pt x="111109" y="13640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spTree>
    <p:extLst>
      <p:ext uri="{BB962C8B-B14F-4D97-AF65-F5344CB8AC3E}">
        <p14:creationId xmlns:p14="http://schemas.microsoft.com/office/powerpoint/2010/main" val="30979572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5A813-F2A4-75F5-8D87-33B39BD26CA8}"/>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C346AAA7-A05A-867F-0352-1FA41F486BD7}"/>
              </a:ext>
            </a:extLst>
          </p:cNvPr>
          <p:cNvSpPr txBox="1">
            <a:spLocks/>
          </p:cNvSpPr>
          <p:nvPr/>
        </p:nvSpPr>
        <p:spPr>
          <a:xfrm>
            <a:off x="933112" y="1692473"/>
            <a:ext cx="4677171"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1_Level Basic                   Identifying impacts</a:t>
            </a:r>
          </a:p>
        </p:txBody>
      </p:sp>
      <p:sp>
        <p:nvSpPr>
          <p:cNvPr id="36" name="Rectángulo redondeado 14">
            <a:extLst>
              <a:ext uri="{FF2B5EF4-FFF2-40B4-BE49-F238E27FC236}">
                <a16:creationId xmlns:a16="http://schemas.microsoft.com/office/drawing/2014/main" id="{E6C73099-27A6-E9C6-4280-698353BF5B61}"/>
              </a:ext>
            </a:extLst>
          </p:cNvPr>
          <p:cNvSpPr/>
          <p:nvPr/>
        </p:nvSpPr>
        <p:spPr>
          <a:xfrm>
            <a:off x="1000791" y="5623345"/>
            <a:ext cx="2268000" cy="396000"/>
          </a:xfrm>
          <a:prstGeom prst="roundRect">
            <a:avLst/>
          </a:pr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kern="1200" noProof="0" dirty="0">
                <a:solidFill>
                  <a:srgbClr val="FFFFFF"/>
                </a:solidFill>
                <a:latin typeface="Calibri" panose="020F0502020204030204" pitchFamily="34" charset="0"/>
                <a:ea typeface="Calibri"/>
                <a:cs typeface="Calibri" panose="020F0502020204030204" pitchFamily="34" charset="0"/>
              </a:rPr>
              <a:t>M3-C04-A1-R1-V1</a:t>
            </a:r>
            <a:endParaRPr lang="en-GB" b="0" i="0" u="none" strike="noStrike" kern="120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endParaRPr>
          </a:p>
        </p:txBody>
      </p:sp>
      <p:sp>
        <p:nvSpPr>
          <p:cNvPr id="2" name="CaixaDeTexto 1">
            <a:extLst>
              <a:ext uri="{FF2B5EF4-FFF2-40B4-BE49-F238E27FC236}">
                <a16:creationId xmlns:a16="http://schemas.microsoft.com/office/drawing/2014/main" id="{71EF18AF-1F56-A4AF-84B1-3712F65FDD87}"/>
              </a:ext>
            </a:extLst>
          </p:cNvPr>
          <p:cNvSpPr txBox="1"/>
          <p:nvPr/>
        </p:nvSpPr>
        <p:spPr>
          <a:xfrm>
            <a:off x="4315827" y="7843877"/>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noProof="0" dirty="0">
                <a:solidFill>
                  <a:srgbClr val="FFFFFF"/>
                </a:solidFill>
                <a:latin typeface="Calibri" panose="020F0502020204030204" pitchFamily="34" charset="0"/>
                <a:cs typeface="Calibri" panose="020F0502020204030204" pitchFamily="34" charset="0"/>
              </a:rPr>
              <a:t>M3_C04_A1_R1</a:t>
            </a:r>
            <a:endParaRPr lang="en-GB" noProof="0" dirty="0">
              <a:latin typeface="Calibri" panose="020F0502020204030204" pitchFamily="34" charset="0"/>
              <a:cs typeface="Calibri" panose="020F0502020204030204" pitchFamily="34" charset="0"/>
            </a:endParaRPr>
          </a:p>
        </p:txBody>
      </p:sp>
      <p:grpSp>
        <p:nvGrpSpPr>
          <p:cNvPr id="27" name="Google Shape;2697;p67"/>
          <p:cNvGrpSpPr/>
          <p:nvPr/>
        </p:nvGrpSpPr>
        <p:grpSpPr>
          <a:xfrm>
            <a:off x="1069163" y="7997765"/>
            <a:ext cx="2289362" cy="396000"/>
            <a:chOff x="1214440" y="4929800"/>
            <a:chExt cx="1842079" cy="418938"/>
          </a:xfrm>
        </p:grpSpPr>
        <p:sp>
          <p:nvSpPr>
            <p:cNvPr id="28" name="Google Shape;2698;p67"/>
            <p:cNvSpPr/>
            <p:nvPr/>
          </p:nvSpPr>
          <p:spPr>
            <a:xfrm>
              <a:off x="1214440" y="4929800"/>
              <a:ext cx="1824891"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9" name="Google Shape;2699;p67"/>
            <p:cNvSpPr txBox="1"/>
            <p:nvPr/>
          </p:nvSpPr>
          <p:spPr>
            <a:xfrm>
              <a:off x="1231628" y="4976487"/>
              <a:ext cx="1824891"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M3_C04_ASSESSMENT</a:t>
              </a:r>
            </a:p>
          </p:txBody>
        </p:sp>
      </p:grpSp>
      <p:cxnSp>
        <p:nvCxnSpPr>
          <p:cNvPr id="18" name="Straight Connector 17">
            <a:extLst>
              <a:ext uri="{FF2B5EF4-FFF2-40B4-BE49-F238E27FC236}">
                <a16:creationId xmlns:a16="http://schemas.microsoft.com/office/drawing/2014/main" id="{CF6C31DD-85E2-FEA9-EB73-B3F1092B66EA}"/>
              </a:ext>
            </a:extLst>
          </p:cNvPr>
          <p:cNvCxnSpPr>
            <a:cxnSpLocks/>
          </p:cNvCxnSpPr>
          <p:nvPr/>
        </p:nvCxnSpPr>
        <p:spPr>
          <a:xfrm>
            <a:off x="2302189" y="286408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C2F81F-C006-3C94-A77A-1EAD99F02D73}"/>
              </a:ext>
            </a:extLst>
          </p:cNvPr>
          <p:cNvCxnSpPr>
            <a:cxnSpLocks/>
          </p:cNvCxnSpPr>
          <p:nvPr/>
        </p:nvCxnSpPr>
        <p:spPr>
          <a:xfrm>
            <a:off x="2365404" y="419851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54E88DC-0B6E-78C3-E138-273B82806D5A}"/>
              </a:ext>
            </a:extLst>
          </p:cNvPr>
          <p:cNvCxnSpPr>
            <a:cxnSpLocks/>
          </p:cNvCxnSpPr>
          <p:nvPr/>
        </p:nvCxnSpPr>
        <p:spPr>
          <a:xfrm>
            <a:off x="2302189" y="6826487"/>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97CE7835-FC3D-EE64-D686-C2639F4FE67C}"/>
              </a:ext>
            </a:extLst>
          </p:cNvPr>
          <p:cNvSpPr txBox="1">
            <a:spLocks/>
          </p:cNvSpPr>
          <p:nvPr/>
        </p:nvSpPr>
        <p:spPr>
          <a:xfrm>
            <a:off x="916387" y="2765623"/>
            <a:ext cx="6122241" cy="632261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economic and social impacts </a:t>
            </a:r>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Organize groups and watch the video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Each group selects a product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Each group discusses and lists economic and social impacts and put them in a table</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Prepare a PowerPoint presentation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Slides presentation </a:t>
            </a: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In this activity students will select a product and will identify the economic and social impacts of that product applying a multidisciplinary and brainstorming approach. Collaborative work will be promoted. Estimated time: 30 minutes .</a:t>
            </a:r>
            <a:endParaRPr lang="en-GB" sz="1150" b="1" noProof="0" dirty="0">
              <a:highlight>
                <a:srgbClr val="0E6E61"/>
              </a:highlight>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4424CB9A-3886-9865-04FD-4435B3A3C910}"/>
              </a:ext>
            </a:extLst>
          </p:cNvPr>
          <p:cNvGrpSpPr/>
          <p:nvPr/>
        </p:nvGrpSpPr>
        <p:grpSpPr>
          <a:xfrm>
            <a:off x="632678" y="-165007"/>
            <a:ext cx="7206112" cy="1857481"/>
            <a:chOff x="632678" y="-165007"/>
            <a:chExt cx="7206112" cy="1857481"/>
          </a:xfrm>
        </p:grpSpPr>
        <p:grpSp>
          <p:nvGrpSpPr>
            <p:cNvPr id="6" name="Group 5">
              <a:extLst>
                <a:ext uri="{FF2B5EF4-FFF2-40B4-BE49-F238E27FC236}">
                  <a16:creationId xmlns:a16="http://schemas.microsoft.com/office/drawing/2014/main" id="{9D2C0AD0-A27C-AC09-2002-9E6C694335A5}"/>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19DAE762-49E3-22C2-DA43-D337D4A6E9BF}"/>
                  </a:ext>
                </a:extLst>
              </p:cNvPr>
              <p:cNvGrpSpPr/>
              <p:nvPr/>
            </p:nvGrpSpPr>
            <p:grpSpPr>
              <a:xfrm>
                <a:off x="879243" y="4589"/>
                <a:ext cx="6959547" cy="1670099"/>
                <a:chOff x="1505149" y="-412626"/>
                <a:chExt cx="7631626" cy="1831381"/>
              </a:xfrm>
            </p:grpSpPr>
            <p:sp>
              <p:nvSpPr>
                <p:cNvPr id="24" name="Rectangle 107">
                  <a:extLst>
                    <a:ext uri="{FF2B5EF4-FFF2-40B4-BE49-F238E27FC236}">
                      <a16:creationId xmlns:a16="http://schemas.microsoft.com/office/drawing/2014/main" id="{1FB223C6-FD01-BF89-D35C-0A0206BD2488}"/>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5" name="Text Placeholder 1">
                  <a:extLst>
                    <a:ext uri="{FF2B5EF4-FFF2-40B4-BE49-F238E27FC236}">
                      <a16:creationId xmlns:a16="http://schemas.microsoft.com/office/drawing/2014/main" id="{C980A548-8BC2-D172-92C3-7964C121C74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3" name="Text Placeholder 32">
                <a:extLst>
                  <a:ext uri="{FF2B5EF4-FFF2-40B4-BE49-F238E27FC236}">
                    <a16:creationId xmlns:a16="http://schemas.microsoft.com/office/drawing/2014/main" id="{FCF7AE59-79AF-4B6E-71ED-6373186B289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4" name="Straight Connector 13">
                <a:extLst>
                  <a:ext uri="{FF2B5EF4-FFF2-40B4-BE49-F238E27FC236}">
                    <a16:creationId xmlns:a16="http://schemas.microsoft.com/office/drawing/2014/main" id="{8FA0C79F-C68A-1DDF-A380-E47C56FD100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3" name="Text Placeholder 32">
                <a:extLst>
                  <a:ext uri="{FF2B5EF4-FFF2-40B4-BE49-F238E27FC236}">
                    <a16:creationId xmlns:a16="http://schemas.microsoft.com/office/drawing/2014/main" id="{7024681C-D063-246B-A993-7B1F58697A3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13F480EE-261D-5EB5-8B18-0E9BB81233AB}"/>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14083292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45091-5DD3-9956-026E-970940305F9D}"/>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EE88A88-C999-D6D7-5A2E-22DE66F5E995}"/>
              </a:ext>
            </a:extLst>
          </p:cNvPr>
          <p:cNvSpPr txBox="1">
            <a:spLocks/>
          </p:cNvSpPr>
          <p:nvPr/>
        </p:nvSpPr>
        <p:spPr>
          <a:xfrm>
            <a:off x="933112" y="1692474"/>
            <a:ext cx="3259747"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2_Level II</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Identifying impacts</a:t>
            </a:r>
            <a:endParaRPr lang="en-GB" noProof="0" dirty="0">
              <a:latin typeface="Calibri" panose="020F0502020204030204" pitchFamily="34" charset="0"/>
              <a:ea typeface="Calibri" panose="020F0502020204030204" pitchFamily="34" charset="0"/>
              <a:cs typeface="Calibri" panose="020F0502020204030204" pitchFamily="34" charset="0"/>
            </a:endParaRPr>
          </a:p>
        </p:txBody>
      </p:sp>
      <p:cxnSp>
        <p:nvCxnSpPr>
          <p:cNvPr id="20" name="Straight Connector 19">
            <a:extLst>
              <a:ext uri="{FF2B5EF4-FFF2-40B4-BE49-F238E27FC236}">
                <a16:creationId xmlns:a16="http://schemas.microsoft.com/office/drawing/2014/main" id="{602C06B1-95E2-3C19-2BD4-FEECC1607E9B}"/>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272E980-64EA-512E-6EB9-6204F13E9B2D}"/>
              </a:ext>
            </a:extLst>
          </p:cNvPr>
          <p:cNvCxnSpPr>
            <a:cxnSpLocks/>
          </p:cNvCxnSpPr>
          <p:nvPr/>
        </p:nvCxnSpPr>
        <p:spPr>
          <a:xfrm>
            <a:off x="2302189" y="44884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617E229-C0BD-A211-BCF4-8E2C68F2A31A}"/>
              </a:ext>
            </a:extLst>
          </p:cNvPr>
          <p:cNvCxnSpPr>
            <a:cxnSpLocks/>
          </p:cNvCxnSpPr>
          <p:nvPr/>
        </p:nvCxnSpPr>
        <p:spPr>
          <a:xfrm>
            <a:off x="2302189" y="61578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5" name="Text Placeholder 6">
            <a:extLst>
              <a:ext uri="{FF2B5EF4-FFF2-40B4-BE49-F238E27FC236}">
                <a16:creationId xmlns:a16="http://schemas.microsoft.com/office/drawing/2014/main" id="{C5B5E1DF-4083-4569-DEB7-D8CA33581151}"/>
              </a:ext>
            </a:extLst>
          </p:cNvPr>
          <p:cNvSpPr txBox="1">
            <a:spLocks/>
          </p:cNvSpPr>
          <p:nvPr/>
        </p:nvSpPr>
        <p:spPr>
          <a:xfrm>
            <a:off x="933112" y="2820186"/>
            <a:ext cx="6122241" cy="482954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environmental impacts </a:t>
            </a: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Each group discusses and lists environmental impacts and put them in a table</a:t>
            </a: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Prepare  a PowerPoint presentation </a:t>
            </a: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Slides presentation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r>
              <a:rPr lang="en-GB" sz="1200" b="1" noProof="0" dirty="0">
                <a:solidFill>
                  <a:schemeClr val="bg1"/>
                </a:solidFill>
                <a:highlight>
                  <a:srgbClr val="0E6E61"/>
                </a:highlight>
                <a:latin typeface="Calibri" panose="020F0502020204030204" pitchFamily="34" charset="0"/>
                <a:cs typeface="Calibri" panose="020F0502020204030204" pitchFamily="34" charset="0"/>
              </a:rPr>
              <a:t> </a:t>
            </a: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In this activity students will select a product and will identify the environmental impacts of that product applying a multidisciplinary and brainstorming approach. Collaborative work will be promoted. Estimated time: 30 minutes .</a:t>
            </a:r>
          </a:p>
          <a:p>
            <a:endParaRPr lang="en-GB" sz="10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0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E04F59A0-A4EA-2B68-39A0-BA168E8FF0EB}"/>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95C09098-B247-E504-E74D-EF88DC392578}"/>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FF5A4CA1-308E-4B76-0FA2-F5633EDA4516}"/>
                  </a:ext>
                </a:extLst>
              </p:cNvPr>
              <p:cNvGrpSpPr/>
              <p:nvPr/>
            </p:nvGrpSpPr>
            <p:grpSpPr>
              <a:xfrm>
                <a:off x="879243" y="4589"/>
                <a:ext cx="6959547" cy="1670099"/>
                <a:chOff x="1505149" y="-412626"/>
                <a:chExt cx="7631626" cy="1831381"/>
              </a:xfrm>
            </p:grpSpPr>
            <p:sp>
              <p:nvSpPr>
                <p:cNvPr id="14" name="Rectangle 107">
                  <a:extLst>
                    <a:ext uri="{FF2B5EF4-FFF2-40B4-BE49-F238E27FC236}">
                      <a16:creationId xmlns:a16="http://schemas.microsoft.com/office/drawing/2014/main" id="{88512B85-19A2-91CD-E541-1E1C1E885D81}"/>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1">
                  <a:extLst>
                    <a:ext uri="{FF2B5EF4-FFF2-40B4-BE49-F238E27FC236}">
                      <a16:creationId xmlns:a16="http://schemas.microsoft.com/office/drawing/2014/main" id="{14326904-8E65-3F65-2C29-EA78873F0A85}"/>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0" name="Text Placeholder 32">
                <a:extLst>
                  <a:ext uri="{FF2B5EF4-FFF2-40B4-BE49-F238E27FC236}">
                    <a16:creationId xmlns:a16="http://schemas.microsoft.com/office/drawing/2014/main" id="{B0ACD273-C57E-CED3-514F-EBA563AEC29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00E0DA0-B799-B4BF-91C5-347E02E51F2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D2AA281B-2EF7-4C9A-A587-F7245AB2B7E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7588557E-2584-EE3A-3856-5AA9F750202E}"/>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59182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CA727-6DEE-662C-7150-CAF0BD73AC77}"/>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E3F42036-D879-77D7-A6AE-FBBF30E42C45}"/>
              </a:ext>
            </a:extLst>
          </p:cNvPr>
          <p:cNvSpPr txBox="1">
            <a:spLocks/>
          </p:cNvSpPr>
          <p:nvPr/>
        </p:nvSpPr>
        <p:spPr>
          <a:xfrm>
            <a:off x="933112" y="1692473"/>
            <a:ext cx="4018029"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3_Integration Activity</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Identifying impacts</a:t>
            </a:r>
            <a:endParaRPr lang="en-GB" noProof="0" dirty="0">
              <a:latin typeface="Calibri" panose="020F0502020204030204" pitchFamily="34" charset="0"/>
              <a:ea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EB7A682C-1548-6B69-4905-BDA7BD81B847}"/>
              </a:ext>
            </a:extLst>
          </p:cNvPr>
          <p:cNvCxnSpPr>
            <a:cxnSpLocks/>
          </p:cNvCxnSpPr>
          <p:nvPr/>
        </p:nvCxnSpPr>
        <p:spPr>
          <a:xfrm>
            <a:off x="2302189" y="61578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84D9067-A98A-53DA-43A6-B2116D416406}"/>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F7CDE99-EFFF-43A8-3C2C-F6980BA2A690}"/>
              </a:ext>
            </a:extLst>
          </p:cNvPr>
          <p:cNvCxnSpPr>
            <a:cxnSpLocks/>
          </p:cNvCxnSpPr>
          <p:nvPr/>
        </p:nvCxnSpPr>
        <p:spPr>
          <a:xfrm>
            <a:off x="2302189" y="461111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8058B789-7074-FC6D-AEFD-DE02EF828701}"/>
              </a:ext>
            </a:extLst>
          </p:cNvPr>
          <p:cNvSpPr txBox="1">
            <a:spLocks/>
          </p:cNvSpPr>
          <p:nvPr/>
        </p:nvSpPr>
        <p:spPr>
          <a:xfrm>
            <a:off x="933112" y="2811136"/>
            <a:ext cx="6122241" cy="320496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marL="0"/>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environmental impacts since this is the core of this module, but economic and social impacts will also be considered for engaging all sustainability pillars in this approach. </a:t>
            </a: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Each group discusses and analyses sustainability consequences associated to the product selected</a:t>
            </a: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Prepare a PowerPoint presentation </a:t>
            </a: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Slides presentation </a:t>
            </a: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to 90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In this activity students will select a product and will consider economic, social and environmental impacts of that product applying a multidisciplinary and brainstorming approach. Collaborative work will be promoted. Preference will be given for environmental impacts, but economic and social impacts will also be considered addressing triple bottom line of sustainability. Estimated time: 30 minutes .</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66799076-F3CE-BC1E-F315-200448AE8C77}"/>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6ABFC33B-DBF6-2184-A670-9C253ED61AB9}"/>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A9895A09-0D17-41E8-DE26-199A78ED233D}"/>
                  </a:ext>
                </a:extLst>
              </p:cNvPr>
              <p:cNvGrpSpPr/>
              <p:nvPr/>
            </p:nvGrpSpPr>
            <p:grpSpPr>
              <a:xfrm>
                <a:off x="879243" y="4589"/>
                <a:ext cx="6959547" cy="1670099"/>
                <a:chOff x="1505149" y="-412626"/>
                <a:chExt cx="7631626" cy="1831381"/>
              </a:xfrm>
            </p:grpSpPr>
            <p:sp>
              <p:nvSpPr>
                <p:cNvPr id="13" name="Rectangle 107">
                  <a:extLst>
                    <a:ext uri="{FF2B5EF4-FFF2-40B4-BE49-F238E27FC236}">
                      <a16:creationId xmlns:a16="http://schemas.microsoft.com/office/drawing/2014/main" id="{9CCD06F3-1EA9-F40B-1454-56D191DD0A6C}"/>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1">
                  <a:extLst>
                    <a:ext uri="{FF2B5EF4-FFF2-40B4-BE49-F238E27FC236}">
                      <a16:creationId xmlns:a16="http://schemas.microsoft.com/office/drawing/2014/main" id="{CFD363C1-5794-058B-72BB-120201DAA392}"/>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6" name="Text Placeholder 32">
                <a:extLst>
                  <a:ext uri="{FF2B5EF4-FFF2-40B4-BE49-F238E27FC236}">
                    <a16:creationId xmlns:a16="http://schemas.microsoft.com/office/drawing/2014/main" id="{0CC1E7BF-54C9-2B10-A6B1-6D7BB76DF79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2C2751F7-B2BC-5E1C-B51F-2D7FCCBF6D9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D8B10C45-4BD0-15E9-5B78-1B1B5F20F6E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4C2F9EC3-4410-79D5-FDC4-9E8948E4062C}"/>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7001228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19" name="Text Placeholder 4">
            <a:extLst>
              <a:ext uri="{FF2B5EF4-FFF2-40B4-BE49-F238E27FC236}">
                <a16:creationId xmlns:a16="http://schemas.microsoft.com/office/drawing/2014/main" id="{19706828-945C-2CED-B8B7-E776B2E8C1B6}"/>
              </a:ext>
            </a:extLst>
          </p:cNvPr>
          <p:cNvSpPr txBox="1">
            <a:spLocks/>
          </p:cNvSpPr>
          <p:nvPr/>
        </p:nvSpPr>
        <p:spPr>
          <a:xfrm>
            <a:off x="996786"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p:txBody>
      </p:sp>
      <p:cxnSp>
        <p:nvCxnSpPr>
          <p:cNvPr id="22" name="Straight Connector 21">
            <a:extLst>
              <a:ext uri="{FF2B5EF4-FFF2-40B4-BE49-F238E27FC236}">
                <a16:creationId xmlns:a16="http://schemas.microsoft.com/office/drawing/2014/main" id="{ADF63119-A42D-97B9-4970-E8EA1EFD6A87}"/>
              </a:ext>
            </a:extLst>
          </p:cNvPr>
          <p:cNvCxnSpPr>
            <a:cxnSpLocks/>
          </p:cNvCxnSpPr>
          <p:nvPr/>
        </p:nvCxnSpPr>
        <p:spPr>
          <a:xfrm>
            <a:off x="2292524" y="24874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4" name="Text Placeholder 6">
            <a:extLst>
              <a:ext uri="{FF2B5EF4-FFF2-40B4-BE49-F238E27FC236}">
                <a16:creationId xmlns:a16="http://schemas.microsoft.com/office/drawing/2014/main" id="{B4AA9080-B9D5-E840-08AD-5AF6BAE53CF5}"/>
              </a:ext>
            </a:extLst>
          </p:cNvPr>
          <p:cNvSpPr txBox="1">
            <a:spLocks/>
          </p:cNvSpPr>
          <p:nvPr/>
        </p:nvSpPr>
        <p:spPr>
          <a:xfrm>
            <a:off x="996786"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5" name="Text Placeholder 6">
            <a:extLst>
              <a:ext uri="{FF2B5EF4-FFF2-40B4-BE49-F238E27FC236}">
                <a16:creationId xmlns:a16="http://schemas.microsoft.com/office/drawing/2014/main" id="{61A02A67-D580-52E0-0C7D-BC4F52D06BCE}"/>
              </a:ext>
            </a:extLst>
          </p:cNvPr>
          <p:cNvSpPr txBox="1">
            <a:spLocks/>
          </p:cNvSpPr>
          <p:nvPr/>
        </p:nvSpPr>
        <p:spPr>
          <a:xfrm>
            <a:off x="996786" y="2807429"/>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26" name="Straight Connector 25">
            <a:extLst>
              <a:ext uri="{FF2B5EF4-FFF2-40B4-BE49-F238E27FC236}">
                <a16:creationId xmlns:a16="http://schemas.microsoft.com/office/drawing/2014/main" id="{9328E394-3F83-EE0C-7CDF-098F18D1FCBD}"/>
              </a:ext>
            </a:extLst>
          </p:cNvPr>
          <p:cNvCxnSpPr>
            <a:cxnSpLocks/>
          </p:cNvCxnSpPr>
          <p:nvPr/>
        </p:nvCxnSpPr>
        <p:spPr>
          <a:xfrm>
            <a:off x="2292524" y="525156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90018DFF-DA33-2D75-A423-FD5AAA1C480A}"/>
              </a:ext>
            </a:extLst>
          </p:cNvPr>
          <p:cNvSpPr txBox="1">
            <a:spLocks/>
          </p:cNvSpPr>
          <p:nvPr/>
        </p:nvSpPr>
        <p:spPr>
          <a:xfrm>
            <a:off x="996786" y="5163005"/>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1" name="Text Placeholder 6">
            <a:extLst>
              <a:ext uri="{FF2B5EF4-FFF2-40B4-BE49-F238E27FC236}">
                <a16:creationId xmlns:a16="http://schemas.microsoft.com/office/drawing/2014/main" id="{1C34F2D3-6D0E-B1C9-207E-B8B55E3638CF}"/>
              </a:ext>
            </a:extLst>
          </p:cNvPr>
          <p:cNvSpPr txBox="1">
            <a:spLocks/>
          </p:cNvSpPr>
          <p:nvPr/>
        </p:nvSpPr>
        <p:spPr>
          <a:xfrm>
            <a:off x="996786" y="5513498"/>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endParaRPr lang="en-GB" sz="1400" b="1" noProof="0" dirty="0">
              <a:solidFill>
                <a:srgbClr val="0E6E61"/>
              </a:solidFill>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b="1" noProof="0" dirty="0">
              <a:solidFill>
                <a:srgbClr val="0E6E61"/>
              </a:solidFill>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35" name="Straight Connector 34">
            <a:extLst>
              <a:ext uri="{FF2B5EF4-FFF2-40B4-BE49-F238E27FC236}">
                <a16:creationId xmlns:a16="http://schemas.microsoft.com/office/drawing/2014/main" id="{5975FD99-9208-BA29-383C-0FB6BDD85880}"/>
              </a:ext>
            </a:extLst>
          </p:cNvPr>
          <p:cNvCxnSpPr>
            <a:cxnSpLocks/>
          </p:cNvCxnSpPr>
          <p:nvPr/>
        </p:nvCxnSpPr>
        <p:spPr>
          <a:xfrm>
            <a:off x="2311187" y="789328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6" name="Text Placeholder 6">
            <a:extLst>
              <a:ext uri="{FF2B5EF4-FFF2-40B4-BE49-F238E27FC236}">
                <a16:creationId xmlns:a16="http://schemas.microsoft.com/office/drawing/2014/main" id="{C7BA3823-82A5-D9FB-E6DA-8327AF567A52}"/>
              </a:ext>
            </a:extLst>
          </p:cNvPr>
          <p:cNvSpPr txBox="1">
            <a:spLocks/>
          </p:cNvSpPr>
          <p:nvPr/>
        </p:nvSpPr>
        <p:spPr>
          <a:xfrm>
            <a:off x="996786" y="7796503"/>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7" name="Text Placeholder 6">
            <a:extLst>
              <a:ext uri="{FF2B5EF4-FFF2-40B4-BE49-F238E27FC236}">
                <a16:creationId xmlns:a16="http://schemas.microsoft.com/office/drawing/2014/main" id="{585315A0-4A82-C621-C266-34BF34F8C328}"/>
              </a:ext>
            </a:extLst>
          </p:cNvPr>
          <p:cNvSpPr txBox="1">
            <a:spLocks/>
          </p:cNvSpPr>
          <p:nvPr/>
        </p:nvSpPr>
        <p:spPr>
          <a:xfrm>
            <a:off x="996786" y="8196136"/>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(PBL)</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r>
              <a:rPr lang="en-GB" sz="14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3E6A7918-78A6-4826-F127-45334DC6CC6F}"/>
              </a:ext>
            </a:extLst>
          </p:cNvPr>
          <p:cNvGrpSpPr/>
          <p:nvPr/>
        </p:nvGrpSpPr>
        <p:grpSpPr>
          <a:xfrm>
            <a:off x="632678" y="-165007"/>
            <a:ext cx="7206112" cy="1857481"/>
            <a:chOff x="632678" y="-165007"/>
            <a:chExt cx="7206112" cy="1857481"/>
          </a:xfrm>
        </p:grpSpPr>
        <p:grpSp>
          <p:nvGrpSpPr>
            <p:cNvPr id="4" name="Group 3">
              <a:extLst>
                <a:ext uri="{FF2B5EF4-FFF2-40B4-BE49-F238E27FC236}">
                  <a16:creationId xmlns:a16="http://schemas.microsoft.com/office/drawing/2014/main" id="{AF450BE8-DB84-1A06-06BC-2F9D8656878A}"/>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DEAB7C6B-B5AE-F056-2A4C-A134CBCE4F60}"/>
                  </a:ext>
                </a:extLst>
              </p:cNvPr>
              <p:cNvGrpSpPr/>
              <p:nvPr/>
            </p:nvGrpSpPr>
            <p:grpSpPr>
              <a:xfrm>
                <a:off x="879243" y="4589"/>
                <a:ext cx="6959547" cy="1670099"/>
                <a:chOff x="1505149" y="-412626"/>
                <a:chExt cx="7631626" cy="1831381"/>
              </a:xfrm>
            </p:grpSpPr>
            <p:sp>
              <p:nvSpPr>
                <p:cNvPr id="18" name="Rectangle 107">
                  <a:extLst>
                    <a:ext uri="{FF2B5EF4-FFF2-40B4-BE49-F238E27FC236}">
                      <a16:creationId xmlns:a16="http://schemas.microsoft.com/office/drawing/2014/main" id="{27654D9D-D481-6481-948D-27A913B1A26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A7FCF983-6593-DA20-ECC6-C2AC6A36164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7" name="Text Placeholder 32">
                <a:extLst>
                  <a:ext uri="{FF2B5EF4-FFF2-40B4-BE49-F238E27FC236}">
                    <a16:creationId xmlns:a16="http://schemas.microsoft.com/office/drawing/2014/main" id="{07575E9C-3BD0-A834-FAB2-893FEF96AE6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C3105922-5357-66B5-7B2D-8886B9F384C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7" name="Text Placeholder 32">
                <a:extLst>
                  <a:ext uri="{FF2B5EF4-FFF2-40B4-BE49-F238E27FC236}">
                    <a16:creationId xmlns:a16="http://schemas.microsoft.com/office/drawing/2014/main" id="{C6EBAA9A-04E4-68C9-952C-8C698CF7BCF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5" name="Text Placeholder 1">
              <a:extLst>
                <a:ext uri="{FF2B5EF4-FFF2-40B4-BE49-F238E27FC236}">
                  <a16:creationId xmlns:a16="http://schemas.microsoft.com/office/drawing/2014/main" id="{07E29B15-650F-A1F6-E892-F1A6E5E432EF}"/>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7756162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1B98164B-3B0C-7352-25AF-79788DE584E4}"/>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18" name="Text Placeholder 6">
            <a:extLst>
              <a:ext uri="{FF2B5EF4-FFF2-40B4-BE49-F238E27FC236}">
                <a16:creationId xmlns:a16="http://schemas.microsoft.com/office/drawing/2014/main" id="{D2EAF700-DC86-C8D7-7D8A-51125B355290}"/>
              </a:ext>
            </a:extLst>
          </p:cNvPr>
          <p:cNvSpPr txBox="1">
            <a:spLocks/>
          </p:cNvSpPr>
          <p:nvPr/>
        </p:nvSpPr>
        <p:spPr>
          <a:xfrm>
            <a:off x="933112" y="2502404"/>
            <a:ext cx="6122241" cy="769111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Mauro Cordella, Rafael Horn, Sun Hea Hong, Marco Bianchi, Marina </a:t>
            </a:r>
            <a:r>
              <a:rPr lang="en-GB" sz="1150" noProof="0" dirty="0" err="1">
                <a:latin typeface="Calibri" panose="020F0502020204030204" pitchFamily="34" charset="0"/>
                <a:cs typeface="Calibri" panose="020F0502020204030204" pitchFamily="34" charset="0"/>
              </a:rPr>
              <a:t>Isasa</a:t>
            </a:r>
            <a:r>
              <a:rPr lang="en-GB" sz="1150" noProof="0" dirty="0">
                <a:latin typeface="Calibri" panose="020F0502020204030204" pitchFamily="34" charset="0"/>
                <a:cs typeface="Calibri" panose="020F0502020204030204" pitchFamily="34" charset="0"/>
              </a:rPr>
              <a:t>, Rosan  Harmens, </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Thomas Sonderegger, Hanna </a:t>
            </a:r>
            <a:r>
              <a:rPr lang="en-GB" sz="1150" noProof="0" dirty="0" err="1">
                <a:latin typeface="Calibri" panose="020F0502020204030204" pitchFamily="34" charset="0"/>
                <a:cs typeface="Calibri" panose="020F0502020204030204" pitchFamily="34" charset="0"/>
              </a:rPr>
              <a:t>Pihkola</a:t>
            </a:r>
            <a:r>
              <a:rPr lang="en-GB" sz="1150" noProof="0" dirty="0">
                <a:latin typeface="Calibri" panose="020F0502020204030204" pitchFamily="34" charset="0"/>
                <a:cs typeface="Calibri" panose="020F0502020204030204" pitchFamily="34" charset="0"/>
              </a:rPr>
              <a:t>. Addressing sustainable development goals in life cycle sustainability assessment: Synergies, </a:t>
            </a: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Klopffer</a:t>
            </a:r>
            <a:r>
              <a:rPr lang="en-GB" sz="1150" noProof="0" dirty="0">
                <a:latin typeface="Calibri" panose="020F0502020204030204" pitchFamily="34" charset="0"/>
                <a:cs typeface="Calibri" panose="020F0502020204030204" pitchFamily="34" charset="0"/>
              </a:rPr>
              <a:t>, W., 2008. Life cycle sustainability assessment of products. Int J LCA 13, 89–95.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https://doi.org/10.1007/BF02978462</a:t>
            </a:r>
            <a:r>
              <a:rPr lang="en-GB" sz="1150" noProof="0" dirty="0">
                <a:solidFill>
                  <a:srgbClr val="F9AA73"/>
                </a:solidFill>
                <a:latin typeface="Calibri" panose="020F0502020204030204" pitchFamily="34" charset="0"/>
                <a:cs typeface="Calibri" panose="020F0502020204030204" pitchFamily="34" charset="0"/>
              </a:rPr>
              <a:t>.</a:t>
            </a:r>
          </a:p>
          <a:p>
            <a:pPr marL="184150" indent="-171450" algn="l">
              <a:lnSpc>
                <a:spcPts val="1280"/>
              </a:lnSpc>
              <a:buClr>
                <a:srgbClr val="69BCAC"/>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25" name="Group 24">
            <a:extLst>
              <a:ext uri="{FF2B5EF4-FFF2-40B4-BE49-F238E27FC236}">
                <a16:creationId xmlns:a16="http://schemas.microsoft.com/office/drawing/2014/main" id="{A47E6B58-85CB-7FEE-B4E7-BA3697E7139A}"/>
              </a:ext>
            </a:extLst>
          </p:cNvPr>
          <p:cNvGrpSpPr/>
          <p:nvPr/>
        </p:nvGrpSpPr>
        <p:grpSpPr>
          <a:xfrm>
            <a:off x="632678" y="-165007"/>
            <a:ext cx="7206112" cy="1857481"/>
            <a:chOff x="632678" y="-165007"/>
            <a:chExt cx="7206112" cy="1857481"/>
          </a:xfrm>
        </p:grpSpPr>
        <p:grpSp>
          <p:nvGrpSpPr>
            <p:cNvPr id="26" name="Group 25">
              <a:extLst>
                <a:ext uri="{FF2B5EF4-FFF2-40B4-BE49-F238E27FC236}">
                  <a16:creationId xmlns:a16="http://schemas.microsoft.com/office/drawing/2014/main" id="{97B1B192-9FC9-A9F7-D74E-A5F6B9973EA0}"/>
                </a:ext>
              </a:extLst>
            </p:cNvPr>
            <p:cNvGrpSpPr/>
            <p:nvPr/>
          </p:nvGrpSpPr>
          <p:grpSpPr>
            <a:xfrm>
              <a:off x="632678" y="4589"/>
              <a:ext cx="7206112" cy="1687885"/>
              <a:chOff x="632678" y="4589"/>
              <a:chExt cx="7206112" cy="1687885"/>
            </a:xfrm>
          </p:grpSpPr>
          <p:grpSp>
            <p:nvGrpSpPr>
              <p:cNvPr id="28" name="Group 27">
                <a:extLst>
                  <a:ext uri="{FF2B5EF4-FFF2-40B4-BE49-F238E27FC236}">
                    <a16:creationId xmlns:a16="http://schemas.microsoft.com/office/drawing/2014/main" id="{718FEC41-221E-DCFC-CA2C-CCFDEB8F5176}"/>
                  </a:ext>
                </a:extLst>
              </p:cNvPr>
              <p:cNvGrpSpPr/>
              <p:nvPr/>
            </p:nvGrpSpPr>
            <p:grpSpPr>
              <a:xfrm>
                <a:off x="879243" y="4589"/>
                <a:ext cx="6959547" cy="1670099"/>
                <a:chOff x="1505149" y="-412626"/>
                <a:chExt cx="7631626" cy="1831381"/>
              </a:xfrm>
            </p:grpSpPr>
            <p:sp>
              <p:nvSpPr>
                <p:cNvPr id="32" name="Rectangle 107">
                  <a:extLst>
                    <a:ext uri="{FF2B5EF4-FFF2-40B4-BE49-F238E27FC236}">
                      <a16:creationId xmlns:a16="http://schemas.microsoft.com/office/drawing/2014/main" id="{891A144D-152D-49F1-5C76-DC85736D4FC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33" name="Text Placeholder 1">
                  <a:extLst>
                    <a:ext uri="{FF2B5EF4-FFF2-40B4-BE49-F238E27FC236}">
                      <a16:creationId xmlns:a16="http://schemas.microsoft.com/office/drawing/2014/main" id="{A5D57DD9-8815-4A72-FEF3-498BDE274A48}"/>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29" name="Text Placeholder 32">
                <a:extLst>
                  <a:ext uri="{FF2B5EF4-FFF2-40B4-BE49-F238E27FC236}">
                    <a16:creationId xmlns:a16="http://schemas.microsoft.com/office/drawing/2014/main" id="{63B0D2D3-4F7E-35C1-4E45-E83CD1915DD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30" name="Straight Connector 29">
                <a:extLst>
                  <a:ext uri="{FF2B5EF4-FFF2-40B4-BE49-F238E27FC236}">
                    <a16:creationId xmlns:a16="http://schemas.microsoft.com/office/drawing/2014/main" id="{50244380-9D38-2217-C050-AC28F1630721}"/>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31" name="Text Placeholder 32">
                <a:extLst>
                  <a:ext uri="{FF2B5EF4-FFF2-40B4-BE49-F238E27FC236}">
                    <a16:creationId xmlns:a16="http://schemas.microsoft.com/office/drawing/2014/main" id="{77D7684A-1D43-CCAA-6450-E736188095E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27" name="Text Placeholder 1">
              <a:extLst>
                <a:ext uri="{FF2B5EF4-FFF2-40B4-BE49-F238E27FC236}">
                  <a16:creationId xmlns:a16="http://schemas.microsoft.com/office/drawing/2014/main" id="{33105E6C-9D7D-32F2-370F-02E3AE463444}"/>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16630260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EE90-C4D4-373F-A1FA-8CA8E6EECC1F}"/>
            </a:ext>
          </a:extLst>
        </p:cNvPr>
        <p:cNvGrpSpPr/>
        <p:nvPr/>
      </p:nvGrpSpPr>
      <p:grpSpPr>
        <a:xfrm>
          <a:off x="0" y="0"/>
          <a:ext cx="0" cy="0"/>
          <a:chOff x="0" y="0"/>
          <a:chExt cx="0" cy="0"/>
        </a:xfrm>
      </p:grpSpPr>
      <p:sp>
        <p:nvSpPr>
          <p:cNvPr id="33" name="Text Placeholder 4">
            <a:extLst>
              <a:ext uri="{FF2B5EF4-FFF2-40B4-BE49-F238E27FC236}">
                <a16:creationId xmlns:a16="http://schemas.microsoft.com/office/drawing/2014/main" id="{B3166CD9-1014-CA8A-27D5-BA3B96A033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sp>
        <p:nvSpPr>
          <p:cNvPr id="34" name="Text Placeholder 6">
            <a:extLst>
              <a:ext uri="{FF2B5EF4-FFF2-40B4-BE49-F238E27FC236}">
                <a16:creationId xmlns:a16="http://schemas.microsoft.com/office/drawing/2014/main" id="{1C0DC406-15C2-2C9B-9069-184BBF6C0881}"/>
              </a:ext>
            </a:extLst>
          </p:cNvPr>
          <p:cNvSpPr txBox="1">
            <a:spLocks/>
          </p:cNvSpPr>
          <p:nvPr/>
        </p:nvSpPr>
        <p:spPr>
          <a:xfrm>
            <a:off x="933112" y="2502405"/>
            <a:ext cx="6122241" cy="206959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PRé</a:t>
            </a:r>
            <a:r>
              <a:rPr lang="en-GB" sz="1150" noProof="0" dirty="0">
                <a:latin typeface="Calibri" panose="020F0502020204030204" pitchFamily="34" charset="0"/>
                <a:cs typeface="Calibri" panose="020F0502020204030204" pitchFamily="34" charset="0"/>
              </a:rPr>
              <a:t>, Linking LCA information to the UN SDGs – a use case, 2023</a:t>
            </a:r>
          </a:p>
          <a:p>
            <a:pPr marL="184150" indent="-171450" algn="l">
              <a:lnSpc>
                <a:spcPts val="1280"/>
              </a:lnSpc>
              <a:buClr>
                <a:srgbClr val="F9AA73"/>
              </a:buClr>
              <a:buSzPct val="100000"/>
              <a:buFont typeface="Arial" panose="020B0604020202020204" pitchFamily="34" charset="0"/>
              <a:buChar char="•"/>
            </a:pP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56434BA8-CF27-247E-BD81-8B4D6BD2CAC7}"/>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4B88F78A-0EBE-036A-A15C-F0831C618477}"/>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738ABCD5-5840-5599-E385-434CE2ABA4BE}"/>
                  </a:ext>
                </a:extLst>
              </p:cNvPr>
              <p:cNvGrpSpPr/>
              <p:nvPr/>
            </p:nvGrpSpPr>
            <p:grpSpPr>
              <a:xfrm>
                <a:off x="879243" y="4589"/>
                <a:ext cx="6959547" cy="1670099"/>
                <a:chOff x="1505149" y="-412626"/>
                <a:chExt cx="7631626" cy="1831381"/>
              </a:xfrm>
            </p:grpSpPr>
            <p:sp>
              <p:nvSpPr>
                <p:cNvPr id="9" name="Rectangle 107">
                  <a:extLst>
                    <a:ext uri="{FF2B5EF4-FFF2-40B4-BE49-F238E27FC236}">
                      <a16:creationId xmlns:a16="http://schemas.microsoft.com/office/drawing/2014/main" id="{0C83E28C-3521-5AB1-3B77-AE81FB397F8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1">
                  <a:extLst>
                    <a:ext uri="{FF2B5EF4-FFF2-40B4-BE49-F238E27FC236}">
                      <a16:creationId xmlns:a16="http://schemas.microsoft.com/office/drawing/2014/main" id="{35A7C9B9-9060-7FE3-C542-5765094D742C}"/>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6" name="Text Placeholder 32">
                <a:extLst>
                  <a:ext uri="{FF2B5EF4-FFF2-40B4-BE49-F238E27FC236}">
                    <a16:creationId xmlns:a16="http://schemas.microsoft.com/office/drawing/2014/main" id="{5CB794AF-2654-9CF5-C894-A85AD2B4C1E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71236939-5637-AA0E-D36B-87019658613F}"/>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7AE9958F-27C4-59BD-2B6E-67B421F7640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0F9E3BF0-A880-B707-F29E-8FEE794C9B76}"/>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8708911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0" name="Text Placeholder 4">
            <a:extLst>
              <a:ext uri="{FF2B5EF4-FFF2-40B4-BE49-F238E27FC236}">
                <a16:creationId xmlns:a16="http://schemas.microsoft.com/office/drawing/2014/main" id="{9F2A7A15-26A5-B9A3-EEA7-35B414FCD7A8}"/>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sp>
        <p:nvSpPr>
          <p:cNvPr id="32" name="Text Placeholder 6">
            <a:extLst>
              <a:ext uri="{FF2B5EF4-FFF2-40B4-BE49-F238E27FC236}">
                <a16:creationId xmlns:a16="http://schemas.microsoft.com/office/drawing/2014/main" id="{4A8B23E6-2973-72C3-CA2A-B65861F1CA2A}"/>
              </a:ext>
            </a:extLst>
          </p:cNvPr>
          <p:cNvSpPr txBox="1">
            <a:spLocks/>
          </p:cNvSpPr>
          <p:nvPr/>
        </p:nvSpPr>
        <p:spPr>
          <a:xfrm>
            <a:off x="933112"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t>The assessment proposed for Level 1 – Basic, Level 2 and Integration activity should be based on the outcomes of the groups ‘activities, namely the works presented by the groups. For the C04's activities the tables done will be the key aspect. </a:t>
            </a:r>
          </a:p>
          <a:p>
            <a:pPr>
              <a:lnSpc>
                <a:spcPts val="1280"/>
              </a:lnSpc>
            </a:pPr>
            <a:endParaRPr lang="en-GB" sz="1150" noProof="0" dirty="0"/>
          </a:p>
          <a:p>
            <a:pPr>
              <a:lnSpc>
                <a:spcPts val="1280"/>
              </a:lnSpc>
            </a:pPr>
            <a:r>
              <a:rPr lang="en-GB" sz="1150" noProof="0" dirty="0"/>
              <a:t>Ex.: Hana </a:t>
            </a:r>
            <a:r>
              <a:rPr lang="en-GB" sz="1150" noProof="0" dirty="0" err="1"/>
              <a:t>Najahi</a:t>
            </a:r>
            <a:r>
              <a:rPr lang="en-GB" sz="1150" noProof="0" dirty="0"/>
              <a:t>, Mohamed Banni, </a:t>
            </a:r>
            <a:r>
              <a:rPr lang="en-GB" sz="1150" noProof="0" dirty="0" err="1"/>
              <a:t>Mantoura</a:t>
            </a:r>
            <a:r>
              <a:rPr lang="en-GB" sz="1150" noProof="0" dirty="0"/>
              <a:t> Nakad, Rami  Abboud , Jean  Claude Assaf, Luigi </a:t>
            </a:r>
            <a:r>
              <a:rPr lang="en-GB" sz="1150" noProof="0" dirty="0" err="1"/>
              <a:t>Operato</a:t>
            </a:r>
            <a:r>
              <a:rPr lang="en-GB" sz="1150" noProof="0" dirty="0"/>
              <a:t>, Malika Belhassen, Leonardo Gomes, Wael Hamd. Plastic pollution in food packaging systems: impact on human health, socioeconomic considerations and regulatory framework, </a:t>
            </a:r>
            <a:r>
              <a:rPr lang="en-GB" sz="1150" noProof="0" dirty="0">
                <a:solidFill>
                  <a:srgbClr val="F9AA73"/>
                </a:solidFill>
                <a:hlinkClick r:id="rId3">
                  <a:extLst>
                    <a:ext uri="{A12FA001-AC4F-418D-AE19-62706E023703}">
                      <ahyp:hlinkClr xmlns:ahyp="http://schemas.microsoft.com/office/drawing/2018/hyperlinkcolor" val="tx"/>
                    </a:ext>
                  </a:extLst>
                </a:hlinkClick>
              </a:rPr>
              <a:t>Journal of Hazardous Materials Advances</a:t>
            </a:r>
            <a:r>
              <a:rPr lang="en-GB" sz="1150" noProof="0" dirty="0">
                <a:solidFill>
                  <a:srgbClr val="F9AA73"/>
                </a:solidFill>
              </a:rPr>
              <a:t>, </a:t>
            </a:r>
            <a:r>
              <a:rPr lang="en-GB" sz="1150" noProof="0" dirty="0">
                <a:solidFill>
                  <a:srgbClr val="F9AA73"/>
                </a:solidFill>
                <a:hlinkClick r:id="rId4">
                  <a:extLst>
                    <a:ext uri="{A12FA001-AC4F-418D-AE19-62706E023703}">
                      <ahyp:hlinkClr xmlns:ahyp="http://schemas.microsoft.com/office/drawing/2018/hyperlinkcolor" val="tx"/>
                    </a:ext>
                  </a:extLst>
                </a:hlinkClick>
              </a:rPr>
              <a:t>Volume 18</a:t>
            </a:r>
            <a:r>
              <a:rPr lang="en-GB" sz="1150" noProof="0" dirty="0">
                <a:solidFill>
                  <a:srgbClr val="F9AA73"/>
                </a:solidFill>
              </a:rPr>
              <a:t>, </a:t>
            </a:r>
            <a:r>
              <a:rPr lang="en-GB" sz="1150" noProof="0" dirty="0"/>
              <a:t>May 2025, 100667</a:t>
            </a:r>
          </a:p>
          <a:p>
            <a:pPr>
              <a:lnSpc>
                <a:spcPts val="1280"/>
              </a:lnSpc>
            </a:pPr>
            <a:endParaRPr lang="en-GB" sz="1150" noProof="0" dirty="0"/>
          </a:p>
          <a:p>
            <a:pPr marL="241300" indent="-228600">
              <a:lnSpc>
                <a:spcPts val="1280"/>
              </a:lnSpc>
              <a:buAutoNum type="arabicParenR"/>
            </a:pPr>
            <a:endParaRPr lang="en-GB" sz="1150" noProof="0" dirty="0"/>
          </a:p>
          <a:p>
            <a:pPr>
              <a:lnSpc>
                <a:spcPts val="1280"/>
              </a:lnSpc>
            </a:pPr>
            <a:endParaRPr lang="en-GB" sz="1150" noProof="0" dirty="0"/>
          </a:p>
          <a:p>
            <a:pPr marL="7938" algn="l">
              <a:lnSpc>
                <a:spcPts val="1280"/>
              </a:lnSpc>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271D0DDB-BB6C-1ED5-0908-65FC2618DB50}"/>
              </a:ext>
            </a:extLst>
          </p:cNvPr>
          <p:cNvGrpSpPr/>
          <p:nvPr/>
        </p:nvGrpSpPr>
        <p:grpSpPr>
          <a:xfrm>
            <a:off x="632678" y="-165007"/>
            <a:ext cx="7206112" cy="1857481"/>
            <a:chOff x="632678" y="-165007"/>
            <a:chExt cx="7206112" cy="1857481"/>
          </a:xfrm>
        </p:grpSpPr>
        <p:grpSp>
          <p:nvGrpSpPr>
            <p:cNvPr id="13" name="Group 12">
              <a:extLst>
                <a:ext uri="{FF2B5EF4-FFF2-40B4-BE49-F238E27FC236}">
                  <a16:creationId xmlns:a16="http://schemas.microsoft.com/office/drawing/2014/main" id="{0C7F49E1-B5C7-31A0-4559-F34C17468A25}"/>
                </a:ext>
              </a:extLst>
            </p:cNvPr>
            <p:cNvGrpSpPr/>
            <p:nvPr/>
          </p:nvGrpSpPr>
          <p:grpSpPr>
            <a:xfrm>
              <a:off x="632678" y="4589"/>
              <a:ext cx="7206112" cy="1687885"/>
              <a:chOff x="632678" y="4589"/>
              <a:chExt cx="7206112" cy="1687885"/>
            </a:xfrm>
          </p:grpSpPr>
          <p:grpSp>
            <p:nvGrpSpPr>
              <p:cNvPr id="15" name="Group 14">
                <a:extLst>
                  <a:ext uri="{FF2B5EF4-FFF2-40B4-BE49-F238E27FC236}">
                    <a16:creationId xmlns:a16="http://schemas.microsoft.com/office/drawing/2014/main" id="{7E70022E-B2D4-D311-777C-D5C9529C0C3B}"/>
                  </a:ext>
                </a:extLst>
              </p:cNvPr>
              <p:cNvGrpSpPr/>
              <p:nvPr/>
            </p:nvGrpSpPr>
            <p:grpSpPr>
              <a:xfrm>
                <a:off x="879243" y="4589"/>
                <a:ext cx="6959547" cy="1670099"/>
                <a:chOff x="1505149" y="-412626"/>
                <a:chExt cx="7631626" cy="1831381"/>
              </a:xfrm>
            </p:grpSpPr>
            <p:sp>
              <p:nvSpPr>
                <p:cNvPr id="19" name="Rectangle 107">
                  <a:extLst>
                    <a:ext uri="{FF2B5EF4-FFF2-40B4-BE49-F238E27FC236}">
                      <a16:creationId xmlns:a16="http://schemas.microsoft.com/office/drawing/2014/main" id="{E675E12A-C0AE-4541-2035-6AA4C5396DC7}"/>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7B616992-B062-F31D-C5B8-D77BEE5A26BD}"/>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6" name="Text Placeholder 32">
                <a:extLst>
                  <a:ext uri="{FF2B5EF4-FFF2-40B4-BE49-F238E27FC236}">
                    <a16:creationId xmlns:a16="http://schemas.microsoft.com/office/drawing/2014/main" id="{CDAC8F03-9AE2-B35D-BA5A-AF2233D457F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A1753B6A-FC58-41BF-2A57-922F993C142D}"/>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90D99348-D4A5-0EB1-15C6-08EC7CF91573}"/>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4" name="Text Placeholder 1">
              <a:extLst>
                <a:ext uri="{FF2B5EF4-FFF2-40B4-BE49-F238E27FC236}">
                  <a16:creationId xmlns:a16="http://schemas.microsoft.com/office/drawing/2014/main" id="{C0563886-4D70-7A4D-CDE6-4C4095B76647}"/>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2084899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65" name="Google Shape;1299;p20"/>
          <p:cNvGrpSpPr/>
          <p:nvPr/>
        </p:nvGrpSpPr>
        <p:grpSpPr>
          <a:xfrm>
            <a:off x="3887130" y="6024927"/>
            <a:ext cx="1786200" cy="1256990"/>
            <a:chOff x="3849338" y="8684109"/>
            <a:chExt cx="1786200" cy="1256990"/>
          </a:xfrm>
        </p:grpSpPr>
        <p:sp>
          <p:nvSpPr>
            <p:cNvPr id="66" name="Google Shape;1300;p20"/>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67" name="Google Shape;1301;p20"/>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68" name="Google Shape;1302;p20"/>
            <p:cNvGrpSpPr/>
            <p:nvPr/>
          </p:nvGrpSpPr>
          <p:grpSpPr>
            <a:xfrm>
              <a:off x="4464143" y="8873612"/>
              <a:ext cx="560946" cy="503292"/>
              <a:chOff x="5591874" y="2370217"/>
              <a:chExt cx="948345" cy="850874"/>
            </a:xfrm>
          </p:grpSpPr>
          <p:sp>
            <p:nvSpPr>
              <p:cNvPr id="69" name="Google Shape;1303;p20"/>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0" name="Google Shape;1304;p20"/>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71" name="Google Shape;1305;p20"/>
              <p:cNvGrpSpPr/>
              <p:nvPr/>
            </p:nvGrpSpPr>
            <p:grpSpPr>
              <a:xfrm>
                <a:off x="5591874" y="2370217"/>
                <a:ext cx="948345" cy="850874"/>
                <a:chOff x="5591874" y="2370217"/>
                <a:chExt cx="948345" cy="850874"/>
              </a:xfrm>
            </p:grpSpPr>
            <p:sp>
              <p:nvSpPr>
                <p:cNvPr id="72" name="Google Shape;1306;p20"/>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3" name="Google Shape;1307;p20"/>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4" name="Google Shape;1308;p20"/>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5" name="Google Shape;1309;p20"/>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6" name="Google Shape;1310;p20"/>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77" name="Google Shape;1323;p20"/>
          <p:cNvGrpSpPr/>
          <p:nvPr/>
        </p:nvGrpSpPr>
        <p:grpSpPr>
          <a:xfrm>
            <a:off x="2355392" y="6017948"/>
            <a:ext cx="1786200" cy="1256990"/>
            <a:chOff x="3799071" y="7179934"/>
            <a:chExt cx="1786200" cy="1256990"/>
          </a:xfrm>
        </p:grpSpPr>
        <p:sp>
          <p:nvSpPr>
            <p:cNvPr id="78" name="Google Shape;1324;p20"/>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79" name="Google Shape;1325;p20"/>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80" name="Google Shape;1326;p20"/>
            <p:cNvGrpSpPr/>
            <p:nvPr/>
          </p:nvGrpSpPr>
          <p:grpSpPr>
            <a:xfrm>
              <a:off x="4412936" y="7356312"/>
              <a:ext cx="554960" cy="554415"/>
              <a:chOff x="10376768" y="2334933"/>
              <a:chExt cx="920484" cy="919581"/>
            </a:xfrm>
          </p:grpSpPr>
          <p:sp>
            <p:nvSpPr>
              <p:cNvPr id="81" name="Google Shape;1327;p20"/>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2" name="Google Shape;1328;p20"/>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83" name="Google Shape;1329;p20"/>
              <p:cNvGrpSpPr/>
              <p:nvPr/>
            </p:nvGrpSpPr>
            <p:grpSpPr>
              <a:xfrm>
                <a:off x="10376768" y="2334933"/>
                <a:ext cx="920484" cy="919581"/>
                <a:chOff x="10376768" y="2334933"/>
                <a:chExt cx="920484" cy="919581"/>
              </a:xfrm>
            </p:grpSpPr>
            <p:sp>
              <p:nvSpPr>
                <p:cNvPr id="84" name="Google Shape;1330;p2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5" name="Google Shape;1331;p2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114" name="Google Shape;1027;p3"/>
          <p:cNvGrpSpPr/>
          <p:nvPr/>
        </p:nvGrpSpPr>
        <p:grpSpPr>
          <a:xfrm>
            <a:off x="3062094" y="4558004"/>
            <a:ext cx="1786282" cy="1256967"/>
            <a:chOff x="271593" y="1798592"/>
            <a:chExt cx="1786282" cy="1256967"/>
          </a:xfrm>
        </p:grpSpPr>
        <p:grpSp>
          <p:nvGrpSpPr>
            <p:cNvPr id="115" name="Google Shape;1028;p3"/>
            <p:cNvGrpSpPr/>
            <p:nvPr/>
          </p:nvGrpSpPr>
          <p:grpSpPr>
            <a:xfrm>
              <a:off x="271593" y="1798592"/>
              <a:ext cx="1786282" cy="1256967"/>
              <a:chOff x="271593" y="1798592"/>
              <a:chExt cx="1786282" cy="1256967"/>
            </a:xfrm>
          </p:grpSpPr>
          <p:sp>
            <p:nvSpPr>
              <p:cNvPr id="122" name="Google Shape;1029;p3"/>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23" name="Google Shape;1030;p3"/>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116" name="Google Shape;1031;p3"/>
            <p:cNvGrpSpPr/>
            <p:nvPr/>
          </p:nvGrpSpPr>
          <p:grpSpPr>
            <a:xfrm>
              <a:off x="872575" y="1993106"/>
              <a:ext cx="559810" cy="559956"/>
              <a:chOff x="10376768" y="3823816"/>
              <a:chExt cx="923646" cy="923888"/>
            </a:xfrm>
          </p:grpSpPr>
          <p:sp>
            <p:nvSpPr>
              <p:cNvPr id="117" name="Google Shape;1032;p3"/>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18" name="Google Shape;1033;p3"/>
              <p:cNvGrpSpPr/>
              <p:nvPr/>
            </p:nvGrpSpPr>
            <p:grpSpPr>
              <a:xfrm>
                <a:off x="10376768" y="3823816"/>
                <a:ext cx="923646" cy="923888"/>
                <a:chOff x="10376768" y="3823816"/>
                <a:chExt cx="923646" cy="923888"/>
              </a:xfrm>
            </p:grpSpPr>
            <p:sp>
              <p:nvSpPr>
                <p:cNvPr id="119" name="Google Shape;1034;p3"/>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0" name="Google Shape;1035;p3"/>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1" name="Google Shape;1036;p3"/>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145" name="Google Shape;1089;p3"/>
          <p:cNvGrpSpPr/>
          <p:nvPr/>
        </p:nvGrpSpPr>
        <p:grpSpPr>
          <a:xfrm>
            <a:off x="1521415" y="4558004"/>
            <a:ext cx="1786282" cy="1256967"/>
            <a:chOff x="2211676" y="5113194"/>
            <a:chExt cx="1786282" cy="1256967"/>
          </a:xfrm>
        </p:grpSpPr>
        <p:sp>
          <p:nvSpPr>
            <p:cNvPr id="146" name="Google Shape;1090;p3"/>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47" name="Google Shape;1091;p3"/>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48" name="Google Shape;1092;p3"/>
            <p:cNvGrpSpPr/>
            <p:nvPr/>
          </p:nvGrpSpPr>
          <p:grpSpPr>
            <a:xfrm>
              <a:off x="2835927" y="5255070"/>
              <a:ext cx="590672" cy="622690"/>
              <a:chOff x="2351203" y="3814469"/>
              <a:chExt cx="3178926" cy="3351246"/>
            </a:xfrm>
          </p:grpSpPr>
          <p:sp>
            <p:nvSpPr>
              <p:cNvPr id="149" name="Google Shape;1093;p3"/>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0" name="Google Shape;1094;p3"/>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1" name="Google Shape;1095;p3"/>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2" name="Google Shape;1096;p3"/>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3" name="Google Shape;1097;p3"/>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4" name="Google Shape;1098;p3"/>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5" name="Google Shape;1099;p3"/>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6" name="Google Shape;1100;p3"/>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7" name="Google Shape;1101;p3"/>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8" name="Google Shape;1102;p3"/>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9" name="Google Shape;1103;p3"/>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60" name="Google Shape;1104;p3"/>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175" name="Grupo 174"/>
          <p:cNvGrpSpPr/>
          <p:nvPr/>
        </p:nvGrpSpPr>
        <p:grpSpPr>
          <a:xfrm>
            <a:off x="4597415" y="4558004"/>
            <a:ext cx="1786200" cy="1256991"/>
            <a:chOff x="3790487" y="5736469"/>
            <a:chExt cx="1786200" cy="1256991"/>
          </a:xfrm>
        </p:grpSpPr>
        <p:sp>
          <p:nvSpPr>
            <p:cNvPr id="176" name="Google Shape;1161;p3"/>
            <p:cNvSpPr txBox="1"/>
            <p:nvPr/>
          </p:nvSpPr>
          <p:spPr>
            <a:xfrm>
              <a:off x="3790487" y="6685660"/>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MANAGER</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7" name="Google Shape;1162;p3"/>
            <p:cNvGrpSpPr/>
            <p:nvPr/>
          </p:nvGrpSpPr>
          <p:grpSpPr>
            <a:xfrm>
              <a:off x="4226903" y="5736469"/>
              <a:ext cx="914400" cy="914400"/>
              <a:chOff x="5996178" y="3385457"/>
              <a:chExt cx="914400" cy="914400"/>
            </a:xfrm>
          </p:grpSpPr>
          <p:sp>
            <p:nvSpPr>
              <p:cNvPr id="178" name="Google Shape;1163;p3"/>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179" name="Google Shape;1164;p3"/>
              <p:cNvGrpSpPr/>
              <p:nvPr/>
            </p:nvGrpSpPr>
            <p:grpSpPr>
              <a:xfrm>
                <a:off x="6209338" y="3544267"/>
                <a:ext cx="513919" cy="583217"/>
                <a:chOff x="8823055" y="3850915"/>
                <a:chExt cx="751563" cy="867883"/>
              </a:xfrm>
            </p:grpSpPr>
            <p:sp>
              <p:nvSpPr>
                <p:cNvPr id="180" name="Google Shape;1165;p3"/>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81" name="Google Shape;1166;p3"/>
                <p:cNvGrpSpPr/>
                <p:nvPr/>
              </p:nvGrpSpPr>
              <p:grpSpPr>
                <a:xfrm>
                  <a:off x="8823055" y="3850915"/>
                  <a:ext cx="751563" cy="867883"/>
                  <a:chOff x="8823055" y="3850915"/>
                  <a:chExt cx="751563" cy="867883"/>
                </a:xfrm>
              </p:grpSpPr>
              <p:sp>
                <p:nvSpPr>
                  <p:cNvPr id="182" name="Google Shape;1167;p3"/>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3" name="Google Shape;1168;p3"/>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4" name="Google Shape;1169;p3"/>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5" name="Google Shape;1170;p3"/>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6" name="Google Shape;1171;p3"/>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7" name="Google Shape;1172;p3"/>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8" name="Google Shape;1173;p3"/>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9" name="Google Shape;1174;p3"/>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0" name="Google Shape;1175;p3"/>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grpSp>
        <p:nvGrpSpPr>
          <p:cNvPr id="192" name="Google Shape;744;p19"/>
          <p:cNvGrpSpPr/>
          <p:nvPr/>
        </p:nvGrpSpPr>
        <p:grpSpPr>
          <a:xfrm>
            <a:off x="930884" y="8419870"/>
            <a:ext cx="1786282" cy="1256967"/>
            <a:chOff x="453650" y="1881282"/>
            <a:chExt cx="1786282" cy="1256967"/>
          </a:xfrm>
        </p:grpSpPr>
        <p:sp>
          <p:nvSpPr>
            <p:cNvPr id="193" name="Google Shape;745;p19"/>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94" name="Google Shape;746;p19"/>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BACKGROUND</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95" name="Google Shape;747;p19"/>
            <p:cNvGrpSpPr/>
            <p:nvPr/>
          </p:nvGrpSpPr>
          <p:grpSpPr>
            <a:xfrm>
              <a:off x="1089794" y="2092141"/>
              <a:ext cx="546495" cy="546525"/>
              <a:chOff x="3518987" y="1500844"/>
              <a:chExt cx="3648161" cy="3648358"/>
            </a:xfrm>
          </p:grpSpPr>
          <p:sp>
            <p:nvSpPr>
              <p:cNvPr id="196" name="Google Shape;748;p19"/>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97" name="Google Shape;749;p19"/>
              <p:cNvGrpSpPr/>
              <p:nvPr/>
            </p:nvGrpSpPr>
            <p:grpSpPr>
              <a:xfrm>
                <a:off x="3518987" y="1500844"/>
                <a:ext cx="3648161" cy="3648358"/>
                <a:chOff x="3518987" y="1500844"/>
                <a:chExt cx="3648161" cy="3648358"/>
              </a:xfrm>
            </p:grpSpPr>
            <p:sp>
              <p:nvSpPr>
                <p:cNvPr id="198" name="Google Shape;750;p19"/>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9" name="Google Shape;751;p19"/>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00" name="Google Shape;801;p19"/>
          <p:cNvGrpSpPr/>
          <p:nvPr/>
        </p:nvGrpSpPr>
        <p:grpSpPr>
          <a:xfrm>
            <a:off x="2390058" y="8406995"/>
            <a:ext cx="1786282" cy="1256967"/>
            <a:chOff x="2139090" y="3520476"/>
            <a:chExt cx="1786282" cy="1256967"/>
          </a:xfrm>
        </p:grpSpPr>
        <p:sp>
          <p:nvSpPr>
            <p:cNvPr id="201" name="Google Shape;802;p19"/>
            <p:cNvSpPr/>
            <p:nvPr/>
          </p:nvSpPr>
          <p:spPr>
            <a:xfrm>
              <a:off x="257503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02" name="Google Shape;803;p19"/>
            <p:cNvSpPr txBox="1"/>
            <p:nvPr/>
          </p:nvSpPr>
          <p:spPr>
            <a:xfrm>
              <a:off x="213909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THREATS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03" name="Google Shape;804;p19"/>
            <p:cNvGrpSpPr/>
            <p:nvPr/>
          </p:nvGrpSpPr>
          <p:grpSpPr>
            <a:xfrm>
              <a:off x="2711840" y="3650589"/>
              <a:ext cx="608523" cy="608144"/>
              <a:chOff x="5541225" y="2222215"/>
              <a:chExt cx="987498" cy="986883"/>
            </a:xfrm>
          </p:grpSpPr>
          <p:sp>
            <p:nvSpPr>
              <p:cNvPr id="204" name="Google Shape;805;p19"/>
              <p:cNvSpPr/>
              <p:nvPr/>
            </p:nvSpPr>
            <p:spPr>
              <a:xfrm>
                <a:off x="6442181" y="2271749"/>
                <a:ext cx="35921" cy="36299"/>
              </a:xfrm>
              <a:custGeom>
                <a:avLst/>
                <a:gdLst/>
                <a:ahLst/>
                <a:cxnLst/>
                <a:rect l="l" t="t" r="r" b="b"/>
                <a:pathLst>
                  <a:path w="35921" h="36299" extrusionOk="0">
                    <a:moveTo>
                      <a:pt x="35921" y="0"/>
                    </a:moveTo>
                    <a:lnTo>
                      <a:pt x="0" y="36299"/>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5" name="Google Shape;806;p19"/>
              <p:cNvSpPr/>
              <p:nvPr/>
            </p:nvSpPr>
            <p:spPr>
              <a:xfrm>
                <a:off x="6156325" y="2384238"/>
                <a:ext cx="209287" cy="209665"/>
              </a:xfrm>
              <a:custGeom>
                <a:avLst/>
                <a:gdLst/>
                <a:ahLst/>
                <a:cxnLst/>
                <a:rect l="l" t="t" r="r" b="b"/>
                <a:pathLst>
                  <a:path w="209287" h="209665" extrusionOk="0">
                    <a:moveTo>
                      <a:pt x="189814" y="164291"/>
                    </a:moveTo>
                    <a:lnTo>
                      <a:pt x="144440" y="209665"/>
                    </a:lnTo>
                    <a:cubicBezTo>
                      <a:pt x="127425" y="180550"/>
                      <a:pt x="106251" y="153326"/>
                      <a:pt x="81295" y="128370"/>
                    </a:cubicBezTo>
                    <a:cubicBezTo>
                      <a:pt x="56339" y="103415"/>
                      <a:pt x="29115" y="82618"/>
                      <a:pt x="0" y="65225"/>
                    </a:cubicBezTo>
                    <a:lnTo>
                      <a:pt x="45374" y="19851"/>
                    </a:lnTo>
                    <a:cubicBezTo>
                      <a:pt x="71842" y="-6617"/>
                      <a:pt x="114947" y="-6617"/>
                      <a:pt x="141416" y="19851"/>
                    </a:cubicBezTo>
                    <a:lnTo>
                      <a:pt x="189436" y="67872"/>
                    </a:lnTo>
                    <a:cubicBezTo>
                      <a:pt x="215904" y="94340"/>
                      <a:pt x="215904" y="137445"/>
                      <a:pt x="189436" y="163913"/>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6" name="Google Shape;807;p19"/>
              <p:cNvSpPr/>
              <p:nvPr/>
            </p:nvSpPr>
            <p:spPr>
              <a:xfrm>
                <a:off x="6315890" y="2350018"/>
                <a:ext cx="72220" cy="72220"/>
              </a:xfrm>
              <a:custGeom>
                <a:avLst/>
                <a:gdLst/>
                <a:ahLst/>
                <a:cxnLst/>
                <a:rect l="l" t="t" r="r" b="b"/>
                <a:pathLst>
                  <a:path w="72220" h="72220" extrusionOk="0">
                    <a:moveTo>
                      <a:pt x="0" y="72220"/>
                    </a:moveTo>
                    <a:cubicBezTo>
                      <a:pt x="18150" y="54071"/>
                      <a:pt x="29871" y="66170"/>
                      <a:pt x="48021" y="48021"/>
                    </a:cubicBezTo>
                    <a:cubicBezTo>
                      <a:pt x="66170" y="29871"/>
                      <a:pt x="54071" y="18150"/>
                      <a:pt x="72220" y="0"/>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07" name="Google Shape;808;p19"/>
              <p:cNvGrpSpPr/>
              <p:nvPr/>
            </p:nvGrpSpPr>
            <p:grpSpPr>
              <a:xfrm>
                <a:off x="6237998" y="2271749"/>
                <a:ext cx="240104" cy="240481"/>
                <a:chOff x="6237998" y="2271749"/>
                <a:chExt cx="240104" cy="240481"/>
              </a:xfrm>
            </p:grpSpPr>
            <p:sp>
              <p:nvSpPr>
                <p:cNvPr id="218" name="Google Shape;809;p19"/>
                <p:cNvSpPr/>
                <p:nvPr/>
              </p:nvSpPr>
              <p:spPr>
                <a:xfrm>
                  <a:off x="6237998" y="2271749"/>
                  <a:ext cx="35921" cy="36299"/>
                </a:xfrm>
                <a:custGeom>
                  <a:avLst/>
                  <a:gdLst/>
                  <a:ahLst/>
                  <a:cxnLst/>
                  <a:rect l="l" t="t" r="r" b="b"/>
                  <a:pathLst>
                    <a:path w="35921" h="36299" extrusionOk="0">
                      <a:moveTo>
                        <a:pt x="35921" y="36299"/>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9" name="Google Shape;810;p19"/>
                <p:cNvSpPr/>
                <p:nvPr/>
              </p:nvSpPr>
              <p:spPr>
                <a:xfrm>
                  <a:off x="6442181" y="2476309"/>
                  <a:ext cx="35921" cy="35921"/>
                </a:xfrm>
                <a:custGeom>
                  <a:avLst/>
                  <a:gdLst/>
                  <a:ahLst/>
                  <a:cxnLst/>
                  <a:rect l="l" t="t" r="r" b="b"/>
                  <a:pathLst>
                    <a:path w="35921" h="35921" extrusionOk="0">
                      <a:moveTo>
                        <a:pt x="35921" y="35921"/>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sp>
            <p:nvSpPr>
              <p:cNvPr id="208" name="Google Shape;811;p19"/>
              <p:cNvSpPr/>
              <p:nvPr/>
            </p:nvSpPr>
            <p:spPr>
              <a:xfrm>
                <a:off x="6357861" y="2222215"/>
                <a:ext cx="3781" cy="50667"/>
              </a:xfrm>
              <a:custGeom>
                <a:avLst/>
                <a:gdLst/>
                <a:ahLst/>
                <a:cxnLst/>
                <a:rect l="l" t="t" r="r" b="b"/>
                <a:pathLst>
                  <a:path w="3781" h="50667" extrusionOk="0">
                    <a:moveTo>
                      <a:pt x="0" y="50668"/>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9" name="Google Shape;812;p19"/>
              <p:cNvSpPr/>
              <p:nvPr/>
            </p:nvSpPr>
            <p:spPr>
              <a:xfrm>
                <a:off x="6476968" y="2391989"/>
                <a:ext cx="51045" cy="3781"/>
              </a:xfrm>
              <a:custGeom>
                <a:avLst/>
                <a:gdLst/>
                <a:ahLst/>
                <a:cxnLst/>
                <a:rect l="l" t="t" r="r" b="b"/>
                <a:pathLst>
                  <a:path w="51045" h="3781" extrusionOk="0">
                    <a:moveTo>
                      <a:pt x="51045" y="0"/>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0" name="Google Shape;813;p19"/>
              <p:cNvSpPr/>
              <p:nvPr/>
            </p:nvSpPr>
            <p:spPr>
              <a:xfrm>
                <a:off x="5541225" y="2392840"/>
                <a:ext cx="802267" cy="815879"/>
              </a:xfrm>
              <a:custGeom>
                <a:avLst/>
                <a:gdLst/>
                <a:ahLst/>
                <a:cxnLst/>
                <a:rect l="l" t="t" r="r" b="b"/>
                <a:pathLst>
                  <a:path w="802267" h="815879" extrusionOk="0">
                    <a:moveTo>
                      <a:pt x="394659" y="815880"/>
                    </a:moveTo>
                    <a:cubicBezTo>
                      <a:pt x="294836" y="812477"/>
                      <a:pt x="195770" y="772775"/>
                      <a:pt x="119390" y="696395"/>
                    </a:cubicBezTo>
                    <a:cubicBezTo>
                      <a:pt x="-39797" y="537208"/>
                      <a:pt x="-39797" y="278577"/>
                      <a:pt x="119390" y="119390"/>
                    </a:cubicBezTo>
                    <a:cubicBezTo>
                      <a:pt x="278577" y="-39797"/>
                      <a:pt x="537209" y="-39797"/>
                      <a:pt x="696395" y="119390"/>
                    </a:cubicBezTo>
                    <a:cubicBezTo>
                      <a:pt x="749332" y="172326"/>
                      <a:pt x="784496" y="235850"/>
                      <a:pt x="802268" y="303154"/>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1" name="Google Shape;814;p19"/>
              <p:cNvSpPr/>
              <p:nvPr/>
            </p:nvSpPr>
            <p:spPr>
              <a:xfrm>
                <a:off x="5760816" y="2495215"/>
                <a:ext cx="174311" cy="64657"/>
              </a:xfrm>
              <a:custGeom>
                <a:avLst/>
                <a:gdLst/>
                <a:ahLst/>
                <a:cxnLst/>
                <a:rect l="l" t="t" r="r" b="b"/>
                <a:pathLst>
                  <a:path w="174311" h="64657" extrusionOk="0">
                    <a:moveTo>
                      <a:pt x="174311" y="0"/>
                    </a:moveTo>
                    <a:cubicBezTo>
                      <a:pt x="110410" y="3025"/>
                      <a:pt x="49911" y="25334"/>
                      <a:pt x="0" y="6465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2" name="Google Shape;815;p19"/>
              <p:cNvSpPr/>
              <p:nvPr/>
            </p:nvSpPr>
            <p:spPr>
              <a:xfrm>
                <a:off x="6343871" y="2695995"/>
                <a:ext cx="3025" cy="12478"/>
              </a:xfrm>
              <a:custGeom>
                <a:avLst/>
                <a:gdLst/>
                <a:ahLst/>
                <a:cxnLst/>
                <a:rect l="l" t="t" r="r" b="b"/>
                <a:pathLst>
                  <a:path w="3025" h="12478" extrusionOk="0">
                    <a:moveTo>
                      <a:pt x="0" y="0"/>
                    </a:moveTo>
                    <a:cubicBezTo>
                      <a:pt x="1135" y="4159"/>
                      <a:pt x="2269" y="8319"/>
                      <a:pt x="3025" y="1247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13" name="Google Shape;816;p19"/>
              <p:cNvGrpSpPr/>
              <p:nvPr/>
            </p:nvGrpSpPr>
            <p:grpSpPr>
              <a:xfrm>
                <a:off x="5998318" y="2733901"/>
                <a:ext cx="530405" cy="475197"/>
                <a:chOff x="5998318" y="2733901"/>
                <a:chExt cx="530405" cy="475197"/>
              </a:xfrm>
            </p:grpSpPr>
            <p:sp>
              <p:nvSpPr>
                <p:cNvPr id="214" name="Google Shape;817;p19"/>
                <p:cNvSpPr/>
                <p:nvPr/>
              </p:nvSpPr>
              <p:spPr>
                <a:xfrm>
                  <a:off x="5998318" y="2733901"/>
                  <a:ext cx="530405" cy="475197"/>
                </a:xfrm>
                <a:custGeom>
                  <a:avLst/>
                  <a:gdLst/>
                  <a:ahLst/>
                  <a:cxnLst/>
                  <a:rect l="l" t="t" r="r" b="b"/>
                  <a:pathLst>
                    <a:path w="530405" h="475197" extrusionOk="0">
                      <a:moveTo>
                        <a:pt x="495664" y="475198"/>
                      </a:moveTo>
                      <a:lnTo>
                        <a:pt x="33985" y="475198"/>
                      </a:lnTo>
                      <a:cubicBezTo>
                        <a:pt x="7895" y="475198"/>
                        <a:pt x="-8364" y="447217"/>
                        <a:pt x="4492" y="424530"/>
                      </a:cubicBezTo>
                      <a:lnTo>
                        <a:pt x="235521" y="17299"/>
                      </a:lnTo>
                      <a:cubicBezTo>
                        <a:pt x="248377" y="-5766"/>
                        <a:pt x="281651" y="-5766"/>
                        <a:pt x="294885" y="17299"/>
                      </a:cubicBezTo>
                      <a:lnTo>
                        <a:pt x="525914" y="424530"/>
                      </a:lnTo>
                      <a:cubicBezTo>
                        <a:pt x="538770" y="447217"/>
                        <a:pt x="522511" y="475198"/>
                        <a:pt x="496421" y="475198"/>
                      </a:cubicBezTo>
                      <a:close/>
                    </a:path>
                  </a:pathLst>
                </a:custGeom>
                <a:solidFill>
                  <a:srgbClr val="3FC2E0"/>
                </a:solid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15" name="Google Shape;818;p19"/>
                <p:cNvGrpSpPr/>
                <p:nvPr/>
              </p:nvGrpSpPr>
              <p:grpSpPr>
                <a:xfrm>
                  <a:off x="6228923" y="2868794"/>
                  <a:ext cx="68060" cy="288880"/>
                  <a:chOff x="6228923" y="2868794"/>
                  <a:chExt cx="68060" cy="288880"/>
                </a:xfrm>
              </p:grpSpPr>
              <p:sp>
                <p:nvSpPr>
                  <p:cNvPr id="216" name="Google Shape;819;p19"/>
                  <p:cNvSpPr/>
                  <p:nvPr/>
                </p:nvSpPr>
                <p:spPr>
                  <a:xfrm>
                    <a:off x="6228923" y="3089614"/>
                    <a:ext cx="68060" cy="68060"/>
                  </a:xfrm>
                  <a:custGeom>
                    <a:avLst/>
                    <a:gdLst/>
                    <a:ahLst/>
                    <a:cxnLst/>
                    <a:rect l="l" t="t" r="r" b="b"/>
                    <a:pathLst>
                      <a:path w="68060" h="68060" extrusionOk="0">
                        <a:moveTo>
                          <a:pt x="68061" y="34030"/>
                        </a:moveTo>
                        <a:cubicBezTo>
                          <a:pt x="68061" y="52825"/>
                          <a:pt x="52825" y="68061"/>
                          <a:pt x="34030" y="68061"/>
                        </a:cubicBezTo>
                        <a:cubicBezTo>
                          <a:pt x="15236" y="68061"/>
                          <a:pt x="0" y="52825"/>
                          <a:pt x="0" y="34030"/>
                        </a:cubicBezTo>
                        <a:cubicBezTo>
                          <a:pt x="0" y="15236"/>
                          <a:pt x="15236" y="0"/>
                          <a:pt x="34030" y="0"/>
                        </a:cubicBezTo>
                        <a:cubicBezTo>
                          <a:pt x="52825" y="0"/>
                          <a:pt x="68061" y="15236"/>
                          <a:pt x="68061" y="34030"/>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7" name="Google Shape;820;p19"/>
                  <p:cNvSpPr/>
                  <p:nvPr/>
                </p:nvSpPr>
                <p:spPr>
                  <a:xfrm>
                    <a:off x="6230706" y="2868794"/>
                    <a:ext cx="64817" cy="170152"/>
                  </a:xfrm>
                  <a:custGeom>
                    <a:avLst/>
                    <a:gdLst/>
                    <a:ahLst/>
                    <a:cxnLst/>
                    <a:rect l="l" t="t" r="r" b="b"/>
                    <a:pathLst>
                      <a:path w="64817" h="170152" extrusionOk="0">
                        <a:moveTo>
                          <a:pt x="34138" y="170152"/>
                        </a:moveTo>
                        <a:lnTo>
                          <a:pt x="30735" y="170152"/>
                        </a:lnTo>
                        <a:cubicBezTo>
                          <a:pt x="22039" y="170152"/>
                          <a:pt x="14855" y="163346"/>
                          <a:pt x="13720" y="154649"/>
                        </a:cubicBezTo>
                        <a:lnTo>
                          <a:pt x="108" y="18527"/>
                        </a:lnTo>
                        <a:cubicBezTo>
                          <a:pt x="-1026" y="8696"/>
                          <a:pt x="6914" y="0"/>
                          <a:pt x="17123" y="0"/>
                        </a:cubicBezTo>
                        <a:lnTo>
                          <a:pt x="47751" y="0"/>
                        </a:lnTo>
                        <a:cubicBezTo>
                          <a:pt x="57960" y="0"/>
                          <a:pt x="65522" y="8696"/>
                          <a:pt x="64766" y="18527"/>
                        </a:cubicBezTo>
                        <a:lnTo>
                          <a:pt x="51154" y="154649"/>
                        </a:lnTo>
                        <a:cubicBezTo>
                          <a:pt x="50398" y="163346"/>
                          <a:pt x="42835" y="170152"/>
                          <a:pt x="34138" y="170152"/>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grpSp>
      <p:grpSp>
        <p:nvGrpSpPr>
          <p:cNvPr id="220" name="Google Shape;873;p19"/>
          <p:cNvGrpSpPr/>
          <p:nvPr/>
        </p:nvGrpSpPr>
        <p:grpSpPr>
          <a:xfrm>
            <a:off x="3902226" y="8396817"/>
            <a:ext cx="1786282" cy="1256967"/>
            <a:chOff x="2139090" y="5194460"/>
            <a:chExt cx="1786282" cy="1256967"/>
          </a:xfrm>
        </p:grpSpPr>
        <p:sp>
          <p:nvSpPr>
            <p:cNvPr id="221" name="Google Shape;874;p19"/>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22" name="Google Shape;875;p19"/>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23" name="Google Shape;876;p19"/>
            <p:cNvGrpSpPr/>
            <p:nvPr/>
          </p:nvGrpSpPr>
          <p:grpSpPr>
            <a:xfrm>
              <a:off x="2711840" y="5341372"/>
              <a:ext cx="666139" cy="649019"/>
              <a:chOff x="5614841" y="786428"/>
              <a:chExt cx="901130" cy="901727"/>
            </a:xfrm>
          </p:grpSpPr>
          <p:grpSp>
            <p:nvGrpSpPr>
              <p:cNvPr id="224" name="Google Shape;877;p19"/>
              <p:cNvGrpSpPr/>
              <p:nvPr/>
            </p:nvGrpSpPr>
            <p:grpSpPr>
              <a:xfrm>
                <a:off x="5715019" y="1058541"/>
                <a:ext cx="543506" cy="445336"/>
                <a:chOff x="5715019" y="1058541"/>
                <a:chExt cx="543506" cy="445336"/>
              </a:xfrm>
            </p:grpSpPr>
            <p:sp>
              <p:nvSpPr>
                <p:cNvPr id="226" name="Google Shape;878;p19"/>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27" name="Google Shape;879;p19"/>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225" name="Google Shape;880;p19"/>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228" name="Google Shape;894;p19"/>
          <p:cNvGrpSpPr/>
          <p:nvPr/>
        </p:nvGrpSpPr>
        <p:grpSpPr>
          <a:xfrm>
            <a:off x="5419664" y="8411916"/>
            <a:ext cx="1786282" cy="1256967"/>
            <a:chOff x="453650" y="6748557"/>
            <a:chExt cx="1786282" cy="1256967"/>
          </a:xfrm>
        </p:grpSpPr>
        <p:sp>
          <p:nvSpPr>
            <p:cNvPr id="229" name="Google Shape;895;p19"/>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30" name="Google Shape;896;p19"/>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31" name="Google Shape;897;p19"/>
            <p:cNvGrpSpPr/>
            <p:nvPr/>
          </p:nvGrpSpPr>
          <p:grpSpPr>
            <a:xfrm>
              <a:off x="1033393" y="6893353"/>
              <a:ext cx="626376" cy="624807"/>
              <a:chOff x="6480067" y="1995774"/>
              <a:chExt cx="1097107" cy="1094361"/>
            </a:xfrm>
          </p:grpSpPr>
          <p:sp>
            <p:nvSpPr>
              <p:cNvPr id="232" name="Google Shape;898;p19"/>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233" name="Google Shape;899;p19"/>
              <p:cNvGrpSpPr/>
              <p:nvPr/>
            </p:nvGrpSpPr>
            <p:grpSpPr>
              <a:xfrm>
                <a:off x="6480067" y="1995774"/>
                <a:ext cx="1097107" cy="943509"/>
                <a:chOff x="6480067" y="1995774"/>
                <a:chExt cx="1097107" cy="943509"/>
              </a:xfrm>
            </p:grpSpPr>
            <p:sp>
              <p:nvSpPr>
                <p:cNvPr id="259" name="Google Shape;900;p19"/>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60" name="Google Shape;901;p19"/>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61" name="Google Shape;902;p19"/>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234" name="Google Shape;903;p19"/>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5" name="Google Shape;904;p19"/>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6" name="Google Shape;905;p19"/>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7" name="Google Shape;906;p19"/>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8" name="Google Shape;907;p19"/>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9" name="Google Shape;908;p19"/>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0" name="Google Shape;909;p19"/>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1" name="Google Shape;910;p19"/>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2" name="Google Shape;911;p19"/>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3" name="Google Shape;912;p19"/>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4" name="Google Shape;913;p19"/>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5" name="Google Shape;914;p19"/>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6" name="Google Shape;915;p19"/>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7" name="Google Shape;916;p19"/>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8" name="Google Shape;917;p19"/>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9" name="Google Shape;918;p19"/>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0" name="Google Shape;919;p19"/>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1" name="Google Shape;920;p19"/>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2" name="Google Shape;921;p19"/>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3" name="Google Shape;922;p19"/>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4" name="Google Shape;923;p19"/>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5" name="Google Shape;924;p19"/>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6" name="Google Shape;925;p19"/>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7" name="Google Shape;926;p19"/>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8" name="Google Shape;927;p19"/>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sp>
        <p:nvSpPr>
          <p:cNvPr id="16" name="Text Placeholder 4">
            <a:extLst>
              <a:ext uri="{FF2B5EF4-FFF2-40B4-BE49-F238E27FC236}">
                <a16:creationId xmlns:a16="http://schemas.microsoft.com/office/drawing/2014/main" id="{BBEB4A41-8DCE-9B6B-4497-EC67937DBBD6}"/>
              </a:ext>
            </a:extLst>
          </p:cNvPr>
          <p:cNvSpPr txBox="1">
            <a:spLocks/>
          </p:cNvSpPr>
          <p:nvPr/>
        </p:nvSpPr>
        <p:spPr>
          <a:xfrm>
            <a:off x="858005" y="1951978"/>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17" name="Text Placeholder 6">
            <a:extLst>
              <a:ext uri="{FF2B5EF4-FFF2-40B4-BE49-F238E27FC236}">
                <a16:creationId xmlns:a16="http://schemas.microsoft.com/office/drawing/2014/main" id="{871EC87D-86A0-F81C-5463-60FF74E05CDD}"/>
              </a:ext>
            </a:extLst>
          </p:cNvPr>
          <p:cNvSpPr txBox="1">
            <a:spLocks/>
          </p:cNvSpPr>
          <p:nvPr/>
        </p:nvSpPr>
        <p:spPr>
          <a:xfrm>
            <a:off x="894247" y="2432773"/>
            <a:ext cx="5360779"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understand the LCA framework, namely its phases, its application and the potential benefit it can have on achieving sustainability.</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03863EAB-E876-DC0D-0C71-98D923E96BD0}"/>
              </a:ext>
            </a:extLst>
          </p:cNvPr>
          <p:cNvCxnSpPr>
            <a:cxnSpLocks/>
          </p:cNvCxnSpPr>
          <p:nvPr/>
        </p:nvCxnSpPr>
        <p:spPr>
          <a:xfrm flipH="1">
            <a:off x="865562" y="775139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DE194D9-D4C3-0C15-891A-6CDBB8232291}"/>
              </a:ext>
            </a:extLst>
          </p:cNvPr>
          <p:cNvSpPr txBox="1"/>
          <p:nvPr/>
        </p:nvSpPr>
        <p:spPr>
          <a:xfrm>
            <a:off x="1437697" y="7586608"/>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20" name="Straight Connector 19">
            <a:extLst>
              <a:ext uri="{FF2B5EF4-FFF2-40B4-BE49-F238E27FC236}">
                <a16:creationId xmlns:a16="http://schemas.microsoft.com/office/drawing/2014/main" id="{5B2F5FFB-F828-1D41-0DBD-83621588CC19}"/>
              </a:ext>
            </a:extLst>
          </p:cNvPr>
          <p:cNvCxnSpPr>
            <a:cxnSpLocks/>
          </p:cNvCxnSpPr>
          <p:nvPr/>
        </p:nvCxnSpPr>
        <p:spPr>
          <a:xfrm flipH="1">
            <a:off x="599480" y="399665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5F0EC9E-A7EE-9E0D-ABB9-2D7755820998}"/>
              </a:ext>
            </a:extLst>
          </p:cNvPr>
          <p:cNvSpPr txBox="1"/>
          <p:nvPr/>
        </p:nvSpPr>
        <p:spPr>
          <a:xfrm>
            <a:off x="1471594" y="3804464"/>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C04AC2AF-7FAA-1677-FB3B-10D2EDFE5516}"/>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031F9AEE-05DC-E762-3B51-A1930FADA36B}"/>
                </a:ext>
              </a:extLst>
            </p:cNvPr>
            <p:cNvGrpSpPr/>
            <p:nvPr/>
          </p:nvGrpSpPr>
          <p:grpSpPr>
            <a:xfrm>
              <a:off x="632678" y="4589"/>
              <a:ext cx="7206112" cy="1687885"/>
              <a:chOff x="632678" y="4589"/>
              <a:chExt cx="7206112" cy="1687885"/>
            </a:xfrm>
          </p:grpSpPr>
          <p:sp>
            <p:nvSpPr>
              <p:cNvPr id="8" name="Rectangle 107">
                <a:extLst>
                  <a:ext uri="{FF2B5EF4-FFF2-40B4-BE49-F238E27FC236}">
                    <a16:creationId xmlns:a16="http://schemas.microsoft.com/office/drawing/2014/main" id="{9A4017C9-E3DC-9F39-23B2-737980D4DDA0}"/>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BDB3D766-1FFD-8134-6621-1585E5FEF93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E9BE7210-BF1B-0548-0B2E-67BB5FC91AEE}"/>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56A74525-EC11-27EA-8EDF-D3E47C146B6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38874BA8-EFB8-EB0E-696F-C5F4234F94D6}"/>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36394123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D7E26-CE9D-14B3-EF84-3A11A5827FDF}"/>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4665BE80-D795-C8D9-8888-DDB3858F5498}"/>
              </a:ext>
            </a:extLst>
          </p:cNvPr>
          <p:cNvSpPr txBox="1">
            <a:spLocks/>
          </p:cNvSpPr>
          <p:nvPr/>
        </p:nvSpPr>
        <p:spPr>
          <a:xfrm>
            <a:off x="933113" y="1692473"/>
            <a:ext cx="3890678"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1_Level Basic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34" name="Straight Connector 33">
            <a:extLst>
              <a:ext uri="{FF2B5EF4-FFF2-40B4-BE49-F238E27FC236}">
                <a16:creationId xmlns:a16="http://schemas.microsoft.com/office/drawing/2014/main" id="{3D47CBD6-1091-AFF3-AD48-0F84C35833BE}"/>
              </a:ext>
            </a:extLst>
          </p:cNvPr>
          <p:cNvCxnSpPr>
            <a:cxnSpLocks/>
          </p:cNvCxnSpPr>
          <p:nvPr/>
        </p:nvCxnSpPr>
        <p:spPr>
          <a:xfrm>
            <a:off x="2302189" y="663794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56717E1-4B93-75B5-5D6D-6712AF2FF9A5}"/>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8E34EDB-7B33-8D3B-6E77-E6BA2AB49B03}"/>
              </a:ext>
            </a:extLst>
          </p:cNvPr>
          <p:cNvCxnSpPr>
            <a:cxnSpLocks/>
          </p:cNvCxnSpPr>
          <p:nvPr/>
        </p:nvCxnSpPr>
        <p:spPr>
          <a:xfrm>
            <a:off x="2302189" y="44993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8" name="CaixaDeTexto 3">
            <a:extLst>
              <a:ext uri="{FF2B5EF4-FFF2-40B4-BE49-F238E27FC236}">
                <a16:creationId xmlns:a16="http://schemas.microsoft.com/office/drawing/2014/main" id="{A71A8938-04DE-FF3D-5601-26A879F9F6D7}"/>
              </a:ext>
            </a:extLst>
          </p:cNvPr>
          <p:cNvSpPr txBox="1"/>
          <p:nvPr/>
        </p:nvSpPr>
        <p:spPr>
          <a:xfrm>
            <a:off x="972277" y="2719798"/>
            <a:ext cx="6122241" cy="72088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ea typeface="Calibri"/>
                <a:cs typeface="Calibri" panose="020F0502020204030204" pitchFamily="34" charset="0"/>
                <a:sym typeface="Calibri"/>
              </a:rPr>
              <a:t>A LCA study will be considered and in an integrated and collaborative approach students will identify all phases of that study, namely scope and goal definition, inventory, impact assessment and interpretation,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Organize groups</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reads the presentation and selects a LCA study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LCA phases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gn="just">
              <a:buClr>
                <a:srgbClr val="000000"/>
              </a:buClr>
            </a:pPr>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phases of that study, namely scope and goal definition, inventory, impact assessment and interpretation, to increase their knowledge about LCA methodology in order to able to apply to real cases. Estimated time: 40 minutes </a:t>
            </a:r>
            <a:r>
              <a:rPr lang="en-GB" sz="1150" noProof="0" dirty="0">
                <a:latin typeface="Calibri" panose="020F0502020204030204" pitchFamily="34" charset="0"/>
                <a:cs typeface="Calibri" panose="020F0502020204030204" pitchFamily="34" charset="0"/>
                <a:sym typeface="Arial"/>
              </a:rPr>
              <a:t>.</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39" name="Grupo 1">
            <a:extLst>
              <a:ext uri="{FF2B5EF4-FFF2-40B4-BE49-F238E27FC236}">
                <a16:creationId xmlns:a16="http://schemas.microsoft.com/office/drawing/2014/main" id="{79AFDF4C-7F23-415F-C837-BAF62134A33D}"/>
              </a:ext>
            </a:extLst>
          </p:cNvPr>
          <p:cNvGrpSpPr/>
          <p:nvPr/>
        </p:nvGrpSpPr>
        <p:grpSpPr>
          <a:xfrm>
            <a:off x="1073268" y="5610478"/>
            <a:ext cx="2268000" cy="396000"/>
            <a:chOff x="2784083" y="5643263"/>
            <a:chExt cx="2220972" cy="418715"/>
          </a:xfrm>
        </p:grpSpPr>
        <p:sp>
          <p:nvSpPr>
            <p:cNvPr id="40" name="Rectángulo redondeado 14">
              <a:extLst>
                <a:ext uri="{FF2B5EF4-FFF2-40B4-BE49-F238E27FC236}">
                  <a16:creationId xmlns:a16="http://schemas.microsoft.com/office/drawing/2014/main" id="{FA0FFBD1-5CF5-64CE-1BB7-5B84D1C733BF}"/>
                </a:ext>
              </a:extLst>
            </p:cNvPr>
            <p:cNvSpPr/>
            <p:nvPr/>
          </p:nvSpPr>
          <p:spPr>
            <a:xfrm>
              <a:off x="2784083" y="5643263"/>
              <a:ext cx="2220972" cy="418715"/>
            </a:xfrm>
            <a:prstGeom prst="roundRect">
              <a:avLst/>
            </a:pr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1" name="CuadroTexto 15">
              <a:extLst>
                <a:ext uri="{FF2B5EF4-FFF2-40B4-BE49-F238E27FC236}">
                  <a16:creationId xmlns:a16="http://schemas.microsoft.com/office/drawing/2014/main" id="{35F6C399-BCB8-2C60-9628-C013D0A5FFB5}"/>
                </a:ext>
              </a:extLst>
            </p:cNvPr>
            <p:cNvSpPr txBox="1"/>
            <p:nvPr/>
          </p:nvSpPr>
          <p:spPr>
            <a:xfrm>
              <a:off x="2941616" y="5721826"/>
              <a:ext cx="1905905" cy="325431"/>
            </a:xfrm>
            <a:prstGeom prst="rect">
              <a:avLst/>
            </a:prstGeom>
            <a:noFill/>
          </p:spPr>
          <p:txBody>
            <a:bodyPr wrap="square" lIns="91440" tIns="45720" rIns="91440" bIns="45720" rtlCol="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kern="1200" noProof="0" dirty="0">
                  <a:solidFill>
                    <a:srgbClr val="FFFFFF"/>
                  </a:solidFill>
                  <a:latin typeface="Calibri" panose="020F0502020204030204"/>
                  <a:ea typeface="+mn-ea"/>
                  <a:cs typeface="+mn-cs"/>
                </a:rPr>
                <a:t>M3</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C05</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A2</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R2_P1</a:t>
              </a:r>
              <a:endPar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42" name="Google Shape;2872;p71">
            <a:extLst>
              <a:ext uri="{FF2B5EF4-FFF2-40B4-BE49-F238E27FC236}">
                <a16:creationId xmlns:a16="http://schemas.microsoft.com/office/drawing/2014/main" id="{404366E0-F074-E504-F833-6C16BC73F585}"/>
              </a:ext>
            </a:extLst>
          </p:cNvPr>
          <p:cNvSpPr txBox="1"/>
          <p:nvPr/>
        </p:nvSpPr>
        <p:spPr>
          <a:xfrm>
            <a:off x="1090018" y="8187915"/>
            <a:ext cx="3939971" cy="52362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Level I Assessment – Basic</a:t>
            </a:r>
            <a:endParaRPr lang="en-GB" sz="160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endParaRPr>
          </a:p>
        </p:txBody>
      </p:sp>
      <p:grpSp>
        <p:nvGrpSpPr>
          <p:cNvPr id="43" name="Google Shape;2697;p67">
            <a:extLst>
              <a:ext uri="{FF2B5EF4-FFF2-40B4-BE49-F238E27FC236}">
                <a16:creationId xmlns:a16="http://schemas.microsoft.com/office/drawing/2014/main" id="{F484295F-CF83-8BC7-EDD9-458F73F8856A}"/>
              </a:ext>
            </a:extLst>
          </p:cNvPr>
          <p:cNvGrpSpPr/>
          <p:nvPr/>
        </p:nvGrpSpPr>
        <p:grpSpPr>
          <a:xfrm>
            <a:off x="3632134" y="8119297"/>
            <a:ext cx="2268000" cy="396000"/>
            <a:chOff x="1214440" y="4929800"/>
            <a:chExt cx="2096580" cy="418938"/>
          </a:xfrm>
        </p:grpSpPr>
        <p:sp>
          <p:nvSpPr>
            <p:cNvPr id="44" name="Google Shape;2698;p67">
              <a:extLst>
                <a:ext uri="{FF2B5EF4-FFF2-40B4-BE49-F238E27FC236}">
                  <a16:creationId xmlns:a16="http://schemas.microsoft.com/office/drawing/2014/main" id="{AEE6542D-E118-3A0E-16FB-F6D21B16F209}"/>
                </a:ext>
              </a:extLst>
            </p:cNvPr>
            <p:cNvSpPr/>
            <p:nvPr/>
          </p:nvSpPr>
          <p:spPr>
            <a:xfrm>
              <a:off x="1214440" y="4929800"/>
              <a:ext cx="2096580"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a:ea typeface="Calibri"/>
                <a:cs typeface="Calibri"/>
                <a:sym typeface="Calibri"/>
              </a:endParaRPr>
            </a:p>
          </p:txBody>
        </p:sp>
        <p:sp>
          <p:nvSpPr>
            <p:cNvPr id="45" name="Google Shape;2699;p67">
              <a:extLst>
                <a:ext uri="{FF2B5EF4-FFF2-40B4-BE49-F238E27FC236}">
                  <a16:creationId xmlns:a16="http://schemas.microsoft.com/office/drawing/2014/main" id="{1B2383DD-1DA2-05EA-452C-2E5F9EB48A16}"/>
                </a:ext>
              </a:extLst>
            </p:cNvPr>
            <p:cNvSpPr txBox="1"/>
            <p:nvPr/>
          </p:nvSpPr>
          <p:spPr>
            <a:xfrm>
              <a:off x="1321048" y="4984481"/>
              <a:ext cx="1905905"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a:ea typeface="Calibri"/>
                  <a:cs typeface="Calibri"/>
                  <a:sym typeface="Calibri"/>
                </a:rPr>
                <a:t>M3_C05_ASSESSMENT</a:t>
              </a:r>
            </a:p>
          </p:txBody>
        </p:sp>
      </p:grpSp>
      <p:grpSp>
        <p:nvGrpSpPr>
          <p:cNvPr id="2" name="Group 1">
            <a:extLst>
              <a:ext uri="{FF2B5EF4-FFF2-40B4-BE49-F238E27FC236}">
                <a16:creationId xmlns:a16="http://schemas.microsoft.com/office/drawing/2014/main" id="{E466DCCD-1CFA-4BD7-BBFD-E0B6F66768DA}"/>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69F9E313-B52D-71EB-14DA-F7CD03038A18}"/>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8CD7A30C-AB3A-B882-FFA0-15A06B16B73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17B3F28C-346C-F068-C4E2-408692CD62B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A66D61AA-5444-12B0-104C-A398444C13C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DD6425E2-80DC-25C0-1D36-03E786298C4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0D0FB0C3-7A19-C70C-5EBC-3DEBDE8DA96D}"/>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1943867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EC107B-79FA-BB9D-F9A7-CB561CD08055}"/>
              </a:ext>
            </a:extLst>
          </p:cNvPr>
          <p:cNvSpPr>
            <a:spLocks noGrp="1"/>
          </p:cNvSpPr>
          <p:nvPr>
            <p:ph type="body" sz="quarter" idx="10"/>
          </p:nvPr>
        </p:nvSpPr>
        <p:spPr>
          <a:xfrm rot="16200000">
            <a:off x="-1253146" y="2915813"/>
            <a:ext cx="4225188" cy="1329104"/>
          </a:xfrm>
        </p:spPr>
        <p:txBody>
          <a:bodyPr/>
          <a:lstStyle/>
          <a:p>
            <a:r>
              <a:rPr lang="en-GB" noProof="0" dirty="0"/>
              <a:t>CONTENTS</a:t>
            </a:r>
          </a:p>
        </p:txBody>
      </p:sp>
      <p:sp>
        <p:nvSpPr>
          <p:cNvPr id="4" name="Text Placeholder 3">
            <a:extLst>
              <a:ext uri="{FF2B5EF4-FFF2-40B4-BE49-F238E27FC236}">
                <a16:creationId xmlns:a16="http://schemas.microsoft.com/office/drawing/2014/main" id="{A5D91865-C72F-A44A-B63E-37461FE5AC60}"/>
              </a:ext>
            </a:extLst>
          </p:cNvPr>
          <p:cNvSpPr>
            <a:spLocks noGrp="1"/>
          </p:cNvSpPr>
          <p:nvPr>
            <p:ph type="body" sz="quarter" idx="11"/>
          </p:nvPr>
        </p:nvSpPr>
        <p:spPr>
          <a:xfrm>
            <a:off x="1953571" y="788567"/>
            <a:ext cx="648000" cy="348400"/>
          </a:xfrm>
        </p:spPr>
        <p:txBody>
          <a:bodyPr/>
          <a:lstStyle/>
          <a:p>
            <a:r>
              <a:rPr lang="en-GB" sz="2800" noProof="0" dirty="0">
                <a:solidFill>
                  <a:srgbClr val="0E6E61"/>
                </a:solidFill>
              </a:rPr>
              <a:t>01</a:t>
            </a:r>
          </a:p>
        </p:txBody>
      </p:sp>
      <p:sp>
        <p:nvSpPr>
          <p:cNvPr id="5" name="Text Placeholder 4">
            <a:extLst>
              <a:ext uri="{FF2B5EF4-FFF2-40B4-BE49-F238E27FC236}">
                <a16:creationId xmlns:a16="http://schemas.microsoft.com/office/drawing/2014/main" id="{9C59C56F-72B8-6D23-0551-821D408D22AA}"/>
              </a:ext>
            </a:extLst>
          </p:cNvPr>
          <p:cNvSpPr>
            <a:spLocks noGrp="1"/>
          </p:cNvSpPr>
          <p:nvPr>
            <p:ph type="body" sz="quarter" idx="49"/>
          </p:nvPr>
        </p:nvSpPr>
        <p:spPr>
          <a:xfrm>
            <a:off x="2536367" y="849842"/>
            <a:ext cx="4646137" cy="1735715"/>
          </a:xfrm>
        </p:spPr>
        <p:txBody>
          <a:bodyPr anchor="t"/>
          <a:lstStyle/>
          <a:p>
            <a:pPr>
              <a:lnSpc>
                <a:spcPts val="1760"/>
              </a:lnSpc>
              <a:tabLst>
                <a:tab pos="4129088" algn="l"/>
              </a:tabLst>
            </a:pPr>
            <a:r>
              <a:rPr lang="en-GB" sz="1800" b="1" noProof="0" dirty="0">
                <a:solidFill>
                  <a:srgbClr val="F9AA73"/>
                </a:solidFill>
              </a:rPr>
              <a:t>Life Cycle Assessment</a:t>
            </a:r>
            <a:r>
              <a:rPr lang="en-GB" sz="1600" noProof="0" dirty="0"/>
              <a:t>	</a:t>
            </a:r>
            <a:r>
              <a:rPr lang="en-GB" sz="1200" noProof="0" dirty="0"/>
              <a:t>5</a:t>
            </a:r>
          </a:p>
          <a:p>
            <a:pPr>
              <a:tabLst>
                <a:tab pos="4129088" algn="l"/>
              </a:tabLst>
            </a:pPr>
            <a:endParaRPr lang="en-GB" sz="500" noProof="0" dirty="0"/>
          </a:p>
          <a:p>
            <a:pPr>
              <a:tabLst>
                <a:tab pos="4129088" algn="l"/>
              </a:tabLst>
            </a:pPr>
            <a:endParaRPr lang="en-GB" sz="300" noProof="0" dirty="0"/>
          </a:p>
          <a:p>
            <a:pPr marL="171450" indent="-171450">
              <a:lnSpc>
                <a:spcPts val="1180"/>
              </a:lnSpc>
              <a:buClr>
                <a:srgbClr val="F9AA73"/>
              </a:buClr>
              <a:buFont typeface="Arial" panose="020B0604020202020204" pitchFamily="34" charset="0"/>
              <a:buChar char="•"/>
              <a:tabLst>
                <a:tab pos="4129088" algn="l"/>
              </a:tabLst>
            </a:pPr>
            <a:r>
              <a:rPr lang="en-GB" sz="1050" noProof="0" dirty="0"/>
              <a:t>Time Spent	5</a:t>
            </a:r>
          </a:p>
          <a:p>
            <a:pPr marL="171450" indent="-171450">
              <a:lnSpc>
                <a:spcPts val="1180"/>
              </a:lnSpc>
              <a:buClr>
                <a:srgbClr val="F9AA73"/>
              </a:buClr>
              <a:buFont typeface="Arial" panose="020B0604020202020204" pitchFamily="34" charset="0"/>
              <a:buChar char="•"/>
              <a:tabLst>
                <a:tab pos="4129088" algn="l"/>
              </a:tabLst>
            </a:pPr>
            <a:r>
              <a:rPr lang="en-GB" sz="1050" noProof="0" dirty="0"/>
              <a:t>Competencies	5</a:t>
            </a:r>
          </a:p>
          <a:p>
            <a:pPr marL="171450" indent="-171450">
              <a:lnSpc>
                <a:spcPts val="1180"/>
              </a:lnSpc>
              <a:buClr>
                <a:srgbClr val="F9AA73"/>
              </a:buClr>
              <a:buFont typeface="Arial" panose="020B0604020202020204" pitchFamily="34" charset="0"/>
              <a:buChar char="•"/>
              <a:tabLst>
                <a:tab pos="4129088" algn="l"/>
              </a:tabLst>
            </a:pPr>
            <a:r>
              <a:rPr lang="en-GB" sz="1050" noProof="0" dirty="0"/>
              <a:t>Alignment with the SDGs	6</a:t>
            </a:r>
          </a:p>
          <a:p>
            <a:pPr marL="171450" indent="-171450">
              <a:lnSpc>
                <a:spcPts val="1180"/>
              </a:lnSpc>
              <a:buClr>
                <a:srgbClr val="F9AA73"/>
              </a:buClr>
              <a:buFont typeface="Arial" panose="020B0604020202020204" pitchFamily="34" charset="0"/>
              <a:buChar char="•"/>
              <a:tabLst>
                <a:tab pos="4129088" algn="l"/>
              </a:tabLst>
            </a:pPr>
            <a:r>
              <a:rPr lang="en-GB" sz="1050" noProof="0" dirty="0"/>
              <a:t>Skills and knowledge	7</a:t>
            </a:r>
          </a:p>
          <a:p>
            <a:pPr marL="171450" indent="-171450">
              <a:lnSpc>
                <a:spcPts val="1180"/>
              </a:lnSpc>
              <a:buClr>
                <a:srgbClr val="F9AA73"/>
              </a:buClr>
              <a:buFont typeface="Arial" panose="020B0604020202020204" pitchFamily="34" charset="0"/>
              <a:buChar char="•"/>
              <a:tabLst>
                <a:tab pos="4129088" algn="l"/>
              </a:tabLst>
            </a:pPr>
            <a:r>
              <a:rPr lang="en-GB" sz="1050" noProof="0" dirty="0"/>
              <a:t>Matrix Table	8</a:t>
            </a:r>
          </a:p>
          <a:p>
            <a:pPr marL="171450" indent="-171450">
              <a:lnSpc>
                <a:spcPts val="1180"/>
              </a:lnSpc>
              <a:buClr>
                <a:srgbClr val="F9AA73"/>
              </a:buClr>
              <a:buFont typeface="Arial" panose="020B0604020202020204" pitchFamily="34" charset="0"/>
              <a:buChar char="•"/>
              <a:tabLst>
                <a:tab pos="4129088" algn="l"/>
              </a:tabLst>
            </a:pPr>
            <a:r>
              <a:rPr lang="en-GB" sz="1050" noProof="0" dirty="0"/>
              <a:t>Teaching methodologies applied in this module	9</a:t>
            </a:r>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54" name="Text Placeholder 3">
            <a:extLst>
              <a:ext uri="{FF2B5EF4-FFF2-40B4-BE49-F238E27FC236}">
                <a16:creationId xmlns:a16="http://schemas.microsoft.com/office/drawing/2014/main" id="{1FB339B0-D1D0-6B25-F60B-F63AE6250CDF}"/>
              </a:ext>
            </a:extLst>
          </p:cNvPr>
          <p:cNvSpPr txBox="1">
            <a:spLocks/>
          </p:cNvSpPr>
          <p:nvPr/>
        </p:nvSpPr>
        <p:spPr>
          <a:xfrm>
            <a:off x="1953571" y="268502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02</a:t>
            </a:r>
          </a:p>
        </p:txBody>
      </p:sp>
      <p:sp>
        <p:nvSpPr>
          <p:cNvPr id="55" name="Text Placeholder 4">
            <a:extLst>
              <a:ext uri="{FF2B5EF4-FFF2-40B4-BE49-F238E27FC236}">
                <a16:creationId xmlns:a16="http://schemas.microsoft.com/office/drawing/2014/main" id="{B35A4057-7B8C-A05D-2B5B-5A924E2C7EF2}"/>
              </a:ext>
            </a:extLst>
          </p:cNvPr>
          <p:cNvSpPr txBox="1">
            <a:spLocks/>
          </p:cNvSpPr>
          <p:nvPr/>
        </p:nvSpPr>
        <p:spPr>
          <a:xfrm>
            <a:off x="2536367" y="2775311"/>
            <a:ext cx="4646137" cy="2161546"/>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F9AA73"/>
                </a:solidFill>
              </a:rPr>
              <a:t>C04: Products &amp; Services Impacts</a:t>
            </a:r>
            <a:r>
              <a:rPr lang="en-GB" sz="1800" b="1" noProof="0" dirty="0"/>
              <a:t>	</a:t>
            </a:r>
            <a:r>
              <a:rPr lang="en-GB" sz="1200" noProof="0" dirty="0"/>
              <a:t>10</a:t>
            </a:r>
          </a:p>
          <a:p>
            <a:pPr>
              <a:tabLst>
                <a:tab pos="4129088" algn="l"/>
              </a:tabLst>
            </a:pPr>
            <a:endParaRPr lang="en-GB" sz="500" noProof="0" dirty="0"/>
          </a:p>
          <a:p>
            <a:pPr>
              <a:tabLst>
                <a:tab pos="4129088" algn="l"/>
              </a:tabLst>
            </a:pPr>
            <a:endParaRPr lang="en-GB" sz="300" noProof="0" dirty="0"/>
          </a:p>
          <a:p>
            <a:pPr marL="171450" indent="-171450">
              <a:lnSpc>
                <a:spcPts val="1140"/>
              </a:lnSpc>
              <a:buClr>
                <a:srgbClr val="F9AA73"/>
              </a:buClr>
              <a:buFont typeface="Arial" panose="020B0604020202020204" pitchFamily="34" charset="0"/>
              <a:buChar char="•"/>
              <a:tabLst>
                <a:tab pos="4129088" algn="l"/>
              </a:tabLst>
            </a:pPr>
            <a:r>
              <a:rPr lang="en-GB" sz="1050" noProof="0" dirty="0"/>
              <a:t>Learning Outcomes	10</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1 Level Basic </a:t>
            </a:r>
            <a:r>
              <a:rPr lang="en-GB" sz="1050" noProof="0" dirty="0"/>
              <a:t>- Identifying impacts	11</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2 Level II </a:t>
            </a:r>
            <a:r>
              <a:rPr lang="en-GB" sz="1050" noProof="0" dirty="0"/>
              <a:t>-  Identifying impacts	12</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3 Integration Activity </a:t>
            </a:r>
            <a:r>
              <a:rPr lang="en-GB" sz="1050" noProof="0" dirty="0"/>
              <a:t>- Identifying impacts	13</a:t>
            </a:r>
          </a:p>
          <a:p>
            <a:pPr marL="171450" indent="-171450">
              <a:lnSpc>
                <a:spcPts val="1140"/>
              </a:lnSpc>
              <a:buClr>
                <a:srgbClr val="F9AA73"/>
              </a:buClr>
              <a:buFont typeface="Arial" panose="020B0604020202020204" pitchFamily="34" charset="0"/>
              <a:buChar char="•"/>
              <a:tabLst>
                <a:tab pos="4129088" algn="l"/>
              </a:tabLst>
            </a:pPr>
            <a:r>
              <a:rPr lang="en-GB" sz="1050" noProof="0" dirty="0"/>
              <a:t>Applied teaching pedagogies	14</a:t>
            </a:r>
          </a:p>
          <a:p>
            <a:pPr marL="171450" indent="-171450">
              <a:lnSpc>
                <a:spcPts val="1140"/>
              </a:lnSpc>
              <a:buClr>
                <a:srgbClr val="F9AA73"/>
              </a:buClr>
              <a:buFont typeface="Arial" panose="020B0604020202020204" pitchFamily="34" charset="0"/>
              <a:buChar char="•"/>
              <a:tabLst>
                <a:tab pos="4129088" algn="l"/>
              </a:tabLst>
            </a:pPr>
            <a:r>
              <a:rPr lang="en-GB" sz="1050" noProof="0" dirty="0"/>
              <a:t>Direct References	15</a:t>
            </a:r>
          </a:p>
          <a:p>
            <a:pPr marL="171450" indent="-171450">
              <a:lnSpc>
                <a:spcPts val="1140"/>
              </a:lnSpc>
              <a:buClr>
                <a:srgbClr val="F9AA73"/>
              </a:buClr>
              <a:buFont typeface="Arial" panose="020B0604020202020204" pitchFamily="34" charset="0"/>
              <a:buChar char="•"/>
              <a:tabLst>
                <a:tab pos="4129088" algn="l"/>
              </a:tabLst>
            </a:pPr>
            <a:r>
              <a:rPr lang="en-GB" sz="1050" noProof="0" dirty="0"/>
              <a:t>Level I Assessment - Basic	17</a:t>
            </a:r>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66" name="Text Placeholder 3">
            <a:extLst>
              <a:ext uri="{FF2B5EF4-FFF2-40B4-BE49-F238E27FC236}">
                <a16:creationId xmlns:a16="http://schemas.microsoft.com/office/drawing/2014/main" id="{700F7A9D-DE51-6B9D-8D5B-F0AFE4410153}"/>
              </a:ext>
            </a:extLst>
          </p:cNvPr>
          <p:cNvSpPr txBox="1">
            <a:spLocks/>
          </p:cNvSpPr>
          <p:nvPr/>
        </p:nvSpPr>
        <p:spPr>
          <a:xfrm>
            <a:off x="1953571" y="4734139"/>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03</a:t>
            </a:r>
          </a:p>
        </p:txBody>
      </p:sp>
      <p:sp>
        <p:nvSpPr>
          <p:cNvPr id="67" name="Text Placeholder 4">
            <a:extLst>
              <a:ext uri="{FF2B5EF4-FFF2-40B4-BE49-F238E27FC236}">
                <a16:creationId xmlns:a16="http://schemas.microsoft.com/office/drawing/2014/main" id="{DC1916C2-3322-C85D-B514-35ABDFE4DAE4}"/>
              </a:ext>
            </a:extLst>
          </p:cNvPr>
          <p:cNvSpPr txBox="1">
            <a:spLocks/>
          </p:cNvSpPr>
          <p:nvPr/>
        </p:nvSpPr>
        <p:spPr>
          <a:xfrm>
            <a:off x="2536367" y="4804653"/>
            <a:ext cx="4646137" cy="1578491"/>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F9AA73"/>
                </a:solidFill>
              </a:rPr>
              <a:t>C05: LCA Methodology</a:t>
            </a:r>
            <a:r>
              <a:rPr lang="en-GB" sz="1800" b="1" noProof="0" dirty="0"/>
              <a:t>	</a:t>
            </a:r>
            <a:r>
              <a:rPr lang="en-GB" sz="1200" noProof="0" dirty="0"/>
              <a:t>18</a:t>
            </a:r>
          </a:p>
          <a:p>
            <a:pPr marL="171450" indent="-171450">
              <a:buFont typeface="Arial" panose="020B0604020202020204" pitchFamily="34" charset="0"/>
              <a:buChar char="•"/>
              <a:tabLst>
                <a:tab pos="4129088" algn="l"/>
              </a:tabLst>
            </a:pPr>
            <a:endParaRPr lang="en-GB" sz="500" noProof="0" dirty="0"/>
          </a:p>
          <a:p>
            <a:pPr marL="171450" indent="-171450">
              <a:buFont typeface="Arial" panose="020B0604020202020204" pitchFamily="34" charset="0"/>
              <a:buChar char="•"/>
              <a:tabLst>
                <a:tab pos="4129088" algn="l"/>
              </a:tabLst>
            </a:pPr>
            <a:endParaRPr lang="en-GB" sz="300" noProof="0" dirty="0"/>
          </a:p>
          <a:p>
            <a:pPr marL="171450" indent="-171450">
              <a:lnSpc>
                <a:spcPts val="1140"/>
              </a:lnSpc>
              <a:buClr>
                <a:srgbClr val="F9AA73"/>
              </a:buClr>
              <a:buFont typeface="Arial" panose="020B0604020202020204" pitchFamily="34" charset="0"/>
              <a:buChar char="•"/>
              <a:tabLst>
                <a:tab pos="4129088" algn="l"/>
              </a:tabLst>
            </a:pPr>
            <a:r>
              <a:rPr lang="en-GB" sz="1050" noProof="0" dirty="0"/>
              <a:t>Learning Outcomes	18</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1 Level Basic </a:t>
            </a:r>
            <a:r>
              <a:rPr lang="en-GB" sz="1050" noProof="0" dirty="0"/>
              <a:t>- Learn about LCA methodology	19</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2 Level II  </a:t>
            </a:r>
            <a:r>
              <a:rPr lang="en-GB" sz="1050" noProof="0" dirty="0"/>
              <a:t>- Learn about LCA methodology	20</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3 Integration Activity </a:t>
            </a:r>
            <a:r>
              <a:rPr lang="en-GB" sz="1050" noProof="0" dirty="0"/>
              <a:t>- Learn about LCA methodology	21</a:t>
            </a:r>
          </a:p>
          <a:p>
            <a:pPr marL="171450" indent="-171450">
              <a:lnSpc>
                <a:spcPts val="1140"/>
              </a:lnSpc>
              <a:buClr>
                <a:srgbClr val="F9AA73"/>
              </a:buClr>
              <a:buFont typeface="Arial" panose="020B0604020202020204" pitchFamily="34" charset="0"/>
              <a:buChar char="•"/>
              <a:tabLst>
                <a:tab pos="4129088" algn="l"/>
              </a:tabLst>
            </a:pPr>
            <a:r>
              <a:rPr lang="en-GB" sz="1050" noProof="0" dirty="0"/>
              <a:t>Applied teaching pedagogies	22</a:t>
            </a:r>
          </a:p>
          <a:p>
            <a:pPr marL="171450" indent="-171450">
              <a:lnSpc>
                <a:spcPts val="1140"/>
              </a:lnSpc>
              <a:buClr>
                <a:srgbClr val="F9AA73"/>
              </a:buClr>
              <a:buFont typeface="Arial" panose="020B0604020202020204" pitchFamily="34" charset="0"/>
              <a:buChar char="•"/>
              <a:tabLst>
                <a:tab pos="4129088" algn="l"/>
              </a:tabLst>
            </a:pPr>
            <a:r>
              <a:rPr lang="en-GB" sz="1050" noProof="0" dirty="0"/>
              <a:t>Direct References	23</a:t>
            </a:r>
          </a:p>
          <a:p>
            <a:pPr marL="171450" indent="-171450">
              <a:lnSpc>
                <a:spcPts val="1140"/>
              </a:lnSpc>
              <a:buClr>
                <a:srgbClr val="F9AA73"/>
              </a:buClr>
              <a:buFont typeface="Arial" panose="020B0604020202020204" pitchFamily="34" charset="0"/>
              <a:buChar char="•"/>
              <a:tabLst>
                <a:tab pos="4129088" algn="l"/>
              </a:tabLst>
            </a:pPr>
            <a:r>
              <a:rPr lang="en-GB" sz="1050" noProof="0" dirty="0"/>
              <a:t>Level I Assessment - Basic	24</a:t>
            </a:r>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285750" indent="-285750">
              <a:lnSpc>
                <a:spcPts val="1480"/>
              </a:lnSpc>
              <a:buClr>
                <a:srgbClr val="69BCAC"/>
              </a:buClr>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p:txBody>
      </p:sp>
      <p:sp>
        <p:nvSpPr>
          <p:cNvPr id="78" name="Text Placeholder 3">
            <a:extLst>
              <a:ext uri="{FF2B5EF4-FFF2-40B4-BE49-F238E27FC236}">
                <a16:creationId xmlns:a16="http://schemas.microsoft.com/office/drawing/2014/main" id="{A17F635D-D472-CFA8-1BBD-2D2F615AD4FC}"/>
              </a:ext>
            </a:extLst>
          </p:cNvPr>
          <p:cNvSpPr txBox="1">
            <a:spLocks/>
          </p:cNvSpPr>
          <p:nvPr/>
        </p:nvSpPr>
        <p:spPr>
          <a:xfrm>
            <a:off x="1964779" y="672775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04</a:t>
            </a:r>
          </a:p>
        </p:txBody>
      </p:sp>
      <p:sp>
        <p:nvSpPr>
          <p:cNvPr id="79" name="Text Placeholder 4">
            <a:extLst>
              <a:ext uri="{FF2B5EF4-FFF2-40B4-BE49-F238E27FC236}">
                <a16:creationId xmlns:a16="http://schemas.microsoft.com/office/drawing/2014/main" id="{0B54D8F4-6418-A062-E02F-3F15C2A16735}"/>
              </a:ext>
            </a:extLst>
          </p:cNvPr>
          <p:cNvSpPr txBox="1">
            <a:spLocks/>
          </p:cNvSpPr>
          <p:nvPr/>
        </p:nvSpPr>
        <p:spPr>
          <a:xfrm>
            <a:off x="2547575" y="6798268"/>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087813" algn="l"/>
              </a:tabLst>
            </a:pPr>
            <a:r>
              <a:rPr lang="en-GB" sz="1800" b="1" noProof="0" dirty="0">
                <a:solidFill>
                  <a:srgbClr val="F9AA73"/>
                </a:solidFill>
              </a:rPr>
              <a:t>C06: LCA and Environmental</a:t>
            </a:r>
          </a:p>
          <a:p>
            <a:pPr>
              <a:lnSpc>
                <a:spcPts val="1760"/>
              </a:lnSpc>
              <a:tabLst>
                <a:tab pos="4087813" algn="l"/>
              </a:tabLst>
            </a:pPr>
            <a:r>
              <a:rPr lang="en-GB" sz="1800" b="1" noProof="0" dirty="0">
                <a:solidFill>
                  <a:srgbClr val="F9AA73"/>
                </a:solidFill>
              </a:rPr>
              <a:t>Impact Assessment	</a:t>
            </a:r>
            <a:r>
              <a:rPr lang="en-GB" sz="1200" noProof="0" dirty="0"/>
              <a:t>25</a:t>
            </a:r>
          </a:p>
          <a:p>
            <a:pPr>
              <a:tabLst>
                <a:tab pos="4087813" algn="l"/>
              </a:tabLst>
            </a:pPr>
            <a:endParaRPr lang="en-GB" sz="500" noProof="0" dirty="0"/>
          </a:p>
          <a:p>
            <a:pPr>
              <a:tabLst>
                <a:tab pos="4087813" algn="l"/>
              </a:tabLst>
            </a:pPr>
            <a:endParaRPr lang="en-GB" sz="300" noProof="0" dirty="0"/>
          </a:p>
          <a:p>
            <a:pPr marL="171450" indent="-171450">
              <a:lnSpc>
                <a:spcPts val="1180"/>
              </a:lnSpc>
              <a:buClr>
                <a:srgbClr val="F9AA73"/>
              </a:buClr>
              <a:buFont typeface="Arial" panose="020B0604020202020204" pitchFamily="34" charset="0"/>
              <a:buChar char="•"/>
              <a:tabLst>
                <a:tab pos="4087813" algn="l"/>
              </a:tabLst>
            </a:pPr>
            <a:r>
              <a:rPr lang="en-GB" sz="1050" noProof="0" dirty="0"/>
              <a:t>Learning Outcomes	25</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1 Basic Level </a:t>
            </a:r>
            <a:r>
              <a:rPr lang="en-GB" sz="1050" noProof="0" dirty="0"/>
              <a:t>- Perform a LCA study - Goal &amp; Scope definition	26</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2 Level II </a:t>
            </a:r>
            <a:r>
              <a:rPr lang="en-GB" sz="1050" noProof="0" dirty="0"/>
              <a:t>- Perform a LCA study	27</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3 Integration Activity </a:t>
            </a:r>
            <a:r>
              <a:rPr lang="en-GB" sz="1050" noProof="0" dirty="0"/>
              <a:t>- Perform a LCA study	28</a:t>
            </a:r>
          </a:p>
          <a:p>
            <a:pPr marL="171450" indent="-171450">
              <a:lnSpc>
                <a:spcPts val="1180"/>
              </a:lnSpc>
              <a:buClr>
                <a:srgbClr val="F9AA73"/>
              </a:buClr>
              <a:buFont typeface="Arial" panose="020B0604020202020204" pitchFamily="34" charset="0"/>
              <a:buChar char="•"/>
              <a:tabLst>
                <a:tab pos="4087813" algn="l"/>
              </a:tabLst>
            </a:pPr>
            <a:r>
              <a:rPr lang="en-GB" sz="1050" noProof="0" dirty="0"/>
              <a:t>Applied teaching pedagogies	29</a:t>
            </a:r>
          </a:p>
          <a:p>
            <a:pPr marL="171450" indent="-171450">
              <a:lnSpc>
                <a:spcPts val="1180"/>
              </a:lnSpc>
              <a:buClr>
                <a:srgbClr val="F9AA73"/>
              </a:buClr>
              <a:buFont typeface="Arial" panose="020B0604020202020204" pitchFamily="34" charset="0"/>
              <a:buChar char="•"/>
              <a:tabLst>
                <a:tab pos="4087813" algn="l"/>
              </a:tabLst>
            </a:pPr>
            <a:r>
              <a:rPr lang="en-GB" sz="1050" noProof="0" dirty="0"/>
              <a:t>Direct References	30</a:t>
            </a:r>
          </a:p>
          <a:p>
            <a:pPr marL="171450" indent="-171450">
              <a:lnSpc>
                <a:spcPts val="1180"/>
              </a:lnSpc>
              <a:buClr>
                <a:srgbClr val="F9AA73"/>
              </a:buClr>
              <a:buFont typeface="Arial" panose="020B0604020202020204" pitchFamily="34" charset="0"/>
              <a:buChar char="•"/>
              <a:tabLst>
                <a:tab pos="4087813" algn="l"/>
              </a:tabLst>
            </a:pPr>
            <a:r>
              <a:rPr lang="en-GB" sz="1050" noProof="0" dirty="0"/>
              <a:t>Level I Assessment - Basic	32</a:t>
            </a:r>
            <a:endParaRPr lang="en-GB" noProof="0" dirty="0"/>
          </a:p>
          <a:p>
            <a:pPr>
              <a:buClr>
                <a:srgbClr val="F9AA73"/>
              </a:buClr>
              <a:tabLst>
                <a:tab pos="4087813" algn="l"/>
              </a:tabLst>
            </a:pPr>
            <a:endParaRPr lang="en-GB" noProof="0" dirty="0"/>
          </a:p>
          <a:p>
            <a:pPr>
              <a:tabLst>
                <a:tab pos="4087813" algn="l"/>
              </a:tabLst>
            </a:pPr>
            <a:endParaRPr lang="en-GB" noProof="0" dirty="0"/>
          </a:p>
        </p:txBody>
      </p:sp>
      <p:cxnSp>
        <p:nvCxnSpPr>
          <p:cNvPr id="87" name="Straight Connector 86">
            <a:extLst>
              <a:ext uri="{FF2B5EF4-FFF2-40B4-BE49-F238E27FC236}">
                <a16:creationId xmlns:a16="http://schemas.microsoft.com/office/drawing/2014/main" id="{EFB76353-CF1C-0FD6-157F-37B058699ED9}"/>
              </a:ext>
            </a:extLst>
          </p:cNvPr>
          <p:cNvCxnSpPr>
            <a:cxnSpLocks/>
          </p:cNvCxnSpPr>
          <p:nvPr/>
        </p:nvCxnSpPr>
        <p:spPr>
          <a:xfrm>
            <a:off x="1937712" y="1180436"/>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6D88A0-F739-3956-A30B-CCA41D9D6C55}"/>
              </a:ext>
            </a:extLst>
          </p:cNvPr>
          <p:cNvCxnSpPr>
            <a:cxnSpLocks/>
          </p:cNvCxnSpPr>
          <p:nvPr/>
        </p:nvCxnSpPr>
        <p:spPr>
          <a:xfrm>
            <a:off x="1937712" y="3127693"/>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A7AD7BE-B90C-63E7-D139-38B06DEFB2D5}"/>
              </a:ext>
            </a:extLst>
          </p:cNvPr>
          <p:cNvCxnSpPr>
            <a:cxnSpLocks/>
          </p:cNvCxnSpPr>
          <p:nvPr/>
        </p:nvCxnSpPr>
        <p:spPr>
          <a:xfrm>
            <a:off x="1926504" y="5142092"/>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CF22DA4-2F05-27EA-03B1-FA229B845528}"/>
              </a:ext>
            </a:extLst>
          </p:cNvPr>
          <p:cNvCxnSpPr>
            <a:cxnSpLocks/>
          </p:cNvCxnSpPr>
          <p:nvPr/>
        </p:nvCxnSpPr>
        <p:spPr>
          <a:xfrm>
            <a:off x="1984991" y="7361280"/>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4C6FB5F-ED21-70FF-5DC7-147A215E873B}"/>
              </a:ext>
            </a:extLst>
          </p:cNvPr>
          <p:cNvGrpSpPr/>
          <p:nvPr/>
        </p:nvGrpSpPr>
        <p:grpSpPr>
          <a:xfrm>
            <a:off x="2601571" y="10007248"/>
            <a:ext cx="4313392" cy="335384"/>
            <a:chOff x="441152" y="6867141"/>
            <a:chExt cx="4848131" cy="376961"/>
          </a:xfrm>
        </p:grpSpPr>
        <p:pic>
          <p:nvPicPr>
            <p:cNvPr id="6" name="Picture 5">
              <a:extLst>
                <a:ext uri="{FF2B5EF4-FFF2-40B4-BE49-F238E27FC236}">
                  <a16:creationId xmlns:a16="http://schemas.microsoft.com/office/drawing/2014/main" id="{218294FD-9946-E520-B889-B41EBB64881E}"/>
                </a:ext>
              </a:extLst>
            </p:cNvPr>
            <p:cNvPicPr>
              <a:picLocks noChangeAspect="1"/>
            </p:cNvPicPr>
            <p:nvPr/>
          </p:nvPicPr>
          <p:blipFill>
            <a:blip r:embed="rId2"/>
            <a:stretch>
              <a:fillRect/>
            </a:stretch>
          </p:blipFill>
          <p:spPr>
            <a:xfrm>
              <a:off x="441152" y="6898511"/>
              <a:ext cx="1552020" cy="345591"/>
            </a:xfrm>
            <a:prstGeom prst="rect">
              <a:avLst/>
            </a:prstGeom>
          </p:spPr>
        </p:pic>
        <p:sp>
          <p:nvSpPr>
            <p:cNvPr id="7" name="TextBox 6">
              <a:extLst>
                <a:ext uri="{FF2B5EF4-FFF2-40B4-BE49-F238E27FC236}">
                  <a16:creationId xmlns:a16="http://schemas.microsoft.com/office/drawing/2014/main" id="{92A6E9D9-6376-C1F3-F525-439BED5712F3}"/>
                </a:ext>
              </a:extLst>
            </p:cNvPr>
            <p:cNvSpPr txBox="1"/>
            <p:nvPr/>
          </p:nvSpPr>
          <p:spPr>
            <a:xfrm>
              <a:off x="1993170" y="6867141"/>
              <a:ext cx="3296113" cy="337283"/>
            </a:xfrm>
            <a:prstGeom prst="rect">
              <a:avLst/>
            </a:prstGeom>
            <a:noFill/>
          </p:spPr>
          <p:txBody>
            <a:bodyPr wrap="square">
              <a:spAutoFit/>
            </a:bodyPr>
            <a:lstStyle/>
            <a:p>
              <a:pPr algn="just"/>
              <a:r>
                <a:rPr lang="en-GB" sz="450" b="0" i="0" u="none" strike="noStrike" noProof="0" dirty="0">
                  <a:solidFill>
                    <a:srgbClr val="414141"/>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GB" sz="450" noProof="0" dirty="0">
                <a:latin typeface="Calibri" panose="020F0502020204030204" pitchFamily="34" charset="0"/>
                <a:cs typeface="Calibri" panose="020F0502020204030204" pitchFamily="34" charset="0"/>
              </a:endParaRPr>
            </a:p>
          </p:txBody>
        </p:sp>
      </p:grpSp>
      <p:pic>
        <p:nvPicPr>
          <p:cNvPr id="8" name="Picture 7">
            <a:extLst>
              <a:ext uri="{FF2B5EF4-FFF2-40B4-BE49-F238E27FC236}">
                <a16:creationId xmlns:a16="http://schemas.microsoft.com/office/drawing/2014/main" id="{449761C5-18B0-5A66-1C32-781FC5F2A6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2779" y="10462612"/>
            <a:ext cx="878808" cy="307473"/>
          </a:xfrm>
          <a:prstGeom prst="rect">
            <a:avLst/>
          </a:prstGeom>
          <a:noFill/>
          <a:extLst>
            <a:ext uri="{909E8E84-426E-40DD-AFC4-6F175D3DCCD1}">
              <a14:hiddenFill xmlns:a14="http://schemas.microsoft.com/office/drawing/2010/main">
                <a:solidFill>
                  <a:srgbClr val="FFFFFF"/>
                </a:solidFill>
              </a14:hiddenFill>
            </a:ext>
          </a:extLst>
        </p:spPr>
      </p:pic>
      <p:sp>
        <p:nvSpPr>
          <p:cNvPr id="9" name="Google Shape;112;p29">
            <a:extLst>
              <a:ext uri="{FF2B5EF4-FFF2-40B4-BE49-F238E27FC236}">
                <a16:creationId xmlns:a16="http://schemas.microsoft.com/office/drawing/2014/main" id="{0972951E-43AD-8CBC-5074-6AE0DE9BE811}"/>
              </a:ext>
            </a:extLst>
          </p:cNvPr>
          <p:cNvSpPr/>
          <p:nvPr/>
        </p:nvSpPr>
        <p:spPr>
          <a:xfrm>
            <a:off x="3982405" y="10508646"/>
            <a:ext cx="4295995" cy="21540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282666"/>
              </a:buClr>
              <a:buSzPts val="800"/>
              <a:buFont typeface="Calibri"/>
              <a:buNone/>
            </a:pPr>
            <a:r>
              <a:rPr lang="en-GB" sz="700" b="0" i="0" dirty="0">
                <a:solidFill>
                  <a:schemeClr val="tx1">
                    <a:lumMod val="75000"/>
                    <a:lumOff val="25000"/>
                  </a:schemeClr>
                </a:solidFill>
                <a:latin typeface="Calibri"/>
                <a:ea typeface="Calibri"/>
                <a:cs typeface="Calibri"/>
                <a:sym typeface="Calibri"/>
              </a:rPr>
              <a:t>© 2023. </a:t>
            </a:r>
            <a:r>
              <a:rPr lang="en-GB" sz="700" dirty="0">
                <a:solidFill>
                  <a:schemeClr val="tx1">
                    <a:lumMod val="75000"/>
                    <a:lumOff val="25000"/>
                  </a:schemeClr>
                </a:solidFill>
                <a:latin typeface="Calibri"/>
                <a:ea typeface="Calibri"/>
                <a:cs typeface="Calibri"/>
                <a:sym typeface="Calibri"/>
              </a:rPr>
              <a:t>EESF</a:t>
            </a:r>
            <a:r>
              <a:rPr lang="en-GB" sz="700" b="0" i="0" dirty="0">
                <a:solidFill>
                  <a:schemeClr val="tx1">
                    <a:lumMod val="75000"/>
                    <a:lumOff val="25000"/>
                  </a:schemeClr>
                </a:solidFill>
                <a:latin typeface="Calibri"/>
                <a:ea typeface="Calibri"/>
                <a:cs typeface="Calibri"/>
                <a:sym typeface="Calibri"/>
              </a:rPr>
              <a:t> Project. This work is openly licensed via </a:t>
            </a:r>
            <a:r>
              <a:rPr lang="en-GB" sz="700" b="0" i="0" dirty="0">
                <a:solidFill>
                  <a:schemeClr val="tx1">
                    <a:lumMod val="75000"/>
                    <a:lumOff val="25000"/>
                  </a:schemeClr>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CC BY 4.0</a:t>
            </a:r>
            <a:r>
              <a:rPr lang="en-GB" sz="800" b="0" i="0" dirty="0">
                <a:solidFill>
                  <a:srgbClr val="282666"/>
                </a:solidFill>
                <a:latin typeface="Calibri"/>
                <a:ea typeface="Calibri"/>
                <a:cs typeface="Calibri"/>
                <a:sym typeface="Calibri"/>
              </a:rPr>
              <a:t>.</a:t>
            </a:r>
            <a:endParaRPr sz="800" b="0" i="0" dirty="0">
              <a:solidFill>
                <a:srgbClr val="282666"/>
              </a:solidFill>
              <a:latin typeface="Calibri"/>
              <a:ea typeface="Calibri"/>
              <a:cs typeface="Calibri"/>
              <a:sym typeface="Calibri"/>
            </a:endParaRPr>
          </a:p>
        </p:txBody>
      </p:sp>
    </p:spTree>
    <p:extLst>
      <p:ext uri="{BB962C8B-B14F-4D97-AF65-F5344CB8AC3E}">
        <p14:creationId xmlns:p14="http://schemas.microsoft.com/office/powerpoint/2010/main" val="324863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EBD0A-936B-7B66-A2E3-0AE8955C5AA6}"/>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541F6EC8-CA90-F4F5-1582-0027097F39D6}"/>
              </a:ext>
            </a:extLst>
          </p:cNvPr>
          <p:cNvSpPr txBox="1">
            <a:spLocks/>
          </p:cNvSpPr>
          <p:nvPr/>
        </p:nvSpPr>
        <p:spPr>
          <a:xfrm>
            <a:off x="933112" y="1692473"/>
            <a:ext cx="3744905"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2_Level II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28" name="Straight Connector 27">
            <a:extLst>
              <a:ext uri="{FF2B5EF4-FFF2-40B4-BE49-F238E27FC236}">
                <a16:creationId xmlns:a16="http://schemas.microsoft.com/office/drawing/2014/main" id="{DCE60EBF-5316-2FE7-38F5-EA43ADB11BAD}"/>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3C55DBE-348E-73E2-AE58-B8A17D92A39F}"/>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399DC81-F997-DFE7-1E1F-AA228ADD61B3}"/>
              </a:ext>
            </a:extLst>
          </p:cNvPr>
          <p:cNvCxnSpPr>
            <a:cxnSpLocks/>
          </p:cNvCxnSpPr>
          <p:nvPr/>
        </p:nvCxnSpPr>
        <p:spPr>
          <a:xfrm>
            <a:off x="2302189" y="44993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CaixaDeTexto 3">
            <a:extLst>
              <a:ext uri="{FF2B5EF4-FFF2-40B4-BE49-F238E27FC236}">
                <a16:creationId xmlns:a16="http://schemas.microsoft.com/office/drawing/2014/main" id="{7D945798-F945-C454-558E-58CCF5E17E14}"/>
              </a:ext>
            </a:extLst>
          </p:cNvPr>
          <p:cNvSpPr txBox="1"/>
          <p:nvPr/>
        </p:nvSpPr>
        <p:spPr>
          <a:xfrm>
            <a:off x="985528" y="2755036"/>
            <a:ext cx="6123600" cy="70523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A LCA study will be considered and in an integrated and collaborative approach students will identify all phases of that study including all the main issues in each phase,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LCA phases considering the main issues in each phase such as for example the functional unit</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buClr>
                <a:srgbClr val="000000"/>
              </a:buClr>
            </a:pPr>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phases of that study and the main issues considered in each phase  to enhance their knowledge for applying LCA methodology to real cases, increasing the available information for the decision-making process and sustainability. Estimated time: 40 minutes .</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indent="-285750" algn="just">
              <a:buSzPts val="1100"/>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E5E67029-7A6B-6210-D884-CF507C767AB9}"/>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6B3645EA-71D1-CD87-82B0-D4FC781340AB}"/>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EF6BCF7C-3C23-0829-56E3-C32438002A4E}"/>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BC3C2D4E-2E8E-FDBD-DADF-C4D7A0597F4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9989179F-CCED-EE76-AAB2-43558624301B}"/>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7144D77A-9185-24A4-65D5-0E46459BCCC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DF18DDEF-87DE-9283-B621-04ECB5135251}"/>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30717980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E145F-1CCD-07CD-D6F1-EAAAC7B249D6}"/>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777DE8A-E539-A067-1D7E-309D4F677B0C}"/>
              </a:ext>
            </a:extLst>
          </p:cNvPr>
          <p:cNvSpPr txBox="1">
            <a:spLocks/>
          </p:cNvSpPr>
          <p:nvPr/>
        </p:nvSpPr>
        <p:spPr>
          <a:xfrm>
            <a:off x="933112" y="1692473"/>
            <a:ext cx="5066133"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3_Integration Activity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29" name="Straight Connector 28">
            <a:extLst>
              <a:ext uri="{FF2B5EF4-FFF2-40B4-BE49-F238E27FC236}">
                <a16:creationId xmlns:a16="http://schemas.microsoft.com/office/drawing/2014/main" id="{EECFDAC8-F1B1-C348-1C42-C47144C4D66B}"/>
              </a:ext>
            </a:extLst>
          </p:cNvPr>
          <p:cNvCxnSpPr>
            <a:cxnSpLocks/>
          </p:cNvCxnSpPr>
          <p:nvPr/>
        </p:nvCxnSpPr>
        <p:spPr>
          <a:xfrm>
            <a:off x="2302189" y="648554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597C321-51CA-734D-0609-AC5F8BEC8128}"/>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0CA80F5-A6BA-EB36-6D72-2B25DE435E7E}"/>
              </a:ext>
            </a:extLst>
          </p:cNvPr>
          <p:cNvCxnSpPr>
            <a:cxnSpLocks/>
          </p:cNvCxnSpPr>
          <p:nvPr/>
        </p:nvCxnSpPr>
        <p:spPr>
          <a:xfrm>
            <a:off x="2291355" y="467207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CaixaDeTexto 3">
            <a:extLst>
              <a:ext uri="{FF2B5EF4-FFF2-40B4-BE49-F238E27FC236}">
                <a16:creationId xmlns:a16="http://schemas.microsoft.com/office/drawing/2014/main" id="{08E00A29-CB1E-2BE0-F1AE-69108E7AB72F}"/>
              </a:ext>
            </a:extLst>
          </p:cNvPr>
          <p:cNvSpPr txBox="1"/>
          <p:nvPr/>
        </p:nvSpPr>
        <p:spPr>
          <a:xfrm>
            <a:off x="1005848" y="2759314"/>
            <a:ext cx="6127200" cy="68369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just"/>
            <a:endParaRPr lang="en-GB" sz="1150" noProof="0" dirty="0">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ea typeface="Calibri"/>
                <a:cs typeface="Calibri" panose="020F0502020204030204" pitchFamily="34" charset="0"/>
              </a:rPr>
              <a:t>A LCA study will be considered and in an integrated and collaborative approach students will consider all phases of that study and will </a:t>
            </a:r>
            <a:r>
              <a:rPr lang="en-GB" sz="1150" noProof="0" dirty="0" err="1">
                <a:solidFill>
                  <a:srgbClr val="1A3966"/>
                </a:solidFill>
                <a:latin typeface="Calibri" panose="020F0502020204030204" pitchFamily="34" charset="0"/>
                <a:ea typeface="Calibri"/>
                <a:cs typeface="Calibri" panose="020F0502020204030204" pitchFamily="34" charset="0"/>
              </a:rPr>
              <a:t>analyze</a:t>
            </a:r>
            <a:r>
              <a:rPr lang="en-GB" sz="1150" noProof="0" dirty="0">
                <a:solidFill>
                  <a:srgbClr val="1A3966"/>
                </a:solidFill>
                <a:latin typeface="Calibri" panose="020F0502020204030204" pitchFamily="34" charset="0"/>
                <a:ea typeface="Calibri"/>
                <a:cs typeface="Calibri" panose="020F0502020204030204" pitchFamily="34" charset="0"/>
              </a:rPr>
              <a:t> main conclusions and suggest measure to increase environmental performance,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endParaRPr lang="en-GB" sz="1050" noProof="0" dirty="0">
              <a:latin typeface="Calibri" panose="020F0502020204030204" pitchFamily="34" charset="0"/>
              <a:cs typeface="Calibri" panose="020F0502020204030204" pitchFamily="34" charset="0"/>
            </a:endParaRP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the main conclusions from the LCA study and suggests if applicable, measures to improve environmental performance </a:t>
            </a: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solidFill>
                <a:srgbClr val="1A3966"/>
              </a:solidFill>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to 90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conclusions and suggest measure to improve environmental performance  to enhance their knowledge for applying LCA methodology to real cases, increasing the available information for the decision-making process and sustainability. Estimated time: 30 minutes.</a:t>
            </a:r>
            <a:endParaRPr lang="en-GB" sz="1050" noProof="0" dirty="0">
              <a:latin typeface="Calibri" panose="020F0502020204030204" pitchFamily="34" charset="0"/>
              <a:cs typeface="Calibri" panose="020F0502020204030204" pitchFamily="34" charset="0"/>
              <a:sym typeface="Arial"/>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30086A8C-4453-6995-D4F0-95B80945904A}"/>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7729717A-FD42-8E01-E641-ED7B1F527A41}"/>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FC20DA11-9DD6-A76D-003F-D3D24D494026}"/>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E2F6E96B-2276-BDDC-E497-BCFB63F8386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872CEB38-17B3-0831-287D-11FA08071AC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663AD9D3-2103-72E1-8238-1433E08B821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446D5ED2-5795-E6BF-E4E7-5B8606D65FAA}"/>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7622424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44D1CA00-94B7-AC22-23C3-1C2AAFE75F8C}"/>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74AD9CAE-1415-2812-5E0C-6A4E83BB51E5}"/>
              </a:ext>
            </a:extLst>
          </p:cNvPr>
          <p:cNvCxnSpPr>
            <a:cxnSpLocks/>
          </p:cNvCxnSpPr>
          <p:nvPr/>
        </p:nvCxnSpPr>
        <p:spPr>
          <a:xfrm>
            <a:off x="2298895" y="512116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8EAB08B-B87A-8DF0-C949-311AA5008014}"/>
              </a:ext>
            </a:extLst>
          </p:cNvPr>
          <p:cNvCxnSpPr>
            <a:cxnSpLocks/>
          </p:cNvCxnSpPr>
          <p:nvPr/>
        </p:nvCxnSpPr>
        <p:spPr>
          <a:xfrm>
            <a:off x="2302189" y="7867934"/>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203E7746-0866-661B-E84D-3821DF357496}"/>
              </a:ext>
            </a:extLst>
          </p:cNvPr>
          <p:cNvSpPr txBox="1">
            <a:spLocks/>
          </p:cNvSpPr>
          <p:nvPr/>
        </p:nvSpPr>
        <p:spPr>
          <a:xfrm>
            <a:off x="880534" y="8190197"/>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sp>
        <p:nvSpPr>
          <p:cNvPr id="12" name="Text Placeholder 6">
            <a:extLst>
              <a:ext uri="{FF2B5EF4-FFF2-40B4-BE49-F238E27FC236}">
                <a16:creationId xmlns:a16="http://schemas.microsoft.com/office/drawing/2014/main" id="{D6E7E478-A191-68C2-B9E8-272AD4961D65}"/>
              </a:ext>
            </a:extLst>
          </p:cNvPr>
          <p:cNvSpPr txBox="1">
            <a:spLocks/>
          </p:cNvSpPr>
          <p:nvPr/>
        </p:nvSpPr>
        <p:spPr>
          <a:xfrm>
            <a:off x="826666" y="7758546"/>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6" name="Text Placeholder 6">
            <a:extLst>
              <a:ext uri="{FF2B5EF4-FFF2-40B4-BE49-F238E27FC236}">
                <a16:creationId xmlns:a16="http://schemas.microsoft.com/office/drawing/2014/main" id="{CC57D304-4F5F-E78C-EAFC-CFB55EEE7F03}"/>
              </a:ext>
            </a:extLst>
          </p:cNvPr>
          <p:cNvSpPr txBox="1">
            <a:spLocks/>
          </p:cNvSpPr>
          <p:nvPr/>
        </p:nvSpPr>
        <p:spPr>
          <a:xfrm>
            <a:off x="875949" y="500754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24B12C3F-2D68-2C8F-386C-BB0888DEE9E5}"/>
              </a:ext>
            </a:extLst>
          </p:cNvPr>
          <p:cNvSpPr txBox="1">
            <a:spLocks/>
          </p:cNvSpPr>
          <p:nvPr/>
        </p:nvSpPr>
        <p:spPr>
          <a:xfrm>
            <a:off x="983686" y="5399422"/>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p:txBody>
      </p:sp>
      <p:sp>
        <p:nvSpPr>
          <p:cNvPr id="20" name="Text Placeholder 6">
            <a:extLst>
              <a:ext uri="{FF2B5EF4-FFF2-40B4-BE49-F238E27FC236}">
                <a16:creationId xmlns:a16="http://schemas.microsoft.com/office/drawing/2014/main" id="{162E4B08-882F-4F1E-FE1C-0007B4BCE380}"/>
              </a:ext>
            </a:extLst>
          </p:cNvPr>
          <p:cNvSpPr txBox="1">
            <a:spLocks/>
          </p:cNvSpPr>
          <p:nvPr/>
        </p:nvSpPr>
        <p:spPr>
          <a:xfrm>
            <a:off x="1032993" y="2801974"/>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p:txBody>
      </p:sp>
      <p:cxnSp>
        <p:nvCxnSpPr>
          <p:cNvPr id="26" name="Straight Connector 25">
            <a:extLst>
              <a:ext uri="{FF2B5EF4-FFF2-40B4-BE49-F238E27FC236}">
                <a16:creationId xmlns:a16="http://schemas.microsoft.com/office/drawing/2014/main" id="{748819BA-38D7-3F88-9F98-937B87A0F2F1}"/>
              </a:ext>
            </a:extLst>
          </p:cNvPr>
          <p:cNvCxnSpPr>
            <a:cxnSpLocks/>
          </p:cNvCxnSpPr>
          <p:nvPr/>
        </p:nvCxnSpPr>
        <p:spPr>
          <a:xfrm>
            <a:off x="2344384" y="24797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3FBA1F02-A6B4-5172-C14E-2CEF595E6578}"/>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FA06A525-957C-DD97-E97C-45B64E2E00C9}"/>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0EE52EAD-0162-8501-E5F9-548FE903D931}"/>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9B643A17-6032-28A0-1D4F-9344E6830F54}"/>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450C7B6A-207B-9F31-8C28-8B565F85619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4E49ED15-7432-D118-DEC7-73FC2ECA879F}"/>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1C7E17F2-35D5-DDF7-7430-A279BBB06EF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E1D10E2F-0959-5B74-B49B-4B0DF20AE45D}"/>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7463647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6" name="Text Placeholder 4">
            <a:extLst>
              <a:ext uri="{FF2B5EF4-FFF2-40B4-BE49-F238E27FC236}">
                <a16:creationId xmlns:a16="http://schemas.microsoft.com/office/drawing/2014/main" id="{1B15C630-8680-D280-6D0C-F2C30C4F2BDF}"/>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10" name="Text Placeholder 6">
            <a:extLst>
              <a:ext uri="{FF2B5EF4-FFF2-40B4-BE49-F238E27FC236}">
                <a16:creationId xmlns:a16="http://schemas.microsoft.com/office/drawing/2014/main" id="{5B6745C5-3637-D355-12A1-199652FA9D21}"/>
              </a:ext>
            </a:extLst>
          </p:cNvPr>
          <p:cNvSpPr txBox="1">
            <a:spLocks/>
          </p:cNvSpPr>
          <p:nvPr/>
        </p:nvSpPr>
        <p:spPr>
          <a:xfrm>
            <a:off x="933112" y="2502405"/>
            <a:ext cx="6122241" cy="200653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Anju Singh, Vinod Malshe, Rajan Raje, Rishikesh Choudhari , Life cycle assessment (LCA) </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of biodegradable linear low-density polyethylene (LLDPE) manufactured in India, Journal of Environmental Management, volume 373, </a:t>
            </a:r>
            <a:r>
              <a:rPr lang="en-GB" sz="1150" noProof="0" dirty="0" err="1">
                <a:latin typeface="Calibri" panose="020F0502020204030204" pitchFamily="34" charset="0"/>
                <a:cs typeface="Calibri" panose="020F0502020204030204" pitchFamily="34" charset="0"/>
              </a:rPr>
              <a:t>Dcember</a:t>
            </a:r>
            <a:r>
              <a:rPr lang="en-GB" sz="1150" noProof="0" dirty="0">
                <a:latin typeface="Calibri" panose="020F0502020204030204" pitchFamily="34" charset="0"/>
                <a:cs typeface="Calibri" panose="020F0502020204030204" pitchFamily="34" charset="0"/>
              </a:rPr>
              <a:t> 20214,123120</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Brito, M., &amp; Martins, F. (2017). Life cycle assessment of butanol production. Fuel, 208.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https://doi.org/10.1016/j.fuel.2017.07.050</a:t>
            </a: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9646586A-5AC7-065B-6887-E044B9B34106}"/>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06098929-EFB8-80CF-883D-B6BC9CF207A5}"/>
                </a:ext>
              </a:extLst>
            </p:cNvPr>
            <p:cNvGrpSpPr/>
            <p:nvPr/>
          </p:nvGrpSpPr>
          <p:grpSpPr>
            <a:xfrm>
              <a:off x="632678" y="4589"/>
              <a:ext cx="7206112" cy="1687885"/>
              <a:chOff x="632678" y="4589"/>
              <a:chExt cx="7206112" cy="1687885"/>
            </a:xfrm>
          </p:grpSpPr>
          <p:sp>
            <p:nvSpPr>
              <p:cNvPr id="14" name="Rectangle 107">
                <a:extLst>
                  <a:ext uri="{FF2B5EF4-FFF2-40B4-BE49-F238E27FC236}">
                    <a16:creationId xmlns:a16="http://schemas.microsoft.com/office/drawing/2014/main" id="{D0488C62-65B5-AC27-4A29-B8191A92B68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5" name="Text Placeholder 32">
                <a:extLst>
                  <a:ext uri="{FF2B5EF4-FFF2-40B4-BE49-F238E27FC236}">
                    <a16:creationId xmlns:a16="http://schemas.microsoft.com/office/drawing/2014/main" id="{759C382D-FCA8-5CBA-9B28-953ABD0158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6" name="Straight Connector 15">
                <a:extLst>
                  <a:ext uri="{FF2B5EF4-FFF2-40B4-BE49-F238E27FC236}">
                    <a16:creationId xmlns:a16="http://schemas.microsoft.com/office/drawing/2014/main" id="{7AE8C4A6-D5F2-716D-1F14-0985ECBEFE6A}"/>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7" name="Text Placeholder 32">
                <a:extLst>
                  <a:ext uri="{FF2B5EF4-FFF2-40B4-BE49-F238E27FC236}">
                    <a16:creationId xmlns:a16="http://schemas.microsoft.com/office/drawing/2014/main" id="{EDFDDA98-6C1A-6C4A-7701-3CEEC6ED9DA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3" name="Text Placeholder 1">
              <a:extLst>
                <a:ext uri="{FF2B5EF4-FFF2-40B4-BE49-F238E27FC236}">
                  <a16:creationId xmlns:a16="http://schemas.microsoft.com/office/drawing/2014/main" id="{428E0432-1A84-59B3-5E55-2826F2BEBF14}"/>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204909509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D03C014D-7AEC-C39A-93FE-B61B1502BC66}"/>
              </a:ext>
            </a:extLst>
          </p:cNvPr>
          <p:cNvSpPr txBox="1">
            <a:spLocks/>
          </p:cNvSpPr>
          <p:nvPr/>
        </p:nvSpPr>
        <p:spPr>
          <a:xfrm>
            <a:off x="889915" y="1706863"/>
            <a:ext cx="5466286" cy="101626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1 Assessment basic</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11" name="Text Placeholder 6">
            <a:extLst>
              <a:ext uri="{FF2B5EF4-FFF2-40B4-BE49-F238E27FC236}">
                <a16:creationId xmlns:a16="http://schemas.microsoft.com/office/drawing/2014/main" id="{85F97F78-9A58-389F-49FE-D9EA6F0DB69A}"/>
              </a:ext>
            </a:extLst>
          </p:cNvPr>
          <p:cNvSpPr txBox="1">
            <a:spLocks/>
          </p:cNvSpPr>
          <p:nvPr/>
        </p:nvSpPr>
        <p:spPr>
          <a:xfrm>
            <a:off x="933112" y="2593134"/>
            <a:ext cx="6122241" cy="403909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t>The assessment proposed for Level 1 – Basic, Level 2 and Integration activity should be based on the outcomes of the groups ‘activities, namely the works presented by the groups. For the C05's activities the tables done will be the key aspect. </a:t>
            </a:r>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ADD64981-CAAB-6A9E-ABFF-D2A00FE6628B}"/>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310C4126-6D5A-82BC-B20A-743D8245DFEC}"/>
                </a:ext>
              </a:extLst>
            </p:cNvPr>
            <p:cNvGrpSpPr/>
            <p:nvPr/>
          </p:nvGrpSpPr>
          <p:grpSpPr>
            <a:xfrm>
              <a:off x="632678" y="4589"/>
              <a:ext cx="7206112" cy="1687885"/>
              <a:chOff x="632678" y="4589"/>
              <a:chExt cx="7206112" cy="1687885"/>
            </a:xfrm>
          </p:grpSpPr>
          <p:sp>
            <p:nvSpPr>
              <p:cNvPr id="15" name="Rectangle 107">
                <a:extLst>
                  <a:ext uri="{FF2B5EF4-FFF2-40B4-BE49-F238E27FC236}">
                    <a16:creationId xmlns:a16="http://schemas.microsoft.com/office/drawing/2014/main" id="{584B70A4-33FF-CF7D-E03C-38E002D2AA50}"/>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8C4A8BDF-B157-A292-B5FC-6237AEFF02B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C376D13A-C151-11A1-7BB6-2710611668B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8E8DA143-85AC-7B59-FA83-6726C10F6D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3" name="Text Placeholder 1">
              <a:extLst>
                <a:ext uri="{FF2B5EF4-FFF2-40B4-BE49-F238E27FC236}">
                  <a16:creationId xmlns:a16="http://schemas.microsoft.com/office/drawing/2014/main" id="{45620E36-FBA0-0185-92FF-5E9D4BCC6222}"/>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9967149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2" name="Group 1">
            <a:extLst>
              <a:ext uri="{FF2B5EF4-FFF2-40B4-BE49-F238E27FC236}">
                <a16:creationId xmlns:a16="http://schemas.microsoft.com/office/drawing/2014/main" id="{79121B33-3CDD-366C-828D-35159A3B3B25}"/>
              </a:ext>
            </a:extLst>
          </p:cNvPr>
          <p:cNvGrpSpPr/>
          <p:nvPr/>
        </p:nvGrpSpPr>
        <p:grpSpPr>
          <a:xfrm>
            <a:off x="569463" y="0"/>
            <a:ext cx="7206112" cy="1687885"/>
            <a:chOff x="632678" y="4589"/>
            <a:chExt cx="7206112" cy="1687885"/>
          </a:xfrm>
        </p:grpSpPr>
        <p:grpSp>
          <p:nvGrpSpPr>
            <p:cNvPr id="4" name="Group 3">
              <a:extLst>
                <a:ext uri="{FF2B5EF4-FFF2-40B4-BE49-F238E27FC236}">
                  <a16:creationId xmlns:a16="http://schemas.microsoft.com/office/drawing/2014/main" id="{0F9F9A9B-D54D-E01F-975F-0B7522B02249}"/>
                </a:ext>
              </a:extLst>
            </p:cNvPr>
            <p:cNvGrpSpPr/>
            <p:nvPr/>
          </p:nvGrpSpPr>
          <p:grpSpPr>
            <a:xfrm>
              <a:off x="632678" y="4589"/>
              <a:ext cx="7206112" cy="1687885"/>
              <a:chOff x="632678" y="4589"/>
              <a:chExt cx="7206112" cy="1687885"/>
            </a:xfrm>
          </p:grpSpPr>
          <p:sp>
            <p:nvSpPr>
              <p:cNvPr id="12" name="Rectangle 107">
                <a:extLst>
                  <a:ext uri="{FF2B5EF4-FFF2-40B4-BE49-F238E27FC236}">
                    <a16:creationId xmlns:a16="http://schemas.microsoft.com/office/drawing/2014/main" id="{23553362-DC67-665E-D86F-B3F1F4705FD9}"/>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9D5E21DA-585A-83A4-9F93-82C7136F5C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A4DAF40-9191-EBF6-83C6-E824B1CD750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16439EF7-7FB5-D0B4-73DC-1CC22C518D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304" name="Text Placeholder 1">
              <a:extLst>
                <a:ext uri="{FF2B5EF4-FFF2-40B4-BE49-F238E27FC236}">
                  <a16:creationId xmlns:a16="http://schemas.microsoft.com/office/drawing/2014/main" id="{1134227E-752B-FEDA-DA08-07310F5E750F}"/>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grpSp>
        <p:nvGrpSpPr>
          <p:cNvPr id="39" name="Google Shape;873;p19">
            <a:extLst>
              <a:ext uri="{FF2B5EF4-FFF2-40B4-BE49-F238E27FC236}">
                <a16:creationId xmlns:a16="http://schemas.microsoft.com/office/drawing/2014/main" id="{FA10FE91-1646-F2DE-CD45-7E59EA8B3C1C}"/>
              </a:ext>
            </a:extLst>
          </p:cNvPr>
          <p:cNvGrpSpPr/>
          <p:nvPr/>
        </p:nvGrpSpPr>
        <p:grpSpPr>
          <a:xfrm>
            <a:off x="3886754" y="9008220"/>
            <a:ext cx="1786282" cy="1256967"/>
            <a:chOff x="2139090" y="5194460"/>
            <a:chExt cx="1786282" cy="1256967"/>
          </a:xfrm>
        </p:grpSpPr>
        <p:sp>
          <p:nvSpPr>
            <p:cNvPr id="40" name="Google Shape;874;p19">
              <a:extLst>
                <a:ext uri="{FF2B5EF4-FFF2-40B4-BE49-F238E27FC236}">
                  <a16:creationId xmlns:a16="http://schemas.microsoft.com/office/drawing/2014/main" id="{6879087E-2FEB-4267-663E-57C9BE8E2909}"/>
                </a:ext>
              </a:extLst>
            </p:cNvPr>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1" name="Google Shape;875;p19">
              <a:extLst>
                <a:ext uri="{FF2B5EF4-FFF2-40B4-BE49-F238E27FC236}">
                  <a16:creationId xmlns:a16="http://schemas.microsoft.com/office/drawing/2014/main" id="{1F7D4773-C9D6-B0C4-D464-766BB29B43A0}"/>
                </a:ext>
              </a:extLst>
            </p:cNvPr>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2" name="Google Shape;876;p19">
              <a:extLst>
                <a:ext uri="{FF2B5EF4-FFF2-40B4-BE49-F238E27FC236}">
                  <a16:creationId xmlns:a16="http://schemas.microsoft.com/office/drawing/2014/main" id="{18D1228A-B445-2AE3-3A42-33AA74344D58}"/>
                </a:ext>
              </a:extLst>
            </p:cNvPr>
            <p:cNvGrpSpPr/>
            <p:nvPr/>
          </p:nvGrpSpPr>
          <p:grpSpPr>
            <a:xfrm>
              <a:off x="2711840" y="5341372"/>
              <a:ext cx="666139" cy="649019"/>
              <a:chOff x="5614841" y="786428"/>
              <a:chExt cx="901130" cy="901727"/>
            </a:xfrm>
          </p:grpSpPr>
          <p:grpSp>
            <p:nvGrpSpPr>
              <p:cNvPr id="43" name="Google Shape;877;p19">
                <a:extLst>
                  <a:ext uri="{FF2B5EF4-FFF2-40B4-BE49-F238E27FC236}">
                    <a16:creationId xmlns:a16="http://schemas.microsoft.com/office/drawing/2014/main" id="{092B3185-503C-A797-27B3-FD5716DA028B}"/>
                  </a:ext>
                </a:extLst>
              </p:cNvPr>
              <p:cNvGrpSpPr/>
              <p:nvPr/>
            </p:nvGrpSpPr>
            <p:grpSpPr>
              <a:xfrm>
                <a:off x="5715019" y="1058541"/>
                <a:ext cx="543506" cy="445336"/>
                <a:chOff x="5715019" y="1058541"/>
                <a:chExt cx="543506" cy="445336"/>
              </a:xfrm>
            </p:grpSpPr>
            <p:sp>
              <p:nvSpPr>
                <p:cNvPr id="45" name="Google Shape;878;p19">
                  <a:extLst>
                    <a:ext uri="{FF2B5EF4-FFF2-40B4-BE49-F238E27FC236}">
                      <a16:creationId xmlns:a16="http://schemas.microsoft.com/office/drawing/2014/main" id="{1D71B2D4-282D-4EE5-C448-92268F926A8F}"/>
                    </a:ext>
                  </a:extLst>
                </p:cNvPr>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6" name="Google Shape;879;p19">
                  <a:extLst>
                    <a:ext uri="{FF2B5EF4-FFF2-40B4-BE49-F238E27FC236}">
                      <a16:creationId xmlns:a16="http://schemas.microsoft.com/office/drawing/2014/main" id="{18932867-B68D-DF0C-8379-96238A0A6431}"/>
                    </a:ext>
                  </a:extLst>
                </p:cNvPr>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44" name="Google Shape;880;p19">
                <a:extLst>
                  <a:ext uri="{FF2B5EF4-FFF2-40B4-BE49-F238E27FC236}">
                    <a16:creationId xmlns:a16="http://schemas.microsoft.com/office/drawing/2014/main" id="{D8264D1C-CEAC-D694-FC0E-5C29A47693D0}"/>
                  </a:ext>
                </a:extLst>
              </p:cNvPr>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47" name="Google Shape;894;p19">
            <a:extLst>
              <a:ext uri="{FF2B5EF4-FFF2-40B4-BE49-F238E27FC236}">
                <a16:creationId xmlns:a16="http://schemas.microsoft.com/office/drawing/2014/main" id="{BFDB2559-F1A0-AF6B-ECE7-BA87CD072056}"/>
              </a:ext>
            </a:extLst>
          </p:cNvPr>
          <p:cNvGrpSpPr/>
          <p:nvPr/>
        </p:nvGrpSpPr>
        <p:grpSpPr>
          <a:xfrm>
            <a:off x="5404192" y="9023319"/>
            <a:ext cx="1786282" cy="1256967"/>
            <a:chOff x="453650" y="6748557"/>
            <a:chExt cx="1786282" cy="1256967"/>
          </a:xfrm>
        </p:grpSpPr>
        <p:sp>
          <p:nvSpPr>
            <p:cNvPr id="48" name="Google Shape;895;p19">
              <a:extLst>
                <a:ext uri="{FF2B5EF4-FFF2-40B4-BE49-F238E27FC236}">
                  <a16:creationId xmlns:a16="http://schemas.microsoft.com/office/drawing/2014/main" id="{E0A43A54-7B62-176A-5539-4C7EDA3225AE}"/>
                </a:ext>
              </a:extLst>
            </p:cNvPr>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9" name="Google Shape;896;p19">
              <a:extLst>
                <a:ext uri="{FF2B5EF4-FFF2-40B4-BE49-F238E27FC236}">
                  <a16:creationId xmlns:a16="http://schemas.microsoft.com/office/drawing/2014/main" id="{E68A6BDA-DF7A-50CC-40F3-ABC3A57B2092}"/>
                </a:ext>
              </a:extLst>
            </p:cNvPr>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50" name="Google Shape;897;p19">
              <a:extLst>
                <a:ext uri="{FF2B5EF4-FFF2-40B4-BE49-F238E27FC236}">
                  <a16:creationId xmlns:a16="http://schemas.microsoft.com/office/drawing/2014/main" id="{00E93EFB-F60E-69CE-AE5B-05580454A4E8}"/>
                </a:ext>
              </a:extLst>
            </p:cNvPr>
            <p:cNvGrpSpPr/>
            <p:nvPr/>
          </p:nvGrpSpPr>
          <p:grpSpPr>
            <a:xfrm>
              <a:off x="1033393" y="6893353"/>
              <a:ext cx="626376" cy="624807"/>
              <a:chOff x="6480067" y="1995774"/>
              <a:chExt cx="1097107" cy="1094361"/>
            </a:xfrm>
          </p:grpSpPr>
          <p:sp>
            <p:nvSpPr>
              <p:cNvPr id="51" name="Google Shape;898;p19">
                <a:extLst>
                  <a:ext uri="{FF2B5EF4-FFF2-40B4-BE49-F238E27FC236}">
                    <a16:creationId xmlns:a16="http://schemas.microsoft.com/office/drawing/2014/main" id="{580B225D-16C7-554C-46F4-06A20520FD96}"/>
                  </a:ext>
                </a:extLst>
              </p:cNvPr>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52" name="Google Shape;899;p19">
                <a:extLst>
                  <a:ext uri="{FF2B5EF4-FFF2-40B4-BE49-F238E27FC236}">
                    <a16:creationId xmlns:a16="http://schemas.microsoft.com/office/drawing/2014/main" id="{235E0B14-5A4E-C4E4-2310-625293D3C685}"/>
                  </a:ext>
                </a:extLst>
              </p:cNvPr>
              <p:cNvGrpSpPr/>
              <p:nvPr/>
            </p:nvGrpSpPr>
            <p:grpSpPr>
              <a:xfrm>
                <a:off x="6480067" y="1995774"/>
                <a:ext cx="1097107" cy="943509"/>
                <a:chOff x="6480067" y="1995774"/>
                <a:chExt cx="1097107" cy="943509"/>
              </a:xfrm>
            </p:grpSpPr>
            <p:sp>
              <p:nvSpPr>
                <p:cNvPr id="166" name="Google Shape;900;p19">
                  <a:extLst>
                    <a:ext uri="{FF2B5EF4-FFF2-40B4-BE49-F238E27FC236}">
                      <a16:creationId xmlns:a16="http://schemas.microsoft.com/office/drawing/2014/main" id="{BCCA2562-A7D9-DECD-7660-DEF8C1DC7F06}"/>
                    </a:ext>
                  </a:extLst>
                </p:cNvPr>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7" name="Google Shape;901;p19">
                  <a:extLst>
                    <a:ext uri="{FF2B5EF4-FFF2-40B4-BE49-F238E27FC236}">
                      <a16:creationId xmlns:a16="http://schemas.microsoft.com/office/drawing/2014/main" id="{9F9DEE6A-8AFC-AB0E-1397-2EC7C51D2DD7}"/>
                    </a:ext>
                  </a:extLst>
                </p:cNvPr>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8" name="Google Shape;902;p19">
                  <a:extLst>
                    <a:ext uri="{FF2B5EF4-FFF2-40B4-BE49-F238E27FC236}">
                      <a16:creationId xmlns:a16="http://schemas.microsoft.com/office/drawing/2014/main" id="{691589F4-51EF-3151-6CE8-02B1DFB7A651}"/>
                    </a:ext>
                  </a:extLst>
                </p:cNvPr>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53" name="Google Shape;903;p19">
                <a:extLst>
                  <a:ext uri="{FF2B5EF4-FFF2-40B4-BE49-F238E27FC236}">
                    <a16:creationId xmlns:a16="http://schemas.microsoft.com/office/drawing/2014/main" id="{E5792363-74EB-8B0F-3A76-D4D1FC388958}"/>
                  </a:ext>
                </a:extLst>
              </p:cNvPr>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4" name="Google Shape;904;p19">
                <a:extLst>
                  <a:ext uri="{FF2B5EF4-FFF2-40B4-BE49-F238E27FC236}">
                    <a16:creationId xmlns:a16="http://schemas.microsoft.com/office/drawing/2014/main" id="{30463CCF-55BB-2D1D-0981-2126AC1E5919}"/>
                  </a:ext>
                </a:extLst>
              </p:cNvPr>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5" name="Google Shape;905;p19">
                <a:extLst>
                  <a:ext uri="{FF2B5EF4-FFF2-40B4-BE49-F238E27FC236}">
                    <a16:creationId xmlns:a16="http://schemas.microsoft.com/office/drawing/2014/main" id="{263BD571-38BE-5357-CFC0-BE5151B82927}"/>
                  </a:ext>
                </a:extLst>
              </p:cNvPr>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6" name="Google Shape;906;p19">
                <a:extLst>
                  <a:ext uri="{FF2B5EF4-FFF2-40B4-BE49-F238E27FC236}">
                    <a16:creationId xmlns:a16="http://schemas.microsoft.com/office/drawing/2014/main" id="{44C767C2-C084-F053-81B1-739653843175}"/>
                  </a:ext>
                </a:extLst>
              </p:cNvPr>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7" name="Google Shape;907;p19">
                <a:extLst>
                  <a:ext uri="{FF2B5EF4-FFF2-40B4-BE49-F238E27FC236}">
                    <a16:creationId xmlns:a16="http://schemas.microsoft.com/office/drawing/2014/main" id="{4D289B9F-9A1B-517D-BE7A-85D59EF8DC5F}"/>
                  </a:ext>
                </a:extLst>
              </p:cNvPr>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8" name="Google Shape;908;p19">
                <a:extLst>
                  <a:ext uri="{FF2B5EF4-FFF2-40B4-BE49-F238E27FC236}">
                    <a16:creationId xmlns:a16="http://schemas.microsoft.com/office/drawing/2014/main" id="{DEE54BB5-E8C1-E6A9-CA96-23BF6AB8ABE0}"/>
                  </a:ext>
                </a:extLst>
              </p:cNvPr>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9" name="Google Shape;909;p19">
                <a:extLst>
                  <a:ext uri="{FF2B5EF4-FFF2-40B4-BE49-F238E27FC236}">
                    <a16:creationId xmlns:a16="http://schemas.microsoft.com/office/drawing/2014/main" id="{D1503603-AE84-EB21-4AE5-BF55AE23714D}"/>
                  </a:ext>
                </a:extLst>
              </p:cNvPr>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0" name="Google Shape;910;p19">
                <a:extLst>
                  <a:ext uri="{FF2B5EF4-FFF2-40B4-BE49-F238E27FC236}">
                    <a16:creationId xmlns:a16="http://schemas.microsoft.com/office/drawing/2014/main" id="{6B47F670-DCF7-2864-2D9A-742BDE7E6AD6}"/>
                  </a:ext>
                </a:extLst>
              </p:cNvPr>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1" name="Google Shape;911;p19">
                <a:extLst>
                  <a:ext uri="{FF2B5EF4-FFF2-40B4-BE49-F238E27FC236}">
                    <a16:creationId xmlns:a16="http://schemas.microsoft.com/office/drawing/2014/main" id="{0DC4D710-86C7-66F5-52B6-DA22B51B1140}"/>
                  </a:ext>
                </a:extLst>
              </p:cNvPr>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2" name="Google Shape;912;p19">
                <a:extLst>
                  <a:ext uri="{FF2B5EF4-FFF2-40B4-BE49-F238E27FC236}">
                    <a16:creationId xmlns:a16="http://schemas.microsoft.com/office/drawing/2014/main" id="{218E7F92-4356-4071-ECD4-8C327E63AB8A}"/>
                  </a:ext>
                </a:extLst>
              </p:cNvPr>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3" name="Google Shape;913;p19">
                <a:extLst>
                  <a:ext uri="{FF2B5EF4-FFF2-40B4-BE49-F238E27FC236}">
                    <a16:creationId xmlns:a16="http://schemas.microsoft.com/office/drawing/2014/main" id="{839A9859-49C9-1B97-8AFE-19DAAB9ECA6B}"/>
                  </a:ext>
                </a:extLst>
              </p:cNvPr>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8" name="Google Shape;914;p19">
                <a:extLst>
                  <a:ext uri="{FF2B5EF4-FFF2-40B4-BE49-F238E27FC236}">
                    <a16:creationId xmlns:a16="http://schemas.microsoft.com/office/drawing/2014/main" id="{9DCF6ACE-2A53-8E88-1700-25337F54CC8B}"/>
                  </a:ext>
                </a:extLst>
              </p:cNvPr>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9" name="Google Shape;915;p19">
                <a:extLst>
                  <a:ext uri="{FF2B5EF4-FFF2-40B4-BE49-F238E27FC236}">
                    <a16:creationId xmlns:a16="http://schemas.microsoft.com/office/drawing/2014/main" id="{EB41E928-B110-4233-DE93-FB399ABB2D11}"/>
                  </a:ext>
                </a:extLst>
              </p:cNvPr>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0" name="Google Shape;916;p19">
                <a:extLst>
                  <a:ext uri="{FF2B5EF4-FFF2-40B4-BE49-F238E27FC236}">
                    <a16:creationId xmlns:a16="http://schemas.microsoft.com/office/drawing/2014/main" id="{96AA8B8E-F429-D27B-7CB6-FBBE020C93F7}"/>
                  </a:ext>
                </a:extLst>
              </p:cNvPr>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1" name="Google Shape;917;p19">
                <a:extLst>
                  <a:ext uri="{FF2B5EF4-FFF2-40B4-BE49-F238E27FC236}">
                    <a16:creationId xmlns:a16="http://schemas.microsoft.com/office/drawing/2014/main" id="{C40CA4E8-A10F-9766-BC55-3856E0558461}"/>
                  </a:ext>
                </a:extLst>
              </p:cNvPr>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2" name="Google Shape;918;p19">
                <a:extLst>
                  <a:ext uri="{FF2B5EF4-FFF2-40B4-BE49-F238E27FC236}">
                    <a16:creationId xmlns:a16="http://schemas.microsoft.com/office/drawing/2014/main" id="{FB7250E6-B924-6527-4C6F-F5959BC9D40E}"/>
                  </a:ext>
                </a:extLst>
              </p:cNvPr>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3" name="Google Shape;919;p19">
                <a:extLst>
                  <a:ext uri="{FF2B5EF4-FFF2-40B4-BE49-F238E27FC236}">
                    <a16:creationId xmlns:a16="http://schemas.microsoft.com/office/drawing/2014/main" id="{498CDE79-2F62-C274-9F96-8E6BD1C60F94}"/>
                  </a:ext>
                </a:extLst>
              </p:cNvPr>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4" name="Google Shape;920;p19">
                <a:extLst>
                  <a:ext uri="{FF2B5EF4-FFF2-40B4-BE49-F238E27FC236}">
                    <a16:creationId xmlns:a16="http://schemas.microsoft.com/office/drawing/2014/main" id="{FCD8A8B3-9B39-E57B-F2CF-A56391DDD87D}"/>
                  </a:ext>
                </a:extLst>
              </p:cNvPr>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5" name="Google Shape;921;p19">
                <a:extLst>
                  <a:ext uri="{FF2B5EF4-FFF2-40B4-BE49-F238E27FC236}">
                    <a16:creationId xmlns:a16="http://schemas.microsoft.com/office/drawing/2014/main" id="{F38CA169-5A3A-2C23-738A-A5E11C2F5BBF}"/>
                  </a:ext>
                </a:extLst>
              </p:cNvPr>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6" name="Google Shape;922;p19">
                <a:extLst>
                  <a:ext uri="{FF2B5EF4-FFF2-40B4-BE49-F238E27FC236}">
                    <a16:creationId xmlns:a16="http://schemas.microsoft.com/office/drawing/2014/main" id="{E802EB8D-7A00-CDC9-1F27-58AB9447066F}"/>
                  </a:ext>
                </a:extLst>
              </p:cNvPr>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1" name="Google Shape;923;p19">
                <a:extLst>
                  <a:ext uri="{FF2B5EF4-FFF2-40B4-BE49-F238E27FC236}">
                    <a16:creationId xmlns:a16="http://schemas.microsoft.com/office/drawing/2014/main" id="{1FCBB946-523D-C352-DEA5-4A720E5F931C}"/>
                  </a:ext>
                </a:extLst>
              </p:cNvPr>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2" name="Google Shape;924;p19">
                <a:extLst>
                  <a:ext uri="{FF2B5EF4-FFF2-40B4-BE49-F238E27FC236}">
                    <a16:creationId xmlns:a16="http://schemas.microsoft.com/office/drawing/2014/main" id="{E624367F-BC3E-282C-7BC4-97DF2934F1DC}"/>
                  </a:ext>
                </a:extLst>
              </p:cNvPr>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3" name="Google Shape;925;p19">
                <a:extLst>
                  <a:ext uri="{FF2B5EF4-FFF2-40B4-BE49-F238E27FC236}">
                    <a16:creationId xmlns:a16="http://schemas.microsoft.com/office/drawing/2014/main" id="{C1DCF2C2-3E01-90CF-1286-AE42D42AC477}"/>
                  </a:ext>
                </a:extLst>
              </p:cNvPr>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4" name="Google Shape;926;p19">
                <a:extLst>
                  <a:ext uri="{FF2B5EF4-FFF2-40B4-BE49-F238E27FC236}">
                    <a16:creationId xmlns:a16="http://schemas.microsoft.com/office/drawing/2014/main" id="{3D960BCD-61EE-9490-F523-3F4AFE06EAB3}"/>
                  </a:ext>
                </a:extLst>
              </p:cNvPr>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5" name="Google Shape;927;p19">
                <a:extLst>
                  <a:ext uri="{FF2B5EF4-FFF2-40B4-BE49-F238E27FC236}">
                    <a16:creationId xmlns:a16="http://schemas.microsoft.com/office/drawing/2014/main" id="{28EFFDC0-BC35-7E72-60B5-3F95CA27C96C}"/>
                  </a:ext>
                </a:extLst>
              </p:cNvPr>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cxnSp>
        <p:nvCxnSpPr>
          <p:cNvPr id="169" name="Straight Connector 168">
            <a:extLst>
              <a:ext uri="{FF2B5EF4-FFF2-40B4-BE49-F238E27FC236}">
                <a16:creationId xmlns:a16="http://schemas.microsoft.com/office/drawing/2014/main" id="{9CCE93B0-363A-992A-2C5F-4FDD7B7B0CCE}"/>
              </a:ext>
            </a:extLst>
          </p:cNvPr>
          <p:cNvCxnSpPr>
            <a:cxnSpLocks/>
          </p:cNvCxnSpPr>
          <p:nvPr/>
        </p:nvCxnSpPr>
        <p:spPr>
          <a:xfrm flipH="1">
            <a:off x="850090" y="8629615"/>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70" name="TextBox 169">
            <a:extLst>
              <a:ext uri="{FF2B5EF4-FFF2-40B4-BE49-F238E27FC236}">
                <a16:creationId xmlns:a16="http://schemas.microsoft.com/office/drawing/2014/main" id="{0B94FA0B-8E40-862A-AFB4-9979CD469FA0}"/>
              </a:ext>
            </a:extLst>
          </p:cNvPr>
          <p:cNvSpPr txBox="1"/>
          <p:nvPr/>
        </p:nvSpPr>
        <p:spPr>
          <a:xfrm>
            <a:off x="1422225" y="8464824"/>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171" name="Straight Connector 170">
            <a:extLst>
              <a:ext uri="{FF2B5EF4-FFF2-40B4-BE49-F238E27FC236}">
                <a16:creationId xmlns:a16="http://schemas.microsoft.com/office/drawing/2014/main" id="{E3E2AE4B-FCFE-016B-FD16-9695881F1541}"/>
              </a:ext>
            </a:extLst>
          </p:cNvPr>
          <p:cNvCxnSpPr>
            <a:cxnSpLocks/>
          </p:cNvCxnSpPr>
          <p:nvPr/>
        </p:nvCxnSpPr>
        <p:spPr>
          <a:xfrm flipH="1">
            <a:off x="574954" y="3461875"/>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9BADFF75-8B2B-2417-8854-A40E24849354}"/>
              </a:ext>
            </a:extLst>
          </p:cNvPr>
          <p:cNvSpPr txBox="1"/>
          <p:nvPr/>
        </p:nvSpPr>
        <p:spPr>
          <a:xfrm>
            <a:off x="1447068" y="3269688"/>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173" name="Google Shape;928;p19">
            <a:extLst>
              <a:ext uri="{FF2B5EF4-FFF2-40B4-BE49-F238E27FC236}">
                <a16:creationId xmlns:a16="http://schemas.microsoft.com/office/drawing/2014/main" id="{53ADD5F4-3E2F-0017-EA70-298DC434D7CB}"/>
              </a:ext>
            </a:extLst>
          </p:cNvPr>
          <p:cNvGrpSpPr/>
          <p:nvPr/>
        </p:nvGrpSpPr>
        <p:grpSpPr>
          <a:xfrm>
            <a:off x="2376312" y="9037464"/>
            <a:ext cx="1786282" cy="1256967"/>
            <a:chOff x="5509970" y="5194460"/>
            <a:chExt cx="1786282" cy="1256967"/>
          </a:xfrm>
        </p:grpSpPr>
        <p:sp>
          <p:nvSpPr>
            <p:cNvPr id="174" name="Google Shape;929;p19">
              <a:extLst>
                <a:ext uri="{FF2B5EF4-FFF2-40B4-BE49-F238E27FC236}">
                  <a16:creationId xmlns:a16="http://schemas.microsoft.com/office/drawing/2014/main" id="{0E7D6E16-B8E1-4334-2F7F-3EBE7504E9E7}"/>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92" name="Google Shape;930;p19">
              <a:extLst>
                <a:ext uri="{FF2B5EF4-FFF2-40B4-BE49-F238E27FC236}">
                  <a16:creationId xmlns:a16="http://schemas.microsoft.com/office/drawing/2014/main" id="{CD84B07A-5C13-3451-C0F4-749B268C9ADD}"/>
                </a:ext>
              </a:extLst>
            </p:cNvPr>
            <p:cNvSpPr txBox="1"/>
            <p:nvPr/>
          </p:nvSpPr>
          <p:spPr>
            <a:xfrm>
              <a:off x="550997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BEST PRACTICES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93" name="Google Shape;931;p19">
              <a:extLst>
                <a:ext uri="{FF2B5EF4-FFF2-40B4-BE49-F238E27FC236}">
                  <a16:creationId xmlns:a16="http://schemas.microsoft.com/office/drawing/2014/main" id="{C0070269-CE73-7F12-3F9F-8669F2BD8D6E}"/>
                </a:ext>
              </a:extLst>
            </p:cNvPr>
            <p:cNvGrpSpPr/>
            <p:nvPr/>
          </p:nvGrpSpPr>
          <p:grpSpPr>
            <a:xfrm>
              <a:off x="6038113" y="5415851"/>
              <a:ext cx="729996" cy="523718"/>
              <a:chOff x="3454400" y="159975"/>
              <a:chExt cx="4578885" cy="3280548"/>
            </a:xfrm>
          </p:grpSpPr>
          <p:sp>
            <p:nvSpPr>
              <p:cNvPr id="194" name="Google Shape;932;p19">
                <a:extLst>
                  <a:ext uri="{FF2B5EF4-FFF2-40B4-BE49-F238E27FC236}">
                    <a16:creationId xmlns:a16="http://schemas.microsoft.com/office/drawing/2014/main" id="{786558EC-FFE3-B65A-8B2D-8995EE646B99}"/>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95" name="Google Shape;933;p19">
                <a:extLst>
                  <a:ext uri="{FF2B5EF4-FFF2-40B4-BE49-F238E27FC236}">
                    <a16:creationId xmlns:a16="http://schemas.microsoft.com/office/drawing/2014/main" id="{87CD295A-5CBD-466B-47C9-A0CF579304F3}"/>
                  </a:ext>
                </a:extLst>
              </p:cNvPr>
              <p:cNvGrpSpPr/>
              <p:nvPr/>
            </p:nvGrpSpPr>
            <p:grpSpPr>
              <a:xfrm>
                <a:off x="3454400" y="159975"/>
                <a:ext cx="4578885" cy="3280548"/>
                <a:chOff x="3454400" y="159975"/>
                <a:chExt cx="4578885" cy="3280548"/>
              </a:xfrm>
            </p:grpSpPr>
            <p:sp>
              <p:nvSpPr>
                <p:cNvPr id="196" name="Google Shape;934;p19">
                  <a:extLst>
                    <a:ext uri="{FF2B5EF4-FFF2-40B4-BE49-F238E27FC236}">
                      <a16:creationId xmlns:a16="http://schemas.microsoft.com/office/drawing/2014/main" id="{018F7873-F027-7FF0-1EC5-40643DEF3676}"/>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7" name="Google Shape;935;p19">
                  <a:extLst>
                    <a:ext uri="{FF2B5EF4-FFF2-40B4-BE49-F238E27FC236}">
                      <a16:creationId xmlns:a16="http://schemas.microsoft.com/office/drawing/2014/main" id="{0A0E3254-7CED-1D4C-C525-FAE120D856A0}"/>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8" name="Google Shape;936;p19">
                  <a:extLst>
                    <a:ext uri="{FF2B5EF4-FFF2-40B4-BE49-F238E27FC236}">
                      <a16:creationId xmlns:a16="http://schemas.microsoft.com/office/drawing/2014/main" id="{41D26152-83CD-4F90-D28C-46BD534A64D0}"/>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9" name="Google Shape;937;p19">
                  <a:extLst>
                    <a:ext uri="{FF2B5EF4-FFF2-40B4-BE49-F238E27FC236}">
                      <a16:creationId xmlns:a16="http://schemas.microsoft.com/office/drawing/2014/main" id="{89851E21-3A2E-C9BF-DBA3-48D4476FEF81}"/>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0" name="Google Shape;938;p19">
                  <a:extLst>
                    <a:ext uri="{FF2B5EF4-FFF2-40B4-BE49-F238E27FC236}">
                      <a16:creationId xmlns:a16="http://schemas.microsoft.com/office/drawing/2014/main" id="{0D61C5F6-DD36-2606-CC0B-8FF5D0FF0770}"/>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1" name="Google Shape;939;p19">
                  <a:extLst>
                    <a:ext uri="{FF2B5EF4-FFF2-40B4-BE49-F238E27FC236}">
                      <a16:creationId xmlns:a16="http://schemas.microsoft.com/office/drawing/2014/main" id="{D7937961-AA04-60CE-F361-DD460365E31F}"/>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2" name="Google Shape;940;p19">
                  <a:extLst>
                    <a:ext uri="{FF2B5EF4-FFF2-40B4-BE49-F238E27FC236}">
                      <a16:creationId xmlns:a16="http://schemas.microsoft.com/office/drawing/2014/main" id="{523803D9-3BC3-943C-7348-C894C3458A16}"/>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03" name="Grupo 294">
            <a:extLst>
              <a:ext uri="{FF2B5EF4-FFF2-40B4-BE49-F238E27FC236}">
                <a16:creationId xmlns:a16="http://schemas.microsoft.com/office/drawing/2014/main" id="{3B77FCEB-0CF6-62C6-139B-9E2CE5F82D43}"/>
              </a:ext>
            </a:extLst>
          </p:cNvPr>
          <p:cNvGrpSpPr/>
          <p:nvPr/>
        </p:nvGrpSpPr>
        <p:grpSpPr>
          <a:xfrm>
            <a:off x="892290" y="9031273"/>
            <a:ext cx="1786200" cy="1248902"/>
            <a:chOff x="1725075" y="8639535"/>
            <a:chExt cx="1786200" cy="1248902"/>
          </a:xfrm>
        </p:grpSpPr>
        <p:sp>
          <p:nvSpPr>
            <p:cNvPr id="204" name="Google Shape;790;p19">
              <a:extLst>
                <a:ext uri="{FF2B5EF4-FFF2-40B4-BE49-F238E27FC236}">
                  <a16:creationId xmlns:a16="http://schemas.microsoft.com/office/drawing/2014/main" id="{3D189CFA-93FE-05C5-9A5D-E18D61CEF361}"/>
                </a:ext>
              </a:extLst>
            </p:cNvPr>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05" name="Google Shape;1334;p20">
              <a:extLst>
                <a:ext uri="{FF2B5EF4-FFF2-40B4-BE49-F238E27FC236}">
                  <a16:creationId xmlns:a16="http://schemas.microsoft.com/office/drawing/2014/main" id="{0617B935-F42D-37B4-9A02-2271E7CEA11E}"/>
                </a:ext>
              </a:extLst>
            </p:cNvPr>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noProof="0" dirty="0">
                  <a:solidFill>
                    <a:srgbClr val="1A3966"/>
                  </a:solidFill>
                  <a:latin typeface="Calibri" panose="020F0502020204030204" pitchFamily="34" charset="0"/>
                  <a:ea typeface="Calibri"/>
                  <a:cs typeface="Calibri" panose="020F0502020204030204" pitchFamily="34" charset="0"/>
                  <a:sym typeface="Calibri"/>
                </a:rPr>
                <a:t>CIRCULARITY</a:t>
              </a:r>
              <a:endParaRPr lang="en-GB" noProof="0" dirty="0">
                <a:solidFill>
                  <a:srgbClr val="1A3966"/>
                </a:solidFill>
                <a:latin typeface="Calibri" panose="020F0502020204030204" pitchFamily="34" charset="0"/>
                <a:ea typeface="Calibri"/>
                <a:cs typeface="Calibri" panose="020F0502020204030204" pitchFamily="34" charset="0"/>
              </a:endParaRPr>
            </a:p>
          </p:txBody>
        </p:sp>
        <p:grpSp>
          <p:nvGrpSpPr>
            <p:cNvPr id="206" name="Google Shape;1335;p20">
              <a:extLst>
                <a:ext uri="{FF2B5EF4-FFF2-40B4-BE49-F238E27FC236}">
                  <a16:creationId xmlns:a16="http://schemas.microsoft.com/office/drawing/2014/main" id="{10600FCF-A9C1-389E-0293-293F8F5B0214}"/>
                </a:ext>
              </a:extLst>
            </p:cNvPr>
            <p:cNvGrpSpPr/>
            <p:nvPr/>
          </p:nvGrpSpPr>
          <p:grpSpPr>
            <a:xfrm>
              <a:off x="2281778" y="8763227"/>
              <a:ext cx="671901" cy="671008"/>
              <a:chOff x="2058987" y="3629917"/>
              <a:chExt cx="3657599" cy="3652738"/>
            </a:xfrm>
          </p:grpSpPr>
          <p:sp>
            <p:nvSpPr>
              <p:cNvPr id="207" name="Google Shape;1336;p20">
                <a:extLst>
                  <a:ext uri="{FF2B5EF4-FFF2-40B4-BE49-F238E27FC236}">
                    <a16:creationId xmlns:a16="http://schemas.microsoft.com/office/drawing/2014/main" id="{1BA89379-56FD-2CEA-15F3-1DFF72F73810}"/>
                  </a:ext>
                </a:extLst>
              </p:cNvPr>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08" name="Google Shape;1337;p20">
                <a:extLst>
                  <a:ext uri="{FF2B5EF4-FFF2-40B4-BE49-F238E27FC236}">
                    <a16:creationId xmlns:a16="http://schemas.microsoft.com/office/drawing/2014/main" id="{36BD5D35-49C4-2B1B-AE2A-FBF573CC9EA8}"/>
                  </a:ext>
                </a:extLst>
              </p:cNvPr>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09" name="Google Shape;1338;p20">
                <a:extLst>
                  <a:ext uri="{FF2B5EF4-FFF2-40B4-BE49-F238E27FC236}">
                    <a16:creationId xmlns:a16="http://schemas.microsoft.com/office/drawing/2014/main" id="{9D5E54AC-7581-C349-12D2-C137D43A5D7F}"/>
                  </a:ext>
                </a:extLst>
              </p:cNvPr>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0" name="Google Shape;1339;p20">
                <a:extLst>
                  <a:ext uri="{FF2B5EF4-FFF2-40B4-BE49-F238E27FC236}">
                    <a16:creationId xmlns:a16="http://schemas.microsoft.com/office/drawing/2014/main" id="{D59737E7-4FA6-972F-0E59-78952B9DC87F}"/>
                  </a:ext>
                </a:extLst>
              </p:cNvPr>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1" name="Google Shape;1340;p20">
                <a:extLst>
                  <a:ext uri="{FF2B5EF4-FFF2-40B4-BE49-F238E27FC236}">
                    <a16:creationId xmlns:a16="http://schemas.microsoft.com/office/drawing/2014/main" id="{85B01A51-CC94-8D2D-A725-4A6307D66BCD}"/>
                  </a:ext>
                </a:extLst>
              </p:cNvPr>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340" name="Google Shape;1027;p3">
            <a:extLst>
              <a:ext uri="{FF2B5EF4-FFF2-40B4-BE49-F238E27FC236}">
                <a16:creationId xmlns:a16="http://schemas.microsoft.com/office/drawing/2014/main" id="{825475C0-EA4A-88B7-17ED-931FA3925A49}"/>
              </a:ext>
            </a:extLst>
          </p:cNvPr>
          <p:cNvGrpSpPr/>
          <p:nvPr/>
        </p:nvGrpSpPr>
        <p:grpSpPr>
          <a:xfrm>
            <a:off x="2309922" y="3910424"/>
            <a:ext cx="1786282" cy="1256967"/>
            <a:chOff x="271593" y="1798592"/>
            <a:chExt cx="1786282" cy="1256967"/>
          </a:xfrm>
        </p:grpSpPr>
        <p:grpSp>
          <p:nvGrpSpPr>
            <p:cNvPr id="341" name="Google Shape;1028;p3">
              <a:extLst>
                <a:ext uri="{FF2B5EF4-FFF2-40B4-BE49-F238E27FC236}">
                  <a16:creationId xmlns:a16="http://schemas.microsoft.com/office/drawing/2014/main" id="{5EDA9484-8D1C-74F0-7E2C-EE6037176119}"/>
                </a:ext>
              </a:extLst>
            </p:cNvPr>
            <p:cNvGrpSpPr/>
            <p:nvPr/>
          </p:nvGrpSpPr>
          <p:grpSpPr>
            <a:xfrm>
              <a:off x="271593" y="1798592"/>
              <a:ext cx="1786282" cy="1256967"/>
              <a:chOff x="271593" y="1798592"/>
              <a:chExt cx="1786282" cy="1256967"/>
            </a:xfrm>
          </p:grpSpPr>
          <p:sp>
            <p:nvSpPr>
              <p:cNvPr id="348" name="Google Shape;1029;p3">
                <a:extLst>
                  <a:ext uri="{FF2B5EF4-FFF2-40B4-BE49-F238E27FC236}">
                    <a16:creationId xmlns:a16="http://schemas.microsoft.com/office/drawing/2014/main" id="{DEA77281-D0E8-EE52-FAF8-43CEBCA25245}"/>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49" name="Google Shape;1030;p3">
                <a:extLst>
                  <a:ext uri="{FF2B5EF4-FFF2-40B4-BE49-F238E27FC236}">
                    <a16:creationId xmlns:a16="http://schemas.microsoft.com/office/drawing/2014/main" id="{46C244DB-3E25-3AFA-797E-824E333C49AA}"/>
                  </a:ext>
                </a:extLst>
              </p:cNvPr>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342" name="Google Shape;1031;p3">
              <a:extLst>
                <a:ext uri="{FF2B5EF4-FFF2-40B4-BE49-F238E27FC236}">
                  <a16:creationId xmlns:a16="http://schemas.microsoft.com/office/drawing/2014/main" id="{469C52D3-C974-B6B4-0CB4-CA46875C816C}"/>
                </a:ext>
              </a:extLst>
            </p:cNvPr>
            <p:cNvGrpSpPr/>
            <p:nvPr/>
          </p:nvGrpSpPr>
          <p:grpSpPr>
            <a:xfrm>
              <a:off x="872575" y="1993106"/>
              <a:ext cx="559810" cy="559956"/>
              <a:chOff x="10376768" y="3823816"/>
              <a:chExt cx="923646" cy="923888"/>
            </a:xfrm>
          </p:grpSpPr>
          <p:sp>
            <p:nvSpPr>
              <p:cNvPr id="343" name="Google Shape;1032;p3">
                <a:extLst>
                  <a:ext uri="{FF2B5EF4-FFF2-40B4-BE49-F238E27FC236}">
                    <a16:creationId xmlns:a16="http://schemas.microsoft.com/office/drawing/2014/main" id="{12D7C4E9-28E3-9B0C-8380-6FC77B13FF2D}"/>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44" name="Google Shape;1033;p3">
                <a:extLst>
                  <a:ext uri="{FF2B5EF4-FFF2-40B4-BE49-F238E27FC236}">
                    <a16:creationId xmlns:a16="http://schemas.microsoft.com/office/drawing/2014/main" id="{7BA4ADF3-0859-56B5-8E8A-D9A0302328EE}"/>
                  </a:ext>
                </a:extLst>
              </p:cNvPr>
              <p:cNvGrpSpPr/>
              <p:nvPr/>
            </p:nvGrpSpPr>
            <p:grpSpPr>
              <a:xfrm>
                <a:off x="10376768" y="3823816"/>
                <a:ext cx="923646" cy="923888"/>
                <a:chOff x="10376768" y="3823816"/>
                <a:chExt cx="923646" cy="923888"/>
              </a:xfrm>
            </p:grpSpPr>
            <p:sp>
              <p:nvSpPr>
                <p:cNvPr id="345" name="Google Shape;1034;p3">
                  <a:extLst>
                    <a:ext uri="{FF2B5EF4-FFF2-40B4-BE49-F238E27FC236}">
                      <a16:creationId xmlns:a16="http://schemas.microsoft.com/office/drawing/2014/main" id="{1DC3AC38-EADC-9C0F-A433-27F0A4F4E32D}"/>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46" name="Google Shape;1035;p3">
                  <a:extLst>
                    <a:ext uri="{FF2B5EF4-FFF2-40B4-BE49-F238E27FC236}">
                      <a16:creationId xmlns:a16="http://schemas.microsoft.com/office/drawing/2014/main" id="{92B8DA9D-6A95-C97C-944A-45EC280C829E}"/>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47" name="Google Shape;1036;p3">
                  <a:extLst>
                    <a:ext uri="{FF2B5EF4-FFF2-40B4-BE49-F238E27FC236}">
                      <a16:creationId xmlns:a16="http://schemas.microsoft.com/office/drawing/2014/main" id="{712F8DE2-BEB4-04EB-605D-DB9F0596AE6B}"/>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350" name="Google Shape;1037;p3">
            <a:extLst>
              <a:ext uri="{FF2B5EF4-FFF2-40B4-BE49-F238E27FC236}">
                <a16:creationId xmlns:a16="http://schemas.microsoft.com/office/drawing/2014/main" id="{73B952C1-1239-6C88-9592-FB1DBDBA493A}"/>
              </a:ext>
            </a:extLst>
          </p:cNvPr>
          <p:cNvGrpSpPr/>
          <p:nvPr/>
        </p:nvGrpSpPr>
        <p:grpSpPr>
          <a:xfrm>
            <a:off x="5391744" y="3910424"/>
            <a:ext cx="1786282" cy="1256967"/>
            <a:chOff x="1827537" y="1820718"/>
            <a:chExt cx="1786282" cy="1256967"/>
          </a:xfrm>
        </p:grpSpPr>
        <p:sp>
          <p:nvSpPr>
            <p:cNvPr id="351" name="Google Shape;1038;p3">
              <a:extLst>
                <a:ext uri="{FF2B5EF4-FFF2-40B4-BE49-F238E27FC236}">
                  <a16:creationId xmlns:a16="http://schemas.microsoft.com/office/drawing/2014/main" id="{347D6B5D-B521-DF50-C7A6-D811EEE3C979}"/>
                </a:ext>
              </a:extLst>
            </p:cNvPr>
            <p:cNvSpPr/>
            <p:nvPr/>
          </p:nvSpPr>
          <p:spPr>
            <a:xfrm>
              <a:off x="2263478" y="1820718"/>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52" name="Google Shape;1039;p3">
              <a:extLst>
                <a:ext uri="{FF2B5EF4-FFF2-40B4-BE49-F238E27FC236}">
                  <a16:creationId xmlns:a16="http://schemas.microsoft.com/office/drawing/2014/main" id="{857F048B-32CB-19CC-314F-8D6988B22F19}"/>
                </a:ext>
              </a:extLst>
            </p:cNvPr>
            <p:cNvSpPr txBox="1"/>
            <p:nvPr/>
          </p:nvSpPr>
          <p:spPr>
            <a:xfrm>
              <a:off x="1827537" y="2769908"/>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SYSTEMIC</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53" name="Google Shape;1040;p3">
              <a:extLst>
                <a:ext uri="{FF2B5EF4-FFF2-40B4-BE49-F238E27FC236}">
                  <a16:creationId xmlns:a16="http://schemas.microsoft.com/office/drawing/2014/main" id="{7C157523-14BD-1F85-A6C6-1BB042CC6BF1}"/>
                </a:ext>
              </a:extLst>
            </p:cNvPr>
            <p:cNvGrpSpPr/>
            <p:nvPr/>
          </p:nvGrpSpPr>
          <p:grpSpPr>
            <a:xfrm>
              <a:off x="2380944" y="1967311"/>
              <a:ext cx="612419" cy="610872"/>
              <a:chOff x="4422991" y="3660630"/>
              <a:chExt cx="1086135" cy="1083391"/>
            </a:xfrm>
          </p:grpSpPr>
          <p:sp>
            <p:nvSpPr>
              <p:cNvPr id="354" name="Google Shape;1041;p3">
                <a:extLst>
                  <a:ext uri="{FF2B5EF4-FFF2-40B4-BE49-F238E27FC236}">
                    <a16:creationId xmlns:a16="http://schemas.microsoft.com/office/drawing/2014/main" id="{CF428F35-0E56-F679-536D-917E6B23AF73}"/>
                  </a:ext>
                </a:extLst>
              </p:cNvPr>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5" name="Google Shape;1042;p3">
                <a:extLst>
                  <a:ext uri="{FF2B5EF4-FFF2-40B4-BE49-F238E27FC236}">
                    <a16:creationId xmlns:a16="http://schemas.microsoft.com/office/drawing/2014/main" id="{B4E07FAB-6757-8818-9619-A186D46E46BC}"/>
                  </a:ext>
                </a:extLst>
              </p:cNvPr>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6" name="Google Shape;1043;p3">
                <a:extLst>
                  <a:ext uri="{FF2B5EF4-FFF2-40B4-BE49-F238E27FC236}">
                    <a16:creationId xmlns:a16="http://schemas.microsoft.com/office/drawing/2014/main" id="{1E22E774-6FF0-2806-17D0-FD4565ABC047}"/>
                  </a:ext>
                </a:extLst>
              </p:cNvPr>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7" name="Google Shape;1044;p3">
                <a:extLst>
                  <a:ext uri="{FF2B5EF4-FFF2-40B4-BE49-F238E27FC236}">
                    <a16:creationId xmlns:a16="http://schemas.microsoft.com/office/drawing/2014/main" id="{24E77110-17EA-F9C6-9DEA-CBFE2BAFA5F9}"/>
                  </a:ext>
                </a:extLst>
              </p:cNvPr>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8" name="Google Shape;1045;p3">
                <a:extLst>
                  <a:ext uri="{FF2B5EF4-FFF2-40B4-BE49-F238E27FC236}">
                    <a16:creationId xmlns:a16="http://schemas.microsoft.com/office/drawing/2014/main" id="{97CE5A3C-B7CE-9CF4-6CD5-41D9BF29B068}"/>
                  </a:ext>
                </a:extLst>
              </p:cNvPr>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9" name="Google Shape;1046;p3">
                <a:extLst>
                  <a:ext uri="{FF2B5EF4-FFF2-40B4-BE49-F238E27FC236}">
                    <a16:creationId xmlns:a16="http://schemas.microsoft.com/office/drawing/2014/main" id="{1F828DCC-4023-1D49-4868-ABE51899A8E6}"/>
                  </a:ext>
                </a:extLst>
              </p:cNvPr>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60" name="Google Shape;1047;p3">
                <a:extLst>
                  <a:ext uri="{FF2B5EF4-FFF2-40B4-BE49-F238E27FC236}">
                    <a16:creationId xmlns:a16="http://schemas.microsoft.com/office/drawing/2014/main" id="{93115E4F-6BB3-3AAC-1483-04AD63F00819}"/>
                  </a:ext>
                </a:extLst>
              </p:cNvPr>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61" name="Google Shape;1048;p3">
                <a:extLst>
                  <a:ext uri="{FF2B5EF4-FFF2-40B4-BE49-F238E27FC236}">
                    <a16:creationId xmlns:a16="http://schemas.microsoft.com/office/drawing/2014/main" id="{213C35EC-F869-E829-E369-5195B97705F2}"/>
                  </a:ext>
                </a:extLst>
              </p:cNvPr>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362" name="Google Shape;1089;p3">
            <a:extLst>
              <a:ext uri="{FF2B5EF4-FFF2-40B4-BE49-F238E27FC236}">
                <a16:creationId xmlns:a16="http://schemas.microsoft.com/office/drawing/2014/main" id="{AB909735-8273-55A6-B512-F66BDC40E9DA}"/>
              </a:ext>
            </a:extLst>
          </p:cNvPr>
          <p:cNvGrpSpPr/>
          <p:nvPr/>
        </p:nvGrpSpPr>
        <p:grpSpPr>
          <a:xfrm>
            <a:off x="868241" y="3910424"/>
            <a:ext cx="1786282" cy="1256967"/>
            <a:chOff x="2211676" y="5113194"/>
            <a:chExt cx="1786282" cy="1256967"/>
          </a:xfrm>
        </p:grpSpPr>
        <p:sp>
          <p:nvSpPr>
            <p:cNvPr id="363" name="Google Shape;1090;p3">
              <a:extLst>
                <a:ext uri="{FF2B5EF4-FFF2-40B4-BE49-F238E27FC236}">
                  <a16:creationId xmlns:a16="http://schemas.microsoft.com/office/drawing/2014/main" id="{E4223987-8972-E1D2-D944-8E2E8E1BCFD6}"/>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64" name="Google Shape;1091;p3">
              <a:extLst>
                <a:ext uri="{FF2B5EF4-FFF2-40B4-BE49-F238E27FC236}">
                  <a16:creationId xmlns:a16="http://schemas.microsoft.com/office/drawing/2014/main" id="{0AE31657-210F-73D5-8A1D-1E1F9CA1783D}"/>
                </a:ext>
              </a:extLst>
            </p:cNvPr>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65" name="Google Shape;1092;p3">
              <a:extLst>
                <a:ext uri="{FF2B5EF4-FFF2-40B4-BE49-F238E27FC236}">
                  <a16:creationId xmlns:a16="http://schemas.microsoft.com/office/drawing/2014/main" id="{F8D6C77E-BBE8-DCD5-2AC8-02C03CD723BE}"/>
                </a:ext>
              </a:extLst>
            </p:cNvPr>
            <p:cNvGrpSpPr/>
            <p:nvPr/>
          </p:nvGrpSpPr>
          <p:grpSpPr>
            <a:xfrm>
              <a:off x="2835927" y="5255070"/>
              <a:ext cx="590672" cy="622690"/>
              <a:chOff x="2351203" y="3814469"/>
              <a:chExt cx="3178926" cy="3351246"/>
            </a:xfrm>
          </p:grpSpPr>
          <p:sp>
            <p:nvSpPr>
              <p:cNvPr id="366" name="Google Shape;1093;p3">
                <a:extLst>
                  <a:ext uri="{FF2B5EF4-FFF2-40B4-BE49-F238E27FC236}">
                    <a16:creationId xmlns:a16="http://schemas.microsoft.com/office/drawing/2014/main" id="{F5E8228E-82E2-6D7D-E442-95ABA216974B}"/>
                  </a:ext>
                </a:extLst>
              </p:cNvPr>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7" name="Google Shape;1094;p3">
                <a:extLst>
                  <a:ext uri="{FF2B5EF4-FFF2-40B4-BE49-F238E27FC236}">
                    <a16:creationId xmlns:a16="http://schemas.microsoft.com/office/drawing/2014/main" id="{DD965613-37BA-D3FC-0A33-F68CEA58A883}"/>
                  </a:ext>
                </a:extLst>
              </p:cNvPr>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8" name="Google Shape;1095;p3">
                <a:extLst>
                  <a:ext uri="{FF2B5EF4-FFF2-40B4-BE49-F238E27FC236}">
                    <a16:creationId xmlns:a16="http://schemas.microsoft.com/office/drawing/2014/main" id="{36807428-1C5C-348D-4ECB-194ABD7FA155}"/>
                  </a:ext>
                </a:extLst>
              </p:cNvPr>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9" name="Google Shape;1096;p3">
                <a:extLst>
                  <a:ext uri="{FF2B5EF4-FFF2-40B4-BE49-F238E27FC236}">
                    <a16:creationId xmlns:a16="http://schemas.microsoft.com/office/drawing/2014/main" id="{9AC148DD-9DD9-04D1-CD5F-6951C0F2A79A}"/>
                  </a:ext>
                </a:extLst>
              </p:cNvPr>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0" name="Google Shape;1097;p3">
                <a:extLst>
                  <a:ext uri="{FF2B5EF4-FFF2-40B4-BE49-F238E27FC236}">
                    <a16:creationId xmlns:a16="http://schemas.microsoft.com/office/drawing/2014/main" id="{63E17DD9-B8EE-2442-983E-C9E4B6F10936}"/>
                  </a:ext>
                </a:extLst>
              </p:cNvPr>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1" name="Google Shape;1098;p3">
                <a:extLst>
                  <a:ext uri="{FF2B5EF4-FFF2-40B4-BE49-F238E27FC236}">
                    <a16:creationId xmlns:a16="http://schemas.microsoft.com/office/drawing/2014/main" id="{2059FA68-3CC6-1B4B-3398-DFCC4C7DE742}"/>
                  </a:ext>
                </a:extLst>
              </p:cNvPr>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2" name="Google Shape;1099;p3">
                <a:extLst>
                  <a:ext uri="{FF2B5EF4-FFF2-40B4-BE49-F238E27FC236}">
                    <a16:creationId xmlns:a16="http://schemas.microsoft.com/office/drawing/2014/main" id="{72853F15-3D24-05BE-9197-E1FAA9248A6B}"/>
                  </a:ext>
                </a:extLst>
              </p:cNvPr>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3" name="Google Shape;1100;p3">
                <a:extLst>
                  <a:ext uri="{FF2B5EF4-FFF2-40B4-BE49-F238E27FC236}">
                    <a16:creationId xmlns:a16="http://schemas.microsoft.com/office/drawing/2014/main" id="{A71D7586-F04A-7F94-581D-2D2DE50E3D10}"/>
                  </a:ext>
                </a:extLst>
              </p:cNvPr>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4" name="Google Shape;1101;p3">
                <a:extLst>
                  <a:ext uri="{FF2B5EF4-FFF2-40B4-BE49-F238E27FC236}">
                    <a16:creationId xmlns:a16="http://schemas.microsoft.com/office/drawing/2014/main" id="{395DAE7E-E16C-F28B-543F-96D67AC5DEB7}"/>
                  </a:ext>
                </a:extLst>
              </p:cNvPr>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5" name="Google Shape;1102;p3">
                <a:extLst>
                  <a:ext uri="{FF2B5EF4-FFF2-40B4-BE49-F238E27FC236}">
                    <a16:creationId xmlns:a16="http://schemas.microsoft.com/office/drawing/2014/main" id="{267BE81B-7463-CC36-A140-2A37AEDA1E53}"/>
                  </a:ext>
                </a:extLst>
              </p:cNvPr>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6" name="Google Shape;1103;p3">
                <a:extLst>
                  <a:ext uri="{FF2B5EF4-FFF2-40B4-BE49-F238E27FC236}">
                    <a16:creationId xmlns:a16="http://schemas.microsoft.com/office/drawing/2014/main" id="{65233BF1-E448-36B0-9EA9-A71B09CB07BA}"/>
                  </a:ext>
                </a:extLst>
              </p:cNvPr>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7" name="Google Shape;1104;p3">
                <a:extLst>
                  <a:ext uri="{FF2B5EF4-FFF2-40B4-BE49-F238E27FC236}">
                    <a16:creationId xmlns:a16="http://schemas.microsoft.com/office/drawing/2014/main" id="{B584354D-F7AF-88CB-97AB-6B8FF5068271}"/>
                  </a:ext>
                </a:extLst>
              </p:cNvPr>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378" name="Grupo 174">
            <a:extLst>
              <a:ext uri="{FF2B5EF4-FFF2-40B4-BE49-F238E27FC236}">
                <a16:creationId xmlns:a16="http://schemas.microsoft.com/office/drawing/2014/main" id="{239F6225-7905-C923-8228-4472FB8F4FC4}"/>
              </a:ext>
            </a:extLst>
          </p:cNvPr>
          <p:cNvGrpSpPr/>
          <p:nvPr/>
        </p:nvGrpSpPr>
        <p:grpSpPr>
          <a:xfrm>
            <a:off x="3805033" y="3910424"/>
            <a:ext cx="1786200" cy="1256991"/>
            <a:chOff x="3790487" y="5736469"/>
            <a:chExt cx="1786200" cy="1256991"/>
          </a:xfrm>
        </p:grpSpPr>
        <p:sp>
          <p:nvSpPr>
            <p:cNvPr id="379" name="Google Shape;1161;p3">
              <a:extLst>
                <a:ext uri="{FF2B5EF4-FFF2-40B4-BE49-F238E27FC236}">
                  <a16:creationId xmlns:a16="http://schemas.microsoft.com/office/drawing/2014/main" id="{24AF81B4-AE55-C02F-B9A0-A76FF6C46EE5}"/>
                </a:ext>
              </a:extLst>
            </p:cNvPr>
            <p:cNvSpPr txBox="1"/>
            <p:nvPr/>
          </p:nvSpPr>
          <p:spPr>
            <a:xfrm>
              <a:off x="3790487" y="6685660"/>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MANAGER</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80" name="Google Shape;1162;p3">
              <a:extLst>
                <a:ext uri="{FF2B5EF4-FFF2-40B4-BE49-F238E27FC236}">
                  <a16:creationId xmlns:a16="http://schemas.microsoft.com/office/drawing/2014/main" id="{77A6B321-AECE-2AD6-2F07-118C7EDB2F8E}"/>
                </a:ext>
              </a:extLst>
            </p:cNvPr>
            <p:cNvGrpSpPr/>
            <p:nvPr/>
          </p:nvGrpSpPr>
          <p:grpSpPr>
            <a:xfrm>
              <a:off x="4226903" y="5736469"/>
              <a:ext cx="914400" cy="914400"/>
              <a:chOff x="5996178" y="3385457"/>
              <a:chExt cx="914400" cy="914400"/>
            </a:xfrm>
          </p:grpSpPr>
          <p:sp>
            <p:nvSpPr>
              <p:cNvPr id="381" name="Google Shape;1163;p3">
                <a:extLst>
                  <a:ext uri="{FF2B5EF4-FFF2-40B4-BE49-F238E27FC236}">
                    <a16:creationId xmlns:a16="http://schemas.microsoft.com/office/drawing/2014/main" id="{1D8E6965-D224-40A0-F086-4F597D4D114F}"/>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382" name="Google Shape;1164;p3">
                <a:extLst>
                  <a:ext uri="{FF2B5EF4-FFF2-40B4-BE49-F238E27FC236}">
                    <a16:creationId xmlns:a16="http://schemas.microsoft.com/office/drawing/2014/main" id="{C25DEE2D-F979-7ACC-4313-157B1E36C8AF}"/>
                  </a:ext>
                </a:extLst>
              </p:cNvPr>
              <p:cNvGrpSpPr/>
              <p:nvPr/>
            </p:nvGrpSpPr>
            <p:grpSpPr>
              <a:xfrm>
                <a:off x="6209338" y="3544267"/>
                <a:ext cx="513919" cy="583217"/>
                <a:chOff x="8823055" y="3850915"/>
                <a:chExt cx="751563" cy="867883"/>
              </a:xfrm>
            </p:grpSpPr>
            <p:sp>
              <p:nvSpPr>
                <p:cNvPr id="383" name="Google Shape;1165;p3">
                  <a:extLst>
                    <a:ext uri="{FF2B5EF4-FFF2-40B4-BE49-F238E27FC236}">
                      <a16:creationId xmlns:a16="http://schemas.microsoft.com/office/drawing/2014/main" id="{796A3BC6-D638-E296-395F-A9353CAF2FF2}"/>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84" name="Google Shape;1166;p3">
                  <a:extLst>
                    <a:ext uri="{FF2B5EF4-FFF2-40B4-BE49-F238E27FC236}">
                      <a16:creationId xmlns:a16="http://schemas.microsoft.com/office/drawing/2014/main" id="{3AF9087D-D1CE-EC2F-615A-42B32C76EBC8}"/>
                    </a:ext>
                  </a:extLst>
                </p:cNvPr>
                <p:cNvGrpSpPr/>
                <p:nvPr/>
              </p:nvGrpSpPr>
              <p:grpSpPr>
                <a:xfrm>
                  <a:off x="8823055" y="3850915"/>
                  <a:ext cx="751563" cy="867883"/>
                  <a:chOff x="8823055" y="3850915"/>
                  <a:chExt cx="751563" cy="867883"/>
                </a:xfrm>
              </p:grpSpPr>
              <p:sp>
                <p:nvSpPr>
                  <p:cNvPr id="385" name="Google Shape;1167;p3">
                    <a:extLst>
                      <a:ext uri="{FF2B5EF4-FFF2-40B4-BE49-F238E27FC236}">
                        <a16:creationId xmlns:a16="http://schemas.microsoft.com/office/drawing/2014/main" id="{0D9187A5-D7AE-AAFD-EFA4-1E19FA9DF909}"/>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6" name="Google Shape;1168;p3">
                    <a:extLst>
                      <a:ext uri="{FF2B5EF4-FFF2-40B4-BE49-F238E27FC236}">
                        <a16:creationId xmlns:a16="http://schemas.microsoft.com/office/drawing/2014/main" id="{5F6DE2F6-5B36-7213-766C-BF330DFC2658}"/>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7" name="Google Shape;1169;p3">
                    <a:extLst>
                      <a:ext uri="{FF2B5EF4-FFF2-40B4-BE49-F238E27FC236}">
                        <a16:creationId xmlns:a16="http://schemas.microsoft.com/office/drawing/2014/main" id="{3CA892F9-629D-8BD8-DF64-906CF3148B7F}"/>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8" name="Google Shape;1170;p3">
                    <a:extLst>
                      <a:ext uri="{FF2B5EF4-FFF2-40B4-BE49-F238E27FC236}">
                        <a16:creationId xmlns:a16="http://schemas.microsoft.com/office/drawing/2014/main" id="{178358DE-E21C-90BE-5AD7-A4FB0FF01112}"/>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9" name="Google Shape;1171;p3">
                    <a:extLst>
                      <a:ext uri="{FF2B5EF4-FFF2-40B4-BE49-F238E27FC236}">
                        <a16:creationId xmlns:a16="http://schemas.microsoft.com/office/drawing/2014/main" id="{0A36459F-BD88-53B5-02CA-E7B0A7A99EC5}"/>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0" name="Google Shape;1172;p3">
                    <a:extLst>
                      <a:ext uri="{FF2B5EF4-FFF2-40B4-BE49-F238E27FC236}">
                        <a16:creationId xmlns:a16="http://schemas.microsoft.com/office/drawing/2014/main" id="{8ACD15CC-8AC0-DE59-63FC-B1D87A34B2F3}"/>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1" name="Google Shape;1173;p3">
                    <a:extLst>
                      <a:ext uri="{FF2B5EF4-FFF2-40B4-BE49-F238E27FC236}">
                        <a16:creationId xmlns:a16="http://schemas.microsoft.com/office/drawing/2014/main" id="{A4220577-85DD-EA61-9414-5092F14EBC9C}"/>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2" name="Google Shape;1174;p3">
                    <a:extLst>
                      <a:ext uri="{FF2B5EF4-FFF2-40B4-BE49-F238E27FC236}">
                        <a16:creationId xmlns:a16="http://schemas.microsoft.com/office/drawing/2014/main" id="{98EC85FC-6817-F6C8-B6EE-CF2AE32A9B3B}"/>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3" name="Google Shape;1175;p3">
                    <a:extLst>
                      <a:ext uri="{FF2B5EF4-FFF2-40B4-BE49-F238E27FC236}">
                        <a16:creationId xmlns:a16="http://schemas.microsoft.com/office/drawing/2014/main" id="{CED3AA17-4421-DF66-0FDB-9FC7CCDDE03E}"/>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grpSp>
        <p:nvGrpSpPr>
          <p:cNvPr id="394" name="Google Shape;1323;p20">
            <a:extLst>
              <a:ext uri="{FF2B5EF4-FFF2-40B4-BE49-F238E27FC236}">
                <a16:creationId xmlns:a16="http://schemas.microsoft.com/office/drawing/2014/main" id="{1284685A-6123-7EFC-1240-3A9139008A33}"/>
              </a:ext>
            </a:extLst>
          </p:cNvPr>
          <p:cNvGrpSpPr/>
          <p:nvPr/>
        </p:nvGrpSpPr>
        <p:grpSpPr>
          <a:xfrm>
            <a:off x="3905371" y="5438937"/>
            <a:ext cx="1786200" cy="1256990"/>
            <a:chOff x="3799071" y="7179934"/>
            <a:chExt cx="1786200" cy="1256990"/>
          </a:xfrm>
        </p:grpSpPr>
        <p:sp>
          <p:nvSpPr>
            <p:cNvPr id="395" name="Google Shape;1324;p20">
              <a:extLst>
                <a:ext uri="{FF2B5EF4-FFF2-40B4-BE49-F238E27FC236}">
                  <a16:creationId xmlns:a16="http://schemas.microsoft.com/office/drawing/2014/main" id="{823477E8-D5AA-1CB9-D70C-63CF62A64AFA}"/>
                </a:ext>
              </a:extLst>
            </p:cNvPr>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96" name="Google Shape;1325;p20">
              <a:extLst>
                <a:ext uri="{FF2B5EF4-FFF2-40B4-BE49-F238E27FC236}">
                  <a16:creationId xmlns:a16="http://schemas.microsoft.com/office/drawing/2014/main" id="{06651B7A-B156-FDEB-8244-C822CA2FF9CF}"/>
                </a:ext>
              </a:extLst>
            </p:cNvPr>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97" name="Google Shape;1326;p20">
              <a:extLst>
                <a:ext uri="{FF2B5EF4-FFF2-40B4-BE49-F238E27FC236}">
                  <a16:creationId xmlns:a16="http://schemas.microsoft.com/office/drawing/2014/main" id="{F589634A-B4E3-E407-BD4F-B4FEEE1B57F2}"/>
                </a:ext>
              </a:extLst>
            </p:cNvPr>
            <p:cNvGrpSpPr/>
            <p:nvPr/>
          </p:nvGrpSpPr>
          <p:grpSpPr>
            <a:xfrm>
              <a:off x="4412936" y="7356312"/>
              <a:ext cx="554960" cy="554415"/>
              <a:chOff x="10376768" y="2334933"/>
              <a:chExt cx="920484" cy="919581"/>
            </a:xfrm>
          </p:grpSpPr>
          <p:sp>
            <p:nvSpPr>
              <p:cNvPr id="398" name="Google Shape;1327;p20">
                <a:extLst>
                  <a:ext uri="{FF2B5EF4-FFF2-40B4-BE49-F238E27FC236}">
                    <a16:creationId xmlns:a16="http://schemas.microsoft.com/office/drawing/2014/main" id="{94BB1966-B9B9-D66D-32C3-03B6EE5E0FA4}"/>
                  </a:ext>
                </a:extLst>
              </p:cNvPr>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9" name="Google Shape;1328;p20">
                <a:extLst>
                  <a:ext uri="{FF2B5EF4-FFF2-40B4-BE49-F238E27FC236}">
                    <a16:creationId xmlns:a16="http://schemas.microsoft.com/office/drawing/2014/main" id="{3EBE8BA7-6C17-3821-6489-0FA5AB076836}"/>
                  </a:ext>
                </a:extLst>
              </p:cNvPr>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400" name="Google Shape;1329;p20">
                <a:extLst>
                  <a:ext uri="{FF2B5EF4-FFF2-40B4-BE49-F238E27FC236}">
                    <a16:creationId xmlns:a16="http://schemas.microsoft.com/office/drawing/2014/main" id="{76D124D8-7890-3B8B-9C8C-419BBF710CC1}"/>
                  </a:ext>
                </a:extLst>
              </p:cNvPr>
              <p:cNvGrpSpPr/>
              <p:nvPr/>
            </p:nvGrpSpPr>
            <p:grpSpPr>
              <a:xfrm>
                <a:off x="10376768" y="2334933"/>
                <a:ext cx="920484" cy="919581"/>
                <a:chOff x="10376768" y="2334933"/>
                <a:chExt cx="920484" cy="919581"/>
              </a:xfrm>
            </p:grpSpPr>
            <p:sp>
              <p:nvSpPr>
                <p:cNvPr id="401" name="Google Shape;1330;p20">
                  <a:extLst>
                    <a:ext uri="{FF2B5EF4-FFF2-40B4-BE49-F238E27FC236}">
                      <a16:creationId xmlns:a16="http://schemas.microsoft.com/office/drawing/2014/main" id="{923EF6A7-5179-3B12-277A-1D95844EFE9C}"/>
                    </a:ext>
                  </a:extLst>
                </p:cNvPr>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02" name="Google Shape;1331;p20">
                  <a:extLst>
                    <a:ext uri="{FF2B5EF4-FFF2-40B4-BE49-F238E27FC236}">
                      <a16:creationId xmlns:a16="http://schemas.microsoft.com/office/drawing/2014/main" id="{82ED3A02-E224-1E98-2BF5-232C0E194AE2}"/>
                    </a:ext>
                  </a:extLst>
                </p:cNvPr>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403" name="Grupo 94">
            <a:extLst>
              <a:ext uri="{FF2B5EF4-FFF2-40B4-BE49-F238E27FC236}">
                <a16:creationId xmlns:a16="http://schemas.microsoft.com/office/drawing/2014/main" id="{0F703659-A4C5-79D9-9B99-9E367E5AA2BC}"/>
              </a:ext>
            </a:extLst>
          </p:cNvPr>
          <p:cNvGrpSpPr/>
          <p:nvPr/>
        </p:nvGrpSpPr>
        <p:grpSpPr>
          <a:xfrm>
            <a:off x="2444194" y="5438937"/>
            <a:ext cx="1786282" cy="1262055"/>
            <a:chOff x="2115571" y="2303451"/>
            <a:chExt cx="1786282" cy="1262055"/>
          </a:xfrm>
        </p:grpSpPr>
        <p:sp>
          <p:nvSpPr>
            <p:cNvPr id="404" name="Google Shape;955;p19">
              <a:extLst>
                <a:ext uri="{FF2B5EF4-FFF2-40B4-BE49-F238E27FC236}">
                  <a16:creationId xmlns:a16="http://schemas.microsoft.com/office/drawing/2014/main" id="{2826D686-BA05-8E9B-58D2-A0DFE122CCDD}"/>
                </a:ext>
              </a:extLst>
            </p:cNvPr>
            <p:cNvSpPr txBox="1"/>
            <p:nvPr/>
          </p:nvSpPr>
          <p:spPr>
            <a:xfrm>
              <a:off x="2115571" y="3257729"/>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ENVIRONMENTAL</a:t>
              </a:r>
              <a:endPar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Arial"/>
              </a:endParaRPr>
            </a:p>
          </p:txBody>
        </p:sp>
        <p:sp>
          <p:nvSpPr>
            <p:cNvPr id="405" name="Google Shape;1312;p20">
              <a:extLst>
                <a:ext uri="{FF2B5EF4-FFF2-40B4-BE49-F238E27FC236}">
                  <a16:creationId xmlns:a16="http://schemas.microsoft.com/office/drawing/2014/main" id="{C441B0CD-33D4-8BA3-54DC-BC307EF83EDC}"/>
                </a:ext>
              </a:extLst>
            </p:cNvPr>
            <p:cNvSpPr/>
            <p:nvPr/>
          </p:nvSpPr>
          <p:spPr>
            <a:xfrm>
              <a:off x="2541681" y="23034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406" name="Grupo 97">
              <a:extLst>
                <a:ext uri="{FF2B5EF4-FFF2-40B4-BE49-F238E27FC236}">
                  <a16:creationId xmlns:a16="http://schemas.microsoft.com/office/drawing/2014/main" id="{15B48594-556F-CD9F-3136-1CF63FB05902}"/>
                </a:ext>
              </a:extLst>
            </p:cNvPr>
            <p:cNvGrpSpPr/>
            <p:nvPr/>
          </p:nvGrpSpPr>
          <p:grpSpPr>
            <a:xfrm>
              <a:off x="2698807" y="2451190"/>
              <a:ext cx="586217" cy="585950"/>
              <a:chOff x="2723878" y="2477576"/>
              <a:chExt cx="586217" cy="585950"/>
            </a:xfrm>
          </p:grpSpPr>
          <p:sp>
            <p:nvSpPr>
              <p:cNvPr id="407" name="Google Shape;957;p19">
                <a:extLst>
                  <a:ext uri="{FF2B5EF4-FFF2-40B4-BE49-F238E27FC236}">
                    <a16:creationId xmlns:a16="http://schemas.microsoft.com/office/drawing/2014/main" id="{EB0F5203-70E8-AB71-8ADE-003B8C49714F}"/>
                  </a:ext>
                </a:extLst>
              </p:cNvPr>
              <p:cNvSpPr/>
              <p:nvPr/>
            </p:nvSpPr>
            <p:spPr>
              <a:xfrm>
                <a:off x="2723878" y="2477576"/>
                <a:ext cx="586217" cy="585950"/>
              </a:xfrm>
              <a:custGeom>
                <a:avLst/>
                <a:gdLst/>
                <a:ahLst/>
                <a:cxnLst/>
                <a:rect l="l" t="t" r="r" b="b"/>
                <a:pathLst>
                  <a:path w="993327" h="992875" extrusionOk="0">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08" name="Google Shape;958;p19">
                <a:extLst>
                  <a:ext uri="{FF2B5EF4-FFF2-40B4-BE49-F238E27FC236}">
                    <a16:creationId xmlns:a16="http://schemas.microsoft.com/office/drawing/2014/main" id="{74484FBE-0B34-C4C8-3189-E0BAEE905938}"/>
                  </a:ext>
                </a:extLst>
              </p:cNvPr>
              <p:cNvSpPr/>
              <p:nvPr/>
            </p:nvSpPr>
            <p:spPr>
              <a:xfrm>
                <a:off x="2843376" y="2502469"/>
                <a:ext cx="197842" cy="194474"/>
              </a:xfrm>
              <a:custGeom>
                <a:avLst/>
                <a:gdLst/>
                <a:ahLst/>
                <a:cxnLst/>
                <a:rect l="l" t="t" r="r" b="b"/>
                <a:pathLst>
                  <a:path w="335238" h="329531" extrusionOk="0">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09" name="Google Shape;959;p19">
                <a:extLst>
                  <a:ext uri="{FF2B5EF4-FFF2-40B4-BE49-F238E27FC236}">
                    <a16:creationId xmlns:a16="http://schemas.microsoft.com/office/drawing/2014/main" id="{E74B0BE2-C67C-5AB1-4817-75D9C21F1BC8}"/>
                  </a:ext>
                </a:extLst>
              </p:cNvPr>
              <p:cNvSpPr/>
              <p:nvPr/>
            </p:nvSpPr>
            <p:spPr>
              <a:xfrm>
                <a:off x="3055288" y="2560090"/>
                <a:ext cx="216250" cy="160058"/>
              </a:xfrm>
              <a:custGeom>
                <a:avLst/>
                <a:gdLst/>
                <a:ahLst/>
                <a:cxnLst/>
                <a:rect l="l" t="t" r="r" b="b"/>
                <a:pathLst>
                  <a:path w="366429" h="271213" extrusionOk="0">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10" name="Google Shape;960;p19">
                <a:extLst>
                  <a:ext uri="{FF2B5EF4-FFF2-40B4-BE49-F238E27FC236}">
                    <a16:creationId xmlns:a16="http://schemas.microsoft.com/office/drawing/2014/main" id="{43319B57-73C5-DA9C-6F56-A75A6609A29B}"/>
                  </a:ext>
                </a:extLst>
              </p:cNvPr>
              <p:cNvSpPr/>
              <p:nvPr/>
            </p:nvSpPr>
            <p:spPr>
              <a:xfrm>
                <a:off x="2746050" y="2840691"/>
                <a:ext cx="77890" cy="190354"/>
              </a:xfrm>
              <a:custGeom>
                <a:avLst/>
                <a:gdLst/>
                <a:ahLst/>
                <a:cxnLst/>
                <a:rect l="l" t="t" r="r" b="b"/>
                <a:pathLst>
                  <a:path w="131982" h="322549" extrusionOk="0">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411" name="Grupo 102">
            <a:extLst>
              <a:ext uri="{FF2B5EF4-FFF2-40B4-BE49-F238E27FC236}">
                <a16:creationId xmlns:a16="http://schemas.microsoft.com/office/drawing/2014/main" id="{48B326C0-4EE3-0AF7-AB27-D16DD533407A}"/>
              </a:ext>
            </a:extLst>
          </p:cNvPr>
          <p:cNvGrpSpPr/>
          <p:nvPr/>
        </p:nvGrpSpPr>
        <p:grpSpPr>
          <a:xfrm>
            <a:off x="917133" y="5438937"/>
            <a:ext cx="1786282" cy="1259405"/>
            <a:chOff x="502812" y="4760384"/>
            <a:chExt cx="1786282" cy="1259405"/>
          </a:xfrm>
        </p:grpSpPr>
        <p:grpSp>
          <p:nvGrpSpPr>
            <p:cNvPr id="412" name="Grupo 103">
              <a:extLst>
                <a:ext uri="{FF2B5EF4-FFF2-40B4-BE49-F238E27FC236}">
                  <a16:creationId xmlns:a16="http://schemas.microsoft.com/office/drawing/2014/main" id="{70033F93-C1F3-75C7-C635-91C590796761}"/>
                </a:ext>
              </a:extLst>
            </p:cNvPr>
            <p:cNvGrpSpPr/>
            <p:nvPr/>
          </p:nvGrpSpPr>
          <p:grpSpPr>
            <a:xfrm>
              <a:off x="933812" y="4760384"/>
              <a:ext cx="914400" cy="914400"/>
              <a:chOff x="1288196" y="7735083"/>
              <a:chExt cx="914400" cy="914400"/>
            </a:xfrm>
          </p:grpSpPr>
          <p:sp>
            <p:nvSpPr>
              <p:cNvPr id="414" name="Google Shape;1312;p20">
                <a:extLst>
                  <a:ext uri="{FF2B5EF4-FFF2-40B4-BE49-F238E27FC236}">
                    <a16:creationId xmlns:a16="http://schemas.microsoft.com/office/drawing/2014/main" id="{60A7E07F-2475-CD4A-5D90-31951A42F09F}"/>
                  </a:ext>
                </a:extLst>
              </p:cNvPr>
              <p:cNvSpPr/>
              <p:nvPr/>
            </p:nvSpPr>
            <p:spPr>
              <a:xfrm>
                <a:off x="1288196" y="773508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pic>
            <p:nvPicPr>
              <p:cNvPr id="415" name="Imagen 106">
                <a:extLst>
                  <a:ext uri="{FF2B5EF4-FFF2-40B4-BE49-F238E27FC236}">
                    <a16:creationId xmlns:a16="http://schemas.microsoft.com/office/drawing/2014/main" id="{E582F0B1-C70C-2F9C-7A0A-9EC79EF973BD}"/>
                  </a:ext>
                </a:extLst>
              </p:cNvPr>
              <p:cNvPicPr>
                <a:picLocks noChangeAspect="1"/>
              </p:cNvPicPr>
              <p:nvPr/>
            </p:nvPicPr>
            <p:blipFill>
              <a:blip r:embed="rId3">
                <a:duotone>
                  <a:prstClr val="black"/>
                  <a:srgbClr val="FF9933">
                    <a:tint val="45000"/>
                    <a:satMod val="400000"/>
                  </a:srgbClr>
                </a:duotone>
                <a:extLst>
                  <a:ext uri="{BEBA8EAE-BF5A-486C-A8C5-ECC9F3942E4B}">
                    <a14:imgProps xmlns:a14="http://schemas.microsoft.com/office/drawing/2010/main">
                      <a14:imgLayer r:embed="rId4">
                        <a14:imgEffect>
                          <a14:colorTemperature colorTemp="1769"/>
                        </a14:imgEffect>
                        <a14:imgEffect>
                          <a14:saturation sat="0"/>
                        </a14:imgEffect>
                        <a14:imgEffect>
                          <a14:brightnessContrast bright="40000" contrast="40000"/>
                        </a14:imgEffect>
                      </a14:imgLayer>
                    </a14:imgProps>
                  </a:ext>
                </a:extLst>
              </a:blip>
              <a:stretch>
                <a:fillRect/>
              </a:stretch>
            </p:blipFill>
            <p:spPr>
              <a:xfrm>
                <a:off x="1396968" y="7912466"/>
                <a:ext cx="674088" cy="674088"/>
              </a:xfrm>
              <a:prstGeom prst="rect">
                <a:avLst/>
              </a:prstGeom>
              <a:ln>
                <a:noFill/>
              </a:ln>
              <a:effectLst>
                <a:softEdge rad="0"/>
              </a:effectLst>
            </p:spPr>
          </p:pic>
        </p:grpSp>
        <p:sp>
          <p:nvSpPr>
            <p:cNvPr id="413" name="Google Shape;1246;p20">
              <a:extLst>
                <a:ext uri="{FF2B5EF4-FFF2-40B4-BE49-F238E27FC236}">
                  <a16:creationId xmlns:a16="http://schemas.microsoft.com/office/drawing/2014/main" id="{B3D47CAE-F412-22E7-4825-414A75E39B32}"/>
                </a:ext>
              </a:extLst>
            </p:cNvPr>
            <p:cNvSpPr txBox="1"/>
            <p:nvPr/>
          </p:nvSpPr>
          <p:spPr>
            <a:xfrm>
              <a:off x="502812" y="571201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DIGITAL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416" name="Grupo 107">
            <a:extLst>
              <a:ext uri="{FF2B5EF4-FFF2-40B4-BE49-F238E27FC236}">
                <a16:creationId xmlns:a16="http://schemas.microsoft.com/office/drawing/2014/main" id="{0846BBAE-1247-D611-5F88-6AFC915B4AA8}"/>
              </a:ext>
            </a:extLst>
          </p:cNvPr>
          <p:cNvGrpSpPr/>
          <p:nvPr/>
        </p:nvGrpSpPr>
        <p:grpSpPr>
          <a:xfrm>
            <a:off x="5422923" y="5438937"/>
            <a:ext cx="1786200" cy="1264253"/>
            <a:chOff x="679184" y="4446992"/>
            <a:chExt cx="1786200" cy="1264253"/>
          </a:xfrm>
        </p:grpSpPr>
        <p:grpSp>
          <p:nvGrpSpPr>
            <p:cNvPr id="417" name="Grupo 108">
              <a:extLst>
                <a:ext uri="{FF2B5EF4-FFF2-40B4-BE49-F238E27FC236}">
                  <a16:creationId xmlns:a16="http://schemas.microsoft.com/office/drawing/2014/main" id="{7A3C3009-0FC9-70EC-6C64-4881A10631D8}"/>
                </a:ext>
              </a:extLst>
            </p:cNvPr>
            <p:cNvGrpSpPr/>
            <p:nvPr/>
          </p:nvGrpSpPr>
          <p:grpSpPr>
            <a:xfrm>
              <a:off x="1115084" y="4446992"/>
              <a:ext cx="914400" cy="914400"/>
              <a:chOff x="1156761" y="8727751"/>
              <a:chExt cx="914400" cy="914400"/>
            </a:xfrm>
          </p:grpSpPr>
          <p:pic>
            <p:nvPicPr>
              <p:cNvPr id="419" name="Imagen 110">
                <a:extLst>
                  <a:ext uri="{FF2B5EF4-FFF2-40B4-BE49-F238E27FC236}">
                    <a16:creationId xmlns:a16="http://schemas.microsoft.com/office/drawing/2014/main" id="{4E48C99F-F8C0-F04E-C40F-77C93110D9EA}"/>
                  </a:ext>
                </a:extLst>
              </p:cNvPr>
              <p:cNvPicPr>
                <a:picLocks noChangeAspect="1"/>
              </p:cNvPicPr>
              <p:nvPr/>
            </p:nvPicPr>
            <p:blipFill>
              <a:blip r:embed="rId5">
                <a:clrChange>
                  <a:clrFrom>
                    <a:srgbClr val="E6F4FF"/>
                  </a:clrFrom>
                  <a:clrTo>
                    <a:srgbClr val="E6F4FF">
                      <a:alpha val="0"/>
                    </a:srgbClr>
                  </a:clrTo>
                </a:clrChange>
                <a:duotone>
                  <a:prstClr val="black"/>
                  <a:srgbClr val="FF9933">
                    <a:tint val="45000"/>
                    <a:satMod val="400000"/>
                  </a:srgbClr>
                </a:duotone>
                <a:extLst>
                  <a:ext uri="{BEBA8EAE-BF5A-486C-A8C5-ECC9F3942E4B}">
                    <a14:imgProps xmlns:a14="http://schemas.microsoft.com/office/drawing/2010/main">
                      <a14:imgLayer r:embed="rId6">
                        <a14:imgEffect>
                          <a14:colorTemperature colorTemp="4700"/>
                        </a14:imgEffect>
                        <a14:imgEffect>
                          <a14:saturation sat="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267739" y="8868046"/>
                <a:ext cx="692443" cy="692443"/>
              </a:xfrm>
              <a:prstGeom prst="rect">
                <a:avLst/>
              </a:prstGeom>
              <a:effectLst>
                <a:softEdge rad="0"/>
              </a:effectLst>
              <a:scene3d>
                <a:camera prst="orthographicFront"/>
                <a:lightRig rig="threePt" dir="t"/>
              </a:scene3d>
              <a:sp3d>
                <a:extrusionClr>
                  <a:schemeClr val="accent2">
                    <a:lumMod val="50000"/>
                  </a:schemeClr>
                </a:extrusionClr>
                <a:contourClr>
                  <a:srgbClr val="36646A"/>
                </a:contourClr>
              </a:sp3d>
            </p:spPr>
          </p:pic>
          <p:sp>
            <p:nvSpPr>
              <p:cNvPr id="420" name="Google Shape;1312;p20">
                <a:extLst>
                  <a:ext uri="{FF2B5EF4-FFF2-40B4-BE49-F238E27FC236}">
                    <a16:creationId xmlns:a16="http://schemas.microsoft.com/office/drawing/2014/main" id="{33AF9CFF-2600-5AA4-35E3-63409F703093}"/>
                  </a:ext>
                </a:extLst>
              </p:cNvPr>
              <p:cNvSpPr/>
              <p:nvPr/>
            </p:nvSpPr>
            <p:spPr>
              <a:xfrm>
                <a:off x="1156761" y="87277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sp>
          <p:nvSpPr>
            <p:cNvPr id="418" name="Google Shape;1282;p20">
              <a:extLst>
                <a:ext uri="{FF2B5EF4-FFF2-40B4-BE49-F238E27FC236}">
                  <a16:creationId xmlns:a16="http://schemas.microsoft.com/office/drawing/2014/main" id="{ECE74584-03D8-7BB3-49CE-506A8D759A0B}"/>
                </a:ext>
              </a:extLst>
            </p:cNvPr>
            <p:cNvSpPr txBox="1"/>
            <p:nvPr/>
          </p:nvSpPr>
          <p:spPr>
            <a:xfrm>
              <a:off x="679184" y="5403445"/>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POLLUTION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421" name="Google Shape;1299;p20">
            <a:extLst>
              <a:ext uri="{FF2B5EF4-FFF2-40B4-BE49-F238E27FC236}">
                <a16:creationId xmlns:a16="http://schemas.microsoft.com/office/drawing/2014/main" id="{5EA162A2-B522-9AD6-6BC8-5AFDDB10A71E}"/>
              </a:ext>
            </a:extLst>
          </p:cNvPr>
          <p:cNvGrpSpPr/>
          <p:nvPr/>
        </p:nvGrpSpPr>
        <p:grpSpPr>
          <a:xfrm>
            <a:off x="2373590" y="6931523"/>
            <a:ext cx="1786200" cy="1256990"/>
            <a:chOff x="3849338" y="8684109"/>
            <a:chExt cx="1786200" cy="1256990"/>
          </a:xfrm>
        </p:grpSpPr>
        <p:sp>
          <p:nvSpPr>
            <p:cNvPr id="422" name="Google Shape;1300;p20">
              <a:extLst>
                <a:ext uri="{FF2B5EF4-FFF2-40B4-BE49-F238E27FC236}">
                  <a16:creationId xmlns:a16="http://schemas.microsoft.com/office/drawing/2014/main" id="{2B27ADBA-2672-AC83-C03D-6E44DA16D284}"/>
                </a:ext>
              </a:extLst>
            </p:cNvPr>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23" name="Google Shape;1301;p20">
              <a:extLst>
                <a:ext uri="{FF2B5EF4-FFF2-40B4-BE49-F238E27FC236}">
                  <a16:creationId xmlns:a16="http://schemas.microsoft.com/office/drawing/2014/main" id="{5693DAB6-2031-393B-546B-E8555CEB8EB1}"/>
                </a:ext>
              </a:extLst>
            </p:cNvPr>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24" name="Google Shape;1302;p20">
              <a:extLst>
                <a:ext uri="{FF2B5EF4-FFF2-40B4-BE49-F238E27FC236}">
                  <a16:creationId xmlns:a16="http://schemas.microsoft.com/office/drawing/2014/main" id="{83D09C2A-DDA7-FB43-D384-253F19F8A257}"/>
                </a:ext>
              </a:extLst>
            </p:cNvPr>
            <p:cNvGrpSpPr/>
            <p:nvPr/>
          </p:nvGrpSpPr>
          <p:grpSpPr>
            <a:xfrm>
              <a:off x="4464143" y="8873612"/>
              <a:ext cx="560946" cy="503292"/>
              <a:chOff x="5591874" y="2370217"/>
              <a:chExt cx="948345" cy="850874"/>
            </a:xfrm>
          </p:grpSpPr>
          <p:sp>
            <p:nvSpPr>
              <p:cNvPr id="425" name="Google Shape;1303;p20">
                <a:extLst>
                  <a:ext uri="{FF2B5EF4-FFF2-40B4-BE49-F238E27FC236}">
                    <a16:creationId xmlns:a16="http://schemas.microsoft.com/office/drawing/2014/main" id="{D8AE0900-AC7F-7FFF-60DB-3142807C90F2}"/>
                  </a:ext>
                </a:extLst>
              </p:cNvPr>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26" name="Google Shape;1304;p20">
                <a:extLst>
                  <a:ext uri="{FF2B5EF4-FFF2-40B4-BE49-F238E27FC236}">
                    <a16:creationId xmlns:a16="http://schemas.microsoft.com/office/drawing/2014/main" id="{CBF412B4-DA64-4115-33A8-91353D6E3D13}"/>
                  </a:ext>
                </a:extLst>
              </p:cNvPr>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427" name="Google Shape;1305;p20">
                <a:extLst>
                  <a:ext uri="{FF2B5EF4-FFF2-40B4-BE49-F238E27FC236}">
                    <a16:creationId xmlns:a16="http://schemas.microsoft.com/office/drawing/2014/main" id="{3C0E171A-1C55-F826-CBA5-C12C8E53406D}"/>
                  </a:ext>
                </a:extLst>
              </p:cNvPr>
              <p:cNvGrpSpPr/>
              <p:nvPr/>
            </p:nvGrpSpPr>
            <p:grpSpPr>
              <a:xfrm>
                <a:off x="5591874" y="2370217"/>
                <a:ext cx="948345" cy="850874"/>
                <a:chOff x="5591874" y="2370217"/>
                <a:chExt cx="948345" cy="850874"/>
              </a:xfrm>
            </p:grpSpPr>
            <p:sp>
              <p:nvSpPr>
                <p:cNvPr id="428" name="Google Shape;1306;p20">
                  <a:extLst>
                    <a:ext uri="{FF2B5EF4-FFF2-40B4-BE49-F238E27FC236}">
                      <a16:creationId xmlns:a16="http://schemas.microsoft.com/office/drawing/2014/main" id="{2040374E-EDA1-977B-8340-F5A5C4EDC631}"/>
                    </a:ext>
                  </a:extLst>
                </p:cNvPr>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29" name="Google Shape;1307;p20">
                  <a:extLst>
                    <a:ext uri="{FF2B5EF4-FFF2-40B4-BE49-F238E27FC236}">
                      <a16:creationId xmlns:a16="http://schemas.microsoft.com/office/drawing/2014/main" id="{3AF39D5D-3272-560A-1BA9-296C005D8364}"/>
                    </a:ext>
                  </a:extLst>
                </p:cNvPr>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0" name="Google Shape;1308;p20">
                  <a:extLst>
                    <a:ext uri="{FF2B5EF4-FFF2-40B4-BE49-F238E27FC236}">
                      <a16:creationId xmlns:a16="http://schemas.microsoft.com/office/drawing/2014/main" id="{054E4725-6A7F-B563-C526-3D546B11688C}"/>
                    </a:ext>
                  </a:extLst>
                </p:cNvPr>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1" name="Google Shape;1309;p20">
                  <a:extLst>
                    <a:ext uri="{FF2B5EF4-FFF2-40B4-BE49-F238E27FC236}">
                      <a16:creationId xmlns:a16="http://schemas.microsoft.com/office/drawing/2014/main" id="{0AE7DBC9-0C86-7220-2BB8-2792A15E6B40}"/>
                    </a:ext>
                  </a:extLst>
                </p:cNvPr>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2" name="Google Shape;1310;p20">
                  <a:extLst>
                    <a:ext uri="{FF2B5EF4-FFF2-40B4-BE49-F238E27FC236}">
                      <a16:creationId xmlns:a16="http://schemas.microsoft.com/office/drawing/2014/main" id="{F82B3A1D-000F-3D06-19A3-7FC1A31C2321}"/>
                    </a:ext>
                  </a:extLst>
                </p:cNvPr>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433" name="Google Shape;1332;p20">
            <a:extLst>
              <a:ext uri="{FF2B5EF4-FFF2-40B4-BE49-F238E27FC236}">
                <a16:creationId xmlns:a16="http://schemas.microsoft.com/office/drawing/2014/main" id="{9C9E1E43-EAE4-E4BC-62A8-F33BEF7E2140}"/>
              </a:ext>
            </a:extLst>
          </p:cNvPr>
          <p:cNvGrpSpPr/>
          <p:nvPr/>
        </p:nvGrpSpPr>
        <p:grpSpPr>
          <a:xfrm>
            <a:off x="3886754" y="6928246"/>
            <a:ext cx="1786200" cy="1256990"/>
            <a:chOff x="2113631" y="7179934"/>
            <a:chExt cx="1786200" cy="1256990"/>
          </a:xfrm>
        </p:grpSpPr>
        <p:sp>
          <p:nvSpPr>
            <p:cNvPr id="434" name="Google Shape;1333;p20">
              <a:extLst>
                <a:ext uri="{FF2B5EF4-FFF2-40B4-BE49-F238E27FC236}">
                  <a16:creationId xmlns:a16="http://schemas.microsoft.com/office/drawing/2014/main" id="{C1A48E12-6641-13BE-2072-31A4EAD11446}"/>
                </a:ext>
              </a:extLst>
            </p:cNvPr>
            <p:cNvSpPr/>
            <p:nvPr/>
          </p:nvSpPr>
          <p:spPr>
            <a:xfrm>
              <a:off x="254957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35" name="Google Shape;1334;p20">
              <a:extLst>
                <a:ext uri="{FF2B5EF4-FFF2-40B4-BE49-F238E27FC236}">
                  <a16:creationId xmlns:a16="http://schemas.microsoft.com/office/drawing/2014/main" id="{ACE80868-CF98-BA1C-2BA0-B2F6F7868557}"/>
                </a:ext>
              </a:extLst>
            </p:cNvPr>
            <p:cNvSpPr txBox="1"/>
            <p:nvPr/>
          </p:nvSpPr>
          <p:spPr>
            <a:xfrm>
              <a:off x="211363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36" name="Google Shape;1335;p20">
              <a:extLst>
                <a:ext uri="{FF2B5EF4-FFF2-40B4-BE49-F238E27FC236}">
                  <a16:creationId xmlns:a16="http://schemas.microsoft.com/office/drawing/2014/main" id="{AAC91CB6-8A24-2E51-62AD-8EA988EC7059}"/>
                </a:ext>
              </a:extLst>
            </p:cNvPr>
            <p:cNvGrpSpPr/>
            <p:nvPr/>
          </p:nvGrpSpPr>
          <p:grpSpPr>
            <a:xfrm>
              <a:off x="2670334" y="7311714"/>
              <a:ext cx="671901" cy="671008"/>
              <a:chOff x="2058987" y="3629917"/>
              <a:chExt cx="3657599" cy="3652738"/>
            </a:xfrm>
          </p:grpSpPr>
          <p:sp>
            <p:nvSpPr>
              <p:cNvPr id="437" name="Google Shape;1336;p20">
                <a:extLst>
                  <a:ext uri="{FF2B5EF4-FFF2-40B4-BE49-F238E27FC236}">
                    <a16:creationId xmlns:a16="http://schemas.microsoft.com/office/drawing/2014/main" id="{45E698CE-3536-D28A-1B44-1DE8E40663AF}"/>
                  </a:ext>
                </a:extLst>
              </p:cNvPr>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38" name="Google Shape;1337;p20">
                <a:extLst>
                  <a:ext uri="{FF2B5EF4-FFF2-40B4-BE49-F238E27FC236}">
                    <a16:creationId xmlns:a16="http://schemas.microsoft.com/office/drawing/2014/main" id="{7542F0EC-A8B6-35B0-9045-B857D130B7A7}"/>
                  </a:ext>
                </a:extLst>
              </p:cNvPr>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39" name="Google Shape;1338;p20">
                <a:extLst>
                  <a:ext uri="{FF2B5EF4-FFF2-40B4-BE49-F238E27FC236}">
                    <a16:creationId xmlns:a16="http://schemas.microsoft.com/office/drawing/2014/main" id="{DB50A6FB-7FC9-1B36-8FC1-A4EE180DFBF8}"/>
                  </a:ext>
                </a:extLst>
              </p:cNvPr>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40" name="Google Shape;1339;p20">
                <a:extLst>
                  <a:ext uri="{FF2B5EF4-FFF2-40B4-BE49-F238E27FC236}">
                    <a16:creationId xmlns:a16="http://schemas.microsoft.com/office/drawing/2014/main" id="{077DCB90-C457-32D3-A64A-EB9C67EB2A1E}"/>
                  </a:ext>
                </a:extLst>
              </p:cNvPr>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41" name="Google Shape;1340;p20">
                <a:extLst>
                  <a:ext uri="{FF2B5EF4-FFF2-40B4-BE49-F238E27FC236}">
                    <a16:creationId xmlns:a16="http://schemas.microsoft.com/office/drawing/2014/main" id="{CE5B842B-8755-3E96-9237-F273897D250F}"/>
                  </a:ext>
                </a:extLst>
              </p:cNvPr>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sp>
        <p:nvSpPr>
          <p:cNvPr id="442" name="Text Placeholder 4">
            <a:extLst>
              <a:ext uri="{FF2B5EF4-FFF2-40B4-BE49-F238E27FC236}">
                <a16:creationId xmlns:a16="http://schemas.microsoft.com/office/drawing/2014/main" id="{C9519740-1744-8DBE-5517-282E023D4230}"/>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443" name="Text Placeholder 6">
            <a:extLst>
              <a:ext uri="{FF2B5EF4-FFF2-40B4-BE49-F238E27FC236}">
                <a16:creationId xmlns:a16="http://schemas.microsoft.com/office/drawing/2014/main" id="{7C416F6E-6EC4-194B-C268-9237784C3902}"/>
              </a:ext>
            </a:extLst>
          </p:cNvPr>
          <p:cNvSpPr txBox="1">
            <a:spLocks/>
          </p:cNvSpPr>
          <p:nvPr/>
        </p:nvSpPr>
        <p:spPr>
          <a:xfrm>
            <a:off x="879244" y="2182368"/>
            <a:ext cx="6192116"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apply LCA methodology to determine the environmental impacts of a product or service considering its life cycle, to suggest measures to improvement and to understand how they can contribute to obtain more sustainable products and services.</a:t>
            </a:r>
          </a:p>
          <a:p>
            <a:pPr algn="l">
              <a:lnSpc>
                <a:spcPts val="1480"/>
              </a:lnSpc>
            </a:pPr>
            <a:endParaRPr lang="en-GB" sz="1400" b="1" i="1"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21354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4BEFD-2A04-9E34-6785-05FD7AC5F2CA}"/>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6426FD27-05EA-DD88-8C62-9FA45D674C2B}"/>
              </a:ext>
            </a:extLst>
          </p:cNvPr>
          <p:cNvSpPr txBox="1">
            <a:spLocks/>
          </p:cNvSpPr>
          <p:nvPr/>
        </p:nvSpPr>
        <p:spPr>
          <a:xfrm>
            <a:off x="933112" y="1692473"/>
            <a:ext cx="6203412"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1_Basic Level                                             Perform a LCA study _Goal and Scope definition</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DFCD94E5-649B-000F-05D7-FB0E3E05D4D1}"/>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C5E2458-9FB9-55ED-7E58-4C4329B5020F}"/>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3BE2929-17B0-6531-1198-B7653BFC2D3F}"/>
              </a:ext>
            </a:extLst>
          </p:cNvPr>
          <p:cNvCxnSpPr>
            <a:cxnSpLocks/>
          </p:cNvCxnSpPr>
          <p:nvPr/>
        </p:nvCxnSpPr>
        <p:spPr>
          <a:xfrm>
            <a:off x="2302189" y="4657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7" name="CaixaDeTexto 3">
            <a:extLst>
              <a:ext uri="{FF2B5EF4-FFF2-40B4-BE49-F238E27FC236}">
                <a16:creationId xmlns:a16="http://schemas.microsoft.com/office/drawing/2014/main" id="{FCACB9FB-CBCF-16D1-DC20-10EA197B6EC8}"/>
              </a:ext>
            </a:extLst>
          </p:cNvPr>
          <p:cNvSpPr txBox="1"/>
          <p:nvPr/>
        </p:nvSpPr>
        <p:spPr>
          <a:xfrm>
            <a:off x="985528" y="2755036"/>
            <a:ext cx="6123600" cy="51321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goal and scope definition</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Organize groups</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indicates goal and scope definition of the study </a:t>
            </a: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Students in integrated and collaborative approach will carry out the first phase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30 minutes.</a:t>
            </a: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1" name="Google Shape;2872;p71">
            <a:extLst>
              <a:ext uri="{FF2B5EF4-FFF2-40B4-BE49-F238E27FC236}">
                <a16:creationId xmlns:a16="http://schemas.microsoft.com/office/drawing/2014/main" id="{9C0E4FF5-AE2C-9EC1-FCFC-771E45501CC8}"/>
              </a:ext>
            </a:extLst>
          </p:cNvPr>
          <p:cNvSpPr txBox="1"/>
          <p:nvPr/>
        </p:nvSpPr>
        <p:spPr>
          <a:xfrm>
            <a:off x="1090018" y="8187915"/>
            <a:ext cx="3939971" cy="52362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Level I Assessment – Basic</a:t>
            </a:r>
            <a:endParaRPr lang="en-GB" sz="160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endParaRPr>
          </a:p>
        </p:txBody>
      </p:sp>
      <p:grpSp>
        <p:nvGrpSpPr>
          <p:cNvPr id="35" name="Google Shape;2697;p67">
            <a:extLst>
              <a:ext uri="{FF2B5EF4-FFF2-40B4-BE49-F238E27FC236}">
                <a16:creationId xmlns:a16="http://schemas.microsoft.com/office/drawing/2014/main" id="{A46E6EFC-2310-7D3E-7E18-4893D025FE74}"/>
              </a:ext>
            </a:extLst>
          </p:cNvPr>
          <p:cNvGrpSpPr/>
          <p:nvPr/>
        </p:nvGrpSpPr>
        <p:grpSpPr>
          <a:xfrm>
            <a:off x="3644325" y="8126852"/>
            <a:ext cx="2268000" cy="396000"/>
            <a:chOff x="1214440" y="4929800"/>
            <a:chExt cx="2096580" cy="418938"/>
          </a:xfrm>
        </p:grpSpPr>
        <p:sp>
          <p:nvSpPr>
            <p:cNvPr id="36" name="Google Shape;2698;p67">
              <a:extLst>
                <a:ext uri="{FF2B5EF4-FFF2-40B4-BE49-F238E27FC236}">
                  <a16:creationId xmlns:a16="http://schemas.microsoft.com/office/drawing/2014/main" id="{EE522DAC-579B-7A33-6C6E-6C5753D96E2B}"/>
                </a:ext>
              </a:extLst>
            </p:cNvPr>
            <p:cNvSpPr/>
            <p:nvPr/>
          </p:nvSpPr>
          <p:spPr>
            <a:xfrm>
              <a:off x="1214440" y="4929800"/>
              <a:ext cx="2096580"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7" name="Google Shape;2699;p67">
              <a:extLst>
                <a:ext uri="{FF2B5EF4-FFF2-40B4-BE49-F238E27FC236}">
                  <a16:creationId xmlns:a16="http://schemas.microsoft.com/office/drawing/2014/main" id="{85D75FF9-1757-C961-FE3A-BA0B498387B9}"/>
                </a:ext>
              </a:extLst>
            </p:cNvPr>
            <p:cNvSpPr txBox="1"/>
            <p:nvPr/>
          </p:nvSpPr>
          <p:spPr>
            <a:xfrm>
              <a:off x="1277000" y="4990630"/>
              <a:ext cx="2012513"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M3_C06_ASSESSMENT</a:t>
              </a:r>
            </a:p>
          </p:txBody>
        </p:sp>
      </p:grpSp>
      <p:grpSp>
        <p:nvGrpSpPr>
          <p:cNvPr id="3" name="Group 2">
            <a:extLst>
              <a:ext uri="{FF2B5EF4-FFF2-40B4-BE49-F238E27FC236}">
                <a16:creationId xmlns:a16="http://schemas.microsoft.com/office/drawing/2014/main" id="{B0FFE551-0B23-EB54-9CEA-56A97FF4C73D}"/>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8CA2AFC9-F9A9-AC2E-8586-79BED5211C4C}"/>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8392B9C8-B1D6-C818-B18D-905ADF742684}"/>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8" name="Text Placeholder 32">
                <a:extLst>
                  <a:ext uri="{FF2B5EF4-FFF2-40B4-BE49-F238E27FC236}">
                    <a16:creationId xmlns:a16="http://schemas.microsoft.com/office/drawing/2014/main" id="{46966F84-0D60-63FC-1A22-C6D31A83EE9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9" name="Straight Connector 18">
                <a:extLst>
                  <a:ext uri="{FF2B5EF4-FFF2-40B4-BE49-F238E27FC236}">
                    <a16:creationId xmlns:a16="http://schemas.microsoft.com/office/drawing/2014/main" id="{8A9898D4-F207-A274-1265-D5A205C6A7F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0" name="Text Placeholder 32">
                <a:extLst>
                  <a:ext uri="{FF2B5EF4-FFF2-40B4-BE49-F238E27FC236}">
                    <a16:creationId xmlns:a16="http://schemas.microsoft.com/office/drawing/2014/main" id="{544107DD-915B-4C23-EDB7-FFCFFC3B84C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699D68C8-D8AC-74AB-3C18-81FD9A0C5968}"/>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9414426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952A5-D7A1-9143-968E-8D7F0A16830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34FFB9EB-41E8-48C9-9479-50FD961425D0}"/>
              </a:ext>
            </a:extLst>
          </p:cNvPr>
          <p:cNvSpPr txBox="1">
            <a:spLocks/>
          </p:cNvSpPr>
          <p:nvPr/>
        </p:nvSpPr>
        <p:spPr>
          <a:xfrm>
            <a:off x="933112" y="1692473"/>
            <a:ext cx="3939971"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 _Level II </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Perform a LCA study</a:t>
            </a:r>
            <a:endParaRPr lang="en-GB" noProof="0" dirty="0">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33F5C9AC-8CE2-7727-C618-5A3C42448803}"/>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E62FF2F-1246-1AE2-AD6E-0009107D8F1E}"/>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3BB28FF-3CD6-3061-3CF1-80CF189EF389}"/>
              </a:ext>
            </a:extLst>
          </p:cNvPr>
          <p:cNvCxnSpPr>
            <a:cxnSpLocks/>
          </p:cNvCxnSpPr>
          <p:nvPr/>
        </p:nvCxnSpPr>
        <p:spPr>
          <a:xfrm>
            <a:off x="2302189" y="4657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3" name="CaixaDeTexto 3">
            <a:extLst>
              <a:ext uri="{FF2B5EF4-FFF2-40B4-BE49-F238E27FC236}">
                <a16:creationId xmlns:a16="http://schemas.microsoft.com/office/drawing/2014/main" id="{669C6ECC-375C-A45D-9DDE-5C5E501DA216}"/>
              </a:ext>
            </a:extLst>
          </p:cNvPr>
          <p:cNvSpPr txBox="1"/>
          <p:nvPr/>
        </p:nvSpPr>
        <p:spPr>
          <a:xfrm>
            <a:off x="985528" y="2755036"/>
            <a:ext cx="6123600" cy="53091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the inventory. </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inventory of the system</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fills a table with the results</a:t>
            </a:r>
          </a:p>
          <a:p>
            <a:pPr marL="184150" lvl="4"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buClr>
                <a:srgbClr val="F9AA73"/>
              </a:buClr>
              <a:buSzPts val="1100"/>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In this activity students in integrated and collaborative approach will carry out the second phase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60 minutes.</a:t>
            </a: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DB6A3CF1-6799-18E0-E213-4863AE219B56}"/>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DFE80370-FADD-9F6B-4894-2C3945D3063C}"/>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157723AE-F06B-4CE9-994B-4E1C2D8D460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CBC4D7D6-AFA5-1D38-83A9-82F48A551A6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6CB7183D-2D0C-E922-3D81-F889C97FBB64}"/>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85AE9065-53E1-C9B1-5ACB-55CFECF80B0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1759EF4B-4BD1-3360-D416-4BFB6E992E02}"/>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4078892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4A2A9-5FF3-0BE5-D78A-9AE9ED938711}"/>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A311E2F-3677-FA3D-8A24-83F9A88A4F50}"/>
              </a:ext>
            </a:extLst>
          </p:cNvPr>
          <p:cNvSpPr txBox="1">
            <a:spLocks/>
          </p:cNvSpPr>
          <p:nvPr/>
        </p:nvSpPr>
        <p:spPr>
          <a:xfrm>
            <a:off x="933112" y="1692473"/>
            <a:ext cx="4207848"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a:cs typeface="Calibri" panose="020F0502020204030204" pitchFamily="34" charset="0"/>
              </a:rPr>
              <a:t>Activity 3_Integration Activity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Perform a LCA study</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BA05869F-5651-6B2B-C531-23C27866591C}"/>
              </a:ext>
            </a:extLst>
          </p:cNvPr>
          <p:cNvCxnSpPr>
            <a:cxnSpLocks/>
          </p:cNvCxnSpPr>
          <p:nvPr/>
        </p:nvCxnSpPr>
        <p:spPr>
          <a:xfrm>
            <a:off x="2302189" y="6786285"/>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303B5F-DB0F-095C-26C4-EFB5A4318C38}"/>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649BAB-2405-A45C-EE32-7E0C89563DFF}"/>
              </a:ext>
            </a:extLst>
          </p:cNvPr>
          <p:cNvCxnSpPr>
            <a:cxnSpLocks/>
          </p:cNvCxnSpPr>
          <p:nvPr/>
        </p:nvCxnSpPr>
        <p:spPr>
          <a:xfrm>
            <a:off x="2302189" y="4852918"/>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4" name="CaixaDeTexto 3">
            <a:extLst>
              <a:ext uri="{FF2B5EF4-FFF2-40B4-BE49-F238E27FC236}">
                <a16:creationId xmlns:a16="http://schemas.microsoft.com/office/drawing/2014/main" id="{D31A5C44-EF13-5F44-B3A4-7A9E270B6677}"/>
              </a:ext>
            </a:extLst>
          </p:cNvPr>
          <p:cNvSpPr txBox="1"/>
          <p:nvPr/>
        </p:nvSpPr>
        <p:spPr>
          <a:xfrm>
            <a:off x="985528" y="2755036"/>
            <a:ext cx="6123600" cy="58400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Impact assessment and interpretation. This will generate more information and will contribute to improve environmental performance and more sustainable decisions and solutions.</a:t>
            </a:r>
          </a:p>
          <a:p>
            <a:pPr marL="12700" algn="just">
              <a:buSzPts val="1100"/>
            </a:pPr>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impact assessment using for example OPENLCA or other software</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interpretation </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prepares a PowerPoint presentation  with the findings</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makes the presentation </a:t>
            </a:r>
          </a:p>
          <a:p>
            <a:pPr marL="184150" lvl="4"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buClr>
                <a:srgbClr val="F9AA73"/>
              </a:buClr>
              <a:buSzPts val="1100"/>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In this activity students in integrated and collaborative approach will carry out the third and fourth phases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90 minutes.</a:t>
            </a:r>
          </a:p>
          <a:p>
            <a:endParaRPr lang="en-GB" sz="1150" noProof="0" dirty="0">
              <a:solidFill>
                <a:srgbClr val="1A3966"/>
              </a:solidFill>
              <a:latin typeface="Calibri" panose="020F0502020204030204" pitchFamily="34" charset="0"/>
              <a:cs typeface="Calibri" panose="020F0502020204030204" pitchFamily="34" charset="0"/>
              <a:sym typeface="Arial"/>
            </a:endParaRP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C0F20964-A166-8D69-69E5-748E0507CD6F}"/>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1352708F-0D33-20C4-A6F2-49F8BE7315EB}"/>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42883741-4981-0CA0-1EB6-94626D8DEA98}"/>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59DAD1A8-7C92-4048-7E07-48D0428FB01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8" name="Straight Connector 17">
                <a:extLst>
                  <a:ext uri="{FF2B5EF4-FFF2-40B4-BE49-F238E27FC236}">
                    <a16:creationId xmlns:a16="http://schemas.microsoft.com/office/drawing/2014/main" id="{4994F131-41D6-254E-EBFF-786B92CBF5A9}"/>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B2956EFE-4FBF-5E0E-BB5C-1500692D65F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43952A92-BFC2-8C70-354A-9D5C43A1607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4621487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52AEBFAC-F371-666F-164A-FD6CF2F084BE}"/>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37150BF7-C317-A5FD-3EAB-EDD5C2D07140}"/>
              </a:ext>
            </a:extLst>
          </p:cNvPr>
          <p:cNvCxnSpPr>
            <a:cxnSpLocks/>
          </p:cNvCxnSpPr>
          <p:nvPr/>
        </p:nvCxnSpPr>
        <p:spPr>
          <a:xfrm>
            <a:off x="2298895" y="512116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9950311-D10F-9F37-0BBD-58DDD0135FC8}"/>
              </a:ext>
            </a:extLst>
          </p:cNvPr>
          <p:cNvCxnSpPr>
            <a:cxnSpLocks/>
          </p:cNvCxnSpPr>
          <p:nvPr/>
        </p:nvCxnSpPr>
        <p:spPr>
          <a:xfrm>
            <a:off x="2302189" y="7867934"/>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6">
            <a:extLst>
              <a:ext uri="{FF2B5EF4-FFF2-40B4-BE49-F238E27FC236}">
                <a16:creationId xmlns:a16="http://schemas.microsoft.com/office/drawing/2014/main" id="{BE680D47-9E1D-91C1-AD46-A49BDF5FEE0B}"/>
              </a:ext>
            </a:extLst>
          </p:cNvPr>
          <p:cNvSpPr txBox="1">
            <a:spLocks/>
          </p:cNvSpPr>
          <p:nvPr/>
        </p:nvSpPr>
        <p:spPr>
          <a:xfrm>
            <a:off x="1112182" y="8190197"/>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sp>
        <p:nvSpPr>
          <p:cNvPr id="20" name="Text Placeholder 6">
            <a:extLst>
              <a:ext uri="{FF2B5EF4-FFF2-40B4-BE49-F238E27FC236}">
                <a16:creationId xmlns:a16="http://schemas.microsoft.com/office/drawing/2014/main" id="{22564B8C-4952-ED2F-62B4-46307AC7C007}"/>
              </a:ext>
            </a:extLst>
          </p:cNvPr>
          <p:cNvSpPr txBox="1">
            <a:spLocks/>
          </p:cNvSpPr>
          <p:nvPr/>
        </p:nvSpPr>
        <p:spPr>
          <a:xfrm>
            <a:off x="826666" y="7758546"/>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7" name="Text Placeholder 6">
            <a:extLst>
              <a:ext uri="{FF2B5EF4-FFF2-40B4-BE49-F238E27FC236}">
                <a16:creationId xmlns:a16="http://schemas.microsoft.com/office/drawing/2014/main" id="{6EC3E292-997E-9BDD-D842-60D06483B0C5}"/>
              </a:ext>
            </a:extLst>
          </p:cNvPr>
          <p:cNvSpPr txBox="1">
            <a:spLocks/>
          </p:cNvSpPr>
          <p:nvPr/>
        </p:nvSpPr>
        <p:spPr>
          <a:xfrm>
            <a:off x="875949" y="500754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p:txBody>
      </p:sp>
      <p:sp>
        <p:nvSpPr>
          <p:cNvPr id="30" name="Text Placeholder 6">
            <a:extLst>
              <a:ext uri="{FF2B5EF4-FFF2-40B4-BE49-F238E27FC236}">
                <a16:creationId xmlns:a16="http://schemas.microsoft.com/office/drawing/2014/main" id="{A0CC3C43-C453-5B1F-76A3-469E0C7CCAA2}"/>
              </a:ext>
            </a:extLst>
          </p:cNvPr>
          <p:cNvSpPr txBox="1">
            <a:spLocks/>
          </p:cNvSpPr>
          <p:nvPr/>
        </p:nvSpPr>
        <p:spPr>
          <a:xfrm>
            <a:off x="1112182" y="2801974"/>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(PBL)</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02P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14P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16P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20P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22P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31" name="Straight Connector 30">
            <a:extLst>
              <a:ext uri="{FF2B5EF4-FFF2-40B4-BE49-F238E27FC236}">
                <a16:creationId xmlns:a16="http://schemas.microsoft.com/office/drawing/2014/main" id="{C7A9030E-A11C-800E-B0E6-A80D1568F044}"/>
              </a:ext>
            </a:extLst>
          </p:cNvPr>
          <p:cNvCxnSpPr>
            <a:cxnSpLocks/>
          </p:cNvCxnSpPr>
          <p:nvPr/>
        </p:nvCxnSpPr>
        <p:spPr>
          <a:xfrm>
            <a:off x="2344384" y="24797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121F1261-9898-704E-3705-08628D347A11}"/>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p:txBody>
      </p:sp>
      <p:sp>
        <p:nvSpPr>
          <p:cNvPr id="33" name="Text Placeholder 6">
            <a:extLst>
              <a:ext uri="{FF2B5EF4-FFF2-40B4-BE49-F238E27FC236}">
                <a16:creationId xmlns:a16="http://schemas.microsoft.com/office/drawing/2014/main" id="{5253853D-B29F-9746-BF67-80F155F813E3}"/>
              </a:ext>
            </a:extLst>
          </p:cNvPr>
          <p:cNvSpPr txBox="1">
            <a:spLocks/>
          </p:cNvSpPr>
          <p:nvPr/>
        </p:nvSpPr>
        <p:spPr>
          <a:xfrm>
            <a:off x="1112182" y="5386760"/>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E107CA8A-93D7-15CB-A42F-9E35AB3764E2}"/>
              </a:ext>
            </a:extLst>
          </p:cNvPr>
          <p:cNvGrpSpPr/>
          <p:nvPr/>
        </p:nvGrpSpPr>
        <p:grpSpPr>
          <a:xfrm>
            <a:off x="569463" y="0"/>
            <a:ext cx="7206112" cy="1687885"/>
            <a:chOff x="632678" y="4589"/>
            <a:chExt cx="7206112" cy="1687885"/>
          </a:xfrm>
        </p:grpSpPr>
        <p:grpSp>
          <p:nvGrpSpPr>
            <p:cNvPr id="4" name="Group 3">
              <a:extLst>
                <a:ext uri="{FF2B5EF4-FFF2-40B4-BE49-F238E27FC236}">
                  <a16:creationId xmlns:a16="http://schemas.microsoft.com/office/drawing/2014/main" id="{537E6136-3F3A-EC6E-5CDE-875F1C1DD9C3}"/>
                </a:ext>
              </a:extLst>
            </p:cNvPr>
            <p:cNvGrpSpPr/>
            <p:nvPr/>
          </p:nvGrpSpPr>
          <p:grpSpPr>
            <a:xfrm>
              <a:off x="632678" y="4589"/>
              <a:ext cx="7206112" cy="1687885"/>
              <a:chOff x="632678" y="4589"/>
              <a:chExt cx="7206112" cy="1687885"/>
            </a:xfrm>
          </p:grpSpPr>
          <p:sp>
            <p:nvSpPr>
              <p:cNvPr id="6" name="Rectangle 107">
                <a:extLst>
                  <a:ext uri="{FF2B5EF4-FFF2-40B4-BE49-F238E27FC236}">
                    <a16:creationId xmlns:a16="http://schemas.microsoft.com/office/drawing/2014/main" id="{9AB468D8-5263-BDBF-7FBC-87D7D51A8F7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7" name="Text Placeholder 32">
                <a:extLst>
                  <a:ext uri="{FF2B5EF4-FFF2-40B4-BE49-F238E27FC236}">
                    <a16:creationId xmlns:a16="http://schemas.microsoft.com/office/drawing/2014/main" id="{69E49051-59B3-2D09-BE0B-1EBA1C1D8364}"/>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BB859288-070F-5721-C93B-FDE21B17DD8E}"/>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A3252B1D-7A88-D080-0C7D-784E368C307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5" name="Text Placeholder 1">
              <a:extLst>
                <a:ext uri="{FF2B5EF4-FFF2-40B4-BE49-F238E27FC236}">
                  <a16:creationId xmlns:a16="http://schemas.microsoft.com/office/drawing/2014/main" id="{FD71AC66-135C-B463-ACF7-1A923FB77A0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26894572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1DEA-B040-6356-D22F-C333484FB42F}"/>
            </a:ext>
          </a:extLst>
        </p:cNvPr>
        <p:cNvGrpSpPr/>
        <p:nvPr/>
      </p:nvGrpSpPr>
      <p:grpSpPr>
        <a:xfrm>
          <a:off x="0" y="0"/>
          <a:ext cx="0" cy="0"/>
          <a:chOff x="0" y="0"/>
          <a:chExt cx="0" cy="0"/>
        </a:xfrm>
      </p:grpSpPr>
      <p:sp>
        <p:nvSpPr>
          <p:cNvPr id="15" name="CuadroTexto 14">
            <a:extLst>
              <a:ext uri="{FF2B5EF4-FFF2-40B4-BE49-F238E27FC236}">
                <a16:creationId xmlns:a16="http://schemas.microsoft.com/office/drawing/2014/main" id="{AD6D43A0-52CC-6526-B876-97472620BF54}"/>
              </a:ext>
            </a:extLst>
          </p:cNvPr>
          <p:cNvSpPr txBox="1"/>
          <p:nvPr/>
        </p:nvSpPr>
        <p:spPr>
          <a:xfrm>
            <a:off x="-6862237" y="9470847"/>
            <a:ext cx="6016897"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p:txBody>
      </p:sp>
      <p:sp>
        <p:nvSpPr>
          <p:cNvPr id="17" name="CuadroTexto 16">
            <a:extLst>
              <a:ext uri="{FF2B5EF4-FFF2-40B4-BE49-F238E27FC236}">
                <a16:creationId xmlns:a16="http://schemas.microsoft.com/office/drawing/2014/main" id="{9DB85400-F36B-2EAA-1168-C60B14BA9A61}"/>
              </a:ext>
            </a:extLst>
          </p:cNvPr>
          <p:cNvSpPr txBox="1"/>
          <p:nvPr/>
        </p:nvSpPr>
        <p:spPr>
          <a:xfrm>
            <a:off x="-6785610" y="9901734"/>
            <a:ext cx="6016897"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p:txBody>
      </p:sp>
      <p:sp>
        <p:nvSpPr>
          <p:cNvPr id="18" name="Text Placeholder 12">
            <a:extLst>
              <a:ext uri="{FF2B5EF4-FFF2-40B4-BE49-F238E27FC236}">
                <a16:creationId xmlns:a16="http://schemas.microsoft.com/office/drawing/2014/main" id="{0C063208-2028-0239-4D3D-A0707F21DDAB}"/>
              </a:ext>
            </a:extLst>
          </p:cNvPr>
          <p:cNvSpPr txBox="1">
            <a:spLocks/>
          </p:cNvSpPr>
          <p:nvPr/>
        </p:nvSpPr>
        <p:spPr>
          <a:xfrm>
            <a:off x="750510" y="3310756"/>
            <a:ext cx="4978958"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1A3966"/>
                </a:solidFill>
                <a:effectLst/>
                <a:uLnTx/>
                <a:uFillTx/>
              </a:rPr>
              <a:t>. </a:t>
            </a:r>
          </a:p>
        </p:txBody>
      </p:sp>
      <p:sp>
        <p:nvSpPr>
          <p:cNvPr id="11" name="Google Shape;1416;p5">
            <a:extLst>
              <a:ext uri="{FF2B5EF4-FFF2-40B4-BE49-F238E27FC236}">
                <a16:creationId xmlns:a16="http://schemas.microsoft.com/office/drawing/2014/main" id="{5A01B914-4A3A-8912-2089-17A42DD368A7}"/>
              </a:ext>
            </a:extLst>
          </p:cNvPr>
          <p:cNvSpPr txBox="1">
            <a:spLocks/>
          </p:cNvSpPr>
          <p:nvPr/>
        </p:nvSpPr>
        <p:spPr>
          <a:xfrm>
            <a:off x="574675" y="6688471"/>
            <a:ext cx="4725089" cy="2859248"/>
          </a:xfrm>
          <a:prstGeom prst="rect">
            <a:avLst/>
          </a:prstGeom>
          <a:noFill/>
          <a:ln>
            <a:noFill/>
          </a:ln>
        </p:spPr>
        <p:txBody>
          <a:bodyPr spcFirstLastPara="1" wrap="square" lIns="91425" tIns="45700" rIns="91425" bIns="45700" anchor="t" anchorCtr="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3040"/>
              </a:lnSpc>
              <a:spcBef>
                <a:spcPts val="0"/>
              </a:spcBef>
              <a:buNone/>
            </a:pPr>
            <a:r>
              <a:rPr lang="en-GB" sz="3000" i="1" noProof="0" dirty="0">
                <a:solidFill>
                  <a:schemeClr val="bg1"/>
                </a:solidFill>
                <a:latin typeface="Calibri" panose="020F0502020204030204" pitchFamily="34" charset="0"/>
                <a:ea typeface="Calibri"/>
                <a:cs typeface="Calibri" panose="020F0502020204030204" pitchFamily="34" charset="0"/>
              </a:rPr>
              <a:t>Life Cycle Assessment</a:t>
            </a:r>
            <a:endParaRPr lang="en-GB" noProof="0" dirty="0">
              <a:latin typeface="Calibri" panose="020F0502020204030204" pitchFamily="34" charset="0"/>
              <a:cs typeface="Calibri" panose="020F0502020204030204" pitchFamily="34" charset="0"/>
            </a:endParaRPr>
          </a:p>
          <a:p>
            <a:pPr marL="0" indent="0">
              <a:lnSpc>
                <a:spcPts val="3040"/>
              </a:lnSpc>
              <a:spcBef>
                <a:spcPts val="0"/>
              </a:spcBef>
              <a:buClr>
                <a:schemeClr val="lt1"/>
              </a:buClr>
              <a:buSzPts val="3600"/>
              <a:buNone/>
            </a:pPr>
            <a:endParaRPr lang="en-GB" sz="3000" i="1" noProof="0" dirty="0">
              <a:solidFill>
                <a:schemeClr val="bg1"/>
              </a:solidFill>
              <a:latin typeface="Calibri" panose="020F0502020204030204" pitchFamily="34" charset="0"/>
              <a:cs typeface="Calibri" panose="020F0502020204030204" pitchFamily="34" charset="0"/>
            </a:endParaRPr>
          </a:p>
        </p:txBody>
      </p:sp>
      <p:sp>
        <p:nvSpPr>
          <p:cNvPr id="13" name="Text Placeholder 9">
            <a:extLst>
              <a:ext uri="{FF2B5EF4-FFF2-40B4-BE49-F238E27FC236}">
                <a16:creationId xmlns:a16="http://schemas.microsoft.com/office/drawing/2014/main" id="{F7290E19-ABE1-8B38-24A7-0E993F646417}"/>
              </a:ext>
            </a:extLst>
          </p:cNvPr>
          <p:cNvSpPr txBox="1">
            <a:spLocks/>
          </p:cNvSpPr>
          <p:nvPr/>
        </p:nvSpPr>
        <p:spPr>
          <a:xfrm>
            <a:off x="739359" y="954596"/>
            <a:ext cx="3029914" cy="841604"/>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3400" b="1" noProof="0" dirty="0">
                <a:solidFill>
                  <a:schemeClr val="bg1"/>
                </a:solidFill>
                <a:latin typeface="Calibri" panose="020F0502020204030204" pitchFamily="34" charset="0"/>
                <a:cs typeface="Calibri" panose="020F0502020204030204" pitchFamily="34" charset="0"/>
              </a:rPr>
              <a:t>Module 3</a:t>
            </a:r>
          </a:p>
        </p:txBody>
      </p:sp>
      <p:cxnSp>
        <p:nvCxnSpPr>
          <p:cNvPr id="14" name="Google Shape;1418;p5">
            <a:extLst>
              <a:ext uri="{FF2B5EF4-FFF2-40B4-BE49-F238E27FC236}">
                <a16:creationId xmlns:a16="http://schemas.microsoft.com/office/drawing/2014/main" id="{E2CD1BC4-1CD8-C149-B7F5-CD85B258E674}"/>
              </a:ext>
            </a:extLst>
          </p:cNvPr>
          <p:cNvCxnSpPr/>
          <p:nvPr/>
        </p:nvCxnSpPr>
        <p:spPr>
          <a:xfrm>
            <a:off x="11519" y="1558614"/>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Text Placeholder 4">
            <a:extLst>
              <a:ext uri="{FF2B5EF4-FFF2-40B4-BE49-F238E27FC236}">
                <a16:creationId xmlns:a16="http://schemas.microsoft.com/office/drawing/2014/main" id="{93D2DD08-B603-6E65-44AA-91333770233B}"/>
              </a:ext>
            </a:extLst>
          </p:cNvPr>
          <p:cNvSpPr txBox="1">
            <a:spLocks/>
          </p:cNvSpPr>
          <p:nvPr/>
        </p:nvSpPr>
        <p:spPr>
          <a:xfrm>
            <a:off x="441261" y="533635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Learning Objective</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6" name="Text Placeholder 6">
            <a:extLst>
              <a:ext uri="{FF2B5EF4-FFF2-40B4-BE49-F238E27FC236}">
                <a16:creationId xmlns:a16="http://schemas.microsoft.com/office/drawing/2014/main" id="{91CEE2D4-B9C1-9E19-6A59-93FBF8DD4A23}"/>
              </a:ext>
            </a:extLst>
          </p:cNvPr>
          <p:cNvSpPr txBox="1">
            <a:spLocks/>
          </p:cNvSpPr>
          <p:nvPr/>
        </p:nvSpPr>
        <p:spPr>
          <a:xfrm>
            <a:off x="441261" y="5969308"/>
            <a:ext cx="5832539" cy="1392353"/>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1720"/>
              </a:lnSpc>
              <a:buClrTx/>
              <a:buNone/>
            </a:pPr>
            <a:r>
              <a:rPr lang="en-GB" sz="1800" b="1" i="1" noProof="0" dirty="0">
                <a:solidFill>
                  <a:srgbClr val="1A3966"/>
                </a:solidFill>
                <a:latin typeface="Calibri" panose="020F0502020204030204" pitchFamily="34" charset="0"/>
                <a:cs typeface="Calibri" panose="020F0502020204030204" pitchFamily="34" charset="0"/>
              </a:rPr>
              <a:t>The objective is to understand and know how to apply LCA (Life Cycle Assessment) methodology for determining the environmental impacts of products of services considering their life cycle. Determination of carbon footprint of a product can be an example of the application of this methodology, but it can also include other categories of impact such acidification, human toxicity, etc.</a:t>
            </a:r>
          </a:p>
          <a:p>
            <a:pPr marL="0" indent="0">
              <a:lnSpc>
                <a:spcPts val="1720"/>
              </a:lnSpc>
              <a:buClrTx/>
              <a:buNone/>
            </a:pPr>
            <a:endParaRPr lang="en-GB" sz="1800" b="1" i="1" noProof="0" dirty="0">
              <a:solidFill>
                <a:srgbClr val="1A3966"/>
              </a:solidFill>
              <a:latin typeface="Calibri" panose="020F0502020204030204" pitchFamily="34" charset="0"/>
              <a:cs typeface="Calibri" panose="020F0502020204030204" pitchFamily="34" charset="0"/>
            </a:endParaRPr>
          </a:p>
          <a:p>
            <a:pPr marL="0" indent="0">
              <a:lnSpc>
                <a:spcPts val="1720"/>
              </a:lnSpc>
              <a:buClrTx/>
              <a:buNone/>
            </a:pPr>
            <a:endParaRPr lang="en-GB" sz="1800" noProof="0" dirty="0">
              <a:solidFill>
                <a:srgbClr val="1A3966"/>
              </a:solidFill>
              <a:latin typeface="Calibri" panose="020F0502020204030204" pitchFamily="34" charset="0"/>
              <a:cs typeface="Calibri" panose="020F0502020204030204" pitchFamily="34" charset="0"/>
            </a:endParaRPr>
          </a:p>
        </p:txBody>
      </p:sp>
      <p:grpSp>
        <p:nvGrpSpPr>
          <p:cNvPr id="61" name="Group 60">
            <a:extLst>
              <a:ext uri="{FF2B5EF4-FFF2-40B4-BE49-F238E27FC236}">
                <a16:creationId xmlns:a16="http://schemas.microsoft.com/office/drawing/2014/main" id="{527031C3-3502-C197-E300-C249C4449E9B}"/>
              </a:ext>
            </a:extLst>
          </p:cNvPr>
          <p:cNvGrpSpPr/>
          <p:nvPr/>
        </p:nvGrpSpPr>
        <p:grpSpPr>
          <a:xfrm>
            <a:off x="1548057" y="7854798"/>
            <a:ext cx="4320254" cy="2524259"/>
            <a:chOff x="1548057" y="7854798"/>
            <a:chExt cx="4320254" cy="2524259"/>
          </a:xfrm>
        </p:grpSpPr>
        <p:sp>
          <p:nvSpPr>
            <p:cNvPr id="8" name="Oval 7">
              <a:extLst>
                <a:ext uri="{FF2B5EF4-FFF2-40B4-BE49-F238E27FC236}">
                  <a16:creationId xmlns:a16="http://schemas.microsoft.com/office/drawing/2014/main" id="{08EB585D-139F-4E7E-76AF-02F7BB1BECD3}"/>
                </a:ext>
              </a:extLst>
            </p:cNvPr>
            <p:cNvSpPr/>
            <p:nvPr/>
          </p:nvSpPr>
          <p:spPr>
            <a:xfrm>
              <a:off x="2660759" y="8285811"/>
              <a:ext cx="1560780" cy="1560780"/>
            </a:xfrm>
            <a:prstGeom prst="ellipse">
              <a:avLst/>
            </a:pr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noProof="0" dirty="0">
                  <a:latin typeface="Calibri" panose="020F0502020204030204" pitchFamily="34" charset="0"/>
                  <a:cs typeface="Calibri" panose="020F0502020204030204" pitchFamily="34" charset="0"/>
                </a:rPr>
                <a:t>Life Cycle</a:t>
              </a:r>
            </a:p>
          </p:txBody>
        </p:sp>
        <p:cxnSp>
          <p:nvCxnSpPr>
            <p:cNvPr id="25" name="Curved Connector 24">
              <a:extLst>
                <a:ext uri="{FF2B5EF4-FFF2-40B4-BE49-F238E27FC236}">
                  <a16:creationId xmlns:a16="http://schemas.microsoft.com/office/drawing/2014/main" id="{26484D89-A1B8-E8FE-F1AF-48AF042B9735}"/>
                </a:ext>
              </a:extLst>
            </p:cNvPr>
            <p:cNvCxnSpPr>
              <a:cxnSpLocks/>
            </p:cNvCxnSpPr>
            <p:nvPr/>
          </p:nvCxnSpPr>
          <p:spPr>
            <a:xfrm rot="10800000" flipV="1">
              <a:off x="3228730" y="9752333"/>
              <a:ext cx="1453890" cy="525269"/>
            </a:xfrm>
            <a:prstGeom prst="curvedConnector3">
              <a:avLst>
                <a:gd name="adj1" fmla="val 40954"/>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urved Connector 26">
              <a:extLst>
                <a:ext uri="{FF2B5EF4-FFF2-40B4-BE49-F238E27FC236}">
                  <a16:creationId xmlns:a16="http://schemas.microsoft.com/office/drawing/2014/main" id="{77F4D5B2-36FD-4E52-B4FD-C641349BB19A}"/>
                </a:ext>
              </a:extLst>
            </p:cNvPr>
            <p:cNvCxnSpPr>
              <a:cxnSpLocks/>
            </p:cNvCxnSpPr>
            <p:nvPr/>
          </p:nvCxnSpPr>
          <p:spPr>
            <a:xfrm rot="16200000" flipV="1">
              <a:off x="1958311" y="9335044"/>
              <a:ext cx="1105343" cy="622608"/>
            </a:xfrm>
            <a:prstGeom prst="curvedConnector3">
              <a:avLst>
                <a:gd name="adj1" fmla="val 50000"/>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urved Connector 31">
              <a:extLst>
                <a:ext uri="{FF2B5EF4-FFF2-40B4-BE49-F238E27FC236}">
                  <a16:creationId xmlns:a16="http://schemas.microsoft.com/office/drawing/2014/main" id="{26D9E441-A5B2-DC09-0116-D3B0CE4746CB}"/>
                </a:ext>
              </a:extLst>
            </p:cNvPr>
            <p:cNvCxnSpPr>
              <a:cxnSpLocks/>
            </p:cNvCxnSpPr>
            <p:nvPr/>
          </p:nvCxnSpPr>
          <p:spPr>
            <a:xfrm flipV="1">
              <a:off x="2254316" y="7854798"/>
              <a:ext cx="1221131" cy="855904"/>
            </a:xfrm>
            <a:prstGeom prst="curvedConnector3">
              <a:avLst>
                <a:gd name="adj1" fmla="val 22817"/>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urved Connector 36">
              <a:extLst>
                <a:ext uri="{FF2B5EF4-FFF2-40B4-BE49-F238E27FC236}">
                  <a16:creationId xmlns:a16="http://schemas.microsoft.com/office/drawing/2014/main" id="{38226D95-DB28-8771-F88C-5C7D1FA50319}"/>
                </a:ext>
              </a:extLst>
            </p:cNvPr>
            <p:cNvCxnSpPr>
              <a:cxnSpLocks/>
            </p:cNvCxnSpPr>
            <p:nvPr/>
          </p:nvCxnSpPr>
          <p:spPr>
            <a:xfrm>
              <a:off x="4140044" y="8002199"/>
              <a:ext cx="686887" cy="405475"/>
            </a:xfrm>
            <a:prstGeom prst="curvedConnector3">
              <a:avLst>
                <a:gd name="adj1" fmla="val 49088"/>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urved Connector 43">
              <a:extLst>
                <a:ext uri="{FF2B5EF4-FFF2-40B4-BE49-F238E27FC236}">
                  <a16:creationId xmlns:a16="http://schemas.microsoft.com/office/drawing/2014/main" id="{D2E97D7A-1C38-E8DE-B457-E24BD9ECA448}"/>
                </a:ext>
              </a:extLst>
            </p:cNvPr>
            <p:cNvCxnSpPr>
              <a:cxnSpLocks/>
            </p:cNvCxnSpPr>
            <p:nvPr/>
          </p:nvCxnSpPr>
          <p:spPr>
            <a:xfrm rot="5400000">
              <a:off x="4407025" y="8931662"/>
              <a:ext cx="799295" cy="357375"/>
            </a:xfrm>
            <a:prstGeom prst="curvedConnector3">
              <a:avLst>
                <a:gd name="adj1" fmla="val 50000"/>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197092A-C3CC-36D0-F52E-389BCF5CE967}"/>
                </a:ext>
              </a:extLst>
            </p:cNvPr>
            <p:cNvSpPr txBox="1"/>
            <p:nvPr/>
          </p:nvSpPr>
          <p:spPr>
            <a:xfrm>
              <a:off x="1548057" y="8758424"/>
              <a:ext cx="1088310"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Disposal</a:t>
              </a:r>
            </a:p>
          </p:txBody>
        </p:sp>
        <p:sp>
          <p:nvSpPr>
            <p:cNvPr id="51" name="TextBox 50">
              <a:extLst>
                <a:ext uri="{FF2B5EF4-FFF2-40B4-BE49-F238E27FC236}">
                  <a16:creationId xmlns:a16="http://schemas.microsoft.com/office/drawing/2014/main" id="{B5184E61-D79F-1AE8-C3E3-01BD1FE28097}"/>
                </a:ext>
              </a:extLst>
            </p:cNvPr>
            <p:cNvSpPr txBox="1"/>
            <p:nvPr/>
          </p:nvSpPr>
          <p:spPr>
            <a:xfrm>
              <a:off x="2851600" y="7897159"/>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Raw Materials</a:t>
              </a:r>
            </a:p>
          </p:txBody>
        </p:sp>
        <p:sp>
          <p:nvSpPr>
            <p:cNvPr id="52" name="TextBox 51">
              <a:extLst>
                <a:ext uri="{FF2B5EF4-FFF2-40B4-BE49-F238E27FC236}">
                  <a16:creationId xmlns:a16="http://schemas.microsoft.com/office/drawing/2014/main" id="{8442273F-C5D6-CBD8-DE9B-0D281B6D9DA1}"/>
                </a:ext>
              </a:extLst>
            </p:cNvPr>
            <p:cNvSpPr txBox="1"/>
            <p:nvPr/>
          </p:nvSpPr>
          <p:spPr>
            <a:xfrm>
              <a:off x="4466095" y="8400966"/>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Production</a:t>
              </a:r>
            </a:p>
          </p:txBody>
        </p:sp>
        <p:sp>
          <p:nvSpPr>
            <p:cNvPr id="53" name="TextBox 52">
              <a:extLst>
                <a:ext uri="{FF2B5EF4-FFF2-40B4-BE49-F238E27FC236}">
                  <a16:creationId xmlns:a16="http://schemas.microsoft.com/office/drawing/2014/main" id="{BD2AB4FC-1DE4-090A-E9ED-9F9F45CC6D09}"/>
                </a:ext>
              </a:extLst>
            </p:cNvPr>
            <p:cNvSpPr txBox="1"/>
            <p:nvPr/>
          </p:nvSpPr>
          <p:spPr>
            <a:xfrm>
              <a:off x="4200244" y="9444557"/>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Distribution</a:t>
              </a:r>
            </a:p>
          </p:txBody>
        </p:sp>
        <p:sp>
          <p:nvSpPr>
            <p:cNvPr id="54" name="TextBox 53">
              <a:extLst>
                <a:ext uri="{FF2B5EF4-FFF2-40B4-BE49-F238E27FC236}">
                  <a16:creationId xmlns:a16="http://schemas.microsoft.com/office/drawing/2014/main" id="{45DA7562-02BE-7DCE-6BD3-F0DE05BEAE6D}"/>
                </a:ext>
              </a:extLst>
            </p:cNvPr>
            <p:cNvSpPr txBox="1"/>
            <p:nvPr/>
          </p:nvSpPr>
          <p:spPr>
            <a:xfrm>
              <a:off x="2740041" y="10071280"/>
              <a:ext cx="622609"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Use</a:t>
              </a:r>
            </a:p>
          </p:txBody>
        </p:sp>
      </p:grpSp>
    </p:spTree>
    <p:extLst>
      <p:ext uri="{BB962C8B-B14F-4D97-AF65-F5344CB8AC3E}">
        <p14:creationId xmlns:p14="http://schemas.microsoft.com/office/powerpoint/2010/main" val="5503649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053FA01-33CE-B602-C04D-56B36873DA38}"/>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2" name="Text Placeholder 6">
            <a:extLst>
              <a:ext uri="{FF2B5EF4-FFF2-40B4-BE49-F238E27FC236}">
                <a16:creationId xmlns:a16="http://schemas.microsoft.com/office/drawing/2014/main" id="{2E625148-E162-16AC-BF12-A1B438CC6F2A}"/>
              </a:ext>
            </a:extLst>
          </p:cNvPr>
          <p:cNvSpPr txBox="1">
            <a:spLocks/>
          </p:cNvSpPr>
          <p:nvPr/>
        </p:nvSpPr>
        <p:spPr>
          <a:xfrm>
            <a:off x="933112" y="2593134"/>
            <a:ext cx="6122241" cy="120055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ClicD</a:t>
            </a:r>
            <a:r>
              <a:rPr lang="en-GB" sz="1150" noProof="0" dirty="0">
                <a:latin typeface="Calibri" panose="020F0502020204030204" pitchFamily="34" charset="0"/>
                <a:cs typeface="Calibri" panose="020F0502020204030204" pitchFamily="34" charset="0"/>
              </a:rPr>
              <a:t>. Soler, L. Rigamonti, N. </a:t>
            </a:r>
            <a:r>
              <a:rPr lang="en-GB" sz="1150" noProof="0" dirty="0" err="1">
                <a:latin typeface="Calibri" panose="020F0502020204030204" pitchFamily="34" charset="0"/>
                <a:cs typeface="Calibri" panose="020F0502020204030204" pitchFamily="34" charset="0"/>
              </a:rPr>
              <a:t>Gazbour</a:t>
            </a:r>
            <a:r>
              <a:rPr lang="en-GB" sz="1150" noProof="0" dirty="0">
                <a:latin typeface="Calibri" panose="020F0502020204030204" pitchFamily="34" charset="0"/>
                <a:cs typeface="Calibri" panose="020F0502020204030204" pitchFamily="34" charset="0"/>
              </a:rPr>
              <a:t>, E. Fuentealba Environmental performance of a 1 MW photovoltaic plant in the Atacama Desert: A life cycle assessment study, Solar Energy 292 (2025) 113454</a:t>
            </a: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https://www.openlca.org</a:t>
            </a: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Tutorial, Basic </a:t>
            </a:r>
            <a:r>
              <a:rPr lang="en-GB" sz="1150" noProof="0" dirty="0" err="1">
                <a:latin typeface="Calibri" panose="020F0502020204030204" pitchFamily="34" charset="0"/>
                <a:cs typeface="Calibri" panose="020F0502020204030204" pitchFamily="34" charset="0"/>
              </a:rPr>
              <a:t>Modellingin</a:t>
            </a:r>
            <a:r>
              <a:rPr lang="en-GB" sz="1150" noProof="0" dirty="0">
                <a:latin typeface="Calibri" panose="020F0502020204030204" pitchFamily="34" charset="0"/>
                <a:cs typeface="Calibri" panose="020F0502020204030204" pitchFamily="34" charset="0"/>
              </a:rPr>
              <a:t> </a:t>
            </a: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2020</a:t>
            </a: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891A7D02-E6A7-9B7E-B31E-0C7C1BCD3C12}"/>
              </a:ext>
            </a:extLst>
          </p:cNvPr>
          <p:cNvGrpSpPr/>
          <p:nvPr/>
        </p:nvGrpSpPr>
        <p:grpSpPr>
          <a:xfrm>
            <a:off x="569463" y="0"/>
            <a:ext cx="7206112" cy="1687885"/>
            <a:chOff x="632678" y="4589"/>
            <a:chExt cx="7206112" cy="1687885"/>
          </a:xfrm>
        </p:grpSpPr>
        <p:grpSp>
          <p:nvGrpSpPr>
            <p:cNvPr id="6" name="Group 5">
              <a:extLst>
                <a:ext uri="{FF2B5EF4-FFF2-40B4-BE49-F238E27FC236}">
                  <a16:creationId xmlns:a16="http://schemas.microsoft.com/office/drawing/2014/main" id="{18F15A0A-4B64-540A-E412-875EA33FE02E}"/>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7AF7ECB3-5321-55B8-0537-3813FFAAF92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93E1FA4D-445E-A91A-D0E2-1E2E291273B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6EBEA949-1123-F3C3-470D-2A640492AA5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01A9794C-DA71-9261-B517-906DB3EC9F7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2958D417-3C77-A101-72E0-72BF601849B2}"/>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1815141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EE90-C4D4-373F-A1FA-8CA8E6EECC1F}"/>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378DF4D4-0EBA-1F3D-B1AA-8B29A02A910A}"/>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sp>
        <p:nvSpPr>
          <p:cNvPr id="2" name="Text Placeholder 6">
            <a:extLst>
              <a:ext uri="{FF2B5EF4-FFF2-40B4-BE49-F238E27FC236}">
                <a16:creationId xmlns:a16="http://schemas.microsoft.com/office/drawing/2014/main" id="{9575A571-0EB0-19C8-61CE-EB505A0F33A8}"/>
              </a:ext>
            </a:extLst>
          </p:cNvPr>
          <p:cNvSpPr txBox="1">
            <a:spLocks/>
          </p:cNvSpPr>
          <p:nvPr/>
        </p:nvSpPr>
        <p:spPr>
          <a:xfrm>
            <a:off x="933112" y="2593134"/>
            <a:ext cx="6122241" cy="120055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t>lYoyon</a:t>
            </a:r>
            <a:r>
              <a:rPr lang="en-GB" sz="1150" noProof="0" dirty="0"/>
              <a:t> Wahyono, Hadiyanto </a:t>
            </a:r>
            <a:r>
              <a:rPr lang="en-GB" sz="1150" noProof="0" dirty="0" err="1"/>
              <a:t>Hadiyanto</a:t>
            </a:r>
            <a:r>
              <a:rPr lang="en-GB" sz="1150" noProof="0" dirty="0"/>
              <a:t>, </a:t>
            </a:r>
            <a:r>
              <a:rPr lang="en-GB" sz="1150" noProof="0" dirty="0" err="1"/>
              <a:t>Mochamad</a:t>
            </a:r>
            <a:r>
              <a:rPr lang="en-GB" sz="1150" noProof="0" dirty="0"/>
              <a:t> Arief </a:t>
            </a:r>
            <a:r>
              <a:rPr lang="en-GB" sz="1150" noProof="0" dirty="0" err="1"/>
              <a:t>Budihardjo</a:t>
            </a:r>
            <a:r>
              <a:rPr lang="en-GB" sz="1150" noProof="0" dirty="0"/>
              <a:t>, Shabbir H. Gheewala , Joni </a:t>
            </a:r>
            <a:r>
              <a:rPr lang="en-GB" sz="1150" noProof="0" dirty="0" err="1"/>
              <a:t>Safaat</a:t>
            </a:r>
            <a:r>
              <a:rPr lang="en-GB" sz="1150" noProof="0" dirty="0"/>
              <a:t> </a:t>
            </a:r>
            <a:r>
              <a:rPr lang="en-GB" sz="1150" noProof="0" dirty="0" err="1"/>
              <a:t>Adiansyah</a:t>
            </a:r>
            <a:r>
              <a:rPr lang="en-GB" sz="1150" noProof="0" dirty="0"/>
              <a:t>, Evaluating the environmental impacts of the multi-feedstock biodiesel production process in Indonesia using life cycle assessment (LCA), Energy Conversion and Management Volume 266, 15 August 2022, 115832</a:t>
            </a:r>
          </a:p>
          <a:p>
            <a:pPr marL="184150" indent="-171450" algn="l">
              <a:lnSpc>
                <a:spcPts val="1280"/>
              </a:lnSpc>
              <a:buClr>
                <a:srgbClr val="F9AA73"/>
              </a:buClr>
              <a:buSzPct val="100000"/>
              <a:buFont typeface="Arial" panose="020B0604020202020204" pitchFamily="34" charset="0"/>
              <a:buChar char="•"/>
            </a:pPr>
            <a:r>
              <a:rPr lang="en-GB" sz="1150" noProof="0" dirty="0"/>
              <a:t>Martins, F., Machado, S., Albergaria, T., &amp; Delerue-Matos, C. (2017). LCA applied to nano scale zero valent iron synthesis. International Journal of Life Cycle Assessment, 22(5). k to type….</a:t>
            </a:r>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9AA57E74-1B87-88C3-BDF3-54D052D639BF}"/>
              </a:ext>
            </a:extLst>
          </p:cNvPr>
          <p:cNvGrpSpPr/>
          <p:nvPr/>
        </p:nvGrpSpPr>
        <p:grpSpPr>
          <a:xfrm>
            <a:off x="569463" y="0"/>
            <a:ext cx="7206112" cy="1687885"/>
            <a:chOff x="632678" y="4589"/>
            <a:chExt cx="7206112" cy="1687885"/>
          </a:xfrm>
        </p:grpSpPr>
        <p:grpSp>
          <p:nvGrpSpPr>
            <p:cNvPr id="6" name="Group 5">
              <a:extLst>
                <a:ext uri="{FF2B5EF4-FFF2-40B4-BE49-F238E27FC236}">
                  <a16:creationId xmlns:a16="http://schemas.microsoft.com/office/drawing/2014/main" id="{FD1FF3DD-641F-1FB4-CCCD-244719556154}"/>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ADC67DFA-C379-DA10-93FC-F6718B88E41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A9F58973-CCE8-C2A5-5AB7-BF9E96E5A83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C8FD36C7-5374-8D9F-63B2-D5177CEA080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495BDFD4-D231-C66D-F32D-EA8989220350}"/>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0AA81A6B-B379-4DA6-E2EB-688933015C5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6872927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7" name="Text Placeholder 4">
            <a:extLst>
              <a:ext uri="{FF2B5EF4-FFF2-40B4-BE49-F238E27FC236}">
                <a16:creationId xmlns:a16="http://schemas.microsoft.com/office/drawing/2014/main" id="{E272BE7B-DB0D-0A77-CC24-C459296C3EAE}"/>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cxnSp>
        <p:nvCxnSpPr>
          <p:cNvPr id="8" name="Straight Connector 7">
            <a:extLst>
              <a:ext uri="{FF2B5EF4-FFF2-40B4-BE49-F238E27FC236}">
                <a16:creationId xmlns:a16="http://schemas.microsoft.com/office/drawing/2014/main" id="{2356808B-D051-8587-BD56-473A219BD76E}"/>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2FFB7E34-6D58-57DE-521C-D7B2F2E8ED19}"/>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algn="l">
              <a:lnSpc>
                <a:spcPts val="1280"/>
              </a:lnSpc>
              <a:tabLst>
                <a:tab pos="352425"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algn="l">
              <a:lnSpc>
                <a:spcPts val="1280"/>
              </a:lnSpc>
              <a:tabLst>
                <a:tab pos="352425"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algn="l">
              <a:lnSpc>
                <a:spcPts val="1280"/>
              </a:lnSpc>
              <a:tabLst>
                <a:tab pos="352425"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The assessment proposed for Level 1 – Basic, Level 2 and Integration activity should be based on the outcomes of the groups ‘activities, namely the works presented by the groups. For C06 the most relevant is the study performed, and the results obtained.</a:t>
            </a:r>
          </a:p>
          <a:p>
            <a:pPr marL="7938" algn="l">
              <a:buClr>
                <a:srgbClr val="69BCAC"/>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tabLst>
                <a:tab pos="352425" algn="l"/>
              </a:tabLst>
            </a:pPr>
            <a:r>
              <a:rPr lang="en-GB" sz="1600" b="1" kern="100" noProof="0" dirty="0">
                <a:solidFill>
                  <a:srgbClr val="F9AA73"/>
                </a:solidFill>
                <a:effectLst/>
                <a:latin typeface="Calibri" panose="020F0502020204030204" pitchFamily="34" charset="0"/>
                <a:ea typeface="Calibri" panose="020F0502020204030204" pitchFamily="34" charset="0"/>
                <a:cs typeface="Calibri" panose="020F0502020204030204" pitchFamily="34" charset="0"/>
              </a:rPr>
              <a:t>Some true-false questions:</a:t>
            </a:r>
          </a:p>
          <a:p>
            <a:pPr marL="361950" algn="l">
              <a:buClr>
                <a:srgbClr val="69BCAC"/>
              </a:buClr>
              <a:tabLst>
                <a:tab pos="352425" algn="l"/>
              </a:tabLst>
            </a:pPr>
            <a:endParaRPr lang="en-GB" sz="1150" kern="100" noProof="0" dirty="0">
              <a:latin typeface="Calibri" panose="020F0502020204030204" pitchFamily="34" charset="0"/>
              <a:ea typeface="Calibri" panose="020F0502020204030204" pitchFamily="34" charset="0"/>
              <a:cs typeface="Calibri" panose="020F0502020204030204" pitchFamily="34" charset="0"/>
            </a:endParaRPr>
          </a:p>
          <a:p>
            <a:pPr marL="534988" indent="-173038" algn="l">
              <a:buClr>
                <a:srgbClr val="69BCAC"/>
              </a:buClr>
              <a:buFont typeface="+mj-lt"/>
              <a:buAutoNum type="alphaLcParenR"/>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Life cycle Costing is a methodology that determines social impacts of a product.</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For a Social Life Cycle Assessment  Study child labour is not an important issue.</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LCA methodology is for determining  environmental impacts.</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LCA methodology has 5 phases.</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In LCA the inventory is the phase where the environment impacts are determined.</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In LCA interpretation is the phase where data concerning inputs and outputs are collected.</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Acidification is not a category of impact</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It is not necessary to consider transport in LCA studies.</a:t>
            </a:r>
          </a:p>
          <a:p>
            <a:pPr marL="7938" algn="l">
              <a:buClr>
                <a:srgbClr val="F9AA73"/>
              </a:buClr>
              <a:buSzPct val="140000"/>
              <a:tabLst>
                <a:tab pos="352425" algn="l"/>
              </a:tabLst>
            </a:pPr>
            <a:r>
              <a:rPr lang="en-GB" sz="1150" kern="100" noProof="0" dirty="0">
                <a:latin typeface="Calibri" panose="020F0502020204030204" pitchFamily="34" charset="0"/>
                <a:ea typeface="Calibri" panose="020F0502020204030204" pitchFamily="34" charset="0"/>
                <a:cs typeface="Calibri" panose="020F0502020204030204" pitchFamily="34" charset="0"/>
              </a:rPr>
              <a:t> </a:t>
            </a: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DDEE97E-210B-E69D-1158-42A80439AE0B}"/>
              </a:ext>
            </a:extLst>
          </p:cNvPr>
          <p:cNvGrpSpPr/>
          <p:nvPr/>
        </p:nvGrpSpPr>
        <p:grpSpPr>
          <a:xfrm>
            <a:off x="569463" y="0"/>
            <a:ext cx="7206112" cy="1687885"/>
            <a:chOff x="632678" y="4589"/>
            <a:chExt cx="7206112" cy="1687885"/>
          </a:xfrm>
        </p:grpSpPr>
        <p:grpSp>
          <p:nvGrpSpPr>
            <p:cNvPr id="3" name="Group 2">
              <a:extLst>
                <a:ext uri="{FF2B5EF4-FFF2-40B4-BE49-F238E27FC236}">
                  <a16:creationId xmlns:a16="http://schemas.microsoft.com/office/drawing/2014/main" id="{429A11A7-7549-68B0-98D0-38D921BBAB13}"/>
                </a:ext>
              </a:extLst>
            </p:cNvPr>
            <p:cNvGrpSpPr/>
            <p:nvPr/>
          </p:nvGrpSpPr>
          <p:grpSpPr>
            <a:xfrm>
              <a:off x="632678" y="4589"/>
              <a:ext cx="7206112" cy="1687885"/>
              <a:chOff x="632678" y="4589"/>
              <a:chExt cx="7206112" cy="1687885"/>
            </a:xfrm>
          </p:grpSpPr>
          <p:sp>
            <p:nvSpPr>
              <p:cNvPr id="6" name="Rectangle 107">
                <a:extLst>
                  <a:ext uri="{FF2B5EF4-FFF2-40B4-BE49-F238E27FC236}">
                    <a16:creationId xmlns:a16="http://schemas.microsoft.com/office/drawing/2014/main" id="{7DE36B26-69AD-5B53-1568-25356AEA096F}"/>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D0296148-FD2A-948A-5903-297551C71D8C}"/>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E260ADA5-D105-152D-D89F-C95D202BA2A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63B63713-CDB2-D35A-52D9-F9D21C413FF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5F5B5185-B776-5454-32CC-FF5D61936F09}"/>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38910273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5E22A-83B8-282F-D9ED-DC17ADB9EDDA}"/>
            </a:ext>
          </a:extLst>
        </p:cNvPr>
        <p:cNvGrpSpPr/>
        <p:nvPr/>
      </p:nvGrpSpPr>
      <p:grpSpPr>
        <a:xfrm>
          <a:off x="0" y="0"/>
          <a:ext cx="0" cy="0"/>
          <a:chOff x="0" y="0"/>
          <a:chExt cx="0" cy="0"/>
        </a:xfrm>
      </p:grpSpPr>
      <p:sp>
        <p:nvSpPr>
          <p:cNvPr id="8" name="Text Placeholder 7">
            <a:extLst>
              <a:ext uri="{FF2B5EF4-FFF2-40B4-BE49-F238E27FC236}">
                <a16:creationId xmlns:a16="http://schemas.microsoft.com/office/drawing/2014/main" id="{F12DD245-35B5-9817-F943-40AA3EDB2CED}"/>
              </a:ext>
            </a:extLst>
          </p:cNvPr>
          <p:cNvSpPr>
            <a:spLocks noGrp="1"/>
          </p:cNvSpPr>
          <p:nvPr>
            <p:ph type="body" sz="quarter" idx="20"/>
          </p:nvPr>
        </p:nvSpPr>
        <p:spPr>
          <a:xfrm>
            <a:off x="494837" y="9803219"/>
            <a:ext cx="4066531" cy="537381"/>
          </a:xfrm>
        </p:spPr>
        <p:txBody>
          <a:bodyPr/>
          <a:lstStyle/>
          <a:p>
            <a:r>
              <a:rPr lang="en-GB" sz="3200" noProof="0" dirty="0"/>
              <a:t>www.</a:t>
            </a:r>
            <a:r>
              <a:rPr lang="en-GB" sz="3200" b="1" noProof="0" dirty="0">
                <a:solidFill>
                  <a:srgbClr val="F9AA73"/>
                </a:solidFill>
              </a:rPr>
              <a:t>eesfproject</a:t>
            </a:r>
            <a:r>
              <a:rPr lang="en-GB" sz="3200" noProof="0" dirty="0"/>
              <a:t>.eu</a:t>
            </a:r>
          </a:p>
        </p:txBody>
      </p:sp>
    </p:spTree>
    <p:extLst>
      <p:ext uri="{BB962C8B-B14F-4D97-AF65-F5344CB8AC3E}">
        <p14:creationId xmlns:p14="http://schemas.microsoft.com/office/powerpoint/2010/main" val="217231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C8ABE-0B95-2673-0718-83CFA5BDCE5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392B45F-F741-2664-873A-400EA3813556}"/>
              </a:ext>
            </a:extLst>
          </p:cNvPr>
          <p:cNvGrpSpPr/>
          <p:nvPr/>
        </p:nvGrpSpPr>
        <p:grpSpPr>
          <a:xfrm>
            <a:off x="603803" y="4589"/>
            <a:ext cx="7206112" cy="1687885"/>
            <a:chOff x="632678" y="4589"/>
            <a:chExt cx="7206112" cy="1687885"/>
          </a:xfrm>
        </p:grpSpPr>
        <p:grpSp>
          <p:nvGrpSpPr>
            <p:cNvPr id="6" name="Group 5">
              <a:extLst>
                <a:ext uri="{FF2B5EF4-FFF2-40B4-BE49-F238E27FC236}">
                  <a16:creationId xmlns:a16="http://schemas.microsoft.com/office/drawing/2014/main" id="{E3CBB8DA-7D51-10A6-7CCD-07B3B929A9C0}"/>
                </a:ext>
              </a:extLst>
            </p:cNvPr>
            <p:cNvGrpSpPr/>
            <p:nvPr/>
          </p:nvGrpSpPr>
          <p:grpSpPr>
            <a:xfrm>
              <a:off x="632678" y="4589"/>
              <a:ext cx="7206112" cy="1687885"/>
              <a:chOff x="632678" y="4589"/>
              <a:chExt cx="7206112" cy="1687885"/>
            </a:xfrm>
          </p:grpSpPr>
          <p:sp>
            <p:nvSpPr>
              <p:cNvPr id="14" name="Rectangle 107">
                <a:extLst>
                  <a:ext uri="{FF2B5EF4-FFF2-40B4-BE49-F238E27FC236}">
                    <a16:creationId xmlns:a16="http://schemas.microsoft.com/office/drawing/2014/main" id="{11B74E36-F784-8F42-A04F-5704343063F9}"/>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CF2A0F09-09CD-4FB2-457F-D01068B0EA5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747CE052-C617-62F5-2E5A-910FB2A1D86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BFA8533C-9396-E783-78A0-4A52D34D62E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6" name="Text Placeholder 1">
              <a:extLst>
                <a:ext uri="{FF2B5EF4-FFF2-40B4-BE49-F238E27FC236}">
                  <a16:creationId xmlns:a16="http://schemas.microsoft.com/office/drawing/2014/main" id="{FB38D257-950C-6DAB-3A84-B071AA91B123}"/>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
        <p:nvSpPr>
          <p:cNvPr id="4" name="Text Placeholder 6">
            <a:extLst>
              <a:ext uri="{FF2B5EF4-FFF2-40B4-BE49-F238E27FC236}">
                <a16:creationId xmlns:a16="http://schemas.microsoft.com/office/drawing/2014/main" id="{2FE1EEDD-4DF0-78CF-7D43-72BDF3821ED6}"/>
              </a:ext>
            </a:extLst>
          </p:cNvPr>
          <p:cNvSpPr txBox="1">
            <a:spLocks/>
          </p:cNvSpPr>
          <p:nvPr/>
        </p:nvSpPr>
        <p:spPr>
          <a:xfrm>
            <a:off x="936786" y="4302163"/>
            <a:ext cx="6122241" cy="287013"/>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Sustainable solutions should address these key issues. Life cycle analysis, that considers the complete cycle of the products is able to correspond to that requirement. When applied to economic matters it becomes Life Cycle Costing considering acquisition, operation, maintenance, disposal costs, etc. When applied to social issues it becomes Social Life Cycle Assessment and addresses labour conditions, child labour among other things.  </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When environment impacts are considered, it is called Life Cycle Assessment (LCA) and this is the main subject of this module. LCA is a methodology to determine environmental impacts of a product considering its life cycle, from raw material extraction, production of products’ parts, production of the product, transport, use of the product and final disposal, thus from cradle to grave. According to the norm series ISO14040:2006 this methodology has four phases, goal and scope definition, inventory, impact assessment and interpretation. </a:t>
            </a:r>
          </a:p>
          <a:p>
            <a:pPr>
              <a:lnSpc>
                <a:spcPts val="1280"/>
              </a:lnSpc>
            </a:pPr>
            <a:r>
              <a:rPr lang="en-GB" sz="1150" noProof="0" dirty="0">
                <a:latin typeface="Calibri" panose="020F0502020204030204" pitchFamily="34" charset="0"/>
                <a:cs typeface="Calibri" panose="020F0502020204030204" pitchFamily="34" charset="0"/>
              </a:rPr>
              <a:t>In the first phase the objective of the study, the boundaries, functional unit, etc.  are defined. In the second is performed the collection of data concerning all inputs and outputs of the system. This phase is very important to the quality of the study. In the third phase the data from inventory is converted into environmental impacts. In this phase it is possible to identify six steps, namely selection of models and categories of impact, classification, characterization, normalization, aggregation and weighting, being the first three mandatory. </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The last phase is interpretation where the results are analysed considering all previous phases. Improvement measures and sensitivity analysis are also addressed. These studies are very important because they can help in decision-making process, they can help to identify hot spots and reduce impact and finally it is possible to say that they contribute to more sustainable products and services. </a:t>
            </a:r>
          </a:p>
          <a:p>
            <a:pPr>
              <a:lnSpc>
                <a:spcPts val="1280"/>
              </a:lnSpc>
            </a:pPr>
            <a:endParaRPr lang="en-GB" sz="1150" noProof="0" dirty="0">
              <a:latin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E1AD6092-2EA2-42DA-1B4B-59C05957DBD7}"/>
              </a:ext>
            </a:extLst>
          </p:cNvPr>
          <p:cNvCxnSpPr>
            <a:cxnSpLocks/>
          </p:cNvCxnSpPr>
          <p:nvPr/>
        </p:nvCxnSpPr>
        <p:spPr>
          <a:xfrm>
            <a:off x="2302189" y="2185817"/>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7" name="Text Placeholder 4">
            <a:extLst>
              <a:ext uri="{FF2B5EF4-FFF2-40B4-BE49-F238E27FC236}">
                <a16:creationId xmlns:a16="http://schemas.microsoft.com/office/drawing/2014/main" id="{9653859F-EF14-EC88-D08C-FCC58FF93BD8}"/>
              </a:ext>
            </a:extLst>
          </p:cNvPr>
          <p:cNvSpPr txBox="1">
            <a:spLocks/>
          </p:cNvSpPr>
          <p:nvPr/>
        </p:nvSpPr>
        <p:spPr>
          <a:xfrm>
            <a:off x="933112" y="199083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About this module:</a:t>
            </a:r>
            <a:r>
              <a:rPr lang="en-GB" sz="22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Text Placeholder 6">
            <a:extLst>
              <a:ext uri="{FF2B5EF4-FFF2-40B4-BE49-F238E27FC236}">
                <a16:creationId xmlns:a16="http://schemas.microsoft.com/office/drawing/2014/main" id="{8B627CD3-29B3-291D-59A3-837FB87F1D88}"/>
              </a:ext>
            </a:extLst>
          </p:cNvPr>
          <p:cNvSpPr txBox="1">
            <a:spLocks/>
          </p:cNvSpPr>
          <p:nvPr/>
        </p:nvSpPr>
        <p:spPr>
          <a:xfrm>
            <a:off x="933112" y="2668969"/>
            <a:ext cx="5677999"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Sustainability is very important and should be present in all decisions for the several types of products, services and projects. </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r>
              <a:rPr lang="en-GB" sz="1400" b="1" i="1" noProof="0" dirty="0">
                <a:latin typeface="Calibri" panose="020F0502020204030204" pitchFamily="34" charset="0"/>
                <a:cs typeface="Calibri" panose="020F0502020204030204" pitchFamily="34" charset="0"/>
              </a:rPr>
              <a:t>Sustainability is by definition a holistic approach that has three main pillars, namely economy, environment and social. </a:t>
            </a:r>
          </a:p>
        </p:txBody>
      </p:sp>
    </p:spTree>
    <p:extLst>
      <p:ext uri="{BB962C8B-B14F-4D97-AF65-F5344CB8AC3E}">
        <p14:creationId xmlns:p14="http://schemas.microsoft.com/office/powerpoint/2010/main" val="1858721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DE65A-FAEA-D80A-E6F9-E9E70DE0E0F2}"/>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C49F2BDF-0FA6-BC62-DCDB-3C0CEDD59212}"/>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3" name="Text Placeholder 12">
            <a:extLst>
              <a:ext uri="{FF2B5EF4-FFF2-40B4-BE49-F238E27FC236}">
                <a16:creationId xmlns:a16="http://schemas.microsoft.com/office/drawing/2014/main" id="{F532EF48-0283-009C-BBC6-C556E50BA934}"/>
              </a:ext>
            </a:extLst>
          </p:cNvPr>
          <p:cNvSpPr txBox="1">
            <a:spLocks/>
          </p:cNvSpPr>
          <p:nvPr/>
        </p:nvSpPr>
        <p:spPr>
          <a:xfrm>
            <a:off x="908134" y="7119261"/>
            <a:ext cx="5886260"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1A3966"/>
                </a:solidFill>
                <a:effectLst/>
                <a:uLnTx/>
                <a:uFillTx/>
              </a:rPr>
              <a:t>. </a:t>
            </a:r>
          </a:p>
        </p:txBody>
      </p:sp>
      <p:sp>
        <p:nvSpPr>
          <p:cNvPr id="18" name="Text Placeholder 6">
            <a:extLst>
              <a:ext uri="{FF2B5EF4-FFF2-40B4-BE49-F238E27FC236}">
                <a16:creationId xmlns:a16="http://schemas.microsoft.com/office/drawing/2014/main" id="{C628E6D5-9CD9-8E0B-CC79-03046832BD00}"/>
              </a:ext>
            </a:extLst>
          </p:cNvPr>
          <p:cNvSpPr txBox="1">
            <a:spLocks/>
          </p:cNvSpPr>
          <p:nvPr/>
        </p:nvSpPr>
        <p:spPr>
          <a:xfrm>
            <a:off x="943320" y="2328263"/>
            <a:ext cx="6122241"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1" name="Text Placeholder 6">
            <a:extLst>
              <a:ext uri="{FF2B5EF4-FFF2-40B4-BE49-F238E27FC236}">
                <a16:creationId xmlns:a16="http://schemas.microsoft.com/office/drawing/2014/main" id="{B9EE905E-115C-CF05-DE4B-257C2CA322F8}"/>
              </a:ext>
            </a:extLst>
          </p:cNvPr>
          <p:cNvSpPr txBox="1">
            <a:spLocks/>
          </p:cNvSpPr>
          <p:nvPr/>
        </p:nvSpPr>
        <p:spPr>
          <a:xfrm>
            <a:off x="1023619" y="6936286"/>
            <a:ext cx="6122241"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r>
              <a:rPr lang="en-GB" sz="1400" b="1" noProof="0" dirty="0">
                <a:solidFill>
                  <a:srgbClr val="0E6E61"/>
                </a:solidFill>
                <a:latin typeface="Calibri" panose="020F0502020204030204" pitchFamily="34" charset="0"/>
                <a:cs typeface="Calibri" panose="020F0502020204030204" pitchFamily="34" charset="0"/>
              </a:rPr>
              <a:t>C04: Ability to acknowledge impacts of products and services </a:t>
            </a:r>
          </a:p>
          <a:p>
            <a:r>
              <a:rPr lang="en-GB" sz="1150" noProof="0" dirty="0">
                <a:latin typeface="Calibri" panose="020F0502020204030204" pitchFamily="34" charset="0"/>
                <a:cs typeface="Calibri" panose="020F0502020204030204" pitchFamily="34" charset="0"/>
              </a:rPr>
              <a:t>by being able to identifying environmental impacts caused by the different products/processes in the environmental factors within a sustainable perspective. </a:t>
            </a:r>
          </a:p>
          <a:p>
            <a:endParaRPr lang="en-GB" noProof="0" dirty="0">
              <a:latin typeface="Calibri" panose="020F0502020204030204" pitchFamily="34" charset="0"/>
              <a:cs typeface="Calibri" panose="020F0502020204030204" pitchFamily="34" charset="0"/>
            </a:endParaRPr>
          </a:p>
          <a:p>
            <a:r>
              <a:rPr lang="en-GB" sz="1400" b="1" noProof="0" dirty="0">
                <a:solidFill>
                  <a:srgbClr val="0E6E61"/>
                </a:solidFill>
                <a:latin typeface="Calibri" panose="020F0502020204030204" pitchFamily="34" charset="0"/>
                <a:cs typeface="Calibri" panose="020F0502020204030204" pitchFamily="34" charset="0"/>
              </a:rPr>
              <a:t>C05: Ability to understand methodologies such as LCA </a:t>
            </a:r>
          </a:p>
          <a:p>
            <a:r>
              <a:rPr lang="en-GB" sz="1150" noProof="0" dirty="0">
                <a:latin typeface="Calibri" panose="020F0502020204030204" pitchFamily="34" charset="0"/>
                <a:cs typeface="Calibri" panose="020F0502020204030204" pitchFamily="34" charset="0"/>
              </a:rPr>
              <a:t>Methodology that determine the environmental impacts of products considering their life cycle</a:t>
            </a:r>
            <a:r>
              <a:rPr lang="en-GB" sz="1150" b="1" noProof="0" dirty="0">
                <a:latin typeface="Calibri" panose="020F0502020204030204" pitchFamily="34" charset="0"/>
                <a:cs typeface="Calibri" panose="020F0502020204030204" pitchFamily="34" charset="0"/>
              </a:rPr>
              <a:t> </a:t>
            </a:r>
            <a:r>
              <a:rPr lang="en-GB" sz="1150" noProof="0" dirty="0">
                <a:latin typeface="Calibri" panose="020F0502020204030204" pitchFamily="34" charset="0"/>
                <a:cs typeface="Calibri" panose="020F0502020204030204" pitchFamily="34" charset="0"/>
              </a:rPr>
              <a:t>by being able to identify the several phases and steps according to norm series ISO14040:2006.</a:t>
            </a:r>
            <a:r>
              <a:rPr lang="en-GB" sz="1150" b="1" noProof="0" dirty="0">
                <a:latin typeface="Calibri" panose="020F0502020204030204" pitchFamily="34" charset="0"/>
                <a:cs typeface="Calibri" panose="020F0502020204030204" pitchFamily="34" charset="0"/>
              </a:rPr>
              <a:t> </a:t>
            </a:r>
          </a:p>
          <a:p>
            <a:endParaRPr lang="en-GB" b="1" noProof="0" dirty="0">
              <a:latin typeface="Calibri" panose="020F0502020204030204" pitchFamily="34" charset="0"/>
              <a:cs typeface="Calibri" panose="020F0502020204030204" pitchFamily="34" charset="0"/>
            </a:endParaRPr>
          </a:p>
          <a:p>
            <a:r>
              <a:rPr lang="en-GB" sz="1400" b="1" noProof="0" dirty="0">
                <a:solidFill>
                  <a:srgbClr val="0E6E61"/>
                </a:solidFill>
                <a:latin typeface="Calibri" panose="020F0502020204030204" pitchFamily="34" charset="0"/>
                <a:cs typeface="Calibri" panose="020F0502020204030204" pitchFamily="34" charset="0"/>
              </a:rPr>
              <a:t>C06: Ability to conduct life cycle assessment studies </a:t>
            </a:r>
            <a:r>
              <a:rPr lang="en-GB" sz="1400" noProof="0" dirty="0">
                <a:solidFill>
                  <a:srgbClr val="0E6E61"/>
                </a:solidFill>
                <a:latin typeface="Calibri" panose="020F0502020204030204" pitchFamily="34" charset="0"/>
                <a:cs typeface="Calibri" panose="020F0502020204030204" pitchFamily="34" charset="0"/>
              </a:rPr>
              <a:t> </a:t>
            </a:r>
          </a:p>
          <a:p>
            <a:r>
              <a:rPr lang="en-GB" sz="1150" noProof="0" dirty="0">
                <a:latin typeface="Calibri" panose="020F0502020204030204" pitchFamily="34" charset="0"/>
                <a:cs typeface="Calibri" panose="020F0502020204030204" pitchFamily="34" charset="0"/>
              </a:rPr>
              <a:t>By evaluating the environmental impact of products and processes considering their life cycle, by applying life cycle assessment (LCA) methodology , including carbon footprint calculations to ensure sustainable engineering outcomes.</a:t>
            </a:r>
            <a:endParaRPr lang="en-GB"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aphicFrame>
        <p:nvGraphicFramePr>
          <p:cNvPr id="2" name="Tabla 19">
            <a:extLst>
              <a:ext uri="{FF2B5EF4-FFF2-40B4-BE49-F238E27FC236}">
                <a16:creationId xmlns:a16="http://schemas.microsoft.com/office/drawing/2014/main" id="{A7032982-9335-07DB-4F5F-5C4DB7F938C0}"/>
              </a:ext>
            </a:extLst>
          </p:cNvPr>
          <p:cNvGraphicFramePr>
            <a:graphicFrameLocks noGrp="1"/>
          </p:cNvGraphicFramePr>
          <p:nvPr>
            <p:extLst>
              <p:ext uri="{D42A27DB-BD31-4B8C-83A1-F6EECF244321}">
                <p14:modId xmlns:p14="http://schemas.microsoft.com/office/powerpoint/2010/main" val="2552747737"/>
              </p:ext>
            </p:extLst>
          </p:nvPr>
        </p:nvGraphicFramePr>
        <p:xfrm>
          <a:off x="4095349" y="4763938"/>
          <a:ext cx="2995092" cy="1080000"/>
        </p:xfrm>
        <a:graphic>
          <a:graphicData uri="http://schemas.openxmlformats.org/drawingml/2006/table">
            <a:tbl>
              <a:tblPr>
                <a:tableStyleId>{5C22544A-7EE6-4342-B048-85BDC9FD1C3A}</a:tableStyleId>
              </a:tblPr>
              <a:tblGrid>
                <a:gridCol w="980387">
                  <a:extLst>
                    <a:ext uri="{9D8B030D-6E8A-4147-A177-3AD203B41FA5}">
                      <a16:colId xmlns:a16="http://schemas.microsoft.com/office/drawing/2014/main" val="3661120556"/>
                    </a:ext>
                  </a:extLst>
                </a:gridCol>
                <a:gridCol w="1225485">
                  <a:extLst>
                    <a:ext uri="{9D8B030D-6E8A-4147-A177-3AD203B41FA5}">
                      <a16:colId xmlns:a16="http://schemas.microsoft.com/office/drawing/2014/main" val="1284346333"/>
                    </a:ext>
                  </a:extLst>
                </a:gridCol>
                <a:gridCol w="789220">
                  <a:extLst>
                    <a:ext uri="{9D8B030D-6E8A-4147-A177-3AD203B41FA5}">
                      <a16:colId xmlns:a16="http://schemas.microsoft.com/office/drawing/2014/main" val="1900862943"/>
                    </a:ext>
                  </a:extLst>
                </a:gridCol>
              </a:tblGrid>
              <a:tr h="360000">
                <a:tc rowSpan="3">
                  <a:txBody>
                    <a:bodyPr/>
                    <a:lstStyle/>
                    <a:p>
                      <a:pPr algn="ctr" fontAlgn="ctr"/>
                      <a:r>
                        <a:rPr lang="en-GB" sz="1100" kern="1200" noProof="0" dirty="0">
                          <a:solidFill>
                            <a:schemeClr val="bg1"/>
                          </a:solidFill>
                          <a:latin typeface="Calibri"/>
                          <a:ea typeface="+mn-ea"/>
                          <a:cs typeface="Calibri"/>
                        </a:rPr>
                        <a:t>Module</a:t>
                      </a:r>
                    </a:p>
                    <a:p>
                      <a:pPr algn="ctr" fontAlgn="ctr"/>
                      <a:r>
                        <a:rPr lang="en-GB" sz="1100" kern="1200" noProof="0" dirty="0">
                          <a:solidFill>
                            <a:schemeClr val="bg1"/>
                          </a:solidFill>
                          <a:latin typeface="Calibri"/>
                          <a:ea typeface="+mn-ea"/>
                          <a:cs typeface="Calibri"/>
                        </a:rPr>
                        <a:t>Levels</a:t>
                      </a:r>
                    </a:p>
                  </a:txBody>
                  <a:tcPr marL="7620" marR="7620" marT="7620" marB="0" anchor="ctr">
                    <a:solidFill>
                      <a:srgbClr val="0E6E61"/>
                    </a:solidFill>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Level 1 Basic</a:t>
                      </a:r>
                    </a:p>
                  </a:txBody>
                  <a:tcPr marL="7620" marR="7620" marT="7620" marB="0" anchor="ctr">
                    <a:solidFill>
                      <a:srgbClr val="F9AA73"/>
                    </a:solidFill>
                  </a:tcPr>
                </a:tc>
                <a:tc>
                  <a:txBody>
                    <a:bodyPr/>
                    <a:lstStyle/>
                    <a:p>
                      <a:pPr marL="0" lvl="0" algn="ctr">
                        <a:buNone/>
                      </a:pPr>
                      <a:r>
                        <a:rPr lang="en-GB" sz="1100" kern="1200" noProof="0" dirty="0">
                          <a:solidFill>
                            <a:schemeClr val="bg1"/>
                          </a:solidFill>
                          <a:latin typeface="Calibri"/>
                          <a:ea typeface="+mn-ea"/>
                          <a:cs typeface="Calibri"/>
                        </a:rPr>
                        <a:t>90 min</a:t>
                      </a:r>
                    </a:p>
                  </a:txBody>
                  <a:tcPr marL="7620" marR="7620" marT="7620" marB="0" anchor="ctr">
                    <a:solidFill>
                      <a:srgbClr val="F9AA73"/>
                    </a:solidFill>
                  </a:tcPr>
                </a:tc>
                <a:extLst>
                  <a:ext uri="{0D108BD9-81ED-4DB2-BD59-A6C34878D82A}">
                    <a16:rowId xmlns:a16="http://schemas.microsoft.com/office/drawing/2014/main" val="1970690893"/>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Level 2 Advanced</a:t>
                      </a:r>
                    </a:p>
                  </a:txBody>
                  <a:tcPr marL="7620" marR="7620" marT="7620" marB="0" anchor="ctr">
                    <a:solidFill>
                      <a:srgbClr val="F9AA73"/>
                    </a:solidFill>
                  </a:tcPr>
                </a:tc>
                <a:tc>
                  <a:txBody>
                    <a:bodyPr/>
                    <a:lstStyle/>
                    <a:p>
                      <a:pPr marL="0" algn="ctr" rtl="0" eaLnBrk="1" fontAlgn="ctr" latinLnBrk="0" hangingPunct="1"/>
                      <a:r>
                        <a:rPr lang="en-GB" sz="1100" kern="1200" noProof="0" dirty="0">
                          <a:solidFill>
                            <a:schemeClr val="bg1"/>
                          </a:solidFill>
                          <a:latin typeface="Calibri"/>
                          <a:ea typeface="+mn-ea"/>
                          <a:cs typeface="Calibri"/>
                        </a:rPr>
                        <a:t>110 min</a:t>
                      </a:r>
                    </a:p>
                  </a:txBody>
                  <a:tcPr marL="7620" marR="7620" marT="7620" marB="0" anchor="ctr">
                    <a:solidFill>
                      <a:srgbClr val="F9AA73"/>
                    </a:solidFill>
                  </a:tcPr>
                </a:tc>
                <a:extLst>
                  <a:ext uri="{0D108BD9-81ED-4DB2-BD59-A6C34878D82A}">
                    <a16:rowId xmlns:a16="http://schemas.microsoft.com/office/drawing/2014/main" val="61674504"/>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Integration Activity</a:t>
                      </a:r>
                    </a:p>
                  </a:txBody>
                  <a:tcPr marL="7620" marR="7620" marT="7620" marB="0" anchor="ctr">
                    <a:solidFill>
                      <a:srgbClr val="F9AA73"/>
                    </a:solidFill>
                  </a:tcPr>
                </a:tc>
                <a:tc>
                  <a:txBody>
                    <a:bodyPr/>
                    <a:lstStyle/>
                    <a:p>
                      <a:pPr marL="0" algn="ctr" rtl="0" eaLnBrk="1" fontAlgn="ctr" latinLnBrk="0" hangingPunct="1"/>
                      <a:r>
                        <a:rPr lang="en-GB" sz="1100" kern="1200" noProof="0" dirty="0">
                          <a:solidFill>
                            <a:schemeClr val="bg1"/>
                          </a:solidFill>
                          <a:latin typeface="Calibri"/>
                          <a:ea typeface="+mn-ea"/>
                          <a:cs typeface="Calibri"/>
                        </a:rPr>
                        <a:t>180 min</a:t>
                      </a:r>
                    </a:p>
                  </a:txBody>
                  <a:tcPr marL="7620" marR="7620" marT="7620" marB="0" anchor="ctr">
                    <a:solidFill>
                      <a:srgbClr val="F9AA73"/>
                    </a:solidFill>
                  </a:tcPr>
                </a:tc>
                <a:extLst>
                  <a:ext uri="{0D108BD9-81ED-4DB2-BD59-A6C34878D82A}">
                    <a16:rowId xmlns:a16="http://schemas.microsoft.com/office/drawing/2014/main" val="3495643156"/>
                  </a:ext>
                </a:extLst>
              </a:tr>
            </a:tbl>
          </a:graphicData>
        </a:graphic>
      </p:graphicFrame>
      <p:sp>
        <p:nvSpPr>
          <p:cNvPr id="4" name="Text Placeholder 6">
            <a:extLst>
              <a:ext uri="{FF2B5EF4-FFF2-40B4-BE49-F238E27FC236}">
                <a16:creationId xmlns:a16="http://schemas.microsoft.com/office/drawing/2014/main" id="{95B087DE-04EA-D164-7B80-0664B4CD89BE}"/>
              </a:ext>
            </a:extLst>
          </p:cNvPr>
          <p:cNvSpPr txBox="1">
            <a:spLocks/>
          </p:cNvSpPr>
          <p:nvPr/>
        </p:nvSpPr>
        <p:spPr>
          <a:xfrm>
            <a:off x="979532" y="4834415"/>
            <a:ext cx="2810224"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7 hours and 19 minutes and 9 hours, if all levels of activities are completed.</a:t>
            </a:r>
          </a:p>
          <a:p>
            <a:pPr>
              <a:lnSpc>
                <a:spcPts val="1280"/>
              </a:lnSpc>
            </a:pPr>
            <a:endParaRPr lang="en-GB" sz="1150" noProof="0"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95BF574E-BA1E-62AD-1F79-181C8FCFD79A}"/>
              </a:ext>
            </a:extLst>
          </p:cNvPr>
          <p:cNvGraphicFramePr>
            <a:graphicFrameLocks noGrp="1"/>
          </p:cNvGraphicFramePr>
          <p:nvPr>
            <p:extLst>
              <p:ext uri="{D42A27DB-BD31-4B8C-83A1-F6EECF244321}">
                <p14:modId xmlns:p14="http://schemas.microsoft.com/office/powerpoint/2010/main" val="1022890889"/>
              </p:ext>
            </p:extLst>
          </p:nvPr>
        </p:nvGraphicFramePr>
        <p:xfrm>
          <a:off x="1050553" y="3100466"/>
          <a:ext cx="6068375" cy="1212154"/>
        </p:xfrm>
        <a:graphic>
          <a:graphicData uri="http://schemas.openxmlformats.org/drawingml/2006/table">
            <a:tbl>
              <a:tblPr/>
              <a:tblGrid>
                <a:gridCol w="1213675">
                  <a:extLst>
                    <a:ext uri="{9D8B030D-6E8A-4147-A177-3AD203B41FA5}">
                      <a16:colId xmlns:a16="http://schemas.microsoft.com/office/drawing/2014/main" val="3894739103"/>
                    </a:ext>
                  </a:extLst>
                </a:gridCol>
                <a:gridCol w="1398855">
                  <a:extLst>
                    <a:ext uri="{9D8B030D-6E8A-4147-A177-3AD203B41FA5}">
                      <a16:colId xmlns:a16="http://schemas.microsoft.com/office/drawing/2014/main" val="165658080"/>
                    </a:ext>
                  </a:extLst>
                </a:gridCol>
                <a:gridCol w="1028495">
                  <a:extLst>
                    <a:ext uri="{9D8B030D-6E8A-4147-A177-3AD203B41FA5}">
                      <a16:colId xmlns:a16="http://schemas.microsoft.com/office/drawing/2014/main" val="50755259"/>
                    </a:ext>
                  </a:extLst>
                </a:gridCol>
                <a:gridCol w="1213675">
                  <a:extLst>
                    <a:ext uri="{9D8B030D-6E8A-4147-A177-3AD203B41FA5}">
                      <a16:colId xmlns:a16="http://schemas.microsoft.com/office/drawing/2014/main" val="776525032"/>
                    </a:ext>
                  </a:extLst>
                </a:gridCol>
                <a:gridCol w="1213675">
                  <a:extLst>
                    <a:ext uri="{9D8B030D-6E8A-4147-A177-3AD203B41FA5}">
                      <a16:colId xmlns:a16="http://schemas.microsoft.com/office/drawing/2014/main" val="3176752818"/>
                    </a:ext>
                  </a:extLst>
                </a:gridCol>
              </a:tblGrid>
              <a:tr h="283600">
                <a:tc rowSpan="4">
                  <a:txBody>
                    <a:bodyPr/>
                    <a:lstStyle/>
                    <a:p>
                      <a:pPr algn="ctr"/>
                      <a:r>
                        <a:rPr lang="en-GB" sz="1300" b="1" noProof="0" dirty="0">
                          <a:solidFill>
                            <a:schemeClr val="bg1"/>
                          </a:solidFill>
                          <a:latin typeface="Calibri"/>
                          <a:cs typeface="Calibri"/>
                        </a:rPr>
                        <a:t>Module 3</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a:solidFill>
                            <a:schemeClr val="bg1"/>
                          </a:solidFill>
                          <a:latin typeface="Calibri"/>
                          <a:cs typeface="Calibri"/>
                        </a:rPr>
                        <a:t>Competencies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err="1">
                          <a:solidFill>
                            <a:schemeClr val="bg1"/>
                          </a:solidFill>
                          <a:latin typeface="Calibri"/>
                          <a:cs typeface="Calibri"/>
                        </a:rPr>
                        <a:t>Minutos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err="1">
                          <a:solidFill>
                            <a:schemeClr val="bg1"/>
                          </a:solidFill>
                          <a:latin typeface="Calibri"/>
                          <a:cs typeface="Calibri"/>
                        </a:rPr>
                        <a:t>Minutos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a:solidFill>
                            <a:schemeClr val="bg1"/>
                          </a:solidFill>
                          <a:latin typeface="Calibri"/>
                          <a:cs typeface="Calibri"/>
                        </a:rPr>
                        <a:t>Horas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extLst>
                  <a:ext uri="{0D108BD9-81ED-4DB2-BD59-A6C34878D82A}">
                    <a16:rowId xmlns:a16="http://schemas.microsoft.com/office/drawing/2014/main" val="1868823352"/>
                  </a:ext>
                </a:extLst>
              </a:tr>
              <a:tr h="328234">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C04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algn="ctr"/>
                      <a:r>
                        <a:rPr lang="en-GB" sz="1300" noProof="0" dirty="0">
                          <a:solidFill>
                            <a:schemeClr val="bg1"/>
                          </a:solidFill>
                          <a:latin typeface="Calibri"/>
                          <a:cs typeface="Calibri"/>
                        </a:rPr>
                        <a:t>90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rowSpan="3">
                  <a:txBody>
                    <a:bodyPr/>
                    <a:lstStyle/>
                    <a:p>
                      <a:pPr algn="ctr"/>
                      <a:r>
                        <a:rPr lang="en-GB" sz="1300" noProof="0" dirty="0">
                          <a:solidFill>
                            <a:schemeClr val="bg1"/>
                          </a:solidFill>
                          <a:latin typeface="Calibri"/>
                          <a:cs typeface="Calibri"/>
                        </a:rPr>
                        <a:t>380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rowSpan="3">
                  <a:txBody>
                    <a:bodyPr/>
                    <a:lstStyle/>
                    <a:p>
                      <a:pPr algn="ctr"/>
                      <a:r>
                        <a:rPr lang="en-GB" sz="1300" noProof="0" dirty="0">
                          <a:solidFill>
                            <a:schemeClr val="bg1"/>
                          </a:solidFill>
                          <a:latin typeface="Calibri"/>
                          <a:cs typeface="Calibri"/>
                        </a:rPr>
                        <a:t>6: 20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extLst>
                  <a:ext uri="{0D108BD9-81ED-4DB2-BD59-A6C34878D82A}">
                    <a16:rowId xmlns:a16="http://schemas.microsoft.com/office/drawing/2014/main" val="1919257392"/>
                  </a:ext>
                </a:extLst>
              </a:tr>
              <a:tr h="284469">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a:t>
                      </a:r>
                      <a:r>
                        <a:rPr lang="en-GB" sz="1300" baseline="0" noProof="0" dirty="0">
                          <a:solidFill>
                            <a:schemeClr val="bg1"/>
                          </a:solidFill>
                          <a:latin typeface="Calibri"/>
                          <a:cs typeface="Calibri"/>
                        </a:rPr>
                        <a:t> C05</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300" noProof="0" dirty="0">
                          <a:solidFill>
                            <a:schemeClr val="bg1"/>
                          </a:solidFill>
                          <a:latin typeface="Calibri"/>
                          <a:cs typeface="Calibri"/>
                        </a:rPr>
                        <a:t>110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vMerge="1">
                  <a:txBody>
                    <a:bodyPr/>
                    <a:lstStyle/>
                    <a:p>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tc vMerge="1">
                  <a:txBody>
                    <a:bodyPr/>
                    <a:lstStyle/>
                    <a:p>
                      <a:pPr algn="ctr"/>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extLst>
                  <a:ext uri="{0D108BD9-81ED-4DB2-BD59-A6C34878D82A}">
                    <a16:rowId xmlns:a16="http://schemas.microsoft.com/office/drawing/2014/main" val="3511616728"/>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C06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marL="0" marR="0" lvl="0" indent="0" algn="ctr" defTabSz="914400">
                        <a:lnSpc>
                          <a:spcPct val="100000"/>
                        </a:lnSpc>
                        <a:spcBef>
                          <a:spcPts val="0"/>
                        </a:spcBef>
                        <a:spcAft>
                          <a:spcPts val="0"/>
                        </a:spcAft>
                        <a:buNone/>
                        <a:tabLst/>
                        <a:defRPr/>
                      </a:pPr>
                      <a:r>
                        <a:rPr lang="en-GB" sz="1400" noProof="0" dirty="0">
                          <a:solidFill>
                            <a:schemeClr val="bg1"/>
                          </a:solidFill>
                          <a:latin typeface="Calibri"/>
                          <a:cs typeface="Calibri"/>
                        </a:rPr>
                        <a:t>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vMerge="1">
                  <a:txBody>
                    <a:bodyPr/>
                    <a:lstStyle/>
                    <a:p>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tc vMerge="1">
                  <a:txBody>
                    <a:bodyPr/>
                    <a:lstStyle/>
                    <a:p>
                      <a:pPr algn="ctr"/>
                      <a:endParaRPr lang="en-US" sz="1300">
                        <a:solidFill>
                          <a:schemeClr val="bg1"/>
                        </a:solidFill>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extLst>
                  <a:ext uri="{0D108BD9-81ED-4DB2-BD59-A6C34878D82A}">
                    <a16:rowId xmlns:a16="http://schemas.microsoft.com/office/drawing/2014/main" val="1550982303"/>
                  </a:ext>
                </a:extLst>
              </a:tr>
            </a:tbl>
          </a:graphicData>
        </a:graphic>
      </p:graphicFrame>
      <p:cxnSp>
        <p:nvCxnSpPr>
          <p:cNvPr id="12" name="Straight Connector 11">
            <a:extLst>
              <a:ext uri="{FF2B5EF4-FFF2-40B4-BE49-F238E27FC236}">
                <a16:creationId xmlns:a16="http://schemas.microsoft.com/office/drawing/2014/main" id="{1D8266E8-301A-33A7-38C2-11EA85FD94B1}"/>
              </a:ext>
            </a:extLst>
          </p:cNvPr>
          <p:cNvCxnSpPr>
            <a:cxnSpLocks/>
          </p:cNvCxnSpPr>
          <p:nvPr/>
        </p:nvCxnSpPr>
        <p:spPr>
          <a:xfrm>
            <a:off x="2302189" y="189620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FAFA764-A937-7C07-9734-5CACE9427A8F}"/>
              </a:ext>
            </a:extLst>
          </p:cNvPr>
          <p:cNvCxnSpPr>
            <a:cxnSpLocks/>
          </p:cNvCxnSpPr>
          <p:nvPr/>
        </p:nvCxnSpPr>
        <p:spPr>
          <a:xfrm>
            <a:off x="2302189" y="6480395"/>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4">
            <a:extLst>
              <a:ext uri="{FF2B5EF4-FFF2-40B4-BE49-F238E27FC236}">
                <a16:creationId xmlns:a16="http://schemas.microsoft.com/office/drawing/2014/main" id="{4CD3268F-D84A-69F0-DB7A-654D7956CFA2}"/>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Time Spent</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23" name="Text Placeholder 4">
            <a:extLst>
              <a:ext uri="{FF2B5EF4-FFF2-40B4-BE49-F238E27FC236}">
                <a16:creationId xmlns:a16="http://schemas.microsoft.com/office/drawing/2014/main" id="{7A5A227B-4BF7-230C-5A0B-7162877B35CF}"/>
              </a:ext>
            </a:extLst>
          </p:cNvPr>
          <p:cNvSpPr txBox="1">
            <a:spLocks/>
          </p:cNvSpPr>
          <p:nvPr/>
        </p:nvSpPr>
        <p:spPr>
          <a:xfrm>
            <a:off x="970255" y="6298658"/>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Competencies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dirty="0">
              <a:solidFill>
                <a:schemeClr val="bg1"/>
              </a:solidFill>
              <a:highlight>
                <a:srgbClr val="0E6E61"/>
              </a:highlight>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D0F5DA93-6E34-FB54-F2EC-978577858774}"/>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062BEB64-D920-7DC2-D5B7-AD2CDA1B93D1}"/>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E2E647F6-8101-8D8B-E399-7230E862573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4A547B3B-D9EE-553E-A12B-9D26BAEE236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311E5889-39E3-1E7F-DC3C-E50122747F3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6F4E66C3-A02C-781E-0002-156D1C017E0A}"/>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8" name="Text Placeholder 1">
              <a:extLst>
                <a:ext uri="{FF2B5EF4-FFF2-40B4-BE49-F238E27FC236}">
                  <a16:creationId xmlns:a16="http://schemas.microsoft.com/office/drawing/2014/main" id="{A84BA9A3-1D75-603F-D01C-A921A5BC40B3}"/>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11525215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CBA06-818B-786C-F603-E4B99A450A03}"/>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A0717EC0-0A8B-5D87-B8EC-5F573D1CDBDA}"/>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8" name="Text Placeholder 6">
            <a:extLst>
              <a:ext uri="{FF2B5EF4-FFF2-40B4-BE49-F238E27FC236}">
                <a16:creationId xmlns:a16="http://schemas.microsoft.com/office/drawing/2014/main" id="{5E9C6DC1-C8FF-CACC-FD41-5BB54861174A}"/>
              </a:ext>
            </a:extLst>
          </p:cNvPr>
          <p:cNvSpPr txBox="1">
            <a:spLocks/>
          </p:cNvSpPr>
          <p:nvPr/>
        </p:nvSpPr>
        <p:spPr>
          <a:xfrm>
            <a:off x="970255" y="3208255"/>
            <a:ext cx="6125969" cy="316814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628650" indent="-628650" algn="l">
              <a:tabLst>
                <a:tab pos="568325" algn="l"/>
                <a:tab pos="1597025" algn="l"/>
              </a:tabLst>
            </a:pPr>
            <a:r>
              <a:rPr lang="en-GB" sz="1400" b="1" noProof="0" dirty="0">
                <a:solidFill>
                  <a:srgbClr val="0E6E61"/>
                </a:solidFill>
              </a:rPr>
              <a:t>SDG 2	</a:t>
            </a:r>
            <a:r>
              <a:rPr lang="en-GB" sz="1400" noProof="0" dirty="0"/>
              <a:t>	Zero hunger</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6    	</a:t>
            </a:r>
            <a:r>
              <a:rPr lang="en-GB" sz="1400" noProof="0" dirty="0"/>
              <a:t>Clean water and sanitation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7    	 </a:t>
            </a:r>
            <a:r>
              <a:rPr lang="en-GB" sz="1400" noProof="0" dirty="0"/>
              <a:t>Affordable energy and clean energy</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12  	</a:t>
            </a:r>
            <a:r>
              <a:rPr lang="en-GB" sz="1400" noProof="0" dirty="0"/>
              <a:t>Responsible consumption and production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13  	</a:t>
            </a:r>
            <a:r>
              <a:rPr lang="en-GB" sz="1400" noProof="0" dirty="0"/>
              <a:t>Climate action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14  	</a:t>
            </a:r>
            <a:r>
              <a:rPr lang="en-GB" sz="1400" noProof="0" dirty="0"/>
              <a:t>Life below water</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15  	</a:t>
            </a:r>
            <a:r>
              <a:rPr lang="en-GB" sz="1400" noProof="0" dirty="0"/>
              <a:t>Life on land</a:t>
            </a:r>
          </a:p>
          <a:p>
            <a:pPr algn="l">
              <a:tabLst>
                <a:tab pos="568325" algn="l"/>
                <a:tab pos="1597025" algn="l"/>
              </a:tabLst>
            </a:pPr>
            <a:endParaRPr lang="en-GB" sz="1400" b="1" noProof="0" dirty="0">
              <a:solidFill>
                <a:srgbClr val="0E6E61"/>
              </a:solidFill>
            </a:endParaRPr>
          </a:p>
          <a:p>
            <a:pPr algn="l">
              <a:lnSpc>
                <a:spcPts val="1280"/>
              </a:lnSpc>
              <a:tabLst>
                <a:tab pos="568325" algn="l"/>
                <a:tab pos="1597025" algn="l"/>
              </a:tabLst>
            </a:pPr>
            <a:endParaRPr lang="en-GB" sz="1150" b="1" noProof="0" dirty="0"/>
          </a:p>
          <a:p>
            <a:pPr>
              <a:lnSpc>
                <a:spcPts val="1280"/>
              </a:lnSpc>
              <a:tabLst>
                <a:tab pos="568325" algn="l"/>
                <a:tab pos="1597025" algn="l"/>
              </a:tabLst>
            </a:pPr>
            <a:r>
              <a:rPr lang="en-GB" sz="1150" noProof="0" dirty="0"/>
              <a:t>LCA methodology is applied to products and services from several sectors such as food, energy, textile, etc. (SDG2, 6, 7). On the other hand, it depends on the industries because they are part of the life cycle (SGD12). In addition, other concerns are also addressed such as carbon footprint and pollution problems (SDG13,14 and 15).  Be aware that in LCA  </a:t>
            </a:r>
            <a:r>
              <a:rPr lang="en-GB" sz="1150" i="1" noProof="0" dirty="0"/>
              <a:t>there is not one solution that fits all</a:t>
            </a:r>
            <a:r>
              <a:rPr lang="en-GB" sz="1150" noProof="0" dirty="0"/>
              <a:t>.</a:t>
            </a:r>
          </a:p>
          <a:p>
            <a:pPr marL="0">
              <a:lnSpc>
                <a:spcPts val="1280"/>
              </a:lnSpc>
              <a:tabLst>
                <a:tab pos="568325" algn="l"/>
                <a:tab pos="1597025" algn="l"/>
              </a:tabLst>
            </a:pPr>
            <a:r>
              <a:rPr lang="en-GB" sz="1150" noProof="0" dirty="0"/>
              <a:t>For more information see </a:t>
            </a:r>
            <a:r>
              <a:rPr lang="en-GB" sz="1150" noProof="0" dirty="0" err="1"/>
              <a:t>PRé</a:t>
            </a:r>
            <a:r>
              <a:rPr lang="en-GB" sz="1150" noProof="0" dirty="0"/>
              <a:t>, Linking LCA information to the UN SDGs – a use case, 2023</a:t>
            </a:r>
          </a:p>
        </p:txBody>
      </p:sp>
      <p:sp>
        <p:nvSpPr>
          <p:cNvPr id="19" name="Text Placeholder 6">
            <a:extLst>
              <a:ext uri="{FF2B5EF4-FFF2-40B4-BE49-F238E27FC236}">
                <a16:creationId xmlns:a16="http://schemas.microsoft.com/office/drawing/2014/main" id="{7B63069D-142E-B30D-09D3-0847159F837F}"/>
              </a:ext>
            </a:extLst>
          </p:cNvPr>
          <p:cNvSpPr txBox="1">
            <a:spLocks/>
          </p:cNvSpPr>
          <p:nvPr/>
        </p:nvSpPr>
        <p:spPr>
          <a:xfrm>
            <a:off x="970255" y="2609363"/>
            <a:ext cx="5723720" cy="54076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The competencies developed in this module are aligned with the following Sustainable Development Goals outlined in the 2020-2030 Agenda:</a:t>
            </a:r>
          </a:p>
        </p:txBody>
      </p:sp>
      <p:cxnSp>
        <p:nvCxnSpPr>
          <p:cNvPr id="20" name="Straight Connector 19">
            <a:extLst>
              <a:ext uri="{FF2B5EF4-FFF2-40B4-BE49-F238E27FC236}">
                <a16:creationId xmlns:a16="http://schemas.microsoft.com/office/drawing/2014/main" id="{952E82FC-10C0-1F93-D282-3DF4C13B2DDB}"/>
              </a:ext>
            </a:extLst>
          </p:cNvPr>
          <p:cNvCxnSpPr>
            <a:cxnSpLocks/>
          </p:cNvCxnSpPr>
          <p:nvPr/>
        </p:nvCxnSpPr>
        <p:spPr>
          <a:xfrm>
            <a:off x="2302189" y="2298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4">
            <a:extLst>
              <a:ext uri="{FF2B5EF4-FFF2-40B4-BE49-F238E27FC236}">
                <a16:creationId xmlns:a16="http://schemas.microsoft.com/office/drawing/2014/main" id="{F30E3E09-E797-130A-A714-50E6E7A96073}"/>
              </a:ext>
            </a:extLst>
          </p:cNvPr>
          <p:cNvSpPr txBox="1">
            <a:spLocks/>
          </p:cNvSpPr>
          <p:nvPr/>
        </p:nvSpPr>
        <p:spPr>
          <a:xfrm>
            <a:off x="970255" y="212261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Alignment with the SDGs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09330A1F-51C3-4C17-2864-0797558E9DC7}"/>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7F7D4E79-C56D-696F-DBF3-2B3BE0D37EC3}"/>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12920042-A26A-272E-B308-2D29254B523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DBCD5492-B68E-82A6-D655-1C7EF86A78D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F3FCEA1-98EA-B149-DFA8-A982E9BB5051}"/>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5427773D-9B20-DC6B-FF19-724A1AFF5C6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8" name="Text Placeholder 1">
              <a:extLst>
                <a:ext uri="{FF2B5EF4-FFF2-40B4-BE49-F238E27FC236}">
                  <a16:creationId xmlns:a16="http://schemas.microsoft.com/office/drawing/2014/main" id="{AF40C479-419E-0EF5-EA68-A716F6ECE948}"/>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20980707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CA8EE-4725-8E85-9002-D7709A4F6D8B}"/>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F679E1E-7073-5727-496D-A2CCCE82B231}"/>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CCE02443-9E7C-8C81-FFB1-6216E43FF59B}"/>
              </a:ext>
            </a:extLst>
          </p:cNvPr>
          <p:cNvSpPr txBox="1">
            <a:spLocks/>
          </p:cNvSpPr>
          <p:nvPr/>
        </p:nvSpPr>
        <p:spPr>
          <a:xfrm>
            <a:off x="992004" y="2214322"/>
            <a:ext cx="6350203"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600" b="1" i="1" noProof="0" dirty="0">
                <a:latin typeface="Calibri" panose="020F0502020204030204" pitchFamily="34" charset="0"/>
                <a:cs typeface="Calibri" panose="020F0502020204030204" pitchFamily="34" charset="0"/>
              </a:rPr>
              <a:t>In this module the skills are related with the identification of impacts of products and services and conduction of life cycle assessment studies.</a:t>
            </a:r>
          </a:p>
        </p:txBody>
      </p:sp>
      <p:sp>
        <p:nvSpPr>
          <p:cNvPr id="2" name="Text Placeholder 4">
            <a:extLst>
              <a:ext uri="{FF2B5EF4-FFF2-40B4-BE49-F238E27FC236}">
                <a16:creationId xmlns:a16="http://schemas.microsoft.com/office/drawing/2014/main" id="{8ACCD24F-FC4A-BBFC-964F-AB2153565256}"/>
              </a:ext>
            </a:extLst>
          </p:cNvPr>
          <p:cNvSpPr txBox="1">
            <a:spLocks/>
          </p:cNvSpPr>
          <p:nvPr/>
        </p:nvSpPr>
        <p:spPr>
          <a:xfrm>
            <a:off x="885894" y="3076704"/>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Skills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4" name="Text Placeholder 4">
            <a:extLst>
              <a:ext uri="{FF2B5EF4-FFF2-40B4-BE49-F238E27FC236}">
                <a16:creationId xmlns:a16="http://schemas.microsoft.com/office/drawing/2014/main" id="{2FADEA2F-060E-C983-E0A5-C7819A3CD437}"/>
              </a:ext>
            </a:extLst>
          </p:cNvPr>
          <p:cNvSpPr txBox="1">
            <a:spLocks/>
          </p:cNvSpPr>
          <p:nvPr/>
        </p:nvSpPr>
        <p:spPr>
          <a:xfrm>
            <a:off x="4237683" y="3074600"/>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Knowledge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cxnSp>
        <p:nvCxnSpPr>
          <p:cNvPr id="6" name="Straight Connector 5">
            <a:extLst>
              <a:ext uri="{FF2B5EF4-FFF2-40B4-BE49-F238E27FC236}">
                <a16:creationId xmlns:a16="http://schemas.microsoft.com/office/drawing/2014/main" id="{64AAB7E3-54C7-4EB9-F5BF-86E20D6DAF7E}"/>
              </a:ext>
            </a:extLst>
          </p:cNvPr>
          <p:cNvCxnSpPr>
            <a:cxnSpLocks/>
          </p:cNvCxnSpPr>
          <p:nvPr/>
        </p:nvCxnSpPr>
        <p:spPr>
          <a:xfrm>
            <a:off x="2302189" y="193277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4">
            <a:extLst>
              <a:ext uri="{FF2B5EF4-FFF2-40B4-BE49-F238E27FC236}">
                <a16:creationId xmlns:a16="http://schemas.microsoft.com/office/drawing/2014/main" id="{ED5BDF3F-EAC5-A285-D366-A004EC13A2C4}"/>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F9AA73"/>
                </a:highlight>
                <a:latin typeface="Calibri" panose="020F0502020204030204" pitchFamily="34" charset="0"/>
                <a:cs typeface="Calibri" panose="020F0502020204030204" pitchFamily="34" charset="0"/>
              </a:rPr>
              <a:t> Skills and knowledge</a:t>
            </a:r>
            <a:r>
              <a:rPr lang="en-GB" sz="2200" b="1" noProof="0" dirty="0">
                <a:solidFill>
                  <a:srgbClr val="69BCAC"/>
                </a:solidFill>
                <a:highlight>
                  <a:srgbClr val="F9AA73"/>
                </a:highlight>
                <a:latin typeface="Calibri" panose="020F0502020204030204" pitchFamily="34" charset="0"/>
                <a:cs typeface="Calibri" panose="020F0502020204030204" pitchFamily="34" charset="0"/>
              </a:rPr>
              <a:t>.</a:t>
            </a:r>
          </a:p>
          <a:p>
            <a:pPr marL="0" indent="0">
              <a:buClrTx/>
              <a:buNone/>
            </a:pPr>
            <a:endParaRPr lang="en-GB" sz="2200" b="1" noProof="0" dirty="0">
              <a:solidFill>
                <a:srgbClr val="0E6E61"/>
              </a:solidFill>
              <a:highlight>
                <a:srgbClr val="F9AA73"/>
              </a:highlight>
              <a:latin typeface="Calibri" panose="020F0502020204030204" pitchFamily="34" charset="0"/>
              <a:cs typeface="Calibri" panose="020F0502020204030204" pitchFamily="34" charset="0"/>
            </a:endParaRPr>
          </a:p>
        </p:txBody>
      </p:sp>
      <p:sp>
        <p:nvSpPr>
          <p:cNvPr id="20" name="Text Placeholder 6">
            <a:extLst>
              <a:ext uri="{FF2B5EF4-FFF2-40B4-BE49-F238E27FC236}">
                <a16:creationId xmlns:a16="http://schemas.microsoft.com/office/drawing/2014/main" id="{329F048E-BA7D-A937-542D-999A9C2C44BC}"/>
              </a:ext>
            </a:extLst>
          </p:cNvPr>
          <p:cNvSpPr txBox="1">
            <a:spLocks/>
          </p:cNvSpPr>
          <p:nvPr/>
        </p:nvSpPr>
        <p:spPr>
          <a:xfrm>
            <a:off x="1028627" y="3578580"/>
            <a:ext cx="3570946" cy="77681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07S: POLLUTION</a:t>
            </a:r>
          </a:p>
          <a:p>
            <a:pPr marL="0" lvl="0" algn="l">
              <a:lnSpc>
                <a:spcPts val="1360"/>
              </a:lnSpc>
            </a:pPr>
            <a:r>
              <a:rPr lang="en-GB" sz="1400" noProof="0" dirty="0">
                <a:latin typeface="Calibri" panose="020F0502020204030204" pitchFamily="34" charset="0"/>
                <a:cs typeface="Calibri" panose="020F0502020204030204" pitchFamily="34" charset="0"/>
              </a:rPr>
              <a:t>Skills to use pollution prevention </a:t>
            </a:r>
          </a:p>
          <a:p>
            <a:pPr marL="0" lvl="0" algn="l">
              <a:lnSpc>
                <a:spcPts val="1360"/>
              </a:lnSpc>
            </a:pPr>
            <a:r>
              <a:rPr lang="en-GB" sz="1400" noProof="0" dirty="0">
                <a:latin typeface="Calibri" panose="020F0502020204030204" pitchFamily="34" charset="0"/>
                <a:cs typeface="Calibri" panose="020F0502020204030204" pitchFamily="34" charset="0"/>
              </a:rPr>
              <a:t>strategies.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14S: PROBLEM SOLVIN</a:t>
            </a:r>
          </a:p>
          <a:p>
            <a:pPr lvl="0" algn="l">
              <a:lnSpc>
                <a:spcPts val="1360"/>
              </a:lnSpc>
            </a:pPr>
            <a:r>
              <a:rPr lang="en-GB" sz="1400" noProof="0" dirty="0">
                <a:latin typeface="Calibri" panose="020F0502020204030204" pitchFamily="34" charset="0"/>
                <a:cs typeface="Calibri" panose="020F0502020204030204" pitchFamily="34" charset="0"/>
              </a:rPr>
              <a:t>Complex problem-solving skills.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15S: CRITICAL</a:t>
            </a:r>
          </a:p>
          <a:p>
            <a:pPr lvl="0" algn="l">
              <a:lnSpc>
                <a:spcPts val="1360"/>
              </a:lnSpc>
            </a:pPr>
            <a:r>
              <a:rPr lang="en-GB" sz="1400" noProof="0" dirty="0">
                <a:latin typeface="Calibri" panose="020F0502020204030204" pitchFamily="34" charset="0"/>
                <a:cs typeface="Calibri" panose="020F0502020204030204" pitchFamily="34" charset="0"/>
              </a:rPr>
              <a:t>Critical thinking skills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24S: MANAGEMENT</a:t>
            </a:r>
          </a:p>
          <a:p>
            <a:pPr lvl="0" algn="l">
              <a:lnSpc>
                <a:spcPts val="1360"/>
              </a:lnSpc>
            </a:pPr>
            <a:r>
              <a:rPr lang="en-GB" sz="1400" noProof="0" dirty="0">
                <a:latin typeface="Calibri" panose="020F0502020204030204" pitchFamily="34" charset="0"/>
                <a:cs typeface="Calibri" panose="020F0502020204030204" pitchFamily="34" charset="0"/>
              </a:rPr>
              <a:t> Sustainability project &amp; engineering management</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26S: SYSTEMIC </a:t>
            </a:r>
          </a:p>
          <a:p>
            <a:pPr lvl="0" algn="l">
              <a:lnSpc>
                <a:spcPts val="1360"/>
              </a:lnSpc>
            </a:pPr>
            <a:r>
              <a:rPr lang="en-GB" sz="1400" noProof="0" dirty="0">
                <a:latin typeface="Calibri" panose="020F0502020204030204" pitchFamily="34" charset="0"/>
                <a:cs typeface="Calibri" panose="020F0502020204030204" pitchFamily="34" charset="0"/>
              </a:rPr>
              <a:t>Skills to apply systems thinking</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27S: MULTIDISCIPLINARY</a:t>
            </a:r>
          </a:p>
          <a:p>
            <a:pPr lvl="0" algn="l">
              <a:lnSpc>
                <a:spcPts val="1360"/>
              </a:lnSpc>
            </a:pPr>
            <a:r>
              <a:rPr lang="en-GB" sz="1400" noProof="0" dirty="0">
                <a:latin typeface="Calibri" panose="020F0502020204030204" pitchFamily="34" charset="0"/>
                <a:cs typeface="Calibri" panose="020F0502020204030204" pitchFamily="34" charset="0"/>
              </a:rPr>
              <a:t>Skills to work with multidisciplinary approaches and environments.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0K1: BACKGRUND</a:t>
            </a:r>
          </a:p>
          <a:p>
            <a:pPr lvl="0" algn="l">
              <a:lnSpc>
                <a:spcPts val="1360"/>
              </a:lnSpc>
            </a:pPr>
            <a:r>
              <a:rPr lang="en-GB" sz="1400" noProof="0" dirty="0">
                <a:latin typeface="Calibri" panose="020F0502020204030204" pitchFamily="34" charset="0"/>
                <a:cs typeface="Calibri" panose="020F0502020204030204" pitchFamily="34" charset="0"/>
              </a:rPr>
              <a:t> The evolution of sustainability and </a:t>
            </a:r>
          </a:p>
          <a:p>
            <a:pPr lvl="0" algn="l">
              <a:lnSpc>
                <a:spcPts val="1360"/>
              </a:lnSpc>
            </a:pPr>
            <a:r>
              <a:rPr lang="en-GB" sz="1400" noProof="0" dirty="0">
                <a:latin typeface="Calibri" panose="020F0502020204030204" pitchFamily="34" charset="0"/>
                <a:cs typeface="Calibri" panose="020F0502020204030204" pitchFamily="34" charset="0"/>
              </a:rPr>
              <a:t>the SDGs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05K:THREATS</a:t>
            </a:r>
          </a:p>
          <a:p>
            <a:pPr lvl="0" algn="l">
              <a:lnSpc>
                <a:spcPts val="1360"/>
              </a:lnSpc>
            </a:pPr>
            <a:r>
              <a:rPr lang="en-GB" sz="1400" noProof="0" dirty="0">
                <a:latin typeface="Calibri" panose="020F0502020204030204" pitchFamily="34" charset="0"/>
                <a:cs typeface="Calibri" panose="020F0502020204030204" pitchFamily="34" charset="0"/>
              </a:rPr>
              <a:t> Principal environmental threats &amp; </a:t>
            </a:r>
          </a:p>
          <a:p>
            <a:pPr lvl="0" algn="l">
              <a:lnSpc>
                <a:spcPts val="1360"/>
              </a:lnSpc>
            </a:pPr>
            <a:r>
              <a:rPr lang="en-GB" sz="1400" noProof="0" dirty="0">
                <a:latin typeface="Calibri" panose="020F0502020204030204" pitchFamily="34" charset="0"/>
                <a:cs typeface="Calibri" panose="020F0502020204030204" pitchFamily="34" charset="0"/>
              </a:rPr>
              <a:t>how they are measured</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10K: BEST PRACTICES</a:t>
            </a:r>
          </a:p>
          <a:p>
            <a:pPr lvl="0" algn="l">
              <a:lnSpc>
                <a:spcPts val="1360"/>
              </a:lnSpc>
            </a:pPr>
            <a:r>
              <a:rPr lang="en-GB" sz="1400" noProof="0" dirty="0">
                <a:latin typeface="Calibri" panose="020F0502020204030204" pitchFamily="34" charset="0"/>
                <a:cs typeface="Calibri" panose="020F0502020204030204" pitchFamily="34" charset="0"/>
              </a:rPr>
              <a:t>Best practices of sustainability in </a:t>
            </a:r>
          </a:p>
          <a:p>
            <a:pPr lvl="0" algn="l">
              <a:lnSpc>
                <a:spcPts val="1360"/>
              </a:lnSpc>
            </a:pPr>
            <a:r>
              <a:rPr lang="en-GB" sz="1400" noProof="0" dirty="0">
                <a:latin typeface="Calibri" panose="020F0502020204030204" pitchFamily="34" charset="0"/>
                <a:cs typeface="Calibri" panose="020F0502020204030204" pitchFamily="34" charset="0"/>
              </a:rPr>
              <a:t>engineering projects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11K: LCA</a:t>
            </a:r>
          </a:p>
          <a:p>
            <a:pPr lvl="0" algn="l">
              <a:lnSpc>
                <a:spcPts val="1360"/>
              </a:lnSpc>
            </a:pPr>
            <a:r>
              <a:rPr lang="en-GB" sz="1400" noProof="0" dirty="0">
                <a:latin typeface="Calibri" panose="020F0502020204030204" pitchFamily="34" charset="0"/>
                <a:cs typeface="Calibri" panose="020F0502020204030204" pitchFamily="34" charset="0"/>
              </a:rPr>
              <a:t>Whole Life Cycle approach &amp; application </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12K: CRADRLE TO CRADLE</a:t>
            </a:r>
          </a:p>
          <a:p>
            <a:pPr lvl="0" algn="l">
              <a:lnSpc>
                <a:spcPts val="1360"/>
              </a:lnSpc>
            </a:pPr>
            <a:r>
              <a:rPr lang="en-GB" sz="1400" noProof="0" dirty="0">
                <a:latin typeface="Calibri" panose="020F0502020204030204" pitchFamily="34" charset="0"/>
                <a:cs typeface="Calibri" panose="020F0502020204030204" pitchFamily="34" charset="0"/>
              </a:rPr>
              <a:t>Cradle-to-Cradle circular design</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17K: CIRCULARITY</a:t>
            </a:r>
          </a:p>
          <a:p>
            <a:pPr lvl="0">
              <a:lnSpc>
                <a:spcPts val="1360"/>
              </a:lnSpc>
            </a:pPr>
            <a:r>
              <a:rPr lang="en-GB" sz="1400" noProof="0" dirty="0">
                <a:latin typeface="Calibri" panose="020F0502020204030204" pitchFamily="34" charset="0"/>
                <a:cs typeface="Calibri" panose="020F0502020204030204" pitchFamily="34" charset="0"/>
              </a:rPr>
              <a:t>Circular supply chain &amp; sustainable </a:t>
            </a:r>
          </a:p>
          <a:p>
            <a:pPr lvl="0">
              <a:lnSpc>
                <a:spcPts val="1360"/>
              </a:lnSpc>
            </a:pPr>
            <a:r>
              <a:rPr lang="en-GB" sz="1400" noProof="0" dirty="0">
                <a:latin typeface="Calibri" panose="020F0502020204030204" pitchFamily="34" charset="0"/>
                <a:cs typeface="Calibri" panose="020F0502020204030204" pitchFamily="34" charset="0"/>
              </a:rPr>
              <a:t>resource management</a:t>
            </a:r>
            <a:r>
              <a:rPr lang="en-GB" sz="1400" b="1" noProof="0" dirty="0">
                <a:solidFill>
                  <a:srgbClr val="0E6E61"/>
                </a:solidFill>
                <a:latin typeface="Calibri" panose="020F0502020204030204" pitchFamily="34" charset="0"/>
                <a:cs typeface="Calibri" panose="020F0502020204030204" pitchFamily="34" charset="0"/>
                <a:sym typeface="Arial"/>
              </a:rPr>
              <a:t>	</a:t>
            </a:r>
            <a:r>
              <a:rPr lang="en-GB" sz="1400" noProof="0" dirty="0">
                <a:solidFill>
                  <a:srgbClr val="000000"/>
                </a:solidFill>
                <a:latin typeface="Calibri" panose="020F0502020204030204" pitchFamily="34" charset="0"/>
                <a:cs typeface="Calibri" panose="020F0502020204030204" pitchFamily="34" charset="0"/>
                <a:sym typeface="Arial"/>
              </a:rPr>
              <a:t> </a:t>
            </a:r>
          </a:p>
          <a:p>
            <a:pPr algn="l">
              <a:lnSpc>
                <a:spcPts val="1360"/>
              </a:lnSpc>
              <a:tabLst>
                <a:tab pos="568325" algn="l"/>
                <a:tab pos="1597025" algn="l"/>
              </a:tabLst>
            </a:pPr>
            <a:endParaRPr lang="en-GB" sz="1800" b="1" noProof="0" dirty="0">
              <a:latin typeface="Calibri" panose="020F0502020204030204" pitchFamily="34" charset="0"/>
              <a:cs typeface="Calibri" panose="020F0502020204030204" pitchFamily="34" charset="0"/>
            </a:endParaRPr>
          </a:p>
          <a:p>
            <a:pPr algn="l">
              <a:lnSpc>
                <a:spcPts val="1360"/>
              </a:lnSpc>
              <a:tabLst>
                <a:tab pos="568325" algn="l"/>
                <a:tab pos="1597025" algn="l"/>
              </a:tabLst>
            </a:pPr>
            <a:endParaRPr lang="en-GB" sz="1800" b="1" noProof="0" dirty="0">
              <a:latin typeface="Calibri" panose="020F0502020204030204" pitchFamily="34" charset="0"/>
              <a:cs typeface="Calibri" panose="020F0502020204030204" pitchFamily="34" charset="0"/>
            </a:endParaRPr>
          </a:p>
        </p:txBody>
      </p:sp>
      <p:cxnSp>
        <p:nvCxnSpPr>
          <p:cNvPr id="21" name="Straight Connector 20">
            <a:extLst>
              <a:ext uri="{FF2B5EF4-FFF2-40B4-BE49-F238E27FC236}">
                <a16:creationId xmlns:a16="http://schemas.microsoft.com/office/drawing/2014/main" id="{EAF6A28F-986B-8B65-8F9D-5B514036D477}"/>
              </a:ext>
            </a:extLst>
          </p:cNvPr>
          <p:cNvCxnSpPr>
            <a:cxnSpLocks/>
          </p:cNvCxnSpPr>
          <p:nvPr/>
        </p:nvCxnSpPr>
        <p:spPr>
          <a:xfrm flipH="1" flipV="1">
            <a:off x="992004" y="3274521"/>
            <a:ext cx="41688" cy="7200000"/>
          </a:xfrm>
          <a:prstGeom prst="line">
            <a:avLst/>
          </a:prstGeom>
          <a:ln w="952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55D5FF9C-F9A0-85A4-EABF-4284C4EA1085}"/>
              </a:ext>
            </a:extLst>
          </p:cNvPr>
          <p:cNvSpPr txBox="1">
            <a:spLocks/>
          </p:cNvSpPr>
          <p:nvPr/>
        </p:nvSpPr>
        <p:spPr>
          <a:xfrm>
            <a:off x="4478269" y="3578581"/>
            <a:ext cx="3360521" cy="46696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K01: BAKGROUND </a:t>
            </a:r>
          </a:p>
          <a:p>
            <a:pPr marL="0" lvl="0" algn="l">
              <a:lnSpc>
                <a:spcPts val="1380"/>
              </a:lnSpc>
            </a:pPr>
            <a:r>
              <a:rPr lang="en-GB" sz="1400" noProof="0" dirty="0">
                <a:latin typeface="Calibri" panose="020F0502020204030204" pitchFamily="34" charset="0"/>
                <a:cs typeface="Calibri" panose="020F0502020204030204" pitchFamily="34" charset="0"/>
              </a:rPr>
              <a:t>The evolution of sustainability </a:t>
            </a:r>
          </a:p>
          <a:p>
            <a:pPr marL="0" lvl="0" algn="l">
              <a:lnSpc>
                <a:spcPts val="1380"/>
              </a:lnSpc>
            </a:pPr>
            <a:r>
              <a:rPr lang="en-GB" sz="1400" noProof="0" dirty="0">
                <a:latin typeface="Calibri" panose="020F0502020204030204" pitchFamily="34" charset="0"/>
                <a:cs typeface="Calibri" panose="020F0502020204030204" pitchFamily="34" charset="0"/>
              </a:rPr>
              <a:t>and the SDGs strategies.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K05: THREATS </a:t>
            </a:r>
          </a:p>
          <a:p>
            <a:pPr lvl="0" algn="l">
              <a:lnSpc>
                <a:spcPts val="1380"/>
              </a:lnSpc>
            </a:pPr>
            <a:r>
              <a:rPr lang="en-GB" sz="1400" noProof="0" dirty="0">
                <a:latin typeface="Calibri" panose="020F0502020204030204" pitchFamily="34" charset="0"/>
                <a:cs typeface="Calibri" panose="020F0502020204030204" pitchFamily="34" charset="0"/>
              </a:rPr>
              <a:t>Principal environmental threats</a:t>
            </a:r>
          </a:p>
          <a:p>
            <a:pPr lvl="0" algn="l">
              <a:lnSpc>
                <a:spcPts val="1380"/>
              </a:lnSpc>
            </a:pPr>
            <a:r>
              <a:rPr lang="en-GB" sz="1400" noProof="0" dirty="0">
                <a:latin typeface="Calibri" panose="020F0502020204030204" pitchFamily="34" charset="0"/>
                <a:cs typeface="Calibri" panose="020F0502020204030204" pitchFamily="34" charset="0"/>
              </a:rPr>
              <a:t> &amp; how they are measured.</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K07: SOCIETY </a:t>
            </a:r>
          </a:p>
          <a:p>
            <a:pPr lvl="0" algn="l">
              <a:lnSpc>
                <a:spcPts val="1380"/>
              </a:lnSpc>
            </a:pPr>
            <a:r>
              <a:rPr lang="en-GB" sz="1400" noProof="0" dirty="0">
                <a:latin typeface="Calibri" panose="020F0502020204030204" pitchFamily="34" charset="0"/>
                <a:cs typeface="Calibri" panose="020F0502020204030204" pitchFamily="34" charset="0"/>
              </a:rPr>
              <a:t>Sustainability and social systems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K10: BEST PRACTICE</a:t>
            </a:r>
          </a:p>
          <a:p>
            <a:pPr lvl="0" algn="l">
              <a:lnSpc>
                <a:spcPts val="1380"/>
              </a:lnSpc>
            </a:pPr>
            <a:r>
              <a:rPr lang="en-GB" sz="1400" noProof="0" dirty="0">
                <a:latin typeface="Calibri" panose="020F0502020204030204" pitchFamily="34" charset="0"/>
                <a:cs typeface="Calibri" panose="020F0502020204030204" pitchFamily="34" charset="0"/>
              </a:rPr>
              <a:t>Best practices of sustainability in engineering projects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K11: LCA</a:t>
            </a:r>
          </a:p>
          <a:p>
            <a:pPr lvl="0" algn="l">
              <a:lnSpc>
                <a:spcPts val="1380"/>
              </a:lnSpc>
            </a:pPr>
            <a:r>
              <a:rPr lang="en-GB" sz="1400" noProof="0" dirty="0">
                <a:latin typeface="Calibri" panose="020F0502020204030204" pitchFamily="34" charset="0"/>
                <a:cs typeface="Calibri" panose="020F0502020204030204" pitchFamily="34" charset="0"/>
              </a:rPr>
              <a:t> Whole Life Cycle approach &amp; </a:t>
            </a:r>
          </a:p>
          <a:p>
            <a:pPr lvl="0" algn="l">
              <a:lnSpc>
                <a:spcPts val="1380"/>
              </a:lnSpc>
            </a:pPr>
            <a:r>
              <a:rPr lang="en-GB" sz="1400" noProof="0" dirty="0">
                <a:latin typeface="Calibri" panose="020F0502020204030204" pitchFamily="34" charset="0"/>
                <a:cs typeface="Calibri" panose="020F0502020204030204" pitchFamily="34" charset="0"/>
              </a:rPr>
              <a:t>application</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K12: CRADLE TO CRADLE</a:t>
            </a:r>
          </a:p>
          <a:p>
            <a:pPr lvl="0" algn="l">
              <a:lnSpc>
                <a:spcPts val="1380"/>
              </a:lnSpc>
            </a:pPr>
            <a:r>
              <a:rPr lang="en-GB" sz="1400" noProof="0" dirty="0">
                <a:latin typeface="Calibri" panose="020F0502020204030204" pitchFamily="34" charset="0"/>
                <a:cs typeface="Calibri" panose="020F0502020204030204" pitchFamily="34" charset="0"/>
              </a:rPr>
              <a:t>Cradle-to-Cradle circular design</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K17: CIRCULARITY</a:t>
            </a:r>
          </a:p>
          <a:p>
            <a:pPr lvl="0" algn="l">
              <a:lnSpc>
                <a:spcPts val="1380"/>
              </a:lnSpc>
            </a:pPr>
            <a:r>
              <a:rPr lang="en-GB" sz="1400" noProof="0" dirty="0">
                <a:latin typeface="Calibri" panose="020F0502020204030204" pitchFamily="34" charset="0"/>
                <a:cs typeface="Calibri" panose="020F0502020204030204" pitchFamily="34" charset="0"/>
              </a:rPr>
              <a:t>Circular supply chain &amp; sustainable resource management</a:t>
            </a:r>
          </a:p>
          <a:p>
            <a:pPr lvl="0" algn="l">
              <a:lnSpc>
                <a:spcPts val="1380"/>
              </a:lnSpc>
            </a:pPr>
            <a:endParaRPr lang="en-GB" sz="1400" noProof="0" dirty="0">
              <a:latin typeface="Calibri" panose="020F0502020204030204" pitchFamily="34" charset="0"/>
              <a:cs typeface="Calibri" panose="020F0502020204030204" pitchFamily="34" charset="0"/>
            </a:endParaRPr>
          </a:p>
          <a:p>
            <a:pPr lvl="0" algn="l">
              <a:lnSpc>
                <a:spcPts val="1380"/>
              </a:lnSpc>
              <a:tabLst>
                <a:tab pos="568325"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24" name="Straight Connector 23">
            <a:extLst>
              <a:ext uri="{FF2B5EF4-FFF2-40B4-BE49-F238E27FC236}">
                <a16:creationId xmlns:a16="http://schemas.microsoft.com/office/drawing/2014/main" id="{45FA0917-08D1-E34A-A8E1-77A2F07AA370}"/>
              </a:ext>
            </a:extLst>
          </p:cNvPr>
          <p:cNvCxnSpPr>
            <a:cxnSpLocks/>
          </p:cNvCxnSpPr>
          <p:nvPr/>
        </p:nvCxnSpPr>
        <p:spPr>
          <a:xfrm flipH="1" flipV="1">
            <a:off x="4357006" y="3185234"/>
            <a:ext cx="69427" cy="7200000"/>
          </a:xfrm>
          <a:prstGeom prst="line">
            <a:avLst/>
          </a:prstGeom>
          <a:ln w="9525">
            <a:solidFill>
              <a:srgbClr val="F9AA73"/>
            </a:solidFill>
            <a:prstDash val="sysDash"/>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BD8B9877-C3DC-70F5-92F0-A2AF1C098DFE}"/>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7E9423AA-7E82-FF9F-3AAD-261BBD0C5751}"/>
                </a:ext>
              </a:extLst>
            </p:cNvPr>
            <p:cNvGrpSpPr/>
            <p:nvPr/>
          </p:nvGrpSpPr>
          <p:grpSpPr>
            <a:xfrm>
              <a:off x="632678" y="4589"/>
              <a:ext cx="7206112" cy="1687885"/>
              <a:chOff x="632678" y="4589"/>
              <a:chExt cx="7206112" cy="1687885"/>
            </a:xfrm>
          </p:grpSpPr>
          <p:sp>
            <p:nvSpPr>
              <p:cNvPr id="10" name="Rectangle 107">
                <a:extLst>
                  <a:ext uri="{FF2B5EF4-FFF2-40B4-BE49-F238E27FC236}">
                    <a16:creationId xmlns:a16="http://schemas.microsoft.com/office/drawing/2014/main" id="{5789DD09-9BCC-52D1-C8AC-DF682457B1F1}"/>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F1465288-BC7F-65B3-66C1-C9917A9BB07F}"/>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338F6C75-F583-23C3-6E52-8DD138957EC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3DB2058A-1B83-2829-D075-89220DB0329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9" name="Text Placeholder 1">
              <a:extLst>
                <a:ext uri="{FF2B5EF4-FFF2-40B4-BE49-F238E27FC236}">
                  <a16:creationId xmlns:a16="http://schemas.microsoft.com/office/drawing/2014/main" id="{9205AD35-1883-D807-C361-4F14F9DE192D}"/>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19272130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28548-50EE-859B-561B-775FD04EDDC0}"/>
            </a:ext>
          </a:extLst>
        </p:cNvPr>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76284661"/>
              </p:ext>
            </p:extLst>
          </p:nvPr>
        </p:nvGraphicFramePr>
        <p:xfrm>
          <a:off x="992805" y="2812900"/>
          <a:ext cx="4977566" cy="4366333"/>
        </p:xfrm>
        <a:graphic>
          <a:graphicData uri="http://schemas.openxmlformats.org/drawingml/2006/table">
            <a:tbl>
              <a:tblPr/>
              <a:tblGrid>
                <a:gridCol w="2997470">
                  <a:extLst>
                    <a:ext uri="{9D8B030D-6E8A-4147-A177-3AD203B41FA5}">
                      <a16:colId xmlns:a16="http://schemas.microsoft.com/office/drawing/2014/main" val="1123757281"/>
                    </a:ext>
                  </a:extLst>
                </a:gridCol>
                <a:gridCol w="495024">
                  <a:extLst>
                    <a:ext uri="{9D8B030D-6E8A-4147-A177-3AD203B41FA5}">
                      <a16:colId xmlns:a16="http://schemas.microsoft.com/office/drawing/2014/main" val="3915635243"/>
                    </a:ext>
                  </a:extLst>
                </a:gridCol>
                <a:gridCol w="495024">
                  <a:extLst>
                    <a:ext uri="{9D8B030D-6E8A-4147-A177-3AD203B41FA5}">
                      <a16:colId xmlns:a16="http://schemas.microsoft.com/office/drawing/2014/main" val="2655239804"/>
                    </a:ext>
                  </a:extLst>
                </a:gridCol>
                <a:gridCol w="495024">
                  <a:extLst>
                    <a:ext uri="{9D8B030D-6E8A-4147-A177-3AD203B41FA5}">
                      <a16:colId xmlns:a16="http://schemas.microsoft.com/office/drawing/2014/main" val="1054250053"/>
                    </a:ext>
                  </a:extLst>
                </a:gridCol>
                <a:gridCol w="495024">
                  <a:extLst>
                    <a:ext uri="{9D8B030D-6E8A-4147-A177-3AD203B41FA5}">
                      <a16:colId xmlns:a16="http://schemas.microsoft.com/office/drawing/2014/main" val="218181418"/>
                    </a:ext>
                  </a:extLst>
                </a:gridCol>
              </a:tblGrid>
              <a:tr h="198236">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Modulo 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31918104"/>
                  </a:ext>
                </a:extLst>
              </a:tr>
              <a:tr h="203377">
                <a:tc>
                  <a:txBody>
                    <a:bodyPr/>
                    <a:lstStyle/>
                    <a:p>
                      <a:pPr algn="r" fontAlgn="b"/>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Specific &amp;Technical Skills</a:t>
                      </a:r>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endParaRPr lang="en-GB" sz="1100" b="1" i="0" u="none" strike="noStrike" noProof="0" dirty="0">
                        <a:solidFill>
                          <a:srgbClr val="008080"/>
                        </a:solidFill>
                        <a:effectLst/>
                        <a:latin typeface="Calibri" panose="020F0502020204030204" pitchFamily="34" charset="0"/>
                        <a:cs typeface="Calibri" panose="020F0502020204030204" pitchFamily="34" charset="0"/>
                      </a:endParaRP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345514290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64619108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 MATERIAL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63529486"/>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DESIGN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marR="0" algn="l" rtl="0" fontAlgn="b">
                        <a:lnSpc>
                          <a:spcPct val="100000"/>
                        </a:lnSpc>
                        <a:spcBef>
                          <a:spcPts val="0"/>
                        </a:spcBef>
                        <a:spcAft>
                          <a:spcPts val="0"/>
                        </a:spcAft>
                        <a:buClr>
                          <a:srgbClr val="000000"/>
                        </a:buClr>
                        <a:buFont typeface="Arial"/>
                      </a:pPr>
                      <a:r>
                        <a:rPr lang="en-GB" sz="1100" b="0" i="0" u="none" strike="noStrike" noProof="0" dirty="0">
                          <a:solidFill>
                            <a:srgbClr val="000000"/>
                          </a:solidFill>
                          <a:effectLst/>
                          <a:latin typeface="Calibri" panose="020F0502020204030204" pitchFamily="34" charset="0"/>
                          <a:cs typeface="Calibri" panose="020F0502020204030204" pitchFamily="34" charset="0"/>
                        </a:rPr>
                        <a:t> </a:t>
                      </a:r>
                      <a:endParaRPr lang="en-GB" sz="1100" b="0" i="0" u="none" strike="noStrike" cap="none" noProof="0" dirty="0">
                        <a:solidFill>
                          <a:srgbClr val="000000"/>
                        </a:solidFill>
                        <a:effectLst/>
                        <a:latin typeface="Calibri" panose="020F0502020204030204" pitchFamily="34" charset="0"/>
                        <a:ea typeface="+mn-ea"/>
                        <a:cs typeface="Calibri" panose="020F0502020204030204" pitchFamily="34" charset="0"/>
                        <a:sym typeface="Arial"/>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027866395"/>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DIGITAL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498182417"/>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CIRCULARITY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55816356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POLLUTION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960794489"/>
                  </a:ext>
                </a:extLst>
              </a:tr>
              <a:tr h="198236">
                <a:tc>
                  <a:txBody>
                    <a:bodyPr/>
                    <a:lstStyle/>
                    <a:p>
                      <a:pPr algn="r" fontAlgn="b"/>
                      <a:r>
                        <a:rPr lang="en-GB" sz="1200" b="1" i="0" u="none" strike="noStrike" cap="non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sym typeface="Arial"/>
                        </a:rPr>
                        <a:t>Transversal</a:t>
                      </a:r>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Skills</a:t>
                      </a:r>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a:t>
                      </a:r>
                      <a:endPar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64988677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PROBLEM SOLVING</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S14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58291074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CRITICAL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90650157"/>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MANAGEMENT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32046290"/>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SYSTEMIC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458145423"/>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MULTIDISCIPLINAR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323228231"/>
                  </a:ext>
                </a:extLst>
              </a:tr>
              <a:tr h="198236">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Knowledg</a:t>
                      </a:r>
                      <a:r>
                        <a:rPr lang="en-GB" sz="1100" b="1" i="0" u="none" strike="noStrike" noProof="0" dirty="0">
                          <a:solidFill>
                            <a:schemeClr val="bg1"/>
                          </a:solidFill>
                          <a:effectLst/>
                          <a:latin typeface="Calibri" panose="020F0502020204030204" pitchFamily="34" charset="0"/>
                          <a:cs typeface="Calibri" panose="020F0502020204030204" pitchFamily="34" charset="0"/>
                        </a:rPr>
                        <a:t>e</a:t>
                      </a:r>
                      <a:r>
                        <a:rPr lang="en-GB" sz="1100" b="1" i="0" u="none" strike="noStrike" noProof="0" dirty="0">
                          <a:solidFill>
                            <a:srgbClr val="F9AA73"/>
                          </a:solidFill>
                          <a:effectLst/>
                          <a:latin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solidFill>
                      <a:srgbClr val="F9AA73"/>
                    </a:solidFill>
                  </a:tcPr>
                </a:tc>
                <a:tc>
                  <a:txBody>
                    <a:bodyPr/>
                    <a:lstStyle/>
                    <a:p>
                      <a:pPr algn="l" fontAlgn="b"/>
                      <a:r>
                        <a:rPr lang="en-GB" sz="1100" b="0" i="0" u="none" strike="noStrike" noProof="0" dirty="0">
                          <a:solidFill>
                            <a:schemeClr val="bg1"/>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9933397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BACKGROUND</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5518380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THEREATS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13185689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SOCIETY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45997415"/>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BEST PRACTICE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61192734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LCA</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845517422"/>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CRADLE YO CRADLE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59162803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CIRCULARITY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649563371"/>
                  </a:ext>
                </a:extLst>
              </a:tr>
            </a:tbl>
          </a:graphicData>
        </a:graphic>
      </p:graphicFrame>
      <p:cxnSp>
        <p:nvCxnSpPr>
          <p:cNvPr id="2" name="Straight Connector 1">
            <a:extLst>
              <a:ext uri="{FF2B5EF4-FFF2-40B4-BE49-F238E27FC236}">
                <a16:creationId xmlns:a16="http://schemas.microsoft.com/office/drawing/2014/main" id="{97FAAFE2-728D-3C41-1A68-271945C7B7DE}"/>
              </a:ext>
            </a:extLst>
          </p:cNvPr>
          <p:cNvCxnSpPr>
            <a:cxnSpLocks/>
          </p:cNvCxnSpPr>
          <p:nvPr/>
        </p:nvCxnSpPr>
        <p:spPr>
          <a:xfrm>
            <a:off x="2302189" y="1983891"/>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B18DAC6-F420-5CB9-C17C-86586889377E}"/>
              </a:ext>
            </a:extLst>
          </p:cNvPr>
          <p:cNvSpPr txBox="1"/>
          <p:nvPr/>
        </p:nvSpPr>
        <p:spPr>
          <a:xfrm>
            <a:off x="904450" y="2143748"/>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dirty="0">
                <a:solidFill>
                  <a:srgbClr val="0E6E61"/>
                </a:solidFill>
                <a:latin typeface="Calibri" panose="020F0502020204030204" pitchFamily="34" charset="0"/>
                <a:cs typeface="Calibri" panose="020F0502020204030204" pitchFamily="34" charset="0"/>
              </a:rPr>
              <a:t>Competences, Skills &amp; Knowledge</a:t>
            </a:r>
          </a:p>
        </p:txBody>
      </p:sp>
      <p:sp>
        <p:nvSpPr>
          <p:cNvPr id="8" name="Google Shape;1845;p48">
            <a:extLst>
              <a:ext uri="{FF2B5EF4-FFF2-40B4-BE49-F238E27FC236}">
                <a16:creationId xmlns:a16="http://schemas.microsoft.com/office/drawing/2014/main" id="{E976B53F-7812-F884-01C9-823FE3C088AF}"/>
              </a:ext>
            </a:extLst>
          </p:cNvPr>
          <p:cNvSpPr txBox="1"/>
          <p:nvPr/>
        </p:nvSpPr>
        <p:spPr>
          <a:xfrm>
            <a:off x="879243" y="1788528"/>
            <a:ext cx="5991882" cy="411458"/>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F901111A-CB1A-89AE-73B5-2FFC4A9CAF9F}"/>
              </a:ext>
            </a:extLst>
          </p:cNvPr>
          <p:cNvGrpSpPr/>
          <p:nvPr/>
        </p:nvGrpSpPr>
        <p:grpSpPr>
          <a:xfrm>
            <a:off x="603803" y="4589"/>
            <a:ext cx="7206112" cy="1687885"/>
            <a:chOff x="632678" y="4589"/>
            <a:chExt cx="7206112" cy="1687885"/>
          </a:xfrm>
        </p:grpSpPr>
        <p:grpSp>
          <p:nvGrpSpPr>
            <p:cNvPr id="5" name="Group 4">
              <a:extLst>
                <a:ext uri="{FF2B5EF4-FFF2-40B4-BE49-F238E27FC236}">
                  <a16:creationId xmlns:a16="http://schemas.microsoft.com/office/drawing/2014/main" id="{D30BA811-BBFB-21C4-F0B4-FC8FA1DDE765}"/>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4C31F39A-80A2-88A7-C025-9C14BB13EA8B}"/>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E32C2AD2-6CBF-E344-DA2B-D0095CF22ED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893B1D75-18DB-2214-A450-FB4F8EAD008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E22CD539-8FBE-26AB-13A9-1605714E886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165DFBE1-5CC5-ECEE-D49C-E9F74BCF9129}"/>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39729726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4667-2226-CF24-4856-41790EDA1FFB}"/>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05412F0-0B59-0872-64C6-E87F8427FC26}"/>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9" name="Google Shape;2080;p52"/>
          <p:cNvSpPr txBox="1"/>
          <p:nvPr/>
        </p:nvSpPr>
        <p:spPr>
          <a:xfrm>
            <a:off x="887620" y="4567877"/>
            <a:ext cx="6151009" cy="3008597"/>
          </a:xfrm>
          <a:prstGeom prst="rect">
            <a:avLst/>
          </a:prstGeom>
          <a:noFill/>
          <a:ln>
            <a:noFill/>
          </a:ln>
        </p:spPr>
        <p:txBody>
          <a:bodyPr spcFirstLastPara="1" wrap="square" lIns="91425" tIns="45700" rIns="91425" bIns="45700" anchor="t" anchorCtr="0">
            <a:noAutofit/>
          </a:bodyPr>
          <a:lstStyle/>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P01</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Problem-Based Learning (PBL).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Students solve real-world sustainability challenges in groups.</a:t>
            </a: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P02</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0"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Case-Based Learning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Students analyse engineering case studies with sustainability dilemmas.</a:t>
            </a:r>
            <a:endParaRPr lang="en-GB" b="0" i="0" u="none" strike="noStrike" cap="none" noProof="0" dirty="0">
              <a:solidFill>
                <a:srgbClr val="1A3966"/>
              </a:solidFill>
              <a:latin typeface="Calibri" panose="020F0502020204030204" pitchFamily="34" charset="0"/>
              <a:cs typeface="Calibri" panose="020F0502020204030204" pitchFamily="34" charset="0"/>
              <a:sym typeface="Arial"/>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P05 	Socratic Seminar / </a:t>
            </a:r>
            <a:r>
              <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Debate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Used to critically explore controversial sustainability issues.</a:t>
            </a:r>
            <a:endParaRPr lang="en-GB" b="0" i="0" u="none" strike="noStrike" cap="none" noProof="0" dirty="0">
              <a:solidFill>
                <a:srgbClr val="1A3966"/>
              </a:solidFill>
              <a:latin typeface="Calibri" panose="020F0502020204030204" pitchFamily="34" charset="0"/>
              <a:cs typeface="Calibri" panose="020F0502020204030204" pitchFamily="34" charset="0"/>
              <a:sym typeface="Arial"/>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P16</a:t>
            </a:r>
            <a:r>
              <a:rPr lang="en-GB" b="1" i="0" u="none" strike="noStrike" cap="none" noProof="0" dirty="0">
                <a:solidFill>
                  <a:srgbClr val="F9AA73"/>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	Project-Based Learning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Longer-term sustainability-focused projects delivered across formats.</a:t>
            </a: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noProof="0" dirty="0">
                <a:solidFill>
                  <a:srgbClr val="0E6E61"/>
                </a:solidFill>
                <a:latin typeface="Calibri" panose="020F0502020204030204" pitchFamily="34" charset="0"/>
                <a:ea typeface="Calibri"/>
                <a:cs typeface="Calibri" panose="020F0502020204030204" pitchFamily="34" charset="0"/>
                <a:sym typeface="Calibri"/>
              </a:rPr>
              <a:t>P20</a:t>
            </a:r>
            <a:r>
              <a:rPr lang="en-GB" b="1"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Systems Thinking Exercises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Use of visual tools (causal loops, system maps) to explore interconnectedness of SDGs.</a:t>
            </a:r>
          </a:p>
          <a:p>
            <a:pPr marL="449263" marR="0" lvl="0" indent="-441325" algn="l" rtl="0">
              <a:lnSpc>
                <a:spcPct val="106666"/>
              </a:lnSpc>
              <a:spcBef>
                <a:spcPts val="0"/>
              </a:spcBef>
              <a:spcAft>
                <a:spcPts val="0"/>
              </a:spcAft>
              <a:buClr>
                <a:srgbClr val="1A3966"/>
              </a:buClr>
              <a:buSzPts val="1100"/>
              <a:buFont typeface="Arial"/>
              <a:buNone/>
            </a:pPr>
            <a:endParaRPr lang="en-GB" noProof="0" dirty="0">
              <a:solidFill>
                <a:srgbClr val="0E6E61"/>
              </a:solidFill>
              <a:latin typeface="Calibri" panose="020F0502020204030204" pitchFamily="34" charset="0"/>
              <a:ea typeface="Calibri"/>
              <a:cs typeface="Calibri" panose="020F0502020204030204" pitchFamily="34" charset="0"/>
              <a:sym typeface="Calibri"/>
            </a:endParaRPr>
          </a:p>
          <a:p>
            <a:pPr marL="449263" marR="0" lvl="0" indent="-441325" algn="l" rtl="0">
              <a:lnSpc>
                <a:spcPct val="106666"/>
              </a:lnSpc>
              <a:spcBef>
                <a:spcPts val="0"/>
              </a:spcBef>
              <a:spcAft>
                <a:spcPts val="0"/>
              </a:spcAft>
              <a:buClr>
                <a:srgbClr val="1A3966"/>
              </a:buClr>
              <a:buSzPts val="1100"/>
              <a:buFont typeface="Arial"/>
              <a:buNone/>
            </a:pPr>
            <a:endParaRPr lang="en-GB"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marR="0" lvl="0" indent="-441325" algn="l" rtl="0">
              <a:lnSpc>
                <a:spcPct val="111304"/>
              </a:lnSpc>
              <a:spcBef>
                <a:spcPts val="0"/>
              </a:spcBef>
              <a:spcAft>
                <a:spcPts val="0"/>
              </a:spcAft>
              <a:buClr>
                <a:srgbClr val="1A3966"/>
              </a:buClr>
              <a:buSzPts val="1100"/>
              <a:buFont typeface="Arial"/>
              <a:buNone/>
            </a:pP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aphicFrame>
        <p:nvGraphicFramePr>
          <p:cNvPr id="2" name="Tabla 1"/>
          <p:cNvGraphicFramePr>
            <a:graphicFrameLocks noGrp="1"/>
          </p:cNvGraphicFramePr>
          <p:nvPr>
            <p:extLst>
              <p:ext uri="{D42A27DB-BD31-4B8C-83A1-F6EECF244321}">
                <p14:modId xmlns:p14="http://schemas.microsoft.com/office/powerpoint/2010/main" val="2676262116"/>
              </p:ext>
            </p:extLst>
          </p:nvPr>
        </p:nvGraphicFramePr>
        <p:xfrm>
          <a:off x="1246133" y="7597477"/>
          <a:ext cx="3753374" cy="1939259"/>
        </p:xfrm>
        <a:graphic>
          <a:graphicData uri="http://schemas.openxmlformats.org/drawingml/2006/table">
            <a:tbl>
              <a:tblPr/>
              <a:tblGrid>
                <a:gridCol w="1785302">
                  <a:extLst>
                    <a:ext uri="{9D8B030D-6E8A-4147-A177-3AD203B41FA5}">
                      <a16:colId xmlns:a16="http://schemas.microsoft.com/office/drawing/2014/main" val="413487375"/>
                    </a:ext>
                  </a:extLst>
                </a:gridCol>
                <a:gridCol w="492018">
                  <a:extLst>
                    <a:ext uri="{9D8B030D-6E8A-4147-A177-3AD203B41FA5}">
                      <a16:colId xmlns:a16="http://schemas.microsoft.com/office/drawing/2014/main" val="325518019"/>
                    </a:ext>
                  </a:extLst>
                </a:gridCol>
                <a:gridCol w="492018">
                  <a:extLst>
                    <a:ext uri="{9D8B030D-6E8A-4147-A177-3AD203B41FA5}">
                      <a16:colId xmlns:a16="http://schemas.microsoft.com/office/drawing/2014/main" val="1152996774"/>
                    </a:ext>
                  </a:extLst>
                </a:gridCol>
                <a:gridCol w="492018">
                  <a:extLst>
                    <a:ext uri="{9D8B030D-6E8A-4147-A177-3AD203B41FA5}">
                      <a16:colId xmlns:a16="http://schemas.microsoft.com/office/drawing/2014/main" val="4130214803"/>
                    </a:ext>
                  </a:extLst>
                </a:gridCol>
                <a:gridCol w="492018">
                  <a:extLst>
                    <a:ext uri="{9D8B030D-6E8A-4147-A177-3AD203B41FA5}">
                      <a16:colId xmlns:a16="http://schemas.microsoft.com/office/drawing/2014/main" val="2883406869"/>
                    </a:ext>
                  </a:extLst>
                </a:gridCol>
              </a:tblGrid>
              <a:tr h="277037">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a:noFill/>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101686360"/>
                  </a:ext>
                </a:extLst>
              </a:tr>
              <a:tr h="277037">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Pedagogical Teaching</a:t>
                      </a:r>
                      <a:r>
                        <a:rPr lang="en-GB" sz="1200" b="1" i="0" u="none" strike="noStrike" noProof="0" dirty="0">
                          <a:solidFill>
                            <a:srgbClr val="F9AA73"/>
                          </a:solidFill>
                          <a:effectLst/>
                          <a:latin typeface="Calibri" panose="020F0502020204030204" pitchFamily="34" charset="0"/>
                          <a:ea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6350" cap="flat" cmpd="sng" algn="ctr">
                      <a:solidFill>
                        <a:srgbClr val="CCCCFF"/>
                      </a:solidFill>
                      <a:prstDash val="dot"/>
                      <a:round/>
                      <a:headEnd type="none" w="med" len="med"/>
                      <a:tailEnd type="none" w="med" len="med"/>
                    </a:lnB>
                    <a:solidFill>
                      <a:srgbClr val="F9AA73"/>
                    </a:solidFill>
                  </a:tcPr>
                </a:tc>
                <a:tc>
                  <a:txBody>
                    <a:bodyPr/>
                    <a:lstStyle/>
                    <a:p>
                      <a:pPr algn="l" fontAlgn="b"/>
                      <a:r>
                        <a:rPr lang="en-GB" sz="1100" b="1" i="0" u="none" strike="noStrike" noProof="0" dirty="0">
                          <a:solidFill>
                            <a:srgbClr val="009592"/>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solidFill>
                      <a:srgbClr val="FFFFFF"/>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860188296"/>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Problem-Based Learning (PBL)</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147101558"/>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Case-Based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899824645"/>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Socratic Seminar / Debate</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89123342"/>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Project-Based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P16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403166275"/>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Systems Thinking Exercises</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P20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691355299"/>
                  </a:ext>
                </a:extLst>
              </a:tr>
            </a:tbl>
          </a:graphicData>
        </a:graphic>
      </p:graphicFrame>
      <p:sp>
        <p:nvSpPr>
          <p:cNvPr id="28" name="Text Placeholder 6">
            <a:extLst>
              <a:ext uri="{FF2B5EF4-FFF2-40B4-BE49-F238E27FC236}">
                <a16:creationId xmlns:a16="http://schemas.microsoft.com/office/drawing/2014/main" id="{877A4116-1574-E2D4-C5D1-86196E63ED32}"/>
              </a:ext>
            </a:extLst>
          </p:cNvPr>
          <p:cNvSpPr txBox="1">
            <a:spLocks/>
          </p:cNvSpPr>
          <p:nvPr/>
        </p:nvSpPr>
        <p:spPr>
          <a:xfrm>
            <a:off x="933113" y="2668969"/>
            <a:ext cx="5629052"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 Teaching methodology includes teamwork to promote idea generation, sharing and knowledge in a collaborative way. </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r>
              <a:rPr lang="en-GB" sz="1400" b="1" i="1" noProof="0" dirty="0">
                <a:latin typeface="Calibri" panose="020F0502020204030204" pitchFamily="34" charset="0"/>
                <a:cs typeface="Calibri" panose="020F0502020204030204" pitchFamily="34" charset="0"/>
              </a:rPr>
              <a:t>A multidisciplinary approach will be encouraged and implemented in a brainstorming framework with strong knowledge structure provided by bibliography and other resources.</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29" name="Straight Connector 28">
            <a:extLst>
              <a:ext uri="{FF2B5EF4-FFF2-40B4-BE49-F238E27FC236}">
                <a16:creationId xmlns:a16="http://schemas.microsoft.com/office/drawing/2014/main" id="{74258AD0-BFDF-F5DF-D917-E64AB83A46D9}"/>
              </a:ext>
            </a:extLst>
          </p:cNvPr>
          <p:cNvCxnSpPr>
            <a:cxnSpLocks/>
          </p:cNvCxnSpPr>
          <p:nvPr/>
        </p:nvCxnSpPr>
        <p:spPr>
          <a:xfrm>
            <a:off x="2302189" y="2289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0" name="Text Placeholder 4">
            <a:extLst>
              <a:ext uri="{FF2B5EF4-FFF2-40B4-BE49-F238E27FC236}">
                <a16:creationId xmlns:a16="http://schemas.microsoft.com/office/drawing/2014/main" id="{3DDEB241-9A53-6B4F-0204-E512FC78620A}"/>
              </a:ext>
            </a:extLst>
          </p:cNvPr>
          <p:cNvSpPr txBox="1">
            <a:spLocks/>
          </p:cNvSpPr>
          <p:nvPr/>
        </p:nvSpPr>
        <p:spPr>
          <a:xfrm>
            <a:off x="933112" y="1692474"/>
            <a:ext cx="346992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Teaching methodologies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r>
              <a:rPr lang="en-GB" sz="2200" b="1" noProof="0" dirty="0">
                <a:solidFill>
                  <a:schemeClr val="bg1"/>
                </a:solidFill>
                <a:highlight>
                  <a:srgbClr val="0E6E61"/>
                </a:highlight>
                <a:latin typeface="Calibri" panose="020F0502020204030204" pitchFamily="34" charset="0"/>
                <a:cs typeface="Calibri" panose="020F0502020204030204" pitchFamily="34" charset="0"/>
              </a:rPr>
              <a:t>  </a:t>
            </a:r>
          </a:p>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applied in this module: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46BA61F6-9860-DDE3-43F5-00AA58B9925A}"/>
              </a:ext>
            </a:extLst>
          </p:cNvPr>
          <p:cNvGrpSpPr/>
          <p:nvPr/>
        </p:nvGrpSpPr>
        <p:grpSpPr>
          <a:xfrm>
            <a:off x="603803" y="4589"/>
            <a:ext cx="7206112" cy="1687885"/>
            <a:chOff x="632678" y="4589"/>
            <a:chExt cx="7206112" cy="1687885"/>
          </a:xfrm>
        </p:grpSpPr>
        <p:grpSp>
          <p:nvGrpSpPr>
            <p:cNvPr id="4" name="Group 3">
              <a:extLst>
                <a:ext uri="{FF2B5EF4-FFF2-40B4-BE49-F238E27FC236}">
                  <a16:creationId xmlns:a16="http://schemas.microsoft.com/office/drawing/2014/main" id="{BAEDBCE3-6C80-4CC3-2A7A-9000C6704D92}"/>
                </a:ext>
              </a:extLst>
            </p:cNvPr>
            <p:cNvGrpSpPr/>
            <p:nvPr/>
          </p:nvGrpSpPr>
          <p:grpSpPr>
            <a:xfrm>
              <a:off x="632678" y="4589"/>
              <a:ext cx="7206112" cy="1687885"/>
              <a:chOff x="632678" y="4589"/>
              <a:chExt cx="7206112" cy="1687885"/>
            </a:xfrm>
          </p:grpSpPr>
          <p:sp>
            <p:nvSpPr>
              <p:cNvPr id="7" name="Rectangle 107">
                <a:extLst>
                  <a:ext uri="{FF2B5EF4-FFF2-40B4-BE49-F238E27FC236}">
                    <a16:creationId xmlns:a16="http://schemas.microsoft.com/office/drawing/2014/main" id="{9B1CC3FE-B5B9-428D-7E56-3549641573C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2BA4299D-CA91-A391-B110-914235D427B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EC5F2242-4965-00D8-CC3B-AD46250C4CA4}"/>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02CE4554-042D-2F18-8F28-B2DAA1290C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6" name="Text Placeholder 1">
              <a:extLst>
                <a:ext uri="{FF2B5EF4-FFF2-40B4-BE49-F238E27FC236}">
                  <a16:creationId xmlns:a16="http://schemas.microsoft.com/office/drawing/2014/main" id="{80629127-A3A9-0505-3899-22CEFEE682D7}"/>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24601230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da97898-f981-417e-acf2-b50a87750bbf" xsi:nil="true"/>
    <lcf76f155ced4ddcb4097134ff3c332f xmlns="feb728bd-6e5b-4e82-95b4-181b5f0639b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D2A5F4FBA18E4FAEF238F53AC8A9E9" ma:contentTypeVersion="14" ma:contentTypeDescription="Create a new document." ma:contentTypeScope="" ma:versionID="b0396f56d1edcc8624b5613273add050">
  <xsd:schema xmlns:xsd="http://www.w3.org/2001/XMLSchema" xmlns:xs="http://www.w3.org/2001/XMLSchema" xmlns:p="http://schemas.microsoft.com/office/2006/metadata/properties" xmlns:ns2="feb728bd-6e5b-4e82-95b4-181b5f0639b3" xmlns:ns3="6da97898-f981-417e-acf2-b50a87750bbf" targetNamespace="http://schemas.microsoft.com/office/2006/metadata/properties" ma:root="true" ma:fieldsID="4d11c5cf0ac7781bc8dc97fa5c99a132" ns2:_="" ns3:_="">
    <xsd:import namespace="feb728bd-6e5b-4e82-95b4-181b5f0639b3"/>
    <xsd:import namespace="6da97898-f981-417e-acf2-b50a87750b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728bd-6e5b-4e82-95b4-181b5f063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2ebe027-fa64-4e30-bdb2-92b74caeb8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a97898-f981-417e-acf2-b50a87750b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2ff7ab9-7143-4e51-9c83-3aea4fe9757e}" ma:internalName="TaxCatchAll" ma:showField="CatchAllData" ma:web="6da97898-f981-417e-acf2-b50a87750b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09DB12-B8BC-4793-BF5E-0C0A1FD8F7DF}">
  <ds:schemaRefs>
    <ds:schemaRef ds:uri="6da97898-f981-417e-acf2-b50a87750bbf"/>
    <ds:schemaRef ds:uri="feb728bd-6e5b-4e82-95b4-181b5f0639b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39ADF9A-3C2C-4E63-B4CA-00C9125C46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b728bd-6e5b-4e82-95b4-181b5f0639b3"/>
    <ds:schemaRef ds:uri="6da97898-f981-417e-acf2-b50a87750b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84B5C8-44BE-4B5C-BB5C-05A7E77AD0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230</TotalTime>
  <Words>4641</Words>
  <Application>Microsoft Office PowerPoint</Application>
  <PresentationFormat>Custom</PresentationFormat>
  <Paragraphs>1019</Paragraphs>
  <Slides>33</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Open Sans</vt:lpstr>
      <vt:lpstr>Montserrat</vt:lpstr>
      <vt:lpstr>Arial,Sans-Serif</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Robz</dc:creator>
  <cp:lastModifiedBy>aine hamill</cp:lastModifiedBy>
  <cp:revision>26</cp:revision>
  <dcterms:created xsi:type="dcterms:W3CDTF">2016-05-11T14:31:01Z</dcterms:created>
  <dcterms:modified xsi:type="dcterms:W3CDTF">2025-08-01T09:53:25Z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0x010100E0D2A5F4FBA18E4FAEF238F53AC8A9E9</vt:lpwstr>
  </property>
  <property fmtid="{D5CDD505-2E9C-101B-9397-08002B2CF9AE}" pid="3" name="MediaServiceImageTags">
    <vt:lpwstr/>
  </property>
  <property fmtid="{D5CDD505-2E9C-101B-9397-08002B2CF9AE}" pid="4" name="MSIP_Label_184a3394-03bb-460d-b0e0-929a41aa1fc7_Enabled">
    <vt:lpwstr>true</vt:lpwstr>
  </property>
  <property fmtid="{D5CDD505-2E9C-101B-9397-08002B2CF9AE}" pid="5" name="MSIP_Label_184a3394-03bb-460d-b0e0-929a41aa1fc7_SetDate">
    <vt:lpwstr>2025-06-13T07:45:41Z</vt:lpwstr>
  </property>
  <property fmtid="{D5CDD505-2E9C-101B-9397-08002B2CF9AE}" pid="6" name="MSIP_Label_184a3394-03bb-460d-b0e0-929a41aa1fc7_Method">
    <vt:lpwstr>Privileged</vt:lpwstr>
  </property>
  <property fmtid="{D5CDD505-2E9C-101B-9397-08002B2CF9AE}" pid="7" name="MSIP_Label_184a3394-03bb-460d-b0e0-929a41aa1fc7_Name">
    <vt:lpwstr>Público</vt:lpwstr>
  </property>
  <property fmtid="{D5CDD505-2E9C-101B-9397-08002B2CF9AE}" pid="8" name="MSIP_Label_184a3394-03bb-460d-b0e0-929a41aa1fc7_SiteId">
    <vt:lpwstr>cfab0009-84b7-4397-a0f8-f77cdf1579c1</vt:lpwstr>
  </property>
  <property fmtid="{D5CDD505-2E9C-101B-9397-08002B2CF9AE}" pid="9" name="MSIP_Label_184a3394-03bb-460d-b0e0-929a41aa1fc7_ActionId">
    <vt:lpwstr>a83d86f5-39b0-483c-b3f8-beb25f6aa85e</vt:lpwstr>
  </property>
  <property fmtid="{D5CDD505-2E9C-101B-9397-08002B2CF9AE}" pid="10" name="MSIP_Label_184a3394-03bb-460d-b0e0-929a41aa1fc7_ContentBits">
    <vt:lpwstr>0</vt:lpwstr>
  </property>
  <property fmtid="{D5CDD505-2E9C-101B-9397-08002B2CF9AE}" pid="11" name="MSIP_Label_184a3394-03bb-460d-b0e0-929a41aa1fc7_Tag">
    <vt:lpwstr>10, 0, 1, 1</vt:lpwstr>
  </property>
</Properties>
</file>