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4"/>
  </p:sldMasterIdLst>
  <p:notesMasterIdLst>
    <p:notesMasterId r:id="rId38"/>
  </p:notesMasterIdLst>
  <p:sldIdLst>
    <p:sldId id="1353" r:id="rId5"/>
    <p:sldId id="1331" r:id="rId6"/>
    <p:sldId id="1402" r:id="rId7"/>
    <p:sldId id="1409" r:id="rId8"/>
    <p:sldId id="1403" r:id="rId9"/>
    <p:sldId id="1463" r:id="rId10"/>
    <p:sldId id="1477" r:id="rId11"/>
    <p:sldId id="1476" r:id="rId12"/>
    <p:sldId id="1406" r:id="rId13"/>
    <p:sldId id="1464" r:id="rId14"/>
    <p:sldId id="1451" r:id="rId15"/>
    <p:sldId id="1452" r:id="rId16"/>
    <p:sldId id="1453" r:id="rId17"/>
    <p:sldId id="1466" r:id="rId18"/>
    <p:sldId id="1467" r:id="rId19"/>
    <p:sldId id="1468" r:id="rId20"/>
    <p:sldId id="1469" r:id="rId21"/>
    <p:sldId id="1465" r:id="rId22"/>
    <p:sldId id="1410" r:id="rId23"/>
    <p:sldId id="1454" r:id="rId24"/>
    <p:sldId id="1455" r:id="rId25"/>
    <p:sldId id="1471" r:id="rId26"/>
    <p:sldId id="1472" r:id="rId27"/>
    <p:sldId id="1474" r:id="rId28"/>
    <p:sldId id="1475" r:id="rId29"/>
    <p:sldId id="1411" r:id="rId30"/>
    <p:sldId id="1457" r:id="rId31"/>
    <p:sldId id="1456" r:id="rId32"/>
    <p:sldId id="1412" r:id="rId33"/>
    <p:sldId id="1413" r:id="rId34"/>
    <p:sldId id="1414" r:id="rId35"/>
    <p:sldId id="1415" r:id="rId36"/>
    <p:sldId id="1345" r:id="rId37"/>
  </p:sldIdLst>
  <p:sldSz cx="7775575" cy="10907713"/>
  <p:notesSz cx="6858000" cy="9144000"/>
  <p:embeddedFontLst>
    <p:embeddedFont>
      <p:font typeface="Open Sans" panose="020B0606030504020204" pitchFamily="34" charset="0"/>
      <p:regular r:id="rId39"/>
      <p:bold r:id="rId40"/>
      <p:italic r:id="rId41"/>
      <p:boldItalic r:id="rId4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pos="2472" userDrawn="1">
          <p15:clr>
            <a:srgbClr val="A4A3A4"/>
          </p15:clr>
        </p15:guide>
        <p15:guide id="2" pos="4604">
          <p15:clr>
            <a:srgbClr val="A4A3A4"/>
          </p15:clr>
        </p15:guide>
        <p15:guide id="3" orient="horz" pos="6202">
          <p15:clr>
            <a:srgbClr val="A4A3A4"/>
          </p15:clr>
        </p15:guide>
        <p15:guide id="4" pos="362">
          <p15:clr>
            <a:srgbClr val="A4A3A4"/>
          </p15:clr>
        </p15:guide>
        <p15:guide id="5" orient="horz" pos="805">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92" roundtripDataSignature="AMtx7mhf/N1kgdTfjBCATiX9Zq4jOkgas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AA73"/>
    <a:srgbClr val="0E6E61"/>
    <a:srgbClr val="1A3966"/>
    <a:srgbClr val="3FC2E0"/>
    <a:srgbClr val="D9941E"/>
    <a:srgbClr val="CEBEDE"/>
    <a:srgbClr val="69BCAC"/>
    <a:srgbClr val="5DA4AE"/>
    <a:srgbClr val="FF9300"/>
    <a:srgbClr val="FFF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3B118B9-2CE6-42DB-8523-5E7182E4E321}" v="1" dt="2025-07-31T09:46:02.515"/>
  </p1510:revLst>
</p1510:revInfo>
</file>

<file path=ppt/tableStyles.xml><?xml version="1.0" encoding="utf-8"?>
<a:tblStyleLst xmlns:a="http://schemas.openxmlformats.org/drawingml/2006/main" def="{5C22544A-7EE6-4342-B048-85BDC9FD1C3A}">
  <a:tblStyle styleId="{5C22544A-7EE6-4342-B048-85BDC9FD1C3A}" styleName="Estilo Médio 2 - Destaqu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7070"/>
    <p:restoredTop sz="94963"/>
  </p:normalViewPr>
  <p:slideViewPr>
    <p:cSldViewPr snapToGrid="0">
      <p:cViewPr>
        <p:scale>
          <a:sx n="60" d="100"/>
          <a:sy n="60" d="100"/>
        </p:scale>
        <p:origin x="1242" y="-66"/>
      </p:cViewPr>
      <p:guideLst>
        <p:guide pos="2472"/>
        <p:guide pos="4604"/>
        <p:guide orient="horz" pos="6202"/>
        <p:guide pos="362"/>
        <p:guide orient="horz" pos="805"/>
      </p:guideLst>
    </p:cSldViewPr>
  </p:slideViewPr>
  <p:notesTextViewPr>
    <p:cViewPr>
      <p:scale>
        <a:sx n="1" d="1"/>
        <a:sy n="1" d="1"/>
      </p:scale>
      <p:origin x="0" y="0"/>
    </p:cViewPr>
  </p:notesTextViewPr>
  <p:sorterViewPr>
    <p:cViewPr>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font" Target="fonts/font1.fntdata"/><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font" Target="fonts/font4.fntdata"/><Relationship Id="rId97" Type="http://schemas.microsoft.com/office/2016/11/relationships/changesInfo" Target="changesInfos/changesInfo1.xml"/><Relationship Id="rId7" Type="http://schemas.openxmlformats.org/officeDocument/2006/relationships/slide" Target="slides/slide3.xml"/><Relationship Id="rId92" Type="http://customschemas.google.com/relationships/presentationmetadata" Target="metadata"/><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font" Target="fonts/font2.fntdata"/><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95"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9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93" Type="http://schemas.openxmlformats.org/officeDocument/2006/relationships/presProps" Target="presProps.xml"/><Relationship Id="rId98" Type="http://schemas.microsoft.com/office/2015/10/relationships/revisionInfo" Target="revisionInfo.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notesMaster" Target="notesMasters/notesMaster1.xml"/><Relationship Id="rId20" Type="http://schemas.openxmlformats.org/officeDocument/2006/relationships/slide" Target="slides/slide16.xml"/><Relationship Id="rId41" Type="http://schemas.openxmlformats.org/officeDocument/2006/relationships/font" Target="fonts/font3.fntdata"/><Relationship Id="rId9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orge Onofrei" userId="S::george.onofrei@atu.ie::c516e393-dc20-4f0a-b19f-6f13c77d10fe" providerId="AD" clId="Web-{43B118B9-2CE6-42DB-8523-5E7182E4E321}"/>
    <pc:docChg chg="modSld">
      <pc:chgData name="George Onofrei" userId="S::george.onofrei@atu.ie::c516e393-dc20-4f0a-b19f-6f13c77d10fe" providerId="AD" clId="Web-{43B118B9-2CE6-42DB-8523-5E7182E4E321}" dt="2025-07-31T09:46:02.515" v="0" actId="20577"/>
      <pc:docMkLst>
        <pc:docMk/>
      </pc:docMkLst>
      <pc:sldChg chg="modSp">
        <pc:chgData name="George Onofrei" userId="S::george.onofrei@atu.ie::c516e393-dc20-4f0a-b19f-6f13c77d10fe" providerId="AD" clId="Web-{43B118B9-2CE6-42DB-8523-5E7182E4E321}" dt="2025-07-31T09:46:02.515" v="0" actId="20577"/>
        <pc:sldMkLst>
          <pc:docMk/>
          <pc:sldMk cId="40391508" sldId="1353"/>
        </pc:sldMkLst>
        <pc:spChg chg="mod">
          <ac:chgData name="George Onofrei" userId="S::george.onofrei@atu.ie::c516e393-dc20-4f0a-b19f-6f13c77d10fe" providerId="AD" clId="Web-{43B118B9-2CE6-42DB-8523-5E7182E4E321}" dt="2025-07-31T09:46:02.515" v="0" actId="20577"/>
          <ac:spMkLst>
            <pc:docMk/>
            <pc:sldMk cId="40391508" sldId="1353"/>
            <ac:spMk id="2" creationId="{C523B2E3-5D0F-AEFD-9B4F-546430D644C6}"/>
          </ac:spMkLst>
        </pc:spChg>
      </pc:sldChg>
    </pc:docChg>
  </pc:docChgLst>
  <pc:docChgLst>
    <pc:chgData name="Anthony Carty" userId="1cb74469-59da-4b05-89e0-78ea703ca208" providerId="ADAL" clId="{BE074CCA-8B16-4E76-8A3A-97911A41C77F}"/>
    <pc:docChg chg="custSel modSld">
      <pc:chgData name="Anthony Carty" userId="1cb74469-59da-4b05-89e0-78ea703ca208" providerId="ADAL" clId="{BE074CCA-8B16-4E76-8A3A-97911A41C77F}" dt="2025-06-25T09:54:00.793" v="8" actId="313"/>
      <pc:docMkLst>
        <pc:docMk/>
      </pc:docMkLst>
      <pc:sldChg chg="modSp mod">
        <pc:chgData name="Anthony Carty" userId="1cb74469-59da-4b05-89e0-78ea703ca208" providerId="ADAL" clId="{BE074CCA-8B16-4E76-8A3A-97911A41C77F}" dt="2025-06-25T09:52:05.753" v="0" actId="790"/>
        <pc:sldMkLst>
          <pc:docMk/>
          <pc:sldMk cId="3248635572" sldId="1331"/>
        </pc:sldMkLst>
      </pc:sldChg>
      <pc:sldChg chg="modSp mod">
        <pc:chgData name="Anthony Carty" userId="1cb74469-59da-4b05-89e0-78ea703ca208" providerId="ADAL" clId="{BE074CCA-8B16-4E76-8A3A-97911A41C77F}" dt="2025-06-25T09:52:05.753" v="0" actId="790"/>
        <pc:sldMkLst>
          <pc:docMk/>
          <pc:sldMk cId="2172315544" sldId="1345"/>
        </pc:sldMkLst>
      </pc:sldChg>
      <pc:sldChg chg="modSp mod">
        <pc:chgData name="Anthony Carty" userId="1cb74469-59da-4b05-89e0-78ea703ca208" providerId="ADAL" clId="{BE074CCA-8B16-4E76-8A3A-97911A41C77F}" dt="2025-06-25T09:52:05.753" v="0" actId="790"/>
        <pc:sldMkLst>
          <pc:docMk/>
          <pc:sldMk cId="40391508" sldId="1353"/>
        </pc:sldMkLst>
      </pc:sldChg>
      <pc:sldChg chg="modSp mod">
        <pc:chgData name="Anthony Carty" userId="1cb74469-59da-4b05-89e0-78ea703ca208" providerId="ADAL" clId="{BE074CCA-8B16-4E76-8A3A-97911A41C77F}" dt="2025-06-25T09:52:05.753" v="0" actId="790"/>
        <pc:sldMkLst>
          <pc:docMk/>
          <pc:sldMk cId="550364977" sldId="1402"/>
        </pc:sldMkLst>
      </pc:sldChg>
      <pc:sldChg chg="modSp mod">
        <pc:chgData name="Anthony Carty" userId="1cb74469-59da-4b05-89e0-78ea703ca208" providerId="ADAL" clId="{BE074CCA-8B16-4E76-8A3A-97911A41C77F}" dt="2025-06-25T09:52:05.753" v="0" actId="790"/>
        <pc:sldMkLst>
          <pc:docMk/>
          <pc:sldMk cId="1152521587" sldId="1403"/>
        </pc:sldMkLst>
      </pc:sldChg>
      <pc:sldChg chg="modSp mod">
        <pc:chgData name="Anthony Carty" userId="1cb74469-59da-4b05-89e0-78ea703ca208" providerId="ADAL" clId="{BE074CCA-8B16-4E76-8A3A-97911A41C77F}" dt="2025-06-25T09:52:05.753" v="0" actId="790"/>
        <pc:sldMkLst>
          <pc:docMk/>
          <pc:sldMk cId="2460123015" sldId="1406"/>
        </pc:sldMkLst>
      </pc:sldChg>
      <pc:sldChg chg="modSp mod">
        <pc:chgData name="Anthony Carty" userId="1cb74469-59da-4b05-89e0-78ea703ca208" providerId="ADAL" clId="{BE074CCA-8B16-4E76-8A3A-97911A41C77F}" dt="2025-06-25T09:52:30.665" v="3" actId="313"/>
        <pc:sldMkLst>
          <pc:docMk/>
          <pc:sldMk cId="1858721677" sldId="1409"/>
        </pc:sldMkLst>
      </pc:sldChg>
      <pc:sldChg chg="modSp mod">
        <pc:chgData name="Anthony Carty" userId="1cb74469-59da-4b05-89e0-78ea703ca208" providerId="ADAL" clId="{BE074CCA-8B16-4E76-8A3A-97911A41C77F}" dt="2025-06-25T09:53:23.235" v="4" actId="313"/>
        <pc:sldMkLst>
          <pc:docMk/>
          <pc:sldMk cId="1194386792" sldId="1410"/>
        </pc:sldMkLst>
      </pc:sldChg>
      <pc:sldChg chg="modSp mod">
        <pc:chgData name="Anthony Carty" userId="1cb74469-59da-4b05-89e0-78ea703ca208" providerId="ADAL" clId="{BE074CCA-8B16-4E76-8A3A-97911A41C77F}" dt="2025-06-25T09:52:05.753" v="0" actId="790"/>
        <pc:sldMkLst>
          <pc:docMk/>
          <pc:sldMk cId="941442645" sldId="1411"/>
        </pc:sldMkLst>
      </pc:sldChg>
      <pc:sldChg chg="modSp mod">
        <pc:chgData name="Anthony Carty" userId="1cb74469-59da-4b05-89e0-78ea703ca208" providerId="ADAL" clId="{BE074CCA-8B16-4E76-8A3A-97911A41C77F}" dt="2025-06-25T09:54:00.793" v="8" actId="313"/>
        <pc:sldMkLst>
          <pc:docMk/>
          <pc:sldMk cId="2689457200" sldId="1412"/>
        </pc:sldMkLst>
      </pc:sldChg>
      <pc:sldChg chg="modSp mod">
        <pc:chgData name="Anthony Carty" userId="1cb74469-59da-4b05-89e0-78ea703ca208" providerId="ADAL" clId="{BE074CCA-8B16-4E76-8A3A-97911A41C77F}" dt="2025-06-25T09:52:05.753" v="0" actId="790"/>
        <pc:sldMkLst>
          <pc:docMk/>
          <pc:sldMk cId="1181514149" sldId="1413"/>
        </pc:sldMkLst>
      </pc:sldChg>
      <pc:sldChg chg="modSp mod">
        <pc:chgData name="Anthony Carty" userId="1cb74469-59da-4b05-89e0-78ea703ca208" providerId="ADAL" clId="{BE074CCA-8B16-4E76-8A3A-97911A41C77F}" dt="2025-06-25T09:52:05.753" v="0" actId="790"/>
        <pc:sldMkLst>
          <pc:docMk/>
          <pc:sldMk cId="1687292745" sldId="1414"/>
        </pc:sldMkLst>
      </pc:sldChg>
      <pc:sldChg chg="modSp mod">
        <pc:chgData name="Anthony Carty" userId="1cb74469-59da-4b05-89e0-78ea703ca208" providerId="ADAL" clId="{BE074CCA-8B16-4E76-8A3A-97911A41C77F}" dt="2025-06-25T09:52:05.753" v="0" actId="790"/>
        <pc:sldMkLst>
          <pc:docMk/>
          <pc:sldMk cId="3891027321" sldId="1415"/>
        </pc:sldMkLst>
      </pc:sldChg>
      <pc:sldChg chg="modSp mod">
        <pc:chgData name="Anthony Carty" userId="1cb74469-59da-4b05-89e0-78ea703ca208" providerId="ADAL" clId="{BE074CCA-8B16-4E76-8A3A-97911A41C77F}" dt="2025-06-25T09:52:05.753" v="0" actId="790"/>
        <pc:sldMkLst>
          <pc:docMk/>
          <pc:sldMk cId="1408329224" sldId="1451"/>
        </pc:sldMkLst>
      </pc:sldChg>
      <pc:sldChg chg="modSp mod">
        <pc:chgData name="Anthony Carty" userId="1cb74469-59da-4b05-89e0-78ea703ca208" providerId="ADAL" clId="{BE074CCA-8B16-4E76-8A3A-97911A41C77F}" dt="2025-06-25T09:52:05.753" v="0" actId="790"/>
        <pc:sldMkLst>
          <pc:docMk/>
          <pc:sldMk cId="3591828047" sldId="1452"/>
        </pc:sldMkLst>
      </pc:sldChg>
      <pc:sldChg chg="modSp mod">
        <pc:chgData name="Anthony Carty" userId="1cb74469-59da-4b05-89e0-78ea703ca208" providerId="ADAL" clId="{BE074CCA-8B16-4E76-8A3A-97911A41C77F}" dt="2025-06-25T09:52:05.753" v="0" actId="790"/>
        <pc:sldMkLst>
          <pc:docMk/>
          <pc:sldMk cId="3700122891" sldId="1453"/>
        </pc:sldMkLst>
      </pc:sldChg>
      <pc:sldChg chg="modSp mod">
        <pc:chgData name="Anthony Carty" userId="1cb74469-59da-4b05-89e0-78ea703ca208" providerId="ADAL" clId="{BE074CCA-8B16-4E76-8A3A-97911A41C77F}" dt="2025-06-25T09:53:28.651" v="5" actId="313"/>
        <pc:sldMkLst>
          <pc:docMk/>
          <pc:sldMk cId="3071798067" sldId="1454"/>
        </pc:sldMkLst>
      </pc:sldChg>
      <pc:sldChg chg="modSp mod">
        <pc:chgData name="Anthony Carty" userId="1cb74469-59da-4b05-89e0-78ea703ca208" providerId="ADAL" clId="{BE074CCA-8B16-4E76-8A3A-97911A41C77F}" dt="2025-06-25T09:53:34.022" v="6" actId="313"/>
        <pc:sldMkLst>
          <pc:docMk/>
          <pc:sldMk cId="1762242455" sldId="1455"/>
        </pc:sldMkLst>
      </pc:sldChg>
      <pc:sldChg chg="modSp mod">
        <pc:chgData name="Anthony Carty" userId="1cb74469-59da-4b05-89e0-78ea703ca208" providerId="ADAL" clId="{BE074CCA-8B16-4E76-8A3A-97911A41C77F}" dt="2025-06-25T09:52:05.753" v="0" actId="790"/>
        <pc:sldMkLst>
          <pc:docMk/>
          <pc:sldMk cId="462148705" sldId="1456"/>
        </pc:sldMkLst>
      </pc:sldChg>
      <pc:sldChg chg="modSp mod">
        <pc:chgData name="Anthony Carty" userId="1cb74469-59da-4b05-89e0-78ea703ca208" providerId="ADAL" clId="{BE074CCA-8B16-4E76-8A3A-97911A41C77F}" dt="2025-06-25T09:52:05.753" v="0" actId="790"/>
        <pc:sldMkLst>
          <pc:docMk/>
          <pc:sldMk cId="1407889235" sldId="1457"/>
        </pc:sldMkLst>
      </pc:sldChg>
      <pc:sldChg chg="modSp mod">
        <pc:chgData name="Anthony Carty" userId="1cb74469-59da-4b05-89e0-78ea703ca208" providerId="ADAL" clId="{BE074CCA-8B16-4E76-8A3A-97911A41C77F}" dt="2025-06-25T09:52:05.753" v="0" actId="790"/>
        <pc:sldMkLst>
          <pc:docMk/>
          <pc:sldMk cId="2098070746" sldId="1463"/>
        </pc:sldMkLst>
      </pc:sldChg>
      <pc:sldChg chg="modSp mod">
        <pc:chgData name="Anthony Carty" userId="1cb74469-59da-4b05-89e0-78ea703ca208" providerId="ADAL" clId="{BE074CCA-8B16-4E76-8A3A-97911A41C77F}" dt="2025-06-25T09:52:05.753" v="0" actId="790"/>
        <pc:sldMkLst>
          <pc:docMk/>
          <pc:sldMk cId="3097957223" sldId="1464"/>
        </pc:sldMkLst>
      </pc:sldChg>
      <pc:sldChg chg="modSp mod">
        <pc:chgData name="Anthony Carty" userId="1cb74469-59da-4b05-89e0-78ea703ca208" providerId="ADAL" clId="{BE074CCA-8B16-4E76-8A3A-97911A41C77F}" dt="2025-06-25T09:52:05.753" v="0" actId="790"/>
        <pc:sldMkLst>
          <pc:docMk/>
          <pc:sldMk cId="3639412378" sldId="1465"/>
        </pc:sldMkLst>
      </pc:sldChg>
      <pc:sldChg chg="modSp mod">
        <pc:chgData name="Anthony Carty" userId="1cb74469-59da-4b05-89e0-78ea703ca208" providerId="ADAL" clId="{BE074CCA-8B16-4E76-8A3A-97911A41C77F}" dt="2025-06-25T09:52:05.753" v="0" actId="790"/>
        <pc:sldMkLst>
          <pc:docMk/>
          <pc:sldMk cId="3775616294" sldId="1466"/>
        </pc:sldMkLst>
      </pc:sldChg>
      <pc:sldChg chg="modSp mod">
        <pc:chgData name="Anthony Carty" userId="1cb74469-59da-4b05-89e0-78ea703ca208" providerId="ADAL" clId="{BE074CCA-8B16-4E76-8A3A-97911A41C77F}" dt="2025-06-25T09:52:05.753" v="0" actId="790"/>
        <pc:sldMkLst>
          <pc:docMk/>
          <pc:sldMk cId="1663026041" sldId="1467"/>
        </pc:sldMkLst>
      </pc:sldChg>
      <pc:sldChg chg="modSp mod">
        <pc:chgData name="Anthony Carty" userId="1cb74469-59da-4b05-89e0-78ea703ca208" providerId="ADAL" clId="{BE074CCA-8B16-4E76-8A3A-97911A41C77F}" dt="2025-06-25T09:52:05.753" v="0" actId="790"/>
        <pc:sldMkLst>
          <pc:docMk/>
          <pc:sldMk cId="3870891104" sldId="1468"/>
        </pc:sldMkLst>
      </pc:sldChg>
      <pc:sldChg chg="modSp mod">
        <pc:chgData name="Anthony Carty" userId="1cb74469-59da-4b05-89e0-78ea703ca208" providerId="ADAL" clId="{BE074CCA-8B16-4E76-8A3A-97911A41C77F}" dt="2025-06-25T09:52:05.753" v="0" actId="790"/>
        <pc:sldMkLst>
          <pc:docMk/>
          <pc:sldMk cId="3208489900" sldId="1469"/>
        </pc:sldMkLst>
      </pc:sldChg>
      <pc:sldChg chg="modSp mod">
        <pc:chgData name="Anthony Carty" userId="1cb74469-59da-4b05-89e0-78ea703ca208" providerId="ADAL" clId="{BE074CCA-8B16-4E76-8A3A-97911A41C77F}" dt="2025-06-25T09:53:39.522" v="7" actId="313"/>
        <pc:sldMkLst>
          <pc:docMk/>
          <pc:sldMk cId="1746364741" sldId="1471"/>
        </pc:sldMkLst>
      </pc:sldChg>
      <pc:sldChg chg="modSp mod">
        <pc:chgData name="Anthony Carty" userId="1cb74469-59da-4b05-89e0-78ea703ca208" providerId="ADAL" clId="{BE074CCA-8B16-4E76-8A3A-97911A41C77F}" dt="2025-06-25T09:52:05.753" v="0" actId="790"/>
        <pc:sldMkLst>
          <pc:docMk/>
          <pc:sldMk cId="2049095093" sldId="1472"/>
        </pc:sldMkLst>
      </pc:sldChg>
      <pc:sldChg chg="modSp mod">
        <pc:chgData name="Anthony Carty" userId="1cb74469-59da-4b05-89e0-78ea703ca208" providerId="ADAL" clId="{BE074CCA-8B16-4E76-8A3A-97911A41C77F}" dt="2025-06-25T09:52:05.753" v="0" actId="790"/>
        <pc:sldMkLst>
          <pc:docMk/>
          <pc:sldMk cId="1996714976" sldId="1474"/>
        </pc:sldMkLst>
      </pc:sldChg>
      <pc:sldChg chg="modSp mod">
        <pc:chgData name="Anthony Carty" userId="1cb74469-59da-4b05-89e0-78ea703ca208" providerId="ADAL" clId="{BE074CCA-8B16-4E76-8A3A-97911A41C77F}" dt="2025-06-25T09:52:05.753" v="0" actId="790"/>
        <pc:sldMkLst>
          <pc:docMk/>
          <pc:sldMk cId="812135486" sldId="1475"/>
        </pc:sldMkLst>
      </pc:sldChg>
      <pc:sldChg chg="modSp mod">
        <pc:chgData name="Anthony Carty" userId="1cb74469-59da-4b05-89e0-78ea703ca208" providerId="ADAL" clId="{BE074CCA-8B16-4E76-8A3A-97911A41C77F}" dt="2025-06-25T09:52:05.753" v="0" actId="790"/>
        <pc:sldMkLst>
          <pc:docMk/>
          <pc:sldMk cId="3972972648" sldId="1476"/>
        </pc:sldMkLst>
      </pc:sldChg>
      <pc:sldChg chg="modSp mod">
        <pc:chgData name="Anthony Carty" userId="1cb74469-59da-4b05-89e0-78ea703ca208" providerId="ADAL" clId="{BE074CCA-8B16-4E76-8A3A-97911A41C77F}" dt="2025-06-25T09:52:05.753" v="0" actId="790"/>
        <pc:sldMkLst>
          <pc:docMk/>
          <pc:sldMk cId="1927213096" sldId="147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2328863" y="1143000"/>
            <a:ext cx="2200275"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0">
          <a:extLst>
            <a:ext uri="{FF2B5EF4-FFF2-40B4-BE49-F238E27FC236}">
              <a16:creationId xmlns:a16="http://schemas.microsoft.com/office/drawing/2014/main" id="{F001FCDD-35A3-C5D9-2C3F-6BD08CD84D63}"/>
            </a:ext>
          </a:extLst>
        </p:cNvPr>
        <p:cNvGrpSpPr/>
        <p:nvPr/>
      </p:nvGrpSpPr>
      <p:grpSpPr>
        <a:xfrm>
          <a:off x="0" y="0"/>
          <a:ext cx="0" cy="0"/>
          <a:chOff x="0" y="0"/>
          <a:chExt cx="0" cy="0"/>
        </a:xfrm>
      </p:grpSpPr>
      <p:sp>
        <p:nvSpPr>
          <p:cNvPr id="1411" name="Google Shape;1411;p5:notes">
            <a:extLst>
              <a:ext uri="{FF2B5EF4-FFF2-40B4-BE49-F238E27FC236}">
                <a16:creationId xmlns:a16="http://schemas.microsoft.com/office/drawing/2014/main" id="{8AF8C3DC-FB80-4744-B694-99F977ED01D3}"/>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12" name="Google Shape;1412;p5:notes">
            <a:extLst>
              <a:ext uri="{FF2B5EF4-FFF2-40B4-BE49-F238E27FC236}">
                <a16:creationId xmlns:a16="http://schemas.microsoft.com/office/drawing/2014/main" id="{467BDBFC-2B68-AC7D-0BFF-4DD20CF70610}"/>
              </a:ext>
            </a:extLst>
          </p:cNvPr>
          <p:cNvSpPr>
            <a:spLocks noGrp="1" noRot="1" noChangeAspect="1"/>
          </p:cNvSpPr>
          <p:nvPr>
            <p:ph type="sldImg" idx="2"/>
          </p:nvPr>
        </p:nvSpPr>
        <p:spPr>
          <a:xfrm>
            <a:off x="2328863" y="1143000"/>
            <a:ext cx="2200275"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213833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5575FB-961F-5D6E-AA75-9955E041A5C4}"/>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C1F22CF6-C320-1A99-ADCC-31176106E420}"/>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A4A515AD-D551-D97D-A45A-16C59DE7A180}"/>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E6917C24-01D3-1415-0895-F19B7CB42B03}"/>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17</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79957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4636EC-9C29-D603-5B4A-5B1360B5381A}"/>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3FDC3AD6-9E9E-728C-EB26-1892D2FC7389}"/>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FC9C2A43-A15A-A657-7DDA-6CD859EAA2FF}"/>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E4B8719D-2628-E018-33BD-74A96E5B65B8}"/>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697421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F8D523-CF8E-8DA5-BC73-80530486B757}"/>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C41EA9A4-7867-02C0-F5A9-18E39145C630}"/>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40FC8760-2B03-66B1-75CE-CF48C58C1F5B}"/>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DABC62B2-C7CE-F093-7A90-D51AE6D52F15}"/>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692305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C63911-B85D-3590-4709-ABB4802BBEA3}"/>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8F8D2363-CDE2-C807-E91F-855FF9FAC200}"/>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24984CE2-E723-4EA0-1E79-6E4CB89FE9FE}"/>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4667BE51-D00C-3ECF-9C50-9C5454585F3C}"/>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420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337892-B0BD-02F0-9F18-C4076504EE79}"/>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E23D5B89-A68C-C375-A547-81798CFE5217}"/>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F20B0B69-24D4-6CB7-7DCE-F1FF38725D6D}"/>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0475503B-2079-CAAA-2EBB-4231BA2294D8}"/>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357766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E894CF-202D-DC33-E30F-FE4D9C022ED9}"/>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1A8FB884-9AB4-423C-4087-81A7B3C6272D}"/>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10EDE23B-F014-95C6-45F8-DA9565C50D58}"/>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1086142C-D8EF-35F1-EEBE-F03D3DD7381B}"/>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22</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382310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CC0667-E590-B0BD-6325-F63A20C9A8A9}"/>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1B79A203-F272-08AF-849F-CFAE4E934F21}"/>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4C2FCB7A-257D-FA50-DB6C-AE3C36AE9E3E}"/>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E2AA9613-BED4-1EFA-A0E7-8D7A29E7B907}"/>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23</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824679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5575FB-961F-5D6E-AA75-9955E041A5C4}"/>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C1F22CF6-C320-1A99-ADCC-31176106E420}"/>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A4A515AD-D551-D97D-A45A-16C59DE7A180}"/>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E6917C24-01D3-1415-0895-F19B7CB42B03}"/>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24</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6386587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4636EC-9C29-D603-5B4A-5B1360B5381A}"/>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3FDC3AD6-9E9E-728C-EB26-1892D2FC7389}"/>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FC9C2A43-A15A-A657-7DDA-6CD859EAA2FF}"/>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E4B8719D-2628-E018-33BD-74A96E5B65B8}"/>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25</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983973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216598-1FD8-D20D-6E22-5C34E33F14DC}"/>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EC6497AB-4E5E-EE54-6E3E-6F13695BBCFE}"/>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2323097E-CEB2-23AE-2151-B8934E71D7A7}"/>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B97D82E9-A03A-0F44-791D-46915CADEA7E}"/>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26</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505680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E7C59B-3D2E-80D2-2286-8A717E30995F}"/>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A71CC60D-1777-FE67-15F1-D4DC2EC4A6C8}"/>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EEBC83FB-212B-8ACB-2C9F-E78257F87074}"/>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97E7CE17-4F29-EF47-E5F1-E05D2A961071}"/>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8515036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101D27-A24A-96A1-847A-3ADE945FF311}"/>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4ECCD676-3104-75C6-5671-C610A6C78E12}"/>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FDA22E3C-759A-0DB8-7FB7-61E089741166}"/>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E0078F8E-59A1-C6CA-6917-2E57DEE4B26B}"/>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27</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5250781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8ABE2B-820B-392B-F96F-8015F51455F7}"/>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D647B043-A70E-5287-8256-DF50D1C88E54}"/>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9F3C11B1-3248-A9E8-27E1-EF7CDC83C15E}"/>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F9E08802-A027-3239-1318-C85F949FF2EA}"/>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28</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8394102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E894CF-202D-DC33-E30F-FE4D9C022ED9}"/>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1A8FB884-9AB4-423C-4087-81A7B3C6272D}"/>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10EDE23B-F014-95C6-45F8-DA9565C50D58}"/>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1086142C-D8EF-35F1-EEBE-F03D3DD7381B}"/>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29</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7753875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CC0667-E590-B0BD-6325-F63A20C9A8A9}"/>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1B79A203-F272-08AF-849F-CFAE4E934F21}"/>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4C2FCB7A-257D-FA50-DB6C-AE3C36AE9E3E}"/>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E2AA9613-BED4-1EFA-A0E7-8D7A29E7B907}"/>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30</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7217553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BD59ED-0A5D-4DAA-F4B9-F96BD7EBFB73}"/>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BBD0E015-599E-A016-6947-1C5C58D8DC38}"/>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B59C6CAD-4523-BD72-BF53-36E481002526}"/>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C8C8076A-5A6C-5C2A-058C-D4CADA7A35EA}"/>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31</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948455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5575FB-961F-5D6E-AA75-9955E041A5C4}"/>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C1F22CF6-C320-1A99-ADCC-31176106E420}"/>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A4A515AD-D551-D97D-A45A-16C59DE7A180}"/>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E6917C24-01D3-1415-0895-F19B7CB42B03}"/>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32</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34840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4636EC-9C29-D603-5B4A-5B1360B5381A}"/>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3FDC3AD6-9E9E-728C-EB26-1892D2FC7389}"/>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FC9C2A43-A15A-A657-7DDA-6CD859EAA2FF}"/>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E4B8719D-2628-E018-33BD-74A96E5B65B8}"/>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506284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078CDF-2DE2-D2EF-A9E7-CA8553135AB4}"/>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D0878CC8-F059-AF7D-01E6-E8832B31F653}"/>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9A385C92-0F0F-799D-DAF7-06354A0B1197}"/>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0DBE64C6-87AD-6955-28E4-50A9F9F6B76D}"/>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398832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53AD6F-DBF1-5E6C-06DA-59FFE761638C}"/>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51A2C7F3-DBCD-C53B-B0AA-74721A7DAA7F}"/>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141BED9C-C541-0493-A7CD-42AFAC2309C7}"/>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A21A31F0-1CEF-8822-237D-0190248A334E}"/>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04931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B01F71-2447-5116-FD1C-2031B55E7381}"/>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C1BE9A75-8B72-4D8D-303C-79865DC57BE8}"/>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35D7D9C7-1080-688A-82A1-C0C6661C4539}"/>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BA4082F1-5160-9F20-A42B-0124D2DE6072}"/>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631464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E894CF-202D-DC33-E30F-FE4D9C022ED9}"/>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1A8FB884-9AB4-423C-4087-81A7B3C6272D}"/>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10EDE23B-F014-95C6-45F8-DA9565C50D58}"/>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1086142C-D8EF-35F1-EEBE-F03D3DD7381B}"/>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330887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CC0667-E590-B0BD-6325-F63A20C9A8A9}"/>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1B79A203-F272-08AF-849F-CFAE4E934F21}"/>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4C2FCB7A-257D-FA50-DB6C-AE3C36AE9E3E}"/>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E2AA9613-BED4-1EFA-A0E7-8D7A29E7B907}"/>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531832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BD59ED-0A5D-4DAA-F4B9-F96BD7EBFB73}"/>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BBD0E015-599E-A016-6947-1C5C58D8DC38}"/>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B59C6CAD-4523-BD72-BF53-36E481002526}"/>
              </a:ext>
            </a:extLst>
          </p:cNvPr>
          <p:cNvSpPr>
            <a:spLocks noGrp="1"/>
          </p:cNvSpPr>
          <p:nvPr>
            <p:ph type="body" idx="1"/>
          </p:nvPr>
        </p:nvSpPr>
        <p:spPr/>
        <p:txBody>
          <a:bodyPr/>
          <a:lstStyle/>
          <a:p>
            <a:endParaRPr lang="es-ES"/>
          </a:p>
        </p:txBody>
      </p:sp>
      <p:sp>
        <p:nvSpPr>
          <p:cNvPr id="4" name="Marcador de número de diapositiva 3">
            <a:extLst>
              <a:ext uri="{FF2B5EF4-FFF2-40B4-BE49-F238E27FC236}">
                <a16:creationId xmlns:a16="http://schemas.microsoft.com/office/drawing/2014/main" id="{C8C8076A-5A6C-5C2A-058C-D4CADA7A35EA}"/>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2EF6E3F-7229-435D-9B4A-E0ABCDF45996}" type="slidenum">
              <a:rPr kumimoji="0" lang="fr-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fr-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693954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1_Cover Slide" preserve="1" userDrawn="1">
  <p:cSld name="2_Cover Slide">
    <p:spTree>
      <p:nvGrpSpPr>
        <p:cNvPr id="1" name="Shape 15"/>
        <p:cNvGrpSpPr/>
        <p:nvPr/>
      </p:nvGrpSpPr>
      <p:grpSpPr>
        <a:xfrm>
          <a:off x="0" y="0"/>
          <a:ext cx="0" cy="0"/>
          <a:chOff x="0" y="0"/>
          <a:chExt cx="0" cy="0"/>
        </a:xfrm>
      </p:grpSpPr>
      <p:sp>
        <p:nvSpPr>
          <p:cNvPr id="19" name="Freeform 18">
            <a:extLst>
              <a:ext uri="{FF2B5EF4-FFF2-40B4-BE49-F238E27FC236}">
                <a16:creationId xmlns:a16="http://schemas.microsoft.com/office/drawing/2014/main" id="{E46A5B0D-329C-6301-5D4F-2418D03BD0EC}"/>
              </a:ext>
            </a:extLst>
          </p:cNvPr>
          <p:cNvSpPr/>
          <p:nvPr userDrawn="1"/>
        </p:nvSpPr>
        <p:spPr>
          <a:xfrm rot="10800000" flipH="1">
            <a:off x="-49530" y="-1"/>
            <a:ext cx="7825105" cy="10907713"/>
          </a:xfrm>
          <a:custGeom>
            <a:avLst/>
            <a:gdLst>
              <a:gd name="connsiteX0" fmla="*/ 0 w 7825105"/>
              <a:gd name="connsiteY0" fmla="*/ 10907713 h 10907713"/>
              <a:gd name="connsiteX1" fmla="*/ 7825105 w 7825105"/>
              <a:gd name="connsiteY1" fmla="*/ 10907713 h 10907713"/>
              <a:gd name="connsiteX2" fmla="*/ 7825105 w 7825105"/>
              <a:gd name="connsiteY2" fmla="*/ 7084653 h 10907713"/>
              <a:gd name="connsiteX3" fmla="*/ 7801356 w 7825105"/>
              <a:gd name="connsiteY3" fmla="*/ 7083440 h 10907713"/>
              <a:gd name="connsiteX4" fmla="*/ 1038540 w 7825105"/>
              <a:gd name="connsiteY4" fmla="*/ 7810 h 10907713"/>
              <a:gd name="connsiteX5" fmla="*/ 1038938 w 7825105"/>
              <a:gd name="connsiteY5" fmla="*/ 0 h 10907713"/>
              <a:gd name="connsiteX6" fmla="*/ 1 w 7825105"/>
              <a:gd name="connsiteY6" fmla="*/ 0 h 10907713"/>
              <a:gd name="connsiteX7" fmla="*/ 1 w 7825105"/>
              <a:gd name="connsiteY7" fmla="*/ 4487863 h 10907713"/>
              <a:gd name="connsiteX8" fmla="*/ 0 w 7825105"/>
              <a:gd name="connsiteY8" fmla="*/ 4487863 h 1090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825105" h="10907713">
                <a:moveTo>
                  <a:pt x="0" y="10907713"/>
                </a:moveTo>
                <a:lnTo>
                  <a:pt x="7825105" y="10907713"/>
                </a:lnTo>
                <a:lnTo>
                  <a:pt x="7825105" y="7084653"/>
                </a:lnTo>
                <a:lnTo>
                  <a:pt x="7801356" y="7083440"/>
                </a:lnTo>
                <a:lnTo>
                  <a:pt x="1038540" y="7810"/>
                </a:lnTo>
                <a:lnTo>
                  <a:pt x="1038938" y="0"/>
                </a:lnTo>
                <a:lnTo>
                  <a:pt x="1" y="0"/>
                </a:lnTo>
                <a:lnTo>
                  <a:pt x="1" y="4487863"/>
                </a:lnTo>
                <a:lnTo>
                  <a:pt x="0" y="4487863"/>
                </a:lnTo>
                <a:close/>
              </a:path>
            </a:pathLst>
          </a:custGeom>
          <a:solidFill>
            <a:srgbClr val="F9AA7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nvGrpSpPr>
          <p:cNvPr id="23" name="Google Shape;23;p40"/>
          <p:cNvGrpSpPr/>
          <p:nvPr/>
        </p:nvGrpSpPr>
        <p:grpSpPr>
          <a:xfrm>
            <a:off x="4117290" y="992947"/>
            <a:ext cx="2782011" cy="1420942"/>
            <a:chOff x="4117290" y="992947"/>
            <a:chExt cx="2782011" cy="1420942"/>
          </a:xfrm>
        </p:grpSpPr>
        <p:grpSp>
          <p:nvGrpSpPr>
            <p:cNvPr id="24" name="Google Shape;24;p40"/>
            <p:cNvGrpSpPr/>
            <p:nvPr/>
          </p:nvGrpSpPr>
          <p:grpSpPr>
            <a:xfrm>
              <a:off x="4123411" y="1992416"/>
              <a:ext cx="2390265" cy="421473"/>
              <a:chOff x="4897134" y="4454262"/>
              <a:chExt cx="2390265" cy="421473"/>
            </a:xfrm>
          </p:grpSpPr>
          <p:sp>
            <p:nvSpPr>
              <p:cNvPr id="25" name="Google Shape;25;p40"/>
              <p:cNvSpPr/>
              <p:nvPr/>
            </p:nvSpPr>
            <p:spPr>
              <a:xfrm>
                <a:off x="4906753" y="4459071"/>
                <a:ext cx="107555" cy="160894"/>
              </a:xfrm>
              <a:custGeom>
                <a:avLst/>
                <a:gdLst/>
                <a:ahLst/>
                <a:cxnLst/>
                <a:rect l="l" t="t" r="r" b="b"/>
                <a:pathLst>
                  <a:path w="107555" h="160894" extrusionOk="0">
                    <a:moveTo>
                      <a:pt x="105807" y="22298"/>
                    </a:moveTo>
                    <a:lnTo>
                      <a:pt x="26233" y="22298"/>
                    </a:lnTo>
                    <a:lnTo>
                      <a:pt x="26233" y="66894"/>
                    </a:lnTo>
                    <a:lnTo>
                      <a:pt x="97937" y="66894"/>
                    </a:lnTo>
                    <a:lnTo>
                      <a:pt x="97937" y="89192"/>
                    </a:lnTo>
                    <a:lnTo>
                      <a:pt x="26233" y="89192"/>
                    </a:lnTo>
                    <a:lnTo>
                      <a:pt x="26233" y="137722"/>
                    </a:lnTo>
                    <a:lnTo>
                      <a:pt x="107555" y="137722"/>
                    </a:lnTo>
                    <a:lnTo>
                      <a:pt x="107555" y="160895"/>
                    </a:lnTo>
                    <a:lnTo>
                      <a:pt x="0" y="160895"/>
                    </a:lnTo>
                    <a:lnTo>
                      <a:pt x="0" y="0"/>
                    </a:lnTo>
                    <a:lnTo>
                      <a:pt x="105369" y="0"/>
                    </a:lnTo>
                    <a:lnTo>
                      <a:pt x="105369" y="2273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6" name="Google Shape;26;p40"/>
              <p:cNvSpPr/>
              <p:nvPr/>
            </p:nvSpPr>
            <p:spPr>
              <a:xfrm>
                <a:off x="5037043"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7" name="Google Shape;27;p40"/>
              <p:cNvSpPr/>
              <p:nvPr/>
            </p:nvSpPr>
            <p:spPr>
              <a:xfrm>
                <a:off x="5162525" y="4502792"/>
                <a:ext cx="107992" cy="166140"/>
              </a:xfrm>
              <a:custGeom>
                <a:avLst/>
                <a:gdLst/>
                <a:ahLst/>
                <a:cxnLst/>
                <a:rect l="l" t="t" r="r" b="b"/>
                <a:pathLst>
                  <a:path w="107992" h="166140" extrusionOk="0">
                    <a:moveTo>
                      <a:pt x="107555" y="104494"/>
                    </a:moveTo>
                    <a:cubicBezTo>
                      <a:pt x="107555" y="146029"/>
                      <a:pt x="88755" y="166141"/>
                      <a:pt x="46345" y="166141"/>
                    </a:cubicBezTo>
                    <a:cubicBezTo>
                      <a:pt x="3935" y="166141"/>
                      <a:pt x="7433" y="155211"/>
                      <a:pt x="1312" y="149964"/>
                    </a:cubicBezTo>
                    <a:lnTo>
                      <a:pt x="10930" y="129415"/>
                    </a:lnTo>
                    <a:cubicBezTo>
                      <a:pt x="15303" y="133787"/>
                      <a:pt x="26233" y="144718"/>
                      <a:pt x="45908" y="144718"/>
                    </a:cubicBezTo>
                    <a:cubicBezTo>
                      <a:pt x="65583" y="144718"/>
                      <a:pt x="82634" y="132913"/>
                      <a:pt x="82634" y="109303"/>
                    </a:cubicBezTo>
                    <a:lnTo>
                      <a:pt x="82634" y="105806"/>
                    </a:lnTo>
                    <a:lnTo>
                      <a:pt x="82197" y="105806"/>
                    </a:lnTo>
                    <a:cubicBezTo>
                      <a:pt x="79136" y="109741"/>
                      <a:pt x="70829" y="118922"/>
                      <a:pt x="48094" y="118922"/>
                    </a:cubicBezTo>
                    <a:cubicBezTo>
                      <a:pt x="25359" y="118922"/>
                      <a:pt x="0" y="100996"/>
                      <a:pt x="0" y="59898"/>
                    </a:cubicBezTo>
                    <a:cubicBezTo>
                      <a:pt x="0" y="18800"/>
                      <a:pt x="24047" y="0"/>
                      <a:pt x="49843" y="0"/>
                    </a:cubicBezTo>
                    <a:cubicBezTo>
                      <a:pt x="75639" y="0"/>
                      <a:pt x="80011" y="10493"/>
                      <a:pt x="83508" y="15302"/>
                    </a:cubicBezTo>
                    <a:lnTo>
                      <a:pt x="83946" y="15302"/>
                    </a:lnTo>
                    <a:lnTo>
                      <a:pt x="83946" y="3061"/>
                    </a:lnTo>
                    <a:lnTo>
                      <a:pt x="107993" y="3061"/>
                    </a:lnTo>
                    <a:lnTo>
                      <a:pt x="107993" y="104931"/>
                    </a:lnTo>
                    <a:close/>
                    <a:moveTo>
                      <a:pt x="55527" y="96624"/>
                    </a:moveTo>
                    <a:cubicBezTo>
                      <a:pt x="71266" y="96624"/>
                      <a:pt x="78699" y="88317"/>
                      <a:pt x="82197" y="83945"/>
                    </a:cubicBezTo>
                    <a:lnTo>
                      <a:pt x="82197" y="34540"/>
                    </a:lnTo>
                    <a:cubicBezTo>
                      <a:pt x="78262" y="29731"/>
                      <a:pt x="71266" y="21861"/>
                      <a:pt x="56401" y="21861"/>
                    </a:cubicBezTo>
                    <a:cubicBezTo>
                      <a:pt x="41536" y="21861"/>
                      <a:pt x="25359" y="32791"/>
                      <a:pt x="25359" y="59461"/>
                    </a:cubicBezTo>
                    <a:cubicBezTo>
                      <a:pt x="25359" y="86131"/>
                      <a:pt x="38038" y="97061"/>
                      <a:pt x="55527" y="9706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8" name="Google Shape;28;p40"/>
              <p:cNvSpPr/>
              <p:nvPr/>
            </p:nvSpPr>
            <p:spPr>
              <a:xfrm>
                <a:off x="5299373" y="4462131"/>
                <a:ext cx="25795" cy="157396"/>
              </a:xfrm>
              <a:custGeom>
                <a:avLst/>
                <a:gdLst/>
                <a:ahLst/>
                <a:cxnLst/>
                <a:rect l="l" t="t" r="r" b="b"/>
                <a:pathLst>
                  <a:path w="25795" h="157396" extrusionOk="0">
                    <a:moveTo>
                      <a:pt x="25796" y="25796"/>
                    </a:moveTo>
                    <a:lnTo>
                      <a:pt x="0" y="25796"/>
                    </a:lnTo>
                    <a:lnTo>
                      <a:pt x="0" y="0"/>
                    </a:lnTo>
                    <a:lnTo>
                      <a:pt x="25796" y="0"/>
                    </a:lnTo>
                    <a:lnTo>
                      <a:pt x="25796" y="25796"/>
                    </a:lnTo>
                    <a:close/>
                    <a:moveTo>
                      <a:pt x="25359" y="157397"/>
                    </a:moveTo>
                    <a:lnTo>
                      <a:pt x="0" y="157397"/>
                    </a:lnTo>
                    <a:lnTo>
                      <a:pt x="0" y="43284"/>
                    </a:lnTo>
                    <a:lnTo>
                      <a:pt x="25359" y="43284"/>
                    </a:lnTo>
                    <a:lnTo>
                      <a:pt x="25359"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9" name="Google Shape;29;p40"/>
              <p:cNvSpPr/>
              <p:nvPr/>
            </p:nvSpPr>
            <p:spPr>
              <a:xfrm>
                <a:off x="5354463"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0" name="Google Shape;30;p40"/>
              <p:cNvSpPr/>
              <p:nvPr/>
            </p:nvSpPr>
            <p:spPr>
              <a:xfrm>
                <a:off x="5478632" y="4502792"/>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2" y="97936"/>
                    </a:cubicBezTo>
                    <a:cubicBezTo>
                      <a:pt x="80448" y="97936"/>
                      <a:pt x="88755" y="89192"/>
                      <a:pt x="92253" y="86131"/>
                    </a:cubicBezTo>
                    <a:lnTo>
                      <a:pt x="101434" y="104057"/>
                    </a:lnTo>
                    <a:cubicBezTo>
                      <a:pt x="96188" y="109303"/>
                      <a:pt x="82197" y="119796"/>
                      <a:pt x="55089" y="119796"/>
                    </a:cubicBezTo>
                    <a:cubicBezTo>
                      <a:pt x="27982" y="119796"/>
                      <a:pt x="0" y="100996"/>
                      <a:pt x="0" y="59898"/>
                    </a:cubicBezTo>
                    <a:cubicBezTo>
                      <a:pt x="0" y="18800"/>
                      <a:pt x="23610" y="437"/>
                      <a:pt x="53778" y="437"/>
                    </a:cubicBezTo>
                    <a:close/>
                    <a:moveTo>
                      <a:pt x="25359" y="48531"/>
                    </a:moveTo>
                    <a:lnTo>
                      <a:pt x="78262" y="48531"/>
                    </a:lnTo>
                    <a:cubicBezTo>
                      <a:pt x="78262" y="31042"/>
                      <a:pt x="69518" y="20986"/>
                      <a:pt x="53778" y="20986"/>
                    </a:cubicBezTo>
                    <a:cubicBezTo>
                      <a:pt x="38038" y="20986"/>
                      <a:pt x="27108" y="30168"/>
                      <a:pt x="25796"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1" name="Google Shape;31;p40"/>
              <p:cNvSpPr/>
              <p:nvPr/>
            </p:nvSpPr>
            <p:spPr>
              <a:xfrm>
                <a:off x="5596244" y="4502792"/>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1" y="97936"/>
                    </a:cubicBezTo>
                    <a:cubicBezTo>
                      <a:pt x="80448" y="97936"/>
                      <a:pt x="88755" y="89192"/>
                      <a:pt x="92253" y="86131"/>
                    </a:cubicBezTo>
                    <a:lnTo>
                      <a:pt x="101434" y="104057"/>
                    </a:lnTo>
                    <a:cubicBezTo>
                      <a:pt x="96188" y="109303"/>
                      <a:pt x="82197" y="119796"/>
                      <a:pt x="55089" y="119796"/>
                    </a:cubicBezTo>
                    <a:cubicBezTo>
                      <a:pt x="27982" y="119796"/>
                      <a:pt x="0" y="100996"/>
                      <a:pt x="0" y="59898"/>
                    </a:cubicBezTo>
                    <a:cubicBezTo>
                      <a:pt x="0" y="18800"/>
                      <a:pt x="23610" y="437"/>
                      <a:pt x="53778" y="437"/>
                    </a:cubicBezTo>
                    <a:close/>
                    <a:moveTo>
                      <a:pt x="24921" y="48531"/>
                    </a:moveTo>
                    <a:lnTo>
                      <a:pt x="77825" y="48531"/>
                    </a:lnTo>
                    <a:cubicBezTo>
                      <a:pt x="77825" y="31042"/>
                      <a:pt x="69080" y="20986"/>
                      <a:pt x="53340" y="20986"/>
                    </a:cubicBezTo>
                    <a:cubicBezTo>
                      <a:pt x="37601" y="20986"/>
                      <a:pt x="26670" y="30168"/>
                      <a:pt x="25359"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2" name="Google Shape;32;p40"/>
              <p:cNvSpPr/>
              <p:nvPr/>
            </p:nvSpPr>
            <p:spPr>
              <a:xfrm>
                <a:off x="5719976" y="4503667"/>
                <a:ext cx="61210" cy="116298"/>
              </a:xfrm>
              <a:custGeom>
                <a:avLst/>
                <a:gdLst/>
                <a:ahLst/>
                <a:cxnLst/>
                <a:rect l="l" t="t" r="r" b="b"/>
                <a:pathLst>
                  <a:path w="61210" h="116298" extrusionOk="0">
                    <a:moveTo>
                      <a:pt x="61210" y="21861"/>
                    </a:moveTo>
                    <a:cubicBezTo>
                      <a:pt x="59899" y="21861"/>
                      <a:pt x="58150" y="21861"/>
                      <a:pt x="55964" y="21861"/>
                    </a:cubicBezTo>
                    <a:cubicBezTo>
                      <a:pt x="39787" y="21861"/>
                      <a:pt x="30168" y="29730"/>
                      <a:pt x="25359" y="40224"/>
                    </a:cubicBezTo>
                    <a:lnTo>
                      <a:pt x="25359" y="116299"/>
                    </a:lnTo>
                    <a:lnTo>
                      <a:pt x="0" y="116299"/>
                    </a:lnTo>
                    <a:lnTo>
                      <a:pt x="0" y="2186"/>
                    </a:lnTo>
                    <a:lnTo>
                      <a:pt x="24047" y="2186"/>
                    </a:lnTo>
                    <a:lnTo>
                      <a:pt x="24047" y="19675"/>
                    </a:lnTo>
                    <a:lnTo>
                      <a:pt x="24484" y="19675"/>
                    </a:lnTo>
                    <a:cubicBezTo>
                      <a:pt x="28856" y="9619"/>
                      <a:pt x="37163" y="0"/>
                      <a:pt x="61210" y="0"/>
                    </a:cubicBezTo>
                    <a:lnTo>
                      <a:pt x="61210" y="2229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3" name="Google Shape;33;p40"/>
              <p:cNvSpPr/>
              <p:nvPr/>
            </p:nvSpPr>
            <p:spPr>
              <a:xfrm>
                <a:off x="5799550" y="4462131"/>
                <a:ext cx="25795" cy="157396"/>
              </a:xfrm>
              <a:custGeom>
                <a:avLst/>
                <a:gdLst/>
                <a:ahLst/>
                <a:cxnLst/>
                <a:rect l="l" t="t" r="r" b="b"/>
                <a:pathLst>
                  <a:path w="25795" h="157396" extrusionOk="0">
                    <a:moveTo>
                      <a:pt x="25796" y="25796"/>
                    </a:moveTo>
                    <a:lnTo>
                      <a:pt x="0" y="25796"/>
                    </a:lnTo>
                    <a:lnTo>
                      <a:pt x="0" y="0"/>
                    </a:lnTo>
                    <a:lnTo>
                      <a:pt x="25796" y="0"/>
                    </a:lnTo>
                    <a:lnTo>
                      <a:pt x="25796" y="25796"/>
                    </a:lnTo>
                    <a:close/>
                    <a:moveTo>
                      <a:pt x="25359" y="157397"/>
                    </a:moveTo>
                    <a:lnTo>
                      <a:pt x="0" y="157397"/>
                    </a:lnTo>
                    <a:lnTo>
                      <a:pt x="0" y="43284"/>
                    </a:lnTo>
                    <a:lnTo>
                      <a:pt x="25359" y="43284"/>
                    </a:lnTo>
                    <a:lnTo>
                      <a:pt x="25359"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4" name="Google Shape;34;p40"/>
              <p:cNvSpPr/>
              <p:nvPr/>
            </p:nvSpPr>
            <p:spPr>
              <a:xfrm>
                <a:off x="5854639"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5" name="Google Shape;35;p40"/>
              <p:cNvSpPr/>
              <p:nvPr/>
            </p:nvSpPr>
            <p:spPr>
              <a:xfrm>
                <a:off x="5980120" y="4502792"/>
                <a:ext cx="107992" cy="166140"/>
              </a:xfrm>
              <a:custGeom>
                <a:avLst/>
                <a:gdLst/>
                <a:ahLst/>
                <a:cxnLst/>
                <a:rect l="l" t="t" r="r" b="b"/>
                <a:pathLst>
                  <a:path w="107992" h="166140" extrusionOk="0">
                    <a:moveTo>
                      <a:pt x="107555" y="104494"/>
                    </a:moveTo>
                    <a:cubicBezTo>
                      <a:pt x="107555" y="146029"/>
                      <a:pt x="88755" y="166141"/>
                      <a:pt x="46345" y="166141"/>
                    </a:cubicBezTo>
                    <a:cubicBezTo>
                      <a:pt x="3935" y="166141"/>
                      <a:pt x="7433" y="155211"/>
                      <a:pt x="1312" y="149964"/>
                    </a:cubicBezTo>
                    <a:lnTo>
                      <a:pt x="10930" y="129415"/>
                    </a:lnTo>
                    <a:cubicBezTo>
                      <a:pt x="15303" y="133787"/>
                      <a:pt x="26233" y="144718"/>
                      <a:pt x="45908" y="144718"/>
                    </a:cubicBezTo>
                    <a:cubicBezTo>
                      <a:pt x="65583" y="144718"/>
                      <a:pt x="82634" y="132913"/>
                      <a:pt x="82634" y="109303"/>
                    </a:cubicBezTo>
                    <a:lnTo>
                      <a:pt x="82634" y="105806"/>
                    </a:lnTo>
                    <a:lnTo>
                      <a:pt x="82197" y="105806"/>
                    </a:lnTo>
                    <a:cubicBezTo>
                      <a:pt x="79136" y="109741"/>
                      <a:pt x="70829" y="118922"/>
                      <a:pt x="48094" y="118922"/>
                    </a:cubicBezTo>
                    <a:cubicBezTo>
                      <a:pt x="25359" y="118922"/>
                      <a:pt x="0" y="100996"/>
                      <a:pt x="0" y="59898"/>
                    </a:cubicBezTo>
                    <a:cubicBezTo>
                      <a:pt x="0" y="18800"/>
                      <a:pt x="24047" y="0"/>
                      <a:pt x="49843" y="0"/>
                    </a:cubicBezTo>
                    <a:cubicBezTo>
                      <a:pt x="75639" y="0"/>
                      <a:pt x="80011" y="10493"/>
                      <a:pt x="83508" y="15302"/>
                    </a:cubicBezTo>
                    <a:lnTo>
                      <a:pt x="83946" y="15302"/>
                    </a:lnTo>
                    <a:lnTo>
                      <a:pt x="83946" y="3061"/>
                    </a:lnTo>
                    <a:lnTo>
                      <a:pt x="107993" y="3061"/>
                    </a:lnTo>
                    <a:lnTo>
                      <a:pt x="107993" y="104931"/>
                    </a:lnTo>
                    <a:close/>
                    <a:moveTo>
                      <a:pt x="55527" y="96624"/>
                    </a:moveTo>
                    <a:cubicBezTo>
                      <a:pt x="71266" y="96624"/>
                      <a:pt x="78699" y="88317"/>
                      <a:pt x="82197" y="83945"/>
                    </a:cubicBezTo>
                    <a:lnTo>
                      <a:pt x="82197" y="34540"/>
                    </a:lnTo>
                    <a:cubicBezTo>
                      <a:pt x="78262" y="29731"/>
                      <a:pt x="71266" y="21861"/>
                      <a:pt x="56401" y="21861"/>
                    </a:cubicBezTo>
                    <a:cubicBezTo>
                      <a:pt x="41536" y="21861"/>
                      <a:pt x="25359" y="32791"/>
                      <a:pt x="25359" y="59461"/>
                    </a:cubicBezTo>
                    <a:cubicBezTo>
                      <a:pt x="25359" y="86131"/>
                      <a:pt x="38038" y="97061"/>
                      <a:pt x="55527" y="9706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6" name="Google Shape;36;p40"/>
              <p:cNvSpPr/>
              <p:nvPr/>
            </p:nvSpPr>
            <p:spPr>
              <a:xfrm>
                <a:off x="6178617" y="4459071"/>
                <a:ext cx="107555" cy="160894"/>
              </a:xfrm>
              <a:custGeom>
                <a:avLst/>
                <a:gdLst/>
                <a:ahLst/>
                <a:cxnLst/>
                <a:rect l="l" t="t" r="r" b="b"/>
                <a:pathLst>
                  <a:path w="107555" h="160894" extrusionOk="0">
                    <a:moveTo>
                      <a:pt x="105806" y="22298"/>
                    </a:moveTo>
                    <a:lnTo>
                      <a:pt x="26233" y="22298"/>
                    </a:lnTo>
                    <a:lnTo>
                      <a:pt x="26233" y="66894"/>
                    </a:lnTo>
                    <a:lnTo>
                      <a:pt x="97936" y="66894"/>
                    </a:lnTo>
                    <a:lnTo>
                      <a:pt x="97936" y="89192"/>
                    </a:lnTo>
                    <a:lnTo>
                      <a:pt x="26233" y="89192"/>
                    </a:lnTo>
                    <a:lnTo>
                      <a:pt x="26233" y="137722"/>
                    </a:lnTo>
                    <a:lnTo>
                      <a:pt x="107555" y="137722"/>
                    </a:lnTo>
                    <a:lnTo>
                      <a:pt x="107555" y="160895"/>
                    </a:lnTo>
                    <a:lnTo>
                      <a:pt x="0" y="160895"/>
                    </a:lnTo>
                    <a:lnTo>
                      <a:pt x="0" y="0"/>
                    </a:lnTo>
                    <a:lnTo>
                      <a:pt x="105369" y="0"/>
                    </a:lnTo>
                    <a:lnTo>
                      <a:pt x="105369" y="2273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7" name="Google Shape;37;p40"/>
              <p:cNvSpPr/>
              <p:nvPr/>
            </p:nvSpPr>
            <p:spPr>
              <a:xfrm>
                <a:off x="6299726" y="4454262"/>
                <a:ext cx="107992" cy="168326"/>
              </a:xfrm>
              <a:custGeom>
                <a:avLst/>
                <a:gdLst/>
                <a:ahLst/>
                <a:cxnLst/>
                <a:rect l="l" t="t" r="r" b="b"/>
                <a:pathLst>
                  <a:path w="107992" h="168326" extrusionOk="0">
                    <a:moveTo>
                      <a:pt x="107556" y="165266"/>
                    </a:moveTo>
                    <a:lnTo>
                      <a:pt x="83509" y="165266"/>
                    </a:lnTo>
                    <a:lnTo>
                      <a:pt x="83509" y="153024"/>
                    </a:lnTo>
                    <a:lnTo>
                      <a:pt x="83071" y="153024"/>
                    </a:lnTo>
                    <a:cubicBezTo>
                      <a:pt x="80011" y="157397"/>
                      <a:pt x="71704" y="168327"/>
                      <a:pt x="48531" y="168327"/>
                    </a:cubicBezTo>
                    <a:cubicBezTo>
                      <a:pt x="25359" y="168327"/>
                      <a:pt x="0" y="149089"/>
                      <a:pt x="0" y="108429"/>
                    </a:cubicBezTo>
                    <a:cubicBezTo>
                      <a:pt x="0" y="67768"/>
                      <a:pt x="23173" y="48531"/>
                      <a:pt x="50717" y="48531"/>
                    </a:cubicBezTo>
                    <a:cubicBezTo>
                      <a:pt x="78262" y="48531"/>
                      <a:pt x="79136" y="57275"/>
                      <a:pt x="82197" y="60773"/>
                    </a:cubicBezTo>
                    <a:lnTo>
                      <a:pt x="82634" y="60773"/>
                    </a:lnTo>
                    <a:lnTo>
                      <a:pt x="82634" y="0"/>
                    </a:lnTo>
                    <a:lnTo>
                      <a:pt x="107993" y="0"/>
                    </a:lnTo>
                    <a:lnTo>
                      <a:pt x="107993" y="165266"/>
                    </a:lnTo>
                    <a:close/>
                    <a:moveTo>
                      <a:pt x="55964" y="145592"/>
                    </a:moveTo>
                    <a:cubicBezTo>
                      <a:pt x="72141" y="145592"/>
                      <a:pt x="79136" y="137722"/>
                      <a:pt x="82634" y="133350"/>
                    </a:cubicBezTo>
                    <a:lnTo>
                      <a:pt x="82634" y="83070"/>
                    </a:lnTo>
                    <a:cubicBezTo>
                      <a:pt x="78699" y="78261"/>
                      <a:pt x="72141" y="70391"/>
                      <a:pt x="56401" y="70391"/>
                    </a:cubicBezTo>
                    <a:cubicBezTo>
                      <a:pt x="40661" y="70391"/>
                      <a:pt x="25796" y="81759"/>
                      <a:pt x="25796" y="107554"/>
                    </a:cubicBezTo>
                    <a:cubicBezTo>
                      <a:pt x="25796" y="133350"/>
                      <a:pt x="38912" y="146029"/>
                      <a:pt x="55964" y="146029"/>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8" name="Google Shape;38;p40"/>
              <p:cNvSpPr/>
              <p:nvPr/>
            </p:nvSpPr>
            <p:spPr>
              <a:xfrm>
                <a:off x="6436138" y="4505853"/>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9" y="116736"/>
                    </a:cubicBezTo>
                    <a:cubicBezTo>
                      <a:pt x="17052" y="116736"/>
                      <a:pt x="0" y="103182"/>
                      <a:pt x="0" y="70391"/>
                    </a:cubicBezTo>
                    <a:lnTo>
                      <a:pt x="0" y="0"/>
                    </a:lnTo>
                    <a:lnTo>
                      <a:pt x="25359" y="0"/>
                    </a:lnTo>
                    <a:lnTo>
                      <a:pt x="25359" y="65582"/>
                    </a:lnTo>
                    <a:cubicBezTo>
                      <a:pt x="25359" y="87005"/>
                      <a:pt x="33229" y="94875"/>
                      <a:pt x="49843" y="94875"/>
                    </a:cubicBezTo>
                    <a:cubicBezTo>
                      <a:pt x="66457" y="94875"/>
                      <a:pt x="72578" y="87005"/>
                      <a:pt x="76950" y="82196"/>
                    </a:cubicBezTo>
                    <a:lnTo>
                      <a:pt x="76950" y="0"/>
                    </a:lnTo>
                    <a:lnTo>
                      <a:pt x="102309" y="0"/>
                    </a:lnTo>
                    <a:lnTo>
                      <a:pt x="102309" y="114113"/>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9" name="Google Shape;39;p40"/>
              <p:cNvSpPr/>
              <p:nvPr/>
            </p:nvSpPr>
            <p:spPr>
              <a:xfrm>
                <a:off x="6560745" y="4502792"/>
                <a:ext cx="96187" cy="119359"/>
              </a:xfrm>
              <a:custGeom>
                <a:avLst/>
                <a:gdLst/>
                <a:ahLst/>
                <a:cxnLst/>
                <a:rect l="l" t="t" r="r" b="b"/>
                <a:pathLst>
                  <a:path w="96187" h="119359" extrusionOk="0">
                    <a:moveTo>
                      <a:pt x="87006" y="29293"/>
                    </a:moveTo>
                    <a:cubicBezTo>
                      <a:pt x="82197" y="26233"/>
                      <a:pt x="75201" y="21424"/>
                      <a:pt x="62522" y="21424"/>
                    </a:cubicBezTo>
                    <a:cubicBezTo>
                      <a:pt x="42410" y="21424"/>
                      <a:pt x="25796" y="32791"/>
                      <a:pt x="25796" y="58587"/>
                    </a:cubicBezTo>
                    <a:cubicBezTo>
                      <a:pt x="25796" y="84382"/>
                      <a:pt x="39350" y="97061"/>
                      <a:pt x="60336" y="97061"/>
                    </a:cubicBezTo>
                    <a:cubicBezTo>
                      <a:pt x="81323" y="97061"/>
                      <a:pt x="83509" y="92252"/>
                      <a:pt x="87881" y="89629"/>
                    </a:cubicBezTo>
                    <a:lnTo>
                      <a:pt x="94876" y="109303"/>
                    </a:lnTo>
                    <a:cubicBezTo>
                      <a:pt x="89192" y="113238"/>
                      <a:pt x="77387" y="119359"/>
                      <a:pt x="56401" y="119359"/>
                    </a:cubicBezTo>
                    <a:cubicBezTo>
                      <a:pt x="23172" y="119359"/>
                      <a:pt x="0" y="100996"/>
                      <a:pt x="0" y="59898"/>
                    </a:cubicBezTo>
                    <a:cubicBezTo>
                      <a:pt x="0" y="18800"/>
                      <a:pt x="29731" y="0"/>
                      <a:pt x="59899" y="0"/>
                    </a:cubicBezTo>
                    <a:cubicBezTo>
                      <a:pt x="90067" y="0"/>
                      <a:pt x="89630" y="5684"/>
                      <a:pt x="96188" y="10493"/>
                    </a:cubicBezTo>
                    <a:lnTo>
                      <a:pt x="87443" y="29731"/>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0" name="Google Shape;40;p40"/>
              <p:cNvSpPr/>
              <p:nvPr/>
            </p:nvSpPr>
            <p:spPr>
              <a:xfrm>
                <a:off x="6669174" y="4502355"/>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4"/>
                      <a:pt x="44159" y="21424"/>
                    </a:cubicBezTo>
                    <a:cubicBezTo>
                      <a:pt x="27108" y="21424"/>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2" y="108866"/>
                      <a:pt x="58587" y="119359"/>
                      <a:pt x="35852" y="119359"/>
                    </a:cubicBezTo>
                    <a:cubicBezTo>
                      <a:pt x="13117" y="119359"/>
                      <a:pt x="0" y="105806"/>
                      <a:pt x="0" y="85256"/>
                    </a:cubicBezTo>
                    <a:cubicBezTo>
                      <a:pt x="0" y="64707"/>
                      <a:pt x="19238" y="49842"/>
                      <a:pt x="50717" y="49842"/>
                    </a:cubicBezTo>
                    <a:close/>
                    <a:moveTo>
                      <a:pt x="41536" y="99247"/>
                    </a:moveTo>
                    <a:cubicBezTo>
                      <a:pt x="57713" y="99247"/>
                      <a:pt x="65145" y="91378"/>
                      <a:pt x="68206" y="87880"/>
                    </a:cubicBezTo>
                    <a:lnTo>
                      <a:pt x="68206" y="68642"/>
                    </a:lnTo>
                    <a:cubicBezTo>
                      <a:pt x="63834" y="68642"/>
                      <a:pt x="59024" y="68205"/>
                      <a:pt x="51592" y="68205"/>
                    </a:cubicBezTo>
                    <a:cubicBezTo>
                      <a:pt x="32791" y="68205"/>
                      <a:pt x="24047" y="73452"/>
                      <a:pt x="24047" y="83945"/>
                    </a:cubicBezTo>
                    <a:cubicBezTo>
                      <a:pt x="24047" y="94438"/>
                      <a:pt x="29731" y="99247"/>
                      <a:pt x="41536"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1" name="Google Shape;41;p40"/>
              <p:cNvSpPr/>
              <p:nvPr/>
            </p:nvSpPr>
            <p:spPr>
              <a:xfrm>
                <a:off x="6779791" y="4479183"/>
                <a:ext cx="70391" cy="142094"/>
              </a:xfrm>
              <a:custGeom>
                <a:avLst/>
                <a:gdLst/>
                <a:ahLst/>
                <a:cxnLst/>
                <a:rect l="l" t="t" r="r" b="b"/>
                <a:pathLst>
                  <a:path w="70391" h="142094" extrusionOk="0">
                    <a:moveTo>
                      <a:pt x="70392" y="46782"/>
                    </a:moveTo>
                    <a:lnTo>
                      <a:pt x="40661" y="46782"/>
                    </a:lnTo>
                    <a:lnTo>
                      <a:pt x="40661" y="97936"/>
                    </a:lnTo>
                    <a:cubicBezTo>
                      <a:pt x="40661" y="116298"/>
                      <a:pt x="47219" y="120234"/>
                      <a:pt x="59461" y="120234"/>
                    </a:cubicBezTo>
                    <a:cubicBezTo>
                      <a:pt x="71703" y="120234"/>
                      <a:pt x="68206" y="119359"/>
                      <a:pt x="69955" y="118485"/>
                    </a:cubicBezTo>
                    <a:lnTo>
                      <a:pt x="69955" y="139471"/>
                    </a:lnTo>
                    <a:cubicBezTo>
                      <a:pt x="67769" y="140345"/>
                      <a:pt x="62085" y="142094"/>
                      <a:pt x="53778" y="142094"/>
                    </a:cubicBezTo>
                    <a:cubicBezTo>
                      <a:pt x="31042" y="142094"/>
                      <a:pt x="15303" y="133350"/>
                      <a:pt x="15303" y="100559"/>
                    </a:cubicBezTo>
                    <a:lnTo>
                      <a:pt x="15303" y="46344"/>
                    </a:lnTo>
                    <a:lnTo>
                      <a:pt x="0" y="46344"/>
                    </a:lnTo>
                    <a:lnTo>
                      <a:pt x="0" y="25795"/>
                    </a:lnTo>
                    <a:lnTo>
                      <a:pt x="15303" y="25795"/>
                    </a:lnTo>
                    <a:lnTo>
                      <a:pt x="15303" y="0"/>
                    </a:lnTo>
                    <a:lnTo>
                      <a:pt x="40661" y="0"/>
                    </a:lnTo>
                    <a:lnTo>
                      <a:pt x="40661" y="25795"/>
                    </a:lnTo>
                    <a:lnTo>
                      <a:pt x="70392" y="25795"/>
                    </a:lnTo>
                    <a:lnTo>
                      <a:pt x="70392" y="46344"/>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2" name="Google Shape;42;p40"/>
              <p:cNvSpPr/>
              <p:nvPr/>
            </p:nvSpPr>
            <p:spPr>
              <a:xfrm>
                <a:off x="6872043" y="4462131"/>
                <a:ext cx="25795" cy="157396"/>
              </a:xfrm>
              <a:custGeom>
                <a:avLst/>
                <a:gdLst/>
                <a:ahLst/>
                <a:cxnLst/>
                <a:rect l="l" t="t" r="r" b="b"/>
                <a:pathLst>
                  <a:path w="25795" h="157396" extrusionOk="0">
                    <a:moveTo>
                      <a:pt x="25796" y="25796"/>
                    </a:moveTo>
                    <a:lnTo>
                      <a:pt x="0" y="25796"/>
                    </a:lnTo>
                    <a:lnTo>
                      <a:pt x="0" y="0"/>
                    </a:lnTo>
                    <a:lnTo>
                      <a:pt x="25796" y="0"/>
                    </a:lnTo>
                    <a:lnTo>
                      <a:pt x="25796" y="25796"/>
                    </a:lnTo>
                    <a:close/>
                    <a:moveTo>
                      <a:pt x="25359" y="157397"/>
                    </a:moveTo>
                    <a:lnTo>
                      <a:pt x="0" y="157397"/>
                    </a:lnTo>
                    <a:lnTo>
                      <a:pt x="0" y="43284"/>
                    </a:lnTo>
                    <a:lnTo>
                      <a:pt x="25359" y="43284"/>
                    </a:lnTo>
                    <a:lnTo>
                      <a:pt x="25359"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3" name="Google Shape;43;p40"/>
              <p:cNvSpPr/>
              <p:nvPr/>
            </p:nvSpPr>
            <p:spPr>
              <a:xfrm>
                <a:off x="6920574" y="4502355"/>
                <a:ext cx="111927" cy="119796"/>
              </a:xfrm>
              <a:custGeom>
                <a:avLst/>
                <a:gdLst/>
                <a:ahLst/>
                <a:cxnLst/>
                <a:rect l="l" t="t" r="r" b="b"/>
                <a:pathLst>
                  <a:path w="111927" h="119796" extrusionOk="0">
                    <a:moveTo>
                      <a:pt x="55964" y="119796"/>
                    </a:moveTo>
                    <a:cubicBezTo>
                      <a:pt x="25796" y="119796"/>
                      <a:pt x="0" y="100996"/>
                      <a:pt x="0" y="59898"/>
                    </a:cubicBezTo>
                    <a:cubicBezTo>
                      <a:pt x="0" y="18800"/>
                      <a:pt x="26233" y="0"/>
                      <a:pt x="55964" y="0"/>
                    </a:cubicBezTo>
                    <a:cubicBezTo>
                      <a:pt x="85695" y="0"/>
                      <a:pt x="111928" y="18800"/>
                      <a:pt x="111928" y="59898"/>
                    </a:cubicBezTo>
                    <a:cubicBezTo>
                      <a:pt x="111928" y="100996"/>
                      <a:pt x="85695" y="119796"/>
                      <a:pt x="55964" y="119796"/>
                    </a:cubicBezTo>
                    <a:close/>
                    <a:moveTo>
                      <a:pt x="55964" y="22298"/>
                    </a:moveTo>
                    <a:cubicBezTo>
                      <a:pt x="38475" y="22298"/>
                      <a:pt x="25359" y="34103"/>
                      <a:pt x="25359" y="60335"/>
                    </a:cubicBezTo>
                    <a:cubicBezTo>
                      <a:pt x="25359" y="86568"/>
                      <a:pt x="38038" y="97936"/>
                      <a:pt x="55964" y="97936"/>
                    </a:cubicBezTo>
                    <a:cubicBezTo>
                      <a:pt x="73890" y="97936"/>
                      <a:pt x="86132" y="86131"/>
                      <a:pt x="86132" y="60335"/>
                    </a:cubicBezTo>
                    <a:cubicBezTo>
                      <a:pt x="86132" y="34540"/>
                      <a:pt x="73453" y="22298"/>
                      <a:pt x="55964" y="22298"/>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4" name="Google Shape;44;p40"/>
              <p:cNvSpPr/>
              <p:nvPr/>
            </p:nvSpPr>
            <p:spPr>
              <a:xfrm>
                <a:off x="7054363"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5" name="Google Shape;45;p40"/>
              <p:cNvSpPr/>
              <p:nvPr/>
            </p:nvSpPr>
            <p:spPr>
              <a:xfrm>
                <a:off x="4897134" y="4706096"/>
                <a:ext cx="71000" cy="166578"/>
              </a:xfrm>
              <a:custGeom>
                <a:avLst/>
                <a:gdLst/>
                <a:ahLst/>
                <a:cxnLst/>
                <a:rect l="l" t="t" r="r" b="b"/>
                <a:pathLst>
                  <a:path w="71000" h="166578" extrusionOk="0">
                    <a:moveTo>
                      <a:pt x="69955" y="73015"/>
                    </a:moveTo>
                    <a:lnTo>
                      <a:pt x="40661" y="73015"/>
                    </a:lnTo>
                    <a:lnTo>
                      <a:pt x="40661" y="166578"/>
                    </a:lnTo>
                    <a:lnTo>
                      <a:pt x="15303" y="166578"/>
                    </a:lnTo>
                    <a:lnTo>
                      <a:pt x="15303" y="73015"/>
                    </a:lnTo>
                    <a:lnTo>
                      <a:pt x="0" y="73015"/>
                    </a:lnTo>
                    <a:lnTo>
                      <a:pt x="0" y="52466"/>
                    </a:lnTo>
                    <a:lnTo>
                      <a:pt x="15303" y="52466"/>
                    </a:lnTo>
                    <a:lnTo>
                      <a:pt x="15303" y="42410"/>
                    </a:lnTo>
                    <a:cubicBezTo>
                      <a:pt x="15303" y="12679"/>
                      <a:pt x="33228" y="0"/>
                      <a:pt x="56401" y="0"/>
                    </a:cubicBezTo>
                    <a:cubicBezTo>
                      <a:pt x="79573" y="0"/>
                      <a:pt x="67769" y="1312"/>
                      <a:pt x="69517" y="1749"/>
                    </a:cubicBezTo>
                    <a:lnTo>
                      <a:pt x="69517" y="22735"/>
                    </a:lnTo>
                    <a:cubicBezTo>
                      <a:pt x="67769" y="22298"/>
                      <a:pt x="65145" y="21424"/>
                      <a:pt x="59899" y="21424"/>
                    </a:cubicBezTo>
                    <a:cubicBezTo>
                      <a:pt x="48094" y="21424"/>
                      <a:pt x="40224" y="26233"/>
                      <a:pt x="40224" y="42410"/>
                    </a:cubicBezTo>
                    <a:lnTo>
                      <a:pt x="40224" y="52466"/>
                    </a:lnTo>
                    <a:lnTo>
                      <a:pt x="69517" y="52466"/>
                    </a:lnTo>
                    <a:lnTo>
                      <a:pt x="69517" y="7301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6" name="Google Shape;46;p40"/>
              <p:cNvSpPr/>
              <p:nvPr/>
            </p:nvSpPr>
            <p:spPr>
              <a:xfrm>
                <a:off x="4974084" y="4755501"/>
                <a:ext cx="111927" cy="119796"/>
              </a:xfrm>
              <a:custGeom>
                <a:avLst/>
                <a:gdLst/>
                <a:ahLst/>
                <a:cxnLst/>
                <a:rect l="l" t="t" r="r" b="b"/>
                <a:pathLst>
                  <a:path w="111927" h="119796" extrusionOk="0">
                    <a:moveTo>
                      <a:pt x="55964" y="119796"/>
                    </a:moveTo>
                    <a:cubicBezTo>
                      <a:pt x="25796" y="119796"/>
                      <a:pt x="0" y="100996"/>
                      <a:pt x="0" y="59898"/>
                    </a:cubicBezTo>
                    <a:cubicBezTo>
                      <a:pt x="0" y="18800"/>
                      <a:pt x="26233" y="0"/>
                      <a:pt x="55964" y="0"/>
                    </a:cubicBezTo>
                    <a:cubicBezTo>
                      <a:pt x="85695" y="0"/>
                      <a:pt x="111928" y="18800"/>
                      <a:pt x="111928" y="59898"/>
                    </a:cubicBezTo>
                    <a:cubicBezTo>
                      <a:pt x="111928" y="100996"/>
                      <a:pt x="85695" y="119796"/>
                      <a:pt x="55964" y="119796"/>
                    </a:cubicBezTo>
                    <a:close/>
                    <a:moveTo>
                      <a:pt x="55964" y="22298"/>
                    </a:moveTo>
                    <a:cubicBezTo>
                      <a:pt x="38475" y="22298"/>
                      <a:pt x="25359" y="34103"/>
                      <a:pt x="25359" y="60335"/>
                    </a:cubicBezTo>
                    <a:cubicBezTo>
                      <a:pt x="25359" y="86568"/>
                      <a:pt x="38038" y="97936"/>
                      <a:pt x="55964" y="97936"/>
                    </a:cubicBezTo>
                    <a:cubicBezTo>
                      <a:pt x="73890" y="97936"/>
                      <a:pt x="86132" y="86131"/>
                      <a:pt x="86132" y="60335"/>
                    </a:cubicBezTo>
                    <a:cubicBezTo>
                      <a:pt x="86132" y="34540"/>
                      <a:pt x="73453" y="22298"/>
                      <a:pt x="55964" y="22298"/>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7" name="Google Shape;47;p40"/>
              <p:cNvSpPr/>
              <p:nvPr/>
            </p:nvSpPr>
            <p:spPr>
              <a:xfrm>
                <a:off x="5108310" y="4756813"/>
                <a:ext cx="61210" cy="116298"/>
              </a:xfrm>
              <a:custGeom>
                <a:avLst/>
                <a:gdLst/>
                <a:ahLst/>
                <a:cxnLst/>
                <a:rect l="l" t="t" r="r" b="b"/>
                <a:pathLst>
                  <a:path w="61210" h="116298" extrusionOk="0">
                    <a:moveTo>
                      <a:pt x="61210" y="21861"/>
                    </a:moveTo>
                    <a:cubicBezTo>
                      <a:pt x="59899" y="21861"/>
                      <a:pt x="58150" y="21861"/>
                      <a:pt x="55964" y="21861"/>
                    </a:cubicBezTo>
                    <a:cubicBezTo>
                      <a:pt x="39787" y="21861"/>
                      <a:pt x="30168" y="29730"/>
                      <a:pt x="25359" y="40224"/>
                    </a:cubicBezTo>
                    <a:lnTo>
                      <a:pt x="25359" y="116298"/>
                    </a:lnTo>
                    <a:lnTo>
                      <a:pt x="0" y="116298"/>
                    </a:lnTo>
                    <a:lnTo>
                      <a:pt x="0" y="2186"/>
                    </a:lnTo>
                    <a:lnTo>
                      <a:pt x="24047" y="2186"/>
                    </a:lnTo>
                    <a:lnTo>
                      <a:pt x="24047" y="19675"/>
                    </a:lnTo>
                    <a:lnTo>
                      <a:pt x="24484" y="19675"/>
                    </a:lnTo>
                    <a:cubicBezTo>
                      <a:pt x="28856" y="9619"/>
                      <a:pt x="37163" y="0"/>
                      <a:pt x="61210" y="0"/>
                    </a:cubicBezTo>
                    <a:lnTo>
                      <a:pt x="61210" y="2229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8" name="Google Shape;48;p40"/>
              <p:cNvSpPr/>
              <p:nvPr/>
            </p:nvSpPr>
            <p:spPr>
              <a:xfrm>
                <a:off x="5242972" y="4755501"/>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3"/>
                      <a:pt x="44159" y="21423"/>
                    </a:cubicBezTo>
                    <a:cubicBezTo>
                      <a:pt x="27108" y="21423"/>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1" y="108866"/>
                      <a:pt x="58587" y="119359"/>
                      <a:pt x="35852" y="119359"/>
                    </a:cubicBezTo>
                    <a:cubicBezTo>
                      <a:pt x="13117" y="119359"/>
                      <a:pt x="0" y="105805"/>
                      <a:pt x="0" y="85256"/>
                    </a:cubicBezTo>
                    <a:cubicBezTo>
                      <a:pt x="0" y="64707"/>
                      <a:pt x="19238" y="49842"/>
                      <a:pt x="50717" y="49842"/>
                    </a:cubicBezTo>
                    <a:close/>
                    <a:moveTo>
                      <a:pt x="41973" y="99247"/>
                    </a:moveTo>
                    <a:cubicBezTo>
                      <a:pt x="58150" y="99247"/>
                      <a:pt x="65583" y="91377"/>
                      <a:pt x="68643" y="87880"/>
                    </a:cubicBezTo>
                    <a:lnTo>
                      <a:pt x="68643" y="68642"/>
                    </a:lnTo>
                    <a:cubicBezTo>
                      <a:pt x="64271" y="68642"/>
                      <a:pt x="59462" y="68205"/>
                      <a:pt x="52029" y="68205"/>
                    </a:cubicBezTo>
                    <a:cubicBezTo>
                      <a:pt x="33229" y="68205"/>
                      <a:pt x="24484" y="73452"/>
                      <a:pt x="24484" y="83945"/>
                    </a:cubicBezTo>
                    <a:cubicBezTo>
                      <a:pt x="24484" y="94438"/>
                      <a:pt x="30168" y="99247"/>
                      <a:pt x="42410"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9" name="Google Shape;49;p40"/>
              <p:cNvSpPr/>
              <p:nvPr/>
            </p:nvSpPr>
            <p:spPr>
              <a:xfrm>
                <a:off x="5419171" y="4709157"/>
                <a:ext cx="116299" cy="166578"/>
              </a:xfrm>
              <a:custGeom>
                <a:avLst/>
                <a:gdLst/>
                <a:ahLst/>
                <a:cxnLst/>
                <a:rect l="l" t="t" r="r" b="b"/>
                <a:pathLst>
                  <a:path w="116299" h="166578" extrusionOk="0">
                    <a:moveTo>
                      <a:pt x="100560" y="35852"/>
                    </a:moveTo>
                    <a:cubicBezTo>
                      <a:pt x="94439" y="31916"/>
                      <a:pt x="80885" y="22735"/>
                      <a:pt x="59899" y="22735"/>
                    </a:cubicBezTo>
                    <a:cubicBezTo>
                      <a:pt x="38912" y="22735"/>
                      <a:pt x="28419" y="28419"/>
                      <a:pt x="28419" y="41535"/>
                    </a:cubicBezTo>
                    <a:cubicBezTo>
                      <a:pt x="28419" y="54652"/>
                      <a:pt x="40224" y="61210"/>
                      <a:pt x="69517" y="70391"/>
                    </a:cubicBezTo>
                    <a:cubicBezTo>
                      <a:pt x="98811" y="80010"/>
                      <a:pt x="116300" y="93564"/>
                      <a:pt x="116300" y="119359"/>
                    </a:cubicBezTo>
                    <a:cubicBezTo>
                      <a:pt x="116300" y="145155"/>
                      <a:pt x="94876" y="166578"/>
                      <a:pt x="56401" y="166578"/>
                    </a:cubicBezTo>
                    <a:cubicBezTo>
                      <a:pt x="17926" y="166578"/>
                      <a:pt x="8744" y="155648"/>
                      <a:pt x="0" y="149090"/>
                    </a:cubicBezTo>
                    <a:lnTo>
                      <a:pt x="10056" y="126792"/>
                    </a:lnTo>
                    <a:cubicBezTo>
                      <a:pt x="16177" y="131601"/>
                      <a:pt x="31042" y="142969"/>
                      <a:pt x="56401" y="142969"/>
                    </a:cubicBezTo>
                    <a:cubicBezTo>
                      <a:pt x="81760" y="142969"/>
                      <a:pt x="90067" y="136410"/>
                      <a:pt x="90067" y="121982"/>
                    </a:cubicBezTo>
                    <a:cubicBezTo>
                      <a:pt x="90067" y="107555"/>
                      <a:pt x="79573" y="100122"/>
                      <a:pt x="51154" y="90940"/>
                    </a:cubicBezTo>
                    <a:cubicBezTo>
                      <a:pt x="22735" y="81322"/>
                      <a:pt x="3060" y="70829"/>
                      <a:pt x="3060" y="43284"/>
                    </a:cubicBezTo>
                    <a:cubicBezTo>
                      <a:pt x="3060" y="15740"/>
                      <a:pt x="25796" y="0"/>
                      <a:pt x="59899" y="0"/>
                    </a:cubicBezTo>
                    <a:cubicBezTo>
                      <a:pt x="94002" y="0"/>
                      <a:pt x="102746" y="9619"/>
                      <a:pt x="110616" y="14865"/>
                    </a:cubicBezTo>
                    <a:lnTo>
                      <a:pt x="100997" y="3585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0" name="Google Shape;50;p40"/>
              <p:cNvSpPr/>
              <p:nvPr/>
            </p:nvSpPr>
            <p:spPr>
              <a:xfrm>
                <a:off x="5556894" y="4758999"/>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8" y="116736"/>
                    </a:cubicBezTo>
                    <a:cubicBezTo>
                      <a:pt x="17051" y="116736"/>
                      <a:pt x="0" y="103182"/>
                      <a:pt x="0" y="70391"/>
                    </a:cubicBezTo>
                    <a:lnTo>
                      <a:pt x="0" y="0"/>
                    </a:lnTo>
                    <a:lnTo>
                      <a:pt x="25359" y="0"/>
                    </a:lnTo>
                    <a:lnTo>
                      <a:pt x="25359" y="65582"/>
                    </a:lnTo>
                    <a:cubicBezTo>
                      <a:pt x="25359" y="87005"/>
                      <a:pt x="33228" y="94875"/>
                      <a:pt x="49843" y="94875"/>
                    </a:cubicBezTo>
                    <a:cubicBezTo>
                      <a:pt x="66457" y="94875"/>
                      <a:pt x="72578" y="87005"/>
                      <a:pt x="76950" y="82196"/>
                    </a:cubicBezTo>
                    <a:lnTo>
                      <a:pt x="76950" y="0"/>
                    </a:lnTo>
                    <a:lnTo>
                      <a:pt x="102309" y="0"/>
                    </a:lnTo>
                    <a:lnTo>
                      <a:pt x="102309" y="11411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1" name="Google Shape;51;p40"/>
              <p:cNvSpPr/>
              <p:nvPr/>
            </p:nvSpPr>
            <p:spPr>
              <a:xfrm>
                <a:off x="5680627" y="4756813"/>
                <a:ext cx="85694" cy="118921"/>
              </a:xfrm>
              <a:custGeom>
                <a:avLst/>
                <a:gdLst/>
                <a:ahLst/>
                <a:cxnLst/>
                <a:rect l="l" t="t" r="r" b="b"/>
                <a:pathLst>
                  <a:path w="85694" h="118921" extrusionOk="0">
                    <a:moveTo>
                      <a:pt x="74327" y="29293"/>
                    </a:moveTo>
                    <a:cubicBezTo>
                      <a:pt x="68643" y="25795"/>
                      <a:pt x="58587" y="19675"/>
                      <a:pt x="44159" y="19675"/>
                    </a:cubicBezTo>
                    <a:cubicBezTo>
                      <a:pt x="29731" y="19675"/>
                      <a:pt x="25796" y="23609"/>
                      <a:pt x="25796" y="30168"/>
                    </a:cubicBezTo>
                    <a:cubicBezTo>
                      <a:pt x="25796" y="36726"/>
                      <a:pt x="30168" y="41098"/>
                      <a:pt x="52029" y="48093"/>
                    </a:cubicBezTo>
                    <a:cubicBezTo>
                      <a:pt x="73015" y="54652"/>
                      <a:pt x="85695" y="64270"/>
                      <a:pt x="85695" y="83070"/>
                    </a:cubicBezTo>
                    <a:cubicBezTo>
                      <a:pt x="85695" y="101871"/>
                      <a:pt x="70392" y="118922"/>
                      <a:pt x="41973" y="118922"/>
                    </a:cubicBezTo>
                    <a:cubicBezTo>
                      <a:pt x="13554" y="118922"/>
                      <a:pt x="5684" y="110615"/>
                      <a:pt x="0" y="106243"/>
                    </a:cubicBezTo>
                    <a:lnTo>
                      <a:pt x="8744" y="85694"/>
                    </a:lnTo>
                    <a:cubicBezTo>
                      <a:pt x="13991" y="90066"/>
                      <a:pt x="24484" y="97936"/>
                      <a:pt x="41536" y="97936"/>
                    </a:cubicBezTo>
                    <a:cubicBezTo>
                      <a:pt x="58587" y="97936"/>
                      <a:pt x="61210" y="92689"/>
                      <a:pt x="61210" y="85694"/>
                    </a:cubicBezTo>
                    <a:cubicBezTo>
                      <a:pt x="61210" y="78698"/>
                      <a:pt x="57275" y="74326"/>
                      <a:pt x="36289" y="67331"/>
                    </a:cubicBezTo>
                    <a:cubicBezTo>
                      <a:pt x="15303" y="59898"/>
                      <a:pt x="2623" y="52028"/>
                      <a:pt x="2623" y="31916"/>
                    </a:cubicBezTo>
                    <a:cubicBezTo>
                      <a:pt x="2623" y="11805"/>
                      <a:pt x="19238" y="0"/>
                      <a:pt x="44159" y="0"/>
                    </a:cubicBezTo>
                    <a:cubicBezTo>
                      <a:pt x="69080" y="0"/>
                      <a:pt x="76950" y="6995"/>
                      <a:pt x="82634" y="10930"/>
                    </a:cubicBezTo>
                    <a:lnTo>
                      <a:pt x="74327" y="3016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2" name="Google Shape;52;p40"/>
              <p:cNvSpPr/>
              <p:nvPr/>
            </p:nvSpPr>
            <p:spPr>
              <a:xfrm>
                <a:off x="5778563" y="4732329"/>
                <a:ext cx="70391" cy="142094"/>
              </a:xfrm>
              <a:custGeom>
                <a:avLst/>
                <a:gdLst/>
                <a:ahLst/>
                <a:cxnLst/>
                <a:rect l="l" t="t" r="r" b="b"/>
                <a:pathLst>
                  <a:path w="70391" h="142094" extrusionOk="0">
                    <a:moveTo>
                      <a:pt x="70392" y="46782"/>
                    </a:moveTo>
                    <a:lnTo>
                      <a:pt x="40661" y="46782"/>
                    </a:lnTo>
                    <a:lnTo>
                      <a:pt x="40661" y="97936"/>
                    </a:lnTo>
                    <a:cubicBezTo>
                      <a:pt x="40661" y="116299"/>
                      <a:pt x="47220" y="120234"/>
                      <a:pt x="59462" y="120234"/>
                    </a:cubicBezTo>
                    <a:cubicBezTo>
                      <a:pt x="71704" y="120234"/>
                      <a:pt x="68206" y="119359"/>
                      <a:pt x="69955" y="118485"/>
                    </a:cubicBezTo>
                    <a:lnTo>
                      <a:pt x="69955" y="139471"/>
                    </a:lnTo>
                    <a:cubicBezTo>
                      <a:pt x="67769" y="140345"/>
                      <a:pt x="62085" y="142094"/>
                      <a:pt x="53778" y="142094"/>
                    </a:cubicBezTo>
                    <a:cubicBezTo>
                      <a:pt x="31042" y="142094"/>
                      <a:pt x="15303" y="133350"/>
                      <a:pt x="15303" y="100559"/>
                    </a:cubicBezTo>
                    <a:lnTo>
                      <a:pt x="15303" y="46345"/>
                    </a:lnTo>
                    <a:lnTo>
                      <a:pt x="0" y="46345"/>
                    </a:lnTo>
                    <a:lnTo>
                      <a:pt x="0" y="25796"/>
                    </a:lnTo>
                    <a:lnTo>
                      <a:pt x="15303" y="25796"/>
                    </a:lnTo>
                    <a:lnTo>
                      <a:pt x="15303" y="0"/>
                    </a:lnTo>
                    <a:lnTo>
                      <a:pt x="40661" y="0"/>
                    </a:lnTo>
                    <a:lnTo>
                      <a:pt x="40661" y="25796"/>
                    </a:lnTo>
                    <a:lnTo>
                      <a:pt x="70392" y="25796"/>
                    </a:lnTo>
                    <a:lnTo>
                      <a:pt x="70392" y="4634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3" name="Google Shape;53;p40"/>
              <p:cNvSpPr/>
              <p:nvPr/>
            </p:nvSpPr>
            <p:spPr>
              <a:xfrm>
                <a:off x="5865132" y="4755501"/>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3"/>
                      <a:pt x="44159" y="21423"/>
                    </a:cubicBezTo>
                    <a:cubicBezTo>
                      <a:pt x="27107" y="21423"/>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1" y="108866"/>
                      <a:pt x="58587" y="119359"/>
                      <a:pt x="35852" y="119359"/>
                    </a:cubicBezTo>
                    <a:cubicBezTo>
                      <a:pt x="13117" y="119359"/>
                      <a:pt x="0" y="105805"/>
                      <a:pt x="0" y="85256"/>
                    </a:cubicBezTo>
                    <a:cubicBezTo>
                      <a:pt x="0" y="64707"/>
                      <a:pt x="19238" y="49842"/>
                      <a:pt x="50717" y="49842"/>
                    </a:cubicBezTo>
                    <a:close/>
                    <a:moveTo>
                      <a:pt x="41973" y="99247"/>
                    </a:moveTo>
                    <a:cubicBezTo>
                      <a:pt x="58150" y="99247"/>
                      <a:pt x="65583" y="91377"/>
                      <a:pt x="68643" y="87880"/>
                    </a:cubicBezTo>
                    <a:lnTo>
                      <a:pt x="68643" y="68642"/>
                    </a:lnTo>
                    <a:cubicBezTo>
                      <a:pt x="64271" y="68642"/>
                      <a:pt x="59461" y="68205"/>
                      <a:pt x="52029" y="68205"/>
                    </a:cubicBezTo>
                    <a:cubicBezTo>
                      <a:pt x="33228" y="68205"/>
                      <a:pt x="24484" y="73452"/>
                      <a:pt x="24484" y="83945"/>
                    </a:cubicBezTo>
                    <a:cubicBezTo>
                      <a:pt x="24484" y="94438"/>
                      <a:pt x="30168" y="99247"/>
                      <a:pt x="42410"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4" name="Google Shape;54;p40"/>
              <p:cNvSpPr/>
              <p:nvPr/>
            </p:nvSpPr>
            <p:spPr>
              <a:xfrm>
                <a:off x="5987553" y="4715278"/>
                <a:ext cx="25795" cy="157396"/>
              </a:xfrm>
              <a:custGeom>
                <a:avLst/>
                <a:gdLst/>
                <a:ahLst/>
                <a:cxnLst/>
                <a:rect l="l" t="t" r="r" b="b"/>
                <a:pathLst>
                  <a:path w="25795" h="157396" extrusionOk="0">
                    <a:moveTo>
                      <a:pt x="25796" y="25795"/>
                    </a:moveTo>
                    <a:lnTo>
                      <a:pt x="0" y="25795"/>
                    </a:lnTo>
                    <a:lnTo>
                      <a:pt x="0" y="0"/>
                    </a:lnTo>
                    <a:lnTo>
                      <a:pt x="25796" y="0"/>
                    </a:lnTo>
                    <a:lnTo>
                      <a:pt x="25796" y="25795"/>
                    </a:lnTo>
                    <a:close/>
                    <a:moveTo>
                      <a:pt x="25796" y="157397"/>
                    </a:moveTo>
                    <a:lnTo>
                      <a:pt x="437" y="157397"/>
                    </a:lnTo>
                    <a:lnTo>
                      <a:pt x="437" y="43284"/>
                    </a:lnTo>
                    <a:lnTo>
                      <a:pt x="25796" y="43284"/>
                    </a:lnTo>
                    <a:lnTo>
                      <a:pt x="25796"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5" name="Google Shape;55;p40"/>
              <p:cNvSpPr/>
              <p:nvPr/>
            </p:nvSpPr>
            <p:spPr>
              <a:xfrm>
                <a:off x="6042642" y="4755501"/>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0"/>
                    </a:lnTo>
                    <a:lnTo>
                      <a:pt x="24047" y="3060"/>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6" name="Google Shape;56;p40"/>
              <p:cNvSpPr/>
              <p:nvPr/>
            </p:nvSpPr>
            <p:spPr>
              <a:xfrm>
                <a:off x="6169435" y="4755501"/>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3"/>
                      <a:pt x="44159" y="21423"/>
                    </a:cubicBezTo>
                    <a:cubicBezTo>
                      <a:pt x="27108" y="21423"/>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2" y="108866"/>
                      <a:pt x="58587" y="119359"/>
                      <a:pt x="35852" y="119359"/>
                    </a:cubicBezTo>
                    <a:cubicBezTo>
                      <a:pt x="13117" y="119359"/>
                      <a:pt x="0" y="105805"/>
                      <a:pt x="0" y="85256"/>
                    </a:cubicBezTo>
                    <a:cubicBezTo>
                      <a:pt x="0" y="64707"/>
                      <a:pt x="19238" y="49842"/>
                      <a:pt x="50717" y="49842"/>
                    </a:cubicBezTo>
                    <a:close/>
                    <a:moveTo>
                      <a:pt x="41973" y="99247"/>
                    </a:moveTo>
                    <a:cubicBezTo>
                      <a:pt x="58150" y="99247"/>
                      <a:pt x="65583" y="91377"/>
                      <a:pt x="68643" y="87880"/>
                    </a:cubicBezTo>
                    <a:lnTo>
                      <a:pt x="68643" y="68642"/>
                    </a:lnTo>
                    <a:cubicBezTo>
                      <a:pt x="64271" y="68642"/>
                      <a:pt x="59462" y="68205"/>
                      <a:pt x="52029" y="68205"/>
                    </a:cubicBezTo>
                    <a:cubicBezTo>
                      <a:pt x="33229" y="68205"/>
                      <a:pt x="24484" y="73452"/>
                      <a:pt x="24484" y="83945"/>
                    </a:cubicBezTo>
                    <a:cubicBezTo>
                      <a:pt x="24484" y="94438"/>
                      <a:pt x="30168" y="99247"/>
                      <a:pt x="41973"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7" name="Google Shape;57;p40"/>
              <p:cNvSpPr/>
              <p:nvPr/>
            </p:nvSpPr>
            <p:spPr>
              <a:xfrm>
                <a:off x="6291419" y="4706970"/>
                <a:ext cx="106680" cy="168326"/>
              </a:xfrm>
              <a:custGeom>
                <a:avLst/>
                <a:gdLst/>
                <a:ahLst/>
                <a:cxnLst/>
                <a:rect l="l" t="t" r="r" b="b"/>
                <a:pathLst>
                  <a:path w="106680" h="168326" extrusionOk="0">
                    <a:moveTo>
                      <a:pt x="57713" y="168327"/>
                    </a:moveTo>
                    <a:cubicBezTo>
                      <a:pt x="36726" y="168327"/>
                      <a:pt x="28419" y="158708"/>
                      <a:pt x="24484" y="153024"/>
                    </a:cubicBezTo>
                    <a:lnTo>
                      <a:pt x="24047" y="153024"/>
                    </a:lnTo>
                    <a:lnTo>
                      <a:pt x="24047" y="165266"/>
                    </a:lnTo>
                    <a:lnTo>
                      <a:pt x="0" y="165266"/>
                    </a:lnTo>
                    <a:lnTo>
                      <a:pt x="0" y="0"/>
                    </a:lnTo>
                    <a:lnTo>
                      <a:pt x="25359" y="0"/>
                    </a:lnTo>
                    <a:lnTo>
                      <a:pt x="25359" y="60773"/>
                    </a:lnTo>
                    <a:lnTo>
                      <a:pt x="25796" y="60773"/>
                    </a:lnTo>
                    <a:cubicBezTo>
                      <a:pt x="30168" y="56401"/>
                      <a:pt x="39787" y="48531"/>
                      <a:pt x="59899" y="48531"/>
                    </a:cubicBezTo>
                    <a:cubicBezTo>
                      <a:pt x="80011" y="48531"/>
                      <a:pt x="106681" y="67768"/>
                      <a:pt x="106681" y="106243"/>
                    </a:cubicBezTo>
                    <a:cubicBezTo>
                      <a:pt x="106681" y="144718"/>
                      <a:pt x="86132" y="168327"/>
                      <a:pt x="57713" y="168327"/>
                    </a:cubicBezTo>
                    <a:close/>
                    <a:moveTo>
                      <a:pt x="52466" y="70829"/>
                    </a:moveTo>
                    <a:cubicBezTo>
                      <a:pt x="38475" y="70829"/>
                      <a:pt x="29294" y="78261"/>
                      <a:pt x="25359" y="83508"/>
                    </a:cubicBezTo>
                    <a:lnTo>
                      <a:pt x="25359" y="133787"/>
                    </a:lnTo>
                    <a:cubicBezTo>
                      <a:pt x="29731" y="139034"/>
                      <a:pt x="37601" y="146466"/>
                      <a:pt x="51592" y="146466"/>
                    </a:cubicBezTo>
                    <a:cubicBezTo>
                      <a:pt x="65583" y="146466"/>
                      <a:pt x="81322" y="134224"/>
                      <a:pt x="81322" y="108429"/>
                    </a:cubicBezTo>
                    <a:cubicBezTo>
                      <a:pt x="81322" y="82633"/>
                      <a:pt x="69955" y="70829"/>
                      <a:pt x="52466" y="70829"/>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8" name="Google Shape;58;p40"/>
              <p:cNvSpPr/>
              <p:nvPr/>
            </p:nvSpPr>
            <p:spPr>
              <a:xfrm>
                <a:off x="6422147" y="4707408"/>
                <a:ext cx="25358" cy="165266"/>
              </a:xfrm>
              <a:custGeom>
                <a:avLst/>
                <a:gdLst/>
                <a:ahLst/>
                <a:cxnLst/>
                <a:rect l="l" t="t" r="r" b="b"/>
                <a:pathLst>
                  <a:path w="25358" h="165266" extrusionOk="0">
                    <a:moveTo>
                      <a:pt x="25359" y="165266"/>
                    </a:moveTo>
                    <a:lnTo>
                      <a:pt x="0" y="165266"/>
                    </a:lnTo>
                    <a:lnTo>
                      <a:pt x="0" y="0"/>
                    </a:lnTo>
                    <a:lnTo>
                      <a:pt x="25359" y="0"/>
                    </a:lnTo>
                    <a:lnTo>
                      <a:pt x="25359" y="165266"/>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9" name="Google Shape;59;p40"/>
              <p:cNvSpPr/>
              <p:nvPr/>
            </p:nvSpPr>
            <p:spPr>
              <a:xfrm>
                <a:off x="6470678" y="4755938"/>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1" y="97936"/>
                    </a:cubicBezTo>
                    <a:cubicBezTo>
                      <a:pt x="80448" y="97936"/>
                      <a:pt x="88755" y="89192"/>
                      <a:pt x="92253" y="86131"/>
                    </a:cubicBezTo>
                    <a:lnTo>
                      <a:pt x="101434" y="104057"/>
                    </a:lnTo>
                    <a:cubicBezTo>
                      <a:pt x="96188" y="109303"/>
                      <a:pt x="82197" y="119796"/>
                      <a:pt x="55089" y="119796"/>
                    </a:cubicBezTo>
                    <a:cubicBezTo>
                      <a:pt x="27982" y="119796"/>
                      <a:pt x="0" y="100996"/>
                      <a:pt x="0" y="59898"/>
                    </a:cubicBezTo>
                    <a:cubicBezTo>
                      <a:pt x="0" y="18800"/>
                      <a:pt x="23610" y="437"/>
                      <a:pt x="53778" y="437"/>
                    </a:cubicBezTo>
                    <a:close/>
                    <a:moveTo>
                      <a:pt x="25359" y="48531"/>
                    </a:moveTo>
                    <a:lnTo>
                      <a:pt x="78262" y="48531"/>
                    </a:lnTo>
                    <a:cubicBezTo>
                      <a:pt x="78262" y="31042"/>
                      <a:pt x="69517" y="20986"/>
                      <a:pt x="53778" y="20986"/>
                    </a:cubicBezTo>
                    <a:cubicBezTo>
                      <a:pt x="38038" y="20986"/>
                      <a:pt x="27108" y="30168"/>
                      <a:pt x="25796"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0" name="Google Shape;60;p40"/>
              <p:cNvSpPr/>
              <p:nvPr/>
            </p:nvSpPr>
            <p:spPr>
              <a:xfrm>
                <a:off x="6657370" y="4711780"/>
                <a:ext cx="105806" cy="160894"/>
              </a:xfrm>
              <a:custGeom>
                <a:avLst/>
                <a:gdLst/>
                <a:ahLst/>
                <a:cxnLst/>
                <a:rect l="l" t="t" r="r" b="b"/>
                <a:pathLst>
                  <a:path w="105806" h="160894" extrusionOk="0">
                    <a:moveTo>
                      <a:pt x="105806" y="22735"/>
                    </a:moveTo>
                    <a:lnTo>
                      <a:pt x="25796" y="22735"/>
                    </a:lnTo>
                    <a:lnTo>
                      <a:pt x="25796" y="76949"/>
                    </a:lnTo>
                    <a:lnTo>
                      <a:pt x="98374" y="76949"/>
                    </a:lnTo>
                    <a:lnTo>
                      <a:pt x="98374" y="99684"/>
                    </a:lnTo>
                    <a:lnTo>
                      <a:pt x="25796" y="99684"/>
                    </a:lnTo>
                    <a:lnTo>
                      <a:pt x="25796" y="160894"/>
                    </a:lnTo>
                    <a:lnTo>
                      <a:pt x="0" y="160894"/>
                    </a:lnTo>
                    <a:lnTo>
                      <a:pt x="0" y="0"/>
                    </a:lnTo>
                    <a:lnTo>
                      <a:pt x="105369" y="0"/>
                    </a:lnTo>
                    <a:lnTo>
                      <a:pt x="105369" y="2273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1" name="Google Shape;61;p40"/>
              <p:cNvSpPr/>
              <p:nvPr/>
            </p:nvSpPr>
            <p:spPr>
              <a:xfrm>
                <a:off x="6776293" y="4758999"/>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9" y="116736"/>
                    </a:cubicBezTo>
                    <a:cubicBezTo>
                      <a:pt x="17052" y="116736"/>
                      <a:pt x="0" y="103182"/>
                      <a:pt x="0" y="70391"/>
                    </a:cubicBezTo>
                    <a:lnTo>
                      <a:pt x="0" y="0"/>
                    </a:lnTo>
                    <a:lnTo>
                      <a:pt x="25359" y="0"/>
                    </a:lnTo>
                    <a:lnTo>
                      <a:pt x="25359" y="65582"/>
                    </a:lnTo>
                    <a:cubicBezTo>
                      <a:pt x="25359" y="87005"/>
                      <a:pt x="33229" y="94875"/>
                      <a:pt x="49843" y="94875"/>
                    </a:cubicBezTo>
                    <a:cubicBezTo>
                      <a:pt x="66457" y="94875"/>
                      <a:pt x="72578" y="87005"/>
                      <a:pt x="76950" y="82196"/>
                    </a:cubicBezTo>
                    <a:lnTo>
                      <a:pt x="76950" y="0"/>
                    </a:lnTo>
                    <a:lnTo>
                      <a:pt x="102309" y="0"/>
                    </a:lnTo>
                    <a:lnTo>
                      <a:pt x="102309" y="11411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2" name="Google Shape;62;p40"/>
              <p:cNvSpPr/>
              <p:nvPr/>
            </p:nvSpPr>
            <p:spPr>
              <a:xfrm>
                <a:off x="6898276" y="4732329"/>
                <a:ext cx="70391" cy="142094"/>
              </a:xfrm>
              <a:custGeom>
                <a:avLst/>
                <a:gdLst/>
                <a:ahLst/>
                <a:cxnLst/>
                <a:rect l="l" t="t" r="r" b="b"/>
                <a:pathLst>
                  <a:path w="70391" h="142094" extrusionOk="0">
                    <a:moveTo>
                      <a:pt x="70392" y="46782"/>
                    </a:moveTo>
                    <a:lnTo>
                      <a:pt x="40661" y="46782"/>
                    </a:lnTo>
                    <a:lnTo>
                      <a:pt x="40661" y="97936"/>
                    </a:lnTo>
                    <a:cubicBezTo>
                      <a:pt x="40661" y="116299"/>
                      <a:pt x="47219" y="120234"/>
                      <a:pt x="59461" y="120234"/>
                    </a:cubicBezTo>
                    <a:cubicBezTo>
                      <a:pt x="71704" y="120234"/>
                      <a:pt x="68206" y="119359"/>
                      <a:pt x="69955" y="118485"/>
                    </a:cubicBezTo>
                    <a:lnTo>
                      <a:pt x="69955" y="139471"/>
                    </a:lnTo>
                    <a:cubicBezTo>
                      <a:pt x="67769" y="140345"/>
                      <a:pt x="62085" y="142094"/>
                      <a:pt x="53778" y="142094"/>
                    </a:cubicBezTo>
                    <a:cubicBezTo>
                      <a:pt x="31042" y="142094"/>
                      <a:pt x="15303" y="133350"/>
                      <a:pt x="15303" y="100559"/>
                    </a:cubicBezTo>
                    <a:lnTo>
                      <a:pt x="15303" y="46345"/>
                    </a:lnTo>
                    <a:lnTo>
                      <a:pt x="0" y="46345"/>
                    </a:lnTo>
                    <a:lnTo>
                      <a:pt x="0" y="25796"/>
                    </a:lnTo>
                    <a:lnTo>
                      <a:pt x="15303" y="25796"/>
                    </a:lnTo>
                    <a:lnTo>
                      <a:pt x="15303" y="0"/>
                    </a:lnTo>
                    <a:lnTo>
                      <a:pt x="40661" y="0"/>
                    </a:lnTo>
                    <a:lnTo>
                      <a:pt x="40661" y="25796"/>
                    </a:lnTo>
                    <a:lnTo>
                      <a:pt x="70392" y="25796"/>
                    </a:lnTo>
                    <a:lnTo>
                      <a:pt x="70392" y="4634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3" name="Google Shape;63;p40"/>
              <p:cNvSpPr/>
              <p:nvPr/>
            </p:nvSpPr>
            <p:spPr>
              <a:xfrm>
                <a:off x="6987906" y="4758999"/>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9" y="116736"/>
                    </a:cubicBezTo>
                    <a:cubicBezTo>
                      <a:pt x="17052" y="116736"/>
                      <a:pt x="0" y="103182"/>
                      <a:pt x="0" y="70391"/>
                    </a:cubicBezTo>
                    <a:lnTo>
                      <a:pt x="0" y="0"/>
                    </a:lnTo>
                    <a:lnTo>
                      <a:pt x="25359" y="0"/>
                    </a:lnTo>
                    <a:lnTo>
                      <a:pt x="25359" y="65582"/>
                    </a:lnTo>
                    <a:cubicBezTo>
                      <a:pt x="25359" y="87005"/>
                      <a:pt x="33228" y="94875"/>
                      <a:pt x="49843" y="94875"/>
                    </a:cubicBezTo>
                    <a:cubicBezTo>
                      <a:pt x="66457" y="94875"/>
                      <a:pt x="72578" y="87005"/>
                      <a:pt x="76950" y="82196"/>
                    </a:cubicBezTo>
                    <a:lnTo>
                      <a:pt x="76950" y="0"/>
                    </a:lnTo>
                    <a:lnTo>
                      <a:pt x="102309" y="0"/>
                    </a:lnTo>
                    <a:lnTo>
                      <a:pt x="102309" y="11411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4" name="Google Shape;64;p40"/>
              <p:cNvSpPr/>
              <p:nvPr/>
            </p:nvSpPr>
            <p:spPr>
              <a:xfrm>
                <a:off x="7118634" y="4756813"/>
                <a:ext cx="61210" cy="116298"/>
              </a:xfrm>
              <a:custGeom>
                <a:avLst/>
                <a:gdLst/>
                <a:ahLst/>
                <a:cxnLst/>
                <a:rect l="l" t="t" r="r" b="b"/>
                <a:pathLst>
                  <a:path w="61210" h="116298" extrusionOk="0">
                    <a:moveTo>
                      <a:pt x="61210" y="21861"/>
                    </a:moveTo>
                    <a:cubicBezTo>
                      <a:pt x="59899" y="21861"/>
                      <a:pt x="58150" y="21861"/>
                      <a:pt x="55964" y="21861"/>
                    </a:cubicBezTo>
                    <a:cubicBezTo>
                      <a:pt x="39787" y="21861"/>
                      <a:pt x="30168" y="29730"/>
                      <a:pt x="25359" y="40224"/>
                    </a:cubicBezTo>
                    <a:lnTo>
                      <a:pt x="25359" y="116298"/>
                    </a:lnTo>
                    <a:lnTo>
                      <a:pt x="0" y="116298"/>
                    </a:lnTo>
                    <a:lnTo>
                      <a:pt x="0" y="2186"/>
                    </a:lnTo>
                    <a:lnTo>
                      <a:pt x="24047" y="2186"/>
                    </a:lnTo>
                    <a:lnTo>
                      <a:pt x="24047" y="19675"/>
                    </a:lnTo>
                    <a:lnTo>
                      <a:pt x="24484" y="19675"/>
                    </a:lnTo>
                    <a:cubicBezTo>
                      <a:pt x="28856" y="9619"/>
                      <a:pt x="37163" y="0"/>
                      <a:pt x="61210" y="0"/>
                    </a:cubicBezTo>
                    <a:lnTo>
                      <a:pt x="61210" y="2229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5" name="Google Shape;65;p40"/>
              <p:cNvSpPr/>
              <p:nvPr/>
            </p:nvSpPr>
            <p:spPr>
              <a:xfrm>
                <a:off x="7185965" y="4755938"/>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2" y="97936"/>
                    </a:cubicBezTo>
                    <a:cubicBezTo>
                      <a:pt x="80448" y="97936"/>
                      <a:pt x="88755" y="89192"/>
                      <a:pt x="92253" y="86131"/>
                    </a:cubicBezTo>
                    <a:lnTo>
                      <a:pt x="101434" y="104057"/>
                    </a:lnTo>
                    <a:cubicBezTo>
                      <a:pt x="96188" y="109303"/>
                      <a:pt x="82197" y="119796"/>
                      <a:pt x="55090" y="119796"/>
                    </a:cubicBezTo>
                    <a:cubicBezTo>
                      <a:pt x="27982" y="119796"/>
                      <a:pt x="0" y="100996"/>
                      <a:pt x="0" y="59898"/>
                    </a:cubicBezTo>
                    <a:cubicBezTo>
                      <a:pt x="0" y="18800"/>
                      <a:pt x="23610" y="437"/>
                      <a:pt x="53778" y="437"/>
                    </a:cubicBezTo>
                    <a:close/>
                    <a:moveTo>
                      <a:pt x="25359" y="48531"/>
                    </a:moveTo>
                    <a:lnTo>
                      <a:pt x="78262" y="48531"/>
                    </a:lnTo>
                    <a:cubicBezTo>
                      <a:pt x="78262" y="31042"/>
                      <a:pt x="69518" y="20986"/>
                      <a:pt x="53778" y="20986"/>
                    </a:cubicBezTo>
                    <a:cubicBezTo>
                      <a:pt x="38038" y="20986"/>
                      <a:pt x="27108" y="30168"/>
                      <a:pt x="25796"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66" name="Google Shape;66;p40"/>
            <p:cNvGrpSpPr/>
            <p:nvPr/>
          </p:nvGrpSpPr>
          <p:grpSpPr>
            <a:xfrm>
              <a:off x="4117290" y="992947"/>
              <a:ext cx="2782011" cy="871802"/>
              <a:chOff x="4891013" y="3454793"/>
              <a:chExt cx="2782011" cy="871802"/>
            </a:xfrm>
          </p:grpSpPr>
          <p:sp>
            <p:nvSpPr>
              <p:cNvPr id="67" name="Google Shape;67;p40"/>
              <p:cNvSpPr/>
              <p:nvPr/>
            </p:nvSpPr>
            <p:spPr>
              <a:xfrm>
                <a:off x="4891013" y="3804563"/>
                <a:ext cx="149091" cy="172261"/>
              </a:xfrm>
              <a:custGeom>
                <a:avLst/>
                <a:gdLst/>
                <a:ahLst/>
                <a:cxnLst/>
                <a:rect l="l" t="t" r="r" b="b"/>
                <a:pathLst>
                  <a:path w="149091" h="172261" extrusionOk="0">
                    <a:moveTo>
                      <a:pt x="437" y="172262"/>
                    </a:moveTo>
                    <a:lnTo>
                      <a:pt x="0" y="0"/>
                    </a:lnTo>
                    <a:lnTo>
                      <a:pt x="149091" y="85694"/>
                    </a:lnTo>
                    <a:lnTo>
                      <a:pt x="437" y="172262"/>
                    </a:lnTo>
                    <a:close/>
                  </a:path>
                </a:pathLst>
              </a:custGeom>
              <a:solidFill>
                <a:srgbClr val="CEBED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8" name="Google Shape;68;p40"/>
              <p:cNvSpPr/>
              <p:nvPr/>
            </p:nvSpPr>
            <p:spPr>
              <a:xfrm>
                <a:off x="5612421" y="3804563"/>
                <a:ext cx="149091" cy="172261"/>
              </a:xfrm>
              <a:custGeom>
                <a:avLst/>
                <a:gdLst/>
                <a:ahLst/>
                <a:cxnLst/>
                <a:rect l="l" t="t" r="r" b="b"/>
                <a:pathLst>
                  <a:path w="149091" h="172261" extrusionOk="0">
                    <a:moveTo>
                      <a:pt x="437" y="172262"/>
                    </a:moveTo>
                    <a:lnTo>
                      <a:pt x="0" y="0"/>
                    </a:lnTo>
                    <a:lnTo>
                      <a:pt x="149091" y="85694"/>
                    </a:lnTo>
                    <a:lnTo>
                      <a:pt x="437" y="172262"/>
                    </a:lnTo>
                    <a:close/>
                  </a:path>
                </a:pathLst>
              </a:custGeom>
              <a:solidFill>
                <a:srgbClr val="69BCA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9" name="Google Shape;69;p40"/>
              <p:cNvSpPr/>
              <p:nvPr/>
            </p:nvSpPr>
            <p:spPr>
              <a:xfrm>
                <a:off x="6310219" y="4037160"/>
                <a:ext cx="143844" cy="165703"/>
              </a:xfrm>
              <a:custGeom>
                <a:avLst/>
                <a:gdLst/>
                <a:ahLst/>
                <a:cxnLst/>
                <a:rect l="l" t="t" r="r" b="b"/>
                <a:pathLst>
                  <a:path w="143844" h="165703" extrusionOk="0">
                    <a:moveTo>
                      <a:pt x="437" y="165704"/>
                    </a:moveTo>
                    <a:lnTo>
                      <a:pt x="0" y="0"/>
                    </a:lnTo>
                    <a:lnTo>
                      <a:pt x="143845" y="82196"/>
                    </a:lnTo>
                    <a:lnTo>
                      <a:pt x="437" y="165704"/>
                    </a:lnTo>
                    <a:close/>
                  </a:path>
                </a:pathLst>
              </a:custGeom>
              <a:solidFill>
                <a:srgbClr val="3FC2E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nvGrpSpPr>
              <p:cNvPr id="70" name="Google Shape;70;p40"/>
              <p:cNvGrpSpPr/>
              <p:nvPr/>
            </p:nvGrpSpPr>
            <p:grpSpPr>
              <a:xfrm>
                <a:off x="4891013" y="3454793"/>
                <a:ext cx="2782011" cy="871802"/>
                <a:chOff x="4891013" y="3454793"/>
                <a:chExt cx="2782011" cy="871802"/>
              </a:xfrm>
            </p:grpSpPr>
            <p:sp>
              <p:nvSpPr>
                <p:cNvPr id="71" name="Google Shape;71;p40"/>
                <p:cNvSpPr/>
                <p:nvPr/>
              </p:nvSpPr>
              <p:spPr>
                <a:xfrm>
                  <a:off x="4891013" y="3454793"/>
                  <a:ext cx="616913" cy="871802"/>
                </a:xfrm>
                <a:custGeom>
                  <a:avLst/>
                  <a:gdLst/>
                  <a:ahLst/>
                  <a:cxnLst/>
                  <a:rect l="l" t="t" r="r" b="b"/>
                  <a:pathLst>
                    <a:path w="616913" h="871802" extrusionOk="0">
                      <a:moveTo>
                        <a:pt x="616913" y="163080"/>
                      </a:moveTo>
                      <a:lnTo>
                        <a:pt x="616913" y="0"/>
                      </a:lnTo>
                      <a:lnTo>
                        <a:pt x="0" y="0"/>
                      </a:lnTo>
                      <a:lnTo>
                        <a:pt x="0" y="254895"/>
                      </a:lnTo>
                      <a:lnTo>
                        <a:pt x="312610" y="434589"/>
                      </a:lnTo>
                      <a:lnTo>
                        <a:pt x="0" y="616470"/>
                      </a:lnTo>
                      <a:lnTo>
                        <a:pt x="0" y="871802"/>
                      </a:lnTo>
                      <a:lnTo>
                        <a:pt x="616913" y="871802"/>
                      </a:lnTo>
                      <a:lnTo>
                        <a:pt x="616913" y="708285"/>
                      </a:lnTo>
                      <a:lnTo>
                        <a:pt x="185380" y="708285"/>
                      </a:lnTo>
                      <a:lnTo>
                        <a:pt x="185380" y="511102"/>
                      </a:lnTo>
                      <a:lnTo>
                        <a:pt x="607732" y="511102"/>
                      </a:lnTo>
                      <a:lnTo>
                        <a:pt x="607732" y="347584"/>
                      </a:lnTo>
                      <a:lnTo>
                        <a:pt x="185380" y="347584"/>
                      </a:lnTo>
                      <a:lnTo>
                        <a:pt x="185380" y="163080"/>
                      </a:lnTo>
                      <a:lnTo>
                        <a:pt x="616913" y="16308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2" name="Google Shape;72;p40"/>
                <p:cNvSpPr/>
                <p:nvPr/>
              </p:nvSpPr>
              <p:spPr>
                <a:xfrm>
                  <a:off x="5612421" y="3454793"/>
                  <a:ext cx="617350" cy="871802"/>
                </a:xfrm>
                <a:custGeom>
                  <a:avLst/>
                  <a:gdLst/>
                  <a:ahLst/>
                  <a:cxnLst/>
                  <a:rect l="l" t="t" r="r" b="b"/>
                  <a:pathLst>
                    <a:path w="617350" h="871802" extrusionOk="0">
                      <a:moveTo>
                        <a:pt x="617350" y="163080"/>
                      </a:moveTo>
                      <a:lnTo>
                        <a:pt x="617350" y="0"/>
                      </a:lnTo>
                      <a:lnTo>
                        <a:pt x="0" y="0"/>
                      </a:lnTo>
                      <a:lnTo>
                        <a:pt x="0" y="254895"/>
                      </a:lnTo>
                      <a:lnTo>
                        <a:pt x="313047" y="434589"/>
                      </a:lnTo>
                      <a:lnTo>
                        <a:pt x="0" y="616470"/>
                      </a:lnTo>
                      <a:lnTo>
                        <a:pt x="0" y="871802"/>
                      </a:lnTo>
                      <a:lnTo>
                        <a:pt x="617350" y="871802"/>
                      </a:lnTo>
                      <a:lnTo>
                        <a:pt x="617350" y="708285"/>
                      </a:lnTo>
                      <a:lnTo>
                        <a:pt x="185817" y="708285"/>
                      </a:lnTo>
                      <a:lnTo>
                        <a:pt x="185817" y="511102"/>
                      </a:lnTo>
                      <a:lnTo>
                        <a:pt x="608169" y="511102"/>
                      </a:lnTo>
                      <a:lnTo>
                        <a:pt x="608169" y="347584"/>
                      </a:lnTo>
                      <a:lnTo>
                        <a:pt x="185817" y="347584"/>
                      </a:lnTo>
                      <a:lnTo>
                        <a:pt x="185817" y="163080"/>
                      </a:lnTo>
                      <a:lnTo>
                        <a:pt x="617350" y="16308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3" name="Google Shape;73;p40"/>
                <p:cNvSpPr/>
                <p:nvPr/>
              </p:nvSpPr>
              <p:spPr>
                <a:xfrm>
                  <a:off x="6310656" y="3458291"/>
                  <a:ext cx="664132" cy="867429"/>
                </a:xfrm>
                <a:custGeom>
                  <a:avLst/>
                  <a:gdLst/>
                  <a:ahLst/>
                  <a:cxnLst/>
                  <a:rect l="l" t="t" r="r" b="b"/>
                  <a:pathLst>
                    <a:path w="664132" h="867429" extrusionOk="0">
                      <a:moveTo>
                        <a:pt x="628718" y="473501"/>
                      </a:moveTo>
                      <a:cubicBezTo>
                        <a:pt x="604671" y="438524"/>
                        <a:pt x="574940" y="413166"/>
                        <a:pt x="539526" y="396552"/>
                      </a:cubicBezTo>
                      <a:cubicBezTo>
                        <a:pt x="503674" y="380375"/>
                        <a:pt x="465199" y="365510"/>
                        <a:pt x="423663" y="352393"/>
                      </a:cubicBezTo>
                      <a:cubicBezTo>
                        <a:pt x="382128" y="339277"/>
                        <a:pt x="343653" y="329658"/>
                        <a:pt x="307801" y="322663"/>
                      </a:cubicBezTo>
                      <a:cubicBezTo>
                        <a:pt x="271949" y="316105"/>
                        <a:pt x="242218" y="305612"/>
                        <a:pt x="218171" y="291621"/>
                      </a:cubicBezTo>
                      <a:cubicBezTo>
                        <a:pt x="194124" y="277630"/>
                        <a:pt x="182320" y="260579"/>
                        <a:pt x="182320" y="240467"/>
                      </a:cubicBezTo>
                      <a:cubicBezTo>
                        <a:pt x="182320" y="220355"/>
                        <a:pt x="192813" y="193685"/>
                        <a:pt x="213799" y="178820"/>
                      </a:cubicBezTo>
                      <a:cubicBezTo>
                        <a:pt x="234786" y="163517"/>
                        <a:pt x="264079" y="156085"/>
                        <a:pt x="302117" y="156085"/>
                      </a:cubicBezTo>
                      <a:cubicBezTo>
                        <a:pt x="398742" y="156085"/>
                        <a:pt x="480065" y="186690"/>
                        <a:pt x="546521" y="247900"/>
                      </a:cubicBezTo>
                      <a:lnTo>
                        <a:pt x="646207" y="117173"/>
                      </a:lnTo>
                      <a:cubicBezTo>
                        <a:pt x="561387" y="38912"/>
                        <a:pt x="452083" y="0"/>
                        <a:pt x="318731" y="0"/>
                      </a:cubicBezTo>
                      <a:cubicBezTo>
                        <a:pt x="185380" y="0"/>
                        <a:pt x="145156" y="24484"/>
                        <a:pt x="87006" y="73452"/>
                      </a:cubicBezTo>
                      <a:cubicBezTo>
                        <a:pt x="28856" y="122420"/>
                        <a:pt x="0" y="183192"/>
                        <a:pt x="0" y="255332"/>
                      </a:cubicBezTo>
                      <a:cubicBezTo>
                        <a:pt x="0" y="327472"/>
                        <a:pt x="11805" y="346710"/>
                        <a:pt x="35852" y="381250"/>
                      </a:cubicBezTo>
                      <a:cubicBezTo>
                        <a:pt x="59899" y="415789"/>
                        <a:pt x="89630" y="440710"/>
                        <a:pt x="125044" y="456887"/>
                      </a:cubicBezTo>
                      <a:cubicBezTo>
                        <a:pt x="160896" y="472627"/>
                        <a:pt x="199371" y="487055"/>
                        <a:pt x="241344" y="499734"/>
                      </a:cubicBezTo>
                      <a:cubicBezTo>
                        <a:pt x="283317" y="512413"/>
                        <a:pt x="322229" y="522032"/>
                        <a:pt x="357644" y="528590"/>
                      </a:cubicBezTo>
                      <a:cubicBezTo>
                        <a:pt x="393495" y="535148"/>
                        <a:pt x="423226" y="546079"/>
                        <a:pt x="446836" y="561381"/>
                      </a:cubicBezTo>
                      <a:cubicBezTo>
                        <a:pt x="470883" y="576684"/>
                        <a:pt x="482688" y="595484"/>
                        <a:pt x="482688" y="618219"/>
                      </a:cubicBezTo>
                      <a:cubicBezTo>
                        <a:pt x="482688" y="640954"/>
                        <a:pt x="470008" y="666312"/>
                        <a:pt x="444213" y="684238"/>
                      </a:cubicBezTo>
                      <a:cubicBezTo>
                        <a:pt x="419728" y="701289"/>
                        <a:pt x="386063" y="710471"/>
                        <a:pt x="343215" y="711345"/>
                      </a:cubicBezTo>
                      <a:lnTo>
                        <a:pt x="129854" y="835076"/>
                      </a:lnTo>
                      <a:cubicBezTo>
                        <a:pt x="188441" y="856500"/>
                        <a:pt x="254460" y="867430"/>
                        <a:pt x="327913" y="867430"/>
                      </a:cubicBezTo>
                      <a:cubicBezTo>
                        <a:pt x="437217" y="867430"/>
                        <a:pt x="520288" y="842509"/>
                        <a:pt x="578001" y="793104"/>
                      </a:cubicBezTo>
                      <a:cubicBezTo>
                        <a:pt x="635277" y="743699"/>
                        <a:pt x="664133" y="678554"/>
                        <a:pt x="664133" y="598107"/>
                      </a:cubicBezTo>
                      <a:cubicBezTo>
                        <a:pt x="664133" y="517660"/>
                        <a:pt x="652328" y="507604"/>
                        <a:pt x="628281" y="47262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nvGrpSpPr>
                <p:cNvPr id="74" name="Google Shape;74;p40"/>
                <p:cNvGrpSpPr/>
                <p:nvPr/>
              </p:nvGrpSpPr>
              <p:grpSpPr>
                <a:xfrm>
                  <a:off x="7055674" y="3454793"/>
                  <a:ext cx="617350" cy="871801"/>
                  <a:chOff x="7055674" y="3454793"/>
                  <a:chExt cx="617350" cy="871801"/>
                </a:xfrm>
              </p:grpSpPr>
              <p:sp>
                <p:nvSpPr>
                  <p:cNvPr id="75" name="Google Shape;75;p40"/>
                  <p:cNvSpPr/>
                  <p:nvPr/>
                </p:nvSpPr>
                <p:spPr>
                  <a:xfrm>
                    <a:off x="7055674" y="3802377"/>
                    <a:ext cx="608168" cy="524217"/>
                  </a:xfrm>
                  <a:custGeom>
                    <a:avLst/>
                    <a:gdLst/>
                    <a:ahLst/>
                    <a:cxnLst/>
                    <a:rect l="l" t="t" r="r" b="b"/>
                    <a:pathLst>
                      <a:path w="608168" h="524217" extrusionOk="0">
                        <a:moveTo>
                          <a:pt x="0" y="122420"/>
                        </a:moveTo>
                        <a:lnTo>
                          <a:pt x="0" y="524218"/>
                        </a:lnTo>
                        <a:lnTo>
                          <a:pt x="185817" y="524218"/>
                        </a:lnTo>
                        <a:lnTo>
                          <a:pt x="185817" y="163517"/>
                        </a:lnTo>
                        <a:lnTo>
                          <a:pt x="608169" y="163517"/>
                        </a:lnTo>
                        <a:lnTo>
                          <a:pt x="608169" y="0"/>
                        </a:lnTo>
                        <a:lnTo>
                          <a:pt x="210301" y="0"/>
                        </a:lnTo>
                        <a:lnTo>
                          <a:pt x="0" y="12242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76" name="Google Shape;76;p40"/>
                  <p:cNvSpPr/>
                  <p:nvPr/>
                </p:nvSpPr>
                <p:spPr>
                  <a:xfrm>
                    <a:off x="7055674" y="3454793"/>
                    <a:ext cx="617350" cy="163080"/>
                  </a:xfrm>
                  <a:custGeom>
                    <a:avLst/>
                    <a:gdLst/>
                    <a:ahLst/>
                    <a:cxnLst/>
                    <a:rect l="l" t="t" r="r" b="b"/>
                    <a:pathLst>
                      <a:path w="617350" h="163080" extrusionOk="0">
                        <a:moveTo>
                          <a:pt x="0" y="0"/>
                        </a:moveTo>
                        <a:lnTo>
                          <a:pt x="0" y="1312"/>
                        </a:lnTo>
                        <a:lnTo>
                          <a:pt x="282442" y="163080"/>
                        </a:lnTo>
                        <a:lnTo>
                          <a:pt x="617351" y="163080"/>
                        </a:lnTo>
                        <a:lnTo>
                          <a:pt x="617351" y="0"/>
                        </a:lnTo>
                        <a:lnTo>
                          <a:pt x="0" y="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sp>
            <p:nvSpPr>
              <p:cNvPr id="77" name="Google Shape;77;p40"/>
              <p:cNvSpPr/>
              <p:nvPr/>
            </p:nvSpPr>
            <p:spPr>
              <a:xfrm>
                <a:off x="7055674" y="3592078"/>
                <a:ext cx="149528" cy="172261"/>
              </a:xfrm>
              <a:custGeom>
                <a:avLst/>
                <a:gdLst/>
                <a:ahLst/>
                <a:cxnLst/>
                <a:rect l="l" t="t" r="r" b="b"/>
                <a:pathLst>
                  <a:path w="149528" h="172261" extrusionOk="0">
                    <a:moveTo>
                      <a:pt x="437" y="172262"/>
                    </a:moveTo>
                    <a:lnTo>
                      <a:pt x="0" y="0"/>
                    </a:lnTo>
                    <a:lnTo>
                      <a:pt x="149528" y="85694"/>
                    </a:lnTo>
                    <a:lnTo>
                      <a:pt x="437" y="172262"/>
                    </a:lnTo>
                    <a:close/>
                  </a:path>
                </a:pathLst>
              </a:custGeom>
              <a:solidFill>
                <a:schemeClr val="bg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sp>
        <p:nvSpPr>
          <p:cNvPr id="4" name="Freeform 3">
            <a:extLst>
              <a:ext uri="{FF2B5EF4-FFF2-40B4-BE49-F238E27FC236}">
                <a16:creationId xmlns:a16="http://schemas.microsoft.com/office/drawing/2014/main" id="{A8F78976-D6FD-A86D-100B-602A17B6316B}"/>
              </a:ext>
            </a:extLst>
          </p:cNvPr>
          <p:cNvSpPr/>
          <p:nvPr userDrawn="1"/>
        </p:nvSpPr>
        <p:spPr>
          <a:xfrm rot="13447736" flipH="1">
            <a:off x="5694665" y="4331750"/>
            <a:ext cx="377088" cy="2792358"/>
          </a:xfrm>
          <a:custGeom>
            <a:avLst/>
            <a:gdLst>
              <a:gd name="connsiteX0" fmla="*/ 0 w 57821"/>
              <a:gd name="connsiteY0" fmla="*/ 0 h 601453"/>
              <a:gd name="connsiteX1" fmla="*/ 57822 w 57821"/>
              <a:gd name="connsiteY1" fmla="*/ 0 h 601453"/>
              <a:gd name="connsiteX2" fmla="*/ 57822 w 57821"/>
              <a:gd name="connsiteY2" fmla="*/ 601454 h 601453"/>
              <a:gd name="connsiteX3" fmla="*/ 0 w 57821"/>
              <a:gd name="connsiteY3" fmla="*/ 601454 h 601453"/>
            </a:gdLst>
            <a:ahLst/>
            <a:cxnLst>
              <a:cxn ang="0">
                <a:pos x="connsiteX0" y="connsiteY0"/>
              </a:cxn>
              <a:cxn ang="0">
                <a:pos x="connsiteX1" y="connsiteY1"/>
              </a:cxn>
              <a:cxn ang="0">
                <a:pos x="connsiteX2" y="connsiteY2"/>
              </a:cxn>
              <a:cxn ang="0">
                <a:pos x="connsiteX3" y="connsiteY3"/>
              </a:cxn>
            </a:cxnLst>
            <a:rect l="l" t="t" r="r" b="b"/>
            <a:pathLst>
              <a:path w="57821" h="601453">
                <a:moveTo>
                  <a:pt x="0" y="0"/>
                </a:moveTo>
                <a:lnTo>
                  <a:pt x="57822" y="0"/>
                </a:lnTo>
                <a:lnTo>
                  <a:pt x="57822" y="601454"/>
                </a:lnTo>
                <a:lnTo>
                  <a:pt x="0" y="601454"/>
                </a:lnTo>
                <a:close/>
              </a:path>
            </a:pathLst>
          </a:custGeom>
          <a:solidFill>
            <a:srgbClr val="0E6E61"/>
          </a:solidFill>
          <a:ln w="5117" cap="flat">
            <a:noFill/>
            <a:prstDash val="solid"/>
            <a:miter/>
          </a:ln>
        </p:spPr>
        <p:txBody>
          <a:bodyPr rtlCol="0" anchor="ctr"/>
          <a:lstStyle/>
          <a:p>
            <a:endParaRPr lang="en-US"/>
          </a:p>
        </p:txBody>
      </p:sp>
      <p:sp>
        <p:nvSpPr>
          <p:cNvPr id="5" name="Text Placeholder 32">
            <a:extLst>
              <a:ext uri="{FF2B5EF4-FFF2-40B4-BE49-F238E27FC236}">
                <a16:creationId xmlns:a16="http://schemas.microsoft.com/office/drawing/2014/main" id="{E8EFA7F9-29AA-7888-8A0B-AE84DF6D8BB9}"/>
              </a:ext>
            </a:extLst>
          </p:cNvPr>
          <p:cNvSpPr>
            <a:spLocks noGrp="1"/>
          </p:cNvSpPr>
          <p:nvPr>
            <p:ph type="body" sz="quarter" idx="16" hasCustomPrompt="1"/>
          </p:nvPr>
        </p:nvSpPr>
        <p:spPr>
          <a:xfrm>
            <a:off x="834036" y="6108942"/>
            <a:ext cx="3029914" cy="1783557"/>
          </a:xfrm>
          <a:prstGeom prst="rect">
            <a:avLst/>
          </a:prstGeom>
        </p:spPr>
        <p:txBody>
          <a:bodyPr anchor="t">
            <a:noAutofit/>
          </a:bodyPr>
          <a:lstStyle>
            <a:lvl1pPr marL="0" indent="0" algn="l">
              <a:lnSpc>
                <a:spcPts val="3940"/>
              </a:lnSpc>
              <a:spcBef>
                <a:spcPts val="0"/>
              </a:spcBef>
              <a:buNone/>
              <a:defRPr sz="38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a:t>ESSF</a:t>
            </a:r>
            <a:endParaRPr lang="en-US"/>
          </a:p>
        </p:txBody>
      </p:sp>
      <p:sp>
        <p:nvSpPr>
          <p:cNvPr id="6" name="Text Placeholder 32">
            <a:extLst>
              <a:ext uri="{FF2B5EF4-FFF2-40B4-BE49-F238E27FC236}">
                <a16:creationId xmlns:a16="http://schemas.microsoft.com/office/drawing/2014/main" id="{8AC83130-2329-1C95-FA14-832768CE9E35}"/>
              </a:ext>
            </a:extLst>
          </p:cNvPr>
          <p:cNvSpPr>
            <a:spLocks noGrp="1"/>
          </p:cNvSpPr>
          <p:nvPr>
            <p:ph type="body" sz="quarter" idx="19" hasCustomPrompt="1"/>
          </p:nvPr>
        </p:nvSpPr>
        <p:spPr>
          <a:xfrm>
            <a:off x="823894" y="5399750"/>
            <a:ext cx="3029914" cy="841604"/>
          </a:xfrm>
          <a:prstGeom prst="rect">
            <a:avLst/>
          </a:prstGeom>
        </p:spPr>
        <p:txBody>
          <a:bodyPr anchor="t">
            <a:noAutofit/>
          </a:bodyPr>
          <a:lstStyle>
            <a:lvl1pPr marL="0" indent="0" algn="l">
              <a:lnSpc>
                <a:spcPct val="100000"/>
              </a:lnSpc>
              <a:spcBef>
                <a:spcPts val="0"/>
              </a:spcBef>
              <a:buNone/>
              <a:defRPr sz="24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a:t>Your guide to </a:t>
            </a:r>
          </a:p>
        </p:txBody>
      </p:sp>
      <p:pic>
        <p:nvPicPr>
          <p:cNvPr id="2" name="Picture 1">
            <a:extLst>
              <a:ext uri="{FF2B5EF4-FFF2-40B4-BE49-F238E27FC236}">
                <a16:creationId xmlns:a16="http://schemas.microsoft.com/office/drawing/2014/main" id="{C95D780F-3138-9CFB-BAAD-D68C3FEBF6D2}"/>
              </a:ext>
            </a:extLst>
          </p:cNvPr>
          <p:cNvPicPr>
            <a:picLocks noChangeAspect="1"/>
          </p:cNvPicPr>
          <p:nvPr userDrawn="1"/>
        </p:nvPicPr>
        <p:blipFill>
          <a:blip r:embed="rId2"/>
          <a:stretch>
            <a:fillRect/>
          </a:stretch>
        </p:blipFill>
        <p:spPr>
          <a:xfrm>
            <a:off x="5883209" y="10018525"/>
            <a:ext cx="1380835" cy="307474"/>
          </a:xfrm>
          <a:prstGeom prst="rect">
            <a:avLst/>
          </a:prstGeom>
        </p:spPr>
      </p:pic>
    </p:spTree>
    <p:extLst>
      <p:ext uri="{BB962C8B-B14F-4D97-AF65-F5344CB8AC3E}">
        <p14:creationId xmlns:p14="http://schemas.microsoft.com/office/powerpoint/2010/main" val="80389110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able Of Contents" preserve="1" userDrawn="1">
  <p:cSld name="1_Table Of Contents">
    <p:spTree>
      <p:nvGrpSpPr>
        <p:cNvPr id="1" name="Shape 78"/>
        <p:cNvGrpSpPr/>
        <p:nvPr/>
      </p:nvGrpSpPr>
      <p:grpSpPr>
        <a:xfrm>
          <a:off x="0" y="0"/>
          <a:ext cx="0" cy="0"/>
          <a:chOff x="0" y="0"/>
          <a:chExt cx="0" cy="0"/>
        </a:xfrm>
      </p:grpSpPr>
      <p:sp>
        <p:nvSpPr>
          <p:cNvPr id="110" name="Google Shape;110;p41"/>
          <p:cNvSpPr/>
          <p:nvPr/>
        </p:nvSpPr>
        <p:spPr>
          <a:xfrm rot="10800000" flipH="1">
            <a:off x="252047" y="5347915"/>
            <a:ext cx="1576753" cy="5559797"/>
          </a:xfrm>
          <a:custGeom>
            <a:avLst/>
            <a:gdLst/>
            <a:ahLst/>
            <a:cxnLst/>
            <a:rect l="l" t="t" r="r" b="b"/>
            <a:pathLst>
              <a:path w="1321666" h="2247833" extrusionOk="0">
                <a:moveTo>
                  <a:pt x="368409" y="0"/>
                </a:moveTo>
                <a:lnTo>
                  <a:pt x="0" y="0"/>
                </a:lnTo>
                <a:lnTo>
                  <a:pt x="0" y="2247834"/>
                </a:lnTo>
                <a:lnTo>
                  <a:pt x="1278174" y="983140"/>
                </a:lnTo>
                <a:lnTo>
                  <a:pt x="1321666" y="939706"/>
                </a:lnTo>
                <a:close/>
              </a:path>
            </a:pathLst>
          </a:custGeom>
          <a:solidFill>
            <a:srgbClr val="0E6E6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1" name="Google Shape;111;p41"/>
          <p:cNvSpPr/>
          <p:nvPr/>
        </p:nvSpPr>
        <p:spPr>
          <a:xfrm>
            <a:off x="-119710" y="0"/>
            <a:ext cx="1948511" cy="10907713"/>
          </a:xfrm>
          <a:custGeom>
            <a:avLst/>
            <a:gdLst/>
            <a:ahLst/>
            <a:cxnLst/>
            <a:rect l="l" t="t" r="r" b="b"/>
            <a:pathLst>
              <a:path w="2280567" h="10778216" extrusionOk="0">
                <a:moveTo>
                  <a:pt x="0" y="0"/>
                </a:moveTo>
                <a:lnTo>
                  <a:pt x="2280567" y="0"/>
                </a:lnTo>
                <a:lnTo>
                  <a:pt x="861587" y="10778216"/>
                </a:lnTo>
                <a:lnTo>
                  <a:pt x="0" y="10778216"/>
                </a:lnTo>
                <a:close/>
              </a:path>
            </a:pathLst>
          </a:custGeom>
          <a:solidFill>
            <a:srgbClr val="F9AA7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37" name="Google Shape;137;p41"/>
          <p:cNvSpPr txBox="1">
            <a:spLocks noGrp="1"/>
          </p:cNvSpPr>
          <p:nvPr>
            <p:ph type="sldNum" idx="12"/>
          </p:nvPr>
        </p:nvSpPr>
        <p:spPr>
          <a:xfrm>
            <a:off x="7252897" y="10393101"/>
            <a:ext cx="416471" cy="46437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000">
                <a:solidFill>
                  <a:srgbClr val="41296C"/>
                </a:solidFill>
                <a:latin typeface="Calibri"/>
                <a:ea typeface="Calibri"/>
                <a:cs typeface="Calibri"/>
                <a:sym typeface="Calibri"/>
              </a:defRPr>
            </a:lvl1pPr>
            <a:lvl2pPr marL="0" lvl="1" indent="0" algn="r">
              <a:spcBef>
                <a:spcPts val="0"/>
              </a:spcBef>
              <a:buNone/>
              <a:defRPr sz="1000">
                <a:solidFill>
                  <a:srgbClr val="41296C"/>
                </a:solidFill>
                <a:latin typeface="Calibri"/>
                <a:ea typeface="Calibri"/>
                <a:cs typeface="Calibri"/>
                <a:sym typeface="Calibri"/>
              </a:defRPr>
            </a:lvl2pPr>
            <a:lvl3pPr marL="0" lvl="2" indent="0" algn="r">
              <a:spcBef>
                <a:spcPts val="0"/>
              </a:spcBef>
              <a:buNone/>
              <a:defRPr sz="1000">
                <a:solidFill>
                  <a:srgbClr val="41296C"/>
                </a:solidFill>
                <a:latin typeface="Calibri"/>
                <a:ea typeface="Calibri"/>
                <a:cs typeface="Calibri"/>
                <a:sym typeface="Calibri"/>
              </a:defRPr>
            </a:lvl3pPr>
            <a:lvl4pPr marL="0" lvl="3" indent="0" algn="r">
              <a:spcBef>
                <a:spcPts val="0"/>
              </a:spcBef>
              <a:buNone/>
              <a:defRPr sz="1000">
                <a:solidFill>
                  <a:srgbClr val="41296C"/>
                </a:solidFill>
                <a:latin typeface="Calibri"/>
                <a:ea typeface="Calibri"/>
                <a:cs typeface="Calibri"/>
                <a:sym typeface="Calibri"/>
              </a:defRPr>
            </a:lvl4pPr>
            <a:lvl5pPr marL="0" lvl="4" indent="0" algn="r">
              <a:spcBef>
                <a:spcPts val="0"/>
              </a:spcBef>
              <a:buNone/>
              <a:defRPr sz="1000">
                <a:solidFill>
                  <a:srgbClr val="41296C"/>
                </a:solidFill>
                <a:latin typeface="Calibri"/>
                <a:ea typeface="Calibri"/>
                <a:cs typeface="Calibri"/>
                <a:sym typeface="Calibri"/>
              </a:defRPr>
            </a:lvl5pPr>
            <a:lvl6pPr marL="0" lvl="5" indent="0" algn="r">
              <a:spcBef>
                <a:spcPts val="0"/>
              </a:spcBef>
              <a:buNone/>
              <a:defRPr sz="1000">
                <a:solidFill>
                  <a:srgbClr val="41296C"/>
                </a:solidFill>
                <a:latin typeface="Calibri"/>
                <a:ea typeface="Calibri"/>
                <a:cs typeface="Calibri"/>
                <a:sym typeface="Calibri"/>
              </a:defRPr>
            </a:lvl6pPr>
            <a:lvl7pPr marL="0" lvl="6" indent="0" algn="r">
              <a:spcBef>
                <a:spcPts val="0"/>
              </a:spcBef>
              <a:buNone/>
              <a:defRPr sz="1000">
                <a:solidFill>
                  <a:srgbClr val="41296C"/>
                </a:solidFill>
                <a:latin typeface="Calibri"/>
                <a:ea typeface="Calibri"/>
                <a:cs typeface="Calibri"/>
                <a:sym typeface="Calibri"/>
              </a:defRPr>
            </a:lvl7pPr>
            <a:lvl8pPr marL="0" lvl="7" indent="0" algn="r">
              <a:spcBef>
                <a:spcPts val="0"/>
              </a:spcBef>
              <a:buNone/>
              <a:defRPr sz="1000">
                <a:solidFill>
                  <a:srgbClr val="41296C"/>
                </a:solidFill>
                <a:latin typeface="Calibri"/>
                <a:ea typeface="Calibri"/>
                <a:cs typeface="Calibri"/>
                <a:sym typeface="Calibri"/>
              </a:defRPr>
            </a:lvl8pPr>
            <a:lvl9pPr marL="0" lvl="8" indent="0" algn="r">
              <a:spcBef>
                <a:spcPts val="0"/>
              </a:spcBef>
              <a:buNone/>
              <a:defRPr sz="1000">
                <a:solidFill>
                  <a:srgbClr val="41296C"/>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2" name="Text Placeholder 32">
            <a:extLst>
              <a:ext uri="{FF2B5EF4-FFF2-40B4-BE49-F238E27FC236}">
                <a16:creationId xmlns:a16="http://schemas.microsoft.com/office/drawing/2014/main" id="{AC960F3C-E0F1-A9E2-2AE6-AB2BA6E4FFBC}"/>
              </a:ext>
            </a:extLst>
          </p:cNvPr>
          <p:cNvSpPr>
            <a:spLocks noGrp="1"/>
          </p:cNvSpPr>
          <p:nvPr>
            <p:ph type="body" sz="quarter" idx="10" hasCustomPrompt="1"/>
          </p:nvPr>
        </p:nvSpPr>
        <p:spPr>
          <a:xfrm rot="16200000">
            <a:off x="-746963" y="2409630"/>
            <a:ext cx="4225188" cy="2341470"/>
          </a:xfrm>
          <a:prstGeom prst="rect">
            <a:avLst/>
          </a:prstGeom>
        </p:spPr>
        <p:txBody>
          <a:bodyPr anchor="t">
            <a:noAutofit/>
          </a:bodyPr>
          <a:lstStyle>
            <a:lvl1pPr marL="0" indent="0" algn="r">
              <a:lnSpc>
                <a:spcPct val="100000"/>
              </a:lnSpc>
              <a:spcBef>
                <a:spcPts val="0"/>
              </a:spcBef>
              <a:buNone/>
              <a:defRPr sz="70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CONTENTS</a:t>
            </a:r>
            <a:endParaRPr lang="en-US"/>
          </a:p>
        </p:txBody>
      </p:sp>
      <p:sp>
        <p:nvSpPr>
          <p:cNvPr id="3" name="Text Placeholder 32">
            <a:extLst>
              <a:ext uri="{FF2B5EF4-FFF2-40B4-BE49-F238E27FC236}">
                <a16:creationId xmlns:a16="http://schemas.microsoft.com/office/drawing/2014/main" id="{06513CE5-6D9C-C4A0-CB92-B37C4A3D22EE}"/>
              </a:ext>
            </a:extLst>
          </p:cNvPr>
          <p:cNvSpPr>
            <a:spLocks noGrp="1"/>
          </p:cNvSpPr>
          <p:nvPr>
            <p:ph type="body" sz="quarter" idx="11" hasCustomPrompt="1"/>
          </p:nvPr>
        </p:nvSpPr>
        <p:spPr>
          <a:xfrm>
            <a:off x="2602503" y="2000967"/>
            <a:ext cx="648000" cy="348400"/>
          </a:xfrm>
          <a:prstGeom prst="rect">
            <a:avLst/>
          </a:prstGeom>
          <a:ln>
            <a:noFill/>
          </a:ln>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01</a:t>
            </a:r>
            <a:endParaRPr lang="en-US"/>
          </a:p>
        </p:txBody>
      </p:sp>
      <p:sp>
        <p:nvSpPr>
          <p:cNvPr id="4" name="Text Placeholder 32">
            <a:extLst>
              <a:ext uri="{FF2B5EF4-FFF2-40B4-BE49-F238E27FC236}">
                <a16:creationId xmlns:a16="http://schemas.microsoft.com/office/drawing/2014/main" id="{B4C92447-5990-4238-031F-465E0140B247}"/>
              </a:ext>
            </a:extLst>
          </p:cNvPr>
          <p:cNvSpPr>
            <a:spLocks noGrp="1"/>
          </p:cNvSpPr>
          <p:nvPr>
            <p:ph type="body" sz="quarter" idx="49" hasCustomPrompt="1"/>
          </p:nvPr>
        </p:nvSpPr>
        <p:spPr>
          <a:xfrm>
            <a:off x="3305459" y="2000967"/>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Introduction</a:t>
            </a:r>
            <a:endParaRPr lang="en-US"/>
          </a:p>
        </p:txBody>
      </p:sp>
      <p:sp>
        <p:nvSpPr>
          <p:cNvPr id="5" name="Text Placeholder 32">
            <a:extLst>
              <a:ext uri="{FF2B5EF4-FFF2-40B4-BE49-F238E27FC236}">
                <a16:creationId xmlns:a16="http://schemas.microsoft.com/office/drawing/2014/main" id="{66726539-A98D-5B90-1225-081005CD6285}"/>
              </a:ext>
            </a:extLst>
          </p:cNvPr>
          <p:cNvSpPr>
            <a:spLocks noGrp="1"/>
          </p:cNvSpPr>
          <p:nvPr>
            <p:ph type="body" sz="quarter" idx="13" hasCustomPrompt="1"/>
          </p:nvPr>
        </p:nvSpPr>
        <p:spPr>
          <a:xfrm>
            <a:off x="2602503" y="2476209"/>
            <a:ext cx="648000" cy="348400"/>
          </a:xfrm>
          <a:prstGeom prst="rect">
            <a:avLst/>
          </a:prstGeom>
          <a:ln>
            <a:noFill/>
          </a:ln>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02</a:t>
            </a:r>
            <a:endParaRPr lang="en-US"/>
          </a:p>
        </p:txBody>
      </p:sp>
      <p:sp>
        <p:nvSpPr>
          <p:cNvPr id="6" name="Text Placeholder 32">
            <a:extLst>
              <a:ext uri="{FF2B5EF4-FFF2-40B4-BE49-F238E27FC236}">
                <a16:creationId xmlns:a16="http://schemas.microsoft.com/office/drawing/2014/main" id="{AC59D636-7F58-9556-C160-94028C5215CF}"/>
              </a:ext>
            </a:extLst>
          </p:cNvPr>
          <p:cNvSpPr>
            <a:spLocks noGrp="1"/>
          </p:cNvSpPr>
          <p:nvPr>
            <p:ph type="body" sz="quarter" idx="14" hasCustomPrompt="1"/>
          </p:nvPr>
        </p:nvSpPr>
        <p:spPr>
          <a:xfrm>
            <a:off x="3305459" y="2476209"/>
            <a:ext cx="3544003" cy="349200"/>
          </a:xfrm>
          <a:prstGeom prst="rect">
            <a:avLst/>
          </a:prstGeom>
        </p:spPr>
        <p:txBody>
          <a:bodyPr anchor="ctr">
            <a:noAutofit/>
          </a:bodyPr>
          <a:lstStyle>
            <a:lvl1pPr marL="0" marR="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marL="0" marR="0" lvl="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a:pPr>
            <a:r>
              <a:rPr lang="en-GB"/>
              <a:t>About us</a:t>
            </a:r>
            <a:endParaRPr lang="en-US"/>
          </a:p>
        </p:txBody>
      </p:sp>
      <p:sp>
        <p:nvSpPr>
          <p:cNvPr id="7" name="Text Placeholder 32">
            <a:extLst>
              <a:ext uri="{FF2B5EF4-FFF2-40B4-BE49-F238E27FC236}">
                <a16:creationId xmlns:a16="http://schemas.microsoft.com/office/drawing/2014/main" id="{83720756-ABC8-48CA-4C0D-80F1E20A55FA}"/>
              </a:ext>
            </a:extLst>
          </p:cNvPr>
          <p:cNvSpPr>
            <a:spLocks noGrp="1"/>
          </p:cNvSpPr>
          <p:nvPr>
            <p:ph type="body" sz="quarter" idx="15" hasCustomPrompt="1"/>
          </p:nvPr>
        </p:nvSpPr>
        <p:spPr>
          <a:xfrm>
            <a:off x="2602503" y="2977343"/>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03</a:t>
            </a:r>
            <a:endParaRPr lang="en-US"/>
          </a:p>
        </p:txBody>
      </p:sp>
      <p:sp>
        <p:nvSpPr>
          <p:cNvPr id="8" name="Text Placeholder 32">
            <a:extLst>
              <a:ext uri="{FF2B5EF4-FFF2-40B4-BE49-F238E27FC236}">
                <a16:creationId xmlns:a16="http://schemas.microsoft.com/office/drawing/2014/main" id="{E1C06928-A776-E0DD-1D11-650A59737415}"/>
              </a:ext>
            </a:extLst>
          </p:cNvPr>
          <p:cNvSpPr>
            <a:spLocks noGrp="1"/>
          </p:cNvSpPr>
          <p:nvPr>
            <p:ph type="body" sz="quarter" idx="19" hasCustomPrompt="1"/>
          </p:nvPr>
        </p:nvSpPr>
        <p:spPr>
          <a:xfrm>
            <a:off x="3305459" y="2977343"/>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The Project</a:t>
            </a:r>
            <a:endParaRPr lang="en-US"/>
          </a:p>
        </p:txBody>
      </p:sp>
      <p:sp>
        <p:nvSpPr>
          <p:cNvPr id="9" name="Text Placeholder 32">
            <a:extLst>
              <a:ext uri="{FF2B5EF4-FFF2-40B4-BE49-F238E27FC236}">
                <a16:creationId xmlns:a16="http://schemas.microsoft.com/office/drawing/2014/main" id="{2D834DA9-02EB-BB8A-3312-46B5413D30DD}"/>
              </a:ext>
            </a:extLst>
          </p:cNvPr>
          <p:cNvSpPr>
            <a:spLocks noGrp="1"/>
          </p:cNvSpPr>
          <p:nvPr>
            <p:ph type="body" sz="quarter" idx="17" hasCustomPrompt="1"/>
          </p:nvPr>
        </p:nvSpPr>
        <p:spPr>
          <a:xfrm>
            <a:off x="2602503" y="3478298"/>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04</a:t>
            </a:r>
            <a:endParaRPr lang="en-US"/>
          </a:p>
        </p:txBody>
      </p:sp>
      <p:sp>
        <p:nvSpPr>
          <p:cNvPr id="10" name="Text Placeholder 32">
            <a:extLst>
              <a:ext uri="{FF2B5EF4-FFF2-40B4-BE49-F238E27FC236}">
                <a16:creationId xmlns:a16="http://schemas.microsoft.com/office/drawing/2014/main" id="{1C9EA312-7BCC-06E1-512A-9FF4A874C73D}"/>
              </a:ext>
            </a:extLst>
          </p:cNvPr>
          <p:cNvSpPr>
            <a:spLocks noGrp="1"/>
          </p:cNvSpPr>
          <p:nvPr>
            <p:ph type="body" sz="quarter" idx="20" hasCustomPrompt="1"/>
          </p:nvPr>
        </p:nvSpPr>
        <p:spPr>
          <a:xfrm>
            <a:off x="3305459" y="3478298"/>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Gallery</a:t>
            </a:r>
            <a:endParaRPr lang="en-US"/>
          </a:p>
        </p:txBody>
      </p:sp>
      <p:sp>
        <p:nvSpPr>
          <p:cNvPr id="11" name="Text Placeholder 32">
            <a:extLst>
              <a:ext uri="{FF2B5EF4-FFF2-40B4-BE49-F238E27FC236}">
                <a16:creationId xmlns:a16="http://schemas.microsoft.com/office/drawing/2014/main" id="{AB1878A5-5C76-7446-91C5-8F3901C019DF}"/>
              </a:ext>
            </a:extLst>
          </p:cNvPr>
          <p:cNvSpPr>
            <a:spLocks noGrp="1"/>
          </p:cNvSpPr>
          <p:nvPr>
            <p:ph type="body" sz="quarter" idx="21" hasCustomPrompt="1"/>
          </p:nvPr>
        </p:nvSpPr>
        <p:spPr>
          <a:xfrm>
            <a:off x="2602503" y="3980088"/>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05</a:t>
            </a:r>
            <a:endParaRPr lang="en-US"/>
          </a:p>
        </p:txBody>
      </p:sp>
      <p:sp>
        <p:nvSpPr>
          <p:cNvPr id="12" name="Text Placeholder 32">
            <a:extLst>
              <a:ext uri="{FF2B5EF4-FFF2-40B4-BE49-F238E27FC236}">
                <a16:creationId xmlns:a16="http://schemas.microsoft.com/office/drawing/2014/main" id="{2D297D47-52B6-A6F9-6E76-4951B46BF7E8}"/>
              </a:ext>
            </a:extLst>
          </p:cNvPr>
          <p:cNvSpPr>
            <a:spLocks noGrp="1"/>
          </p:cNvSpPr>
          <p:nvPr>
            <p:ph type="body" sz="quarter" idx="22" hasCustomPrompt="1"/>
          </p:nvPr>
        </p:nvSpPr>
        <p:spPr>
          <a:xfrm>
            <a:off x="3305459" y="3980088"/>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Our Team</a:t>
            </a:r>
            <a:endParaRPr lang="en-US"/>
          </a:p>
        </p:txBody>
      </p:sp>
      <p:sp>
        <p:nvSpPr>
          <p:cNvPr id="13" name="Text Placeholder 32">
            <a:extLst>
              <a:ext uri="{FF2B5EF4-FFF2-40B4-BE49-F238E27FC236}">
                <a16:creationId xmlns:a16="http://schemas.microsoft.com/office/drawing/2014/main" id="{844D32AC-6F0B-C311-146A-0A9751225666}"/>
              </a:ext>
            </a:extLst>
          </p:cNvPr>
          <p:cNvSpPr>
            <a:spLocks noGrp="1"/>
          </p:cNvSpPr>
          <p:nvPr>
            <p:ph type="body" sz="quarter" idx="51" hasCustomPrompt="1"/>
          </p:nvPr>
        </p:nvSpPr>
        <p:spPr>
          <a:xfrm>
            <a:off x="2612143" y="4509284"/>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06</a:t>
            </a:r>
            <a:endParaRPr lang="en-US"/>
          </a:p>
        </p:txBody>
      </p:sp>
      <p:sp>
        <p:nvSpPr>
          <p:cNvPr id="14" name="Text Placeholder 32">
            <a:extLst>
              <a:ext uri="{FF2B5EF4-FFF2-40B4-BE49-F238E27FC236}">
                <a16:creationId xmlns:a16="http://schemas.microsoft.com/office/drawing/2014/main" id="{D464C347-4571-E4BF-F59A-DAD841358C33}"/>
              </a:ext>
            </a:extLst>
          </p:cNvPr>
          <p:cNvSpPr>
            <a:spLocks noGrp="1"/>
          </p:cNvSpPr>
          <p:nvPr>
            <p:ph type="body" sz="quarter" idx="52" hasCustomPrompt="1"/>
          </p:nvPr>
        </p:nvSpPr>
        <p:spPr>
          <a:xfrm>
            <a:off x="3315099" y="4509284"/>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Question and Answers</a:t>
            </a:r>
            <a:endParaRPr lang="en-US"/>
          </a:p>
        </p:txBody>
      </p:sp>
      <p:sp>
        <p:nvSpPr>
          <p:cNvPr id="15" name="Text Placeholder 32">
            <a:extLst>
              <a:ext uri="{FF2B5EF4-FFF2-40B4-BE49-F238E27FC236}">
                <a16:creationId xmlns:a16="http://schemas.microsoft.com/office/drawing/2014/main" id="{E791A225-D230-EE32-9E02-006AEB1CF64D}"/>
              </a:ext>
            </a:extLst>
          </p:cNvPr>
          <p:cNvSpPr>
            <a:spLocks noGrp="1"/>
          </p:cNvSpPr>
          <p:nvPr>
            <p:ph type="body" sz="quarter" idx="53" hasCustomPrompt="1"/>
          </p:nvPr>
        </p:nvSpPr>
        <p:spPr>
          <a:xfrm>
            <a:off x="2612143" y="4999516"/>
            <a:ext cx="648000" cy="348400"/>
          </a:xfrm>
          <a:prstGeom prst="rect">
            <a:avLst/>
          </a:prstGeom>
        </p:spPr>
        <p:txBody>
          <a:bodyPr anchor="ctr">
            <a:noAutofit/>
          </a:bodyPr>
          <a:lstStyle>
            <a:lvl1pPr marL="0" indent="0" algn="ctr">
              <a:buNone/>
              <a:defRPr sz="1800" b="1" i="0">
                <a:solidFill>
                  <a:srgbClr val="F9AA73"/>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07</a:t>
            </a:r>
            <a:endParaRPr lang="en-US"/>
          </a:p>
        </p:txBody>
      </p:sp>
      <p:sp>
        <p:nvSpPr>
          <p:cNvPr id="16" name="Text Placeholder 32">
            <a:extLst>
              <a:ext uri="{FF2B5EF4-FFF2-40B4-BE49-F238E27FC236}">
                <a16:creationId xmlns:a16="http://schemas.microsoft.com/office/drawing/2014/main" id="{7FD898A5-7188-67AD-7795-75A0C3F7CC7F}"/>
              </a:ext>
            </a:extLst>
          </p:cNvPr>
          <p:cNvSpPr>
            <a:spLocks noGrp="1"/>
          </p:cNvSpPr>
          <p:nvPr>
            <p:ph type="body" sz="quarter" idx="54" hasCustomPrompt="1"/>
          </p:nvPr>
        </p:nvSpPr>
        <p:spPr>
          <a:xfrm>
            <a:off x="3315099" y="4999516"/>
            <a:ext cx="3544003" cy="348400"/>
          </a:xfrm>
          <a:prstGeom prst="rect">
            <a:avLst/>
          </a:prstGeom>
        </p:spPr>
        <p:txBody>
          <a:bodyPr anchor="ctr">
            <a:noAutofit/>
          </a:bodyPr>
          <a:lstStyle>
            <a:lvl1pPr marL="0" indent="0" algn="l">
              <a:buNone/>
              <a:defRPr sz="1400" b="0" i="0">
                <a:solidFill>
                  <a:srgbClr val="1A396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a:t>Conclusion</a:t>
            </a:r>
            <a:endParaRPr lang="en-US"/>
          </a:p>
        </p:txBody>
      </p:sp>
    </p:spTree>
    <p:extLst>
      <p:ext uri="{BB962C8B-B14F-4D97-AF65-F5344CB8AC3E}">
        <p14:creationId xmlns:p14="http://schemas.microsoft.com/office/powerpoint/2010/main" val="19248742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7_Text Slide ">
    <p:spTree>
      <p:nvGrpSpPr>
        <p:cNvPr id="1" name=""/>
        <p:cNvGrpSpPr/>
        <p:nvPr/>
      </p:nvGrpSpPr>
      <p:grpSpPr>
        <a:xfrm>
          <a:off x="0" y="0"/>
          <a:ext cx="0" cy="0"/>
          <a:chOff x="0" y="0"/>
          <a:chExt cx="0" cy="0"/>
        </a:xfrm>
      </p:grpSpPr>
      <p:sp>
        <p:nvSpPr>
          <p:cNvPr id="11" name="Text Placeholder 32">
            <a:extLst>
              <a:ext uri="{FF2B5EF4-FFF2-40B4-BE49-F238E27FC236}">
                <a16:creationId xmlns:a16="http://schemas.microsoft.com/office/drawing/2014/main" id="{8FA5D8FC-0036-5768-4676-51E7640D75A0}"/>
              </a:ext>
            </a:extLst>
          </p:cNvPr>
          <p:cNvSpPr>
            <a:spLocks noGrp="1"/>
          </p:cNvSpPr>
          <p:nvPr>
            <p:ph type="body" sz="quarter" idx="32" hasCustomPrompt="1"/>
          </p:nvPr>
        </p:nvSpPr>
        <p:spPr>
          <a:xfrm>
            <a:off x="1219200" y="4319436"/>
            <a:ext cx="5886260" cy="6291414"/>
          </a:xfrm>
          <a:prstGeom prst="rect">
            <a:avLst/>
          </a:prstGeom>
        </p:spPr>
        <p:txBody>
          <a:bodyPr numCol="2" spcCol="288000" anchor="t">
            <a:noAutofit/>
          </a:bodyPr>
          <a:lstStyle>
            <a:lvl1pPr marL="0" indent="0" algn="just">
              <a:lnSpc>
                <a:spcPct val="100000"/>
              </a:lnSpc>
              <a:spcBef>
                <a:spcPts val="0"/>
              </a:spcBef>
              <a:buNone/>
              <a:defRPr sz="1100" b="0" i="0">
                <a:solidFill>
                  <a:srgbClr val="1A396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a:t>Click to type (2 </a:t>
            </a:r>
            <a:r>
              <a:rPr lang="en-GB" err="1"/>
              <a:t>Colums</a:t>
            </a:r>
            <a:r>
              <a:rPr lang="en-GB"/>
              <a:t>)</a:t>
            </a:r>
            <a:endParaRPr lang="en-US"/>
          </a:p>
        </p:txBody>
      </p:sp>
      <p:sp>
        <p:nvSpPr>
          <p:cNvPr id="12" name="Text Placeholder 32">
            <a:extLst>
              <a:ext uri="{FF2B5EF4-FFF2-40B4-BE49-F238E27FC236}">
                <a16:creationId xmlns:a16="http://schemas.microsoft.com/office/drawing/2014/main" id="{7BD143DD-06A9-9483-8419-A0CB03713D05}"/>
              </a:ext>
            </a:extLst>
          </p:cNvPr>
          <p:cNvSpPr>
            <a:spLocks noGrp="1"/>
          </p:cNvSpPr>
          <p:nvPr>
            <p:ph type="body" sz="quarter" idx="33" hasCustomPrompt="1"/>
          </p:nvPr>
        </p:nvSpPr>
        <p:spPr>
          <a:xfrm>
            <a:off x="1179607" y="945398"/>
            <a:ext cx="5925851" cy="1477038"/>
          </a:xfrm>
          <a:prstGeom prst="rect">
            <a:avLst/>
          </a:prstGeom>
        </p:spPr>
        <p:txBody>
          <a:bodyPr>
            <a:noAutofit/>
          </a:bodyPr>
          <a:lstStyle>
            <a:lvl1pPr marL="0" indent="0" algn="l">
              <a:buNone/>
              <a:defRPr sz="3000" b="1" i="0">
                <a:solidFill>
                  <a:srgbClr val="69BCAC"/>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a:t>Title Heading</a:t>
            </a:r>
            <a:endParaRPr lang="en-US"/>
          </a:p>
        </p:txBody>
      </p:sp>
      <p:sp>
        <p:nvSpPr>
          <p:cNvPr id="13" name="Text Placeholder 32">
            <a:extLst>
              <a:ext uri="{FF2B5EF4-FFF2-40B4-BE49-F238E27FC236}">
                <a16:creationId xmlns:a16="http://schemas.microsoft.com/office/drawing/2014/main" id="{18BD94DB-6201-6919-B91C-140A75B5D801}"/>
              </a:ext>
            </a:extLst>
          </p:cNvPr>
          <p:cNvSpPr>
            <a:spLocks noGrp="1"/>
          </p:cNvSpPr>
          <p:nvPr>
            <p:ph type="body" sz="quarter" idx="34" hasCustomPrompt="1"/>
          </p:nvPr>
        </p:nvSpPr>
        <p:spPr>
          <a:xfrm>
            <a:off x="1219200" y="2377975"/>
            <a:ext cx="5886260" cy="1897000"/>
          </a:xfrm>
          <a:prstGeom prst="rect">
            <a:avLst/>
          </a:prstGeom>
        </p:spPr>
        <p:txBody>
          <a:bodyPr numCol="1" spcCol="288000" anchor="t">
            <a:noAutofit/>
          </a:bodyPr>
          <a:lstStyle>
            <a:lvl1pPr marL="0" indent="0" algn="just">
              <a:lnSpc>
                <a:spcPct val="100000"/>
              </a:lnSpc>
              <a:spcBef>
                <a:spcPts val="0"/>
              </a:spcBef>
              <a:buNone/>
              <a:defRPr sz="1800" b="0" i="0">
                <a:solidFill>
                  <a:srgbClr val="1A396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a:t>Sub-Heading</a:t>
            </a:r>
            <a:endParaRPr lang="en-US"/>
          </a:p>
        </p:txBody>
      </p:sp>
      <p:sp>
        <p:nvSpPr>
          <p:cNvPr id="9" name="Slide Number Placeholder 5">
            <a:extLst>
              <a:ext uri="{FF2B5EF4-FFF2-40B4-BE49-F238E27FC236}">
                <a16:creationId xmlns:a16="http://schemas.microsoft.com/office/drawing/2014/main" id="{29F88981-F9F3-6EFC-7CC0-674E781E4147}"/>
              </a:ext>
            </a:extLst>
          </p:cNvPr>
          <p:cNvSpPr>
            <a:spLocks noGrp="1"/>
          </p:cNvSpPr>
          <p:nvPr>
            <p:ph type="sldNum" sz="quarter" idx="4"/>
          </p:nvPr>
        </p:nvSpPr>
        <p:spPr>
          <a:xfrm>
            <a:off x="7252897" y="10393101"/>
            <a:ext cx="416471" cy="464375"/>
          </a:xfrm>
          <a:prstGeom prst="rect">
            <a:avLst/>
          </a:prstGeom>
        </p:spPr>
        <p:txBody>
          <a:bodyPr vert="horz" lIns="91440" tIns="45720" rIns="91440" bIns="45720" rtlCol="0" anchor="ctr"/>
          <a:lstStyle>
            <a:lvl1pPr algn="r">
              <a:defRPr sz="1000">
                <a:solidFill>
                  <a:srgbClr val="41296C"/>
                </a:solidFill>
                <a:latin typeface="Calibri" panose="020F0502020204030204" pitchFamily="34" charset="0"/>
                <a:ea typeface="Noto Sans" panose="020B0502040504020204" pitchFamily="34" charset="0"/>
                <a:cs typeface="Calibri" panose="020F0502020204030204" pitchFamily="34" charset="0"/>
              </a:defRPr>
            </a:lvl1pPr>
          </a:lstStyle>
          <a:p>
            <a:fld id="{9C527BFA-2C0E-4CEC-B6A5-913A56FEF4B4}" type="slidenum">
              <a:rPr lang="fr-CA" smtClean="0"/>
              <a:pPr/>
              <a:t>‹#›</a:t>
            </a:fld>
            <a:endParaRPr lang="fr-CA"/>
          </a:p>
        </p:txBody>
      </p:sp>
      <p:sp>
        <p:nvSpPr>
          <p:cNvPr id="3" name="Freeform 2">
            <a:extLst>
              <a:ext uri="{FF2B5EF4-FFF2-40B4-BE49-F238E27FC236}">
                <a16:creationId xmlns:a16="http://schemas.microsoft.com/office/drawing/2014/main" id="{1E4365A6-2201-6988-69C0-00642CD115D4}"/>
              </a:ext>
            </a:extLst>
          </p:cNvPr>
          <p:cNvSpPr/>
          <p:nvPr userDrawn="1"/>
        </p:nvSpPr>
        <p:spPr>
          <a:xfrm rot="10800000" flipH="1">
            <a:off x="209550" y="4724397"/>
            <a:ext cx="571500" cy="6183313"/>
          </a:xfrm>
          <a:custGeom>
            <a:avLst/>
            <a:gdLst>
              <a:gd name="connsiteX0" fmla="*/ 368409 w 1321666"/>
              <a:gd name="connsiteY0" fmla="*/ 0 h 2247833"/>
              <a:gd name="connsiteX1" fmla="*/ 0 w 1321666"/>
              <a:gd name="connsiteY1" fmla="*/ 0 h 2247833"/>
              <a:gd name="connsiteX2" fmla="*/ 0 w 1321666"/>
              <a:gd name="connsiteY2" fmla="*/ 2247834 h 2247833"/>
              <a:gd name="connsiteX3" fmla="*/ 1278174 w 1321666"/>
              <a:gd name="connsiteY3" fmla="*/ 983140 h 2247833"/>
              <a:gd name="connsiteX4" fmla="*/ 1321666 w 1321666"/>
              <a:gd name="connsiteY4" fmla="*/ 939706 h 22478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21666" h="2247833">
                <a:moveTo>
                  <a:pt x="368409" y="0"/>
                </a:moveTo>
                <a:lnTo>
                  <a:pt x="0" y="0"/>
                </a:lnTo>
                <a:lnTo>
                  <a:pt x="0" y="2247834"/>
                </a:lnTo>
                <a:lnTo>
                  <a:pt x="1278174" y="983140"/>
                </a:lnTo>
                <a:lnTo>
                  <a:pt x="1321666" y="939706"/>
                </a:lnTo>
                <a:close/>
              </a:path>
            </a:pathLst>
          </a:custGeom>
          <a:solidFill>
            <a:srgbClr val="0E6E61"/>
          </a:solidFill>
          <a:ln w="5117" cap="flat">
            <a:noFill/>
            <a:prstDash val="solid"/>
            <a:miter/>
          </a:ln>
        </p:spPr>
        <p:txBody>
          <a:bodyPr rtlCol="0" anchor="ctr"/>
          <a:lstStyle/>
          <a:p>
            <a:endParaRPr lang="en-US"/>
          </a:p>
        </p:txBody>
      </p:sp>
      <p:sp>
        <p:nvSpPr>
          <p:cNvPr id="4" name="Freeform 3">
            <a:extLst>
              <a:ext uri="{FF2B5EF4-FFF2-40B4-BE49-F238E27FC236}">
                <a16:creationId xmlns:a16="http://schemas.microsoft.com/office/drawing/2014/main" id="{89CEDDBF-F1DF-090C-7ABF-F13E24F652EC}"/>
              </a:ext>
            </a:extLst>
          </p:cNvPr>
          <p:cNvSpPr/>
          <p:nvPr userDrawn="1"/>
        </p:nvSpPr>
        <p:spPr>
          <a:xfrm>
            <a:off x="0" y="0"/>
            <a:ext cx="609600" cy="10907713"/>
          </a:xfrm>
          <a:custGeom>
            <a:avLst/>
            <a:gdLst>
              <a:gd name="connsiteX0" fmla="*/ 0 w 2280567"/>
              <a:gd name="connsiteY0" fmla="*/ 0 h 10778216"/>
              <a:gd name="connsiteX1" fmla="*/ 2280567 w 2280567"/>
              <a:gd name="connsiteY1" fmla="*/ 0 h 10778216"/>
              <a:gd name="connsiteX2" fmla="*/ 861587 w 2280567"/>
              <a:gd name="connsiteY2" fmla="*/ 10778216 h 10778216"/>
              <a:gd name="connsiteX3" fmla="*/ 0 w 2280567"/>
              <a:gd name="connsiteY3" fmla="*/ 10778216 h 10778216"/>
            </a:gdLst>
            <a:ahLst/>
            <a:cxnLst>
              <a:cxn ang="0">
                <a:pos x="connsiteX0" y="connsiteY0"/>
              </a:cxn>
              <a:cxn ang="0">
                <a:pos x="connsiteX1" y="connsiteY1"/>
              </a:cxn>
              <a:cxn ang="0">
                <a:pos x="connsiteX2" y="connsiteY2"/>
              </a:cxn>
              <a:cxn ang="0">
                <a:pos x="connsiteX3" y="connsiteY3"/>
              </a:cxn>
            </a:cxnLst>
            <a:rect l="l" t="t" r="r" b="b"/>
            <a:pathLst>
              <a:path w="2280567" h="10778216">
                <a:moveTo>
                  <a:pt x="0" y="0"/>
                </a:moveTo>
                <a:lnTo>
                  <a:pt x="2280567" y="0"/>
                </a:lnTo>
                <a:lnTo>
                  <a:pt x="861587" y="10778216"/>
                </a:lnTo>
                <a:lnTo>
                  <a:pt x="0" y="10778216"/>
                </a:lnTo>
                <a:close/>
              </a:path>
            </a:pathLst>
          </a:custGeom>
          <a:solidFill>
            <a:srgbClr val="F9AA7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629975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8_Text Slide ">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755A7C6D-06B8-01D9-B06C-2693327BE923}"/>
              </a:ext>
            </a:extLst>
          </p:cNvPr>
          <p:cNvGrpSpPr/>
          <p:nvPr userDrawn="1"/>
        </p:nvGrpSpPr>
        <p:grpSpPr>
          <a:xfrm rot="10800000" flipH="1">
            <a:off x="0" y="0"/>
            <a:ext cx="7775575" cy="4843456"/>
            <a:chOff x="0" y="3217654"/>
            <a:chExt cx="7775575" cy="4843456"/>
          </a:xfrm>
          <a:solidFill>
            <a:srgbClr val="0E6E61"/>
          </a:solidFill>
        </p:grpSpPr>
        <p:sp>
          <p:nvSpPr>
            <p:cNvPr id="2" name="Graphic 4">
              <a:extLst>
                <a:ext uri="{FF2B5EF4-FFF2-40B4-BE49-F238E27FC236}">
                  <a16:creationId xmlns:a16="http://schemas.microsoft.com/office/drawing/2014/main" id="{E705D6CF-ADF1-964F-177D-198DFC4E07B1}"/>
                </a:ext>
              </a:extLst>
            </p:cNvPr>
            <p:cNvSpPr/>
            <p:nvPr userDrawn="1"/>
          </p:nvSpPr>
          <p:spPr>
            <a:xfrm flipV="1">
              <a:off x="0" y="3217654"/>
              <a:ext cx="7775575" cy="4843456"/>
            </a:xfrm>
            <a:custGeom>
              <a:avLst/>
              <a:gdLst>
                <a:gd name="connsiteX0" fmla="*/ 0 w 1367928"/>
                <a:gd name="connsiteY0" fmla="*/ 0 h 515971"/>
                <a:gd name="connsiteX1" fmla="*/ 0 w 1367928"/>
                <a:gd name="connsiteY1" fmla="*/ 515971 h 515971"/>
                <a:gd name="connsiteX2" fmla="*/ 1367928 w 1367928"/>
                <a:gd name="connsiteY2" fmla="*/ 314781 h 515971"/>
                <a:gd name="connsiteX3" fmla="*/ 1367928 w 1367928"/>
                <a:gd name="connsiteY3" fmla="*/ 0 h 515971"/>
              </a:gdLst>
              <a:ahLst/>
              <a:cxnLst>
                <a:cxn ang="0">
                  <a:pos x="connsiteX0" y="connsiteY0"/>
                </a:cxn>
                <a:cxn ang="0">
                  <a:pos x="connsiteX1" y="connsiteY1"/>
                </a:cxn>
                <a:cxn ang="0">
                  <a:pos x="connsiteX2" y="connsiteY2"/>
                </a:cxn>
                <a:cxn ang="0">
                  <a:pos x="connsiteX3" y="connsiteY3"/>
                </a:cxn>
              </a:cxnLst>
              <a:rect l="l" t="t" r="r" b="b"/>
              <a:pathLst>
                <a:path w="1367928" h="515971">
                  <a:moveTo>
                    <a:pt x="0" y="0"/>
                  </a:moveTo>
                  <a:lnTo>
                    <a:pt x="0" y="515971"/>
                  </a:lnTo>
                  <a:lnTo>
                    <a:pt x="1367928" y="314781"/>
                  </a:lnTo>
                  <a:lnTo>
                    <a:pt x="1367928" y="0"/>
                  </a:lnTo>
                  <a:close/>
                </a:path>
              </a:pathLst>
            </a:custGeom>
            <a:solidFill>
              <a:srgbClr val="F9AA73"/>
            </a:solidFill>
            <a:ln w="4838" cap="flat">
              <a:noFill/>
              <a:prstDash val="solid"/>
              <a:miter/>
            </a:ln>
          </p:spPr>
          <p:txBody>
            <a:bodyPr rtlCol="0" anchor="ctr"/>
            <a:lstStyle/>
            <a:p>
              <a:endParaRPr lang="en-US"/>
            </a:p>
          </p:txBody>
        </p:sp>
        <p:sp>
          <p:nvSpPr>
            <p:cNvPr id="5" name="Freeform 4">
              <a:extLst>
                <a:ext uri="{FF2B5EF4-FFF2-40B4-BE49-F238E27FC236}">
                  <a16:creationId xmlns:a16="http://schemas.microsoft.com/office/drawing/2014/main" id="{C28D8AE9-48BA-054F-7BDF-E242C93580FA}"/>
                </a:ext>
              </a:extLst>
            </p:cNvPr>
            <p:cNvSpPr/>
            <p:nvPr userDrawn="1"/>
          </p:nvSpPr>
          <p:spPr>
            <a:xfrm rot="6219254">
              <a:off x="2092948" y="2431012"/>
              <a:ext cx="250321" cy="2607630"/>
            </a:xfrm>
            <a:custGeom>
              <a:avLst/>
              <a:gdLst>
                <a:gd name="connsiteX0" fmla="*/ 0 w 39474"/>
                <a:gd name="connsiteY0" fmla="*/ 0 h 411206"/>
                <a:gd name="connsiteX1" fmla="*/ 39475 w 39474"/>
                <a:gd name="connsiteY1" fmla="*/ 0 h 411206"/>
                <a:gd name="connsiteX2" fmla="*/ 39475 w 39474"/>
                <a:gd name="connsiteY2" fmla="*/ 411206 h 411206"/>
                <a:gd name="connsiteX3" fmla="*/ 0 w 39474"/>
                <a:gd name="connsiteY3" fmla="*/ 411206 h 411206"/>
              </a:gdLst>
              <a:ahLst/>
              <a:cxnLst>
                <a:cxn ang="0">
                  <a:pos x="connsiteX0" y="connsiteY0"/>
                </a:cxn>
                <a:cxn ang="0">
                  <a:pos x="connsiteX1" y="connsiteY1"/>
                </a:cxn>
                <a:cxn ang="0">
                  <a:pos x="connsiteX2" y="connsiteY2"/>
                </a:cxn>
                <a:cxn ang="0">
                  <a:pos x="connsiteX3" y="connsiteY3"/>
                </a:cxn>
              </a:cxnLst>
              <a:rect l="l" t="t" r="r" b="b"/>
              <a:pathLst>
                <a:path w="39474" h="411206">
                  <a:moveTo>
                    <a:pt x="0" y="0"/>
                  </a:moveTo>
                  <a:lnTo>
                    <a:pt x="39475" y="0"/>
                  </a:lnTo>
                  <a:lnTo>
                    <a:pt x="39475" y="411206"/>
                  </a:lnTo>
                  <a:lnTo>
                    <a:pt x="0" y="411206"/>
                  </a:lnTo>
                  <a:close/>
                </a:path>
              </a:pathLst>
            </a:custGeom>
            <a:solidFill>
              <a:srgbClr val="0E6E61"/>
            </a:solidFill>
            <a:ln w="3493" cap="flat">
              <a:noFill/>
              <a:prstDash val="solid"/>
              <a:miter/>
            </a:ln>
          </p:spPr>
          <p:txBody>
            <a:bodyPr rtlCol="0" anchor="ctr"/>
            <a:lstStyle/>
            <a:p>
              <a:endParaRPr lang="en-US"/>
            </a:p>
          </p:txBody>
        </p:sp>
      </p:grpSp>
      <p:sp>
        <p:nvSpPr>
          <p:cNvPr id="11" name="Text Placeholder 32">
            <a:extLst>
              <a:ext uri="{FF2B5EF4-FFF2-40B4-BE49-F238E27FC236}">
                <a16:creationId xmlns:a16="http://schemas.microsoft.com/office/drawing/2014/main" id="{8FA5D8FC-0036-5768-4676-51E7640D75A0}"/>
              </a:ext>
            </a:extLst>
          </p:cNvPr>
          <p:cNvSpPr>
            <a:spLocks noGrp="1"/>
          </p:cNvSpPr>
          <p:nvPr>
            <p:ph type="body" sz="quarter" idx="32" hasCustomPrompt="1"/>
          </p:nvPr>
        </p:nvSpPr>
        <p:spPr>
          <a:xfrm>
            <a:off x="637066" y="5245768"/>
            <a:ext cx="6468394" cy="5365082"/>
          </a:xfrm>
          <a:prstGeom prst="rect">
            <a:avLst/>
          </a:prstGeom>
        </p:spPr>
        <p:txBody>
          <a:bodyPr numCol="2" spcCol="288000" anchor="t">
            <a:noAutofit/>
          </a:bodyPr>
          <a:lstStyle>
            <a:lvl1pPr marL="0" indent="0" algn="just">
              <a:lnSpc>
                <a:spcPct val="100000"/>
              </a:lnSpc>
              <a:spcBef>
                <a:spcPts val="0"/>
              </a:spcBef>
              <a:buNone/>
              <a:defRPr sz="1100" b="0" i="0">
                <a:solidFill>
                  <a:srgbClr val="1A396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a:t>Click to type (2 </a:t>
            </a:r>
            <a:r>
              <a:rPr lang="en-GB" err="1"/>
              <a:t>Colums</a:t>
            </a:r>
            <a:r>
              <a:rPr lang="en-GB"/>
              <a:t>)</a:t>
            </a:r>
            <a:endParaRPr lang="en-US"/>
          </a:p>
        </p:txBody>
      </p:sp>
      <p:sp>
        <p:nvSpPr>
          <p:cNvPr id="12" name="Text Placeholder 32">
            <a:extLst>
              <a:ext uri="{FF2B5EF4-FFF2-40B4-BE49-F238E27FC236}">
                <a16:creationId xmlns:a16="http://schemas.microsoft.com/office/drawing/2014/main" id="{7BD143DD-06A9-9483-8419-A0CB03713D05}"/>
              </a:ext>
            </a:extLst>
          </p:cNvPr>
          <p:cNvSpPr>
            <a:spLocks noGrp="1"/>
          </p:cNvSpPr>
          <p:nvPr>
            <p:ph type="body" sz="quarter" idx="33" hasCustomPrompt="1"/>
          </p:nvPr>
        </p:nvSpPr>
        <p:spPr>
          <a:xfrm>
            <a:off x="641685" y="688724"/>
            <a:ext cx="6511900" cy="1477038"/>
          </a:xfrm>
          <a:prstGeom prst="rect">
            <a:avLst/>
          </a:prstGeom>
        </p:spPr>
        <p:txBody>
          <a:bodyPr>
            <a:noAutofit/>
          </a:bodyPr>
          <a:lstStyle>
            <a:lvl1pPr marL="0" indent="0" algn="l">
              <a:buNone/>
              <a:defRPr sz="30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a:t>Title Heading</a:t>
            </a:r>
            <a:endParaRPr lang="en-US"/>
          </a:p>
        </p:txBody>
      </p:sp>
      <p:sp>
        <p:nvSpPr>
          <p:cNvPr id="13" name="Text Placeholder 32">
            <a:extLst>
              <a:ext uri="{FF2B5EF4-FFF2-40B4-BE49-F238E27FC236}">
                <a16:creationId xmlns:a16="http://schemas.microsoft.com/office/drawing/2014/main" id="{18BD94DB-6201-6919-B91C-140A75B5D801}"/>
              </a:ext>
            </a:extLst>
          </p:cNvPr>
          <p:cNvSpPr>
            <a:spLocks noGrp="1"/>
          </p:cNvSpPr>
          <p:nvPr>
            <p:ph type="body" sz="quarter" idx="34" hasCustomPrompt="1"/>
          </p:nvPr>
        </p:nvSpPr>
        <p:spPr>
          <a:xfrm>
            <a:off x="685192" y="2121301"/>
            <a:ext cx="6468394" cy="1311710"/>
          </a:xfrm>
          <a:prstGeom prst="rect">
            <a:avLst/>
          </a:prstGeom>
        </p:spPr>
        <p:txBody>
          <a:bodyPr numCol="1" spcCol="288000" anchor="t">
            <a:noAutofit/>
          </a:bodyPr>
          <a:lstStyle>
            <a:lvl1pPr marL="0" indent="0" algn="just">
              <a:lnSpc>
                <a:spcPct val="100000"/>
              </a:lnSpc>
              <a:spcBef>
                <a:spcPts val="0"/>
              </a:spcBef>
              <a:buNone/>
              <a:defRPr sz="18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a:t>Sub-Heading</a:t>
            </a:r>
            <a:endParaRPr lang="en-US"/>
          </a:p>
        </p:txBody>
      </p:sp>
      <p:sp>
        <p:nvSpPr>
          <p:cNvPr id="9" name="Slide Number Placeholder 5">
            <a:extLst>
              <a:ext uri="{FF2B5EF4-FFF2-40B4-BE49-F238E27FC236}">
                <a16:creationId xmlns:a16="http://schemas.microsoft.com/office/drawing/2014/main" id="{29F88981-F9F3-6EFC-7CC0-674E781E4147}"/>
              </a:ext>
            </a:extLst>
          </p:cNvPr>
          <p:cNvSpPr>
            <a:spLocks noGrp="1"/>
          </p:cNvSpPr>
          <p:nvPr>
            <p:ph type="sldNum" sz="quarter" idx="4"/>
          </p:nvPr>
        </p:nvSpPr>
        <p:spPr>
          <a:xfrm>
            <a:off x="7252897" y="10393101"/>
            <a:ext cx="416471" cy="464375"/>
          </a:xfrm>
          <a:prstGeom prst="rect">
            <a:avLst/>
          </a:prstGeom>
        </p:spPr>
        <p:txBody>
          <a:bodyPr vert="horz" lIns="91440" tIns="45720" rIns="91440" bIns="45720" rtlCol="0" anchor="ctr"/>
          <a:lstStyle>
            <a:lvl1pPr algn="r">
              <a:defRPr sz="1000">
                <a:solidFill>
                  <a:srgbClr val="41296C"/>
                </a:solidFill>
                <a:latin typeface="Calibri" panose="020F0502020204030204" pitchFamily="34" charset="0"/>
                <a:ea typeface="Noto Sans" panose="020B0502040504020204" pitchFamily="34" charset="0"/>
                <a:cs typeface="Calibri" panose="020F0502020204030204" pitchFamily="34" charset="0"/>
              </a:defRPr>
            </a:lvl1pPr>
          </a:lstStyle>
          <a:p>
            <a:fld id="{9C527BFA-2C0E-4CEC-B6A5-913A56FEF4B4}" type="slidenum">
              <a:rPr lang="fr-CA" smtClean="0"/>
              <a:pPr/>
              <a:t>‹#›</a:t>
            </a:fld>
            <a:endParaRPr lang="fr-CA"/>
          </a:p>
        </p:txBody>
      </p:sp>
    </p:spTree>
    <p:extLst>
      <p:ext uri="{BB962C8B-B14F-4D97-AF65-F5344CB8AC3E}">
        <p14:creationId xmlns:p14="http://schemas.microsoft.com/office/powerpoint/2010/main" val="36277446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userDrawn="1">
  <p:cSld name="2_End Slide">
    <p:spTree>
      <p:nvGrpSpPr>
        <p:cNvPr id="1" name=""/>
        <p:cNvGrpSpPr/>
        <p:nvPr/>
      </p:nvGrpSpPr>
      <p:grpSpPr>
        <a:xfrm>
          <a:off x="0" y="0"/>
          <a:ext cx="0" cy="0"/>
          <a:chOff x="0" y="0"/>
          <a:chExt cx="0" cy="0"/>
        </a:xfrm>
      </p:grpSpPr>
      <p:sp>
        <p:nvSpPr>
          <p:cNvPr id="2" name="Graphic 4">
            <a:extLst>
              <a:ext uri="{FF2B5EF4-FFF2-40B4-BE49-F238E27FC236}">
                <a16:creationId xmlns:a16="http://schemas.microsoft.com/office/drawing/2014/main" id="{CCF001FA-70C0-6752-397F-969214FE05EF}"/>
              </a:ext>
            </a:extLst>
          </p:cNvPr>
          <p:cNvSpPr/>
          <p:nvPr userDrawn="1"/>
        </p:nvSpPr>
        <p:spPr>
          <a:xfrm rot="10800000" flipV="1">
            <a:off x="0" y="0"/>
            <a:ext cx="7775575" cy="7200900"/>
          </a:xfrm>
          <a:custGeom>
            <a:avLst/>
            <a:gdLst>
              <a:gd name="connsiteX0" fmla="*/ 0 w 1367928"/>
              <a:gd name="connsiteY0" fmla="*/ 0 h 515971"/>
              <a:gd name="connsiteX1" fmla="*/ 0 w 1367928"/>
              <a:gd name="connsiteY1" fmla="*/ 515971 h 515971"/>
              <a:gd name="connsiteX2" fmla="*/ 1367928 w 1367928"/>
              <a:gd name="connsiteY2" fmla="*/ 314781 h 515971"/>
              <a:gd name="connsiteX3" fmla="*/ 1367928 w 1367928"/>
              <a:gd name="connsiteY3" fmla="*/ 0 h 515971"/>
            </a:gdLst>
            <a:ahLst/>
            <a:cxnLst>
              <a:cxn ang="0">
                <a:pos x="connsiteX0" y="connsiteY0"/>
              </a:cxn>
              <a:cxn ang="0">
                <a:pos x="connsiteX1" y="connsiteY1"/>
              </a:cxn>
              <a:cxn ang="0">
                <a:pos x="connsiteX2" y="connsiteY2"/>
              </a:cxn>
              <a:cxn ang="0">
                <a:pos x="connsiteX3" y="connsiteY3"/>
              </a:cxn>
            </a:cxnLst>
            <a:rect l="l" t="t" r="r" b="b"/>
            <a:pathLst>
              <a:path w="1367928" h="515971">
                <a:moveTo>
                  <a:pt x="0" y="0"/>
                </a:moveTo>
                <a:lnTo>
                  <a:pt x="0" y="515971"/>
                </a:lnTo>
                <a:lnTo>
                  <a:pt x="1367928" y="314781"/>
                </a:lnTo>
                <a:lnTo>
                  <a:pt x="1367928" y="0"/>
                </a:lnTo>
                <a:close/>
              </a:path>
            </a:pathLst>
          </a:custGeom>
          <a:solidFill>
            <a:srgbClr val="F9AA73"/>
          </a:solidFill>
          <a:ln w="4838" cap="flat">
            <a:noFill/>
            <a:prstDash val="solid"/>
            <a:miter/>
          </a:ln>
        </p:spPr>
        <p:txBody>
          <a:bodyPr rtlCol="0" anchor="ctr"/>
          <a:lstStyle/>
          <a:p>
            <a:endParaRPr lang="en-US" dirty="0"/>
          </a:p>
        </p:txBody>
      </p:sp>
      <p:sp>
        <p:nvSpPr>
          <p:cNvPr id="3" name="Freeform 2">
            <a:extLst>
              <a:ext uri="{FF2B5EF4-FFF2-40B4-BE49-F238E27FC236}">
                <a16:creationId xmlns:a16="http://schemas.microsoft.com/office/drawing/2014/main" id="{1014BA58-309E-3C3C-6389-760B2B56AA74}"/>
              </a:ext>
            </a:extLst>
          </p:cNvPr>
          <p:cNvSpPr/>
          <p:nvPr userDrawn="1"/>
        </p:nvSpPr>
        <p:spPr>
          <a:xfrm rot="6617883">
            <a:off x="2060885" y="3867010"/>
            <a:ext cx="403055" cy="2717978"/>
          </a:xfrm>
          <a:custGeom>
            <a:avLst/>
            <a:gdLst>
              <a:gd name="connsiteX0" fmla="*/ 0 w 39474"/>
              <a:gd name="connsiteY0" fmla="*/ 0 h 411206"/>
              <a:gd name="connsiteX1" fmla="*/ 39475 w 39474"/>
              <a:gd name="connsiteY1" fmla="*/ 0 h 411206"/>
              <a:gd name="connsiteX2" fmla="*/ 39475 w 39474"/>
              <a:gd name="connsiteY2" fmla="*/ 411206 h 411206"/>
              <a:gd name="connsiteX3" fmla="*/ 0 w 39474"/>
              <a:gd name="connsiteY3" fmla="*/ 411206 h 411206"/>
            </a:gdLst>
            <a:ahLst/>
            <a:cxnLst>
              <a:cxn ang="0">
                <a:pos x="connsiteX0" y="connsiteY0"/>
              </a:cxn>
              <a:cxn ang="0">
                <a:pos x="connsiteX1" y="connsiteY1"/>
              </a:cxn>
              <a:cxn ang="0">
                <a:pos x="connsiteX2" y="connsiteY2"/>
              </a:cxn>
              <a:cxn ang="0">
                <a:pos x="connsiteX3" y="connsiteY3"/>
              </a:cxn>
            </a:cxnLst>
            <a:rect l="l" t="t" r="r" b="b"/>
            <a:pathLst>
              <a:path w="39474" h="411206">
                <a:moveTo>
                  <a:pt x="0" y="0"/>
                </a:moveTo>
                <a:lnTo>
                  <a:pt x="39475" y="0"/>
                </a:lnTo>
                <a:lnTo>
                  <a:pt x="39475" y="411206"/>
                </a:lnTo>
                <a:lnTo>
                  <a:pt x="0" y="411206"/>
                </a:lnTo>
                <a:close/>
              </a:path>
            </a:pathLst>
          </a:custGeom>
          <a:solidFill>
            <a:srgbClr val="0E6E61"/>
          </a:solidFill>
          <a:ln w="3493" cap="flat">
            <a:noFill/>
            <a:prstDash val="solid"/>
            <a:miter/>
          </a:ln>
        </p:spPr>
        <p:txBody>
          <a:bodyPr rtlCol="0" anchor="ctr"/>
          <a:lstStyle/>
          <a:p>
            <a:endParaRPr lang="en-US"/>
          </a:p>
        </p:txBody>
      </p:sp>
      <p:sp>
        <p:nvSpPr>
          <p:cNvPr id="37" name="Text Placeholder 32">
            <a:extLst>
              <a:ext uri="{FF2B5EF4-FFF2-40B4-BE49-F238E27FC236}">
                <a16:creationId xmlns:a16="http://schemas.microsoft.com/office/drawing/2014/main" id="{A3AE3F1A-5C0D-A13D-3F59-2073075AC239}"/>
              </a:ext>
            </a:extLst>
          </p:cNvPr>
          <p:cNvSpPr>
            <a:spLocks noGrp="1"/>
          </p:cNvSpPr>
          <p:nvPr>
            <p:ph type="body" sz="quarter" idx="20" hasCustomPrompt="1"/>
          </p:nvPr>
        </p:nvSpPr>
        <p:spPr>
          <a:xfrm>
            <a:off x="558632" y="10066850"/>
            <a:ext cx="3314191" cy="518298"/>
          </a:xfrm>
          <a:prstGeom prst="rect">
            <a:avLst/>
          </a:prstGeom>
        </p:spPr>
        <p:txBody>
          <a:bodyPr anchor="t">
            <a:noAutofit/>
          </a:bodyPr>
          <a:lstStyle>
            <a:lvl1pPr marL="0" indent="0" algn="l">
              <a:lnSpc>
                <a:spcPct val="100000"/>
              </a:lnSpc>
              <a:spcBef>
                <a:spcPts val="0"/>
              </a:spcBef>
              <a:buNone/>
              <a:defRPr sz="2400" b="0" i="0">
                <a:solidFill>
                  <a:srgbClr val="0E6E6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err="1"/>
              <a:t>www.eesfproject.eu</a:t>
            </a:r>
            <a:endParaRPr lang="en-GB" dirty="0"/>
          </a:p>
        </p:txBody>
      </p:sp>
      <p:sp>
        <p:nvSpPr>
          <p:cNvPr id="38" name="Text Placeholder 32">
            <a:extLst>
              <a:ext uri="{FF2B5EF4-FFF2-40B4-BE49-F238E27FC236}">
                <a16:creationId xmlns:a16="http://schemas.microsoft.com/office/drawing/2014/main" id="{1D894F8A-F6BE-66A4-6E18-E2F277501D20}"/>
              </a:ext>
            </a:extLst>
          </p:cNvPr>
          <p:cNvSpPr>
            <a:spLocks noGrp="1"/>
          </p:cNvSpPr>
          <p:nvPr>
            <p:ph type="body" sz="quarter" idx="30" hasCustomPrompt="1"/>
          </p:nvPr>
        </p:nvSpPr>
        <p:spPr>
          <a:xfrm>
            <a:off x="526494" y="6874504"/>
            <a:ext cx="6500273" cy="743603"/>
          </a:xfrm>
          <a:prstGeom prst="rect">
            <a:avLst/>
          </a:prstGeom>
        </p:spPr>
        <p:txBody>
          <a:bodyPr>
            <a:noAutofit/>
          </a:bodyPr>
          <a:lstStyle>
            <a:lvl1pPr marL="0" indent="0" algn="l">
              <a:buNone/>
              <a:defRPr sz="2900" b="1" i="0">
                <a:solidFill>
                  <a:srgbClr val="0E6E6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Follow our Journey</a:t>
            </a:r>
            <a:endParaRPr lang="en-US" dirty="0"/>
          </a:p>
        </p:txBody>
      </p:sp>
      <p:pic>
        <p:nvPicPr>
          <p:cNvPr id="6" name="Picture 5">
            <a:extLst>
              <a:ext uri="{FF2B5EF4-FFF2-40B4-BE49-F238E27FC236}">
                <a16:creationId xmlns:a16="http://schemas.microsoft.com/office/drawing/2014/main" id="{D4BEC148-33FF-1C30-ADD1-6451D065B643}"/>
              </a:ext>
            </a:extLst>
          </p:cNvPr>
          <p:cNvPicPr>
            <a:picLocks noChangeAspect="1"/>
          </p:cNvPicPr>
          <p:nvPr userDrawn="1"/>
        </p:nvPicPr>
        <p:blipFill>
          <a:blip r:embed="rId2"/>
          <a:stretch>
            <a:fillRect/>
          </a:stretch>
        </p:blipFill>
        <p:spPr>
          <a:xfrm>
            <a:off x="5883209" y="10018525"/>
            <a:ext cx="1380835" cy="307474"/>
          </a:xfrm>
          <a:prstGeom prst="rect">
            <a:avLst/>
          </a:prstGeom>
        </p:spPr>
      </p:pic>
      <p:grpSp>
        <p:nvGrpSpPr>
          <p:cNvPr id="117" name="Google Shape;23;p40">
            <a:extLst>
              <a:ext uri="{FF2B5EF4-FFF2-40B4-BE49-F238E27FC236}">
                <a16:creationId xmlns:a16="http://schemas.microsoft.com/office/drawing/2014/main" id="{1FC40666-0C59-C997-AF26-246F4EFD9A63}"/>
              </a:ext>
            </a:extLst>
          </p:cNvPr>
          <p:cNvGrpSpPr/>
          <p:nvPr userDrawn="1"/>
        </p:nvGrpSpPr>
        <p:grpSpPr>
          <a:xfrm>
            <a:off x="4117290" y="992947"/>
            <a:ext cx="2782011" cy="1420942"/>
            <a:chOff x="4117290" y="992947"/>
            <a:chExt cx="2782011" cy="1420942"/>
          </a:xfrm>
        </p:grpSpPr>
        <p:grpSp>
          <p:nvGrpSpPr>
            <p:cNvPr id="118" name="Google Shape;24;p40">
              <a:extLst>
                <a:ext uri="{FF2B5EF4-FFF2-40B4-BE49-F238E27FC236}">
                  <a16:creationId xmlns:a16="http://schemas.microsoft.com/office/drawing/2014/main" id="{9FD25D07-C315-0A48-F0D0-9EE618AF2EB3}"/>
                </a:ext>
              </a:extLst>
            </p:cNvPr>
            <p:cNvGrpSpPr/>
            <p:nvPr/>
          </p:nvGrpSpPr>
          <p:grpSpPr>
            <a:xfrm>
              <a:off x="4123411" y="1992416"/>
              <a:ext cx="2390265" cy="421473"/>
              <a:chOff x="4897134" y="4454262"/>
              <a:chExt cx="2390265" cy="421473"/>
            </a:xfrm>
          </p:grpSpPr>
          <p:sp>
            <p:nvSpPr>
              <p:cNvPr id="131" name="Google Shape;25;p40">
                <a:extLst>
                  <a:ext uri="{FF2B5EF4-FFF2-40B4-BE49-F238E27FC236}">
                    <a16:creationId xmlns:a16="http://schemas.microsoft.com/office/drawing/2014/main" id="{1E72BE3A-9276-AF02-D35D-E0800637EA50}"/>
                  </a:ext>
                </a:extLst>
              </p:cNvPr>
              <p:cNvSpPr/>
              <p:nvPr/>
            </p:nvSpPr>
            <p:spPr>
              <a:xfrm>
                <a:off x="4906753" y="4459071"/>
                <a:ext cx="107555" cy="160894"/>
              </a:xfrm>
              <a:custGeom>
                <a:avLst/>
                <a:gdLst/>
                <a:ahLst/>
                <a:cxnLst/>
                <a:rect l="l" t="t" r="r" b="b"/>
                <a:pathLst>
                  <a:path w="107555" h="160894" extrusionOk="0">
                    <a:moveTo>
                      <a:pt x="105807" y="22298"/>
                    </a:moveTo>
                    <a:lnTo>
                      <a:pt x="26233" y="22298"/>
                    </a:lnTo>
                    <a:lnTo>
                      <a:pt x="26233" y="66894"/>
                    </a:lnTo>
                    <a:lnTo>
                      <a:pt x="97937" y="66894"/>
                    </a:lnTo>
                    <a:lnTo>
                      <a:pt x="97937" y="89192"/>
                    </a:lnTo>
                    <a:lnTo>
                      <a:pt x="26233" y="89192"/>
                    </a:lnTo>
                    <a:lnTo>
                      <a:pt x="26233" y="137722"/>
                    </a:lnTo>
                    <a:lnTo>
                      <a:pt x="107555" y="137722"/>
                    </a:lnTo>
                    <a:lnTo>
                      <a:pt x="107555" y="160895"/>
                    </a:lnTo>
                    <a:lnTo>
                      <a:pt x="0" y="160895"/>
                    </a:lnTo>
                    <a:lnTo>
                      <a:pt x="0" y="0"/>
                    </a:lnTo>
                    <a:lnTo>
                      <a:pt x="105369" y="0"/>
                    </a:lnTo>
                    <a:lnTo>
                      <a:pt x="105369" y="2273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2" name="Google Shape;26;p40">
                <a:extLst>
                  <a:ext uri="{FF2B5EF4-FFF2-40B4-BE49-F238E27FC236}">
                    <a16:creationId xmlns:a16="http://schemas.microsoft.com/office/drawing/2014/main" id="{34350CCA-5961-16D1-F6CD-1879D6DBF632}"/>
                  </a:ext>
                </a:extLst>
              </p:cNvPr>
              <p:cNvSpPr/>
              <p:nvPr/>
            </p:nvSpPr>
            <p:spPr>
              <a:xfrm>
                <a:off x="5037043"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3" name="Google Shape;27;p40">
                <a:extLst>
                  <a:ext uri="{FF2B5EF4-FFF2-40B4-BE49-F238E27FC236}">
                    <a16:creationId xmlns:a16="http://schemas.microsoft.com/office/drawing/2014/main" id="{6359E99E-FA41-9B8E-7368-BF4DA174EFE3}"/>
                  </a:ext>
                </a:extLst>
              </p:cNvPr>
              <p:cNvSpPr/>
              <p:nvPr/>
            </p:nvSpPr>
            <p:spPr>
              <a:xfrm>
                <a:off x="5162525" y="4502792"/>
                <a:ext cx="107992" cy="166140"/>
              </a:xfrm>
              <a:custGeom>
                <a:avLst/>
                <a:gdLst/>
                <a:ahLst/>
                <a:cxnLst/>
                <a:rect l="l" t="t" r="r" b="b"/>
                <a:pathLst>
                  <a:path w="107992" h="166140" extrusionOk="0">
                    <a:moveTo>
                      <a:pt x="107555" y="104494"/>
                    </a:moveTo>
                    <a:cubicBezTo>
                      <a:pt x="107555" y="146029"/>
                      <a:pt x="88755" y="166141"/>
                      <a:pt x="46345" y="166141"/>
                    </a:cubicBezTo>
                    <a:cubicBezTo>
                      <a:pt x="3935" y="166141"/>
                      <a:pt x="7433" y="155211"/>
                      <a:pt x="1312" y="149964"/>
                    </a:cubicBezTo>
                    <a:lnTo>
                      <a:pt x="10930" y="129415"/>
                    </a:lnTo>
                    <a:cubicBezTo>
                      <a:pt x="15303" y="133787"/>
                      <a:pt x="26233" y="144718"/>
                      <a:pt x="45908" y="144718"/>
                    </a:cubicBezTo>
                    <a:cubicBezTo>
                      <a:pt x="65583" y="144718"/>
                      <a:pt x="82634" y="132913"/>
                      <a:pt x="82634" y="109303"/>
                    </a:cubicBezTo>
                    <a:lnTo>
                      <a:pt x="82634" y="105806"/>
                    </a:lnTo>
                    <a:lnTo>
                      <a:pt x="82197" y="105806"/>
                    </a:lnTo>
                    <a:cubicBezTo>
                      <a:pt x="79136" y="109741"/>
                      <a:pt x="70829" y="118922"/>
                      <a:pt x="48094" y="118922"/>
                    </a:cubicBezTo>
                    <a:cubicBezTo>
                      <a:pt x="25359" y="118922"/>
                      <a:pt x="0" y="100996"/>
                      <a:pt x="0" y="59898"/>
                    </a:cubicBezTo>
                    <a:cubicBezTo>
                      <a:pt x="0" y="18800"/>
                      <a:pt x="24047" y="0"/>
                      <a:pt x="49843" y="0"/>
                    </a:cubicBezTo>
                    <a:cubicBezTo>
                      <a:pt x="75639" y="0"/>
                      <a:pt x="80011" y="10493"/>
                      <a:pt x="83508" y="15302"/>
                    </a:cubicBezTo>
                    <a:lnTo>
                      <a:pt x="83946" y="15302"/>
                    </a:lnTo>
                    <a:lnTo>
                      <a:pt x="83946" y="3061"/>
                    </a:lnTo>
                    <a:lnTo>
                      <a:pt x="107993" y="3061"/>
                    </a:lnTo>
                    <a:lnTo>
                      <a:pt x="107993" y="104931"/>
                    </a:lnTo>
                    <a:close/>
                    <a:moveTo>
                      <a:pt x="55527" y="96624"/>
                    </a:moveTo>
                    <a:cubicBezTo>
                      <a:pt x="71266" y="96624"/>
                      <a:pt x="78699" y="88317"/>
                      <a:pt x="82197" y="83945"/>
                    </a:cubicBezTo>
                    <a:lnTo>
                      <a:pt x="82197" y="34540"/>
                    </a:lnTo>
                    <a:cubicBezTo>
                      <a:pt x="78262" y="29731"/>
                      <a:pt x="71266" y="21861"/>
                      <a:pt x="56401" y="21861"/>
                    </a:cubicBezTo>
                    <a:cubicBezTo>
                      <a:pt x="41536" y="21861"/>
                      <a:pt x="25359" y="32791"/>
                      <a:pt x="25359" y="59461"/>
                    </a:cubicBezTo>
                    <a:cubicBezTo>
                      <a:pt x="25359" y="86131"/>
                      <a:pt x="38038" y="97061"/>
                      <a:pt x="55527" y="9706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4" name="Google Shape;28;p40">
                <a:extLst>
                  <a:ext uri="{FF2B5EF4-FFF2-40B4-BE49-F238E27FC236}">
                    <a16:creationId xmlns:a16="http://schemas.microsoft.com/office/drawing/2014/main" id="{13EEBCA4-9E4A-9B1E-3FBB-B4442F686B2E}"/>
                  </a:ext>
                </a:extLst>
              </p:cNvPr>
              <p:cNvSpPr/>
              <p:nvPr/>
            </p:nvSpPr>
            <p:spPr>
              <a:xfrm>
                <a:off x="5299373" y="4462131"/>
                <a:ext cx="25795" cy="157396"/>
              </a:xfrm>
              <a:custGeom>
                <a:avLst/>
                <a:gdLst/>
                <a:ahLst/>
                <a:cxnLst/>
                <a:rect l="l" t="t" r="r" b="b"/>
                <a:pathLst>
                  <a:path w="25795" h="157396" extrusionOk="0">
                    <a:moveTo>
                      <a:pt x="25796" y="25796"/>
                    </a:moveTo>
                    <a:lnTo>
                      <a:pt x="0" y="25796"/>
                    </a:lnTo>
                    <a:lnTo>
                      <a:pt x="0" y="0"/>
                    </a:lnTo>
                    <a:lnTo>
                      <a:pt x="25796" y="0"/>
                    </a:lnTo>
                    <a:lnTo>
                      <a:pt x="25796" y="25796"/>
                    </a:lnTo>
                    <a:close/>
                    <a:moveTo>
                      <a:pt x="25359" y="157397"/>
                    </a:moveTo>
                    <a:lnTo>
                      <a:pt x="0" y="157397"/>
                    </a:lnTo>
                    <a:lnTo>
                      <a:pt x="0" y="43284"/>
                    </a:lnTo>
                    <a:lnTo>
                      <a:pt x="25359" y="43284"/>
                    </a:lnTo>
                    <a:lnTo>
                      <a:pt x="25359"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5" name="Google Shape;29;p40">
                <a:extLst>
                  <a:ext uri="{FF2B5EF4-FFF2-40B4-BE49-F238E27FC236}">
                    <a16:creationId xmlns:a16="http://schemas.microsoft.com/office/drawing/2014/main" id="{E86CE0DA-E05C-2625-8764-3C29CE81324C}"/>
                  </a:ext>
                </a:extLst>
              </p:cNvPr>
              <p:cNvSpPr/>
              <p:nvPr/>
            </p:nvSpPr>
            <p:spPr>
              <a:xfrm>
                <a:off x="5354463"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6" name="Google Shape;30;p40">
                <a:extLst>
                  <a:ext uri="{FF2B5EF4-FFF2-40B4-BE49-F238E27FC236}">
                    <a16:creationId xmlns:a16="http://schemas.microsoft.com/office/drawing/2014/main" id="{B5462F3B-CA09-A6C6-ED6A-44AB8135DAAF}"/>
                  </a:ext>
                </a:extLst>
              </p:cNvPr>
              <p:cNvSpPr/>
              <p:nvPr/>
            </p:nvSpPr>
            <p:spPr>
              <a:xfrm>
                <a:off x="5478632" y="4502792"/>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2" y="97936"/>
                    </a:cubicBezTo>
                    <a:cubicBezTo>
                      <a:pt x="80448" y="97936"/>
                      <a:pt x="88755" y="89192"/>
                      <a:pt x="92253" y="86131"/>
                    </a:cubicBezTo>
                    <a:lnTo>
                      <a:pt x="101434" y="104057"/>
                    </a:lnTo>
                    <a:cubicBezTo>
                      <a:pt x="96188" y="109303"/>
                      <a:pt x="82197" y="119796"/>
                      <a:pt x="55089" y="119796"/>
                    </a:cubicBezTo>
                    <a:cubicBezTo>
                      <a:pt x="27982" y="119796"/>
                      <a:pt x="0" y="100996"/>
                      <a:pt x="0" y="59898"/>
                    </a:cubicBezTo>
                    <a:cubicBezTo>
                      <a:pt x="0" y="18800"/>
                      <a:pt x="23610" y="437"/>
                      <a:pt x="53778" y="437"/>
                    </a:cubicBezTo>
                    <a:close/>
                    <a:moveTo>
                      <a:pt x="25359" y="48531"/>
                    </a:moveTo>
                    <a:lnTo>
                      <a:pt x="78262" y="48531"/>
                    </a:lnTo>
                    <a:cubicBezTo>
                      <a:pt x="78262" y="31042"/>
                      <a:pt x="69518" y="20986"/>
                      <a:pt x="53778" y="20986"/>
                    </a:cubicBezTo>
                    <a:cubicBezTo>
                      <a:pt x="38038" y="20986"/>
                      <a:pt x="27108" y="30168"/>
                      <a:pt x="25796"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7" name="Google Shape;31;p40">
                <a:extLst>
                  <a:ext uri="{FF2B5EF4-FFF2-40B4-BE49-F238E27FC236}">
                    <a16:creationId xmlns:a16="http://schemas.microsoft.com/office/drawing/2014/main" id="{48DE61B1-77DB-239A-6238-936EB09B2748}"/>
                  </a:ext>
                </a:extLst>
              </p:cNvPr>
              <p:cNvSpPr/>
              <p:nvPr/>
            </p:nvSpPr>
            <p:spPr>
              <a:xfrm>
                <a:off x="5596244" y="4502792"/>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1" y="97936"/>
                    </a:cubicBezTo>
                    <a:cubicBezTo>
                      <a:pt x="80448" y="97936"/>
                      <a:pt x="88755" y="89192"/>
                      <a:pt x="92253" y="86131"/>
                    </a:cubicBezTo>
                    <a:lnTo>
                      <a:pt x="101434" y="104057"/>
                    </a:lnTo>
                    <a:cubicBezTo>
                      <a:pt x="96188" y="109303"/>
                      <a:pt x="82197" y="119796"/>
                      <a:pt x="55089" y="119796"/>
                    </a:cubicBezTo>
                    <a:cubicBezTo>
                      <a:pt x="27982" y="119796"/>
                      <a:pt x="0" y="100996"/>
                      <a:pt x="0" y="59898"/>
                    </a:cubicBezTo>
                    <a:cubicBezTo>
                      <a:pt x="0" y="18800"/>
                      <a:pt x="23610" y="437"/>
                      <a:pt x="53778" y="437"/>
                    </a:cubicBezTo>
                    <a:close/>
                    <a:moveTo>
                      <a:pt x="24921" y="48531"/>
                    </a:moveTo>
                    <a:lnTo>
                      <a:pt x="77825" y="48531"/>
                    </a:lnTo>
                    <a:cubicBezTo>
                      <a:pt x="77825" y="31042"/>
                      <a:pt x="69080" y="20986"/>
                      <a:pt x="53340" y="20986"/>
                    </a:cubicBezTo>
                    <a:cubicBezTo>
                      <a:pt x="37601" y="20986"/>
                      <a:pt x="26670" y="30168"/>
                      <a:pt x="25359"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8" name="Google Shape;32;p40">
                <a:extLst>
                  <a:ext uri="{FF2B5EF4-FFF2-40B4-BE49-F238E27FC236}">
                    <a16:creationId xmlns:a16="http://schemas.microsoft.com/office/drawing/2014/main" id="{C6DF64A8-21B5-D6DC-E89F-75509F10F58B}"/>
                  </a:ext>
                </a:extLst>
              </p:cNvPr>
              <p:cNvSpPr/>
              <p:nvPr/>
            </p:nvSpPr>
            <p:spPr>
              <a:xfrm>
                <a:off x="5719976" y="4503667"/>
                <a:ext cx="61210" cy="116298"/>
              </a:xfrm>
              <a:custGeom>
                <a:avLst/>
                <a:gdLst/>
                <a:ahLst/>
                <a:cxnLst/>
                <a:rect l="l" t="t" r="r" b="b"/>
                <a:pathLst>
                  <a:path w="61210" h="116298" extrusionOk="0">
                    <a:moveTo>
                      <a:pt x="61210" y="21861"/>
                    </a:moveTo>
                    <a:cubicBezTo>
                      <a:pt x="59899" y="21861"/>
                      <a:pt x="58150" y="21861"/>
                      <a:pt x="55964" y="21861"/>
                    </a:cubicBezTo>
                    <a:cubicBezTo>
                      <a:pt x="39787" y="21861"/>
                      <a:pt x="30168" y="29730"/>
                      <a:pt x="25359" y="40224"/>
                    </a:cubicBezTo>
                    <a:lnTo>
                      <a:pt x="25359" y="116299"/>
                    </a:lnTo>
                    <a:lnTo>
                      <a:pt x="0" y="116299"/>
                    </a:lnTo>
                    <a:lnTo>
                      <a:pt x="0" y="2186"/>
                    </a:lnTo>
                    <a:lnTo>
                      <a:pt x="24047" y="2186"/>
                    </a:lnTo>
                    <a:lnTo>
                      <a:pt x="24047" y="19675"/>
                    </a:lnTo>
                    <a:lnTo>
                      <a:pt x="24484" y="19675"/>
                    </a:lnTo>
                    <a:cubicBezTo>
                      <a:pt x="28856" y="9619"/>
                      <a:pt x="37163" y="0"/>
                      <a:pt x="61210" y="0"/>
                    </a:cubicBezTo>
                    <a:lnTo>
                      <a:pt x="61210" y="2229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9" name="Google Shape;33;p40">
                <a:extLst>
                  <a:ext uri="{FF2B5EF4-FFF2-40B4-BE49-F238E27FC236}">
                    <a16:creationId xmlns:a16="http://schemas.microsoft.com/office/drawing/2014/main" id="{2E0206B6-7B46-68A7-F0B6-54DB40DD15A3}"/>
                  </a:ext>
                </a:extLst>
              </p:cNvPr>
              <p:cNvSpPr/>
              <p:nvPr/>
            </p:nvSpPr>
            <p:spPr>
              <a:xfrm>
                <a:off x="5799550" y="4462131"/>
                <a:ext cx="25795" cy="157396"/>
              </a:xfrm>
              <a:custGeom>
                <a:avLst/>
                <a:gdLst/>
                <a:ahLst/>
                <a:cxnLst/>
                <a:rect l="l" t="t" r="r" b="b"/>
                <a:pathLst>
                  <a:path w="25795" h="157396" extrusionOk="0">
                    <a:moveTo>
                      <a:pt x="25796" y="25796"/>
                    </a:moveTo>
                    <a:lnTo>
                      <a:pt x="0" y="25796"/>
                    </a:lnTo>
                    <a:lnTo>
                      <a:pt x="0" y="0"/>
                    </a:lnTo>
                    <a:lnTo>
                      <a:pt x="25796" y="0"/>
                    </a:lnTo>
                    <a:lnTo>
                      <a:pt x="25796" y="25796"/>
                    </a:lnTo>
                    <a:close/>
                    <a:moveTo>
                      <a:pt x="25359" y="157397"/>
                    </a:moveTo>
                    <a:lnTo>
                      <a:pt x="0" y="157397"/>
                    </a:lnTo>
                    <a:lnTo>
                      <a:pt x="0" y="43284"/>
                    </a:lnTo>
                    <a:lnTo>
                      <a:pt x="25359" y="43284"/>
                    </a:lnTo>
                    <a:lnTo>
                      <a:pt x="25359"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0" name="Google Shape;34;p40">
                <a:extLst>
                  <a:ext uri="{FF2B5EF4-FFF2-40B4-BE49-F238E27FC236}">
                    <a16:creationId xmlns:a16="http://schemas.microsoft.com/office/drawing/2014/main" id="{034BCD44-5434-5110-159D-04286A5D45C6}"/>
                  </a:ext>
                </a:extLst>
              </p:cNvPr>
              <p:cNvSpPr/>
              <p:nvPr/>
            </p:nvSpPr>
            <p:spPr>
              <a:xfrm>
                <a:off x="5854639"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1" name="Google Shape;35;p40">
                <a:extLst>
                  <a:ext uri="{FF2B5EF4-FFF2-40B4-BE49-F238E27FC236}">
                    <a16:creationId xmlns:a16="http://schemas.microsoft.com/office/drawing/2014/main" id="{AF507C75-A2E2-35BB-0BE8-341F98C25604}"/>
                  </a:ext>
                </a:extLst>
              </p:cNvPr>
              <p:cNvSpPr/>
              <p:nvPr/>
            </p:nvSpPr>
            <p:spPr>
              <a:xfrm>
                <a:off x="5980120" y="4502792"/>
                <a:ext cx="107992" cy="166140"/>
              </a:xfrm>
              <a:custGeom>
                <a:avLst/>
                <a:gdLst/>
                <a:ahLst/>
                <a:cxnLst/>
                <a:rect l="l" t="t" r="r" b="b"/>
                <a:pathLst>
                  <a:path w="107992" h="166140" extrusionOk="0">
                    <a:moveTo>
                      <a:pt x="107555" y="104494"/>
                    </a:moveTo>
                    <a:cubicBezTo>
                      <a:pt x="107555" y="146029"/>
                      <a:pt x="88755" y="166141"/>
                      <a:pt x="46345" y="166141"/>
                    </a:cubicBezTo>
                    <a:cubicBezTo>
                      <a:pt x="3935" y="166141"/>
                      <a:pt x="7433" y="155211"/>
                      <a:pt x="1312" y="149964"/>
                    </a:cubicBezTo>
                    <a:lnTo>
                      <a:pt x="10930" y="129415"/>
                    </a:lnTo>
                    <a:cubicBezTo>
                      <a:pt x="15303" y="133787"/>
                      <a:pt x="26233" y="144718"/>
                      <a:pt x="45908" y="144718"/>
                    </a:cubicBezTo>
                    <a:cubicBezTo>
                      <a:pt x="65583" y="144718"/>
                      <a:pt x="82634" y="132913"/>
                      <a:pt x="82634" y="109303"/>
                    </a:cubicBezTo>
                    <a:lnTo>
                      <a:pt x="82634" y="105806"/>
                    </a:lnTo>
                    <a:lnTo>
                      <a:pt x="82197" y="105806"/>
                    </a:lnTo>
                    <a:cubicBezTo>
                      <a:pt x="79136" y="109741"/>
                      <a:pt x="70829" y="118922"/>
                      <a:pt x="48094" y="118922"/>
                    </a:cubicBezTo>
                    <a:cubicBezTo>
                      <a:pt x="25359" y="118922"/>
                      <a:pt x="0" y="100996"/>
                      <a:pt x="0" y="59898"/>
                    </a:cubicBezTo>
                    <a:cubicBezTo>
                      <a:pt x="0" y="18800"/>
                      <a:pt x="24047" y="0"/>
                      <a:pt x="49843" y="0"/>
                    </a:cubicBezTo>
                    <a:cubicBezTo>
                      <a:pt x="75639" y="0"/>
                      <a:pt x="80011" y="10493"/>
                      <a:pt x="83508" y="15302"/>
                    </a:cubicBezTo>
                    <a:lnTo>
                      <a:pt x="83946" y="15302"/>
                    </a:lnTo>
                    <a:lnTo>
                      <a:pt x="83946" y="3061"/>
                    </a:lnTo>
                    <a:lnTo>
                      <a:pt x="107993" y="3061"/>
                    </a:lnTo>
                    <a:lnTo>
                      <a:pt x="107993" y="104931"/>
                    </a:lnTo>
                    <a:close/>
                    <a:moveTo>
                      <a:pt x="55527" y="96624"/>
                    </a:moveTo>
                    <a:cubicBezTo>
                      <a:pt x="71266" y="96624"/>
                      <a:pt x="78699" y="88317"/>
                      <a:pt x="82197" y="83945"/>
                    </a:cubicBezTo>
                    <a:lnTo>
                      <a:pt x="82197" y="34540"/>
                    </a:lnTo>
                    <a:cubicBezTo>
                      <a:pt x="78262" y="29731"/>
                      <a:pt x="71266" y="21861"/>
                      <a:pt x="56401" y="21861"/>
                    </a:cubicBezTo>
                    <a:cubicBezTo>
                      <a:pt x="41536" y="21861"/>
                      <a:pt x="25359" y="32791"/>
                      <a:pt x="25359" y="59461"/>
                    </a:cubicBezTo>
                    <a:cubicBezTo>
                      <a:pt x="25359" y="86131"/>
                      <a:pt x="38038" y="97061"/>
                      <a:pt x="55527" y="9706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2" name="Google Shape;36;p40">
                <a:extLst>
                  <a:ext uri="{FF2B5EF4-FFF2-40B4-BE49-F238E27FC236}">
                    <a16:creationId xmlns:a16="http://schemas.microsoft.com/office/drawing/2014/main" id="{479A2058-1363-5E9D-DB3B-0CA1D4CFCF78}"/>
                  </a:ext>
                </a:extLst>
              </p:cNvPr>
              <p:cNvSpPr/>
              <p:nvPr/>
            </p:nvSpPr>
            <p:spPr>
              <a:xfrm>
                <a:off x="6178617" y="4459071"/>
                <a:ext cx="107555" cy="160894"/>
              </a:xfrm>
              <a:custGeom>
                <a:avLst/>
                <a:gdLst/>
                <a:ahLst/>
                <a:cxnLst/>
                <a:rect l="l" t="t" r="r" b="b"/>
                <a:pathLst>
                  <a:path w="107555" h="160894" extrusionOk="0">
                    <a:moveTo>
                      <a:pt x="105806" y="22298"/>
                    </a:moveTo>
                    <a:lnTo>
                      <a:pt x="26233" y="22298"/>
                    </a:lnTo>
                    <a:lnTo>
                      <a:pt x="26233" y="66894"/>
                    </a:lnTo>
                    <a:lnTo>
                      <a:pt x="97936" y="66894"/>
                    </a:lnTo>
                    <a:lnTo>
                      <a:pt x="97936" y="89192"/>
                    </a:lnTo>
                    <a:lnTo>
                      <a:pt x="26233" y="89192"/>
                    </a:lnTo>
                    <a:lnTo>
                      <a:pt x="26233" y="137722"/>
                    </a:lnTo>
                    <a:lnTo>
                      <a:pt x="107555" y="137722"/>
                    </a:lnTo>
                    <a:lnTo>
                      <a:pt x="107555" y="160895"/>
                    </a:lnTo>
                    <a:lnTo>
                      <a:pt x="0" y="160895"/>
                    </a:lnTo>
                    <a:lnTo>
                      <a:pt x="0" y="0"/>
                    </a:lnTo>
                    <a:lnTo>
                      <a:pt x="105369" y="0"/>
                    </a:lnTo>
                    <a:lnTo>
                      <a:pt x="105369" y="2273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37;p40">
                <a:extLst>
                  <a:ext uri="{FF2B5EF4-FFF2-40B4-BE49-F238E27FC236}">
                    <a16:creationId xmlns:a16="http://schemas.microsoft.com/office/drawing/2014/main" id="{118D2EE1-EB9F-60B4-6DB0-A35AE1F42C79}"/>
                  </a:ext>
                </a:extLst>
              </p:cNvPr>
              <p:cNvSpPr/>
              <p:nvPr/>
            </p:nvSpPr>
            <p:spPr>
              <a:xfrm>
                <a:off x="6299726" y="4454262"/>
                <a:ext cx="107992" cy="168326"/>
              </a:xfrm>
              <a:custGeom>
                <a:avLst/>
                <a:gdLst/>
                <a:ahLst/>
                <a:cxnLst/>
                <a:rect l="l" t="t" r="r" b="b"/>
                <a:pathLst>
                  <a:path w="107992" h="168326" extrusionOk="0">
                    <a:moveTo>
                      <a:pt x="107556" y="165266"/>
                    </a:moveTo>
                    <a:lnTo>
                      <a:pt x="83509" y="165266"/>
                    </a:lnTo>
                    <a:lnTo>
                      <a:pt x="83509" y="153024"/>
                    </a:lnTo>
                    <a:lnTo>
                      <a:pt x="83071" y="153024"/>
                    </a:lnTo>
                    <a:cubicBezTo>
                      <a:pt x="80011" y="157397"/>
                      <a:pt x="71704" y="168327"/>
                      <a:pt x="48531" y="168327"/>
                    </a:cubicBezTo>
                    <a:cubicBezTo>
                      <a:pt x="25359" y="168327"/>
                      <a:pt x="0" y="149089"/>
                      <a:pt x="0" y="108429"/>
                    </a:cubicBezTo>
                    <a:cubicBezTo>
                      <a:pt x="0" y="67768"/>
                      <a:pt x="23173" y="48531"/>
                      <a:pt x="50717" y="48531"/>
                    </a:cubicBezTo>
                    <a:cubicBezTo>
                      <a:pt x="78262" y="48531"/>
                      <a:pt x="79136" y="57275"/>
                      <a:pt x="82197" y="60773"/>
                    </a:cubicBezTo>
                    <a:lnTo>
                      <a:pt x="82634" y="60773"/>
                    </a:lnTo>
                    <a:lnTo>
                      <a:pt x="82634" y="0"/>
                    </a:lnTo>
                    <a:lnTo>
                      <a:pt x="107993" y="0"/>
                    </a:lnTo>
                    <a:lnTo>
                      <a:pt x="107993" y="165266"/>
                    </a:lnTo>
                    <a:close/>
                    <a:moveTo>
                      <a:pt x="55964" y="145592"/>
                    </a:moveTo>
                    <a:cubicBezTo>
                      <a:pt x="72141" y="145592"/>
                      <a:pt x="79136" y="137722"/>
                      <a:pt x="82634" y="133350"/>
                    </a:cubicBezTo>
                    <a:lnTo>
                      <a:pt x="82634" y="83070"/>
                    </a:lnTo>
                    <a:cubicBezTo>
                      <a:pt x="78699" y="78261"/>
                      <a:pt x="72141" y="70391"/>
                      <a:pt x="56401" y="70391"/>
                    </a:cubicBezTo>
                    <a:cubicBezTo>
                      <a:pt x="40661" y="70391"/>
                      <a:pt x="25796" y="81759"/>
                      <a:pt x="25796" y="107554"/>
                    </a:cubicBezTo>
                    <a:cubicBezTo>
                      <a:pt x="25796" y="133350"/>
                      <a:pt x="38912" y="146029"/>
                      <a:pt x="55964" y="146029"/>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4" name="Google Shape;38;p40">
                <a:extLst>
                  <a:ext uri="{FF2B5EF4-FFF2-40B4-BE49-F238E27FC236}">
                    <a16:creationId xmlns:a16="http://schemas.microsoft.com/office/drawing/2014/main" id="{02AE8169-78BC-2ADC-E7F0-C0F0B989EE8D}"/>
                  </a:ext>
                </a:extLst>
              </p:cNvPr>
              <p:cNvSpPr/>
              <p:nvPr/>
            </p:nvSpPr>
            <p:spPr>
              <a:xfrm>
                <a:off x="6436138" y="4505853"/>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9" y="116736"/>
                    </a:cubicBezTo>
                    <a:cubicBezTo>
                      <a:pt x="17052" y="116736"/>
                      <a:pt x="0" y="103182"/>
                      <a:pt x="0" y="70391"/>
                    </a:cubicBezTo>
                    <a:lnTo>
                      <a:pt x="0" y="0"/>
                    </a:lnTo>
                    <a:lnTo>
                      <a:pt x="25359" y="0"/>
                    </a:lnTo>
                    <a:lnTo>
                      <a:pt x="25359" y="65582"/>
                    </a:lnTo>
                    <a:cubicBezTo>
                      <a:pt x="25359" y="87005"/>
                      <a:pt x="33229" y="94875"/>
                      <a:pt x="49843" y="94875"/>
                    </a:cubicBezTo>
                    <a:cubicBezTo>
                      <a:pt x="66457" y="94875"/>
                      <a:pt x="72578" y="87005"/>
                      <a:pt x="76950" y="82196"/>
                    </a:cubicBezTo>
                    <a:lnTo>
                      <a:pt x="76950" y="0"/>
                    </a:lnTo>
                    <a:lnTo>
                      <a:pt x="102309" y="0"/>
                    </a:lnTo>
                    <a:lnTo>
                      <a:pt x="102309" y="114113"/>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5" name="Google Shape;39;p40">
                <a:extLst>
                  <a:ext uri="{FF2B5EF4-FFF2-40B4-BE49-F238E27FC236}">
                    <a16:creationId xmlns:a16="http://schemas.microsoft.com/office/drawing/2014/main" id="{9EA4C5DD-1475-92D9-8EBE-A76CA9A8C2B6}"/>
                  </a:ext>
                </a:extLst>
              </p:cNvPr>
              <p:cNvSpPr/>
              <p:nvPr/>
            </p:nvSpPr>
            <p:spPr>
              <a:xfrm>
                <a:off x="6560745" y="4502792"/>
                <a:ext cx="96187" cy="119359"/>
              </a:xfrm>
              <a:custGeom>
                <a:avLst/>
                <a:gdLst/>
                <a:ahLst/>
                <a:cxnLst/>
                <a:rect l="l" t="t" r="r" b="b"/>
                <a:pathLst>
                  <a:path w="96187" h="119359" extrusionOk="0">
                    <a:moveTo>
                      <a:pt x="87006" y="29293"/>
                    </a:moveTo>
                    <a:cubicBezTo>
                      <a:pt x="82197" y="26233"/>
                      <a:pt x="75201" y="21424"/>
                      <a:pt x="62522" y="21424"/>
                    </a:cubicBezTo>
                    <a:cubicBezTo>
                      <a:pt x="42410" y="21424"/>
                      <a:pt x="25796" y="32791"/>
                      <a:pt x="25796" y="58587"/>
                    </a:cubicBezTo>
                    <a:cubicBezTo>
                      <a:pt x="25796" y="84382"/>
                      <a:pt x="39350" y="97061"/>
                      <a:pt x="60336" y="97061"/>
                    </a:cubicBezTo>
                    <a:cubicBezTo>
                      <a:pt x="81323" y="97061"/>
                      <a:pt x="83509" y="92252"/>
                      <a:pt x="87881" y="89629"/>
                    </a:cubicBezTo>
                    <a:lnTo>
                      <a:pt x="94876" y="109303"/>
                    </a:lnTo>
                    <a:cubicBezTo>
                      <a:pt x="89192" y="113238"/>
                      <a:pt x="77387" y="119359"/>
                      <a:pt x="56401" y="119359"/>
                    </a:cubicBezTo>
                    <a:cubicBezTo>
                      <a:pt x="23172" y="119359"/>
                      <a:pt x="0" y="100996"/>
                      <a:pt x="0" y="59898"/>
                    </a:cubicBezTo>
                    <a:cubicBezTo>
                      <a:pt x="0" y="18800"/>
                      <a:pt x="29731" y="0"/>
                      <a:pt x="59899" y="0"/>
                    </a:cubicBezTo>
                    <a:cubicBezTo>
                      <a:pt x="90067" y="0"/>
                      <a:pt x="89630" y="5684"/>
                      <a:pt x="96188" y="10493"/>
                    </a:cubicBezTo>
                    <a:lnTo>
                      <a:pt x="87443" y="29731"/>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40;p40">
                <a:extLst>
                  <a:ext uri="{FF2B5EF4-FFF2-40B4-BE49-F238E27FC236}">
                    <a16:creationId xmlns:a16="http://schemas.microsoft.com/office/drawing/2014/main" id="{FB8D47A2-4235-00F0-A671-89D420F3E6A4}"/>
                  </a:ext>
                </a:extLst>
              </p:cNvPr>
              <p:cNvSpPr/>
              <p:nvPr/>
            </p:nvSpPr>
            <p:spPr>
              <a:xfrm>
                <a:off x="6669174" y="4502355"/>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4"/>
                      <a:pt x="44159" y="21424"/>
                    </a:cubicBezTo>
                    <a:cubicBezTo>
                      <a:pt x="27108" y="21424"/>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2" y="108866"/>
                      <a:pt x="58587" y="119359"/>
                      <a:pt x="35852" y="119359"/>
                    </a:cubicBezTo>
                    <a:cubicBezTo>
                      <a:pt x="13117" y="119359"/>
                      <a:pt x="0" y="105806"/>
                      <a:pt x="0" y="85256"/>
                    </a:cubicBezTo>
                    <a:cubicBezTo>
                      <a:pt x="0" y="64707"/>
                      <a:pt x="19238" y="49842"/>
                      <a:pt x="50717" y="49842"/>
                    </a:cubicBezTo>
                    <a:close/>
                    <a:moveTo>
                      <a:pt x="41536" y="99247"/>
                    </a:moveTo>
                    <a:cubicBezTo>
                      <a:pt x="57713" y="99247"/>
                      <a:pt x="65145" y="91378"/>
                      <a:pt x="68206" y="87880"/>
                    </a:cubicBezTo>
                    <a:lnTo>
                      <a:pt x="68206" y="68642"/>
                    </a:lnTo>
                    <a:cubicBezTo>
                      <a:pt x="63834" y="68642"/>
                      <a:pt x="59024" y="68205"/>
                      <a:pt x="51592" y="68205"/>
                    </a:cubicBezTo>
                    <a:cubicBezTo>
                      <a:pt x="32791" y="68205"/>
                      <a:pt x="24047" y="73452"/>
                      <a:pt x="24047" y="83945"/>
                    </a:cubicBezTo>
                    <a:cubicBezTo>
                      <a:pt x="24047" y="94438"/>
                      <a:pt x="29731" y="99247"/>
                      <a:pt x="41536"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7" name="Google Shape;41;p40">
                <a:extLst>
                  <a:ext uri="{FF2B5EF4-FFF2-40B4-BE49-F238E27FC236}">
                    <a16:creationId xmlns:a16="http://schemas.microsoft.com/office/drawing/2014/main" id="{AD7FF0CC-A237-A1ED-EBE4-A3D442000BB4}"/>
                  </a:ext>
                </a:extLst>
              </p:cNvPr>
              <p:cNvSpPr/>
              <p:nvPr/>
            </p:nvSpPr>
            <p:spPr>
              <a:xfrm>
                <a:off x="6779791" y="4479183"/>
                <a:ext cx="70391" cy="142094"/>
              </a:xfrm>
              <a:custGeom>
                <a:avLst/>
                <a:gdLst/>
                <a:ahLst/>
                <a:cxnLst/>
                <a:rect l="l" t="t" r="r" b="b"/>
                <a:pathLst>
                  <a:path w="70391" h="142094" extrusionOk="0">
                    <a:moveTo>
                      <a:pt x="70392" y="46782"/>
                    </a:moveTo>
                    <a:lnTo>
                      <a:pt x="40661" y="46782"/>
                    </a:lnTo>
                    <a:lnTo>
                      <a:pt x="40661" y="97936"/>
                    </a:lnTo>
                    <a:cubicBezTo>
                      <a:pt x="40661" y="116298"/>
                      <a:pt x="47219" y="120234"/>
                      <a:pt x="59461" y="120234"/>
                    </a:cubicBezTo>
                    <a:cubicBezTo>
                      <a:pt x="71703" y="120234"/>
                      <a:pt x="68206" y="119359"/>
                      <a:pt x="69955" y="118485"/>
                    </a:cubicBezTo>
                    <a:lnTo>
                      <a:pt x="69955" y="139471"/>
                    </a:lnTo>
                    <a:cubicBezTo>
                      <a:pt x="67769" y="140345"/>
                      <a:pt x="62085" y="142094"/>
                      <a:pt x="53778" y="142094"/>
                    </a:cubicBezTo>
                    <a:cubicBezTo>
                      <a:pt x="31042" y="142094"/>
                      <a:pt x="15303" y="133350"/>
                      <a:pt x="15303" y="100559"/>
                    </a:cubicBezTo>
                    <a:lnTo>
                      <a:pt x="15303" y="46344"/>
                    </a:lnTo>
                    <a:lnTo>
                      <a:pt x="0" y="46344"/>
                    </a:lnTo>
                    <a:lnTo>
                      <a:pt x="0" y="25795"/>
                    </a:lnTo>
                    <a:lnTo>
                      <a:pt x="15303" y="25795"/>
                    </a:lnTo>
                    <a:lnTo>
                      <a:pt x="15303" y="0"/>
                    </a:lnTo>
                    <a:lnTo>
                      <a:pt x="40661" y="0"/>
                    </a:lnTo>
                    <a:lnTo>
                      <a:pt x="40661" y="25795"/>
                    </a:lnTo>
                    <a:lnTo>
                      <a:pt x="70392" y="25795"/>
                    </a:lnTo>
                    <a:lnTo>
                      <a:pt x="70392" y="46344"/>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8" name="Google Shape;42;p40">
                <a:extLst>
                  <a:ext uri="{FF2B5EF4-FFF2-40B4-BE49-F238E27FC236}">
                    <a16:creationId xmlns:a16="http://schemas.microsoft.com/office/drawing/2014/main" id="{C31147E3-6DA1-71E9-855F-0AEEF73B315F}"/>
                  </a:ext>
                </a:extLst>
              </p:cNvPr>
              <p:cNvSpPr/>
              <p:nvPr/>
            </p:nvSpPr>
            <p:spPr>
              <a:xfrm>
                <a:off x="6872043" y="4462131"/>
                <a:ext cx="25795" cy="157396"/>
              </a:xfrm>
              <a:custGeom>
                <a:avLst/>
                <a:gdLst/>
                <a:ahLst/>
                <a:cxnLst/>
                <a:rect l="l" t="t" r="r" b="b"/>
                <a:pathLst>
                  <a:path w="25795" h="157396" extrusionOk="0">
                    <a:moveTo>
                      <a:pt x="25796" y="25796"/>
                    </a:moveTo>
                    <a:lnTo>
                      <a:pt x="0" y="25796"/>
                    </a:lnTo>
                    <a:lnTo>
                      <a:pt x="0" y="0"/>
                    </a:lnTo>
                    <a:lnTo>
                      <a:pt x="25796" y="0"/>
                    </a:lnTo>
                    <a:lnTo>
                      <a:pt x="25796" y="25796"/>
                    </a:lnTo>
                    <a:close/>
                    <a:moveTo>
                      <a:pt x="25359" y="157397"/>
                    </a:moveTo>
                    <a:lnTo>
                      <a:pt x="0" y="157397"/>
                    </a:lnTo>
                    <a:lnTo>
                      <a:pt x="0" y="43284"/>
                    </a:lnTo>
                    <a:lnTo>
                      <a:pt x="25359" y="43284"/>
                    </a:lnTo>
                    <a:lnTo>
                      <a:pt x="25359"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9" name="Google Shape;43;p40">
                <a:extLst>
                  <a:ext uri="{FF2B5EF4-FFF2-40B4-BE49-F238E27FC236}">
                    <a16:creationId xmlns:a16="http://schemas.microsoft.com/office/drawing/2014/main" id="{098FA559-F3C5-6727-6A8E-2CCC43C47382}"/>
                  </a:ext>
                </a:extLst>
              </p:cNvPr>
              <p:cNvSpPr/>
              <p:nvPr/>
            </p:nvSpPr>
            <p:spPr>
              <a:xfrm>
                <a:off x="6920574" y="4502355"/>
                <a:ext cx="111927" cy="119796"/>
              </a:xfrm>
              <a:custGeom>
                <a:avLst/>
                <a:gdLst/>
                <a:ahLst/>
                <a:cxnLst/>
                <a:rect l="l" t="t" r="r" b="b"/>
                <a:pathLst>
                  <a:path w="111927" h="119796" extrusionOk="0">
                    <a:moveTo>
                      <a:pt x="55964" y="119796"/>
                    </a:moveTo>
                    <a:cubicBezTo>
                      <a:pt x="25796" y="119796"/>
                      <a:pt x="0" y="100996"/>
                      <a:pt x="0" y="59898"/>
                    </a:cubicBezTo>
                    <a:cubicBezTo>
                      <a:pt x="0" y="18800"/>
                      <a:pt x="26233" y="0"/>
                      <a:pt x="55964" y="0"/>
                    </a:cubicBezTo>
                    <a:cubicBezTo>
                      <a:pt x="85695" y="0"/>
                      <a:pt x="111928" y="18800"/>
                      <a:pt x="111928" y="59898"/>
                    </a:cubicBezTo>
                    <a:cubicBezTo>
                      <a:pt x="111928" y="100996"/>
                      <a:pt x="85695" y="119796"/>
                      <a:pt x="55964" y="119796"/>
                    </a:cubicBezTo>
                    <a:close/>
                    <a:moveTo>
                      <a:pt x="55964" y="22298"/>
                    </a:moveTo>
                    <a:cubicBezTo>
                      <a:pt x="38475" y="22298"/>
                      <a:pt x="25359" y="34103"/>
                      <a:pt x="25359" y="60335"/>
                    </a:cubicBezTo>
                    <a:cubicBezTo>
                      <a:pt x="25359" y="86568"/>
                      <a:pt x="38038" y="97936"/>
                      <a:pt x="55964" y="97936"/>
                    </a:cubicBezTo>
                    <a:cubicBezTo>
                      <a:pt x="73890" y="97936"/>
                      <a:pt x="86132" y="86131"/>
                      <a:pt x="86132" y="60335"/>
                    </a:cubicBezTo>
                    <a:cubicBezTo>
                      <a:pt x="86132" y="34540"/>
                      <a:pt x="73453" y="22298"/>
                      <a:pt x="55964" y="22298"/>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0" name="Google Shape;44;p40">
                <a:extLst>
                  <a:ext uri="{FF2B5EF4-FFF2-40B4-BE49-F238E27FC236}">
                    <a16:creationId xmlns:a16="http://schemas.microsoft.com/office/drawing/2014/main" id="{C43638BB-F4F6-524A-06C8-09402488C4AA}"/>
                  </a:ext>
                </a:extLst>
              </p:cNvPr>
              <p:cNvSpPr/>
              <p:nvPr/>
            </p:nvSpPr>
            <p:spPr>
              <a:xfrm>
                <a:off x="7054363" y="4502355"/>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1"/>
                    </a:lnTo>
                    <a:lnTo>
                      <a:pt x="24047" y="3061"/>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1" name="Google Shape;45;p40">
                <a:extLst>
                  <a:ext uri="{FF2B5EF4-FFF2-40B4-BE49-F238E27FC236}">
                    <a16:creationId xmlns:a16="http://schemas.microsoft.com/office/drawing/2014/main" id="{A5B5A383-A940-889A-8DD0-E834E24B087F}"/>
                  </a:ext>
                </a:extLst>
              </p:cNvPr>
              <p:cNvSpPr/>
              <p:nvPr/>
            </p:nvSpPr>
            <p:spPr>
              <a:xfrm>
                <a:off x="4897134" y="4706096"/>
                <a:ext cx="71000" cy="166578"/>
              </a:xfrm>
              <a:custGeom>
                <a:avLst/>
                <a:gdLst/>
                <a:ahLst/>
                <a:cxnLst/>
                <a:rect l="l" t="t" r="r" b="b"/>
                <a:pathLst>
                  <a:path w="71000" h="166578" extrusionOk="0">
                    <a:moveTo>
                      <a:pt x="69955" y="73015"/>
                    </a:moveTo>
                    <a:lnTo>
                      <a:pt x="40661" y="73015"/>
                    </a:lnTo>
                    <a:lnTo>
                      <a:pt x="40661" y="166578"/>
                    </a:lnTo>
                    <a:lnTo>
                      <a:pt x="15303" y="166578"/>
                    </a:lnTo>
                    <a:lnTo>
                      <a:pt x="15303" y="73015"/>
                    </a:lnTo>
                    <a:lnTo>
                      <a:pt x="0" y="73015"/>
                    </a:lnTo>
                    <a:lnTo>
                      <a:pt x="0" y="52466"/>
                    </a:lnTo>
                    <a:lnTo>
                      <a:pt x="15303" y="52466"/>
                    </a:lnTo>
                    <a:lnTo>
                      <a:pt x="15303" y="42410"/>
                    </a:lnTo>
                    <a:cubicBezTo>
                      <a:pt x="15303" y="12679"/>
                      <a:pt x="33228" y="0"/>
                      <a:pt x="56401" y="0"/>
                    </a:cubicBezTo>
                    <a:cubicBezTo>
                      <a:pt x="79573" y="0"/>
                      <a:pt x="67769" y="1312"/>
                      <a:pt x="69517" y="1749"/>
                    </a:cubicBezTo>
                    <a:lnTo>
                      <a:pt x="69517" y="22735"/>
                    </a:lnTo>
                    <a:cubicBezTo>
                      <a:pt x="67769" y="22298"/>
                      <a:pt x="65145" y="21424"/>
                      <a:pt x="59899" y="21424"/>
                    </a:cubicBezTo>
                    <a:cubicBezTo>
                      <a:pt x="48094" y="21424"/>
                      <a:pt x="40224" y="26233"/>
                      <a:pt x="40224" y="42410"/>
                    </a:cubicBezTo>
                    <a:lnTo>
                      <a:pt x="40224" y="52466"/>
                    </a:lnTo>
                    <a:lnTo>
                      <a:pt x="69517" y="52466"/>
                    </a:lnTo>
                    <a:lnTo>
                      <a:pt x="69517" y="7301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2" name="Google Shape;46;p40">
                <a:extLst>
                  <a:ext uri="{FF2B5EF4-FFF2-40B4-BE49-F238E27FC236}">
                    <a16:creationId xmlns:a16="http://schemas.microsoft.com/office/drawing/2014/main" id="{9DBE096E-B871-4235-DAFA-7F78C7FB7339}"/>
                  </a:ext>
                </a:extLst>
              </p:cNvPr>
              <p:cNvSpPr/>
              <p:nvPr/>
            </p:nvSpPr>
            <p:spPr>
              <a:xfrm>
                <a:off x="4974084" y="4755501"/>
                <a:ext cx="111927" cy="119796"/>
              </a:xfrm>
              <a:custGeom>
                <a:avLst/>
                <a:gdLst/>
                <a:ahLst/>
                <a:cxnLst/>
                <a:rect l="l" t="t" r="r" b="b"/>
                <a:pathLst>
                  <a:path w="111927" h="119796" extrusionOk="0">
                    <a:moveTo>
                      <a:pt x="55964" y="119796"/>
                    </a:moveTo>
                    <a:cubicBezTo>
                      <a:pt x="25796" y="119796"/>
                      <a:pt x="0" y="100996"/>
                      <a:pt x="0" y="59898"/>
                    </a:cubicBezTo>
                    <a:cubicBezTo>
                      <a:pt x="0" y="18800"/>
                      <a:pt x="26233" y="0"/>
                      <a:pt x="55964" y="0"/>
                    </a:cubicBezTo>
                    <a:cubicBezTo>
                      <a:pt x="85695" y="0"/>
                      <a:pt x="111928" y="18800"/>
                      <a:pt x="111928" y="59898"/>
                    </a:cubicBezTo>
                    <a:cubicBezTo>
                      <a:pt x="111928" y="100996"/>
                      <a:pt x="85695" y="119796"/>
                      <a:pt x="55964" y="119796"/>
                    </a:cubicBezTo>
                    <a:close/>
                    <a:moveTo>
                      <a:pt x="55964" y="22298"/>
                    </a:moveTo>
                    <a:cubicBezTo>
                      <a:pt x="38475" y="22298"/>
                      <a:pt x="25359" y="34103"/>
                      <a:pt x="25359" y="60335"/>
                    </a:cubicBezTo>
                    <a:cubicBezTo>
                      <a:pt x="25359" y="86568"/>
                      <a:pt x="38038" y="97936"/>
                      <a:pt x="55964" y="97936"/>
                    </a:cubicBezTo>
                    <a:cubicBezTo>
                      <a:pt x="73890" y="97936"/>
                      <a:pt x="86132" y="86131"/>
                      <a:pt x="86132" y="60335"/>
                    </a:cubicBezTo>
                    <a:cubicBezTo>
                      <a:pt x="86132" y="34540"/>
                      <a:pt x="73453" y="22298"/>
                      <a:pt x="55964" y="22298"/>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3" name="Google Shape;47;p40">
                <a:extLst>
                  <a:ext uri="{FF2B5EF4-FFF2-40B4-BE49-F238E27FC236}">
                    <a16:creationId xmlns:a16="http://schemas.microsoft.com/office/drawing/2014/main" id="{FB68C8CD-EC89-2A30-A58E-092A0395C320}"/>
                  </a:ext>
                </a:extLst>
              </p:cNvPr>
              <p:cNvSpPr/>
              <p:nvPr/>
            </p:nvSpPr>
            <p:spPr>
              <a:xfrm>
                <a:off x="5108310" y="4756813"/>
                <a:ext cx="61210" cy="116298"/>
              </a:xfrm>
              <a:custGeom>
                <a:avLst/>
                <a:gdLst/>
                <a:ahLst/>
                <a:cxnLst/>
                <a:rect l="l" t="t" r="r" b="b"/>
                <a:pathLst>
                  <a:path w="61210" h="116298" extrusionOk="0">
                    <a:moveTo>
                      <a:pt x="61210" y="21861"/>
                    </a:moveTo>
                    <a:cubicBezTo>
                      <a:pt x="59899" y="21861"/>
                      <a:pt x="58150" y="21861"/>
                      <a:pt x="55964" y="21861"/>
                    </a:cubicBezTo>
                    <a:cubicBezTo>
                      <a:pt x="39787" y="21861"/>
                      <a:pt x="30168" y="29730"/>
                      <a:pt x="25359" y="40224"/>
                    </a:cubicBezTo>
                    <a:lnTo>
                      <a:pt x="25359" y="116298"/>
                    </a:lnTo>
                    <a:lnTo>
                      <a:pt x="0" y="116298"/>
                    </a:lnTo>
                    <a:lnTo>
                      <a:pt x="0" y="2186"/>
                    </a:lnTo>
                    <a:lnTo>
                      <a:pt x="24047" y="2186"/>
                    </a:lnTo>
                    <a:lnTo>
                      <a:pt x="24047" y="19675"/>
                    </a:lnTo>
                    <a:lnTo>
                      <a:pt x="24484" y="19675"/>
                    </a:lnTo>
                    <a:cubicBezTo>
                      <a:pt x="28856" y="9619"/>
                      <a:pt x="37163" y="0"/>
                      <a:pt x="61210" y="0"/>
                    </a:cubicBezTo>
                    <a:lnTo>
                      <a:pt x="61210" y="2229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4" name="Google Shape;48;p40">
                <a:extLst>
                  <a:ext uri="{FF2B5EF4-FFF2-40B4-BE49-F238E27FC236}">
                    <a16:creationId xmlns:a16="http://schemas.microsoft.com/office/drawing/2014/main" id="{57756FD3-5138-B296-C6CD-58FEF8DC1BED}"/>
                  </a:ext>
                </a:extLst>
              </p:cNvPr>
              <p:cNvSpPr/>
              <p:nvPr/>
            </p:nvSpPr>
            <p:spPr>
              <a:xfrm>
                <a:off x="5242972" y="4755501"/>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3"/>
                      <a:pt x="44159" y="21423"/>
                    </a:cubicBezTo>
                    <a:cubicBezTo>
                      <a:pt x="27108" y="21423"/>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1" y="108866"/>
                      <a:pt x="58587" y="119359"/>
                      <a:pt x="35852" y="119359"/>
                    </a:cubicBezTo>
                    <a:cubicBezTo>
                      <a:pt x="13117" y="119359"/>
                      <a:pt x="0" y="105805"/>
                      <a:pt x="0" y="85256"/>
                    </a:cubicBezTo>
                    <a:cubicBezTo>
                      <a:pt x="0" y="64707"/>
                      <a:pt x="19238" y="49842"/>
                      <a:pt x="50717" y="49842"/>
                    </a:cubicBezTo>
                    <a:close/>
                    <a:moveTo>
                      <a:pt x="41973" y="99247"/>
                    </a:moveTo>
                    <a:cubicBezTo>
                      <a:pt x="58150" y="99247"/>
                      <a:pt x="65583" y="91377"/>
                      <a:pt x="68643" y="87880"/>
                    </a:cubicBezTo>
                    <a:lnTo>
                      <a:pt x="68643" y="68642"/>
                    </a:lnTo>
                    <a:cubicBezTo>
                      <a:pt x="64271" y="68642"/>
                      <a:pt x="59462" y="68205"/>
                      <a:pt x="52029" y="68205"/>
                    </a:cubicBezTo>
                    <a:cubicBezTo>
                      <a:pt x="33229" y="68205"/>
                      <a:pt x="24484" y="73452"/>
                      <a:pt x="24484" y="83945"/>
                    </a:cubicBezTo>
                    <a:cubicBezTo>
                      <a:pt x="24484" y="94438"/>
                      <a:pt x="30168" y="99247"/>
                      <a:pt x="42410"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5" name="Google Shape;49;p40">
                <a:extLst>
                  <a:ext uri="{FF2B5EF4-FFF2-40B4-BE49-F238E27FC236}">
                    <a16:creationId xmlns:a16="http://schemas.microsoft.com/office/drawing/2014/main" id="{54D89169-0F21-8AB1-7CE9-8B8D42F60B14}"/>
                  </a:ext>
                </a:extLst>
              </p:cNvPr>
              <p:cNvSpPr/>
              <p:nvPr/>
            </p:nvSpPr>
            <p:spPr>
              <a:xfrm>
                <a:off x="5419171" y="4709157"/>
                <a:ext cx="116299" cy="166578"/>
              </a:xfrm>
              <a:custGeom>
                <a:avLst/>
                <a:gdLst/>
                <a:ahLst/>
                <a:cxnLst/>
                <a:rect l="l" t="t" r="r" b="b"/>
                <a:pathLst>
                  <a:path w="116299" h="166578" extrusionOk="0">
                    <a:moveTo>
                      <a:pt x="100560" y="35852"/>
                    </a:moveTo>
                    <a:cubicBezTo>
                      <a:pt x="94439" y="31916"/>
                      <a:pt x="80885" y="22735"/>
                      <a:pt x="59899" y="22735"/>
                    </a:cubicBezTo>
                    <a:cubicBezTo>
                      <a:pt x="38912" y="22735"/>
                      <a:pt x="28419" y="28419"/>
                      <a:pt x="28419" y="41535"/>
                    </a:cubicBezTo>
                    <a:cubicBezTo>
                      <a:pt x="28419" y="54652"/>
                      <a:pt x="40224" y="61210"/>
                      <a:pt x="69517" y="70391"/>
                    </a:cubicBezTo>
                    <a:cubicBezTo>
                      <a:pt x="98811" y="80010"/>
                      <a:pt x="116300" y="93564"/>
                      <a:pt x="116300" y="119359"/>
                    </a:cubicBezTo>
                    <a:cubicBezTo>
                      <a:pt x="116300" y="145155"/>
                      <a:pt x="94876" y="166578"/>
                      <a:pt x="56401" y="166578"/>
                    </a:cubicBezTo>
                    <a:cubicBezTo>
                      <a:pt x="17926" y="166578"/>
                      <a:pt x="8744" y="155648"/>
                      <a:pt x="0" y="149090"/>
                    </a:cubicBezTo>
                    <a:lnTo>
                      <a:pt x="10056" y="126792"/>
                    </a:lnTo>
                    <a:cubicBezTo>
                      <a:pt x="16177" y="131601"/>
                      <a:pt x="31042" y="142969"/>
                      <a:pt x="56401" y="142969"/>
                    </a:cubicBezTo>
                    <a:cubicBezTo>
                      <a:pt x="81760" y="142969"/>
                      <a:pt x="90067" y="136410"/>
                      <a:pt x="90067" y="121982"/>
                    </a:cubicBezTo>
                    <a:cubicBezTo>
                      <a:pt x="90067" y="107555"/>
                      <a:pt x="79573" y="100122"/>
                      <a:pt x="51154" y="90940"/>
                    </a:cubicBezTo>
                    <a:cubicBezTo>
                      <a:pt x="22735" y="81322"/>
                      <a:pt x="3060" y="70829"/>
                      <a:pt x="3060" y="43284"/>
                    </a:cubicBezTo>
                    <a:cubicBezTo>
                      <a:pt x="3060" y="15740"/>
                      <a:pt x="25796" y="0"/>
                      <a:pt x="59899" y="0"/>
                    </a:cubicBezTo>
                    <a:cubicBezTo>
                      <a:pt x="94002" y="0"/>
                      <a:pt x="102746" y="9619"/>
                      <a:pt x="110616" y="14865"/>
                    </a:cubicBezTo>
                    <a:lnTo>
                      <a:pt x="100997" y="3585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6" name="Google Shape;50;p40">
                <a:extLst>
                  <a:ext uri="{FF2B5EF4-FFF2-40B4-BE49-F238E27FC236}">
                    <a16:creationId xmlns:a16="http://schemas.microsoft.com/office/drawing/2014/main" id="{E698EE43-F0DE-829B-936F-BEB1A5B05D24}"/>
                  </a:ext>
                </a:extLst>
              </p:cNvPr>
              <p:cNvSpPr/>
              <p:nvPr/>
            </p:nvSpPr>
            <p:spPr>
              <a:xfrm>
                <a:off x="5556894" y="4758999"/>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8" y="116736"/>
                    </a:cubicBezTo>
                    <a:cubicBezTo>
                      <a:pt x="17051" y="116736"/>
                      <a:pt x="0" y="103182"/>
                      <a:pt x="0" y="70391"/>
                    </a:cubicBezTo>
                    <a:lnTo>
                      <a:pt x="0" y="0"/>
                    </a:lnTo>
                    <a:lnTo>
                      <a:pt x="25359" y="0"/>
                    </a:lnTo>
                    <a:lnTo>
                      <a:pt x="25359" y="65582"/>
                    </a:lnTo>
                    <a:cubicBezTo>
                      <a:pt x="25359" y="87005"/>
                      <a:pt x="33228" y="94875"/>
                      <a:pt x="49843" y="94875"/>
                    </a:cubicBezTo>
                    <a:cubicBezTo>
                      <a:pt x="66457" y="94875"/>
                      <a:pt x="72578" y="87005"/>
                      <a:pt x="76950" y="82196"/>
                    </a:cubicBezTo>
                    <a:lnTo>
                      <a:pt x="76950" y="0"/>
                    </a:lnTo>
                    <a:lnTo>
                      <a:pt x="102309" y="0"/>
                    </a:lnTo>
                    <a:lnTo>
                      <a:pt x="102309" y="11411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7" name="Google Shape;51;p40">
                <a:extLst>
                  <a:ext uri="{FF2B5EF4-FFF2-40B4-BE49-F238E27FC236}">
                    <a16:creationId xmlns:a16="http://schemas.microsoft.com/office/drawing/2014/main" id="{B873FB39-3760-0ED3-DB15-2DC2393426A0}"/>
                  </a:ext>
                </a:extLst>
              </p:cNvPr>
              <p:cNvSpPr/>
              <p:nvPr/>
            </p:nvSpPr>
            <p:spPr>
              <a:xfrm>
                <a:off x="5680627" y="4756813"/>
                <a:ext cx="85694" cy="118921"/>
              </a:xfrm>
              <a:custGeom>
                <a:avLst/>
                <a:gdLst/>
                <a:ahLst/>
                <a:cxnLst/>
                <a:rect l="l" t="t" r="r" b="b"/>
                <a:pathLst>
                  <a:path w="85694" h="118921" extrusionOk="0">
                    <a:moveTo>
                      <a:pt x="74327" y="29293"/>
                    </a:moveTo>
                    <a:cubicBezTo>
                      <a:pt x="68643" y="25795"/>
                      <a:pt x="58587" y="19675"/>
                      <a:pt x="44159" y="19675"/>
                    </a:cubicBezTo>
                    <a:cubicBezTo>
                      <a:pt x="29731" y="19675"/>
                      <a:pt x="25796" y="23609"/>
                      <a:pt x="25796" y="30168"/>
                    </a:cubicBezTo>
                    <a:cubicBezTo>
                      <a:pt x="25796" y="36726"/>
                      <a:pt x="30168" y="41098"/>
                      <a:pt x="52029" y="48093"/>
                    </a:cubicBezTo>
                    <a:cubicBezTo>
                      <a:pt x="73015" y="54652"/>
                      <a:pt x="85695" y="64270"/>
                      <a:pt x="85695" y="83070"/>
                    </a:cubicBezTo>
                    <a:cubicBezTo>
                      <a:pt x="85695" y="101871"/>
                      <a:pt x="70392" y="118922"/>
                      <a:pt x="41973" y="118922"/>
                    </a:cubicBezTo>
                    <a:cubicBezTo>
                      <a:pt x="13554" y="118922"/>
                      <a:pt x="5684" y="110615"/>
                      <a:pt x="0" y="106243"/>
                    </a:cubicBezTo>
                    <a:lnTo>
                      <a:pt x="8744" y="85694"/>
                    </a:lnTo>
                    <a:cubicBezTo>
                      <a:pt x="13991" y="90066"/>
                      <a:pt x="24484" y="97936"/>
                      <a:pt x="41536" y="97936"/>
                    </a:cubicBezTo>
                    <a:cubicBezTo>
                      <a:pt x="58587" y="97936"/>
                      <a:pt x="61210" y="92689"/>
                      <a:pt x="61210" y="85694"/>
                    </a:cubicBezTo>
                    <a:cubicBezTo>
                      <a:pt x="61210" y="78698"/>
                      <a:pt x="57275" y="74326"/>
                      <a:pt x="36289" y="67331"/>
                    </a:cubicBezTo>
                    <a:cubicBezTo>
                      <a:pt x="15303" y="59898"/>
                      <a:pt x="2623" y="52028"/>
                      <a:pt x="2623" y="31916"/>
                    </a:cubicBezTo>
                    <a:cubicBezTo>
                      <a:pt x="2623" y="11805"/>
                      <a:pt x="19238" y="0"/>
                      <a:pt x="44159" y="0"/>
                    </a:cubicBezTo>
                    <a:cubicBezTo>
                      <a:pt x="69080" y="0"/>
                      <a:pt x="76950" y="6995"/>
                      <a:pt x="82634" y="10930"/>
                    </a:cubicBezTo>
                    <a:lnTo>
                      <a:pt x="74327" y="3016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8" name="Google Shape;52;p40">
                <a:extLst>
                  <a:ext uri="{FF2B5EF4-FFF2-40B4-BE49-F238E27FC236}">
                    <a16:creationId xmlns:a16="http://schemas.microsoft.com/office/drawing/2014/main" id="{2641A9D1-FBD9-7B20-7F72-AE7E99E52F49}"/>
                  </a:ext>
                </a:extLst>
              </p:cNvPr>
              <p:cNvSpPr/>
              <p:nvPr/>
            </p:nvSpPr>
            <p:spPr>
              <a:xfrm>
                <a:off x="5778563" y="4732329"/>
                <a:ext cx="70391" cy="142094"/>
              </a:xfrm>
              <a:custGeom>
                <a:avLst/>
                <a:gdLst/>
                <a:ahLst/>
                <a:cxnLst/>
                <a:rect l="l" t="t" r="r" b="b"/>
                <a:pathLst>
                  <a:path w="70391" h="142094" extrusionOk="0">
                    <a:moveTo>
                      <a:pt x="70392" y="46782"/>
                    </a:moveTo>
                    <a:lnTo>
                      <a:pt x="40661" y="46782"/>
                    </a:lnTo>
                    <a:lnTo>
                      <a:pt x="40661" y="97936"/>
                    </a:lnTo>
                    <a:cubicBezTo>
                      <a:pt x="40661" y="116299"/>
                      <a:pt x="47220" y="120234"/>
                      <a:pt x="59462" y="120234"/>
                    </a:cubicBezTo>
                    <a:cubicBezTo>
                      <a:pt x="71704" y="120234"/>
                      <a:pt x="68206" y="119359"/>
                      <a:pt x="69955" y="118485"/>
                    </a:cubicBezTo>
                    <a:lnTo>
                      <a:pt x="69955" y="139471"/>
                    </a:lnTo>
                    <a:cubicBezTo>
                      <a:pt x="67769" y="140345"/>
                      <a:pt x="62085" y="142094"/>
                      <a:pt x="53778" y="142094"/>
                    </a:cubicBezTo>
                    <a:cubicBezTo>
                      <a:pt x="31042" y="142094"/>
                      <a:pt x="15303" y="133350"/>
                      <a:pt x="15303" y="100559"/>
                    </a:cubicBezTo>
                    <a:lnTo>
                      <a:pt x="15303" y="46345"/>
                    </a:lnTo>
                    <a:lnTo>
                      <a:pt x="0" y="46345"/>
                    </a:lnTo>
                    <a:lnTo>
                      <a:pt x="0" y="25796"/>
                    </a:lnTo>
                    <a:lnTo>
                      <a:pt x="15303" y="25796"/>
                    </a:lnTo>
                    <a:lnTo>
                      <a:pt x="15303" y="0"/>
                    </a:lnTo>
                    <a:lnTo>
                      <a:pt x="40661" y="0"/>
                    </a:lnTo>
                    <a:lnTo>
                      <a:pt x="40661" y="25796"/>
                    </a:lnTo>
                    <a:lnTo>
                      <a:pt x="70392" y="25796"/>
                    </a:lnTo>
                    <a:lnTo>
                      <a:pt x="70392" y="4634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9" name="Google Shape;53;p40">
                <a:extLst>
                  <a:ext uri="{FF2B5EF4-FFF2-40B4-BE49-F238E27FC236}">
                    <a16:creationId xmlns:a16="http://schemas.microsoft.com/office/drawing/2014/main" id="{FA06724A-6578-97E0-0A1D-C3B2DB48B890}"/>
                  </a:ext>
                </a:extLst>
              </p:cNvPr>
              <p:cNvSpPr/>
              <p:nvPr/>
            </p:nvSpPr>
            <p:spPr>
              <a:xfrm>
                <a:off x="5865132" y="4755501"/>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3"/>
                      <a:pt x="44159" y="21423"/>
                    </a:cubicBezTo>
                    <a:cubicBezTo>
                      <a:pt x="27107" y="21423"/>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1" y="108866"/>
                      <a:pt x="58587" y="119359"/>
                      <a:pt x="35852" y="119359"/>
                    </a:cubicBezTo>
                    <a:cubicBezTo>
                      <a:pt x="13117" y="119359"/>
                      <a:pt x="0" y="105805"/>
                      <a:pt x="0" y="85256"/>
                    </a:cubicBezTo>
                    <a:cubicBezTo>
                      <a:pt x="0" y="64707"/>
                      <a:pt x="19238" y="49842"/>
                      <a:pt x="50717" y="49842"/>
                    </a:cubicBezTo>
                    <a:close/>
                    <a:moveTo>
                      <a:pt x="41973" y="99247"/>
                    </a:moveTo>
                    <a:cubicBezTo>
                      <a:pt x="58150" y="99247"/>
                      <a:pt x="65583" y="91377"/>
                      <a:pt x="68643" y="87880"/>
                    </a:cubicBezTo>
                    <a:lnTo>
                      <a:pt x="68643" y="68642"/>
                    </a:lnTo>
                    <a:cubicBezTo>
                      <a:pt x="64271" y="68642"/>
                      <a:pt x="59461" y="68205"/>
                      <a:pt x="52029" y="68205"/>
                    </a:cubicBezTo>
                    <a:cubicBezTo>
                      <a:pt x="33228" y="68205"/>
                      <a:pt x="24484" y="73452"/>
                      <a:pt x="24484" y="83945"/>
                    </a:cubicBezTo>
                    <a:cubicBezTo>
                      <a:pt x="24484" y="94438"/>
                      <a:pt x="30168" y="99247"/>
                      <a:pt x="42410"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0" name="Google Shape;54;p40">
                <a:extLst>
                  <a:ext uri="{FF2B5EF4-FFF2-40B4-BE49-F238E27FC236}">
                    <a16:creationId xmlns:a16="http://schemas.microsoft.com/office/drawing/2014/main" id="{2112D6C3-16D5-E7C4-44A9-24D981DAE451}"/>
                  </a:ext>
                </a:extLst>
              </p:cNvPr>
              <p:cNvSpPr/>
              <p:nvPr/>
            </p:nvSpPr>
            <p:spPr>
              <a:xfrm>
                <a:off x="5987553" y="4715278"/>
                <a:ext cx="25795" cy="157396"/>
              </a:xfrm>
              <a:custGeom>
                <a:avLst/>
                <a:gdLst/>
                <a:ahLst/>
                <a:cxnLst/>
                <a:rect l="l" t="t" r="r" b="b"/>
                <a:pathLst>
                  <a:path w="25795" h="157396" extrusionOk="0">
                    <a:moveTo>
                      <a:pt x="25796" y="25795"/>
                    </a:moveTo>
                    <a:lnTo>
                      <a:pt x="0" y="25795"/>
                    </a:lnTo>
                    <a:lnTo>
                      <a:pt x="0" y="0"/>
                    </a:lnTo>
                    <a:lnTo>
                      <a:pt x="25796" y="0"/>
                    </a:lnTo>
                    <a:lnTo>
                      <a:pt x="25796" y="25795"/>
                    </a:lnTo>
                    <a:close/>
                    <a:moveTo>
                      <a:pt x="25796" y="157397"/>
                    </a:moveTo>
                    <a:lnTo>
                      <a:pt x="437" y="157397"/>
                    </a:lnTo>
                    <a:lnTo>
                      <a:pt x="437" y="43284"/>
                    </a:lnTo>
                    <a:lnTo>
                      <a:pt x="25796" y="43284"/>
                    </a:lnTo>
                    <a:lnTo>
                      <a:pt x="25796" y="157397"/>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1" name="Google Shape;55;p40">
                <a:extLst>
                  <a:ext uri="{FF2B5EF4-FFF2-40B4-BE49-F238E27FC236}">
                    <a16:creationId xmlns:a16="http://schemas.microsoft.com/office/drawing/2014/main" id="{85F89D8D-A6DE-4C06-28A1-8EADB9D08EDB}"/>
                  </a:ext>
                </a:extLst>
              </p:cNvPr>
              <p:cNvSpPr/>
              <p:nvPr/>
            </p:nvSpPr>
            <p:spPr>
              <a:xfrm>
                <a:off x="6042642" y="4755501"/>
                <a:ext cx="102746" cy="117172"/>
              </a:xfrm>
              <a:custGeom>
                <a:avLst/>
                <a:gdLst/>
                <a:ahLst/>
                <a:cxnLst/>
                <a:rect l="l" t="t" r="r" b="b"/>
                <a:pathLst>
                  <a:path w="102746" h="117172" extrusionOk="0">
                    <a:moveTo>
                      <a:pt x="24047" y="15302"/>
                    </a:moveTo>
                    <a:lnTo>
                      <a:pt x="24484" y="15302"/>
                    </a:lnTo>
                    <a:cubicBezTo>
                      <a:pt x="29294" y="10056"/>
                      <a:pt x="39787" y="0"/>
                      <a:pt x="61648" y="0"/>
                    </a:cubicBezTo>
                    <a:cubicBezTo>
                      <a:pt x="83508" y="0"/>
                      <a:pt x="102746" y="13991"/>
                      <a:pt x="102746" y="46344"/>
                    </a:cubicBezTo>
                    <a:lnTo>
                      <a:pt x="102746" y="116736"/>
                    </a:lnTo>
                    <a:lnTo>
                      <a:pt x="77387" y="116736"/>
                    </a:lnTo>
                    <a:lnTo>
                      <a:pt x="77387" y="51154"/>
                    </a:lnTo>
                    <a:cubicBezTo>
                      <a:pt x="77387" y="30168"/>
                      <a:pt x="69080" y="21861"/>
                      <a:pt x="52466" y="21861"/>
                    </a:cubicBezTo>
                    <a:cubicBezTo>
                      <a:pt x="35852" y="21861"/>
                      <a:pt x="29731" y="29293"/>
                      <a:pt x="25359" y="34540"/>
                    </a:cubicBezTo>
                    <a:lnTo>
                      <a:pt x="25359" y="117173"/>
                    </a:lnTo>
                    <a:lnTo>
                      <a:pt x="0" y="117173"/>
                    </a:lnTo>
                    <a:lnTo>
                      <a:pt x="0" y="3060"/>
                    </a:lnTo>
                    <a:lnTo>
                      <a:pt x="24047" y="3060"/>
                    </a:lnTo>
                    <a:lnTo>
                      <a:pt x="24047" y="1530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2" name="Google Shape;56;p40">
                <a:extLst>
                  <a:ext uri="{FF2B5EF4-FFF2-40B4-BE49-F238E27FC236}">
                    <a16:creationId xmlns:a16="http://schemas.microsoft.com/office/drawing/2014/main" id="{C71A5E29-E061-0738-E8DE-FB2986FB5F73}"/>
                  </a:ext>
                </a:extLst>
              </p:cNvPr>
              <p:cNvSpPr/>
              <p:nvPr/>
            </p:nvSpPr>
            <p:spPr>
              <a:xfrm>
                <a:off x="6169435" y="4755501"/>
                <a:ext cx="94001" cy="119359"/>
              </a:xfrm>
              <a:custGeom>
                <a:avLst/>
                <a:gdLst/>
                <a:ahLst/>
                <a:cxnLst/>
                <a:rect l="l" t="t" r="r" b="b"/>
                <a:pathLst>
                  <a:path w="94001" h="119359" extrusionOk="0">
                    <a:moveTo>
                      <a:pt x="49843" y="50279"/>
                    </a:moveTo>
                    <a:cubicBezTo>
                      <a:pt x="58150" y="50279"/>
                      <a:pt x="64708" y="50717"/>
                      <a:pt x="68643" y="51154"/>
                    </a:cubicBezTo>
                    <a:lnTo>
                      <a:pt x="68643" y="48531"/>
                    </a:lnTo>
                    <a:cubicBezTo>
                      <a:pt x="68643" y="30168"/>
                      <a:pt x="61210" y="21423"/>
                      <a:pt x="44159" y="21423"/>
                    </a:cubicBezTo>
                    <a:cubicBezTo>
                      <a:pt x="27108" y="21423"/>
                      <a:pt x="16177" y="29730"/>
                      <a:pt x="10930" y="34977"/>
                    </a:cubicBezTo>
                    <a:lnTo>
                      <a:pt x="874" y="18363"/>
                    </a:lnTo>
                    <a:cubicBezTo>
                      <a:pt x="7433" y="11367"/>
                      <a:pt x="21861" y="0"/>
                      <a:pt x="48094" y="0"/>
                    </a:cubicBezTo>
                    <a:cubicBezTo>
                      <a:pt x="74327" y="0"/>
                      <a:pt x="94002" y="17926"/>
                      <a:pt x="94002" y="48968"/>
                    </a:cubicBezTo>
                    <a:lnTo>
                      <a:pt x="94002" y="116736"/>
                    </a:lnTo>
                    <a:lnTo>
                      <a:pt x="70392" y="116736"/>
                    </a:lnTo>
                    <a:lnTo>
                      <a:pt x="70392" y="104494"/>
                    </a:lnTo>
                    <a:lnTo>
                      <a:pt x="70392" y="104494"/>
                    </a:lnTo>
                    <a:cubicBezTo>
                      <a:pt x="67332" y="108866"/>
                      <a:pt x="58587" y="119359"/>
                      <a:pt x="35852" y="119359"/>
                    </a:cubicBezTo>
                    <a:cubicBezTo>
                      <a:pt x="13117" y="119359"/>
                      <a:pt x="0" y="105805"/>
                      <a:pt x="0" y="85256"/>
                    </a:cubicBezTo>
                    <a:cubicBezTo>
                      <a:pt x="0" y="64707"/>
                      <a:pt x="19238" y="49842"/>
                      <a:pt x="50717" y="49842"/>
                    </a:cubicBezTo>
                    <a:close/>
                    <a:moveTo>
                      <a:pt x="41973" y="99247"/>
                    </a:moveTo>
                    <a:cubicBezTo>
                      <a:pt x="58150" y="99247"/>
                      <a:pt x="65583" y="91377"/>
                      <a:pt x="68643" y="87880"/>
                    </a:cubicBezTo>
                    <a:lnTo>
                      <a:pt x="68643" y="68642"/>
                    </a:lnTo>
                    <a:cubicBezTo>
                      <a:pt x="64271" y="68642"/>
                      <a:pt x="59462" y="68205"/>
                      <a:pt x="52029" y="68205"/>
                    </a:cubicBezTo>
                    <a:cubicBezTo>
                      <a:pt x="33229" y="68205"/>
                      <a:pt x="24484" y="73452"/>
                      <a:pt x="24484" y="83945"/>
                    </a:cubicBezTo>
                    <a:cubicBezTo>
                      <a:pt x="24484" y="94438"/>
                      <a:pt x="30168" y="99247"/>
                      <a:pt x="41973" y="9924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3" name="Google Shape;57;p40">
                <a:extLst>
                  <a:ext uri="{FF2B5EF4-FFF2-40B4-BE49-F238E27FC236}">
                    <a16:creationId xmlns:a16="http://schemas.microsoft.com/office/drawing/2014/main" id="{440F2CFC-5363-AF87-FB81-579919F72C25}"/>
                  </a:ext>
                </a:extLst>
              </p:cNvPr>
              <p:cNvSpPr/>
              <p:nvPr/>
            </p:nvSpPr>
            <p:spPr>
              <a:xfrm>
                <a:off x="6291419" y="4706970"/>
                <a:ext cx="106680" cy="168326"/>
              </a:xfrm>
              <a:custGeom>
                <a:avLst/>
                <a:gdLst/>
                <a:ahLst/>
                <a:cxnLst/>
                <a:rect l="l" t="t" r="r" b="b"/>
                <a:pathLst>
                  <a:path w="106680" h="168326" extrusionOk="0">
                    <a:moveTo>
                      <a:pt x="57713" y="168327"/>
                    </a:moveTo>
                    <a:cubicBezTo>
                      <a:pt x="36726" y="168327"/>
                      <a:pt x="28419" y="158708"/>
                      <a:pt x="24484" y="153024"/>
                    </a:cubicBezTo>
                    <a:lnTo>
                      <a:pt x="24047" y="153024"/>
                    </a:lnTo>
                    <a:lnTo>
                      <a:pt x="24047" y="165266"/>
                    </a:lnTo>
                    <a:lnTo>
                      <a:pt x="0" y="165266"/>
                    </a:lnTo>
                    <a:lnTo>
                      <a:pt x="0" y="0"/>
                    </a:lnTo>
                    <a:lnTo>
                      <a:pt x="25359" y="0"/>
                    </a:lnTo>
                    <a:lnTo>
                      <a:pt x="25359" y="60773"/>
                    </a:lnTo>
                    <a:lnTo>
                      <a:pt x="25796" y="60773"/>
                    </a:lnTo>
                    <a:cubicBezTo>
                      <a:pt x="30168" y="56401"/>
                      <a:pt x="39787" y="48531"/>
                      <a:pt x="59899" y="48531"/>
                    </a:cubicBezTo>
                    <a:cubicBezTo>
                      <a:pt x="80011" y="48531"/>
                      <a:pt x="106681" y="67768"/>
                      <a:pt x="106681" y="106243"/>
                    </a:cubicBezTo>
                    <a:cubicBezTo>
                      <a:pt x="106681" y="144718"/>
                      <a:pt x="86132" y="168327"/>
                      <a:pt x="57713" y="168327"/>
                    </a:cubicBezTo>
                    <a:close/>
                    <a:moveTo>
                      <a:pt x="52466" y="70829"/>
                    </a:moveTo>
                    <a:cubicBezTo>
                      <a:pt x="38475" y="70829"/>
                      <a:pt x="29294" y="78261"/>
                      <a:pt x="25359" y="83508"/>
                    </a:cubicBezTo>
                    <a:lnTo>
                      <a:pt x="25359" y="133787"/>
                    </a:lnTo>
                    <a:cubicBezTo>
                      <a:pt x="29731" y="139034"/>
                      <a:pt x="37601" y="146466"/>
                      <a:pt x="51592" y="146466"/>
                    </a:cubicBezTo>
                    <a:cubicBezTo>
                      <a:pt x="65583" y="146466"/>
                      <a:pt x="81322" y="134224"/>
                      <a:pt x="81322" y="108429"/>
                    </a:cubicBezTo>
                    <a:cubicBezTo>
                      <a:pt x="81322" y="82633"/>
                      <a:pt x="69955" y="70829"/>
                      <a:pt x="52466" y="70829"/>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4" name="Google Shape;58;p40">
                <a:extLst>
                  <a:ext uri="{FF2B5EF4-FFF2-40B4-BE49-F238E27FC236}">
                    <a16:creationId xmlns:a16="http://schemas.microsoft.com/office/drawing/2014/main" id="{4F4BACE7-6DE5-0540-FB20-6B797BDCD633}"/>
                  </a:ext>
                </a:extLst>
              </p:cNvPr>
              <p:cNvSpPr/>
              <p:nvPr/>
            </p:nvSpPr>
            <p:spPr>
              <a:xfrm>
                <a:off x="6422147" y="4707408"/>
                <a:ext cx="25358" cy="165266"/>
              </a:xfrm>
              <a:custGeom>
                <a:avLst/>
                <a:gdLst/>
                <a:ahLst/>
                <a:cxnLst/>
                <a:rect l="l" t="t" r="r" b="b"/>
                <a:pathLst>
                  <a:path w="25358" h="165266" extrusionOk="0">
                    <a:moveTo>
                      <a:pt x="25359" y="165266"/>
                    </a:moveTo>
                    <a:lnTo>
                      <a:pt x="0" y="165266"/>
                    </a:lnTo>
                    <a:lnTo>
                      <a:pt x="0" y="0"/>
                    </a:lnTo>
                    <a:lnTo>
                      <a:pt x="25359" y="0"/>
                    </a:lnTo>
                    <a:lnTo>
                      <a:pt x="25359" y="165266"/>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5" name="Google Shape;59;p40">
                <a:extLst>
                  <a:ext uri="{FF2B5EF4-FFF2-40B4-BE49-F238E27FC236}">
                    <a16:creationId xmlns:a16="http://schemas.microsoft.com/office/drawing/2014/main" id="{D2D002B4-B50D-3F73-2F70-FBBD0C129E7F}"/>
                  </a:ext>
                </a:extLst>
              </p:cNvPr>
              <p:cNvSpPr/>
              <p:nvPr/>
            </p:nvSpPr>
            <p:spPr>
              <a:xfrm>
                <a:off x="6470678" y="4755938"/>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1" y="97936"/>
                    </a:cubicBezTo>
                    <a:cubicBezTo>
                      <a:pt x="80448" y="97936"/>
                      <a:pt x="88755" y="89192"/>
                      <a:pt x="92253" y="86131"/>
                    </a:cubicBezTo>
                    <a:lnTo>
                      <a:pt x="101434" y="104057"/>
                    </a:lnTo>
                    <a:cubicBezTo>
                      <a:pt x="96188" y="109303"/>
                      <a:pt x="82197" y="119796"/>
                      <a:pt x="55089" y="119796"/>
                    </a:cubicBezTo>
                    <a:cubicBezTo>
                      <a:pt x="27982" y="119796"/>
                      <a:pt x="0" y="100996"/>
                      <a:pt x="0" y="59898"/>
                    </a:cubicBezTo>
                    <a:cubicBezTo>
                      <a:pt x="0" y="18800"/>
                      <a:pt x="23610" y="437"/>
                      <a:pt x="53778" y="437"/>
                    </a:cubicBezTo>
                    <a:close/>
                    <a:moveTo>
                      <a:pt x="25359" y="48531"/>
                    </a:moveTo>
                    <a:lnTo>
                      <a:pt x="78262" y="48531"/>
                    </a:lnTo>
                    <a:cubicBezTo>
                      <a:pt x="78262" y="31042"/>
                      <a:pt x="69517" y="20986"/>
                      <a:pt x="53778" y="20986"/>
                    </a:cubicBezTo>
                    <a:cubicBezTo>
                      <a:pt x="38038" y="20986"/>
                      <a:pt x="27108" y="30168"/>
                      <a:pt x="25796"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6" name="Google Shape;60;p40">
                <a:extLst>
                  <a:ext uri="{FF2B5EF4-FFF2-40B4-BE49-F238E27FC236}">
                    <a16:creationId xmlns:a16="http://schemas.microsoft.com/office/drawing/2014/main" id="{16FE4C8E-EECE-80F4-6C5B-DD27B6175364}"/>
                  </a:ext>
                </a:extLst>
              </p:cNvPr>
              <p:cNvSpPr/>
              <p:nvPr/>
            </p:nvSpPr>
            <p:spPr>
              <a:xfrm>
                <a:off x="6657370" y="4711780"/>
                <a:ext cx="105806" cy="160894"/>
              </a:xfrm>
              <a:custGeom>
                <a:avLst/>
                <a:gdLst/>
                <a:ahLst/>
                <a:cxnLst/>
                <a:rect l="l" t="t" r="r" b="b"/>
                <a:pathLst>
                  <a:path w="105806" h="160894" extrusionOk="0">
                    <a:moveTo>
                      <a:pt x="105806" y="22735"/>
                    </a:moveTo>
                    <a:lnTo>
                      <a:pt x="25796" y="22735"/>
                    </a:lnTo>
                    <a:lnTo>
                      <a:pt x="25796" y="76949"/>
                    </a:lnTo>
                    <a:lnTo>
                      <a:pt x="98374" y="76949"/>
                    </a:lnTo>
                    <a:lnTo>
                      <a:pt x="98374" y="99684"/>
                    </a:lnTo>
                    <a:lnTo>
                      <a:pt x="25796" y="99684"/>
                    </a:lnTo>
                    <a:lnTo>
                      <a:pt x="25796" y="160894"/>
                    </a:lnTo>
                    <a:lnTo>
                      <a:pt x="0" y="160894"/>
                    </a:lnTo>
                    <a:lnTo>
                      <a:pt x="0" y="0"/>
                    </a:lnTo>
                    <a:lnTo>
                      <a:pt x="105369" y="0"/>
                    </a:lnTo>
                    <a:lnTo>
                      <a:pt x="105369" y="2273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7" name="Google Shape;61;p40">
                <a:extLst>
                  <a:ext uri="{FF2B5EF4-FFF2-40B4-BE49-F238E27FC236}">
                    <a16:creationId xmlns:a16="http://schemas.microsoft.com/office/drawing/2014/main" id="{75D9973F-4E1E-EBB1-4556-BACBBE354B18}"/>
                  </a:ext>
                </a:extLst>
              </p:cNvPr>
              <p:cNvSpPr/>
              <p:nvPr/>
            </p:nvSpPr>
            <p:spPr>
              <a:xfrm>
                <a:off x="6776293" y="4758999"/>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9" y="116736"/>
                    </a:cubicBezTo>
                    <a:cubicBezTo>
                      <a:pt x="17052" y="116736"/>
                      <a:pt x="0" y="103182"/>
                      <a:pt x="0" y="70391"/>
                    </a:cubicBezTo>
                    <a:lnTo>
                      <a:pt x="0" y="0"/>
                    </a:lnTo>
                    <a:lnTo>
                      <a:pt x="25359" y="0"/>
                    </a:lnTo>
                    <a:lnTo>
                      <a:pt x="25359" y="65582"/>
                    </a:lnTo>
                    <a:cubicBezTo>
                      <a:pt x="25359" y="87005"/>
                      <a:pt x="33229" y="94875"/>
                      <a:pt x="49843" y="94875"/>
                    </a:cubicBezTo>
                    <a:cubicBezTo>
                      <a:pt x="66457" y="94875"/>
                      <a:pt x="72578" y="87005"/>
                      <a:pt x="76950" y="82196"/>
                    </a:cubicBezTo>
                    <a:lnTo>
                      <a:pt x="76950" y="0"/>
                    </a:lnTo>
                    <a:lnTo>
                      <a:pt x="102309" y="0"/>
                    </a:lnTo>
                    <a:lnTo>
                      <a:pt x="102309" y="11411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8" name="Google Shape;62;p40">
                <a:extLst>
                  <a:ext uri="{FF2B5EF4-FFF2-40B4-BE49-F238E27FC236}">
                    <a16:creationId xmlns:a16="http://schemas.microsoft.com/office/drawing/2014/main" id="{DE9F8D77-6642-B164-4B55-3F4F215F3291}"/>
                  </a:ext>
                </a:extLst>
              </p:cNvPr>
              <p:cNvSpPr/>
              <p:nvPr/>
            </p:nvSpPr>
            <p:spPr>
              <a:xfrm>
                <a:off x="6898276" y="4732329"/>
                <a:ext cx="70391" cy="142094"/>
              </a:xfrm>
              <a:custGeom>
                <a:avLst/>
                <a:gdLst/>
                <a:ahLst/>
                <a:cxnLst/>
                <a:rect l="l" t="t" r="r" b="b"/>
                <a:pathLst>
                  <a:path w="70391" h="142094" extrusionOk="0">
                    <a:moveTo>
                      <a:pt x="70392" y="46782"/>
                    </a:moveTo>
                    <a:lnTo>
                      <a:pt x="40661" y="46782"/>
                    </a:lnTo>
                    <a:lnTo>
                      <a:pt x="40661" y="97936"/>
                    </a:lnTo>
                    <a:cubicBezTo>
                      <a:pt x="40661" y="116299"/>
                      <a:pt x="47219" y="120234"/>
                      <a:pt x="59461" y="120234"/>
                    </a:cubicBezTo>
                    <a:cubicBezTo>
                      <a:pt x="71704" y="120234"/>
                      <a:pt x="68206" y="119359"/>
                      <a:pt x="69955" y="118485"/>
                    </a:cubicBezTo>
                    <a:lnTo>
                      <a:pt x="69955" y="139471"/>
                    </a:lnTo>
                    <a:cubicBezTo>
                      <a:pt x="67769" y="140345"/>
                      <a:pt x="62085" y="142094"/>
                      <a:pt x="53778" y="142094"/>
                    </a:cubicBezTo>
                    <a:cubicBezTo>
                      <a:pt x="31042" y="142094"/>
                      <a:pt x="15303" y="133350"/>
                      <a:pt x="15303" y="100559"/>
                    </a:cubicBezTo>
                    <a:lnTo>
                      <a:pt x="15303" y="46345"/>
                    </a:lnTo>
                    <a:lnTo>
                      <a:pt x="0" y="46345"/>
                    </a:lnTo>
                    <a:lnTo>
                      <a:pt x="0" y="25796"/>
                    </a:lnTo>
                    <a:lnTo>
                      <a:pt x="15303" y="25796"/>
                    </a:lnTo>
                    <a:lnTo>
                      <a:pt x="15303" y="0"/>
                    </a:lnTo>
                    <a:lnTo>
                      <a:pt x="40661" y="0"/>
                    </a:lnTo>
                    <a:lnTo>
                      <a:pt x="40661" y="25796"/>
                    </a:lnTo>
                    <a:lnTo>
                      <a:pt x="70392" y="25796"/>
                    </a:lnTo>
                    <a:lnTo>
                      <a:pt x="70392" y="46345"/>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9" name="Google Shape;63;p40">
                <a:extLst>
                  <a:ext uri="{FF2B5EF4-FFF2-40B4-BE49-F238E27FC236}">
                    <a16:creationId xmlns:a16="http://schemas.microsoft.com/office/drawing/2014/main" id="{7E3C7ACD-9A7F-B31C-EDA7-AE601EC64F89}"/>
                  </a:ext>
                </a:extLst>
              </p:cNvPr>
              <p:cNvSpPr/>
              <p:nvPr/>
            </p:nvSpPr>
            <p:spPr>
              <a:xfrm>
                <a:off x="6987906" y="4758999"/>
                <a:ext cx="102308" cy="116735"/>
              </a:xfrm>
              <a:custGeom>
                <a:avLst/>
                <a:gdLst/>
                <a:ahLst/>
                <a:cxnLst/>
                <a:rect l="l" t="t" r="r" b="b"/>
                <a:pathLst>
                  <a:path w="102308" h="116735" extrusionOk="0">
                    <a:moveTo>
                      <a:pt x="102309" y="113675"/>
                    </a:moveTo>
                    <a:lnTo>
                      <a:pt x="78262" y="113675"/>
                    </a:lnTo>
                    <a:lnTo>
                      <a:pt x="78262" y="101433"/>
                    </a:lnTo>
                    <a:lnTo>
                      <a:pt x="77825" y="101433"/>
                    </a:lnTo>
                    <a:cubicBezTo>
                      <a:pt x="73890" y="106243"/>
                      <a:pt x="65145" y="116736"/>
                      <a:pt x="41099" y="116736"/>
                    </a:cubicBezTo>
                    <a:cubicBezTo>
                      <a:pt x="17052" y="116736"/>
                      <a:pt x="0" y="103182"/>
                      <a:pt x="0" y="70391"/>
                    </a:cubicBezTo>
                    <a:lnTo>
                      <a:pt x="0" y="0"/>
                    </a:lnTo>
                    <a:lnTo>
                      <a:pt x="25359" y="0"/>
                    </a:lnTo>
                    <a:lnTo>
                      <a:pt x="25359" y="65582"/>
                    </a:lnTo>
                    <a:cubicBezTo>
                      <a:pt x="25359" y="87005"/>
                      <a:pt x="33228" y="94875"/>
                      <a:pt x="49843" y="94875"/>
                    </a:cubicBezTo>
                    <a:cubicBezTo>
                      <a:pt x="66457" y="94875"/>
                      <a:pt x="72578" y="87005"/>
                      <a:pt x="76950" y="82196"/>
                    </a:cubicBezTo>
                    <a:lnTo>
                      <a:pt x="76950" y="0"/>
                    </a:lnTo>
                    <a:lnTo>
                      <a:pt x="102309" y="0"/>
                    </a:lnTo>
                    <a:lnTo>
                      <a:pt x="102309" y="114112"/>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0" name="Google Shape;64;p40">
                <a:extLst>
                  <a:ext uri="{FF2B5EF4-FFF2-40B4-BE49-F238E27FC236}">
                    <a16:creationId xmlns:a16="http://schemas.microsoft.com/office/drawing/2014/main" id="{33EB6E08-3E56-D9F1-BEDF-472F9D71AFC0}"/>
                  </a:ext>
                </a:extLst>
              </p:cNvPr>
              <p:cNvSpPr/>
              <p:nvPr/>
            </p:nvSpPr>
            <p:spPr>
              <a:xfrm>
                <a:off x="7118634" y="4756813"/>
                <a:ext cx="61210" cy="116298"/>
              </a:xfrm>
              <a:custGeom>
                <a:avLst/>
                <a:gdLst/>
                <a:ahLst/>
                <a:cxnLst/>
                <a:rect l="l" t="t" r="r" b="b"/>
                <a:pathLst>
                  <a:path w="61210" h="116298" extrusionOk="0">
                    <a:moveTo>
                      <a:pt x="61210" y="21861"/>
                    </a:moveTo>
                    <a:cubicBezTo>
                      <a:pt x="59899" y="21861"/>
                      <a:pt x="58150" y="21861"/>
                      <a:pt x="55964" y="21861"/>
                    </a:cubicBezTo>
                    <a:cubicBezTo>
                      <a:pt x="39787" y="21861"/>
                      <a:pt x="30168" y="29730"/>
                      <a:pt x="25359" y="40224"/>
                    </a:cubicBezTo>
                    <a:lnTo>
                      <a:pt x="25359" y="116298"/>
                    </a:lnTo>
                    <a:lnTo>
                      <a:pt x="0" y="116298"/>
                    </a:lnTo>
                    <a:lnTo>
                      <a:pt x="0" y="2186"/>
                    </a:lnTo>
                    <a:lnTo>
                      <a:pt x="24047" y="2186"/>
                    </a:lnTo>
                    <a:lnTo>
                      <a:pt x="24047" y="19675"/>
                    </a:lnTo>
                    <a:lnTo>
                      <a:pt x="24484" y="19675"/>
                    </a:lnTo>
                    <a:cubicBezTo>
                      <a:pt x="28856" y="9619"/>
                      <a:pt x="37163" y="0"/>
                      <a:pt x="61210" y="0"/>
                    </a:cubicBezTo>
                    <a:lnTo>
                      <a:pt x="61210" y="2229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1" name="Google Shape;65;p40">
                <a:extLst>
                  <a:ext uri="{FF2B5EF4-FFF2-40B4-BE49-F238E27FC236}">
                    <a16:creationId xmlns:a16="http://schemas.microsoft.com/office/drawing/2014/main" id="{A40E5ED9-666A-3B0E-96FA-C91693735253}"/>
                  </a:ext>
                </a:extLst>
              </p:cNvPr>
              <p:cNvSpPr/>
              <p:nvPr/>
            </p:nvSpPr>
            <p:spPr>
              <a:xfrm>
                <a:off x="7185965" y="4755938"/>
                <a:ext cx="101434" cy="119796"/>
              </a:xfrm>
              <a:custGeom>
                <a:avLst/>
                <a:gdLst/>
                <a:ahLst/>
                <a:cxnLst/>
                <a:rect l="l" t="t" r="r" b="b"/>
                <a:pathLst>
                  <a:path w="101434" h="119796" extrusionOk="0">
                    <a:moveTo>
                      <a:pt x="53778" y="0"/>
                    </a:moveTo>
                    <a:cubicBezTo>
                      <a:pt x="84383" y="0"/>
                      <a:pt x="101434" y="18363"/>
                      <a:pt x="101434" y="55526"/>
                    </a:cubicBezTo>
                    <a:lnTo>
                      <a:pt x="101434" y="67331"/>
                    </a:lnTo>
                    <a:lnTo>
                      <a:pt x="25359" y="67331"/>
                    </a:lnTo>
                    <a:cubicBezTo>
                      <a:pt x="27545" y="87880"/>
                      <a:pt x="38475" y="97936"/>
                      <a:pt x="59462" y="97936"/>
                    </a:cubicBezTo>
                    <a:cubicBezTo>
                      <a:pt x="80448" y="97936"/>
                      <a:pt x="88755" y="89192"/>
                      <a:pt x="92253" y="86131"/>
                    </a:cubicBezTo>
                    <a:lnTo>
                      <a:pt x="101434" y="104057"/>
                    </a:lnTo>
                    <a:cubicBezTo>
                      <a:pt x="96188" y="109303"/>
                      <a:pt x="82197" y="119796"/>
                      <a:pt x="55090" y="119796"/>
                    </a:cubicBezTo>
                    <a:cubicBezTo>
                      <a:pt x="27982" y="119796"/>
                      <a:pt x="0" y="100996"/>
                      <a:pt x="0" y="59898"/>
                    </a:cubicBezTo>
                    <a:cubicBezTo>
                      <a:pt x="0" y="18800"/>
                      <a:pt x="23610" y="437"/>
                      <a:pt x="53778" y="437"/>
                    </a:cubicBezTo>
                    <a:close/>
                    <a:moveTo>
                      <a:pt x="25359" y="48531"/>
                    </a:moveTo>
                    <a:lnTo>
                      <a:pt x="78262" y="48531"/>
                    </a:lnTo>
                    <a:cubicBezTo>
                      <a:pt x="78262" y="31042"/>
                      <a:pt x="69518" y="20986"/>
                      <a:pt x="53778" y="20986"/>
                    </a:cubicBezTo>
                    <a:cubicBezTo>
                      <a:pt x="38038" y="20986"/>
                      <a:pt x="27108" y="30168"/>
                      <a:pt x="25796" y="48531"/>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119" name="Google Shape;66;p40">
              <a:extLst>
                <a:ext uri="{FF2B5EF4-FFF2-40B4-BE49-F238E27FC236}">
                  <a16:creationId xmlns:a16="http://schemas.microsoft.com/office/drawing/2014/main" id="{B4D7E85C-6296-F814-860B-D76F0847E6F3}"/>
                </a:ext>
              </a:extLst>
            </p:cNvPr>
            <p:cNvGrpSpPr/>
            <p:nvPr/>
          </p:nvGrpSpPr>
          <p:grpSpPr>
            <a:xfrm>
              <a:off x="4117290" y="992947"/>
              <a:ext cx="2782011" cy="871802"/>
              <a:chOff x="4891013" y="3454793"/>
              <a:chExt cx="2782011" cy="871802"/>
            </a:xfrm>
          </p:grpSpPr>
          <p:sp>
            <p:nvSpPr>
              <p:cNvPr id="120" name="Google Shape;67;p40">
                <a:extLst>
                  <a:ext uri="{FF2B5EF4-FFF2-40B4-BE49-F238E27FC236}">
                    <a16:creationId xmlns:a16="http://schemas.microsoft.com/office/drawing/2014/main" id="{62C745A6-CE0C-AE3E-6DC5-65C6353FD153}"/>
                  </a:ext>
                </a:extLst>
              </p:cNvPr>
              <p:cNvSpPr/>
              <p:nvPr/>
            </p:nvSpPr>
            <p:spPr>
              <a:xfrm>
                <a:off x="4891013" y="3804563"/>
                <a:ext cx="149091" cy="172261"/>
              </a:xfrm>
              <a:custGeom>
                <a:avLst/>
                <a:gdLst/>
                <a:ahLst/>
                <a:cxnLst/>
                <a:rect l="l" t="t" r="r" b="b"/>
                <a:pathLst>
                  <a:path w="149091" h="172261" extrusionOk="0">
                    <a:moveTo>
                      <a:pt x="437" y="172262"/>
                    </a:moveTo>
                    <a:lnTo>
                      <a:pt x="0" y="0"/>
                    </a:lnTo>
                    <a:lnTo>
                      <a:pt x="149091" y="85694"/>
                    </a:lnTo>
                    <a:lnTo>
                      <a:pt x="437" y="172262"/>
                    </a:lnTo>
                    <a:close/>
                  </a:path>
                </a:pathLst>
              </a:custGeom>
              <a:solidFill>
                <a:srgbClr val="CEBED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1" name="Google Shape;68;p40">
                <a:extLst>
                  <a:ext uri="{FF2B5EF4-FFF2-40B4-BE49-F238E27FC236}">
                    <a16:creationId xmlns:a16="http://schemas.microsoft.com/office/drawing/2014/main" id="{67324A20-683A-6C93-72DA-9E86661AADE2}"/>
                  </a:ext>
                </a:extLst>
              </p:cNvPr>
              <p:cNvSpPr/>
              <p:nvPr/>
            </p:nvSpPr>
            <p:spPr>
              <a:xfrm>
                <a:off x="5612421" y="3804563"/>
                <a:ext cx="149091" cy="172261"/>
              </a:xfrm>
              <a:custGeom>
                <a:avLst/>
                <a:gdLst/>
                <a:ahLst/>
                <a:cxnLst/>
                <a:rect l="l" t="t" r="r" b="b"/>
                <a:pathLst>
                  <a:path w="149091" h="172261" extrusionOk="0">
                    <a:moveTo>
                      <a:pt x="437" y="172262"/>
                    </a:moveTo>
                    <a:lnTo>
                      <a:pt x="0" y="0"/>
                    </a:lnTo>
                    <a:lnTo>
                      <a:pt x="149091" y="85694"/>
                    </a:lnTo>
                    <a:lnTo>
                      <a:pt x="437" y="172262"/>
                    </a:lnTo>
                    <a:close/>
                  </a:path>
                </a:pathLst>
              </a:custGeom>
              <a:solidFill>
                <a:srgbClr val="69BCA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2" name="Google Shape;69;p40">
                <a:extLst>
                  <a:ext uri="{FF2B5EF4-FFF2-40B4-BE49-F238E27FC236}">
                    <a16:creationId xmlns:a16="http://schemas.microsoft.com/office/drawing/2014/main" id="{86CB924F-9E40-65BA-2C0E-8851CC9B9781}"/>
                  </a:ext>
                </a:extLst>
              </p:cNvPr>
              <p:cNvSpPr/>
              <p:nvPr/>
            </p:nvSpPr>
            <p:spPr>
              <a:xfrm>
                <a:off x="6310219" y="4037160"/>
                <a:ext cx="143844" cy="165703"/>
              </a:xfrm>
              <a:custGeom>
                <a:avLst/>
                <a:gdLst/>
                <a:ahLst/>
                <a:cxnLst/>
                <a:rect l="l" t="t" r="r" b="b"/>
                <a:pathLst>
                  <a:path w="143844" h="165703" extrusionOk="0">
                    <a:moveTo>
                      <a:pt x="437" y="165704"/>
                    </a:moveTo>
                    <a:lnTo>
                      <a:pt x="0" y="0"/>
                    </a:lnTo>
                    <a:lnTo>
                      <a:pt x="143845" y="82196"/>
                    </a:lnTo>
                    <a:lnTo>
                      <a:pt x="437" y="165704"/>
                    </a:lnTo>
                    <a:close/>
                  </a:path>
                </a:pathLst>
              </a:custGeom>
              <a:solidFill>
                <a:srgbClr val="3FC2E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nvGrpSpPr>
              <p:cNvPr id="123" name="Google Shape;70;p40">
                <a:extLst>
                  <a:ext uri="{FF2B5EF4-FFF2-40B4-BE49-F238E27FC236}">
                    <a16:creationId xmlns:a16="http://schemas.microsoft.com/office/drawing/2014/main" id="{9043D7CF-76A8-378F-1BC8-A1392B0EFABA}"/>
                  </a:ext>
                </a:extLst>
              </p:cNvPr>
              <p:cNvGrpSpPr/>
              <p:nvPr/>
            </p:nvGrpSpPr>
            <p:grpSpPr>
              <a:xfrm>
                <a:off x="4891013" y="3454793"/>
                <a:ext cx="2782011" cy="871802"/>
                <a:chOff x="4891013" y="3454793"/>
                <a:chExt cx="2782011" cy="871802"/>
              </a:xfrm>
            </p:grpSpPr>
            <p:sp>
              <p:nvSpPr>
                <p:cNvPr id="125" name="Google Shape;71;p40">
                  <a:extLst>
                    <a:ext uri="{FF2B5EF4-FFF2-40B4-BE49-F238E27FC236}">
                      <a16:creationId xmlns:a16="http://schemas.microsoft.com/office/drawing/2014/main" id="{27770FD4-ABC5-2407-A99F-7F06AB16BE3A}"/>
                    </a:ext>
                  </a:extLst>
                </p:cNvPr>
                <p:cNvSpPr/>
                <p:nvPr/>
              </p:nvSpPr>
              <p:spPr>
                <a:xfrm>
                  <a:off x="4891013" y="3454793"/>
                  <a:ext cx="616913" cy="871802"/>
                </a:xfrm>
                <a:custGeom>
                  <a:avLst/>
                  <a:gdLst/>
                  <a:ahLst/>
                  <a:cxnLst/>
                  <a:rect l="l" t="t" r="r" b="b"/>
                  <a:pathLst>
                    <a:path w="616913" h="871802" extrusionOk="0">
                      <a:moveTo>
                        <a:pt x="616913" y="163080"/>
                      </a:moveTo>
                      <a:lnTo>
                        <a:pt x="616913" y="0"/>
                      </a:lnTo>
                      <a:lnTo>
                        <a:pt x="0" y="0"/>
                      </a:lnTo>
                      <a:lnTo>
                        <a:pt x="0" y="254895"/>
                      </a:lnTo>
                      <a:lnTo>
                        <a:pt x="312610" y="434589"/>
                      </a:lnTo>
                      <a:lnTo>
                        <a:pt x="0" y="616470"/>
                      </a:lnTo>
                      <a:lnTo>
                        <a:pt x="0" y="871802"/>
                      </a:lnTo>
                      <a:lnTo>
                        <a:pt x="616913" y="871802"/>
                      </a:lnTo>
                      <a:lnTo>
                        <a:pt x="616913" y="708285"/>
                      </a:lnTo>
                      <a:lnTo>
                        <a:pt x="185380" y="708285"/>
                      </a:lnTo>
                      <a:lnTo>
                        <a:pt x="185380" y="511102"/>
                      </a:lnTo>
                      <a:lnTo>
                        <a:pt x="607732" y="511102"/>
                      </a:lnTo>
                      <a:lnTo>
                        <a:pt x="607732" y="347584"/>
                      </a:lnTo>
                      <a:lnTo>
                        <a:pt x="185380" y="347584"/>
                      </a:lnTo>
                      <a:lnTo>
                        <a:pt x="185380" y="163080"/>
                      </a:lnTo>
                      <a:lnTo>
                        <a:pt x="616913" y="16308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6" name="Google Shape;72;p40">
                  <a:extLst>
                    <a:ext uri="{FF2B5EF4-FFF2-40B4-BE49-F238E27FC236}">
                      <a16:creationId xmlns:a16="http://schemas.microsoft.com/office/drawing/2014/main" id="{13B290C0-0A22-8F01-0099-7080CE28AC3C}"/>
                    </a:ext>
                  </a:extLst>
                </p:cNvPr>
                <p:cNvSpPr/>
                <p:nvPr/>
              </p:nvSpPr>
              <p:spPr>
                <a:xfrm>
                  <a:off x="5612421" y="3454793"/>
                  <a:ext cx="617350" cy="871802"/>
                </a:xfrm>
                <a:custGeom>
                  <a:avLst/>
                  <a:gdLst/>
                  <a:ahLst/>
                  <a:cxnLst/>
                  <a:rect l="l" t="t" r="r" b="b"/>
                  <a:pathLst>
                    <a:path w="617350" h="871802" extrusionOk="0">
                      <a:moveTo>
                        <a:pt x="617350" y="163080"/>
                      </a:moveTo>
                      <a:lnTo>
                        <a:pt x="617350" y="0"/>
                      </a:lnTo>
                      <a:lnTo>
                        <a:pt x="0" y="0"/>
                      </a:lnTo>
                      <a:lnTo>
                        <a:pt x="0" y="254895"/>
                      </a:lnTo>
                      <a:lnTo>
                        <a:pt x="313047" y="434589"/>
                      </a:lnTo>
                      <a:lnTo>
                        <a:pt x="0" y="616470"/>
                      </a:lnTo>
                      <a:lnTo>
                        <a:pt x="0" y="871802"/>
                      </a:lnTo>
                      <a:lnTo>
                        <a:pt x="617350" y="871802"/>
                      </a:lnTo>
                      <a:lnTo>
                        <a:pt x="617350" y="708285"/>
                      </a:lnTo>
                      <a:lnTo>
                        <a:pt x="185817" y="708285"/>
                      </a:lnTo>
                      <a:lnTo>
                        <a:pt x="185817" y="511102"/>
                      </a:lnTo>
                      <a:lnTo>
                        <a:pt x="608169" y="511102"/>
                      </a:lnTo>
                      <a:lnTo>
                        <a:pt x="608169" y="347584"/>
                      </a:lnTo>
                      <a:lnTo>
                        <a:pt x="185817" y="347584"/>
                      </a:lnTo>
                      <a:lnTo>
                        <a:pt x="185817" y="163080"/>
                      </a:lnTo>
                      <a:lnTo>
                        <a:pt x="617350" y="16308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7" name="Google Shape;73;p40">
                  <a:extLst>
                    <a:ext uri="{FF2B5EF4-FFF2-40B4-BE49-F238E27FC236}">
                      <a16:creationId xmlns:a16="http://schemas.microsoft.com/office/drawing/2014/main" id="{28428F40-B34A-D3CA-B73B-F34F4F23B082}"/>
                    </a:ext>
                  </a:extLst>
                </p:cNvPr>
                <p:cNvSpPr/>
                <p:nvPr/>
              </p:nvSpPr>
              <p:spPr>
                <a:xfrm>
                  <a:off x="6310656" y="3458291"/>
                  <a:ext cx="664132" cy="867429"/>
                </a:xfrm>
                <a:custGeom>
                  <a:avLst/>
                  <a:gdLst/>
                  <a:ahLst/>
                  <a:cxnLst/>
                  <a:rect l="l" t="t" r="r" b="b"/>
                  <a:pathLst>
                    <a:path w="664132" h="867429" extrusionOk="0">
                      <a:moveTo>
                        <a:pt x="628718" y="473501"/>
                      </a:moveTo>
                      <a:cubicBezTo>
                        <a:pt x="604671" y="438524"/>
                        <a:pt x="574940" y="413166"/>
                        <a:pt x="539526" y="396552"/>
                      </a:cubicBezTo>
                      <a:cubicBezTo>
                        <a:pt x="503674" y="380375"/>
                        <a:pt x="465199" y="365510"/>
                        <a:pt x="423663" y="352393"/>
                      </a:cubicBezTo>
                      <a:cubicBezTo>
                        <a:pt x="382128" y="339277"/>
                        <a:pt x="343653" y="329658"/>
                        <a:pt x="307801" y="322663"/>
                      </a:cubicBezTo>
                      <a:cubicBezTo>
                        <a:pt x="271949" y="316105"/>
                        <a:pt x="242218" y="305612"/>
                        <a:pt x="218171" y="291621"/>
                      </a:cubicBezTo>
                      <a:cubicBezTo>
                        <a:pt x="194124" y="277630"/>
                        <a:pt x="182320" y="260579"/>
                        <a:pt x="182320" y="240467"/>
                      </a:cubicBezTo>
                      <a:cubicBezTo>
                        <a:pt x="182320" y="220355"/>
                        <a:pt x="192813" y="193685"/>
                        <a:pt x="213799" y="178820"/>
                      </a:cubicBezTo>
                      <a:cubicBezTo>
                        <a:pt x="234786" y="163517"/>
                        <a:pt x="264079" y="156085"/>
                        <a:pt x="302117" y="156085"/>
                      </a:cubicBezTo>
                      <a:cubicBezTo>
                        <a:pt x="398742" y="156085"/>
                        <a:pt x="480065" y="186690"/>
                        <a:pt x="546521" y="247900"/>
                      </a:cubicBezTo>
                      <a:lnTo>
                        <a:pt x="646207" y="117173"/>
                      </a:lnTo>
                      <a:cubicBezTo>
                        <a:pt x="561387" y="38912"/>
                        <a:pt x="452083" y="0"/>
                        <a:pt x="318731" y="0"/>
                      </a:cubicBezTo>
                      <a:cubicBezTo>
                        <a:pt x="185380" y="0"/>
                        <a:pt x="145156" y="24484"/>
                        <a:pt x="87006" y="73452"/>
                      </a:cubicBezTo>
                      <a:cubicBezTo>
                        <a:pt x="28856" y="122420"/>
                        <a:pt x="0" y="183192"/>
                        <a:pt x="0" y="255332"/>
                      </a:cubicBezTo>
                      <a:cubicBezTo>
                        <a:pt x="0" y="327472"/>
                        <a:pt x="11805" y="346710"/>
                        <a:pt x="35852" y="381250"/>
                      </a:cubicBezTo>
                      <a:cubicBezTo>
                        <a:pt x="59899" y="415789"/>
                        <a:pt x="89630" y="440710"/>
                        <a:pt x="125044" y="456887"/>
                      </a:cubicBezTo>
                      <a:cubicBezTo>
                        <a:pt x="160896" y="472627"/>
                        <a:pt x="199371" y="487055"/>
                        <a:pt x="241344" y="499734"/>
                      </a:cubicBezTo>
                      <a:cubicBezTo>
                        <a:pt x="283317" y="512413"/>
                        <a:pt x="322229" y="522032"/>
                        <a:pt x="357644" y="528590"/>
                      </a:cubicBezTo>
                      <a:cubicBezTo>
                        <a:pt x="393495" y="535148"/>
                        <a:pt x="423226" y="546079"/>
                        <a:pt x="446836" y="561381"/>
                      </a:cubicBezTo>
                      <a:cubicBezTo>
                        <a:pt x="470883" y="576684"/>
                        <a:pt x="482688" y="595484"/>
                        <a:pt x="482688" y="618219"/>
                      </a:cubicBezTo>
                      <a:cubicBezTo>
                        <a:pt x="482688" y="640954"/>
                        <a:pt x="470008" y="666312"/>
                        <a:pt x="444213" y="684238"/>
                      </a:cubicBezTo>
                      <a:cubicBezTo>
                        <a:pt x="419728" y="701289"/>
                        <a:pt x="386063" y="710471"/>
                        <a:pt x="343215" y="711345"/>
                      </a:cubicBezTo>
                      <a:lnTo>
                        <a:pt x="129854" y="835076"/>
                      </a:lnTo>
                      <a:cubicBezTo>
                        <a:pt x="188441" y="856500"/>
                        <a:pt x="254460" y="867430"/>
                        <a:pt x="327913" y="867430"/>
                      </a:cubicBezTo>
                      <a:cubicBezTo>
                        <a:pt x="437217" y="867430"/>
                        <a:pt x="520288" y="842509"/>
                        <a:pt x="578001" y="793104"/>
                      </a:cubicBezTo>
                      <a:cubicBezTo>
                        <a:pt x="635277" y="743699"/>
                        <a:pt x="664133" y="678554"/>
                        <a:pt x="664133" y="598107"/>
                      </a:cubicBezTo>
                      <a:cubicBezTo>
                        <a:pt x="664133" y="517660"/>
                        <a:pt x="652328" y="507604"/>
                        <a:pt x="628281" y="472627"/>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nvGrpSpPr>
                <p:cNvPr id="128" name="Google Shape;74;p40">
                  <a:extLst>
                    <a:ext uri="{FF2B5EF4-FFF2-40B4-BE49-F238E27FC236}">
                      <a16:creationId xmlns:a16="http://schemas.microsoft.com/office/drawing/2014/main" id="{1B78A76E-21B1-B8E2-46B5-B579199D2803}"/>
                    </a:ext>
                  </a:extLst>
                </p:cNvPr>
                <p:cNvGrpSpPr/>
                <p:nvPr/>
              </p:nvGrpSpPr>
              <p:grpSpPr>
                <a:xfrm>
                  <a:off x="7055674" y="3454793"/>
                  <a:ext cx="617350" cy="871801"/>
                  <a:chOff x="7055674" y="3454793"/>
                  <a:chExt cx="617350" cy="871801"/>
                </a:xfrm>
              </p:grpSpPr>
              <p:sp>
                <p:nvSpPr>
                  <p:cNvPr id="129" name="Google Shape;75;p40">
                    <a:extLst>
                      <a:ext uri="{FF2B5EF4-FFF2-40B4-BE49-F238E27FC236}">
                        <a16:creationId xmlns:a16="http://schemas.microsoft.com/office/drawing/2014/main" id="{2F9855C4-BC77-3800-51AA-1B4CFDA80469}"/>
                      </a:ext>
                    </a:extLst>
                  </p:cNvPr>
                  <p:cNvSpPr/>
                  <p:nvPr/>
                </p:nvSpPr>
                <p:spPr>
                  <a:xfrm>
                    <a:off x="7055674" y="3802377"/>
                    <a:ext cx="608168" cy="524217"/>
                  </a:xfrm>
                  <a:custGeom>
                    <a:avLst/>
                    <a:gdLst/>
                    <a:ahLst/>
                    <a:cxnLst/>
                    <a:rect l="l" t="t" r="r" b="b"/>
                    <a:pathLst>
                      <a:path w="608168" h="524217" extrusionOk="0">
                        <a:moveTo>
                          <a:pt x="0" y="122420"/>
                        </a:moveTo>
                        <a:lnTo>
                          <a:pt x="0" y="524218"/>
                        </a:lnTo>
                        <a:lnTo>
                          <a:pt x="185817" y="524218"/>
                        </a:lnTo>
                        <a:lnTo>
                          <a:pt x="185817" y="163517"/>
                        </a:lnTo>
                        <a:lnTo>
                          <a:pt x="608169" y="163517"/>
                        </a:lnTo>
                        <a:lnTo>
                          <a:pt x="608169" y="0"/>
                        </a:lnTo>
                        <a:lnTo>
                          <a:pt x="210301" y="0"/>
                        </a:lnTo>
                        <a:lnTo>
                          <a:pt x="0" y="12242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0" name="Google Shape;76;p40">
                    <a:extLst>
                      <a:ext uri="{FF2B5EF4-FFF2-40B4-BE49-F238E27FC236}">
                        <a16:creationId xmlns:a16="http://schemas.microsoft.com/office/drawing/2014/main" id="{12175842-FFAD-4CB8-4E46-824236E27AE5}"/>
                      </a:ext>
                    </a:extLst>
                  </p:cNvPr>
                  <p:cNvSpPr/>
                  <p:nvPr/>
                </p:nvSpPr>
                <p:spPr>
                  <a:xfrm>
                    <a:off x="7055674" y="3454793"/>
                    <a:ext cx="617350" cy="163080"/>
                  </a:xfrm>
                  <a:custGeom>
                    <a:avLst/>
                    <a:gdLst/>
                    <a:ahLst/>
                    <a:cxnLst/>
                    <a:rect l="l" t="t" r="r" b="b"/>
                    <a:pathLst>
                      <a:path w="617350" h="163080" extrusionOk="0">
                        <a:moveTo>
                          <a:pt x="0" y="0"/>
                        </a:moveTo>
                        <a:lnTo>
                          <a:pt x="0" y="1312"/>
                        </a:lnTo>
                        <a:lnTo>
                          <a:pt x="282442" y="163080"/>
                        </a:lnTo>
                        <a:lnTo>
                          <a:pt x="617351" y="163080"/>
                        </a:lnTo>
                        <a:lnTo>
                          <a:pt x="617351" y="0"/>
                        </a:lnTo>
                        <a:lnTo>
                          <a:pt x="0" y="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sp>
            <p:nvSpPr>
              <p:cNvPr id="124" name="Google Shape;77;p40">
                <a:extLst>
                  <a:ext uri="{FF2B5EF4-FFF2-40B4-BE49-F238E27FC236}">
                    <a16:creationId xmlns:a16="http://schemas.microsoft.com/office/drawing/2014/main" id="{6E6DFED3-5337-A55C-6865-B6B02D2D29C8}"/>
                  </a:ext>
                </a:extLst>
              </p:cNvPr>
              <p:cNvSpPr/>
              <p:nvPr/>
            </p:nvSpPr>
            <p:spPr>
              <a:xfrm>
                <a:off x="7055674" y="3592078"/>
                <a:ext cx="149528" cy="172261"/>
              </a:xfrm>
              <a:custGeom>
                <a:avLst/>
                <a:gdLst/>
                <a:ahLst/>
                <a:cxnLst/>
                <a:rect l="l" t="t" r="r" b="b"/>
                <a:pathLst>
                  <a:path w="149528" h="172261" extrusionOk="0">
                    <a:moveTo>
                      <a:pt x="437" y="172262"/>
                    </a:moveTo>
                    <a:lnTo>
                      <a:pt x="0" y="0"/>
                    </a:lnTo>
                    <a:lnTo>
                      <a:pt x="149528" y="85694"/>
                    </a:lnTo>
                    <a:lnTo>
                      <a:pt x="437" y="172262"/>
                    </a:lnTo>
                    <a:close/>
                  </a:path>
                </a:pathLst>
              </a:custGeom>
              <a:solidFill>
                <a:schemeClr val="bg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spTree>
    <p:extLst>
      <p:ext uri="{BB962C8B-B14F-4D97-AF65-F5344CB8AC3E}">
        <p14:creationId xmlns:p14="http://schemas.microsoft.com/office/powerpoint/2010/main" val="92243503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grpSp>
        <p:nvGrpSpPr>
          <p:cNvPr id="2" name="Google Shape;11;p38">
            <a:extLst>
              <a:ext uri="{FF2B5EF4-FFF2-40B4-BE49-F238E27FC236}">
                <a16:creationId xmlns:a16="http://schemas.microsoft.com/office/drawing/2014/main" id="{6D500CED-AC18-5C9F-D0D3-09E8D9905B87}"/>
              </a:ext>
            </a:extLst>
          </p:cNvPr>
          <p:cNvGrpSpPr/>
          <p:nvPr userDrawn="1"/>
        </p:nvGrpSpPr>
        <p:grpSpPr>
          <a:xfrm>
            <a:off x="7337763" y="6373793"/>
            <a:ext cx="265889" cy="4141248"/>
            <a:chOff x="7279918" y="6143104"/>
            <a:chExt cx="265889" cy="4141247"/>
          </a:xfrm>
        </p:grpSpPr>
        <p:sp>
          <p:nvSpPr>
            <p:cNvPr id="3" name="Google Shape;12;p38">
              <a:extLst>
                <a:ext uri="{FF2B5EF4-FFF2-40B4-BE49-F238E27FC236}">
                  <a16:creationId xmlns:a16="http://schemas.microsoft.com/office/drawing/2014/main" id="{1A990E06-EBDF-8DC5-F162-57ACAD0CB6A6}"/>
                </a:ext>
              </a:extLst>
            </p:cNvPr>
            <p:cNvSpPr txBox="1"/>
            <p:nvPr/>
          </p:nvSpPr>
          <p:spPr>
            <a:xfrm rot="-5400000">
              <a:off x="5374212" y="8103200"/>
              <a:ext cx="4104859" cy="18466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600" b="0" i="0" u="none" strike="noStrike" cap="none" dirty="0">
                  <a:solidFill>
                    <a:srgbClr val="1A3966"/>
                  </a:solidFill>
                  <a:latin typeface="Calibri"/>
                  <a:ea typeface="Calibri"/>
                  <a:cs typeface="Calibri"/>
                  <a:sym typeface="Calibri"/>
                </a:rPr>
                <a:t>Engineering Education for a Sustainable Future</a:t>
              </a:r>
              <a:endParaRPr dirty="0"/>
            </a:p>
          </p:txBody>
        </p:sp>
        <p:cxnSp>
          <p:nvCxnSpPr>
            <p:cNvPr id="4" name="Google Shape;13;p38">
              <a:extLst>
                <a:ext uri="{FF2B5EF4-FFF2-40B4-BE49-F238E27FC236}">
                  <a16:creationId xmlns:a16="http://schemas.microsoft.com/office/drawing/2014/main" id="{305307F0-DB5A-227C-BC71-ADC7E285E29F}"/>
                </a:ext>
              </a:extLst>
            </p:cNvPr>
            <p:cNvCxnSpPr/>
            <p:nvPr/>
          </p:nvCxnSpPr>
          <p:spPr>
            <a:xfrm>
              <a:off x="7279918" y="10284351"/>
              <a:ext cx="265889" cy="0"/>
            </a:xfrm>
            <a:prstGeom prst="straightConnector1">
              <a:avLst/>
            </a:prstGeom>
            <a:noFill/>
            <a:ln w="9525" cap="flat" cmpd="sng">
              <a:solidFill>
                <a:srgbClr val="0E6E61"/>
              </a:solidFill>
              <a:prstDash val="solid"/>
              <a:miter lim="800000"/>
              <a:headEnd type="none" w="sm" len="sm"/>
              <a:tailEnd type="none" w="sm" len="sm"/>
            </a:ln>
          </p:spPr>
        </p:cxnSp>
      </p:grpSp>
      <p:sp>
        <p:nvSpPr>
          <p:cNvPr id="5" name="Slide Number Placeholder 5">
            <a:extLst>
              <a:ext uri="{FF2B5EF4-FFF2-40B4-BE49-F238E27FC236}">
                <a16:creationId xmlns:a16="http://schemas.microsoft.com/office/drawing/2014/main" id="{C2F8FA71-180E-E67B-E34A-08C0D6647F36}"/>
              </a:ext>
            </a:extLst>
          </p:cNvPr>
          <p:cNvSpPr txBox="1">
            <a:spLocks/>
          </p:cNvSpPr>
          <p:nvPr userDrawn="1"/>
        </p:nvSpPr>
        <p:spPr>
          <a:xfrm>
            <a:off x="7334151" y="10551431"/>
            <a:ext cx="300669" cy="266594"/>
          </a:xfrm>
          <a:prstGeom prst="rect">
            <a:avLst/>
          </a:prstGeom>
        </p:spPr>
        <p:txBody>
          <a:bodyPr vert="horz" lIns="91440" tIns="45720" rIns="91440" bIns="45720" rtlCol="0" anchor="ctr"/>
          <a:lstStyle>
            <a:defPPr>
              <a:defRPr lang="en-US"/>
            </a:defPPr>
            <a:lvl1pPr marL="0" algn="r" defTabSz="457200" rtl="0" eaLnBrk="1" latinLnBrk="0" hangingPunct="1">
              <a:defRPr sz="700" b="0" i="0" kern="1200">
                <a:solidFill>
                  <a:srgbClr val="404040"/>
                </a:solidFill>
                <a:latin typeface="Calibri" panose="020F0502020204030204" pitchFamily="34" charset="0"/>
                <a:ea typeface="+mn-ea"/>
                <a:cs typeface="Calibri" panose="020F050202020403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CB2079F2-58AF-ED44-82D7-E04B2F6FD686}" type="slidenum">
              <a:rPr lang="en-US" smtClean="0">
                <a:solidFill>
                  <a:srgbClr val="1A3966"/>
                </a:solidFill>
              </a:rPr>
              <a:pPr algn="r"/>
              <a:t>‹#›</a:t>
            </a:fld>
            <a:endParaRPr lang="en-US">
              <a:solidFill>
                <a:srgbClr val="1A3966"/>
              </a:solidFill>
            </a:endParaRPr>
          </a:p>
        </p:txBody>
      </p:sp>
    </p:spTree>
  </p:cSld>
  <p:clrMap bg1="lt1" tx1="dk1" bg2="dk2" tx2="lt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72" r:id="rId5"/>
  </p:sldLayoutIdLst>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3435">
          <p15:clr>
            <a:srgbClr val="F26B43"/>
          </p15:clr>
        </p15:guide>
        <p15:guide id="2" pos="2449">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s://doi.org/10.1007/BF02978462"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hyperlink" Target="https://www.sciencedirect.com/journal/journal-of-hazardous-materials-advances"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hyperlink" Target="https://www.sciencedirect.com/journal/journal-of-hazardous-materials-advances/vol/18/suppl/C" TargetMode="Externa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hyperlink" Target="https://doi.org/10.1016/j.fuel.2017.07.050" TargetMode="External"/><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3.xml"/><Relationship Id="rId6" Type="http://schemas.microsoft.com/office/2007/relationships/hdphoto" Target="../media/hdphoto2.wdp"/><Relationship Id="rId5" Type="http://schemas.openxmlformats.org/officeDocument/2006/relationships/image" Target="../media/image3.png"/><Relationship Id="rId4" Type="http://schemas.microsoft.com/office/2007/relationships/hdphoto" Target="../media/hdphoto1.wdp"/></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hyperlink" Target="https://www.openlca.org/" TargetMode="External"/><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13">
          <a:extLst>
            <a:ext uri="{FF2B5EF4-FFF2-40B4-BE49-F238E27FC236}">
              <a16:creationId xmlns:a16="http://schemas.microsoft.com/office/drawing/2014/main" id="{068FEDC2-5A9B-B162-BDC8-95CA1F58F782}"/>
            </a:ext>
          </a:extLst>
        </p:cNvPr>
        <p:cNvGrpSpPr/>
        <p:nvPr/>
      </p:nvGrpSpPr>
      <p:grpSpPr>
        <a:xfrm>
          <a:off x="0" y="0"/>
          <a:ext cx="0" cy="0"/>
          <a:chOff x="0" y="0"/>
          <a:chExt cx="0" cy="0"/>
        </a:xfrm>
      </p:grpSpPr>
      <p:sp>
        <p:nvSpPr>
          <p:cNvPr id="1416" name="Google Shape;1416;p5">
            <a:extLst>
              <a:ext uri="{FF2B5EF4-FFF2-40B4-BE49-F238E27FC236}">
                <a16:creationId xmlns:a16="http://schemas.microsoft.com/office/drawing/2014/main" id="{6FF208A9-F88A-B5D0-673E-12B617CFCE2B}"/>
              </a:ext>
            </a:extLst>
          </p:cNvPr>
          <p:cNvSpPr txBox="1">
            <a:spLocks noGrp="1"/>
          </p:cNvSpPr>
          <p:nvPr>
            <p:ph type="body" sz="quarter" idx="16"/>
          </p:nvPr>
        </p:nvSpPr>
        <p:spPr>
          <a:xfrm>
            <a:off x="611859" y="4694489"/>
            <a:ext cx="3029914" cy="1783557"/>
          </a:xfrm>
          <a:prstGeom prst="rect">
            <a:avLst/>
          </a:prstGeom>
          <a:noFill/>
          <a:ln>
            <a:noFill/>
          </a:ln>
        </p:spPr>
        <p:txBody>
          <a:bodyPr spcFirstLastPara="1" wrap="square" lIns="91425" tIns="45700" rIns="91425" bIns="45700" anchor="t" anchorCtr="0">
            <a:noAutofit/>
          </a:bodyPr>
          <a:lstStyle/>
          <a:p>
            <a:pPr>
              <a:lnSpc>
                <a:spcPts val="3040"/>
              </a:lnSpc>
              <a:buClr>
                <a:schemeClr val="lt1"/>
              </a:buClr>
              <a:buSzPts val="3600"/>
            </a:pPr>
            <a:r>
              <a:rPr lang="en-GB" sz="3000" b="0" i="1" noProof="0" dirty="0">
                <a:latin typeface="Calibri"/>
                <a:ea typeface="Open Sans"/>
                <a:cs typeface="Calibri"/>
              </a:rPr>
              <a:t>Life Cycle  Assessment</a:t>
            </a:r>
            <a:endParaRPr lang="en-GB" sz="3000" b="0" i="1" noProof="0" dirty="0"/>
          </a:p>
        </p:txBody>
      </p:sp>
      <p:sp>
        <p:nvSpPr>
          <p:cNvPr id="10" name="Text Placeholder 9">
            <a:extLst>
              <a:ext uri="{FF2B5EF4-FFF2-40B4-BE49-F238E27FC236}">
                <a16:creationId xmlns:a16="http://schemas.microsoft.com/office/drawing/2014/main" id="{964AEAA4-B824-D582-679F-576D2606F84E}"/>
              </a:ext>
            </a:extLst>
          </p:cNvPr>
          <p:cNvSpPr>
            <a:spLocks noGrp="1"/>
          </p:cNvSpPr>
          <p:nvPr>
            <p:ph type="body" sz="quarter" idx="19"/>
          </p:nvPr>
        </p:nvSpPr>
        <p:spPr>
          <a:xfrm>
            <a:off x="611859" y="3852885"/>
            <a:ext cx="3029914" cy="841604"/>
          </a:xfrm>
        </p:spPr>
        <p:txBody>
          <a:bodyPr/>
          <a:lstStyle/>
          <a:p>
            <a:r>
              <a:rPr lang="en-GB" sz="3400" b="1" noProof="0" dirty="0"/>
              <a:t>Module 3</a:t>
            </a:r>
          </a:p>
        </p:txBody>
      </p:sp>
      <p:cxnSp>
        <p:nvCxnSpPr>
          <p:cNvPr id="1418" name="Google Shape;1418;p5">
            <a:extLst>
              <a:ext uri="{FF2B5EF4-FFF2-40B4-BE49-F238E27FC236}">
                <a16:creationId xmlns:a16="http://schemas.microsoft.com/office/drawing/2014/main" id="{7B104E0A-0662-616D-567E-ECD1E6E1F52A}"/>
              </a:ext>
            </a:extLst>
          </p:cNvPr>
          <p:cNvCxnSpPr/>
          <p:nvPr/>
        </p:nvCxnSpPr>
        <p:spPr>
          <a:xfrm>
            <a:off x="-42318" y="4456903"/>
            <a:ext cx="3853808" cy="0"/>
          </a:xfrm>
          <a:prstGeom prst="straightConnector1">
            <a:avLst/>
          </a:prstGeom>
          <a:noFill/>
          <a:ln w="38100" cap="flat" cmpd="sng">
            <a:solidFill>
              <a:srgbClr val="0E6E61"/>
            </a:solidFill>
            <a:prstDash val="solid"/>
            <a:miter lim="800000"/>
            <a:headEnd type="none" w="sm" len="sm"/>
            <a:tailEnd type="none" w="sm" len="sm"/>
          </a:ln>
        </p:spPr>
      </p:cxnSp>
      <p:sp>
        <p:nvSpPr>
          <p:cNvPr id="2" name="Google Shape;1416;p5">
            <a:extLst>
              <a:ext uri="{FF2B5EF4-FFF2-40B4-BE49-F238E27FC236}">
                <a16:creationId xmlns:a16="http://schemas.microsoft.com/office/drawing/2014/main" id="{C523B2E3-5D0F-AEFD-9B4F-546430D644C6}"/>
              </a:ext>
            </a:extLst>
          </p:cNvPr>
          <p:cNvSpPr txBox="1">
            <a:spLocks/>
          </p:cNvSpPr>
          <p:nvPr/>
        </p:nvSpPr>
        <p:spPr>
          <a:xfrm>
            <a:off x="613044" y="6258237"/>
            <a:ext cx="3520759" cy="2283590"/>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0" marR="0" lvl="0" indent="0" algn="l" rtl="0">
              <a:lnSpc>
                <a:spcPts val="3940"/>
              </a:lnSpc>
              <a:spcBef>
                <a:spcPts val="0"/>
              </a:spcBef>
              <a:spcAft>
                <a:spcPts val="0"/>
              </a:spcAft>
              <a:buClr>
                <a:srgbClr val="000000"/>
              </a:buClr>
              <a:buFont typeface="Arial"/>
              <a:buNone/>
              <a:defRPr sz="3800" b="1" i="0" u="none" strike="noStrike" cap="none">
                <a:solidFill>
                  <a:schemeClr val="bg1"/>
                </a:solidFill>
                <a:latin typeface="Calibri" panose="020F0502020204030204" pitchFamily="34" charset="0"/>
                <a:ea typeface="Open Sans" panose="020B0606030504020204" pitchFamily="34" charset="0"/>
                <a:cs typeface="Calibri" panose="020F0502020204030204" pitchFamily="34" charset="0"/>
                <a:sym typeface="Arial"/>
              </a:defRPr>
            </a:lvl1pPr>
            <a:lvl2pPr marL="377967" marR="0" lvl="1" indent="0" algn="l" rtl="0">
              <a:lnSpc>
                <a:spcPct val="100000"/>
              </a:lnSpc>
              <a:spcBef>
                <a:spcPts val="0"/>
              </a:spcBef>
              <a:spcAft>
                <a:spcPts val="0"/>
              </a:spcAft>
              <a:buClr>
                <a:srgbClr val="000000"/>
              </a:buClr>
              <a:buFont typeface="Arial"/>
              <a:buNone/>
              <a:defRPr sz="3200" b="0" i="0" u="none" strike="noStrike" cap="none">
                <a:solidFill>
                  <a:srgbClr val="011E3B"/>
                </a:solidFill>
                <a:latin typeface="Montserrat" pitchFamily="2" charset="77"/>
                <a:ea typeface="Arial"/>
                <a:cs typeface="Arial"/>
                <a:sym typeface="Arial"/>
              </a:defRPr>
            </a:lvl2pPr>
            <a:lvl3pPr marL="755934" marR="0" lvl="2" indent="0" algn="l" rtl="0">
              <a:lnSpc>
                <a:spcPct val="100000"/>
              </a:lnSpc>
              <a:spcBef>
                <a:spcPts val="0"/>
              </a:spcBef>
              <a:spcAft>
                <a:spcPts val="0"/>
              </a:spcAft>
              <a:buClr>
                <a:srgbClr val="000000"/>
              </a:buClr>
              <a:buFont typeface="Arial"/>
              <a:buNone/>
              <a:defRPr sz="3200" b="0" i="0" u="none" strike="noStrike" cap="none">
                <a:solidFill>
                  <a:srgbClr val="011E3B"/>
                </a:solidFill>
                <a:latin typeface="Montserrat" pitchFamily="2" charset="77"/>
                <a:ea typeface="Arial"/>
                <a:cs typeface="Arial"/>
                <a:sym typeface="Arial"/>
              </a:defRPr>
            </a:lvl3pPr>
            <a:lvl4pPr marL="1133901" marR="0" lvl="3" indent="0" algn="l" rtl="0">
              <a:lnSpc>
                <a:spcPct val="100000"/>
              </a:lnSpc>
              <a:spcBef>
                <a:spcPts val="0"/>
              </a:spcBef>
              <a:spcAft>
                <a:spcPts val="0"/>
              </a:spcAft>
              <a:buClr>
                <a:srgbClr val="000000"/>
              </a:buClr>
              <a:buFont typeface="Arial"/>
              <a:buNone/>
              <a:defRPr sz="3200" b="0" i="0" u="none" strike="noStrike" cap="none">
                <a:solidFill>
                  <a:srgbClr val="011E3B"/>
                </a:solidFill>
                <a:latin typeface="Montserrat" pitchFamily="2" charset="77"/>
                <a:ea typeface="Arial"/>
                <a:cs typeface="Arial"/>
                <a:sym typeface="Arial"/>
              </a:defRPr>
            </a:lvl4pPr>
            <a:lvl5pPr marL="1511869" marR="0" lvl="4" indent="0" algn="l" rtl="0">
              <a:lnSpc>
                <a:spcPct val="100000"/>
              </a:lnSpc>
              <a:spcBef>
                <a:spcPts val="0"/>
              </a:spcBef>
              <a:spcAft>
                <a:spcPts val="0"/>
              </a:spcAft>
              <a:buClr>
                <a:srgbClr val="000000"/>
              </a:buClr>
              <a:buFont typeface="Arial"/>
              <a:buNone/>
              <a:defRPr sz="3200" b="0" i="0" u="none" strike="noStrike" cap="none">
                <a:solidFill>
                  <a:srgbClr val="011E3B"/>
                </a:solidFill>
                <a:latin typeface="Montserrat" pitchFamily="2" charset="77"/>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ts val="2000"/>
              </a:lnSpc>
              <a:buClr>
                <a:schemeClr val="lt1"/>
              </a:buClr>
              <a:buSzPts val="3600"/>
            </a:pPr>
            <a:r>
              <a:rPr lang="en-GB" sz="2000" b="0" i="1" noProof="0" dirty="0">
                <a:latin typeface="Calibri"/>
                <a:ea typeface="Open Sans"/>
                <a:cs typeface="Calibri"/>
              </a:rPr>
              <a:t>Instituto Politécnico do Porto (P.PORTO)</a:t>
            </a:r>
          </a:p>
          <a:p>
            <a:pPr>
              <a:lnSpc>
                <a:spcPts val="2000"/>
              </a:lnSpc>
              <a:buSzPts val="3600"/>
            </a:pPr>
            <a:endParaRPr lang="en-GB" sz="2000" b="0" i="1" noProof="0" dirty="0">
              <a:latin typeface="Calibri"/>
              <a:ea typeface="Open Sans"/>
              <a:cs typeface="Calibri"/>
            </a:endParaRPr>
          </a:p>
          <a:p>
            <a:pPr>
              <a:lnSpc>
                <a:spcPts val="2000"/>
              </a:lnSpc>
              <a:buSzPts val="3600"/>
            </a:pPr>
            <a:endParaRPr lang="en-GB" sz="2000" b="0" i="1" noProof="0" dirty="0"/>
          </a:p>
          <a:p>
            <a:pPr>
              <a:lnSpc>
                <a:spcPts val="2000"/>
              </a:lnSpc>
              <a:buSzPts val="3600"/>
            </a:pPr>
            <a:endParaRPr lang="en-GB" sz="2000" b="0" i="1" noProof="0" dirty="0"/>
          </a:p>
        </p:txBody>
      </p:sp>
    </p:spTree>
    <p:extLst>
      <p:ext uri="{BB962C8B-B14F-4D97-AF65-F5344CB8AC3E}">
        <p14:creationId xmlns:p14="http://schemas.microsoft.com/office/powerpoint/2010/main" val="4039150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E9F26E-988C-F523-5A61-EE6EB94BEA8D}"/>
            </a:ext>
          </a:extLst>
        </p:cNvPr>
        <p:cNvGrpSpPr/>
        <p:nvPr/>
      </p:nvGrpSpPr>
      <p:grpSpPr>
        <a:xfrm>
          <a:off x="0" y="0"/>
          <a:ext cx="0" cy="0"/>
          <a:chOff x="0" y="0"/>
          <a:chExt cx="0" cy="0"/>
        </a:xfrm>
      </p:grpSpPr>
      <p:grpSp>
        <p:nvGrpSpPr>
          <p:cNvPr id="65" name="Google Shape;1299;p20"/>
          <p:cNvGrpSpPr/>
          <p:nvPr/>
        </p:nvGrpSpPr>
        <p:grpSpPr>
          <a:xfrm>
            <a:off x="3782209" y="5989873"/>
            <a:ext cx="1786200" cy="1256990"/>
            <a:chOff x="3849338" y="8684109"/>
            <a:chExt cx="1786200" cy="1256990"/>
          </a:xfrm>
        </p:grpSpPr>
        <p:sp>
          <p:nvSpPr>
            <p:cNvPr id="66" name="Google Shape;1300;p20"/>
            <p:cNvSpPr/>
            <p:nvPr/>
          </p:nvSpPr>
          <p:spPr>
            <a:xfrm>
              <a:off x="4285279" y="8684109"/>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67" name="Google Shape;1301;p20"/>
            <p:cNvSpPr txBox="1"/>
            <p:nvPr/>
          </p:nvSpPr>
          <p:spPr>
            <a:xfrm>
              <a:off x="3849338" y="9633299"/>
              <a:ext cx="1786200" cy="307800"/>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FF9300"/>
                  </a:solidFill>
                  <a:effectLst/>
                  <a:uLnTx/>
                  <a:uFillTx/>
                  <a:latin typeface="Calibri" panose="020F0502020204030204" pitchFamily="34" charset="0"/>
                  <a:ea typeface="Calibri"/>
                  <a:cs typeface="Calibri" panose="020F0502020204030204" pitchFamily="34" charset="0"/>
                  <a:sym typeface="Calibri"/>
                </a:rPr>
                <a:t>MATERIALS</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68" name="Google Shape;1302;p20"/>
            <p:cNvGrpSpPr/>
            <p:nvPr/>
          </p:nvGrpSpPr>
          <p:grpSpPr>
            <a:xfrm>
              <a:off x="4464143" y="8873612"/>
              <a:ext cx="560946" cy="503292"/>
              <a:chOff x="5591874" y="2370217"/>
              <a:chExt cx="948345" cy="850874"/>
            </a:xfrm>
          </p:grpSpPr>
          <p:sp>
            <p:nvSpPr>
              <p:cNvPr id="69" name="Google Shape;1303;p20"/>
              <p:cNvSpPr/>
              <p:nvPr/>
            </p:nvSpPr>
            <p:spPr>
              <a:xfrm>
                <a:off x="6136387" y="2470431"/>
                <a:ext cx="155736" cy="311645"/>
              </a:xfrm>
              <a:custGeom>
                <a:avLst/>
                <a:gdLst/>
                <a:ahLst/>
                <a:cxnLst/>
                <a:rect l="l" t="t" r="r" b="b"/>
                <a:pathLst>
                  <a:path w="155736" h="311645" extrusionOk="0">
                    <a:moveTo>
                      <a:pt x="116719" y="225830"/>
                    </a:moveTo>
                    <a:cubicBezTo>
                      <a:pt x="113105" y="230347"/>
                      <a:pt x="109492" y="234864"/>
                      <a:pt x="104975" y="239380"/>
                    </a:cubicBezTo>
                    <a:lnTo>
                      <a:pt x="34516" y="311646"/>
                    </a:lnTo>
                    <a:lnTo>
                      <a:pt x="3804" y="213184"/>
                    </a:lnTo>
                    <a:cubicBezTo>
                      <a:pt x="-5230" y="183374"/>
                      <a:pt x="1997" y="149951"/>
                      <a:pt x="23676" y="127368"/>
                    </a:cubicBezTo>
                    <a:lnTo>
                      <a:pt x="73359" y="74072"/>
                    </a:lnTo>
                    <a:cubicBezTo>
                      <a:pt x="77876" y="69556"/>
                      <a:pt x="82392" y="63233"/>
                      <a:pt x="85102" y="57813"/>
                    </a:cubicBezTo>
                    <a:lnTo>
                      <a:pt x="115815" y="903"/>
                    </a:lnTo>
                    <a:cubicBezTo>
                      <a:pt x="115815" y="903"/>
                      <a:pt x="115815" y="0"/>
                      <a:pt x="116719" y="0"/>
                    </a:cubicBezTo>
                    <a:cubicBezTo>
                      <a:pt x="117622" y="0"/>
                      <a:pt x="117622" y="0"/>
                      <a:pt x="117622" y="0"/>
                    </a:cubicBezTo>
                    <a:cubicBezTo>
                      <a:pt x="156465" y="50586"/>
                      <a:pt x="166401" y="115625"/>
                      <a:pt x="143818" y="175245"/>
                    </a:cubicBezTo>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70" name="Google Shape;1304;p20"/>
              <p:cNvSpPr/>
              <p:nvPr/>
            </p:nvSpPr>
            <p:spPr>
              <a:xfrm>
                <a:off x="6066118" y="2521921"/>
                <a:ext cx="90137" cy="249316"/>
              </a:xfrm>
              <a:custGeom>
                <a:avLst/>
                <a:gdLst/>
                <a:ahLst/>
                <a:cxnLst/>
                <a:rect l="l" t="t" r="r" b="b"/>
                <a:pathLst>
                  <a:path w="90137" h="249316" extrusionOk="0">
                    <a:moveTo>
                      <a:pt x="0" y="130982"/>
                    </a:moveTo>
                    <a:cubicBezTo>
                      <a:pt x="0" y="89428"/>
                      <a:pt x="18970" y="51489"/>
                      <a:pt x="52393" y="27100"/>
                    </a:cubicBezTo>
                    <a:lnTo>
                      <a:pt x="89429" y="0"/>
                    </a:lnTo>
                    <a:cubicBezTo>
                      <a:pt x="91236" y="13550"/>
                      <a:pt x="89429" y="28003"/>
                      <a:pt x="85816" y="43359"/>
                    </a:cubicBezTo>
                    <a:lnTo>
                      <a:pt x="73169" y="56909"/>
                    </a:lnTo>
                    <a:cubicBezTo>
                      <a:pt x="45166" y="87622"/>
                      <a:pt x="35229" y="130982"/>
                      <a:pt x="46973" y="169824"/>
                    </a:cubicBezTo>
                    <a:lnTo>
                      <a:pt x="72266" y="249317"/>
                    </a:lnTo>
                    <a:lnTo>
                      <a:pt x="51489" y="233960"/>
                    </a:lnTo>
                    <a:cubicBezTo>
                      <a:pt x="18970" y="210474"/>
                      <a:pt x="0" y="172534"/>
                      <a:pt x="0" y="130982"/>
                    </a:cubicBez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nvGrpSpPr>
              <p:cNvPr id="71" name="Google Shape;1305;p20"/>
              <p:cNvGrpSpPr/>
              <p:nvPr/>
            </p:nvGrpSpPr>
            <p:grpSpPr>
              <a:xfrm>
                <a:off x="5591874" y="2370217"/>
                <a:ext cx="948345" cy="850874"/>
                <a:chOff x="5591874" y="2370217"/>
                <a:chExt cx="948345" cy="850874"/>
              </a:xfrm>
            </p:grpSpPr>
            <p:sp>
              <p:nvSpPr>
                <p:cNvPr id="72" name="Google Shape;1306;p20"/>
                <p:cNvSpPr/>
                <p:nvPr/>
              </p:nvSpPr>
              <p:spPr>
                <a:xfrm>
                  <a:off x="5591874" y="2460359"/>
                  <a:ext cx="948345" cy="758021"/>
                </a:xfrm>
                <a:custGeom>
                  <a:avLst/>
                  <a:gdLst/>
                  <a:ahLst/>
                  <a:cxnLst/>
                  <a:rect l="l" t="t" r="r" b="b"/>
                  <a:pathLst>
                    <a:path w="948345" h="758021" extrusionOk="0">
                      <a:moveTo>
                        <a:pt x="943068" y="515932"/>
                      </a:moveTo>
                      <a:cubicBezTo>
                        <a:pt x="931325" y="489735"/>
                        <a:pt x="901515" y="477089"/>
                        <a:pt x="874415" y="487026"/>
                      </a:cubicBezTo>
                      <a:lnTo>
                        <a:pt x="832863" y="501479"/>
                      </a:lnTo>
                      <a:lnTo>
                        <a:pt x="787696" y="461733"/>
                      </a:lnTo>
                      <a:cubicBezTo>
                        <a:pt x="729884" y="411147"/>
                        <a:pt x="651295" y="393080"/>
                        <a:pt x="578126" y="412050"/>
                      </a:cubicBezTo>
                      <a:lnTo>
                        <a:pt x="578126" y="373207"/>
                      </a:lnTo>
                      <a:lnTo>
                        <a:pt x="660328" y="287392"/>
                      </a:lnTo>
                      <a:cubicBezTo>
                        <a:pt x="664845" y="282875"/>
                        <a:pt x="669361" y="277455"/>
                        <a:pt x="673878" y="272035"/>
                      </a:cubicBezTo>
                      <a:cubicBezTo>
                        <a:pt x="678394" y="265712"/>
                        <a:pt x="677491" y="257582"/>
                        <a:pt x="672071" y="252162"/>
                      </a:cubicBezTo>
                      <a:cubicBezTo>
                        <a:pt x="665748" y="247645"/>
                        <a:pt x="657618" y="248549"/>
                        <a:pt x="652198" y="253969"/>
                      </a:cubicBezTo>
                      <a:cubicBezTo>
                        <a:pt x="648585" y="258485"/>
                        <a:pt x="644971" y="263002"/>
                        <a:pt x="640455" y="267519"/>
                      </a:cubicBezTo>
                      <a:lnTo>
                        <a:pt x="569996" y="339784"/>
                      </a:lnTo>
                      <a:lnTo>
                        <a:pt x="539283" y="241322"/>
                      </a:lnTo>
                      <a:cubicBezTo>
                        <a:pt x="530250" y="211512"/>
                        <a:pt x="537476" y="178089"/>
                        <a:pt x="559156" y="155506"/>
                      </a:cubicBezTo>
                      <a:lnTo>
                        <a:pt x="608839" y="102211"/>
                      </a:lnTo>
                      <a:cubicBezTo>
                        <a:pt x="613355" y="97694"/>
                        <a:pt x="617872" y="91371"/>
                        <a:pt x="620582" y="85951"/>
                      </a:cubicBezTo>
                      <a:lnTo>
                        <a:pt x="651295" y="29041"/>
                      </a:lnTo>
                      <a:cubicBezTo>
                        <a:pt x="651295" y="29041"/>
                        <a:pt x="651295" y="28138"/>
                        <a:pt x="652198" y="28138"/>
                      </a:cubicBezTo>
                      <a:cubicBezTo>
                        <a:pt x="653101" y="28138"/>
                        <a:pt x="653101" y="28138"/>
                        <a:pt x="653101" y="28138"/>
                      </a:cubicBezTo>
                      <a:cubicBezTo>
                        <a:pt x="691944" y="78724"/>
                        <a:pt x="701881" y="143763"/>
                        <a:pt x="679298" y="203383"/>
                      </a:cubicBezTo>
                      <a:cubicBezTo>
                        <a:pt x="676588" y="210609"/>
                        <a:pt x="680201" y="218739"/>
                        <a:pt x="687428" y="221449"/>
                      </a:cubicBezTo>
                      <a:cubicBezTo>
                        <a:pt x="694654" y="224159"/>
                        <a:pt x="702784" y="220546"/>
                        <a:pt x="705494" y="213319"/>
                      </a:cubicBezTo>
                      <a:cubicBezTo>
                        <a:pt x="731690" y="144667"/>
                        <a:pt x="719947" y="68788"/>
                        <a:pt x="674781" y="10975"/>
                      </a:cubicBezTo>
                      <a:cubicBezTo>
                        <a:pt x="668458" y="2845"/>
                        <a:pt x="659425" y="-768"/>
                        <a:pt x="649488" y="136"/>
                      </a:cubicBezTo>
                      <a:cubicBezTo>
                        <a:pt x="639552" y="1039"/>
                        <a:pt x="631422" y="6458"/>
                        <a:pt x="626002" y="15492"/>
                      </a:cubicBezTo>
                      <a:lnTo>
                        <a:pt x="595289" y="72401"/>
                      </a:lnTo>
                      <a:cubicBezTo>
                        <a:pt x="593482" y="76014"/>
                        <a:pt x="590772" y="79628"/>
                        <a:pt x="587159" y="83241"/>
                      </a:cubicBezTo>
                      <a:lnTo>
                        <a:pt x="582642" y="88661"/>
                      </a:lnTo>
                      <a:cubicBezTo>
                        <a:pt x="582642" y="79628"/>
                        <a:pt x="580836" y="70595"/>
                        <a:pt x="579029" y="61561"/>
                      </a:cubicBezTo>
                      <a:cubicBezTo>
                        <a:pt x="577222" y="55238"/>
                        <a:pt x="572706" y="49818"/>
                        <a:pt x="566383" y="47108"/>
                      </a:cubicBezTo>
                      <a:cubicBezTo>
                        <a:pt x="560059" y="44398"/>
                        <a:pt x="552833" y="46205"/>
                        <a:pt x="547413" y="49818"/>
                      </a:cubicBezTo>
                      <a:lnTo>
                        <a:pt x="500440" y="84144"/>
                      </a:lnTo>
                      <a:cubicBezTo>
                        <a:pt x="459791" y="113954"/>
                        <a:pt x="436304" y="160023"/>
                        <a:pt x="436304" y="209706"/>
                      </a:cubicBezTo>
                      <a:cubicBezTo>
                        <a:pt x="436304" y="259388"/>
                        <a:pt x="458887" y="306361"/>
                        <a:pt x="499537" y="336171"/>
                      </a:cubicBezTo>
                      <a:lnTo>
                        <a:pt x="549219" y="373207"/>
                      </a:lnTo>
                      <a:lnTo>
                        <a:pt x="549219" y="420180"/>
                      </a:lnTo>
                      <a:cubicBezTo>
                        <a:pt x="541090" y="423793"/>
                        <a:pt x="532960" y="427407"/>
                        <a:pt x="525733" y="431019"/>
                      </a:cubicBezTo>
                      <a:lnTo>
                        <a:pt x="403785" y="497865"/>
                      </a:lnTo>
                      <a:lnTo>
                        <a:pt x="395655" y="497865"/>
                      </a:lnTo>
                      <a:cubicBezTo>
                        <a:pt x="376685" y="480702"/>
                        <a:pt x="352295" y="471669"/>
                        <a:pt x="326099" y="471669"/>
                      </a:cubicBezTo>
                      <a:lnTo>
                        <a:pt x="152661" y="471669"/>
                      </a:lnTo>
                      <a:cubicBezTo>
                        <a:pt x="146338" y="459926"/>
                        <a:pt x="133691" y="451796"/>
                        <a:pt x="119239" y="451796"/>
                      </a:cubicBezTo>
                      <a:lnTo>
                        <a:pt x="13550" y="451796"/>
                      </a:lnTo>
                      <a:cubicBezTo>
                        <a:pt x="6323" y="451796"/>
                        <a:pt x="0" y="458119"/>
                        <a:pt x="0" y="465346"/>
                      </a:cubicBezTo>
                      <a:cubicBezTo>
                        <a:pt x="0" y="472573"/>
                        <a:pt x="6323" y="478896"/>
                        <a:pt x="13550" y="478896"/>
                      </a:cubicBezTo>
                      <a:lnTo>
                        <a:pt x="119239" y="478896"/>
                      </a:lnTo>
                      <a:cubicBezTo>
                        <a:pt x="125562" y="478896"/>
                        <a:pt x="130078" y="483413"/>
                        <a:pt x="130078" y="489735"/>
                      </a:cubicBezTo>
                      <a:lnTo>
                        <a:pt x="130078" y="530385"/>
                      </a:lnTo>
                      <a:cubicBezTo>
                        <a:pt x="130078" y="537612"/>
                        <a:pt x="136402" y="543935"/>
                        <a:pt x="143628" y="543935"/>
                      </a:cubicBezTo>
                      <a:cubicBezTo>
                        <a:pt x="150855" y="543935"/>
                        <a:pt x="157178" y="537612"/>
                        <a:pt x="157178" y="530385"/>
                      </a:cubicBezTo>
                      <a:lnTo>
                        <a:pt x="157178" y="497865"/>
                      </a:lnTo>
                      <a:lnTo>
                        <a:pt x="326099" y="497865"/>
                      </a:lnTo>
                      <a:cubicBezTo>
                        <a:pt x="346875" y="497865"/>
                        <a:pt x="365845" y="505996"/>
                        <a:pt x="380298" y="520449"/>
                      </a:cubicBezTo>
                      <a:cubicBezTo>
                        <a:pt x="383008" y="523158"/>
                        <a:pt x="386621" y="524965"/>
                        <a:pt x="390235" y="524965"/>
                      </a:cubicBezTo>
                      <a:lnTo>
                        <a:pt x="561866" y="524965"/>
                      </a:lnTo>
                      <a:cubicBezTo>
                        <a:pt x="581739" y="524965"/>
                        <a:pt x="597999" y="541225"/>
                        <a:pt x="597999" y="561098"/>
                      </a:cubicBezTo>
                      <a:cubicBezTo>
                        <a:pt x="597999" y="580971"/>
                        <a:pt x="581739" y="597231"/>
                        <a:pt x="561866" y="597231"/>
                      </a:cubicBezTo>
                      <a:lnTo>
                        <a:pt x="422754" y="597231"/>
                      </a:lnTo>
                      <a:cubicBezTo>
                        <a:pt x="416431" y="597231"/>
                        <a:pt x="410108" y="599941"/>
                        <a:pt x="405591" y="604457"/>
                      </a:cubicBezTo>
                      <a:lnTo>
                        <a:pt x="382105" y="627944"/>
                      </a:lnTo>
                      <a:cubicBezTo>
                        <a:pt x="376685" y="633364"/>
                        <a:pt x="376685" y="642397"/>
                        <a:pt x="382105" y="647817"/>
                      </a:cubicBezTo>
                      <a:cubicBezTo>
                        <a:pt x="384815" y="650527"/>
                        <a:pt x="388428" y="652333"/>
                        <a:pt x="392041" y="652333"/>
                      </a:cubicBezTo>
                      <a:cubicBezTo>
                        <a:pt x="395655" y="652333"/>
                        <a:pt x="399268" y="650527"/>
                        <a:pt x="401978" y="647817"/>
                      </a:cubicBezTo>
                      <a:lnTo>
                        <a:pt x="424561" y="625234"/>
                      </a:lnTo>
                      <a:lnTo>
                        <a:pt x="561866" y="625234"/>
                      </a:lnTo>
                      <a:cubicBezTo>
                        <a:pt x="578126" y="625234"/>
                        <a:pt x="592579" y="618911"/>
                        <a:pt x="604322" y="608974"/>
                      </a:cubicBezTo>
                      <a:lnTo>
                        <a:pt x="883448" y="510512"/>
                      </a:lnTo>
                      <a:cubicBezTo>
                        <a:pt x="896998" y="505996"/>
                        <a:pt x="912355" y="512318"/>
                        <a:pt x="917775" y="524965"/>
                      </a:cubicBezTo>
                      <a:cubicBezTo>
                        <a:pt x="924098" y="538515"/>
                        <a:pt x="918678" y="554775"/>
                        <a:pt x="905128" y="561098"/>
                      </a:cubicBezTo>
                      <a:lnTo>
                        <a:pt x="604322" y="717373"/>
                      </a:lnTo>
                      <a:cubicBezTo>
                        <a:pt x="586256" y="726406"/>
                        <a:pt x="567286" y="730922"/>
                        <a:pt x="547413" y="730922"/>
                      </a:cubicBezTo>
                      <a:lnTo>
                        <a:pt x="523023" y="730922"/>
                      </a:lnTo>
                      <a:cubicBezTo>
                        <a:pt x="515797" y="730922"/>
                        <a:pt x="509473" y="737246"/>
                        <a:pt x="509473" y="744472"/>
                      </a:cubicBezTo>
                      <a:cubicBezTo>
                        <a:pt x="509473" y="751699"/>
                        <a:pt x="515797" y="758022"/>
                        <a:pt x="523023" y="758022"/>
                      </a:cubicBezTo>
                      <a:lnTo>
                        <a:pt x="547413" y="758022"/>
                      </a:lnTo>
                      <a:cubicBezTo>
                        <a:pt x="571802" y="758022"/>
                        <a:pt x="596192" y="751699"/>
                        <a:pt x="617872" y="740859"/>
                      </a:cubicBezTo>
                      <a:lnTo>
                        <a:pt x="918678" y="584584"/>
                      </a:lnTo>
                      <a:cubicBezTo>
                        <a:pt x="944874" y="574648"/>
                        <a:pt x="955714" y="543032"/>
                        <a:pt x="943068" y="515932"/>
                      </a:cubicBezTo>
                      <a:lnTo>
                        <a:pt x="943068" y="515932"/>
                      </a:lnTo>
                      <a:close/>
                      <a:moveTo>
                        <a:pt x="465211" y="211512"/>
                      </a:moveTo>
                      <a:cubicBezTo>
                        <a:pt x="465211" y="169960"/>
                        <a:pt x="484180" y="132020"/>
                        <a:pt x="517603" y="107631"/>
                      </a:cubicBezTo>
                      <a:lnTo>
                        <a:pt x="554639" y="80531"/>
                      </a:lnTo>
                      <a:cubicBezTo>
                        <a:pt x="556446" y="94081"/>
                        <a:pt x="554639" y="108534"/>
                        <a:pt x="551026" y="123890"/>
                      </a:cubicBezTo>
                      <a:lnTo>
                        <a:pt x="538380" y="137440"/>
                      </a:lnTo>
                      <a:cubicBezTo>
                        <a:pt x="510377" y="168153"/>
                        <a:pt x="500440" y="211512"/>
                        <a:pt x="512183" y="250355"/>
                      </a:cubicBezTo>
                      <a:lnTo>
                        <a:pt x="537476" y="329848"/>
                      </a:lnTo>
                      <a:lnTo>
                        <a:pt x="516700" y="314491"/>
                      </a:lnTo>
                      <a:cubicBezTo>
                        <a:pt x="484180" y="291005"/>
                        <a:pt x="465211" y="253066"/>
                        <a:pt x="465211" y="211512"/>
                      </a:cubicBezTo>
                      <a:close/>
                      <a:moveTo>
                        <a:pt x="561866" y="499672"/>
                      </a:moveTo>
                      <a:lnTo>
                        <a:pt x="462501" y="499672"/>
                      </a:lnTo>
                      <a:lnTo>
                        <a:pt x="540186" y="457216"/>
                      </a:lnTo>
                      <a:cubicBezTo>
                        <a:pt x="614259" y="416567"/>
                        <a:pt x="706398" y="427407"/>
                        <a:pt x="769630" y="482509"/>
                      </a:cubicBezTo>
                      <a:lnTo>
                        <a:pt x="803053" y="511415"/>
                      </a:lnTo>
                      <a:lnTo>
                        <a:pt x="626002" y="573745"/>
                      </a:lnTo>
                      <a:cubicBezTo>
                        <a:pt x="626905" y="570131"/>
                        <a:pt x="626905" y="566518"/>
                        <a:pt x="626905" y="562905"/>
                      </a:cubicBezTo>
                      <a:cubicBezTo>
                        <a:pt x="626002" y="528579"/>
                        <a:pt x="597096" y="499672"/>
                        <a:pt x="561866" y="499672"/>
                      </a:cubicBezTo>
                      <a:lnTo>
                        <a:pt x="561866" y="499672"/>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73" name="Google Shape;1307;p20"/>
                <p:cNvSpPr/>
                <p:nvPr/>
              </p:nvSpPr>
              <p:spPr>
                <a:xfrm>
                  <a:off x="5591874" y="3039524"/>
                  <a:ext cx="477039" cy="181567"/>
                </a:xfrm>
                <a:custGeom>
                  <a:avLst/>
                  <a:gdLst/>
                  <a:ahLst/>
                  <a:cxnLst/>
                  <a:rect l="l" t="t" r="r" b="b"/>
                  <a:pathLst>
                    <a:path w="477039" h="181567" extrusionOk="0">
                      <a:moveTo>
                        <a:pt x="464307" y="154468"/>
                      </a:moveTo>
                      <a:lnTo>
                        <a:pt x="289063" y="154468"/>
                      </a:lnTo>
                      <a:cubicBezTo>
                        <a:pt x="259253" y="154468"/>
                        <a:pt x="230347" y="143628"/>
                        <a:pt x="207764" y="124658"/>
                      </a:cubicBezTo>
                      <a:lnTo>
                        <a:pt x="199634" y="117432"/>
                      </a:lnTo>
                      <a:cubicBezTo>
                        <a:pt x="196924" y="115625"/>
                        <a:pt x="194214" y="113818"/>
                        <a:pt x="190601" y="113818"/>
                      </a:cubicBezTo>
                      <a:lnTo>
                        <a:pt x="158081" y="113818"/>
                      </a:lnTo>
                      <a:lnTo>
                        <a:pt x="158081" y="13550"/>
                      </a:lnTo>
                      <a:cubicBezTo>
                        <a:pt x="158081" y="6323"/>
                        <a:pt x="151758" y="0"/>
                        <a:pt x="144531" y="0"/>
                      </a:cubicBezTo>
                      <a:cubicBezTo>
                        <a:pt x="137305" y="0"/>
                        <a:pt x="130982" y="6323"/>
                        <a:pt x="130982" y="13550"/>
                      </a:cubicBezTo>
                      <a:lnTo>
                        <a:pt x="130982" y="124658"/>
                      </a:lnTo>
                      <a:cubicBezTo>
                        <a:pt x="130982" y="130982"/>
                        <a:pt x="126465" y="135498"/>
                        <a:pt x="120142" y="135498"/>
                      </a:cubicBezTo>
                      <a:lnTo>
                        <a:pt x="13550" y="135498"/>
                      </a:lnTo>
                      <a:cubicBezTo>
                        <a:pt x="6323" y="135498"/>
                        <a:pt x="0" y="141822"/>
                        <a:pt x="0" y="149048"/>
                      </a:cubicBezTo>
                      <a:cubicBezTo>
                        <a:pt x="0" y="156275"/>
                        <a:pt x="6323" y="162598"/>
                        <a:pt x="13550" y="162598"/>
                      </a:cubicBezTo>
                      <a:lnTo>
                        <a:pt x="119239" y="162598"/>
                      </a:lnTo>
                      <a:cubicBezTo>
                        <a:pt x="134595" y="162598"/>
                        <a:pt x="147241" y="153565"/>
                        <a:pt x="153565" y="140918"/>
                      </a:cubicBezTo>
                      <a:lnTo>
                        <a:pt x="184278" y="140918"/>
                      </a:lnTo>
                      <a:lnTo>
                        <a:pt x="188794" y="144531"/>
                      </a:lnTo>
                      <a:cubicBezTo>
                        <a:pt x="216797" y="168018"/>
                        <a:pt x="252027" y="181567"/>
                        <a:pt x="288160" y="181567"/>
                      </a:cubicBezTo>
                      <a:lnTo>
                        <a:pt x="463404" y="181567"/>
                      </a:lnTo>
                      <a:cubicBezTo>
                        <a:pt x="470631" y="181567"/>
                        <a:pt x="476954" y="175245"/>
                        <a:pt x="476954" y="168018"/>
                      </a:cubicBezTo>
                      <a:cubicBezTo>
                        <a:pt x="477857" y="160791"/>
                        <a:pt x="471534" y="154468"/>
                        <a:pt x="464307" y="154468"/>
                      </a:cubicBezTo>
                      <a:lnTo>
                        <a:pt x="464307" y="154468"/>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74" name="Google Shape;1308;p20"/>
                <p:cNvSpPr/>
                <p:nvPr/>
              </p:nvSpPr>
              <p:spPr>
                <a:xfrm>
                  <a:off x="5864677" y="2438787"/>
                  <a:ext cx="122879" cy="444462"/>
                </a:xfrm>
                <a:custGeom>
                  <a:avLst/>
                  <a:gdLst/>
                  <a:ahLst/>
                  <a:cxnLst/>
                  <a:rect l="l" t="t" r="r" b="b"/>
                  <a:pathLst>
                    <a:path w="122879" h="444462" extrusionOk="0">
                      <a:moveTo>
                        <a:pt x="99365" y="440849"/>
                      </a:moveTo>
                      <a:cubicBezTo>
                        <a:pt x="102075" y="443559"/>
                        <a:pt x="105688" y="444462"/>
                        <a:pt x="108399" y="444462"/>
                      </a:cubicBezTo>
                      <a:cubicBezTo>
                        <a:pt x="112012" y="444462"/>
                        <a:pt x="116528" y="442656"/>
                        <a:pt x="119238" y="439946"/>
                      </a:cubicBezTo>
                      <a:cubicBezTo>
                        <a:pt x="124658" y="434525"/>
                        <a:pt x="123755" y="425492"/>
                        <a:pt x="118335" y="420073"/>
                      </a:cubicBezTo>
                      <a:cubicBezTo>
                        <a:pt x="61426" y="370390"/>
                        <a:pt x="28906" y="298124"/>
                        <a:pt x="28906" y="222245"/>
                      </a:cubicBezTo>
                      <a:cubicBezTo>
                        <a:pt x="28906" y="146366"/>
                        <a:pt x="61426" y="74101"/>
                        <a:pt x="118335" y="24418"/>
                      </a:cubicBezTo>
                      <a:cubicBezTo>
                        <a:pt x="123755" y="18998"/>
                        <a:pt x="124658" y="10868"/>
                        <a:pt x="119238" y="4545"/>
                      </a:cubicBezTo>
                      <a:cubicBezTo>
                        <a:pt x="113818" y="-875"/>
                        <a:pt x="105688" y="-1779"/>
                        <a:pt x="99365" y="3642"/>
                      </a:cubicBezTo>
                      <a:cubicBezTo>
                        <a:pt x="36133" y="58744"/>
                        <a:pt x="0" y="139140"/>
                        <a:pt x="0" y="222245"/>
                      </a:cubicBezTo>
                      <a:cubicBezTo>
                        <a:pt x="0" y="305351"/>
                        <a:pt x="36133" y="385746"/>
                        <a:pt x="99365" y="44084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75" name="Google Shape;1309;p20"/>
                <p:cNvSpPr/>
                <p:nvPr/>
              </p:nvSpPr>
              <p:spPr>
                <a:xfrm>
                  <a:off x="6326247" y="2439690"/>
                  <a:ext cx="121073" cy="442655"/>
                </a:xfrm>
                <a:custGeom>
                  <a:avLst/>
                  <a:gdLst/>
                  <a:ahLst/>
                  <a:cxnLst/>
                  <a:rect l="l" t="t" r="r" b="b"/>
                  <a:pathLst>
                    <a:path w="121073" h="442655" extrusionOk="0">
                      <a:moveTo>
                        <a:pt x="5448" y="418266"/>
                      </a:moveTo>
                      <a:cubicBezTo>
                        <a:pt x="28" y="423686"/>
                        <a:pt x="-875" y="431816"/>
                        <a:pt x="4545" y="438139"/>
                      </a:cubicBezTo>
                      <a:cubicBezTo>
                        <a:pt x="7255" y="440849"/>
                        <a:pt x="10868" y="442655"/>
                        <a:pt x="14481" y="442655"/>
                      </a:cubicBezTo>
                      <a:cubicBezTo>
                        <a:pt x="18094" y="442655"/>
                        <a:pt x="20804" y="441752"/>
                        <a:pt x="23514" y="439042"/>
                      </a:cubicBezTo>
                      <a:cubicBezTo>
                        <a:pt x="85843" y="383939"/>
                        <a:pt x="121073" y="304447"/>
                        <a:pt x="121073" y="221342"/>
                      </a:cubicBezTo>
                      <a:cubicBezTo>
                        <a:pt x="121073" y="138236"/>
                        <a:pt x="85843" y="58744"/>
                        <a:pt x="23514" y="3641"/>
                      </a:cubicBezTo>
                      <a:cubicBezTo>
                        <a:pt x="18094" y="-1778"/>
                        <a:pt x="9061" y="-875"/>
                        <a:pt x="3641" y="4544"/>
                      </a:cubicBezTo>
                      <a:cubicBezTo>
                        <a:pt x="-1779" y="9965"/>
                        <a:pt x="-875" y="18998"/>
                        <a:pt x="4545" y="24418"/>
                      </a:cubicBezTo>
                      <a:cubicBezTo>
                        <a:pt x="60551" y="74100"/>
                        <a:pt x="93070" y="146366"/>
                        <a:pt x="93070" y="221342"/>
                      </a:cubicBezTo>
                      <a:cubicBezTo>
                        <a:pt x="93070" y="296318"/>
                        <a:pt x="61454" y="368583"/>
                        <a:pt x="5448" y="41826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76" name="Google Shape;1310;p20"/>
                <p:cNvSpPr/>
                <p:nvPr/>
              </p:nvSpPr>
              <p:spPr>
                <a:xfrm>
                  <a:off x="6099443" y="2370217"/>
                  <a:ext cx="125106" cy="32465"/>
                </a:xfrm>
                <a:custGeom>
                  <a:avLst/>
                  <a:gdLst/>
                  <a:ahLst/>
                  <a:cxnLst/>
                  <a:rect l="l" t="t" r="r" b="b"/>
                  <a:pathLst>
                    <a:path w="125106" h="32465" extrusionOk="0">
                      <a:moveTo>
                        <a:pt x="16358" y="30658"/>
                      </a:moveTo>
                      <a:cubicBezTo>
                        <a:pt x="47071" y="26142"/>
                        <a:pt x="78687" y="27045"/>
                        <a:pt x="108497" y="32465"/>
                      </a:cubicBezTo>
                      <a:cubicBezTo>
                        <a:pt x="109400" y="32465"/>
                        <a:pt x="110304" y="32465"/>
                        <a:pt x="111207" y="32465"/>
                      </a:cubicBezTo>
                      <a:cubicBezTo>
                        <a:pt x="117530" y="32465"/>
                        <a:pt x="123853" y="27949"/>
                        <a:pt x="124757" y="21625"/>
                      </a:cubicBezTo>
                      <a:cubicBezTo>
                        <a:pt x="126564" y="14399"/>
                        <a:pt x="121144" y="7172"/>
                        <a:pt x="113917" y="5365"/>
                      </a:cubicBezTo>
                      <a:cubicBezTo>
                        <a:pt x="80494" y="-958"/>
                        <a:pt x="45265" y="-1861"/>
                        <a:pt x="11842" y="3559"/>
                      </a:cubicBezTo>
                      <a:cubicBezTo>
                        <a:pt x="4615" y="4462"/>
                        <a:pt x="-805" y="11689"/>
                        <a:pt x="99" y="19818"/>
                      </a:cubicBezTo>
                      <a:cubicBezTo>
                        <a:pt x="1002" y="27949"/>
                        <a:pt x="8228" y="31562"/>
                        <a:pt x="16358" y="30658"/>
                      </a:cubicBezTo>
                      <a:lnTo>
                        <a:pt x="16358" y="30658"/>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grpSp>
      </p:grpSp>
      <p:grpSp>
        <p:nvGrpSpPr>
          <p:cNvPr id="77" name="Google Shape;1323;p20"/>
          <p:cNvGrpSpPr/>
          <p:nvPr/>
        </p:nvGrpSpPr>
        <p:grpSpPr>
          <a:xfrm>
            <a:off x="2340236" y="6012032"/>
            <a:ext cx="1786200" cy="1256990"/>
            <a:chOff x="3799071" y="7179934"/>
            <a:chExt cx="1786200" cy="1256990"/>
          </a:xfrm>
        </p:grpSpPr>
        <p:sp>
          <p:nvSpPr>
            <p:cNvPr id="78" name="Google Shape;1324;p20"/>
            <p:cNvSpPr/>
            <p:nvPr/>
          </p:nvSpPr>
          <p:spPr>
            <a:xfrm>
              <a:off x="4235012" y="7179934"/>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79" name="Google Shape;1325;p20"/>
            <p:cNvSpPr txBox="1"/>
            <p:nvPr/>
          </p:nvSpPr>
          <p:spPr>
            <a:xfrm>
              <a:off x="3799071" y="8129124"/>
              <a:ext cx="1786200" cy="307800"/>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FF9300"/>
                  </a:solidFill>
                  <a:effectLst/>
                  <a:uLnTx/>
                  <a:uFillTx/>
                  <a:latin typeface="Calibri" panose="020F0502020204030204" pitchFamily="34" charset="0"/>
                  <a:ea typeface="Calibri"/>
                  <a:cs typeface="Calibri" panose="020F0502020204030204" pitchFamily="34" charset="0"/>
                  <a:sym typeface="Calibri"/>
                </a:rPr>
                <a:t>DESIGN</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80" name="Google Shape;1326;p20"/>
            <p:cNvGrpSpPr/>
            <p:nvPr/>
          </p:nvGrpSpPr>
          <p:grpSpPr>
            <a:xfrm>
              <a:off x="4412936" y="7356312"/>
              <a:ext cx="554960" cy="554415"/>
              <a:chOff x="10376768" y="2334933"/>
              <a:chExt cx="920484" cy="919581"/>
            </a:xfrm>
          </p:grpSpPr>
          <p:sp>
            <p:nvSpPr>
              <p:cNvPr id="81" name="Google Shape;1327;p20"/>
              <p:cNvSpPr/>
              <p:nvPr/>
            </p:nvSpPr>
            <p:spPr>
              <a:xfrm>
                <a:off x="11105749" y="2358419"/>
                <a:ext cx="171631" cy="171631"/>
              </a:xfrm>
              <a:custGeom>
                <a:avLst/>
                <a:gdLst/>
                <a:ahLst/>
                <a:cxnLst/>
                <a:rect l="l" t="t" r="r" b="b"/>
                <a:pathLst>
                  <a:path w="171631" h="171631" extrusionOk="0">
                    <a:moveTo>
                      <a:pt x="81299" y="0"/>
                    </a:moveTo>
                    <a:cubicBezTo>
                      <a:pt x="130982" y="0"/>
                      <a:pt x="171631" y="40649"/>
                      <a:pt x="171631" y="90332"/>
                    </a:cubicBezTo>
                    <a:cubicBezTo>
                      <a:pt x="171631" y="114722"/>
                      <a:pt x="162598" y="137305"/>
                      <a:pt x="145435" y="153565"/>
                    </a:cubicBezTo>
                    <a:lnTo>
                      <a:pt x="127368" y="171631"/>
                    </a:lnTo>
                    <a:lnTo>
                      <a:pt x="0" y="44263"/>
                    </a:lnTo>
                    <a:lnTo>
                      <a:pt x="18066" y="26197"/>
                    </a:lnTo>
                    <a:cubicBezTo>
                      <a:pt x="35229" y="9033"/>
                      <a:pt x="57812" y="0"/>
                      <a:pt x="81299" y="0"/>
                    </a:cubicBezTo>
                    <a:lnTo>
                      <a:pt x="81299" y="0"/>
                    </a:ln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82" name="Google Shape;1328;p20"/>
              <p:cNvSpPr/>
              <p:nvPr/>
            </p:nvSpPr>
            <p:spPr>
              <a:xfrm>
                <a:off x="10773326" y="2554440"/>
                <a:ext cx="311645" cy="486890"/>
              </a:xfrm>
              <a:custGeom>
                <a:avLst/>
                <a:gdLst/>
                <a:ahLst/>
                <a:cxnLst/>
                <a:rect l="l" t="t" r="r" b="b"/>
                <a:pathLst>
                  <a:path w="311645" h="486890" extrusionOk="0">
                    <a:moveTo>
                      <a:pt x="311646" y="233960"/>
                    </a:moveTo>
                    <a:cubicBezTo>
                      <a:pt x="311646" y="310743"/>
                      <a:pt x="272803" y="348682"/>
                      <a:pt x="231251" y="389332"/>
                    </a:cubicBezTo>
                    <a:cubicBezTo>
                      <a:pt x="203247" y="417335"/>
                      <a:pt x="173438" y="445337"/>
                      <a:pt x="157178" y="486890"/>
                    </a:cubicBezTo>
                    <a:cubicBezTo>
                      <a:pt x="154468" y="485987"/>
                      <a:pt x="151758" y="485987"/>
                      <a:pt x="148145" y="485987"/>
                    </a:cubicBezTo>
                    <a:lnTo>
                      <a:pt x="88526" y="485987"/>
                    </a:lnTo>
                    <a:lnTo>
                      <a:pt x="88526" y="411915"/>
                    </a:lnTo>
                    <a:cubicBezTo>
                      <a:pt x="88526" y="387525"/>
                      <a:pt x="68653" y="367652"/>
                      <a:pt x="44263" y="367652"/>
                    </a:cubicBezTo>
                    <a:lnTo>
                      <a:pt x="14453" y="367652"/>
                    </a:lnTo>
                    <a:cubicBezTo>
                      <a:pt x="6323" y="367652"/>
                      <a:pt x="0" y="361329"/>
                      <a:pt x="0" y="353199"/>
                    </a:cubicBezTo>
                    <a:cubicBezTo>
                      <a:pt x="0" y="345069"/>
                      <a:pt x="6323" y="338746"/>
                      <a:pt x="14453" y="338746"/>
                    </a:cubicBezTo>
                    <a:lnTo>
                      <a:pt x="162598" y="338746"/>
                    </a:lnTo>
                    <a:cubicBezTo>
                      <a:pt x="186988" y="338746"/>
                      <a:pt x="206861" y="318872"/>
                      <a:pt x="206861" y="294483"/>
                    </a:cubicBezTo>
                    <a:cubicBezTo>
                      <a:pt x="206861" y="270093"/>
                      <a:pt x="186988" y="250220"/>
                      <a:pt x="162598" y="250220"/>
                    </a:cubicBezTo>
                    <a:lnTo>
                      <a:pt x="44263" y="250220"/>
                    </a:lnTo>
                    <a:cubicBezTo>
                      <a:pt x="36133" y="250220"/>
                      <a:pt x="29810" y="243897"/>
                      <a:pt x="29810" y="235767"/>
                    </a:cubicBezTo>
                    <a:lnTo>
                      <a:pt x="29810" y="191504"/>
                    </a:lnTo>
                    <a:lnTo>
                      <a:pt x="103882" y="191504"/>
                    </a:lnTo>
                    <a:cubicBezTo>
                      <a:pt x="144531" y="191504"/>
                      <a:pt x="177954" y="158081"/>
                      <a:pt x="177954" y="117432"/>
                    </a:cubicBezTo>
                    <a:cubicBezTo>
                      <a:pt x="177954" y="76782"/>
                      <a:pt x="144531" y="43359"/>
                      <a:pt x="103882" y="43359"/>
                    </a:cubicBezTo>
                    <a:cubicBezTo>
                      <a:pt x="103882" y="43359"/>
                      <a:pt x="102979" y="43359"/>
                      <a:pt x="102979" y="43359"/>
                    </a:cubicBezTo>
                    <a:cubicBezTo>
                      <a:pt x="103882" y="38843"/>
                      <a:pt x="103882" y="33423"/>
                      <a:pt x="103882" y="28003"/>
                    </a:cubicBezTo>
                    <a:cubicBezTo>
                      <a:pt x="103882" y="18066"/>
                      <a:pt x="102979" y="9033"/>
                      <a:pt x="100269" y="0"/>
                    </a:cubicBezTo>
                    <a:cubicBezTo>
                      <a:pt x="218604" y="11743"/>
                      <a:pt x="311646" y="112915"/>
                      <a:pt x="311646" y="233960"/>
                    </a:cubicBezTo>
                    <a:lnTo>
                      <a:pt x="311646" y="233960"/>
                    </a:ln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nvGrpSpPr>
              <p:cNvPr id="83" name="Google Shape;1329;p20"/>
              <p:cNvGrpSpPr/>
              <p:nvPr/>
            </p:nvGrpSpPr>
            <p:grpSpPr>
              <a:xfrm>
                <a:off x="10376768" y="2334933"/>
                <a:ext cx="920484" cy="919581"/>
                <a:chOff x="10376768" y="2334933"/>
                <a:chExt cx="920484" cy="919581"/>
              </a:xfrm>
            </p:grpSpPr>
            <p:sp>
              <p:nvSpPr>
                <p:cNvPr id="84" name="Google Shape;1330;p20"/>
                <p:cNvSpPr/>
                <p:nvPr/>
              </p:nvSpPr>
              <p:spPr>
                <a:xfrm>
                  <a:off x="11043419" y="2944675"/>
                  <a:ext cx="88525" cy="88525"/>
                </a:xfrm>
                <a:custGeom>
                  <a:avLst/>
                  <a:gdLst/>
                  <a:ahLst/>
                  <a:cxnLst/>
                  <a:rect l="l" t="t" r="r" b="b"/>
                  <a:pathLst>
                    <a:path w="88525" h="88525" extrusionOk="0">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85" name="Google Shape;1331;p20"/>
                <p:cNvSpPr/>
                <p:nvPr/>
              </p:nvSpPr>
              <p:spPr>
                <a:xfrm>
                  <a:off x="10376768" y="2334933"/>
                  <a:ext cx="920484" cy="919581"/>
                </a:xfrm>
                <a:custGeom>
                  <a:avLst/>
                  <a:gdLst/>
                  <a:ahLst/>
                  <a:cxnLst/>
                  <a:rect l="l" t="t" r="r" b="b"/>
                  <a:pathLst>
                    <a:path w="920484" h="919581" extrusionOk="0">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grpSp>
      </p:grpSp>
      <p:grpSp>
        <p:nvGrpSpPr>
          <p:cNvPr id="284" name="Grupo 283"/>
          <p:cNvGrpSpPr/>
          <p:nvPr/>
        </p:nvGrpSpPr>
        <p:grpSpPr>
          <a:xfrm>
            <a:off x="2414912" y="15528689"/>
            <a:ext cx="1786200" cy="1248902"/>
            <a:chOff x="1725075" y="8639535"/>
            <a:chExt cx="1786200" cy="1248902"/>
          </a:xfrm>
        </p:grpSpPr>
        <p:sp>
          <p:nvSpPr>
            <p:cNvPr id="285" name="Google Shape;790;p19"/>
            <p:cNvSpPr/>
            <p:nvPr/>
          </p:nvSpPr>
          <p:spPr>
            <a:xfrm>
              <a:off x="2150812" y="8639535"/>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286" name="Google Shape;1334;p20"/>
            <p:cNvSpPr txBox="1"/>
            <p:nvPr/>
          </p:nvSpPr>
          <p:spPr>
            <a:xfrm>
              <a:off x="1725075" y="9580637"/>
              <a:ext cx="1786200" cy="307800"/>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1A3966"/>
                  </a:solidFill>
                  <a:effectLst/>
                  <a:uLnTx/>
                  <a:uFillTx/>
                  <a:latin typeface="Calibri" panose="020F0502020204030204" pitchFamily="34" charset="0"/>
                  <a:ea typeface="Calibri"/>
                  <a:cs typeface="Calibri" panose="020F0502020204030204" pitchFamily="34" charset="0"/>
                  <a:sym typeface="Calibri"/>
                </a:rPr>
                <a:t>CIRCULARITY</a:t>
              </a:r>
              <a:endParaRPr kumimoji="0" lang="en-GB" sz="1400" b="0" i="0" u="none" strike="noStrike" kern="0" cap="none" spc="0" normalizeH="0" baseline="0" noProof="0" dirty="0">
                <a:ln>
                  <a:noFill/>
                </a:ln>
                <a:solidFill>
                  <a:srgbClr val="1A3966"/>
                </a:solidFill>
                <a:effectLst/>
                <a:uLnTx/>
                <a:uFillTx/>
                <a:latin typeface="Calibri" panose="020F0502020204030204" pitchFamily="34" charset="0"/>
                <a:ea typeface="Calibri"/>
                <a:cs typeface="Calibri" panose="020F0502020204030204" pitchFamily="34" charset="0"/>
                <a:sym typeface="Arial"/>
              </a:endParaRPr>
            </a:p>
          </p:txBody>
        </p:sp>
        <p:grpSp>
          <p:nvGrpSpPr>
            <p:cNvPr id="287" name="Google Shape;1335;p20"/>
            <p:cNvGrpSpPr/>
            <p:nvPr/>
          </p:nvGrpSpPr>
          <p:grpSpPr>
            <a:xfrm>
              <a:off x="2281778" y="8763227"/>
              <a:ext cx="671901" cy="671008"/>
              <a:chOff x="2058987" y="3629917"/>
              <a:chExt cx="3657599" cy="3652738"/>
            </a:xfrm>
          </p:grpSpPr>
          <p:sp>
            <p:nvSpPr>
              <p:cNvPr id="288" name="Google Shape;1336;p20"/>
              <p:cNvSpPr/>
              <p:nvPr/>
            </p:nvSpPr>
            <p:spPr>
              <a:xfrm>
                <a:off x="3337550" y="5933751"/>
                <a:ext cx="2021055" cy="1348904"/>
              </a:xfrm>
              <a:custGeom>
                <a:avLst/>
                <a:gdLst/>
                <a:ahLst/>
                <a:cxnLst/>
                <a:rect l="l" t="t" r="r" b="b"/>
                <a:pathLst>
                  <a:path w="2021055" h="1348904" extrusionOk="0">
                    <a:moveTo>
                      <a:pt x="443556" y="1348905"/>
                    </a:moveTo>
                    <a:cubicBezTo>
                      <a:pt x="426411" y="1337474"/>
                      <a:pt x="408314" y="1332712"/>
                      <a:pt x="390216" y="1320330"/>
                    </a:cubicBezTo>
                    <a:cubicBezTo>
                      <a:pt x="304491" y="1261274"/>
                      <a:pt x="156854" y="1127924"/>
                      <a:pt x="79701" y="1052677"/>
                    </a:cubicBezTo>
                    <a:cubicBezTo>
                      <a:pt x="2549" y="977430"/>
                      <a:pt x="-33646" y="919327"/>
                      <a:pt x="40649" y="827887"/>
                    </a:cubicBezTo>
                    <a:cubicBezTo>
                      <a:pt x="153044" y="741210"/>
                      <a:pt x="257819" y="626910"/>
                      <a:pt x="369261" y="543089"/>
                    </a:cubicBezTo>
                    <a:cubicBezTo>
                      <a:pt x="480704" y="459270"/>
                      <a:pt x="414981" y="505942"/>
                      <a:pt x="434984" y="502132"/>
                    </a:cubicBezTo>
                    <a:cubicBezTo>
                      <a:pt x="556904" y="477367"/>
                      <a:pt x="621674" y="565949"/>
                      <a:pt x="615959" y="678345"/>
                    </a:cubicBezTo>
                    <a:cubicBezTo>
                      <a:pt x="1017914" y="653580"/>
                      <a:pt x="1339859" y="445935"/>
                      <a:pt x="1550361" y="109702"/>
                    </a:cubicBezTo>
                    <a:cubicBezTo>
                      <a:pt x="1578936" y="63982"/>
                      <a:pt x="1610369" y="-43650"/>
                      <a:pt x="1687521" y="19214"/>
                    </a:cubicBezTo>
                    <a:cubicBezTo>
                      <a:pt x="1764674" y="82080"/>
                      <a:pt x="1761816" y="149707"/>
                      <a:pt x="1887546" y="183045"/>
                    </a:cubicBezTo>
                    <a:cubicBezTo>
                      <a:pt x="2013276" y="216382"/>
                      <a:pt x="2037089" y="184949"/>
                      <a:pt x="2012324" y="279247"/>
                    </a:cubicBezTo>
                    <a:cubicBezTo>
                      <a:pt x="2000894" y="323062"/>
                      <a:pt x="1909454" y="452602"/>
                      <a:pt x="1878974" y="495464"/>
                    </a:cubicBezTo>
                    <a:cubicBezTo>
                      <a:pt x="1588461" y="892657"/>
                      <a:pt x="1112211" y="1150785"/>
                      <a:pt x="615959" y="1163167"/>
                    </a:cubicBezTo>
                    <a:cubicBezTo>
                      <a:pt x="618816" y="1248892"/>
                      <a:pt x="594051" y="1317472"/>
                      <a:pt x="509279" y="1348905"/>
                    </a:cubicBezTo>
                    <a:lnTo>
                      <a:pt x="444509" y="1348905"/>
                    </a:lnTo>
                    <a:close/>
                    <a:moveTo>
                      <a:pt x="485466" y="739305"/>
                    </a:moveTo>
                    <a:cubicBezTo>
                      <a:pt x="480704" y="704062"/>
                      <a:pt x="489276" y="658342"/>
                      <a:pt x="485466" y="621195"/>
                    </a:cubicBezTo>
                    <a:lnTo>
                      <a:pt x="459749" y="627862"/>
                    </a:lnTo>
                    <a:lnTo>
                      <a:pt x="121611" y="917422"/>
                    </a:lnTo>
                    <a:cubicBezTo>
                      <a:pt x="116849" y="939330"/>
                      <a:pt x="425459" y="1178407"/>
                      <a:pt x="460701" y="1220317"/>
                    </a:cubicBezTo>
                    <a:lnTo>
                      <a:pt x="486419" y="1226985"/>
                    </a:lnTo>
                    <a:lnTo>
                      <a:pt x="486419" y="1102207"/>
                    </a:lnTo>
                    <a:cubicBezTo>
                      <a:pt x="486419" y="1078395"/>
                      <a:pt x="516899" y="1047914"/>
                      <a:pt x="541664" y="1043152"/>
                    </a:cubicBezTo>
                    <a:cubicBezTo>
                      <a:pt x="593099" y="1032674"/>
                      <a:pt x="678824" y="1040295"/>
                      <a:pt x="738831" y="1033627"/>
                    </a:cubicBezTo>
                    <a:cubicBezTo>
                      <a:pt x="1196031" y="980287"/>
                      <a:pt x="1628466" y="697395"/>
                      <a:pt x="1858019" y="300202"/>
                    </a:cubicBezTo>
                    <a:cubicBezTo>
                      <a:pt x="1776104" y="282105"/>
                      <a:pt x="1708476" y="232574"/>
                      <a:pt x="1654184" y="171614"/>
                    </a:cubicBezTo>
                    <a:cubicBezTo>
                      <a:pt x="1450349" y="521182"/>
                      <a:pt x="1056014" y="775499"/>
                      <a:pt x="646439" y="798360"/>
                    </a:cubicBezTo>
                    <a:cubicBezTo>
                      <a:pt x="586431" y="802170"/>
                      <a:pt x="496896" y="815505"/>
                      <a:pt x="485466" y="73739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289" name="Google Shape;1337;p20"/>
              <p:cNvSpPr/>
              <p:nvPr/>
            </p:nvSpPr>
            <p:spPr>
              <a:xfrm>
                <a:off x="2058987" y="4911206"/>
                <a:ext cx="1350371" cy="2000560"/>
              </a:xfrm>
              <a:custGeom>
                <a:avLst/>
                <a:gdLst/>
                <a:ahLst/>
                <a:cxnLst/>
                <a:rect l="l" t="t" r="r" b="b"/>
                <a:pathLst>
                  <a:path w="1350371" h="2000560" extrusionOk="0">
                    <a:moveTo>
                      <a:pt x="0" y="438827"/>
                    </a:moveTo>
                    <a:cubicBezTo>
                      <a:pt x="11430" y="421682"/>
                      <a:pt x="16193" y="403584"/>
                      <a:pt x="28575" y="385487"/>
                    </a:cubicBezTo>
                    <a:cubicBezTo>
                      <a:pt x="69533" y="327384"/>
                      <a:pt x="300990" y="55921"/>
                      <a:pt x="350520" y="22584"/>
                    </a:cubicBezTo>
                    <a:cubicBezTo>
                      <a:pt x="400050" y="-10754"/>
                      <a:pt x="470535" y="-7896"/>
                      <a:pt x="521970" y="35919"/>
                    </a:cubicBezTo>
                    <a:cubicBezTo>
                      <a:pt x="608648" y="148314"/>
                      <a:pt x="722948" y="252137"/>
                      <a:pt x="807720" y="364532"/>
                    </a:cubicBezTo>
                    <a:cubicBezTo>
                      <a:pt x="907733" y="495977"/>
                      <a:pt x="829628" y="616944"/>
                      <a:pt x="672465" y="610277"/>
                    </a:cubicBezTo>
                    <a:cubicBezTo>
                      <a:pt x="695325" y="986514"/>
                      <a:pt x="888683" y="1312269"/>
                      <a:pt x="1202055" y="1518962"/>
                    </a:cubicBezTo>
                    <a:cubicBezTo>
                      <a:pt x="1255395" y="1554204"/>
                      <a:pt x="1399223" y="1598019"/>
                      <a:pt x="1333500" y="1679934"/>
                    </a:cubicBezTo>
                    <a:cubicBezTo>
                      <a:pt x="1296353" y="1725654"/>
                      <a:pt x="1236345" y="1749467"/>
                      <a:pt x="1199198" y="1809474"/>
                    </a:cubicBezTo>
                    <a:cubicBezTo>
                      <a:pt x="1162050" y="1869481"/>
                      <a:pt x="1172528" y="1910439"/>
                      <a:pt x="1153478" y="1971399"/>
                    </a:cubicBezTo>
                    <a:cubicBezTo>
                      <a:pt x="1134428" y="2032359"/>
                      <a:pt x="1027748" y="1982829"/>
                      <a:pt x="985838" y="1957112"/>
                    </a:cubicBezTo>
                    <a:cubicBezTo>
                      <a:pt x="517208" y="1682792"/>
                      <a:pt x="200978" y="1156059"/>
                      <a:pt x="187643" y="611229"/>
                    </a:cubicBezTo>
                    <a:cubicBezTo>
                      <a:pt x="101918" y="614087"/>
                      <a:pt x="32385" y="589321"/>
                      <a:pt x="1905" y="504549"/>
                    </a:cubicBezTo>
                    <a:lnTo>
                      <a:pt x="1905" y="440732"/>
                    </a:lnTo>
                    <a:close/>
                    <a:moveTo>
                      <a:pt x="728663" y="481689"/>
                    </a:moveTo>
                    <a:lnTo>
                      <a:pt x="721995" y="455971"/>
                    </a:lnTo>
                    <a:lnTo>
                      <a:pt x="431483" y="117834"/>
                    </a:lnTo>
                    <a:cubicBezTo>
                      <a:pt x="409575" y="113071"/>
                      <a:pt x="170498" y="421682"/>
                      <a:pt x="128588" y="455971"/>
                    </a:cubicBezTo>
                    <a:lnTo>
                      <a:pt x="121920" y="481689"/>
                    </a:lnTo>
                    <a:lnTo>
                      <a:pt x="246698" y="481689"/>
                    </a:lnTo>
                    <a:cubicBezTo>
                      <a:pt x="265748" y="481689"/>
                      <a:pt x="300990" y="509312"/>
                      <a:pt x="303848" y="531219"/>
                    </a:cubicBezTo>
                    <a:cubicBezTo>
                      <a:pt x="299085" y="1066524"/>
                      <a:pt x="585788" y="1584684"/>
                      <a:pt x="1049655" y="1850431"/>
                    </a:cubicBezTo>
                    <a:cubicBezTo>
                      <a:pt x="1067753" y="1768517"/>
                      <a:pt x="1117283" y="1701842"/>
                      <a:pt x="1178243" y="1647549"/>
                    </a:cubicBezTo>
                    <a:cubicBezTo>
                      <a:pt x="826770" y="1442762"/>
                      <a:pt x="573405" y="1052237"/>
                      <a:pt x="549593" y="641709"/>
                    </a:cubicBezTo>
                    <a:cubicBezTo>
                      <a:pt x="546735" y="592179"/>
                      <a:pt x="535305" y="481689"/>
                      <a:pt x="610553" y="481689"/>
                    </a:cubicBezTo>
                    <a:lnTo>
                      <a:pt x="728663" y="481689"/>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290" name="Google Shape;1338;p20"/>
              <p:cNvSpPr/>
              <p:nvPr/>
            </p:nvSpPr>
            <p:spPr>
              <a:xfrm>
                <a:off x="4368988" y="3996309"/>
                <a:ext cx="1347598" cy="2010324"/>
              </a:xfrm>
              <a:custGeom>
                <a:avLst/>
                <a:gdLst/>
                <a:ahLst/>
                <a:cxnLst/>
                <a:rect l="l" t="t" r="r" b="b"/>
                <a:pathLst>
                  <a:path w="1347598" h="2010324" extrusionOk="0">
                    <a:moveTo>
                      <a:pt x="1347598" y="1568036"/>
                    </a:moveTo>
                    <a:cubicBezTo>
                      <a:pt x="1336168" y="1585181"/>
                      <a:pt x="1331406" y="1603279"/>
                      <a:pt x="1319023" y="1621376"/>
                    </a:cubicBezTo>
                    <a:cubicBezTo>
                      <a:pt x="1259968" y="1707101"/>
                      <a:pt x="1125666" y="1853786"/>
                      <a:pt x="1051371" y="1931891"/>
                    </a:cubicBezTo>
                    <a:cubicBezTo>
                      <a:pt x="981838" y="2004281"/>
                      <a:pt x="918021" y="2045239"/>
                      <a:pt x="826581" y="1970944"/>
                    </a:cubicBezTo>
                    <a:cubicBezTo>
                      <a:pt x="739903" y="1858549"/>
                      <a:pt x="625603" y="1754726"/>
                      <a:pt x="540831" y="1642331"/>
                    </a:cubicBezTo>
                    <a:cubicBezTo>
                      <a:pt x="440818" y="1510886"/>
                      <a:pt x="518923" y="1389919"/>
                      <a:pt x="676086" y="1396586"/>
                    </a:cubicBezTo>
                    <a:cubicBezTo>
                      <a:pt x="653226" y="975581"/>
                      <a:pt x="397956" y="597439"/>
                      <a:pt x="18861" y="415511"/>
                    </a:cubicBezTo>
                    <a:cubicBezTo>
                      <a:pt x="-38289" y="341216"/>
                      <a:pt x="48388" y="305974"/>
                      <a:pt x="94108" y="263111"/>
                    </a:cubicBezTo>
                    <a:cubicBezTo>
                      <a:pt x="189358" y="170719"/>
                      <a:pt x="161736" y="145001"/>
                      <a:pt x="196026" y="36416"/>
                    </a:cubicBezTo>
                    <a:cubicBezTo>
                      <a:pt x="223648" y="-52166"/>
                      <a:pt x="356998" y="44989"/>
                      <a:pt x="403671" y="74516"/>
                    </a:cubicBezTo>
                    <a:cubicBezTo>
                      <a:pt x="850393" y="355504"/>
                      <a:pt x="1147573" y="866996"/>
                      <a:pt x="1161861" y="1396586"/>
                    </a:cubicBezTo>
                    <a:cubicBezTo>
                      <a:pt x="1247586" y="1393729"/>
                      <a:pt x="1317118" y="1418494"/>
                      <a:pt x="1347598" y="1503266"/>
                    </a:cubicBezTo>
                    <a:lnTo>
                      <a:pt x="1347598" y="1567084"/>
                    </a:lnTo>
                    <a:close/>
                    <a:moveTo>
                      <a:pt x="1225678" y="1525174"/>
                    </a:moveTo>
                    <a:lnTo>
                      <a:pt x="1100901" y="1525174"/>
                    </a:lnTo>
                    <a:cubicBezTo>
                      <a:pt x="1081851" y="1525174"/>
                      <a:pt x="1046608" y="1497551"/>
                      <a:pt x="1043751" y="1475644"/>
                    </a:cubicBezTo>
                    <a:cubicBezTo>
                      <a:pt x="1048513" y="940339"/>
                      <a:pt x="761811" y="422179"/>
                      <a:pt x="297943" y="156431"/>
                    </a:cubicBezTo>
                    <a:cubicBezTo>
                      <a:pt x="279846" y="238346"/>
                      <a:pt x="230316" y="305021"/>
                      <a:pt x="169356" y="359313"/>
                    </a:cubicBezTo>
                    <a:cubicBezTo>
                      <a:pt x="519876" y="563149"/>
                      <a:pt x="774193" y="956531"/>
                      <a:pt x="798006" y="1365154"/>
                    </a:cubicBezTo>
                    <a:cubicBezTo>
                      <a:pt x="800863" y="1414684"/>
                      <a:pt x="812293" y="1525174"/>
                      <a:pt x="737046" y="1525174"/>
                    </a:cubicBezTo>
                    <a:lnTo>
                      <a:pt x="618936" y="1525174"/>
                    </a:lnTo>
                    <a:lnTo>
                      <a:pt x="625603" y="1550891"/>
                    </a:lnTo>
                    <a:lnTo>
                      <a:pt x="916116" y="1889029"/>
                    </a:lnTo>
                    <a:cubicBezTo>
                      <a:pt x="938023" y="1893791"/>
                      <a:pt x="1177101" y="1585181"/>
                      <a:pt x="1219011" y="1550891"/>
                    </a:cubicBezTo>
                    <a:lnTo>
                      <a:pt x="1225678" y="1525174"/>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291" name="Google Shape;1339;p20"/>
              <p:cNvSpPr/>
              <p:nvPr/>
            </p:nvSpPr>
            <p:spPr>
              <a:xfrm>
                <a:off x="2425471" y="3629917"/>
                <a:ext cx="2007673" cy="1347481"/>
              </a:xfrm>
              <a:custGeom>
                <a:avLst/>
                <a:gdLst/>
                <a:ahLst/>
                <a:cxnLst/>
                <a:rect l="l" t="t" r="r" b="b"/>
                <a:pathLst>
                  <a:path w="2007673" h="1347481" extrusionOk="0">
                    <a:moveTo>
                      <a:pt x="1397546" y="672366"/>
                    </a:moveTo>
                    <a:cubicBezTo>
                      <a:pt x="1035596" y="692368"/>
                      <a:pt x="693648" y="884773"/>
                      <a:pt x="495528" y="1187668"/>
                    </a:cubicBezTo>
                    <a:cubicBezTo>
                      <a:pt x="468858" y="1227673"/>
                      <a:pt x="425043" y="1336258"/>
                      <a:pt x="383133" y="1346736"/>
                    </a:cubicBezTo>
                    <a:cubicBezTo>
                      <a:pt x="341223" y="1357213"/>
                      <a:pt x="268833" y="1254343"/>
                      <a:pt x="229781" y="1221006"/>
                    </a:cubicBezTo>
                    <a:cubicBezTo>
                      <a:pt x="158343" y="1160998"/>
                      <a:pt x="120243" y="1173381"/>
                      <a:pt x="40233" y="1153378"/>
                    </a:cubicBezTo>
                    <a:cubicBezTo>
                      <a:pt x="-65494" y="1127661"/>
                      <a:pt x="66903" y="953353"/>
                      <a:pt x="99288" y="904776"/>
                    </a:cubicBezTo>
                    <a:cubicBezTo>
                      <a:pt x="386943" y="480913"/>
                      <a:pt x="880338" y="199926"/>
                      <a:pt x="1398498" y="187543"/>
                    </a:cubicBezTo>
                    <a:cubicBezTo>
                      <a:pt x="1382306" y="61813"/>
                      <a:pt x="1494701" y="-51534"/>
                      <a:pt x="1615668" y="24666"/>
                    </a:cubicBezTo>
                    <a:cubicBezTo>
                      <a:pt x="1673771" y="60861"/>
                      <a:pt x="1941423" y="292318"/>
                      <a:pt x="1981428" y="343753"/>
                    </a:cubicBezTo>
                    <a:cubicBezTo>
                      <a:pt x="2021433" y="395188"/>
                      <a:pt x="2016671" y="478056"/>
                      <a:pt x="1960473" y="536158"/>
                    </a:cubicBezTo>
                    <a:cubicBezTo>
                      <a:pt x="1886178" y="612358"/>
                      <a:pt x="1731873" y="741898"/>
                      <a:pt x="1646148" y="806668"/>
                    </a:cubicBezTo>
                    <a:cubicBezTo>
                      <a:pt x="1513751" y="905728"/>
                      <a:pt x="1393736" y="828576"/>
                      <a:pt x="1399451" y="671413"/>
                    </a:cubicBezTo>
                    <a:close/>
                    <a:moveTo>
                      <a:pt x="1527086" y="729516"/>
                    </a:moveTo>
                    <a:lnTo>
                      <a:pt x="1552803" y="722848"/>
                    </a:lnTo>
                    <a:lnTo>
                      <a:pt x="1890941" y="433288"/>
                    </a:lnTo>
                    <a:cubicBezTo>
                      <a:pt x="1895703" y="411381"/>
                      <a:pt x="1587093" y="172303"/>
                      <a:pt x="1551851" y="130393"/>
                    </a:cubicBezTo>
                    <a:lnTo>
                      <a:pt x="1526133" y="123726"/>
                    </a:lnTo>
                    <a:lnTo>
                      <a:pt x="1526133" y="241836"/>
                    </a:lnTo>
                    <a:cubicBezTo>
                      <a:pt x="1526133" y="267553"/>
                      <a:pt x="1502321" y="298986"/>
                      <a:pt x="1476603" y="306606"/>
                    </a:cubicBezTo>
                    <a:cubicBezTo>
                      <a:pt x="1428978" y="318988"/>
                      <a:pt x="1332776" y="311368"/>
                      <a:pt x="1273721" y="318036"/>
                    </a:cubicBezTo>
                    <a:cubicBezTo>
                      <a:pt x="816521" y="371376"/>
                      <a:pt x="383133" y="654268"/>
                      <a:pt x="154533" y="1051461"/>
                    </a:cubicBezTo>
                    <a:cubicBezTo>
                      <a:pt x="237401" y="1069558"/>
                      <a:pt x="303123" y="1117183"/>
                      <a:pt x="358368" y="1180048"/>
                    </a:cubicBezTo>
                    <a:cubicBezTo>
                      <a:pt x="564108" y="829528"/>
                      <a:pt x="954633" y="576163"/>
                      <a:pt x="1366113" y="553303"/>
                    </a:cubicBezTo>
                    <a:cubicBezTo>
                      <a:pt x="1415643" y="550446"/>
                      <a:pt x="1527086" y="539016"/>
                      <a:pt x="1527086" y="614263"/>
                    </a:cubicBezTo>
                    <a:lnTo>
                      <a:pt x="1527086" y="732373"/>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292" name="Google Shape;1340;p20"/>
              <p:cNvSpPr/>
              <p:nvPr/>
            </p:nvSpPr>
            <p:spPr>
              <a:xfrm>
                <a:off x="2580004" y="3750785"/>
                <a:ext cx="1736462" cy="1056322"/>
              </a:xfrm>
              <a:custGeom>
                <a:avLst/>
                <a:gdLst/>
                <a:ahLst/>
                <a:cxnLst/>
                <a:rect l="l" t="t" r="r" b="b"/>
                <a:pathLst>
                  <a:path w="1736462" h="1056322" extrusionOk="0">
                    <a:moveTo>
                      <a:pt x="1372553" y="608648"/>
                    </a:moveTo>
                    <a:lnTo>
                      <a:pt x="1372553" y="490537"/>
                    </a:lnTo>
                    <a:cubicBezTo>
                      <a:pt x="1372553" y="415290"/>
                      <a:pt x="1262063" y="426720"/>
                      <a:pt x="1211580" y="429578"/>
                    </a:cubicBezTo>
                    <a:cubicBezTo>
                      <a:pt x="801053" y="452438"/>
                      <a:pt x="409575" y="705803"/>
                      <a:pt x="203835" y="1056323"/>
                    </a:cubicBezTo>
                    <a:cubicBezTo>
                      <a:pt x="148590" y="994410"/>
                      <a:pt x="83820" y="945833"/>
                      <a:pt x="0" y="927735"/>
                    </a:cubicBezTo>
                    <a:cubicBezTo>
                      <a:pt x="228600" y="530543"/>
                      <a:pt x="661035" y="247650"/>
                      <a:pt x="1119188" y="194310"/>
                    </a:cubicBezTo>
                    <a:cubicBezTo>
                      <a:pt x="1178242" y="187643"/>
                      <a:pt x="1274445" y="194310"/>
                      <a:pt x="1322070" y="182880"/>
                    </a:cubicBezTo>
                    <a:cubicBezTo>
                      <a:pt x="1369695" y="171450"/>
                      <a:pt x="1371600" y="144780"/>
                      <a:pt x="1371600" y="118110"/>
                    </a:cubicBezTo>
                    <a:lnTo>
                      <a:pt x="1371600" y="0"/>
                    </a:lnTo>
                    <a:lnTo>
                      <a:pt x="1397317" y="6667"/>
                    </a:lnTo>
                    <a:cubicBezTo>
                      <a:pt x="1432560" y="47625"/>
                      <a:pt x="1741170" y="286703"/>
                      <a:pt x="1736408" y="309563"/>
                    </a:cubicBezTo>
                    <a:lnTo>
                      <a:pt x="1398270" y="599123"/>
                    </a:lnTo>
                    <a:lnTo>
                      <a:pt x="1372553" y="605790"/>
                    </a:lnTo>
                    <a:close/>
                  </a:path>
                </a:pathLst>
              </a:custGeom>
              <a:solidFill>
                <a:srgbClr val="00B0F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grpSp>
      <p:grpSp>
        <p:nvGrpSpPr>
          <p:cNvPr id="2" name="Group 1">
            <a:extLst>
              <a:ext uri="{FF2B5EF4-FFF2-40B4-BE49-F238E27FC236}">
                <a16:creationId xmlns:a16="http://schemas.microsoft.com/office/drawing/2014/main" id="{406C996A-9F64-28EE-01FA-5C48C8ABB2F4}"/>
              </a:ext>
            </a:extLst>
          </p:cNvPr>
          <p:cNvGrpSpPr/>
          <p:nvPr/>
        </p:nvGrpSpPr>
        <p:grpSpPr>
          <a:xfrm>
            <a:off x="632678" y="-165007"/>
            <a:ext cx="7206112" cy="1857481"/>
            <a:chOff x="632678" y="-165007"/>
            <a:chExt cx="7206112" cy="1857481"/>
          </a:xfrm>
        </p:grpSpPr>
        <p:grpSp>
          <p:nvGrpSpPr>
            <p:cNvPr id="4" name="Group 3">
              <a:extLst>
                <a:ext uri="{FF2B5EF4-FFF2-40B4-BE49-F238E27FC236}">
                  <a16:creationId xmlns:a16="http://schemas.microsoft.com/office/drawing/2014/main" id="{0F9F9A9B-D54D-E01F-975F-0B7522B02249}"/>
                </a:ext>
              </a:extLst>
            </p:cNvPr>
            <p:cNvGrpSpPr/>
            <p:nvPr/>
          </p:nvGrpSpPr>
          <p:grpSpPr>
            <a:xfrm>
              <a:off x="632678" y="4589"/>
              <a:ext cx="7206112" cy="1687885"/>
              <a:chOff x="632678" y="4589"/>
              <a:chExt cx="7206112" cy="1687885"/>
            </a:xfrm>
          </p:grpSpPr>
          <p:grpSp>
            <p:nvGrpSpPr>
              <p:cNvPr id="5" name="Group 4">
                <a:extLst>
                  <a:ext uri="{FF2B5EF4-FFF2-40B4-BE49-F238E27FC236}">
                    <a16:creationId xmlns:a16="http://schemas.microsoft.com/office/drawing/2014/main" id="{8F09EE9B-EEEA-1671-066B-ED8A761B15E5}"/>
                  </a:ext>
                </a:extLst>
              </p:cNvPr>
              <p:cNvGrpSpPr/>
              <p:nvPr/>
            </p:nvGrpSpPr>
            <p:grpSpPr>
              <a:xfrm>
                <a:off x="879243" y="4589"/>
                <a:ext cx="6959547" cy="1670099"/>
                <a:chOff x="1505149" y="-412626"/>
                <a:chExt cx="7631626" cy="1831381"/>
              </a:xfrm>
            </p:grpSpPr>
            <p:sp>
              <p:nvSpPr>
                <p:cNvPr id="12" name="Rectangle 107">
                  <a:extLst>
                    <a:ext uri="{FF2B5EF4-FFF2-40B4-BE49-F238E27FC236}">
                      <a16:creationId xmlns:a16="http://schemas.microsoft.com/office/drawing/2014/main" id="{23553362-DC67-665E-D86F-B3F1F4705FD9}"/>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3" name="Text Placeholder 1">
                  <a:extLst>
                    <a:ext uri="{FF2B5EF4-FFF2-40B4-BE49-F238E27FC236}">
                      <a16:creationId xmlns:a16="http://schemas.microsoft.com/office/drawing/2014/main" id="{1AE835B4-A1D7-0196-CB9D-52B6D9F8C090}"/>
                    </a:ext>
                  </a:extLst>
                </p:cNvPr>
                <p:cNvSpPr txBox="1">
                  <a:spLocks/>
                </p:cNvSpPr>
                <p:nvPr/>
              </p:nvSpPr>
              <p:spPr>
                <a:xfrm>
                  <a:off x="1505149" y="365504"/>
                  <a:ext cx="5378793"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lnSpc>
                      <a:spcPts val="2380"/>
                    </a:lnSpc>
                    <a:spcBef>
                      <a:spcPts val="0"/>
                    </a:spcBef>
                  </a:pPr>
                  <a:endParaRPr lang="en-GB" sz="2700" noProof="0" dirty="0"/>
                </a:p>
              </p:txBody>
            </p:sp>
          </p:grpSp>
          <p:sp>
            <p:nvSpPr>
              <p:cNvPr id="8" name="Text Placeholder 32">
                <a:extLst>
                  <a:ext uri="{FF2B5EF4-FFF2-40B4-BE49-F238E27FC236}">
                    <a16:creationId xmlns:a16="http://schemas.microsoft.com/office/drawing/2014/main" id="{9D5E21DA-585A-83A4-9F93-82C7136F5C63}"/>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0" name="Straight Connector 9">
                <a:extLst>
                  <a:ext uri="{FF2B5EF4-FFF2-40B4-BE49-F238E27FC236}">
                    <a16:creationId xmlns:a16="http://schemas.microsoft.com/office/drawing/2014/main" id="{5A4DAF40-9191-EBF6-83C6-E824B1CD7500}"/>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11" name="Text Placeholder 32">
                <a:extLst>
                  <a:ext uri="{FF2B5EF4-FFF2-40B4-BE49-F238E27FC236}">
                    <a16:creationId xmlns:a16="http://schemas.microsoft.com/office/drawing/2014/main" id="{16439EF7-7FB5-D0B4-73DC-1CC22C518DE7}"/>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293" name="Text Placeholder 1">
              <a:extLst>
                <a:ext uri="{FF2B5EF4-FFF2-40B4-BE49-F238E27FC236}">
                  <a16:creationId xmlns:a16="http://schemas.microsoft.com/office/drawing/2014/main" id="{3300A57E-D5F0-16A0-4BEE-EDEC77932A6C}"/>
                </a:ext>
              </a:extLst>
            </p:cNvPr>
            <p:cNvSpPr txBox="1">
              <a:spLocks/>
            </p:cNvSpPr>
            <p:nvPr/>
          </p:nvSpPr>
          <p:spPr>
            <a:xfrm>
              <a:off x="1000791" y="-165007"/>
              <a:ext cx="5105273" cy="1412635"/>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Calibri"/>
                </a:rPr>
                <a:t>C04  Products &amp;                 Services Impacts</a:t>
              </a:r>
              <a:endParaRPr lang="en-GB" sz="2700" noProof="0" dirty="0">
                <a:solidFill>
                  <a:srgbClr val="F9AA73"/>
                </a:solidFill>
              </a:endParaRPr>
            </a:p>
          </p:txBody>
        </p:sp>
      </p:grpSp>
      <p:sp>
        <p:nvSpPr>
          <p:cNvPr id="6" name="Text Placeholder 4">
            <a:extLst>
              <a:ext uri="{FF2B5EF4-FFF2-40B4-BE49-F238E27FC236}">
                <a16:creationId xmlns:a16="http://schemas.microsoft.com/office/drawing/2014/main" id="{35B514E1-9F62-8F97-7B12-D40168934924}"/>
              </a:ext>
            </a:extLst>
          </p:cNvPr>
          <p:cNvSpPr txBox="1">
            <a:spLocks/>
          </p:cNvSpPr>
          <p:nvPr/>
        </p:nvSpPr>
        <p:spPr>
          <a:xfrm>
            <a:off x="843002" y="1701573"/>
            <a:ext cx="6686214" cy="597372"/>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chemeClr val="bg1"/>
                </a:solidFill>
                <a:highlight>
                  <a:srgbClr val="0E6E61"/>
                </a:highlight>
                <a:latin typeface="Calibri" panose="020F0502020204030204" pitchFamily="34" charset="0"/>
                <a:cs typeface="Calibri" panose="020F0502020204030204" pitchFamily="34" charset="0"/>
              </a:rPr>
              <a:t> Learning Outcomes</a:t>
            </a:r>
            <a:r>
              <a:rPr lang="en-GB" sz="2200" b="1" noProof="0" dirty="0">
                <a:solidFill>
                  <a:srgbClr val="0E6E61"/>
                </a:solidFill>
                <a:highlight>
                  <a:srgbClr val="0E6E61"/>
                </a:highlight>
                <a:latin typeface="Calibri" panose="020F0502020204030204" pitchFamily="34" charset="0"/>
                <a:cs typeface="Calibri" panose="020F0502020204030204" pitchFamily="34" charset="0"/>
              </a:rPr>
              <a:t>.</a:t>
            </a:r>
          </a:p>
        </p:txBody>
      </p:sp>
      <p:sp>
        <p:nvSpPr>
          <p:cNvPr id="14" name="Text Placeholder 6">
            <a:extLst>
              <a:ext uri="{FF2B5EF4-FFF2-40B4-BE49-F238E27FC236}">
                <a16:creationId xmlns:a16="http://schemas.microsoft.com/office/drawing/2014/main" id="{F7BE190C-5BBE-83BD-01DC-3B0300277D6E}"/>
              </a:ext>
            </a:extLst>
          </p:cNvPr>
          <p:cNvSpPr txBox="1">
            <a:spLocks/>
          </p:cNvSpPr>
          <p:nvPr/>
        </p:nvSpPr>
        <p:spPr>
          <a:xfrm>
            <a:off x="879244" y="2182368"/>
            <a:ext cx="6356916" cy="1141301"/>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gn="l">
              <a:lnSpc>
                <a:spcPts val="1480"/>
              </a:lnSpc>
            </a:pPr>
            <a:r>
              <a:rPr lang="en-GB" sz="1400" b="1" i="1" noProof="0" dirty="0">
                <a:latin typeface="Calibri" panose="020F0502020204030204" pitchFamily="34" charset="0"/>
                <a:cs typeface="Calibri" panose="020F0502020204030204" pitchFamily="34" charset="0"/>
              </a:rPr>
              <a:t>After completing this activity, students will be able to </a:t>
            </a:r>
            <a:r>
              <a:rPr lang="en-GB" sz="1400" b="1" i="1" noProof="0" dirty="0" err="1">
                <a:latin typeface="Calibri" panose="020F0502020204030204" pitchFamily="34" charset="0"/>
                <a:cs typeface="Calibri" panose="020F0502020204030204" pitchFamily="34" charset="0"/>
              </a:rPr>
              <a:t>analyze</a:t>
            </a:r>
            <a:r>
              <a:rPr lang="en-GB" sz="1400" b="1" i="1" noProof="0" dirty="0">
                <a:latin typeface="Calibri" panose="020F0502020204030204" pitchFamily="34" charset="0"/>
                <a:cs typeface="Calibri" panose="020F0502020204030204" pitchFamily="34" charset="0"/>
              </a:rPr>
              <a:t> and identify the impacts linked to products and services, understanding better their role in the society and their co-responsibility in the state of things, making it easier to make a shift to more sustainable way of living.</a:t>
            </a:r>
          </a:p>
          <a:p>
            <a:pPr algn="l">
              <a:lnSpc>
                <a:spcPts val="1480"/>
              </a:lnSpc>
            </a:pPr>
            <a:endParaRPr lang="en-GB" sz="1400" b="1" i="1" noProof="0" dirty="0">
              <a:latin typeface="Calibri" panose="020F0502020204030204" pitchFamily="34" charset="0"/>
              <a:cs typeface="Calibri" panose="020F0502020204030204" pitchFamily="34" charset="0"/>
            </a:endParaRPr>
          </a:p>
          <a:p>
            <a:pPr algn="l">
              <a:lnSpc>
                <a:spcPts val="1480"/>
              </a:lnSpc>
            </a:pPr>
            <a:endParaRPr lang="en-GB" sz="1400" b="1" i="1" noProof="0" dirty="0">
              <a:latin typeface="Calibri" panose="020F0502020204030204" pitchFamily="34" charset="0"/>
              <a:cs typeface="Calibri" panose="020F0502020204030204" pitchFamily="34" charset="0"/>
            </a:endParaRPr>
          </a:p>
          <a:p>
            <a:pPr algn="l">
              <a:lnSpc>
                <a:spcPts val="1480"/>
              </a:lnSpc>
            </a:pPr>
            <a:endParaRPr lang="en-GB" sz="1400" b="1" i="1" noProof="0" dirty="0">
              <a:latin typeface="Calibri" panose="020F0502020204030204" pitchFamily="34" charset="0"/>
              <a:cs typeface="Calibri" panose="020F0502020204030204" pitchFamily="34" charset="0"/>
            </a:endParaRPr>
          </a:p>
          <a:p>
            <a:pPr algn="l">
              <a:lnSpc>
                <a:spcPts val="1480"/>
              </a:lnSpc>
            </a:pPr>
            <a:endParaRPr lang="en-GB" sz="1400" b="1" i="1" noProof="0" dirty="0">
              <a:latin typeface="Calibri" panose="020F0502020204030204" pitchFamily="34" charset="0"/>
              <a:cs typeface="Calibri" panose="020F0502020204030204" pitchFamily="34" charset="0"/>
            </a:endParaRPr>
          </a:p>
          <a:p>
            <a:pPr algn="l">
              <a:lnSpc>
                <a:spcPts val="1480"/>
              </a:lnSpc>
            </a:pPr>
            <a:endParaRPr lang="en-GB" sz="1400" b="1" i="1" noProof="0" dirty="0">
              <a:latin typeface="Calibri" panose="020F0502020204030204" pitchFamily="34" charset="0"/>
              <a:cs typeface="Calibri" panose="020F0502020204030204" pitchFamily="34" charset="0"/>
            </a:endParaRPr>
          </a:p>
        </p:txBody>
      </p:sp>
      <p:cxnSp>
        <p:nvCxnSpPr>
          <p:cNvPr id="16" name="Straight Connector 15">
            <a:extLst>
              <a:ext uri="{FF2B5EF4-FFF2-40B4-BE49-F238E27FC236}">
                <a16:creationId xmlns:a16="http://schemas.microsoft.com/office/drawing/2014/main" id="{7901F87A-D1A0-D016-7530-7BB133A253C5}"/>
              </a:ext>
            </a:extLst>
          </p:cNvPr>
          <p:cNvCxnSpPr>
            <a:cxnSpLocks/>
          </p:cNvCxnSpPr>
          <p:nvPr/>
        </p:nvCxnSpPr>
        <p:spPr>
          <a:xfrm flipH="1">
            <a:off x="865562" y="7751399"/>
            <a:ext cx="6903578" cy="0"/>
          </a:xfrm>
          <a:prstGeom prst="line">
            <a:avLst/>
          </a:prstGeom>
          <a:ln w="28575">
            <a:solidFill>
              <a:srgbClr val="3FC2E0"/>
            </a:solidFill>
            <a:prstDash val="sysDot"/>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B1095047-AB2D-71DF-45B8-0095142AB276}"/>
              </a:ext>
            </a:extLst>
          </p:cNvPr>
          <p:cNvSpPr txBox="1"/>
          <p:nvPr/>
        </p:nvSpPr>
        <p:spPr>
          <a:xfrm>
            <a:off x="1437697" y="7586608"/>
            <a:ext cx="5370285" cy="369332"/>
          </a:xfrm>
          <a:prstGeom prst="rect">
            <a:avLst/>
          </a:prstGeom>
          <a:noFill/>
        </p:spPr>
        <p:txBody>
          <a:bodyPr wrap="square" rtlCol="0">
            <a:spAutoFit/>
          </a:bodyPr>
          <a:lstStyle/>
          <a:p>
            <a:pPr algn="ctr"/>
            <a:r>
              <a:rPr lang="en-GB" sz="1800" noProof="0" dirty="0">
                <a:solidFill>
                  <a:schemeClr val="bg1"/>
                </a:solidFill>
                <a:highlight>
                  <a:srgbClr val="3FC2E0"/>
                </a:highlight>
                <a:latin typeface="Calibri" panose="020F0502020204030204" pitchFamily="34" charset="0"/>
                <a:cs typeface="Calibri" panose="020F0502020204030204" pitchFamily="34" charset="0"/>
              </a:rPr>
              <a:t> Knowledge and Understanding</a:t>
            </a:r>
            <a:r>
              <a:rPr lang="en-GB" sz="1800" noProof="0" dirty="0">
                <a:solidFill>
                  <a:srgbClr val="3FC2E0"/>
                </a:solidFill>
                <a:highlight>
                  <a:srgbClr val="3FC2E0"/>
                </a:highlight>
                <a:latin typeface="Calibri" panose="020F0502020204030204" pitchFamily="34" charset="0"/>
                <a:cs typeface="Calibri" panose="020F0502020204030204" pitchFamily="34" charset="0"/>
              </a:rPr>
              <a:t>.</a:t>
            </a:r>
          </a:p>
        </p:txBody>
      </p:sp>
      <p:grpSp>
        <p:nvGrpSpPr>
          <p:cNvPr id="106" name="Google Shape;894;p19">
            <a:extLst>
              <a:ext uri="{FF2B5EF4-FFF2-40B4-BE49-F238E27FC236}">
                <a16:creationId xmlns:a16="http://schemas.microsoft.com/office/drawing/2014/main" id="{BF94AC76-B6FE-60AB-A98C-69AAC9AE1C29}"/>
              </a:ext>
            </a:extLst>
          </p:cNvPr>
          <p:cNvGrpSpPr/>
          <p:nvPr/>
        </p:nvGrpSpPr>
        <p:grpSpPr>
          <a:xfrm>
            <a:off x="5565345" y="8418453"/>
            <a:ext cx="1786282" cy="1256967"/>
            <a:chOff x="453650" y="6748557"/>
            <a:chExt cx="1786282" cy="1256967"/>
          </a:xfrm>
        </p:grpSpPr>
        <p:sp>
          <p:nvSpPr>
            <p:cNvPr id="107" name="Google Shape;895;p19">
              <a:extLst>
                <a:ext uri="{FF2B5EF4-FFF2-40B4-BE49-F238E27FC236}">
                  <a16:creationId xmlns:a16="http://schemas.microsoft.com/office/drawing/2014/main" id="{9D7F907A-A871-3B1E-F37C-419D5E5132CE}"/>
                </a:ext>
              </a:extLst>
            </p:cNvPr>
            <p:cNvSpPr/>
            <p:nvPr/>
          </p:nvSpPr>
          <p:spPr>
            <a:xfrm>
              <a:off x="889591" y="6748557"/>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108" name="Google Shape;896;p19">
              <a:extLst>
                <a:ext uri="{FF2B5EF4-FFF2-40B4-BE49-F238E27FC236}">
                  <a16:creationId xmlns:a16="http://schemas.microsoft.com/office/drawing/2014/main" id="{8DB64F11-1EEE-7E4F-2DAD-BD2F112E88BA}"/>
                </a:ext>
              </a:extLst>
            </p:cNvPr>
            <p:cNvSpPr txBox="1"/>
            <p:nvPr/>
          </p:nvSpPr>
          <p:spPr>
            <a:xfrm>
              <a:off x="453650" y="7697747"/>
              <a:ext cx="1786282" cy="307777"/>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1A3966"/>
                  </a:solidFill>
                  <a:effectLst/>
                  <a:uLnTx/>
                  <a:uFillTx/>
                  <a:latin typeface="Calibri" panose="020F0502020204030204" pitchFamily="34" charset="0"/>
                  <a:ea typeface="Calibri"/>
                  <a:cs typeface="Calibri" panose="020F0502020204030204" pitchFamily="34" charset="0"/>
                  <a:sym typeface="Calibri"/>
                </a:rPr>
                <a:t>CRADE TO CRADLE</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109" name="Google Shape;897;p19">
              <a:extLst>
                <a:ext uri="{FF2B5EF4-FFF2-40B4-BE49-F238E27FC236}">
                  <a16:creationId xmlns:a16="http://schemas.microsoft.com/office/drawing/2014/main" id="{233C6A1B-E5DE-39E0-0397-EC8F16F96DE7}"/>
                </a:ext>
              </a:extLst>
            </p:cNvPr>
            <p:cNvGrpSpPr/>
            <p:nvPr/>
          </p:nvGrpSpPr>
          <p:grpSpPr>
            <a:xfrm>
              <a:off x="1033393" y="6893353"/>
              <a:ext cx="626376" cy="624807"/>
              <a:chOff x="6480067" y="1995774"/>
              <a:chExt cx="1097107" cy="1094361"/>
            </a:xfrm>
          </p:grpSpPr>
          <p:sp>
            <p:nvSpPr>
              <p:cNvPr id="110" name="Google Shape;898;p19">
                <a:extLst>
                  <a:ext uri="{FF2B5EF4-FFF2-40B4-BE49-F238E27FC236}">
                    <a16:creationId xmlns:a16="http://schemas.microsoft.com/office/drawing/2014/main" id="{A28BBA2C-4F57-09DA-4D0C-8FC3CA05983F}"/>
                  </a:ext>
                </a:extLst>
              </p:cNvPr>
              <p:cNvSpPr/>
              <p:nvPr/>
            </p:nvSpPr>
            <p:spPr>
              <a:xfrm>
                <a:off x="6485552" y="3054480"/>
                <a:ext cx="1088878" cy="35655"/>
              </a:xfrm>
              <a:custGeom>
                <a:avLst/>
                <a:gdLst/>
                <a:ahLst/>
                <a:cxnLst/>
                <a:rect l="l" t="t" r="r" b="b"/>
                <a:pathLst>
                  <a:path w="1088878" h="35655" extrusionOk="0">
                    <a:moveTo>
                      <a:pt x="0" y="0"/>
                    </a:moveTo>
                    <a:lnTo>
                      <a:pt x="1088879" y="0"/>
                    </a:lnTo>
                    <a:lnTo>
                      <a:pt x="1088879"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nvGrpSpPr>
              <p:cNvPr id="111" name="Google Shape;899;p19">
                <a:extLst>
                  <a:ext uri="{FF2B5EF4-FFF2-40B4-BE49-F238E27FC236}">
                    <a16:creationId xmlns:a16="http://schemas.microsoft.com/office/drawing/2014/main" id="{5D5DBC1A-C9E2-5213-80FE-159CB4582DA0}"/>
                  </a:ext>
                </a:extLst>
              </p:cNvPr>
              <p:cNvGrpSpPr/>
              <p:nvPr/>
            </p:nvGrpSpPr>
            <p:grpSpPr>
              <a:xfrm>
                <a:off x="6480067" y="1995774"/>
                <a:ext cx="1097107" cy="943509"/>
                <a:chOff x="6480067" y="1995774"/>
                <a:chExt cx="1097107" cy="943509"/>
              </a:xfrm>
            </p:grpSpPr>
            <p:sp>
              <p:nvSpPr>
                <p:cNvPr id="164" name="Google Shape;900;p19">
                  <a:extLst>
                    <a:ext uri="{FF2B5EF4-FFF2-40B4-BE49-F238E27FC236}">
                      <a16:creationId xmlns:a16="http://schemas.microsoft.com/office/drawing/2014/main" id="{D71626FC-E9A7-428E-97A5-C7D334627F84}"/>
                    </a:ext>
                  </a:extLst>
                </p:cNvPr>
                <p:cNvSpPr/>
                <p:nvPr/>
              </p:nvSpPr>
              <p:spPr>
                <a:xfrm>
                  <a:off x="6872282" y="1995774"/>
                  <a:ext cx="603408" cy="307189"/>
                </a:xfrm>
                <a:custGeom>
                  <a:avLst/>
                  <a:gdLst/>
                  <a:ahLst/>
                  <a:cxnLst/>
                  <a:rect l="l" t="t" r="r" b="b"/>
                  <a:pathLst>
                    <a:path w="603408" h="307189" extrusionOk="0">
                      <a:moveTo>
                        <a:pt x="38399" y="126167"/>
                      </a:moveTo>
                      <a:cubicBezTo>
                        <a:pt x="76797" y="115196"/>
                        <a:pt x="115197" y="109710"/>
                        <a:pt x="156338" y="109710"/>
                      </a:cubicBezTo>
                      <a:cubicBezTo>
                        <a:pt x="263306" y="109710"/>
                        <a:pt x="364788" y="148109"/>
                        <a:pt x="444329" y="216678"/>
                      </a:cubicBezTo>
                      <a:lnTo>
                        <a:pt x="403187" y="257819"/>
                      </a:lnTo>
                      <a:lnTo>
                        <a:pt x="603409" y="307189"/>
                      </a:lnTo>
                      <a:lnTo>
                        <a:pt x="554039" y="106968"/>
                      </a:lnTo>
                      <a:lnTo>
                        <a:pt x="521126" y="139881"/>
                      </a:lnTo>
                      <a:cubicBezTo>
                        <a:pt x="422386" y="49370"/>
                        <a:pt x="293476" y="0"/>
                        <a:pt x="159080" y="0"/>
                      </a:cubicBezTo>
                      <a:cubicBezTo>
                        <a:pt x="109711" y="0"/>
                        <a:pt x="60341" y="5485"/>
                        <a:pt x="13714" y="19199"/>
                      </a:cubicBezTo>
                      <a:lnTo>
                        <a:pt x="0" y="21942"/>
                      </a:lnTo>
                      <a:lnTo>
                        <a:pt x="0" y="123424"/>
                      </a:lnTo>
                      <a:lnTo>
                        <a:pt x="35656" y="120681"/>
                      </a:lnTo>
                      <a:lnTo>
                        <a:pt x="38399" y="126167"/>
                      </a:lnTo>
                      <a:close/>
                      <a:moveTo>
                        <a:pt x="32914" y="54855"/>
                      </a:moveTo>
                      <a:cubicBezTo>
                        <a:pt x="74055" y="43884"/>
                        <a:pt x="115197" y="41141"/>
                        <a:pt x="156338" y="41141"/>
                      </a:cubicBezTo>
                      <a:cubicBezTo>
                        <a:pt x="287991" y="41141"/>
                        <a:pt x="411415" y="90511"/>
                        <a:pt x="507412" y="181022"/>
                      </a:cubicBezTo>
                      <a:lnTo>
                        <a:pt x="521126" y="191993"/>
                      </a:lnTo>
                      <a:lnTo>
                        <a:pt x="534840" y="178280"/>
                      </a:lnTo>
                      <a:lnTo>
                        <a:pt x="554039" y="260562"/>
                      </a:lnTo>
                      <a:lnTo>
                        <a:pt x="471756" y="241363"/>
                      </a:lnTo>
                      <a:lnTo>
                        <a:pt x="496441" y="216678"/>
                      </a:lnTo>
                      <a:lnTo>
                        <a:pt x="482727" y="202964"/>
                      </a:lnTo>
                      <a:cubicBezTo>
                        <a:pt x="394958" y="117939"/>
                        <a:pt x="279763" y="74054"/>
                        <a:pt x="156338" y="74054"/>
                      </a:cubicBezTo>
                      <a:cubicBezTo>
                        <a:pt x="115197" y="74054"/>
                        <a:pt x="74055" y="79540"/>
                        <a:pt x="32914" y="90511"/>
                      </a:cubicBezTo>
                      <a:lnTo>
                        <a:pt x="32914" y="54855"/>
                      </a:lnTo>
                      <a:close/>
                    </a:path>
                  </a:pathLst>
                </a:custGeom>
                <a:solidFill>
                  <a:srgbClr val="3FC2E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65" name="Google Shape;901;p19">
                  <a:extLst>
                    <a:ext uri="{FF2B5EF4-FFF2-40B4-BE49-F238E27FC236}">
                      <a16:creationId xmlns:a16="http://schemas.microsoft.com/office/drawing/2014/main" id="{81C33518-362A-EC13-58AC-DB3E0D3E68A4}"/>
                    </a:ext>
                  </a:extLst>
                </p:cNvPr>
                <p:cNvSpPr/>
                <p:nvPr/>
              </p:nvSpPr>
              <p:spPr>
                <a:xfrm>
                  <a:off x="6480067" y="2099999"/>
                  <a:ext cx="307189" cy="603407"/>
                </a:xfrm>
                <a:custGeom>
                  <a:avLst/>
                  <a:gdLst/>
                  <a:ahLst/>
                  <a:cxnLst/>
                  <a:rect l="l" t="t" r="r" b="b"/>
                  <a:pathLst>
                    <a:path w="307189" h="603407" extrusionOk="0">
                      <a:moveTo>
                        <a:pt x="24685" y="589694"/>
                      </a:moveTo>
                      <a:lnTo>
                        <a:pt x="27428" y="603408"/>
                      </a:lnTo>
                      <a:lnTo>
                        <a:pt x="128910" y="603408"/>
                      </a:lnTo>
                      <a:lnTo>
                        <a:pt x="126167" y="567752"/>
                      </a:lnTo>
                      <a:lnTo>
                        <a:pt x="126167" y="565009"/>
                      </a:lnTo>
                      <a:cubicBezTo>
                        <a:pt x="115196" y="526610"/>
                        <a:pt x="109711" y="488211"/>
                        <a:pt x="109711" y="447070"/>
                      </a:cubicBezTo>
                      <a:cubicBezTo>
                        <a:pt x="109711" y="340102"/>
                        <a:pt x="148109" y="238620"/>
                        <a:pt x="216678" y="159080"/>
                      </a:cubicBezTo>
                      <a:lnTo>
                        <a:pt x="257820" y="200221"/>
                      </a:lnTo>
                      <a:lnTo>
                        <a:pt x="307189" y="0"/>
                      </a:lnTo>
                      <a:lnTo>
                        <a:pt x="106968" y="49369"/>
                      </a:lnTo>
                      <a:lnTo>
                        <a:pt x="139880" y="82283"/>
                      </a:lnTo>
                      <a:cubicBezTo>
                        <a:pt x="49369" y="181022"/>
                        <a:pt x="0" y="309932"/>
                        <a:pt x="0" y="444327"/>
                      </a:cubicBezTo>
                      <a:cubicBezTo>
                        <a:pt x="5485" y="493697"/>
                        <a:pt x="10971" y="543067"/>
                        <a:pt x="24685" y="589694"/>
                      </a:cubicBezTo>
                      <a:lnTo>
                        <a:pt x="24685" y="589694"/>
                      </a:lnTo>
                      <a:close/>
                      <a:moveTo>
                        <a:pt x="181022" y="93254"/>
                      </a:moveTo>
                      <a:lnTo>
                        <a:pt x="191994" y="79540"/>
                      </a:lnTo>
                      <a:lnTo>
                        <a:pt x="178280" y="65826"/>
                      </a:lnTo>
                      <a:lnTo>
                        <a:pt x="260563" y="46627"/>
                      </a:lnTo>
                      <a:lnTo>
                        <a:pt x="241363" y="128910"/>
                      </a:lnTo>
                      <a:lnTo>
                        <a:pt x="216678" y="104225"/>
                      </a:lnTo>
                      <a:lnTo>
                        <a:pt x="202965" y="117938"/>
                      </a:lnTo>
                      <a:cubicBezTo>
                        <a:pt x="117939" y="205707"/>
                        <a:pt x="74054" y="320903"/>
                        <a:pt x="74054" y="444327"/>
                      </a:cubicBezTo>
                      <a:cubicBezTo>
                        <a:pt x="74054" y="485469"/>
                        <a:pt x="79540" y="526610"/>
                        <a:pt x="90511" y="567752"/>
                      </a:cubicBezTo>
                      <a:lnTo>
                        <a:pt x="54855" y="567752"/>
                      </a:lnTo>
                      <a:cubicBezTo>
                        <a:pt x="43884" y="526610"/>
                        <a:pt x="41142" y="485469"/>
                        <a:pt x="41142" y="444327"/>
                      </a:cubicBezTo>
                      <a:cubicBezTo>
                        <a:pt x="41142" y="312675"/>
                        <a:pt x="90511" y="189250"/>
                        <a:pt x="181022" y="93254"/>
                      </a:cubicBezTo>
                      <a:lnTo>
                        <a:pt x="181022" y="93254"/>
                      </a:lnTo>
                      <a:close/>
                    </a:path>
                  </a:pathLst>
                </a:custGeom>
                <a:solidFill>
                  <a:srgbClr val="3FC2E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66" name="Google Shape;902;p19">
                  <a:extLst>
                    <a:ext uri="{FF2B5EF4-FFF2-40B4-BE49-F238E27FC236}">
                      <a16:creationId xmlns:a16="http://schemas.microsoft.com/office/drawing/2014/main" id="{F3BA9438-D9CE-DC7A-8BF3-2FCF46A140CE}"/>
                    </a:ext>
                  </a:extLst>
                </p:cNvPr>
                <p:cNvSpPr/>
                <p:nvPr/>
              </p:nvSpPr>
              <p:spPr>
                <a:xfrm>
                  <a:off x="7269984" y="2335876"/>
                  <a:ext cx="307190" cy="603407"/>
                </a:xfrm>
                <a:custGeom>
                  <a:avLst/>
                  <a:gdLst/>
                  <a:ahLst/>
                  <a:cxnLst/>
                  <a:rect l="l" t="t" r="r" b="b"/>
                  <a:pathLst>
                    <a:path w="307190" h="603407" extrusionOk="0">
                      <a:moveTo>
                        <a:pt x="181023" y="35656"/>
                      </a:moveTo>
                      <a:lnTo>
                        <a:pt x="181023" y="38399"/>
                      </a:lnTo>
                      <a:cubicBezTo>
                        <a:pt x="191994" y="76797"/>
                        <a:pt x="197480" y="115196"/>
                        <a:pt x="197480" y="156337"/>
                      </a:cubicBezTo>
                      <a:cubicBezTo>
                        <a:pt x="197480" y="263305"/>
                        <a:pt x="159080" y="364787"/>
                        <a:pt x="90511" y="444327"/>
                      </a:cubicBezTo>
                      <a:lnTo>
                        <a:pt x="49369" y="403186"/>
                      </a:lnTo>
                      <a:lnTo>
                        <a:pt x="0" y="603408"/>
                      </a:lnTo>
                      <a:lnTo>
                        <a:pt x="200222" y="554038"/>
                      </a:lnTo>
                      <a:lnTo>
                        <a:pt x="167309" y="521125"/>
                      </a:lnTo>
                      <a:cubicBezTo>
                        <a:pt x="257820" y="422386"/>
                        <a:pt x="307190" y="293475"/>
                        <a:pt x="307190" y="159080"/>
                      </a:cubicBezTo>
                      <a:cubicBezTo>
                        <a:pt x="307190" y="109710"/>
                        <a:pt x="301704" y="60341"/>
                        <a:pt x="287991" y="13714"/>
                      </a:cubicBezTo>
                      <a:lnTo>
                        <a:pt x="285248" y="0"/>
                      </a:lnTo>
                      <a:lnTo>
                        <a:pt x="178280" y="0"/>
                      </a:lnTo>
                      <a:lnTo>
                        <a:pt x="181023" y="35656"/>
                      </a:lnTo>
                      <a:close/>
                      <a:moveTo>
                        <a:pt x="252335" y="32913"/>
                      </a:moveTo>
                      <a:cubicBezTo>
                        <a:pt x="263306" y="74054"/>
                        <a:pt x="266049" y="115196"/>
                        <a:pt x="266049" y="156337"/>
                      </a:cubicBezTo>
                      <a:cubicBezTo>
                        <a:pt x="266049" y="287990"/>
                        <a:pt x="216678" y="411414"/>
                        <a:pt x="126167" y="507411"/>
                      </a:cubicBezTo>
                      <a:lnTo>
                        <a:pt x="115197" y="521125"/>
                      </a:lnTo>
                      <a:lnTo>
                        <a:pt x="128910" y="534839"/>
                      </a:lnTo>
                      <a:lnTo>
                        <a:pt x="46627" y="554038"/>
                      </a:lnTo>
                      <a:lnTo>
                        <a:pt x="65826" y="471755"/>
                      </a:lnTo>
                      <a:lnTo>
                        <a:pt x="90511" y="496440"/>
                      </a:lnTo>
                      <a:lnTo>
                        <a:pt x="104225" y="482726"/>
                      </a:lnTo>
                      <a:cubicBezTo>
                        <a:pt x="189251" y="394958"/>
                        <a:pt x="233135" y="279762"/>
                        <a:pt x="233135" y="156337"/>
                      </a:cubicBezTo>
                      <a:cubicBezTo>
                        <a:pt x="233135" y="115196"/>
                        <a:pt x="227649" y="74054"/>
                        <a:pt x="216678" y="32913"/>
                      </a:cubicBezTo>
                      <a:lnTo>
                        <a:pt x="252335" y="32913"/>
                      </a:lnTo>
                      <a:close/>
                    </a:path>
                  </a:pathLst>
                </a:custGeom>
                <a:solidFill>
                  <a:srgbClr val="3FC2E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sp>
            <p:nvSpPr>
              <p:cNvPr id="112" name="Google Shape;903;p19">
                <a:extLst>
                  <a:ext uri="{FF2B5EF4-FFF2-40B4-BE49-F238E27FC236}">
                    <a16:creationId xmlns:a16="http://schemas.microsoft.com/office/drawing/2014/main" id="{3BDA7B3E-63CD-F0D8-5DCA-BB3E3F2B67D8}"/>
                  </a:ext>
                </a:extLst>
              </p:cNvPr>
              <p:cNvSpPr/>
              <p:nvPr/>
            </p:nvSpPr>
            <p:spPr>
              <a:xfrm>
                <a:off x="6853083" y="2667751"/>
                <a:ext cx="35655" cy="35655"/>
              </a:xfrm>
              <a:custGeom>
                <a:avLst/>
                <a:gdLst/>
                <a:ahLst/>
                <a:cxnLst/>
                <a:rect l="l" t="t" r="r" b="b"/>
                <a:pathLst>
                  <a:path w="35655" h="35655" extrusionOk="0">
                    <a:moveTo>
                      <a:pt x="0" y="0"/>
                    </a:moveTo>
                    <a:lnTo>
                      <a:pt x="35655" y="0"/>
                    </a:lnTo>
                    <a:lnTo>
                      <a:pt x="35655"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24" name="Google Shape;904;p19">
                <a:extLst>
                  <a:ext uri="{FF2B5EF4-FFF2-40B4-BE49-F238E27FC236}">
                    <a16:creationId xmlns:a16="http://schemas.microsoft.com/office/drawing/2014/main" id="{E1916CDB-D090-00F3-78FE-2F0817CEC528}"/>
                  </a:ext>
                </a:extLst>
              </p:cNvPr>
              <p:cNvSpPr/>
              <p:nvPr/>
            </p:nvSpPr>
            <p:spPr>
              <a:xfrm>
                <a:off x="6713202" y="2667751"/>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25" name="Google Shape;905;p19">
                <a:extLst>
                  <a:ext uri="{FF2B5EF4-FFF2-40B4-BE49-F238E27FC236}">
                    <a16:creationId xmlns:a16="http://schemas.microsoft.com/office/drawing/2014/main" id="{3BB43B3F-D2C2-AF16-B9C7-43DAA3DD7DC2}"/>
                  </a:ext>
                </a:extLst>
              </p:cNvPr>
              <p:cNvSpPr/>
              <p:nvPr/>
            </p:nvSpPr>
            <p:spPr>
              <a:xfrm>
                <a:off x="6784514" y="2667751"/>
                <a:ext cx="35655" cy="35655"/>
              </a:xfrm>
              <a:custGeom>
                <a:avLst/>
                <a:gdLst/>
                <a:ahLst/>
                <a:cxnLst/>
                <a:rect l="l" t="t" r="r" b="b"/>
                <a:pathLst>
                  <a:path w="35655" h="35655" extrusionOk="0">
                    <a:moveTo>
                      <a:pt x="0" y="0"/>
                    </a:moveTo>
                    <a:lnTo>
                      <a:pt x="35655" y="0"/>
                    </a:lnTo>
                    <a:lnTo>
                      <a:pt x="35655"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26" name="Google Shape;906;p19">
                <a:extLst>
                  <a:ext uri="{FF2B5EF4-FFF2-40B4-BE49-F238E27FC236}">
                    <a16:creationId xmlns:a16="http://schemas.microsoft.com/office/drawing/2014/main" id="{A0C6773F-951F-4204-4258-AAA5541C188D}"/>
                  </a:ext>
                </a:extLst>
              </p:cNvPr>
              <p:cNvSpPr/>
              <p:nvPr/>
            </p:nvSpPr>
            <p:spPr>
              <a:xfrm>
                <a:off x="6784514" y="2739062"/>
                <a:ext cx="35655" cy="35655"/>
              </a:xfrm>
              <a:custGeom>
                <a:avLst/>
                <a:gdLst/>
                <a:ahLst/>
                <a:cxnLst/>
                <a:rect l="l" t="t" r="r" b="b"/>
                <a:pathLst>
                  <a:path w="35655" h="35655" extrusionOk="0">
                    <a:moveTo>
                      <a:pt x="0" y="0"/>
                    </a:moveTo>
                    <a:lnTo>
                      <a:pt x="35655" y="0"/>
                    </a:lnTo>
                    <a:lnTo>
                      <a:pt x="35655"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27" name="Google Shape;907;p19">
                <a:extLst>
                  <a:ext uri="{FF2B5EF4-FFF2-40B4-BE49-F238E27FC236}">
                    <a16:creationId xmlns:a16="http://schemas.microsoft.com/office/drawing/2014/main" id="{0E2F5A0C-A8B3-250D-7728-FF47D46E6F62}"/>
                  </a:ext>
                </a:extLst>
              </p:cNvPr>
              <p:cNvSpPr/>
              <p:nvPr/>
            </p:nvSpPr>
            <p:spPr>
              <a:xfrm>
                <a:off x="6713202" y="2739062"/>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28" name="Google Shape;908;p19">
                <a:extLst>
                  <a:ext uri="{FF2B5EF4-FFF2-40B4-BE49-F238E27FC236}">
                    <a16:creationId xmlns:a16="http://schemas.microsoft.com/office/drawing/2014/main" id="{A0417CCB-4A61-BF09-66DC-91E45A5E93C8}"/>
                  </a:ext>
                </a:extLst>
              </p:cNvPr>
              <p:cNvSpPr/>
              <p:nvPr/>
            </p:nvSpPr>
            <p:spPr>
              <a:xfrm>
                <a:off x="6853083" y="2739062"/>
                <a:ext cx="35655" cy="35655"/>
              </a:xfrm>
              <a:custGeom>
                <a:avLst/>
                <a:gdLst/>
                <a:ahLst/>
                <a:cxnLst/>
                <a:rect l="l" t="t" r="r" b="b"/>
                <a:pathLst>
                  <a:path w="35655" h="35655" extrusionOk="0">
                    <a:moveTo>
                      <a:pt x="0" y="0"/>
                    </a:moveTo>
                    <a:lnTo>
                      <a:pt x="35655" y="0"/>
                    </a:lnTo>
                    <a:lnTo>
                      <a:pt x="35655"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29" name="Google Shape;909;p19">
                <a:extLst>
                  <a:ext uri="{FF2B5EF4-FFF2-40B4-BE49-F238E27FC236}">
                    <a16:creationId xmlns:a16="http://schemas.microsoft.com/office/drawing/2014/main" id="{AF831227-23F3-FB1F-849A-C6EE811FBE5C}"/>
                  </a:ext>
                </a:extLst>
              </p:cNvPr>
              <p:cNvSpPr/>
              <p:nvPr/>
            </p:nvSpPr>
            <p:spPr>
              <a:xfrm>
                <a:off x="6784514" y="2807631"/>
                <a:ext cx="35655" cy="35655"/>
              </a:xfrm>
              <a:custGeom>
                <a:avLst/>
                <a:gdLst/>
                <a:ahLst/>
                <a:cxnLst/>
                <a:rect l="l" t="t" r="r" b="b"/>
                <a:pathLst>
                  <a:path w="35655" h="35655" extrusionOk="0">
                    <a:moveTo>
                      <a:pt x="0" y="0"/>
                    </a:moveTo>
                    <a:lnTo>
                      <a:pt x="35655" y="0"/>
                    </a:lnTo>
                    <a:lnTo>
                      <a:pt x="35655"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30" name="Google Shape;910;p19">
                <a:extLst>
                  <a:ext uri="{FF2B5EF4-FFF2-40B4-BE49-F238E27FC236}">
                    <a16:creationId xmlns:a16="http://schemas.microsoft.com/office/drawing/2014/main" id="{3A5C2764-9387-E5CF-3CD8-3674EB1C0448}"/>
                  </a:ext>
                </a:extLst>
              </p:cNvPr>
              <p:cNvSpPr/>
              <p:nvPr/>
            </p:nvSpPr>
            <p:spPr>
              <a:xfrm>
                <a:off x="6853083" y="2807631"/>
                <a:ext cx="35655" cy="35655"/>
              </a:xfrm>
              <a:custGeom>
                <a:avLst/>
                <a:gdLst/>
                <a:ahLst/>
                <a:cxnLst/>
                <a:rect l="l" t="t" r="r" b="b"/>
                <a:pathLst>
                  <a:path w="35655" h="35655" extrusionOk="0">
                    <a:moveTo>
                      <a:pt x="0" y="0"/>
                    </a:moveTo>
                    <a:lnTo>
                      <a:pt x="35655" y="0"/>
                    </a:lnTo>
                    <a:lnTo>
                      <a:pt x="35655"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31" name="Google Shape;911;p19">
                <a:extLst>
                  <a:ext uri="{FF2B5EF4-FFF2-40B4-BE49-F238E27FC236}">
                    <a16:creationId xmlns:a16="http://schemas.microsoft.com/office/drawing/2014/main" id="{9EBF347C-2784-666B-6318-008B71C6978C}"/>
                  </a:ext>
                </a:extLst>
              </p:cNvPr>
              <p:cNvSpPr/>
              <p:nvPr/>
            </p:nvSpPr>
            <p:spPr>
              <a:xfrm>
                <a:off x="6713202" y="2807631"/>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32" name="Google Shape;912;p19">
                <a:extLst>
                  <a:ext uri="{FF2B5EF4-FFF2-40B4-BE49-F238E27FC236}">
                    <a16:creationId xmlns:a16="http://schemas.microsoft.com/office/drawing/2014/main" id="{FA6C3168-BE11-E2F1-62CD-D547C15275D1}"/>
                  </a:ext>
                </a:extLst>
              </p:cNvPr>
              <p:cNvSpPr/>
              <p:nvPr/>
            </p:nvSpPr>
            <p:spPr>
              <a:xfrm>
                <a:off x="6713202" y="2878943"/>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33" name="Google Shape;913;p19">
                <a:extLst>
                  <a:ext uri="{FF2B5EF4-FFF2-40B4-BE49-F238E27FC236}">
                    <a16:creationId xmlns:a16="http://schemas.microsoft.com/office/drawing/2014/main" id="{A25E5CC0-6D72-6B17-3AF6-37E3CFF9E300}"/>
                  </a:ext>
                </a:extLst>
              </p:cNvPr>
              <p:cNvSpPr/>
              <p:nvPr/>
            </p:nvSpPr>
            <p:spPr>
              <a:xfrm>
                <a:off x="6853083" y="2878943"/>
                <a:ext cx="35655" cy="35655"/>
              </a:xfrm>
              <a:custGeom>
                <a:avLst/>
                <a:gdLst/>
                <a:ahLst/>
                <a:cxnLst/>
                <a:rect l="l" t="t" r="r" b="b"/>
                <a:pathLst>
                  <a:path w="35655" h="35655" extrusionOk="0">
                    <a:moveTo>
                      <a:pt x="0" y="0"/>
                    </a:moveTo>
                    <a:lnTo>
                      <a:pt x="35655" y="0"/>
                    </a:lnTo>
                    <a:lnTo>
                      <a:pt x="35655"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34" name="Google Shape;914;p19">
                <a:extLst>
                  <a:ext uri="{FF2B5EF4-FFF2-40B4-BE49-F238E27FC236}">
                    <a16:creationId xmlns:a16="http://schemas.microsoft.com/office/drawing/2014/main" id="{65DF569B-4C70-7642-9F0D-425E6803C43A}"/>
                  </a:ext>
                </a:extLst>
              </p:cNvPr>
              <p:cNvSpPr/>
              <p:nvPr/>
            </p:nvSpPr>
            <p:spPr>
              <a:xfrm>
                <a:off x="6784514" y="2878943"/>
                <a:ext cx="35655" cy="35655"/>
              </a:xfrm>
              <a:custGeom>
                <a:avLst/>
                <a:gdLst/>
                <a:ahLst/>
                <a:cxnLst/>
                <a:rect l="l" t="t" r="r" b="b"/>
                <a:pathLst>
                  <a:path w="35655" h="35655" extrusionOk="0">
                    <a:moveTo>
                      <a:pt x="0" y="0"/>
                    </a:moveTo>
                    <a:lnTo>
                      <a:pt x="35655" y="0"/>
                    </a:lnTo>
                    <a:lnTo>
                      <a:pt x="35655"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35" name="Google Shape;915;p19">
                <a:extLst>
                  <a:ext uri="{FF2B5EF4-FFF2-40B4-BE49-F238E27FC236}">
                    <a16:creationId xmlns:a16="http://schemas.microsoft.com/office/drawing/2014/main" id="{0D0BDAE5-67CF-7CEB-898B-B93D3D55BBD5}"/>
                  </a:ext>
                </a:extLst>
              </p:cNvPr>
              <p:cNvSpPr/>
              <p:nvPr/>
            </p:nvSpPr>
            <p:spPr>
              <a:xfrm>
                <a:off x="6748858" y="2527870"/>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36" name="Google Shape;916;p19">
                <a:extLst>
                  <a:ext uri="{FF2B5EF4-FFF2-40B4-BE49-F238E27FC236}">
                    <a16:creationId xmlns:a16="http://schemas.microsoft.com/office/drawing/2014/main" id="{9B95847F-8519-4BF5-48AE-F0910397DA45}"/>
                  </a:ext>
                </a:extLst>
              </p:cNvPr>
              <p:cNvSpPr/>
              <p:nvPr/>
            </p:nvSpPr>
            <p:spPr>
              <a:xfrm>
                <a:off x="6888739" y="2527870"/>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37" name="Google Shape;917;p19">
                <a:extLst>
                  <a:ext uri="{FF2B5EF4-FFF2-40B4-BE49-F238E27FC236}">
                    <a16:creationId xmlns:a16="http://schemas.microsoft.com/office/drawing/2014/main" id="{35371201-3DBC-941D-8812-5C0EA4FA55CD}"/>
                  </a:ext>
                </a:extLst>
              </p:cNvPr>
              <p:cNvSpPr/>
              <p:nvPr/>
            </p:nvSpPr>
            <p:spPr>
              <a:xfrm>
                <a:off x="6817427" y="2527870"/>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38" name="Google Shape;918;p19">
                <a:extLst>
                  <a:ext uri="{FF2B5EF4-FFF2-40B4-BE49-F238E27FC236}">
                    <a16:creationId xmlns:a16="http://schemas.microsoft.com/office/drawing/2014/main" id="{ED4F9D1C-95D2-F6A5-F55D-53B390B7B96D}"/>
                  </a:ext>
                </a:extLst>
              </p:cNvPr>
              <p:cNvSpPr/>
              <p:nvPr/>
            </p:nvSpPr>
            <p:spPr>
              <a:xfrm>
                <a:off x="6960051" y="2527870"/>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39" name="Google Shape;919;p19">
                <a:extLst>
                  <a:ext uri="{FF2B5EF4-FFF2-40B4-BE49-F238E27FC236}">
                    <a16:creationId xmlns:a16="http://schemas.microsoft.com/office/drawing/2014/main" id="{56D07434-2C13-B8F7-7EAA-43EF8A5B9CF7}"/>
                  </a:ext>
                </a:extLst>
              </p:cNvPr>
              <p:cNvSpPr/>
              <p:nvPr/>
            </p:nvSpPr>
            <p:spPr>
              <a:xfrm>
                <a:off x="6888739" y="2456558"/>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40" name="Google Shape;920;p19">
                <a:extLst>
                  <a:ext uri="{FF2B5EF4-FFF2-40B4-BE49-F238E27FC236}">
                    <a16:creationId xmlns:a16="http://schemas.microsoft.com/office/drawing/2014/main" id="{6D8C24C0-0CC0-88F2-7537-7ADF6C4CACA9}"/>
                  </a:ext>
                </a:extLst>
              </p:cNvPr>
              <p:cNvSpPr/>
              <p:nvPr/>
            </p:nvSpPr>
            <p:spPr>
              <a:xfrm>
                <a:off x="6960051" y="2456558"/>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41" name="Google Shape;921;p19">
                <a:extLst>
                  <a:ext uri="{FF2B5EF4-FFF2-40B4-BE49-F238E27FC236}">
                    <a16:creationId xmlns:a16="http://schemas.microsoft.com/office/drawing/2014/main" id="{BB6DFD5D-B6F7-54BE-B26B-397FF5A53C4A}"/>
                  </a:ext>
                </a:extLst>
              </p:cNvPr>
              <p:cNvSpPr/>
              <p:nvPr/>
            </p:nvSpPr>
            <p:spPr>
              <a:xfrm>
                <a:off x="6817427" y="2456558"/>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42" name="Google Shape;922;p19">
                <a:extLst>
                  <a:ext uri="{FF2B5EF4-FFF2-40B4-BE49-F238E27FC236}">
                    <a16:creationId xmlns:a16="http://schemas.microsoft.com/office/drawing/2014/main" id="{F9A465B5-F32C-6C48-DF06-C96331E8DC9D}"/>
                  </a:ext>
                </a:extLst>
              </p:cNvPr>
              <p:cNvSpPr/>
              <p:nvPr/>
            </p:nvSpPr>
            <p:spPr>
              <a:xfrm>
                <a:off x="6748858" y="2456558"/>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43" name="Google Shape;923;p19">
                <a:extLst>
                  <a:ext uri="{FF2B5EF4-FFF2-40B4-BE49-F238E27FC236}">
                    <a16:creationId xmlns:a16="http://schemas.microsoft.com/office/drawing/2014/main" id="{AEC56F9D-C89D-D493-CC24-BC62E16B634C}"/>
                  </a:ext>
                </a:extLst>
              </p:cNvPr>
              <p:cNvSpPr/>
              <p:nvPr/>
            </p:nvSpPr>
            <p:spPr>
              <a:xfrm>
                <a:off x="6748858" y="2387989"/>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44" name="Google Shape;924;p19">
                <a:extLst>
                  <a:ext uri="{FF2B5EF4-FFF2-40B4-BE49-F238E27FC236}">
                    <a16:creationId xmlns:a16="http://schemas.microsoft.com/office/drawing/2014/main" id="{4EDD4CED-0B79-8FA5-5D49-C5FA5C6C3C9C}"/>
                  </a:ext>
                </a:extLst>
              </p:cNvPr>
              <p:cNvSpPr/>
              <p:nvPr/>
            </p:nvSpPr>
            <p:spPr>
              <a:xfrm>
                <a:off x="6888739" y="2387989"/>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61" name="Google Shape;925;p19">
                <a:extLst>
                  <a:ext uri="{FF2B5EF4-FFF2-40B4-BE49-F238E27FC236}">
                    <a16:creationId xmlns:a16="http://schemas.microsoft.com/office/drawing/2014/main" id="{4AF182FE-1567-4CB7-2EDE-E105FDDE0EE7}"/>
                  </a:ext>
                </a:extLst>
              </p:cNvPr>
              <p:cNvSpPr/>
              <p:nvPr/>
            </p:nvSpPr>
            <p:spPr>
              <a:xfrm>
                <a:off x="6817427" y="2387989"/>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62" name="Google Shape;926;p19">
                <a:extLst>
                  <a:ext uri="{FF2B5EF4-FFF2-40B4-BE49-F238E27FC236}">
                    <a16:creationId xmlns:a16="http://schemas.microsoft.com/office/drawing/2014/main" id="{2A2C5792-4C98-EC30-90CD-411F9C87EFAF}"/>
                  </a:ext>
                </a:extLst>
              </p:cNvPr>
              <p:cNvSpPr/>
              <p:nvPr/>
            </p:nvSpPr>
            <p:spPr>
              <a:xfrm>
                <a:off x="6960051" y="2387989"/>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63" name="Google Shape;927;p19">
                <a:extLst>
                  <a:ext uri="{FF2B5EF4-FFF2-40B4-BE49-F238E27FC236}">
                    <a16:creationId xmlns:a16="http://schemas.microsoft.com/office/drawing/2014/main" id="{56C87BAF-5741-D3A8-FCAE-23CFFD6D5D94}"/>
                  </a:ext>
                </a:extLst>
              </p:cNvPr>
              <p:cNvSpPr/>
              <p:nvPr/>
            </p:nvSpPr>
            <p:spPr>
              <a:xfrm>
                <a:off x="6482809" y="2316677"/>
                <a:ext cx="1088878" cy="666491"/>
              </a:xfrm>
              <a:custGeom>
                <a:avLst/>
                <a:gdLst/>
                <a:ahLst/>
                <a:cxnLst/>
                <a:rect l="l" t="t" r="r" b="b"/>
                <a:pathLst>
                  <a:path w="1088878" h="666491" extrusionOk="0">
                    <a:moveTo>
                      <a:pt x="757004" y="422385"/>
                    </a:moveTo>
                    <a:lnTo>
                      <a:pt x="809116" y="422385"/>
                    </a:lnTo>
                    <a:cubicBezTo>
                      <a:pt x="877686" y="422385"/>
                      <a:pt x="932541" y="367530"/>
                      <a:pt x="932541" y="298961"/>
                    </a:cubicBezTo>
                    <a:lnTo>
                      <a:pt x="932541" y="282505"/>
                    </a:lnTo>
                    <a:lnTo>
                      <a:pt x="844773" y="282505"/>
                    </a:lnTo>
                    <a:cubicBezTo>
                      <a:pt x="809116" y="282505"/>
                      <a:pt x="778947" y="296218"/>
                      <a:pt x="757004" y="320903"/>
                    </a:cubicBezTo>
                    <a:lnTo>
                      <a:pt x="757004" y="246849"/>
                    </a:lnTo>
                    <a:lnTo>
                      <a:pt x="809116" y="246849"/>
                    </a:lnTo>
                    <a:cubicBezTo>
                      <a:pt x="877686" y="246849"/>
                      <a:pt x="932541" y="191993"/>
                      <a:pt x="932541" y="123424"/>
                    </a:cubicBezTo>
                    <a:lnTo>
                      <a:pt x="932541" y="106968"/>
                    </a:lnTo>
                    <a:lnTo>
                      <a:pt x="844773" y="106968"/>
                    </a:lnTo>
                    <a:cubicBezTo>
                      <a:pt x="809116" y="106968"/>
                      <a:pt x="778947" y="120681"/>
                      <a:pt x="757004" y="145366"/>
                    </a:cubicBezTo>
                    <a:cubicBezTo>
                      <a:pt x="748776" y="85026"/>
                      <a:pt x="696664" y="38399"/>
                      <a:pt x="636322" y="38399"/>
                    </a:cubicBezTo>
                    <a:lnTo>
                      <a:pt x="581467" y="38399"/>
                    </a:lnTo>
                    <a:lnTo>
                      <a:pt x="581467" y="0"/>
                    </a:lnTo>
                    <a:lnTo>
                      <a:pt x="194737" y="0"/>
                    </a:lnTo>
                    <a:lnTo>
                      <a:pt x="194737" y="279762"/>
                    </a:lnTo>
                    <a:lnTo>
                      <a:pt x="159081" y="279762"/>
                    </a:lnTo>
                    <a:lnTo>
                      <a:pt x="159081" y="630835"/>
                    </a:lnTo>
                    <a:lnTo>
                      <a:pt x="0" y="630835"/>
                    </a:lnTo>
                    <a:lnTo>
                      <a:pt x="0" y="666491"/>
                    </a:lnTo>
                    <a:lnTo>
                      <a:pt x="1088879" y="666491"/>
                    </a:lnTo>
                    <a:lnTo>
                      <a:pt x="1088879" y="630835"/>
                    </a:lnTo>
                    <a:lnTo>
                      <a:pt x="754261" y="630835"/>
                    </a:lnTo>
                    <a:lnTo>
                      <a:pt x="754261" y="422385"/>
                    </a:lnTo>
                    <a:close/>
                    <a:moveTo>
                      <a:pt x="844773" y="315418"/>
                    </a:moveTo>
                    <a:lnTo>
                      <a:pt x="896885" y="315418"/>
                    </a:lnTo>
                    <a:cubicBezTo>
                      <a:pt x="888657" y="356559"/>
                      <a:pt x="853001" y="386730"/>
                      <a:pt x="811859" y="386730"/>
                    </a:cubicBezTo>
                    <a:lnTo>
                      <a:pt x="759747" y="386730"/>
                    </a:lnTo>
                    <a:cubicBezTo>
                      <a:pt x="767975" y="345588"/>
                      <a:pt x="803631" y="315418"/>
                      <a:pt x="844773" y="315418"/>
                    </a:cubicBezTo>
                    <a:lnTo>
                      <a:pt x="844773" y="315418"/>
                    </a:lnTo>
                    <a:close/>
                    <a:moveTo>
                      <a:pt x="844773" y="139881"/>
                    </a:moveTo>
                    <a:lnTo>
                      <a:pt x="896885" y="139881"/>
                    </a:lnTo>
                    <a:cubicBezTo>
                      <a:pt x="888657" y="181022"/>
                      <a:pt x="853001" y="211193"/>
                      <a:pt x="811859" y="211193"/>
                    </a:cubicBezTo>
                    <a:lnTo>
                      <a:pt x="759747" y="211193"/>
                    </a:lnTo>
                    <a:cubicBezTo>
                      <a:pt x="767975" y="170051"/>
                      <a:pt x="803631" y="139881"/>
                      <a:pt x="844773" y="139881"/>
                    </a:cubicBezTo>
                    <a:lnTo>
                      <a:pt x="844773" y="139881"/>
                    </a:lnTo>
                    <a:close/>
                    <a:moveTo>
                      <a:pt x="721348" y="630835"/>
                    </a:moveTo>
                    <a:lnTo>
                      <a:pt x="581467" y="630835"/>
                    </a:lnTo>
                    <a:lnTo>
                      <a:pt x="581467" y="312675"/>
                    </a:lnTo>
                    <a:cubicBezTo>
                      <a:pt x="603409" y="334617"/>
                      <a:pt x="633579" y="351074"/>
                      <a:pt x="669236" y="351074"/>
                    </a:cubicBezTo>
                    <a:lnTo>
                      <a:pt x="721348" y="351074"/>
                    </a:lnTo>
                    <a:lnTo>
                      <a:pt x="721348" y="630835"/>
                    </a:lnTo>
                    <a:close/>
                    <a:moveTo>
                      <a:pt x="584210" y="246849"/>
                    </a:moveTo>
                    <a:lnTo>
                      <a:pt x="636322" y="246849"/>
                    </a:lnTo>
                    <a:cubicBezTo>
                      <a:pt x="677464" y="246849"/>
                      <a:pt x="713120" y="277019"/>
                      <a:pt x="721348" y="318161"/>
                    </a:cubicBezTo>
                    <a:lnTo>
                      <a:pt x="669236" y="318161"/>
                    </a:lnTo>
                    <a:cubicBezTo>
                      <a:pt x="628094" y="315418"/>
                      <a:pt x="592438" y="285247"/>
                      <a:pt x="584210" y="246849"/>
                    </a:cubicBezTo>
                    <a:lnTo>
                      <a:pt x="584210" y="246849"/>
                    </a:lnTo>
                    <a:close/>
                    <a:moveTo>
                      <a:pt x="633579" y="71312"/>
                    </a:moveTo>
                    <a:cubicBezTo>
                      <a:pt x="674721" y="71312"/>
                      <a:pt x="710377" y="101482"/>
                      <a:pt x="718605" y="142624"/>
                    </a:cubicBezTo>
                    <a:lnTo>
                      <a:pt x="666493" y="142624"/>
                    </a:lnTo>
                    <a:cubicBezTo>
                      <a:pt x="625351" y="142624"/>
                      <a:pt x="589695" y="112453"/>
                      <a:pt x="581467" y="71312"/>
                    </a:cubicBezTo>
                    <a:lnTo>
                      <a:pt x="633579" y="71312"/>
                    </a:lnTo>
                    <a:close/>
                    <a:moveTo>
                      <a:pt x="669236" y="175537"/>
                    </a:moveTo>
                    <a:lnTo>
                      <a:pt x="721348" y="175537"/>
                    </a:lnTo>
                    <a:lnTo>
                      <a:pt x="721348" y="246849"/>
                    </a:lnTo>
                    <a:cubicBezTo>
                      <a:pt x="699406" y="224906"/>
                      <a:pt x="669236" y="208450"/>
                      <a:pt x="633579" y="208450"/>
                    </a:cubicBezTo>
                    <a:lnTo>
                      <a:pt x="581467" y="208450"/>
                    </a:lnTo>
                    <a:lnTo>
                      <a:pt x="581467" y="137138"/>
                    </a:lnTo>
                    <a:cubicBezTo>
                      <a:pt x="603409" y="161823"/>
                      <a:pt x="633579" y="175537"/>
                      <a:pt x="669236" y="175537"/>
                    </a:cubicBezTo>
                    <a:lnTo>
                      <a:pt x="669236" y="175537"/>
                    </a:lnTo>
                    <a:close/>
                    <a:moveTo>
                      <a:pt x="230393" y="35656"/>
                    </a:moveTo>
                    <a:lnTo>
                      <a:pt x="545811" y="35656"/>
                    </a:lnTo>
                    <a:lnTo>
                      <a:pt x="545811" y="630835"/>
                    </a:lnTo>
                    <a:lnTo>
                      <a:pt x="474499" y="630835"/>
                    </a:lnTo>
                    <a:lnTo>
                      <a:pt x="474499" y="279762"/>
                    </a:lnTo>
                    <a:lnTo>
                      <a:pt x="227650" y="279762"/>
                    </a:lnTo>
                    <a:lnTo>
                      <a:pt x="227650" y="35656"/>
                    </a:lnTo>
                    <a:close/>
                    <a:moveTo>
                      <a:pt x="194737" y="315418"/>
                    </a:moveTo>
                    <a:lnTo>
                      <a:pt x="441586" y="315418"/>
                    </a:lnTo>
                    <a:lnTo>
                      <a:pt x="441586" y="630835"/>
                    </a:lnTo>
                    <a:lnTo>
                      <a:pt x="194737" y="630835"/>
                    </a:lnTo>
                    <a:lnTo>
                      <a:pt x="194737" y="315418"/>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grpSp>
      <p:grpSp>
        <p:nvGrpSpPr>
          <p:cNvPr id="167" name="Google Shape;873;p19">
            <a:extLst>
              <a:ext uri="{FF2B5EF4-FFF2-40B4-BE49-F238E27FC236}">
                <a16:creationId xmlns:a16="http://schemas.microsoft.com/office/drawing/2014/main" id="{C366F2BF-B3F5-1D11-50AD-E14256B1BE3A}"/>
              </a:ext>
            </a:extLst>
          </p:cNvPr>
          <p:cNvGrpSpPr/>
          <p:nvPr/>
        </p:nvGrpSpPr>
        <p:grpSpPr>
          <a:xfrm>
            <a:off x="3968641" y="8418453"/>
            <a:ext cx="1786282" cy="1256967"/>
            <a:chOff x="2139090" y="5194460"/>
            <a:chExt cx="1786282" cy="1256967"/>
          </a:xfrm>
        </p:grpSpPr>
        <p:sp>
          <p:nvSpPr>
            <p:cNvPr id="168" name="Google Shape;874;p19">
              <a:extLst>
                <a:ext uri="{FF2B5EF4-FFF2-40B4-BE49-F238E27FC236}">
                  <a16:creationId xmlns:a16="http://schemas.microsoft.com/office/drawing/2014/main" id="{9AB573F0-FA0B-578A-B5B6-7CF80C212ACF}"/>
                </a:ext>
              </a:extLst>
            </p:cNvPr>
            <p:cNvSpPr/>
            <p:nvPr/>
          </p:nvSpPr>
          <p:spPr>
            <a:xfrm>
              <a:off x="2575031" y="5194460"/>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169" name="Google Shape;875;p19">
              <a:extLst>
                <a:ext uri="{FF2B5EF4-FFF2-40B4-BE49-F238E27FC236}">
                  <a16:creationId xmlns:a16="http://schemas.microsoft.com/office/drawing/2014/main" id="{00C87E57-859A-6F28-C84B-A2D41AC189F0}"/>
                </a:ext>
              </a:extLst>
            </p:cNvPr>
            <p:cNvSpPr txBox="1"/>
            <p:nvPr/>
          </p:nvSpPr>
          <p:spPr>
            <a:xfrm>
              <a:off x="2139090" y="6143650"/>
              <a:ext cx="1786282" cy="307777"/>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1A3966"/>
                  </a:solidFill>
                  <a:effectLst/>
                  <a:uLnTx/>
                  <a:uFillTx/>
                  <a:latin typeface="Calibri" panose="020F0502020204030204" pitchFamily="34" charset="0"/>
                  <a:ea typeface="Calibri"/>
                  <a:cs typeface="Calibri" panose="020F0502020204030204" pitchFamily="34" charset="0"/>
                  <a:sym typeface="Calibri"/>
                </a:rPr>
                <a:t>LCA</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170" name="Google Shape;876;p19">
              <a:extLst>
                <a:ext uri="{FF2B5EF4-FFF2-40B4-BE49-F238E27FC236}">
                  <a16:creationId xmlns:a16="http://schemas.microsoft.com/office/drawing/2014/main" id="{FAE9FB2D-927E-5D12-7F06-E43849ACA282}"/>
                </a:ext>
              </a:extLst>
            </p:cNvPr>
            <p:cNvGrpSpPr/>
            <p:nvPr/>
          </p:nvGrpSpPr>
          <p:grpSpPr>
            <a:xfrm>
              <a:off x="2711840" y="5341372"/>
              <a:ext cx="666139" cy="649019"/>
              <a:chOff x="5614841" y="786428"/>
              <a:chExt cx="901130" cy="901727"/>
            </a:xfrm>
          </p:grpSpPr>
          <p:grpSp>
            <p:nvGrpSpPr>
              <p:cNvPr id="171" name="Google Shape;877;p19">
                <a:extLst>
                  <a:ext uri="{FF2B5EF4-FFF2-40B4-BE49-F238E27FC236}">
                    <a16:creationId xmlns:a16="http://schemas.microsoft.com/office/drawing/2014/main" id="{24930651-FB58-B6DD-AF7E-553F5C4AC43B}"/>
                  </a:ext>
                </a:extLst>
              </p:cNvPr>
              <p:cNvGrpSpPr/>
              <p:nvPr/>
            </p:nvGrpSpPr>
            <p:grpSpPr>
              <a:xfrm>
                <a:off x="5715019" y="1058541"/>
                <a:ext cx="543506" cy="445336"/>
                <a:chOff x="5715019" y="1058541"/>
                <a:chExt cx="543506" cy="445336"/>
              </a:xfrm>
            </p:grpSpPr>
            <p:sp>
              <p:nvSpPr>
                <p:cNvPr id="173" name="Google Shape;878;p19">
                  <a:extLst>
                    <a:ext uri="{FF2B5EF4-FFF2-40B4-BE49-F238E27FC236}">
                      <a16:creationId xmlns:a16="http://schemas.microsoft.com/office/drawing/2014/main" id="{182DA4CC-994F-554E-62CC-0AE39C11E1E0}"/>
                    </a:ext>
                  </a:extLst>
                </p:cNvPr>
                <p:cNvSpPr/>
                <p:nvPr/>
              </p:nvSpPr>
              <p:spPr>
                <a:xfrm>
                  <a:off x="5715019" y="1219331"/>
                  <a:ext cx="104422" cy="284546"/>
                </a:xfrm>
                <a:custGeom>
                  <a:avLst/>
                  <a:gdLst/>
                  <a:ahLst/>
                  <a:cxnLst/>
                  <a:rect l="l" t="t" r="r" b="b"/>
                  <a:pathLst>
                    <a:path w="104422" h="284546" extrusionOk="0">
                      <a:moveTo>
                        <a:pt x="22290" y="21680"/>
                      </a:moveTo>
                      <a:cubicBezTo>
                        <a:pt x="32227" y="40649"/>
                        <a:pt x="41260" y="57813"/>
                        <a:pt x="51196" y="65942"/>
                      </a:cubicBezTo>
                      <a:cubicBezTo>
                        <a:pt x="58423" y="71363"/>
                        <a:pt x="67456" y="74976"/>
                        <a:pt x="77393" y="77685"/>
                      </a:cubicBezTo>
                      <a:cubicBezTo>
                        <a:pt x="103589" y="85816"/>
                        <a:pt x="106299" y="89429"/>
                        <a:pt x="103589" y="99365"/>
                      </a:cubicBezTo>
                      <a:cubicBezTo>
                        <a:pt x="100879" y="112012"/>
                        <a:pt x="93652" y="126465"/>
                        <a:pt x="86426" y="140918"/>
                      </a:cubicBezTo>
                      <a:cubicBezTo>
                        <a:pt x="72876" y="168921"/>
                        <a:pt x="60229" y="195117"/>
                        <a:pt x="71973" y="214087"/>
                      </a:cubicBezTo>
                      <a:cubicBezTo>
                        <a:pt x="89136" y="241187"/>
                        <a:pt x="91846" y="267383"/>
                        <a:pt x="91846" y="284546"/>
                      </a:cubicBezTo>
                      <a:cubicBezTo>
                        <a:pt x="13257" y="214087"/>
                        <a:pt x="-18359" y="102075"/>
                        <a:pt x="10547" y="0"/>
                      </a:cubicBezTo>
                      <a:cubicBezTo>
                        <a:pt x="15063" y="7226"/>
                        <a:pt x="18677" y="14453"/>
                        <a:pt x="22290" y="21680"/>
                      </a:cubicBezTo>
                      <a:close/>
                    </a:path>
                  </a:pathLst>
                </a:custGeom>
                <a:solidFill>
                  <a:srgbClr val="3FC2E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74" name="Google Shape;879;p19">
                  <a:extLst>
                    <a:ext uri="{FF2B5EF4-FFF2-40B4-BE49-F238E27FC236}">
                      <a16:creationId xmlns:a16="http://schemas.microsoft.com/office/drawing/2014/main" id="{8B1495A0-00AF-016D-9716-37B56CD423B4}"/>
                    </a:ext>
                  </a:extLst>
                </p:cNvPr>
                <p:cNvSpPr/>
                <p:nvPr/>
              </p:nvSpPr>
              <p:spPr>
                <a:xfrm>
                  <a:off x="5906636" y="1058541"/>
                  <a:ext cx="351889" cy="398613"/>
                </a:xfrm>
                <a:custGeom>
                  <a:avLst/>
                  <a:gdLst/>
                  <a:ahLst/>
                  <a:cxnLst/>
                  <a:rect l="l" t="t" r="r" b="b"/>
                  <a:pathLst>
                    <a:path w="351889" h="398614" extrusionOk="0">
                      <a:moveTo>
                        <a:pt x="351889" y="151758"/>
                      </a:moveTo>
                      <a:cubicBezTo>
                        <a:pt x="304013" y="177051"/>
                        <a:pt x="281430" y="196924"/>
                        <a:pt x="269687" y="221314"/>
                      </a:cubicBezTo>
                      <a:cubicBezTo>
                        <a:pt x="257944" y="247510"/>
                        <a:pt x="262460" y="275513"/>
                        <a:pt x="267880" y="314356"/>
                      </a:cubicBezTo>
                      <a:cubicBezTo>
                        <a:pt x="271494" y="336939"/>
                        <a:pt x="244394" y="379395"/>
                        <a:pt x="208261" y="394752"/>
                      </a:cubicBezTo>
                      <a:cubicBezTo>
                        <a:pt x="194711" y="400171"/>
                        <a:pt x="185678" y="400171"/>
                        <a:pt x="180258" y="392945"/>
                      </a:cubicBezTo>
                      <a:cubicBezTo>
                        <a:pt x="169418" y="379395"/>
                        <a:pt x="170322" y="337842"/>
                        <a:pt x="170322" y="304419"/>
                      </a:cubicBezTo>
                      <a:cubicBezTo>
                        <a:pt x="170322" y="258350"/>
                        <a:pt x="171225" y="218604"/>
                        <a:pt x="152255" y="202344"/>
                      </a:cubicBezTo>
                      <a:cubicBezTo>
                        <a:pt x="145028" y="196021"/>
                        <a:pt x="136899" y="193310"/>
                        <a:pt x="126962" y="195117"/>
                      </a:cubicBezTo>
                      <a:cubicBezTo>
                        <a:pt x="118832" y="196021"/>
                        <a:pt x="109799" y="197827"/>
                        <a:pt x="101669" y="198731"/>
                      </a:cubicBezTo>
                      <a:cubicBezTo>
                        <a:pt x="52890" y="206860"/>
                        <a:pt x="22177" y="209571"/>
                        <a:pt x="6820" y="177051"/>
                      </a:cubicBezTo>
                      <a:cubicBezTo>
                        <a:pt x="-18473" y="124658"/>
                        <a:pt x="33017" y="85816"/>
                        <a:pt x="56503" y="71362"/>
                      </a:cubicBezTo>
                      <a:cubicBezTo>
                        <a:pt x="61020" y="68652"/>
                        <a:pt x="65536" y="65039"/>
                        <a:pt x="70053" y="61426"/>
                      </a:cubicBezTo>
                      <a:cubicBezTo>
                        <a:pt x="126962" y="54199"/>
                        <a:pt x="180258" y="30713"/>
                        <a:pt x="228134" y="0"/>
                      </a:cubicBezTo>
                      <a:cubicBezTo>
                        <a:pt x="286850" y="33423"/>
                        <a:pt x="331113" y="87622"/>
                        <a:pt x="351889" y="151758"/>
                      </a:cubicBezTo>
                      <a:close/>
                    </a:path>
                  </a:pathLst>
                </a:custGeom>
                <a:solidFill>
                  <a:srgbClr val="3FC2E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sp>
            <p:nvSpPr>
              <p:cNvPr id="172" name="Google Shape;880;p19">
                <a:extLst>
                  <a:ext uri="{FF2B5EF4-FFF2-40B4-BE49-F238E27FC236}">
                    <a16:creationId xmlns:a16="http://schemas.microsoft.com/office/drawing/2014/main" id="{90800CDE-A560-3E23-A48C-7C89016EAC8E}"/>
                  </a:ext>
                </a:extLst>
              </p:cNvPr>
              <p:cNvSpPr/>
              <p:nvPr/>
            </p:nvSpPr>
            <p:spPr>
              <a:xfrm>
                <a:off x="5614841" y="786428"/>
                <a:ext cx="901130" cy="901727"/>
              </a:xfrm>
              <a:custGeom>
                <a:avLst/>
                <a:gdLst/>
                <a:ahLst/>
                <a:cxnLst/>
                <a:rect l="l" t="t" r="r" b="b"/>
                <a:pathLst>
                  <a:path w="901130" h="901727" extrusionOk="0">
                    <a:moveTo>
                      <a:pt x="887581" y="104998"/>
                    </a:moveTo>
                    <a:cubicBezTo>
                      <a:pt x="874935" y="64348"/>
                      <a:pt x="856868" y="34539"/>
                      <a:pt x="855965" y="33635"/>
                    </a:cubicBezTo>
                    <a:cubicBezTo>
                      <a:pt x="853255" y="29119"/>
                      <a:pt x="846932" y="26409"/>
                      <a:pt x="841512" y="27312"/>
                    </a:cubicBezTo>
                    <a:cubicBezTo>
                      <a:pt x="839705" y="27312"/>
                      <a:pt x="807186" y="35442"/>
                      <a:pt x="768343" y="54412"/>
                    </a:cubicBezTo>
                    <a:cubicBezTo>
                      <a:pt x="716853" y="80608"/>
                      <a:pt x="679817" y="114934"/>
                      <a:pt x="663558" y="154681"/>
                    </a:cubicBezTo>
                    <a:cubicBezTo>
                      <a:pt x="650008" y="187200"/>
                      <a:pt x="647298" y="227849"/>
                      <a:pt x="657234" y="272112"/>
                    </a:cubicBezTo>
                    <a:cubicBezTo>
                      <a:pt x="636458" y="248626"/>
                      <a:pt x="612972" y="227849"/>
                      <a:pt x="586775" y="210687"/>
                    </a:cubicBezTo>
                    <a:cubicBezTo>
                      <a:pt x="578645" y="195330"/>
                      <a:pt x="557869" y="156487"/>
                      <a:pt x="525350" y="116741"/>
                    </a:cubicBezTo>
                    <a:cubicBezTo>
                      <a:pt x="514510" y="103191"/>
                      <a:pt x="493733" y="120354"/>
                      <a:pt x="504573" y="133001"/>
                    </a:cubicBezTo>
                    <a:cubicBezTo>
                      <a:pt x="526253" y="160100"/>
                      <a:pt x="542513" y="186297"/>
                      <a:pt x="553352" y="204363"/>
                    </a:cubicBezTo>
                    <a:lnTo>
                      <a:pt x="433211" y="180877"/>
                    </a:lnTo>
                    <a:lnTo>
                      <a:pt x="319392" y="25505"/>
                    </a:lnTo>
                    <a:cubicBezTo>
                      <a:pt x="330232" y="25505"/>
                      <a:pt x="341975" y="26409"/>
                      <a:pt x="352815" y="29119"/>
                    </a:cubicBezTo>
                    <a:cubicBezTo>
                      <a:pt x="388045" y="36345"/>
                      <a:pt x="422371" y="53508"/>
                      <a:pt x="455794" y="82415"/>
                    </a:cubicBezTo>
                    <a:cubicBezTo>
                      <a:pt x="468440" y="93255"/>
                      <a:pt x="485603" y="73382"/>
                      <a:pt x="472957" y="62542"/>
                    </a:cubicBezTo>
                    <a:cubicBezTo>
                      <a:pt x="435920" y="30925"/>
                      <a:pt x="397078" y="11052"/>
                      <a:pt x="358235" y="3826"/>
                    </a:cubicBezTo>
                    <a:cubicBezTo>
                      <a:pt x="297712" y="-7917"/>
                      <a:pt x="227253" y="7439"/>
                      <a:pt x="154084" y="48992"/>
                    </a:cubicBezTo>
                    <a:cubicBezTo>
                      <a:pt x="99885" y="79705"/>
                      <a:pt x="63752" y="113127"/>
                      <a:pt x="61945" y="114934"/>
                    </a:cubicBezTo>
                    <a:cubicBezTo>
                      <a:pt x="57429" y="119451"/>
                      <a:pt x="56525" y="127581"/>
                      <a:pt x="60139" y="133001"/>
                    </a:cubicBezTo>
                    <a:cubicBezTo>
                      <a:pt x="65559" y="143841"/>
                      <a:pt x="85432" y="183587"/>
                      <a:pt x="119758" y="226043"/>
                    </a:cubicBezTo>
                    <a:cubicBezTo>
                      <a:pt x="139631" y="251336"/>
                      <a:pt x="160407" y="272112"/>
                      <a:pt x="182087" y="290179"/>
                    </a:cubicBezTo>
                    <a:cubicBezTo>
                      <a:pt x="175764" y="295598"/>
                      <a:pt x="170344" y="301019"/>
                      <a:pt x="164021" y="306438"/>
                    </a:cubicBezTo>
                    <a:cubicBezTo>
                      <a:pt x="133308" y="336248"/>
                      <a:pt x="109822" y="372381"/>
                      <a:pt x="93562" y="411224"/>
                    </a:cubicBezTo>
                    <a:cubicBezTo>
                      <a:pt x="80012" y="445550"/>
                      <a:pt x="72785" y="482586"/>
                      <a:pt x="71882" y="521429"/>
                    </a:cubicBezTo>
                    <a:cubicBezTo>
                      <a:pt x="70979" y="583758"/>
                      <a:pt x="89045" y="644281"/>
                      <a:pt x="124275" y="695770"/>
                    </a:cubicBezTo>
                    <a:cubicBezTo>
                      <a:pt x="158601" y="746356"/>
                      <a:pt x="206477" y="785199"/>
                      <a:pt x="262483" y="807782"/>
                    </a:cubicBezTo>
                    <a:cubicBezTo>
                      <a:pt x="277839" y="814105"/>
                      <a:pt x="287776" y="789715"/>
                      <a:pt x="272419" y="783392"/>
                    </a:cubicBezTo>
                    <a:cubicBezTo>
                      <a:pt x="251643" y="775263"/>
                      <a:pt x="232673" y="764423"/>
                      <a:pt x="215510" y="751776"/>
                    </a:cubicBezTo>
                    <a:cubicBezTo>
                      <a:pt x="217317" y="739130"/>
                      <a:pt x="222737" y="693964"/>
                      <a:pt x="192927" y="647894"/>
                    </a:cubicBezTo>
                    <a:cubicBezTo>
                      <a:pt x="188410" y="641570"/>
                      <a:pt x="201057" y="615374"/>
                      <a:pt x="208284" y="600921"/>
                    </a:cubicBezTo>
                    <a:cubicBezTo>
                      <a:pt x="216413" y="585565"/>
                      <a:pt x="223640" y="569305"/>
                      <a:pt x="227253" y="553949"/>
                    </a:cubicBezTo>
                    <a:cubicBezTo>
                      <a:pt x="230867" y="537689"/>
                      <a:pt x="226350" y="524139"/>
                      <a:pt x="214607" y="514202"/>
                    </a:cubicBezTo>
                    <a:cubicBezTo>
                      <a:pt x="205573" y="506976"/>
                      <a:pt x="193830" y="503362"/>
                      <a:pt x="182990" y="500653"/>
                    </a:cubicBezTo>
                    <a:cubicBezTo>
                      <a:pt x="175764" y="498846"/>
                      <a:pt x="168538" y="496136"/>
                      <a:pt x="165827" y="494329"/>
                    </a:cubicBezTo>
                    <a:cubicBezTo>
                      <a:pt x="160407" y="489813"/>
                      <a:pt x="150471" y="471746"/>
                      <a:pt x="143244" y="458196"/>
                    </a:cubicBezTo>
                    <a:cubicBezTo>
                      <a:pt x="135114" y="442840"/>
                      <a:pt x="126985" y="427484"/>
                      <a:pt x="118855" y="418451"/>
                    </a:cubicBezTo>
                    <a:cubicBezTo>
                      <a:pt x="136921" y="375994"/>
                      <a:pt x="165827" y="338055"/>
                      <a:pt x="201960" y="308245"/>
                    </a:cubicBezTo>
                    <a:cubicBezTo>
                      <a:pt x="235383" y="330828"/>
                      <a:pt x="273323" y="346185"/>
                      <a:pt x="313069" y="349798"/>
                    </a:cubicBezTo>
                    <a:cubicBezTo>
                      <a:pt x="266096" y="385931"/>
                      <a:pt x="251643" y="432000"/>
                      <a:pt x="273323" y="476263"/>
                    </a:cubicBezTo>
                    <a:cubicBezTo>
                      <a:pt x="298616" y="527752"/>
                      <a:pt x="350105" y="519622"/>
                      <a:pt x="396174" y="512396"/>
                    </a:cubicBezTo>
                    <a:cubicBezTo>
                      <a:pt x="404304" y="511493"/>
                      <a:pt x="412434" y="509686"/>
                      <a:pt x="420564" y="508783"/>
                    </a:cubicBezTo>
                    <a:cubicBezTo>
                      <a:pt x="423274" y="508783"/>
                      <a:pt x="424177" y="508783"/>
                      <a:pt x="425081" y="509686"/>
                    </a:cubicBezTo>
                    <a:cubicBezTo>
                      <a:pt x="435017" y="518719"/>
                      <a:pt x="435017" y="561175"/>
                      <a:pt x="435017" y="591888"/>
                    </a:cubicBezTo>
                    <a:cubicBezTo>
                      <a:pt x="435017" y="635248"/>
                      <a:pt x="434114" y="675897"/>
                      <a:pt x="450374" y="696673"/>
                    </a:cubicBezTo>
                    <a:cubicBezTo>
                      <a:pt x="458503" y="707513"/>
                      <a:pt x="470247" y="712933"/>
                      <a:pt x="483797" y="712933"/>
                    </a:cubicBezTo>
                    <a:cubicBezTo>
                      <a:pt x="491926" y="712933"/>
                      <a:pt x="500960" y="711126"/>
                      <a:pt x="509993" y="706610"/>
                    </a:cubicBezTo>
                    <a:cubicBezTo>
                      <a:pt x="549739" y="689447"/>
                      <a:pt x="591292" y="637958"/>
                      <a:pt x="584968" y="597308"/>
                    </a:cubicBezTo>
                    <a:cubicBezTo>
                      <a:pt x="579549" y="562078"/>
                      <a:pt x="575935" y="538592"/>
                      <a:pt x="584065" y="519622"/>
                    </a:cubicBezTo>
                    <a:cubicBezTo>
                      <a:pt x="592195" y="502459"/>
                      <a:pt x="611165" y="486200"/>
                      <a:pt x="649104" y="465423"/>
                    </a:cubicBezTo>
                    <a:cubicBezTo>
                      <a:pt x="653621" y="486200"/>
                      <a:pt x="656331" y="506976"/>
                      <a:pt x="655428" y="528655"/>
                    </a:cubicBezTo>
                    <a:cubicBezTo>
                      <a:pt x="654524" y="602728"/>
                      <a:pt x="624715" y="672284"/>
                      <a:pt x="571419" y="724676"/>
                    </a:cubicBezTo>
                    <a:cubicBezTo>
                      <a:pt x="511800" y="782489"/>
                      <a:pt x="428694" y="811395"/>
                      <a:pt x="345588" y="802362"/>
                    </a:cubicBezTo>
                    <a:cubicBezTo>
                      <a:pt x="328425" y="800555"/>
                      <a:pt x="325715" y="826751"/>
                      <a:pt x="342878" y="828558"/>
                    </a:cubicBezTo>
                    <a:cubicBezTo>
                      <a:pt x="433211" y="838495"/>
                      <a:pt x="524446" y="806879"/>
                      <a:pt x="589485" y="743646"/>
                    </a:cubicBezTo>
                    <a:cubicBezTo>
                      <a:pt x="647298" y="686737"/>
                      <a:pt x="680721" y="610858"/>
                      <a:pt x="681624" y="528655"/>
                    </a:cubicBezTo>
                    <a:cubicBezTo>
                      <a:pt x="682527" y="420257"/>
                      <a:pt x="627425" y="324505"/>
                      <a:pt x="543416" y="269402"/>
                    </a:cubicBezTo>
                    <a:cubicBezTo>
                      <a:pt x="560579" y="256756"/>
                      <a:pt x="574129" y="245916"/>
                      <a:pt x="581355" y="239592"/>
                    </a:cubicBezTo>
                    <a:cubicBezTo>
                      <a:pt x="612068" y="261272"/>
                      <a:pt x="639168" y="289275"/>
                      <a:pt x="661751" y="320891"/>
                    </a:cubicBezTo>
                    <a:cubicBezTo>
                      <a:pt x="715950" y="396771"/>
                      <a:pt x="737630" y="489813"/>
                      <a:pt x="722273" y="581951"/>
                    </a:cubicBezTo>
                    <a:cubicBezTo>
                      <a:pt x="690657" y="772552"/>
                      <a:pt x="509993" y="901728"/>
                      <a:pt x="319392" y="870111"/>
                    </a:cubicBezTo>
                    <a:cubicBezTo>
                      <a:pt x="227253" y="854755"/>
                      <a:pt x="145954" y="804168"/>
                      <a:pt x="91755" y="728290"/>
                    </a:cubicBezTo>
                    <a:cubicBezTo>
                      <a:pt x="37556" y="652410"/>
                      <a:pt x="15876" y="559368"/>
                      <a:pt x="31233" y="467230"/>
                    </a:cubicBezTo>
                    <a:cubicBezTo>
                      <a:pt x="33942" y="450970"/>
                      <a:pt x="7746" y="446453"/>
                      <a:pt x="5036" y="462713"/>
                    </a:cubicBezTo>
                    <a:cubicBezTo>
                      <a:pt x="-11224" y="562078"/>
                      <a:pt x="12263" y="661444"/>
                      <a:pt x="70075" y="743646"/>
                    </a:cubicBezTo>
                    <a:cubicBezTo>
                      <a:pt x="128791" y="825848"/>
                      <a:pt x="215510" y="879144"/>
                      <a:pt x="314875" y="896307"/>
                    </a:cubicBezTo>
                    <a:cubicBezTo>
                      <a:pt x="335652" y="899921"/>
                      <a:pt x="356428" y="901728"/>
                      <a:pt x="377205" y="901728"/>
                    </a:cubicBezTo>
                    <a:cubicBezTo>
                      <a:pt x="454890" y="901728"/>
                      <a:pt x="530769" y="877338"/>
                      <a:pt x="595808" y="831268"/>
                    </a:cubicBezTo>
                    <a:cubicBezTo>
                      <a:pt x="678011" y="772552"/>
                      <a:pt x="731307" y="685833"/>
                      <a:pt x="748470" y="586468"/>
                    </a:cubicBezTo>
                    <a:cubicBezTo>
                      <a:pt x="760213" y="513299"/>
                      <a:pt x="751180" y="441034"/>
                      <a:pt x="722273" y="375091"/>
                    </a:cubicBezTo>
                    <a:cubicBezTo>
                      <a:pt x="735823" y="371478"/>
                      <a:pt x="758406" y="363348"/>
                      <a:pt x="782796" y="350701"/>
                    </a:cubicBezTo>
                    <a:cubicBezTo>
                      <a:pt x="834285" y="324505"/>
                      <a:pt x="871322" y="290179"/>
                      <a:pt x="887581" y="250432"/>
                    </a:cubicBezTo>
                    <a:cubicBezTo>
                      <a:pt x="905648" y="209783"/>
                      <a:pt x="905648" y="160100"/>
                      <a:pt x="887581" y="104998"/>
                    </a:cubicBezTo>
                    <a:close/>
                    <a:moveTo>
                      <a:pt x="121565" y="467230"/>
                    </a:moveTo>
                    <a:cubicBezTo>
                      <a:pt x="131501" y="486200"/>
                      <a:pt x="140534" y="503362"/>
                      <a:pt x="150471" y="511493"/>
                    </a:cubicBezTo>
                    <a:cubicBezTo>
                      <a:pt x="157698" y="516912"/>
                      <a:pt x="166731" y="520526"/>
                      <a:pt x="176667" y="523236"/>
                    </a:cubicBezTo>
                    <a:cubicBezTo>
                      <a:pt x="202864" y="531366"/>
                      <a:pt x="205573" y="534979"/>
                      <a:pt x="202864" y="544916"/>
                    </a:cubicBezTo>
                    <a:cubicBezTo>
                      <a:pt x="200154" y="557562"/>
                      <a:pt x="192927" y="572015"/>
                      <a:pt x="185701" y="586468"/>
                    </a:cubicBezTo>
                    <a:cubicBezTo>
                      <a:pt x="172151" y="614471"/>
                      <a:pt x="159504" y="640667"/>
                      <a:pt x="171247" y="659637"/>
                    </a:cubicBezTo>
                    <a:cubicBezTo>
                      <a:pt x="188410" y="686737"/>
                      <a:pt x="191121" y="712933"/>
                      <a:pt x="191121" y="730096"/>
                    </a:cubicBezTo>
                    <a:cubicBezTo>
                      <a:pt x="112531" y="659637"/>
                      <a:pt x="80915" y="547625"/>
                      <a:pt x="109822" y="445550"/>
                    </a:cubicBezTo>
                    <a:cubicBezTo>
                      <a:pt x="114338" y="452777"/>
                      <a:pt x="117951" y="460906"/>
                      <a:pt x="121565" y="467230"/>
                    </a:cubicBezTo>
                    <a:close/>
                    <a:moveTo>
                      <a:pt x="760213" y="207976"/>
                    </a:moveTo>
                    <a:lnTo>
                      <a:pt x="722273" y="116741"/>
                    </a:lnTo>
                    <a:cubicBezTo>
                      <a:pt x="740340" y="99578"/>
                      <a:pt x="762020" y="86931"/>
                      <a:pt x="780086" y="77898"/>
                    </a:cubicBezTo>
                    <a:cubicBezTo>
                      <a:pt x="795443" y="69768"/>
                      <a:pt x="809896" y="64348"/>
                      <a:pt x="821639" y="60735"/>
                    </a:cubicBezTo>
                    <a:lnTo>
                      <a:pt x="760213" y="207976"/>
                    </a:lnTo>
                    <a:close/>
                    <a:moveTo>
                      <a:pt x="846932" y="70671"/>
                    </a:moveTo>
                    <a:cubicBezTo>
                      <a:pt x="852352" y="81511"/>
                      <a:pt x="858675" y="96868"/>
                      <a:pt x="863192" y="113127"/>
                    </a:cubicBezTo>
                    <a:cubicBezTo>
                      <a:pt x="868612" y="131194"/>
                      <a:pt x="874031" y="153777"/>
                      <a:pt x="874935" y="176360"/>
                    </a:cubicBezTo>
                    <a:lnTo>
                      <a:pt x="787313" y="212493"/>
                    </a:lnTo>
                    <a:lnTo>
                      <a:pt x="846932" y="70671"/>
                    </a:lnTo>
                    <a:close/>
                    <a:moveTo>
                      <a:pt x="688850" y="164617"/>
                    </a:moveTo>
                    <a:cubicBezTo>
                      <a:pt x="692464" y="155584"/>
                      <a:pt x="697884" y="146550"/>
                      <a:pt x="703304" y="139324"/>
                    </a:cubicBezTo>
                    <a:lnTo>
                      <a:pt x="745760" y="243206"/>
                    </a:lnTo>
                    <a:lnTo>
                      <a:pt x="707820" y="334441"/>
                    </a:lnTo>
                    <a:cubicBezTo>
                      <a:pt x="702400" y="322698"/>
                      <a:pt x="696077" y="308245"/>
                      <a:pt x="690657" y="291082"/>
                    </a:cubicBezTo>
                    <a:cubicBezTo>
                      <a:pt x="679817" y="256756"/>
                      <a:pt x="670784" y="207073"/>
                      <a:pt x="688850" y="164617"/>
                    </a:cubicBezTo>
                    <a:close/>
                    <a:moveTo>
                      <a:pt x="772860" y="325408"/>
                    </a:moveTo>
                    <a:cubicBezTo>
                      <a:pt x="758406" y="332635"/>
                      <a:pt x="743953" y="338055"/>
                      <a:pt x="732210" y="342571"/>
                    </a:cubicBezTo>
                    <a:lnTo>
                      <a:pt x="771956" y="247723"/>
                    </a:lnTo>
                    <a:lnTo>
                      <a:pt x="873128" y="206170"/>
                    </a:lnTo>
                    <a:cubicBezTo>
                      <a:pt x="871322" y="217913"/>
                      <a:pt x="868612" y="228753"/>
                      <a:pt x="864095" y="239592"/>
                    </a:cubicBezTo>
                    <a:cubicBezTo>
                      <a:pt x="846932" y="282049"/>
                      <a:pt x="805379" y="310052"/>
                      <a:pt x="772860" y="325408"/>
                    </a:cubicBezTo>
                    <a:close/>
                    <a:moveTo>
                      <a:pt x="297712" y="318182"/>
                    </a:moveTo>
                    <a:cubicBezTo>
                      <a:pt x="293196" y="317278"/>
                      <a:pt x="288679" y="316375"/>
                      <a:pt x="284163" y="314569"/>
                    </a:cubicBezTo>
                    <a:lnTo>
                      <a:pt x="430501" y="207073"/>
                    </a:lnTo>
                    <a:lnTo>
                      <a:pt x="550642" y="230559"/>
                    </a:lnTo>
                    <a:cubicBezTo>
                      <a:pt x="506380" y="265789"/>
                      <a:pt x="399788" y="338055"/>
                      <a:pt x="297712" y="318182"/>
                    </a:cubicBezTo>
                    <a:close/>
                    <a:moveTo>
                      <a:pt x="164021" y="235979"/>
                    </a:moveTo>
                    <a:cubicBezTo>
                      <a:pt x="132405" y="202556"/>
                      <a:pt x="109822" y="166424"/>
                      <a:pt x="97175" y="142937"/>
                    </a:cubicBezTo>
                    <a:lnTo>
                      <a:pt x="249836" y="172747"/>
                    </a:lnTo>
                    <a:lnTo>
                      <a:pt x="164021" y="235979"/>
                    </a:lnTo>
                    <a:close/>
                    <a:moveTo>
                      <a:pt x="191121" y="59832"/>
                    </a:moveTo>
                    <a:lnTo>
                      <a:pt x="255256" y="147454"/>
                    </a:lnTo>
                    <a:lnTo>
                      <a:pt x="100788" y="117644"/>
                    </a:lnTo>
                    <a:cubicBezTo>
                      <a:pt x="120661" y="101384"/>
                      <a:pt x="152278" y="78801"/>
                      <a:pt x="191121" y="59832"/>
                    </a:cubicBezTo>
                    <a:close/>
                    <a:moveTo>
                      <a:pt x="293196" y="154681"/>
                    </a:moveTo>
                    <a:lnTo>
                      <a:pt x="215510" y="48992"/>
                    </a:lnTo>
                    <a:cubicBezTo>
                      <a:pt x="238996" y="39055"/>
                      <a:pt x="263386" y="31829"/>
                      <a:pt x="289583" y="28216"/>
                    </a:cubicBezTo>
                    <a:lnTo>
                      <a:pt x="397078" y="174554"/>
                    </a:lnTo>
                    <a:lnTo>
                      <a:pt x="293196" y="154681"/>
                    </a:lnTo>
                    <a:close/>
                    <a:moveTo>
                      <a:pt x="285066" y="179973"/>
                    </a:moveTo>
                    <a:lnTo>
                      <a:pt x="394368" y="201653"/>
                    </a:lnTo>
                    <a:lnTo>
                      <a:pt x="253450" y="304632"/>
                    </a:lnTo>
                    <a:cubicBezTo>
                      <a:pt x="227253" y="291986"/>
                      <a:pt x="202864" y="274822"/>
                      <a:pt x="182087" y="254949"/>
                    </a:cubicBezTo>
                    <a:lnTo>
                      <a:pt x="285066" y="179973"/>
                    </a:lnTo>
                    <a:close/>
                    <a:moveTo>
                      <a:pt x="642781" y="437420"/>
                    </a:moveTo>
                    <a:cubicBezTo>
                      <a:pt x="594905" y="462713"/>
                      <a:pt x="572322" y="482586"/>
                      <a:pt x="560579" y="506976"/>
                    </a:cubicBezTo>
                    <a:cubicBezTo>
                      <a:pt x="548836" y="533172"/>
                      <a:pt x="553352" y="561175"/>
                      <a:pt x="558772" y="600018"/>
                    </a:cubicBezTo>
                    <a:cubicBezTo>
                      <a:pt x="562385" y="622601"/>
                      <a:pt x="535286" y="665057"/>
                      <a:pt x="499153" y="680414"/>
                    </a:cubicBezTo>
                    <a:cubicBezTo>
                      <a:pt x="485603" y="685833"/>
                      <a:pt x="476570" y="685833"/>
                      <a:pt x="471150" y="678607"/>
                    </a:cubicBezTo>
                    <a:cubicBezTo>
                      <a:pt x="460310" y="665057"/>
                      <a:pt x="461214" y="623504"/>
                      <a:pt x="461214" y="590082"/>
                    </a:cubicBezTo>
                    <a:cubicBezTo>
                      <a:pt x="461214" y="544012"/>
                      <a:pt x="462117" y="504266"/>
                      <a:pt x="443147" y="488006"/>
                    </a:cubicBezTo>
                    <a:cubicBezTo>
                      <a:pt x="435920" y="481683"/>
                      <a:pt x="427791" y="478973"/>
                      <a:pt x="417854" y="480779"/>
                    </a:cubicBezTo>
                    <a:cubicBezTo>
                      <a:pt x="409724" y="481683"/>
                      <a:pt x="400691" y="483489"/>
                      <a:pt x="392561" y="484393"/>
                    </a:cubicBezTo>
                    <a:cubicBezTo>
                      <a:pt x="343782" y="492522"/>
                      <a:pt x="313069" y="495233"/>
                      <a:pt x="297712" y="462713"/>
                    </a:cubicBezTo>
                    <a:cubicBezTo>
                      <a:pt x="272419" y="410320"/>
                      <a:pt x="323909" y="371478"/>
                      <a:pt x="347395" y="357024"/>
                    </a:cubicBezTo>
                    <a:cubicBezTo>
                      <a:pt x="351912" y="354314"/>
                      <a:pt x="356428" y="350701"/>
                      <a:pt x="360945" y="347088"/>
                    </a:cubicBezTo>
                    <a:cubicBezTo>
                      <a:pt x="417854" y="339861"/>
                      <a:pt x="471150" y="316375"/>
                      <a:pt x="519026" y="285662"/>
                    </a:cubicBezTo>
                    <a:cubicBezTo>
                      <a:pt x="577742" y="319085"/>
                      <a:pt x="622005" y="373284"/>
                      <a:pt x="642781" y="43742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grpSp>
      <p:grpSp>
        <p:nvGrpSpPr>
          <p:cNvPr id="175" name="Google Shape;979;p19">
            <a:extLst>
              <a:ext uri="{FF2B5EF4-FFF2-40B4-BE49-F238E27FC236}">
                <a16:creationId xmlns:a16="http://schemas.microsoft.com/office/drawing/2014/main" id="{A78C0EB6-0D39-833C-FD1B-4BD90E79A765}"/>
              </a:ext>
            </a:extLst>
          </p:cNvPr>
          <p:cNvGrpSpPr/>
          <p:nvPr/>
        </p:nvGrpSpPr>
        <p:grpSpPr>
          <a:xfrm>
            <a:off x="2371937" y="8418453"/>
            <a:ext cx="1786282" cy="1256967"/>
            <a:chOff x="3806610" y="7929853"/>
            <a:chExt cx="1786282" cy="1256967"/>
          </a:xfrm>
        </p:grpSpPr>
        <p:sp>
          <p:nvSpPr>
            <p:cNvPr id="176" name="Google Shape;980;p19">
              <a:extLst>
                <a:ext uri="{FF2B5EF4-FFF2-40B4-BE49-F238E27FC236}">
                  <a16:creationId xmlns:a16="http://schemas.microsoft.com/office/drawing/2014/main" id="{92EC6AA9-87A4-9A07-B692-DAC073B0A9CF}"/>
                </a:ext>
              </a:extLst>
            </p:cNvPr>
            <p:cNvSpPr/>
            <p:nvPr/>
          </p:nvSpPr>
          <p:spPr>
            <a:xfrm>
              <a:off x="4242551" y="7929853"/>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177" name="Google Shape;981;p19">
              <a:extLst>
                <a:ext uri="{FF2B5EF4-FFF2-40B4-BE49-F238E27FC236}">
                  <a16:creationId xmlns:a16="http://schemas.microsoft.com/office/drawing/2014/main" id="{B0CA567B-5FE2-55A2-EF6A-65BF94AC401F}"/>
                </a:ext>
              </a:extLst>
            </p:cNvPr>
            <p:cNvSpPr txBox="1"/>
            <p:nvPr/>
          </p:nvSpPr>
          <p:spPr>
            <a:xfrm>
              <a:off x="3806610" y="8879043"/>
              <a:ext cx="1786282" cy="307777"/>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1A3966"/>
                  </a:solidFill>
                  <a:effectLst/>
                  <a:uLnTx/>
                  <a:uFillTx/>
                  <a:latin typeface="Calibri" panose="020F0502020204030204" pitchFamily="34" charset="0"/>
                  <a:ea typeface="Calibri"/>
                  <a:cs typeface="Calibri" panose="020F0502020204030204" pitchFamily="34" charset="0"/>
                  <a:sym typeface="Calibri"/>
                </a:rPr>
                <a:t>SOCIETY</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178" name="Google Shape;982;p19">
              <a:extLst>
                <a:ext uri="{FF2B5EF4-FFF2-40B4-BE49-F238E27FC236}">
                  <a16:creationId xmlns:a16="http://schemas.microsoft.com/office/drawing/2014/main" id="{E128411C-7447-A71D-CCB5-16D202F5F91F}"/>
                </a:ext>
              </a:extLst>
            </p:cNvPr>
            <p:cNvGrpSpPr/>
            <p:nvPr/>
          </p:nvGrpSpPr>
          <p:grpSpPr>
            <a:xfrm>
              <a:off x="4376075" y="8031390"/>
              <a:ext cx="657744" cy="702906"/>
              <a:chOff x="2216940" y="9058035"/>
              <a:chExt cx="847354" cy="905535"/>
            </a:xfrm>
          </p:grpSpPr>
          <p:grpSp>
            <p:nvGrpSpPr>
              <p:cNvPr id="179" name="Google Shape;983;p19">
                <a:extLst>
                  <a:ext uri="{FF2B5EF4-FFF2-40B4-BE49-F238E27FC236}">
                    <a16:creationId xmlns:a16="http://schemas.microsoft.com/office/drawing/2014/main" id="{7399A095-BB4A-A8A3-C592-B14A47BE243C}"/>
                  </a:ext>
                </a:extLst>
              </p:cNvPr>
              <p:cNvGrpSpPr/>
              <p:nvPr/>
            </p:nvGrpSpPr>
            <p:grpSpPr>
              <a:xfrm>
                <a:off x="2245772" y="9116563"/>
                <a:ext cx="789734" cy="432982"/>
                <a:chOff x="2245772" y="9116563"/>
                <a:chExt cx="789734" cy="432982"/>
              </a:xfrm>
            </p:grpSpPr>
            <p:sp>
              <p:nvSpPr>
                <p:cNvPr id="181" name="Google Shape;984;p19">
                  <a:extLst>
                    <a:ext uri="{FF2B5EF4-FFF2-40B4-BE49-F238E27FC236}">
                      <a16:creationId xmlns:a16="http://schemas.microsoft.com/office/drawing/2014/main" id="{A7C28826-4DCE-00BF-D92D-BBD5BD26B14C}"/>
                    </a:ext>
                  </a:extLst>
                </p:cNvPr>
                <p:cNvSpPr/>
                <p:nvPr/>
              </p:nvSpPr>
              <p:spPr>
                <a:xfrm>
                  <a:off x="2245772" y="9116563"/>
                  <a:ext cx="336286" cy="432494"/>
                </a:xfrm>
                <a:custGeom>
                  <a:avLst/>
                  <a:gdLst/>
                  <a:ahLst/>
                  <a:cxnLst/>
                  <a:rect l="l" t="t" r="r" b="b"/>
                  <a:pathLst>
                    <a:path w="336286" h="432494" extrusionOk="0">
                      <a:moveTo>
                        <a:pt x="248775" y="488"/>
                      </a:moveTo>
                      <a:lnTo>
                        <a:pt x="248775" y="56073"/>
                      </a:lnTo>
                      <a:cubicBezTo>
                        <a:pt x="248775" y="62412"/>
                        <a:pt x="257558" y="83135"/>
                        <a:pt x="261217" y="89229"/>
                      </a:cubicBezTo>
                      <a:cubicBezTo>
                        <a:pt x="264877" y="95324"/>
                        <a:pt x="276831" y="107027"/>
                        <a:pt x="277563" y="109221"/>
                      </a:cubicBezTo>
                      <a:cubicBezTo>
                        <a:pt x="283662" y="129943"/>
                        <a:pt x="268780" y="156030"/>
                        <a:pt x="289517" y="176508"/>
                      </a:cubicBezTo>
                      <a:cubicBezTo>
                        <a:pt x="310253" y="196987"/>
                        <a:pt x="311717" y="186748"/>
                        <a:pt x="325867" y="190405"/>
                      </a:cubicBezTo>
                      <a:cubicBezTo>
                        <a:pt x="340016" y="194062"/>
                        <a:pt x="340504" y="217222"/>
                        <a:pt x="322695" y="219173"/>
                      </a:cubicBezTo>
                      <a:cubicBezTo>
                        <a:pt x="287809" y="223317"/>
                        <a:pt x="218037" y="211128"/>
                        <a:pt x="189493" y="224780"/>
                      </a:cubicBezTo>
                      <a:cubicBezTo>
                        <a:pt x="185102" y="226974"/>
                        <a:pt x="177295" y="234532"/>
                        <a:pt x="174368" y="235019"/>
                      </a:cubicBezTo>
                      <a:cubicBezTo>
                        <a:pt x="171440" y="235507"/>
                        <a:pt x="160462" y="233313"/>
                        <a:pt x="154363" y="233557"/>
                      </a:cubicBezTo>
                      <a:cubicBezTo>
                        <a:pt x="82883" y="237945"/>
                        <a:pt x="47265" y="326199"/>
                        <a:pt x="95081" y="379591"/>
                      </a:cubicBezTo>
                      <a:cubicBezTo>
                        <a:pt x="56535" y="376909"/>
                        <a:pt x="23113" y="398851"/>
                        <a:pt x="6524" y="432494"/>
                      </a:cubicBezTo>
                      <a:cubicBezTo>
                        <a:pt x="-6894" y="366182"/>
                        <a:pt x="1401" y="297431"/>
                        <a:pt x="22137" y="233801"/>
                      </a:cubicBezTo>
                      <a:cubicBezTo>
                        <a:pt x="49460" y="229900"/>
                        <a:pt x="98252" y="245015"/>
                        <a:pt x="112890" y="214053"/>
                      </a:cubicBezTo>
                      <a:cubicBezTo>
                        <a:pt x="116062" y="207471"/>
                        <a:pt x="116062" y="192843"/>
                        <a:pt x="120453" y="190649"/>
                      </a:cubicBezTo>
                      <a:cubicBezTo>
                        <a:pt x="126796" y="187479"/>
                        <a:pt x="152899" y="190649"/>
                        <a:pt x="164121" y="188454"/>
                      </a:cubicBezTo>
                      <a:cubicBezTo>
                        <a:pt x="206327" y="180165"/>
                        <a:pt x="218768" y="125067"/>
                        <a:pt x="185346" y="98494"/>
                      </a:cubicBezTo>
                      <a:cubicBezTo>
                        <a:pt x="151923" y="71920"/>
                        <a:pt x="167049" y="87523"/>
                        <a:pt x="161682" y="87523"/>
                      </a:cubicBezTo>
                      <a:lnTo>
                        <a:pt x="115086" y="87523"/>
                      </a:lnTo>
                      <a:cubicBezTo>
                        <a:pt x="152168" y="49734"/>
                        <a:pt x="198520" y="18041"/>
                        <a:pt x="248287" y="0"/>
                      </a:cubicBezTo>
                      <a:close/>
                    </a:path>
                  </a:pathLst>
                </a:custGeom>
                <a:solidFill>
                  <a:srgbClr val="3FC2E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182" name="Google Shape;985;p19">
                  <a:extLst>
                    <a:ext uri="{FF2B5EF4-FFF2-40B4-BE49-F238E27FC236}">
                      <a16:creationId xmlns:a16="http://schemas.microsoft.com/office/drawing/2014/main" id="{6164DAAF-EB11-EDE2-D4AF-1BE553429A8A}"/>
                    </a:ext>
                  </a:extLst>
                </p:cNvPr>
                <p:cNvSpPr/>
                <p:nvPr/>
              </p:nvSpPr>
              <p:spPr>
                <a:xfrm>
                  <a:off x="2655062" y="9116807"/>
                  <a:ext cx="278294" cy="302794"/>
                </a:xfrm>
                <a:custGeom>
                  <a:avLst/>
                  <a:gdLst/>
                  <a:ahLst/>
                  <a:cxnLst/>
                  <a:rect l="l" t="t" r="r" b="b"/>
                  <a:pathLst>
                    <a:path w="278294" h="302794" extrusionOk="0">
                      <a:moveTo>
                        <a:pt x="131749" y="244"/>
                      </a:moveTo>
                      <a:cubicBezTo>
                        <a:pt x="160781" y="9752"/>
                        <a:pt x="189568" y="26574"/>
                        <a:pt x="214452" y="44371"/>
                      </a:cubicBezTo>
                      <a:cubicBezTo>
                        <a:pt x="239335" y="62168"/>
                        <a:pt x="283004" y="98494"/>
                        <a:pt x="277881" y="102394"/>
                      </a:cubicBezTo>
                      <a:cubicBezTo>
                        <a:pt x="251289" y="98006"/>
                        <a:pt x="222502" y="113121"/>
                        <a:pt x="219331" y="141646"/>
                      </a:cubicBezTo>
                      <a:cubicBezTo>
                        <a:pt x="218355" y="151885"/>
                        <a:pt x="223478" y="170657"/>
                        <a:pt x="210304" y="174558"/>
                      </a:cubicBezTo>
                      <a:cubicBezTo>
                        <a:pt x="197131" y="178459"/>
                        <a:pt x="194691" y="175046"/>
                        <a:pt x="184933" y="180165"/>
                      </a:cubicBezTo>
                      <a:cubicBezTo>
                        <a:pt x="154438" y="195768"/>
                        <a:pt x="162000" y="227949"/>
                        <a:pt x="160537" y="256230"/>
                      </a:cubicBezTo>
                      <a:lnTo>
                        <a:pt x="146387" y="273052"/>
                      </a:lnTo>
                      <a:cubicBezTo>
                        <a:pt x="135165" y="270370"/>
                        <a:pt x="125894" y="264763"/>
                        <a:pt x="113940" y="263300"/>
                      </a:cubicBezTo>
                      <a:cubicBezTo>
                        <a:pt x="78566" y="259155"/>
                        <a:pt x="49047" y="275246"/>
                        <a:pt x="28310" y="302795"/>
                      </a:cubicBezTo>
                      <a:lnTo>
                        <a:pt x="255" y="292799"/>
                      </a:lnTo>
                      <a:cubicBezTo>
                        <a:pt x="-2672" y="269882"/>
                        <a:pt x="20260" y="281828"/>
                        <a:pt x="35141" y="265494"/>
                      </a:cubicBezTo>
                      <a:cubicBezTo>
                        <a:pt x="50023" y="249160"/>
                        <a:pt x="42216" y="245990"/>
                        <a:pt x="46852" y="235263"/>
                      </a:cubicBezTo>
                      <a:cubicBezTo>
                        <a:pt x="74419" y="229656"/>
                        <a:pt x="102474" y="242821"/>
                        <a:pt x="122723" y="216247"/>
                      </a:cubicBezTo>
                      <a:cubicBezTo>
                        <a:pt x="142971" y="189673"/>
                        <a:pt x="131993" y="201132"/>
                        <a:pt x="131993" y="197962"/>
                      </a:cubicBezTo>
                      <a:lnTo>
                        <a:pt x="131993" y="0"/>
                      </a:lnTo>
                      <a:close/>
                    </a:path>
                  </a:pathLst>
                </a:custGeom>
                <a:solidFill>
                  <a:srgbClr val="3FC2E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183" name="Google Shape;986;p19">
                  <a:extLst>
                    <a:ext uri="{FF2B5EF4-FFF2-40B4-BE49-F238E27FC236}">
                      <a16:creationId xmlns:a16="http://schemas.microsoft.com/office/drawing/2014/main" id="{E2F50952-4E84-B773-F37E-0A472AD8FD0C}"/>
                    </a:ext>
                  </a:extLst>
                </p:cNvPr>
                <p:cNvSpPr/>
                <p:nvPr/>
              </p:nvSpPr>
              <p:spPr>
                <a:xfrm>
                  <a:off x="2940261" y="9452758"/>
                  <a:ext cx="95245" cy="96787"/>
                </a:xfrm>
                <a:custGeom>
                  <a:avLst/>
                  <a:gdLst/>
                  <a:ahLst/>
                  <a:cxnLst/>
                  <a:rect l="l" t="t" r="r" b="b"/>
                  <a:pathLst>
                    <a:path w="95245" h="96787" extrusionOk="0">
                      <a:moveTo>
                        <a:pt x="93192" y="0"/>
                      </a:moveTo>
                      <a:cubicBezTo>
                        <a:pt x="98072" y="32181"/>
                        <a:pt x="93192" y="64850"/>
                        <a:pt x="89533" y="96787"/>
                      </a:cubicBezTo>
                      <a:cubicBezTo>
                        <a:pt x="83678" y="91180"/>
                        <a:pt x="81239" y="83378"/>
                        <a:pt x="75871" y="76796"/>
                      </a:cubicBezTo>
                      <a:cubicBezTo>
                        <a:pt x="57818" y="54367"/>
                        <a:pt x="28787" y="41933"/>
                        <a:pt x="0" y="43883"/>
                      </a:cubicBezTo>
                      <a:cubicBezTo>
                        <a:pt x="9514" y="30962"/>
                        <a:pt x="18785" y="16822"/>
                        <a:pt x="20005" y="0"/>
                      </a:cubicBezTo>
                      <a:lnTo>
                        <a:pt x="92948" y="0"/>
                      </a:lnTo>
                      <a:close/>
                    </a:path>
                  </a:pathLst>
                </a:custGeom>
                <a:solidFill>
                  <a:srgbClr val="3FC2E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sp>
            <p:nvSpPr>
              <p:cNvPr id="180" name="Google Shape;987;p19">
                <a:extLst>
                  <a:ext uri="{FF2B5EF4-FFF2-40B4-BE49-F238E27FC236}">
                    <a16:creationId xmlns:a16="http://schemas.microsoft.com/office/drawing/2014/main" id="{C3539F75-9805-A7E9-91B2-227B92121266}"/>
                  </a:ext>
                </a:extLst>
              </p:cNvPr>
              <p:cNvSpPr/>
              <p:nvPr/>
            </p:nvSpPr>
            <p:spPr>
              <a:xfrm>
                <a:off x="2216940" y="9058035"/>
                <a:ext cx="847354" cy="905535"/>
              </a:xfrm>
              <a:custGeom>
                <a:avLst/>
                <a:gdLst/>
                <a:ahLst/>
                <a:cxnLst/>
                <a:rect l="l" t="t" r="r" b="b"/>
                <a:pathLst>
                  <a:path w="847354" h="905535" extrusionOk="0">
                    <a:moveTo>
                      <a:pt x="87807" y="670212"/>
                    </a:moveTo>
                    <a:cubicBezTo>
                      <a:pt x="68778" y="675576"/>
                      <a:pt x="49505" y="669725"/>
                      <a:pt x="37795" y="653634"/>
                    </a:cubicBezTo>
                    <a:cubicBezTo>
                      <a:pt x="21938" y="631936"/>
                      <a:pt x="32916" y="602437"/>
                      <a:pt x="29256" y="578057"/>
                    </a:cubicBezTo>
                    <a:cubicBezTo>
                      <a:pt x="25597" y="553678"/>
                      <a:pt x="15595" y="539537"/>
                      <a:pt x="11691" y="522715"/>
                    </a:cubicBezTo>
                    <a:cubicBezTo>
                      <a:pt x="-62960" y="205293"/>
                      <a:pt x="232231" y="-74829"/>
                      <a:pt x="545718" y="18057"/>
                    </a:cubicBezTo>
                    <a:cubicBezTo>
                      <a:pt x="760159" y="81688"/>
                      <a:pt x="887262" y="304274"/>
                      <a:pt x="836030" y="522715"/>
                    </a:cubicBezTo>
                    <a:cubicBezTo>
                      <a:pt x="832127" y="539537"/>
                      <a:pt x="820661" y="563673"/>
                      <a:pt x="818465" y="578057"/>
                    </a:cubicBezTo>
                    <a:cubicBezTo>
                      <a:pt x="814806" y="602437"/>
                      <a:pt x="825784" y="631692"/>
                      <a:pt x="809927" y="653634"/>
                    </a:cubicBezTo>
                    <a:cubicBezTo>
                      <a:pt x="794069" y="675576"/>
                      <a:pt x="778944" y="675576"/>
                      <a:pt x="759915" y="670212"/>
                    </a:cubicBezTo>
                    <a:lnTo>
                      <a:pt x="759915" y="809664"/>
                    </a:lnTo>
                    <a:cubicBezTo>
                      <a:pt x="752352" y="848915"/>
                      <a:pt x="701609" y="862080"/>
                      <a:pt x="679164" y="826729"/>
                    </a:cubicBezTo>
                    <a:cubicBezTo>
                      <a:pt x="664283" y="803325"/>
                      <a:pt x="677457" y="766024"/>
                      <a:pt x="671846" y="740913"/>
                    </a:cubicBezTo>
                    <a:cubicBezTo>
                      <a:pt x="666235" y="715802"/>
                      <a:pt x="646962" y="726773"/>
                      <a:pt x="643302" y="740913"/>
                    </a:cubicBezTo>
                    <a:cubicBezTo>
                      <a:pt x="640131" y="771631"/>
                      <a:pt x="646230" y="806982"/>
                      <a:pt x="642814" y="837213"/>
                    </a:cubicBezTo>
                    <a:cubicBezTo>
                      <a:pt x="638179" y="880364"/>
                      <a:pt x="578165" y="891579"/>
                      <a:pt x="559380" y="851353"/>
                    </a:cubicBezTo>
                    <a:cubicBezTo>
                      <a:pt x="540595" y="811126"/>
                      <a:pt x="561088" y="777482"/>
                      <a:pt x="552549" y="765293"/>
                    </a:cubicBezTo>
                    <a:cubicBezTo>
                      <a:pt x="544011" y="753103"/>
                      <a:pt x="528154" y="758954"/>
                      <a:pt x="526202" y="771631"/>
                    </a:cubicBezTo>
                    <a:cubicBezTo>
                      <a:pt x="521811" y="800399"/>
                      <a:pt x="533765" y="859398"/>
                      <a:pt x="520591" y="882802"/>
                    </a:cubicBezTo>
                    <a:cubicBezTo>
                      <a:pt x="503514" y="913521"/>
                      <a:pt x="459113" y="913033"/>
                      <a:pt x="443012" y="881583"/>
                    </a:cubicBezTo>
                    <a:cubicBezTo>
                      <a:pt x="426910" y="850134"/>
                      <a:pt x="443012" y="822585"/>
                      <a:pt x="437889" y="799180"/>
                    </a:cubicBezTo>
                    <a:cubicBezTo>
                      <a:pt x="432765" y="775776"/>
                      <a:pt x="412517" y="785284"/>
                      <a:pt x="409345" y="799180"/>
                    </a:cubicBezTo>
                    <a:cubicBezTo>
                      <a:pt x="403246" y="826242"/>
                      <a:pt x="418372" y="863786"/>
                      <a:pt x="399831" y="888166"/>
                    </a:cubicBezTo>
                    <a:cubicBezTo>
                      <a:pt x="380314" y="913521"/>
                      <a:pt x="342256" y="910595"/>
                      <a:pt x="326887" y="882802"/>
                    </a:cubicBezTo>
                    <a:cubicBezTo>
                      <a:pt x="313713" y="859398"/>
                      <a:pt x="325911" y="800399"/>
                      <a:pt x="321276" y="771631"/>
                    </a:cubicBezTo>
                    <a:cubicBezTo>
                      <a:pt x="318836" y="755785"/>
                      <a:pt x="295660" y="755785"/>
                      <a:pt x="292489" y="770169"/>
                    </a:cubicBezTo>
                    <a:cubicBezTo>
                      <a:pt x="288585" y="787966"/>
                      <a:pt x="294196" y="817709"/>
                      <a:pt x="292001" y="837213"/>
                    </a:cubicBezTo>
                    <a:cubicBezTo>
                      <a:pt x="288829" y="867687"/>
                      <a:pt x="254431" y="886216"/>
                      <a:pt x="227107" y="871100"/>
                    </a:cubicBezTo>
                    <a:cubicBezTo>
                      <a:pt x="188074" y="849402"/>
                      <a:pt x="210030" y="779920"/>
                      <a:pt x="204175" y="742376"/>
                    </a:cubicBezTo>
                    <a:cubicBezTo>
                      <a:pt x="201736" y="727260"/>
                      <a:pt x="180023" y="726285"/>
                      <a:pt x="175876" y="739450"/>
                    </a:cubicBezTo>
                    <a:cubicBezTo>
                      <a:pt x="170753" y="755785"/>
                      <a:pt x="177828" y="791623"/>
                      <a:pt x="174656" y="811126"/>
                    </a:cubicBezTo>
                    <a:cubicBezTo>
                      <a:pt x="168801" y="847452"/>
                      <a:pt x="120009" y="860373"/>
                      <a:pt x="96589" y="829655"/>
                    </a:cubicBezTo>
                    <a:cubicBezTo>
                      <a:pt x="73169" y="798937"/>
                      <a:pt x="87319" y="814540"/>
                      <a:pt x="87319" y="811370"/>
                    </a:cubicBezTo>
                    <a:lnTo>
                      <a:pt x="87319" y="669968"/>
                    </a:lnTo>
                    <a:close/>
                    <a:moveTo>
                      <a:pt x="359090" y="307200"/>
                    </a:moveTo>
                    <a:lnTo>
                      <a:pt x="239550" y="307200"/>
                    </a:lnTo>
                    <a:lnTo>
                      <a:pt x="264433" y="332554"/>
                    </a:lnTo>
                    <a:cubicBezTo>
                      <a:pt x="296880" y="315733"/>
                      <a:pt x="334450" y="318658"/>
                      <a:pt x="362749" y="342062"/>
                    </a:cubicBezTo>
                    <a:cubicBezTo>
                      <a:pt x="366896" y="345476"/>
                      <a:pt x="380070" y="362054"/>
                      <a:pt x="382510" y="361810"/>
                    </a:cubicBezTo>
                    <a:lnTo>
                      <a:pt x="409345" y="352790"/>
                    </a:lnTo>
                    <a:cubicBezTo>
                      <a:pt x="407150" y="324997"/>
                      <a:pt x="423251" y="307443"/>
                      <a:pt x="450818" y="305493"/>
                    </a:cubicBezTo>
                    <a:cubicBezTo>
                      <a:pt x="454722" y="298179"/>
                      <a:pt x="453502" y="290622"/>
                      <a:pt x="457405" y="282820"/>
                    </a:cubicBezTo>
                    <a:cubicBezTo>
                      <a:pt x="462772" y="271362"/>
                      <a:pt x="474970" y="264535"/>
                      <a:pt x="487168" y="263316"/>
                    </a:cubicBezTo>
                    <a:cubicBezTo>
                      <a:pt x="499366" y="262097"/>
                      <a:pt x="532545" y="268192"/>
                      <a:pt x="538888" y="256734"/>
                    </a:cubicBezTo>
                    <a:lnTo>
                      <a:pt x="540108" y="47801"/>
                    </a:lnTo>
                    <a:cubicBezTo>
                      <a:pt x="476190" y="26590"/>
                      <a:pt x="401539" y="23665"/>
                      <a:pt x="336157" y="39268"/>
                    </a:cubicBezTo>
                    <a:cubicBezTo>
                      <a:pt x="330790" y="40487"/>
                      <a:pt x="313957" y="44144"/>
                      <a:pt x="310298" y="46338"/>
                    </a:cubicBezTo>
                    <a:cubicBezTo>
                      <a:pt x="306638" y="48532"/>
                      <a:pt x="307858" y="48044"/>
                      <a:pt x="307370" y="50482"/>
                    </a:cubicBezTo>
                    <a:cubicBezTo>
                      <a:pt x="305662" y="60234"/>
                      <a:pt x="306394" y="99729"/>
                      <a:pt x="307858" y="110212"/>
                    </a:cubicBezTo>
                    <a:cubicBezTo>
                      <a:pt x="309322" y="120696"/>
                      <a:pt x="316397" y="134104"/>
                      <a:pt x="324447" y="143856"/>
                    </a:cubicBezTo>
                    <a:cubicBezTo>
                      <a:pt x="332498" y="153608"/>
                      <a:pt x="330546" y="147513"/>
                      <a:pt x="332986" y="150926"/>
                    </a:cubicBezTo>
                    <a:cubicBezTo>
                      <a:pt x="343476" y="165798"/>
                      <a:pt x="328107" y="209437"/>
                      <a:pt x="343476" y="217239"/>
                    </a:cubicBezTo>
                    <a:cubicBezTo>
                      <a:pt x="358846" y="225040"/>
                      <a:pt x="355674" y="218945"/>
                      <a:pt x="361773" y="220652"/>
                    </a:cubicBezTo>
                    <a:cubicBezTo>
                      <a:pt x="409345" y="233817"/>
                      <a:pt x="402027" y="300373"/>
                      <a:pt x="359334" y="306956"/>
                    </a:cubicBezTo>
                    <a:close/>
                    <a:moveTo>
                      <a:pt x="277607" y="59015"/>
                    </a:moveTo>
                    <a:cubicBezTo>
                      <a:pt x="227595" y="77056"/>
                      <a:pt x="181243" y="108750"/>
                      <a:pt x="144405" y="146538"/>
                    </a:cubicBezTo>
                    <a:lnTo>
                      <a:pt x="191002" y="146538"/>
                    </a:lnTo>
                    <a:cubicBezTo>
                      <a:pt x="196369" y="146538"/>
                      <a:pt x="210030" y="153852"/>
                      <a:pt x="214666" y="157509"/>
                    </a:cubicBezTo>
                    <a:cubicBezTo>
                      <a:pt x="248088" y="184083"/>
                      <a:pt x="235646" y="239181"/>
                      <a:pt x="193441" y="247470"/>
                    </a:cubicBezTo>
                    <a:cubicBezTo>
                      <a:pt x="182463" y="249664"/>
                      <a:pt x="156115" y="246494"/>
                      <a:pt x="149772" y="249664"/>
                    </a:cubicBezTo>
                    <a:cubicBezTo>
                      <a:pt x="143429" y="252833"/>
                      <a:pt x="145381" y="266486"/>
                      <a:pt x="142210" y="273068"/>
                    </a:cubicBezTo>
                    <a:cubicBezTo>
                      <a:pt x="127572" y="304030"/>
                      <a:pt x="78780" y="288915"/>
                      <a:pt x="51457" y="292816"/>
                    </a:cubicBezTo>
                    <a:cubicBezTo>
                      <a:pt x="30476" y="356447"/>
                      <a:pt x="22426" y="425441"/>
                      <a:pt x="35843" y="491510"/>
                    </a:cubicBezTo>
                    <a:cubicBezTo>
                      <a:pt x="52433" y="457866"/>
                      <a:pt x="85855" y="435924"/>
                      <a:pt x="124401" y="438606"/>
                    </a:cubicBezTo>
                    <a:cubicBezTo>
                      <a:pt x="76585" y="385214"/>
                      <a:pt x="112203" y="296960"/>
                      <a:pt x="183683" y="292572"/>
                    </a:cubicBezTo>
                    <a:cubicBezTo>
                      <a:pt x="189782" y="292084"/>
                      <a:pt x="200028" y="294522"/>
                      <a:pt x="203687" y="294035"/>
                    </a:cubicBezTo>
                    <a:cubicBezTo>
                      <a:pt x="207347" y="293547"/>
                      <a:pt x="214422" y="285989"/>
                      <a:pt x="218813" y="283795"/>
                    </a:cubicBezTo>
                    <a:cubicBezTo>
                      <a:pt x="247356" y="269899"/>
                      <a:pt x="317129" y="282332"/>
                      <a:pt x="352015" y="278188"/>
                    </a:cubicBezTo>
                    <a:cubicBezTo>
                      <a:pt x="369824" y="275994"/>
                      <a:pt x="370068" y="253077"/>
                      <a:pt x="355186" y="249420"/>
                    </a:cubicBezTo>
                    <a:cubicBezTo>
                      <a:pt x="340305" y="245763"/>
                      <a:pt x="330790" y="247470"/>
                      <a:pt x="318836" y="235524"/>
                    </a:cubicBezTo>
                    <a:cubicBezTo>
                      <a:pt x="298100" y="214801"/>
                      <a:pt x="312981" y="188715"/>
                      <a:pt x="306882" y="168236"/>
                    </a:cubicBezTo>
                    <a:cubicBezTo>
                      <a:pt x="300783" y="147757"/>
                      <a:pt x="293465" y="153364"/>
                      <a:pt x="290537" y="148245"/>
                    </a:cubicBezTo>
                    <a:cubicBezTo>
                      <a:pt x="287610" y="143125"/>
                      <a:pt x="278095" y="121427"/>
                      <a:pt x="278095" y="115088"/>
                    </a:cubicBezTo>
                    <a:lnTo>
                      <a:pt x="278095" y="59503"/>
                    </a:lnTo>
                    <a:close/>
                    <a:moveTo>
                      <a:pt x="569871" y="59015"/>
                    </a:moveTo>
                    <a:lnTo>
                      <a:pt x="569871" y="256978"/>
                    </a:lnTo>
                    <a:cubicBezTo>
                      <a:pt x="569871" y="259903"/>
                      <a:pt x="563040" y="272093"/>
                      <a:pt x="560600" y="275262"/>
                    </a:cubicBezTo>
                    <a:cubicBezTo>
                      <a:pt x="540352" y="301836"/>
                      <a:pt x="512296" y="288671"/>
                      <a:pt x="484729" y="294278"/>
                    </a:cubicBezTo>
                    <a:cubicBezTo>
                      <a:pt x="480094" y="305249"/>
                      <a:pt x="481801" y="314757"/>
                      <a:pt x="473019" y="324509"/>
                    </a:cubicBezTo>
                    <a:cubicBezTo>
                      <a:pt x="458381" y="340843"/>
                      <a:pt x="435449" y="328897"/>
                      <a:pt x="438132" y="351814"/>
                    </a:cubicBezTo>
                    <a:lnTo>
                      <a:pt x="466188" y="361810"/>
                    </a:lnTo>
                    <a:cubicBezTo>
                      <a:pt x="486924" y="334261"/>
                      <a:pt x="516443" y="318170"/>
                      <a:pt x="551817" y="322315"/>
                    </a:cubicBezTo>
                    <a:cubicBezTo>
                      <a:pt x="563772" y="323778"/>
                      <a:pt x="573042" y="329385"/>
                      <a:pt x="584264" y="332067"/>
                    </a:cubicBezTo>
                    <a:lnTo>
                      <a:pt x="598414" y="315245"/>
                    </a:lnTo>
                    <a:cubicBezTo>
                      <a:pt x="599634" y="286965"/>
                      <a:pt x="592071" y="254783"/>
                      <a:pt x="622810" y="239181"/>
                    </a:cubicBezTo>
                    <a:cubicBezTo>
                      <a:pt x="653549" y="223578"/>
                      <a:pt x="639887" y="236255"/>
                      <a:pt x="648181" y="233573"/>
                    </a:cubicBezTo>
                    <a:cubicBezTo>
                      <a:pt x="661355" y="229429"/>
                      <a:pt x="656232" y="210900"/>
                      <a:pt x="657208" y="200661"/>
                    </a:cubicBezTo>
                    <a:cubicBezTo>
                      <a:pt x="660136" y="172137"/>
                      <a:pt x="688923" y="157021"/>
                      <a:pt x="715758" y="161410"/>
                    </a:cubicBezTo>
                    <a:cubicBezTo>
                      <a:pt x="721125" y="157509"/>
                      <a:pt x="657452" y="107043"/>
                      <a:pt x="652329" y="103386"/>
                    </a:cubicBezTo>
                    <a:cubicBezTo>
                      <a:pt x="627201" y="85589"/>
                      <a:pt x="598658" y="68767"/>
                      <a:pt x="569627" y="59259"/>
                    </a:cubicBezTo>
                    <a:close/>
                    <a:moveTo>
                      <a:pt x="64143" y="263316"/>
                    </a:moveTo>
                    <a:lnTo>
                      <a:pt x="112447" y="263316"/>
                    </a:lnTo>
                    <a:cubicBezTo>
                      <a:pt x="116838" y="263316"/>
                      <a:pt x="118302" y="245275"/>
                      <a:pt x="120253" y="240156"/>
                    </a:cubicBezTo>
                    <a:cubicBezTo>
                      <a:pt x="132207" y="212363"/>
                      <a:pt x="161238" y="222115"/>
                      <a:pt x="183683" y="219433"/>
                    </a:cubicBezTo>
                    <a:cubicBezTo>
                      <a:pt x="209055" y="216507"/>
                      <a:pt x="211494" y="183595"/>
                      <a:pt x="189782" y="176769"/>
                    </a:cubicBezTo>
                    <a:cubicBezTo>
                      <a:pt x="168069" y="169942"/>
                      <a:pt x="134159" y="174331"/>
                      <a:pt x="123425" y="175550"/>
                    </a:cubicBezTo>
                    <a:cubicBezTo>
                      <a:pt x="112691" y="176769"/>
                      <a:pt x="107811" y="188227"/>
                      <a:pt x="102200" y="196272"/>
                    </a:cubicBezTo>
                    <a:cubicBezTo>
                      <a:pt x="87319" y="216751"/>
                      <a:pt x="74145" y="240156"/>
                      <a:pt x="64143" y="263316"/>
                    </a:cubicBezTo>
                    <a:close/>
                    <a:moveTo>
                      <a:pt x="814562" y="365467"/>
                    </a:moveTo>
                    <a:cubicBezTo>
                      <a:pt x="803096" y="302811"/>
                      <a:pt x="780408" y="240400"/>
                      <a:pt x="740154" y="190665"/>
                    </a:cubicBezTo>
                    <a:cubicBezTo>
                      <a:pt x="725761" y="192615"/>
                      <a:pt x="689899" y="182376"/>
                      <a:pt x="686727" y="202367"/>
                    </a:cubicBezTo>
                    <a:cubicBezTo>
                      <a:pt x="683556" y="222359"/>
                      <a:pt x="691362" y="235036"/>
                      <a:pt x="671114" y="252589"/>
                    </a:cubicBezTo>
                    <a:cubicBezTo>
                      <a:pt x="650865" y="270143"/>
                      <a:pt x="653061" y="260635"/>
                      <a:pt x="638667" y="263804"/>
                    </a:cubicBezTo>
                    <a:cubicBezTo>
                      <a:pt x="624274" y="266973"/>
                      <a:pt x="628909" y="286965"/>
                      <a:pt x="628177" y="298179"/>
                    </a:cubicBezTo>
                    <a:cubicBezTo>
                      <a:pt x="677945" y="278432"/>
                      <a:pt x="736007" y="313295"/>
                      <a:pt x="743326" y="365711"/>
                    </a:cubicBezTo>
                    <a:lnTo>
                      <a:pt x="814562" y="365711"/>
                    </a:lnTo>
                    <a:close/>
                    <a:moveTo>
                      <a:pt x="182463" y="322315"/>
                    </a:moveTo>
                    <a:cubicBezTo>
                      <a:pt x="145869" y="326703"/>
                      <a:pt x="122937" y="364979"/>
                      <a:pt x="134891" y="399842"/>
                    </a:cubicBezTo>
                    <a:cubicBezTo>
                      <a:pt x="146845" y="434217"/>
                      <a:pt x="189782" y="450064"/>
                      <a:pt x="220277" y="429585"/>
                    </a:cubicBezTo>
                    <a:cubicBezTo>
                      <a:pt x="220765" y="420565"/>
                      <a:pt x="218569" y="412276"/>
                      <a:pt x="219301" y="403012"/>
                    </a:cubicBezTo>
                    <a:cubicBezTo>
                      <a:pt x="220521" y="384971"/>
                      <a:pt x="229303" y="365711"/>
                      <a:pt x="240769" y="352058"/>
                    </a:cubicBezTo>
                    <a:cubicBezTo>
                      <a:pt x="230035" y="331092"/>
                      <a:pt x="205639" y="319633"/>
                      <a:pt x="182463" y="322559"/>
                    </a:cubicBezTo>
                    <a:close/>
                    <a:moveTo>
                      <a:pt x="649889" y="322315"/>
                    </a:moveTo>
                    <a:cubicBezTo>
                      <a:pt x="632812" y="324509"/>
                      <a:pt x="614515" y="336455"/>
                      <a:pt x="606953" y="352058"/>
                    </a:cubicBezTo>
                    <a:cubicBezTo>
                      <a:pt x="619151" y="366198"/>
                      <a:pt x="627689" y="386190"/>
                      <a:pt x="628421" y="404962"/>
                    </a:cubicBezTo>
                    <a:cubicBezTo>
                      <a:pt x="629153" y="423734"/>
                      <a:pt x="626225" y="421296"/>
                      <a:pt x="627445" y="429585"/>
                    </a:cubicBezTo>
                    <a:cubicBezTo>
                      <a:pt x="674529" y="459085"/>
                      <a:pt x="731372" y="411788"/>
                      <a:pt x="712099" y="359616"/>
                    </a:cubicBezTo>
                    <a:cubicBezTo>
                      <a:pt x="702828" y="334505"/>
                      <a:pt x="676237" y="318902"/>
                      <a:pt x="649889" y="322559"/>
                    </a:cubicBezTo>
                    <a:close/>
                    <a:moveTo>
                      <a:pt x="299320" y="351571"/>
                    </a:moveTo>
                    <a:cubicBezTo>
                      <a:pt x="262726" y="355959"/>
                      <a:pt x="239793" y="394235"/>
                      <a:pt x="251747" y="429098"/>
                    </a:cubicBezTo>
                    <a:cubicBezTo>
                      <a:pt x="263701" y="463473"/>
                      <a:pt x="306394" y="479076"/>
                      <a:pt x="337133" y="458841"/>
                    </a:cubicBezTo>
                    <a:cubicBezTo>
                      <a:pt x="338109" y="449820"/>
                      <a:pt x="335669" y="441775"/>
                      <a:pt x="336157" y="432267"/>
                    </a:cubicBezTo>
                    <a:cubicBezTo>
                      <a:pt x="337133" y="414226"/>
                      <a:pt x="346160" y="394966"/>
                      <a:pt x="357626" y="381314"/>
                    </a:cubicBezTo>
                    <a:cubicBezTo>
                      <a:pt x="346892" y="360347"/>
                      <a:pt x="322496" y="348889"/>
                      <a:pt x="299320" y="351814"/>
                    </a:cubicBezTo>
                    <a:close/>
                    <a:moveTo>
                      <a:pt x="533033" y="351327"/>
                    </a:moveTo>
                    <a:cubicBezTo>
                      <a:pt x="515956" y="353521"/>
                      <a:pt x="497659" y="365467"/>
                      <a:pt x="490096" y="381070"/>
                    </a:cubicBezTo>
                    <a:cubicBezTo>
                      <a:pt x="501562" y="394722"/>
                      <a:pt x="510344" y="413982"/>
                      <a:pt x="511564" y="432023"/>
                    </a:cubicBezTo>
                    <a:cubicBezTo>
                      <a:pt x="512784" y="450064"/>
                      <a:pt x="510100" y="449577"/>
                      <a:pt x="510589" y="458597"/>
                    </a:cubicBezTo>
                    <a:cubicBezTo>
                      <a:pt x="565967" y="491997"/>
                      <a:pt x="625737" y="426172"/>
                      <a:pt x="586948" y="373268"/>
                    </a:cubicBezTo>
                    <a:cubicBezTo>
                      <a:pt x="575238" y="357178"/>
                      <a:pt x="552549" y="348889"/>
                      <a:pt x="533033" y="351327"/>
                    </a:cubicBezTo>
                    <a:close/>
                    <a:moveTo>
                      <a:pt x="416176" y="380582"/>
                    </a:moveTo>
                    <a:cubicBezTo>
                      <a:pt x="343720" y="389115"/>
                      <a:pt x="352015" y="501505"/>
                      <a:pt x="428374" y="496873"/>
                    </a:cubicBezTo>
                    <a:cubicBezTo>
                      <a:pt x="504733" y="492241"/>
                      <a:pt x="496927" y="371074"/>
                      <a:pt x="416176" y="380582"/>
                    </a:cubicBezTo>
                    <a:close/>
                    <a:moveTo>
                      <a:pt x="816513" y="394722"/>
                    </a:moveTo>
                    <a:lnTo>
                      <a:pt x="743570" y="394722"/>
                    </a:lnTo>
                    <a:cubicBezTo>
                      <a:pt x="742350" y="411301"/>
                      <a:pt x="733079" y="425685"/>
                      <a:pt x="723565" y="438606"/>
                    </a:cubicBezTo>
                    <a:cubicBezTo>
                      <a:pt x="752352" y="436655"/>
                      <a:pt x="781384" y="449089"/>
                      <a:pt x="799436" y="471518"/>
                    </a:cubicBezTo>
                    <a:cubicBezTo>
                      <a:pt x="817489" y="493948"/>
                      <a:pt x="807243" y="485902"/>
                      <a:pt x="813098" y="491510"/>
                    </a:cubicBezTo>
                    <a:cubicBezTo>
                      <a:pt x="817002" y="459572"/>
                      <a:pt x="821637" y="426904"/>
                      <a:pt x="816758" y="394722"/>
                    </a:cubicBezTo>
                    <a:close/>
                    <a:moveTo>
                      <a:pt x="87807" y="632911"/>
                    </a:moveTo>
                    <a:lnTo>
                      <a:pt x="87807" y="526129"/>
                    </a:lnTo>
                    <a:lnTo>
                      <a:pt x="117082" y="526129"/>
                    </a:lnTo>
                    <a:lnTo>
                      <a:pt x="117082" y="807957"/>
                    </a:lnTo>
                    <a:cubicBezTo>
                      <a:pt x="117082" y="817709"/>
                      <a:pt x="143917" y="825754"/>
                      <a:pt x="146357" y="804300"/>
                    </a:cubicBezTo>
                    <a:cubicBezTo>
                      <a:pt x="150504" y="768218"/>
                      <a:pt x="131231" y="714095"/>
                      <a:pt x="180999" y="702881"/>
                    </a:cubicBezTo>
                    <a:cubicBezTo>
                      <a:pt x="181731" y="698249"/>
                      <a:pt x="180511" y="699955"/>
                      <a:pt x="178316" y="698980"/>
                    </a:cubicBezTo>
                    <a:cubicBezTo>
                      <a:pt x="162214" y="691666"/>
                      <a:pt x="149040" y="683133"/>
                      <a:pt x="146357" y="663386"/>
                    </a:cubicBezTo>
                    <a:cubicBezTo>
                      <a:pt x="143673" y="643638"/>
                      <a:pt x="143917" y="575619"/>
                      <a:pt x="146357" y="548558"/>
                    </a:cubicBezTo>
                    <a:cubicBezTo>
                      <a:pt x="150260" y="499555"/>
                      <a:pt x="193197" y="465180"/>
                      <a:pt x="241257" y="466399"/>
                    </a:cubicBezTo>
                    <a:lnTo>
                      <a:pt x="232963" y="456403"/>
                    </a:lnTo>
                    <a:cubicBezTo>
                      <a:pt x="189538" y="483708"/>
                      <a:pt x="109763" y="447139"/>
                      <a:pt x="74145" y="485415"/>
                    </a:cubicBezTo>
                    <a:cubicBezTo>
                      <a:pt x="45358" y="516377"/>
                      <a:pt x="63899" y="590491"/>
                      <a:pt x="58775" y="630473"/>
                    </a:cubicBezTo>
                    <a:cubicBezTo>
                      <a:pt x="61459" y="647052"/>
                      <a:pt x="85123" y="645101"/>
                      <a:pt x="87807" y="632424"/>
                    </a:cubicBezTo>
                    <a:close/>
                    <a:moveTo>
                      <a:pt x="759915" y="526129"/>
                    </a:moveTo>
                    <a:lnTo>
                      <a:pt x="759915" y="632911"/>
                    </a:lnTo>
                    <a:cubicBezTo>
                      <a:pt x="759915" y="642663"/>
                      <a:pt x="786751" y="650708"/>
                      <a:pt x="789190" y="629254"/>
                    </a:cubicBezTo>
                    <a:cubicBezTo>
                      <a:pt x="791630" y="607800"/>
                      <a:pt x="791386" y="546851"/>
                      <a:pt x="789190" y="521496"/>
                    </a:cubicBezTo>
                    <a:cubicBezTo>
                      <a:pt x="786507" y="492729"/>
                      <a:pt x="764062" y="470299"/>
                      <a:pt x="735275" y="467618"/>
                    </a:cubicBezTo>
                    <a:cubicBezTo>
                      <a:pt x="695510" y="463961"/>
                      <a:pt x="651841" y="476150"/>
                      <a:pt x="615003" y="456890"/>
                    </a:cubicBezTo>
                    <a:lnTo>
                      <a:pt x="606708" y="466886"/>
                    </a:lnTo>
                    <a:cubicBezTo>
                      <a:pt x="655012" y="465667"/>
                      <a:pt x="697949" y="499799"/>
                      <a:pt x="701609" y="549045"/>
                    </a:cubicBezTo>
                    <a:cubicBezTo>
                      <a:pt x="703804" y="576107"/>
                      <a:pt x="704780" y="638031"/>
                      <a:pt x="701609" y="663873"/>
                    </a:cubicBezTo>
                    <a:cubicBezTo>
                      <a:pt x="698925" y="683621"/>
                      <a:pt x="685751" y="692154"/>
                      <a:pt x="669650" y="699468"/>
                    </a:cubicBezTo>
                    <a:cubicBezTo>
                      <a:pt x="667454" y="700443"/>
                      <a:pt x="666235" y="698493"/>
                      <a:pt x="666967" y="703368"/>
                    </a:cubicBezTo>
                    <a:cubicBezTo>
                      <a:pt x="716734" y="714339"/>
                      <a:pt x="697461" y="768706"/>
                      <a:pt x="701609" y="804788"/>
                    </a:cubicBezTo>
                    <a:cubicBezTo>
                      <a:pt x="704048" y="826242"/>
                      <a:pt x="730884" y="818196"/>
                      <a:pt x="730884" y="808445"/>
                    </a:cubicBezTo>
                    <a:lnTo>
                      <a:pt x="730884" y="526616"/>
                    </a:lnTo>
                    <a:lnTo>
                      <a:pt x="760159" y="526616"/>
                    </a:lnTo>
                    <a:close/>
                    <a:moveTo>
                      <a:pt x="204663" y="662167"/>
                    </a:moveTo>
                    <a:lnTo>
                      <a:pt x="204663" y="555384"/>
                    </a:lnTo>
                    <a:lnTo>
                      <a:pt x="233938" y="555384"/>
                    </a:lnTo>
                    <a:lnTo>
                      <a:pt x="233938" y="837213"/>
                    </a:lnTo>
                    <a:cubicBezTo>
                      <a:pt x="233938" y="846964"/>
                      <a:pt x="260774" y="855010"/>
                      <a:pt x="263214" y="833556"/>
                    </a:cubicBezTo>
                    <a:cubicBezTo>
                      <a:pt x="267361" y="797474"/>
                      <a:pt x="248088" y="743351"/>
                      <a:pt x="297856" y="732136"/>
                    </a:cubicBezTo>
                    <a:cubicBezTo>
                      <a:pt x="298588" y="727504"/>
                      <a:pt x="297368" y="729211"/>
                      <a:pt x="295172" y="728236"/>
                    </a:cubicBezTo>
                    <a:cubicBezTo>
                      <a:pt x="279071" y="720922"/>
                      <a:pt x="265897" y="712389"/>
                      <a:pt x="263214" y="692641"/>
                    </a:cubicBezTo>
                    <a:cubicBezTo>
                      <a:pt x="260530" y="672894"/>
                      <a:pt x="260774" y="604875"/>
                      <a:pt x="263214" y="577813"/>
                    </a:cubicBezTo>
                    <a:cubicBezTo>
                      <a:pt x="267117" y="528810"/>
                      <a:pt x="310054" y="494435"/>
                      <a:pt x="358114" y="495654"/>
                    </a:cubicBezTo>
                    <a:lnTo>
                      <a:pt x="349819" y="485658"/>
                    </a:lnTo>
                    <a:cubicBezTo>
                      <a:pt x="306394" y="512964"/>
                      <a:pt x="226620" y="476394"/>
                      <a:pt x="191002" y="514670"/>
                    </a:cubicBezTo>
                    <a:cubicBezTo>
                      <a:pt x="162214" y="545632"/>
                      <a:pt x="180755" y="619746"/>
                      <a:pt x="175632" y="659729"/>
                    </a:cubicBezTo>
                    <a:cubicBezTo>
                      <a:pt x="178316" y="676307"/>
                      <a:pt x="201980" y="674357"/>
                      <a:pt x="204663" y="661679"/>
                    </a:cubicBezTo>
                    <a:close/>
                    <a:moveTo>
                      <a:pt x="643058" y="555384"/>
                    </a:moveTo>
                    <a:lnTo>
                      <a:pt x="643058" y="662167"/>
                    </a:lnTo>
                    <a:cubicBezTo>
                      <a:pt x="643058" y="671919"/>
                      <a:pt x="669894" y="679964"/>
                      <a:pt x="672334" y="658510"/>
                    </a:cubicBezTo>
                    <a:cubicBezTo>
                      <a:pt x="674773" y="637056"/>
                      <a:pt x="674529" y="576107"/>
                      <a:pt x="672334" y="550752"/>
                    </a:cubicBezTo>
                    <a:cubicBezTo>
                      <a:pt x="670138" y="525397"/>
                      <a:pt x="647206" y="499555"/>
                      <a:pt x="618419" y="496873"/>
                    </a:cubicBezTo>
                    <a:cubicBezTo>
                      <a:pt x="578653" y="493216"/>
                      <a:pt x="534985" y="505406"/>
                      <a:pt x="498146" y="486146"/>
                    </a:cubicBezTo>
                    <a:lnTo>
                      <a:pt x="489852" y="496142"/>
                    </a:lnTo>
                    <a:cubicBezTo>
                      <a:pt x="538156" y="494923"/>
                      <a:pt x="581093" y="529054"/>
                      <a:pt x="584752" y="578301"/>
                    </a:cubicBezTo>
                    <a:cubicBezTo>
                      <a:pt x="588411" y="627548"/>
                      <a:pt x="587924" y="667287"/>
                      <a:pt x="584752" y="693129"/>
                    </a:cubicBezTo>
                    <a:cubicBezTo>
                      <a:pt x="582069" y="712876"/>
                      <a:pt x="568895" y="721409"/>
                      <a:pt x="552793" y="728723"/>
                    </a:cubicBezTo>
                    <a:cubicBezTo>
                      <a:pt x="536692" y="736037"/>
                      <a:pt x="549378" y="727748"/>
                      <a:pt x="550110" y="732624"/>
                    </a:cubicBezTo>
                    <a:cubicBezTo>
                      <a:pt x="599878" y="743595"/>
                      <a:pt x="580605" y="797961"/>
                      <a:pt x="584752" y="834043"/>
                    </a:cubicBezTo>
                    <a:cubicBezTo>
                      <a:pt x="587192" y="855497"/>
                      <a:pt x="614027" y="847452"/>
                      <a:pt x="614027" y="837700"/>
                    </a:cubicBezTo>
                    <a:lnTo>
                      <a:pt x="614027" y="555872"/>
                    </a:lnTo>
                    <a:lnTo>
                      <a:pt x="643302" y="555872"/>
                    </a:lnTo>
                    <a:close/>
                    <a:moveTo>
                      <a:pt x="525958" y="584640"/>
                    </a:moveTo>
                    <a:lnTo>
                      <a:pt x="525958" y="691422"/>
                    </a:lnTo>
                    <a:cubicBezTo>
                      <a:pt x="525958" y="701174"/>
                      <a:pt x="552793" y="709220"/>
                      <a:pt x="555233" y="687765"/>
                    </a:cubicBezTo>
                    <a:cubicBezTo>
                      <a:pt x="558161" y="663142"/>
                      <a:pt x="557429" y="605362"/>
                      <a:pt x="555233" y="580008"/>
                    </a:cubicBezTo>
                    <a:cubicBezTo>
                      <a:pt x="552549" y="551240"/>
                      <a:pt x="530105" y="528810"/>
                      <a:pt x="501318" y="526129"/>
                    </a:cubicBezTo>
                    <a:cubicBezTo>
                      <a:pt x="472531" y="523447"/>
                      <a:pt x="390316" y="523203"/>
                      <a:pt x="349575" y="526129"/>
                    </a:cubicBezTo>
                    <a:cubicBezTo>
                      <a:pt x="319812" y="528079"/>
                      <a:pt x="295660" y="547827"/>
                      <a:pt x="292245" y="578545"/>
                    </a:cubicBezTo>
                    <a:cubicBezTo>
                      <a:pt x="288829" y="609263"/>
                      <a:pt x="294196" y="655097"/>
                      <a:pt x="292245" y="691179"/>
                    </a:cubicBezTo>
                    <a:cubicBezTo>
                      <a:pt x="295904" y="708001"/>
                      <a:pt x="321032" y="701418"/>
                      <a:pt x="321032" y="691666"/>
                    </a:cubicBezTo>
                    <a:lnTo>
                      <a:pt x="321032" y="584883"/>
                    </a:lnTo>
                    <a:lnTo>
                      <a:pt x="350307" y="584883"/>
                    </a:lnTo>
                    <a:lnTo>
                      <a:pt x="350307" y="866712"/>
                    </a:lnTo>
                    <a:cubicBezTo>
                      <a:pt x="350307" y="875488"/>
                      <a:pt x="370800" y="882071"/>
                      <a:pt x="377386" y="870125"/>
                    </a:cubicBezTo>
                    <a:cubicBezTo>
                      <a:pt x="383974" y="858179"/>
                      <a:pt x="377875" y="814540"/>
                      <a:pt x="379338" y="799180"/>
                    </a:cubicBezTo>
                    <a:cubicBezTo>
                      <a:pt x="382510" y="768706"/>
                      <a:pt x="416908" y="750177"/>
                      <a:pt x="444231" y="765293"/>
                    </a:cubicBezTo>
                    <a:cubicBezTo>
                      <a:pt x="479606" y="785040"/>
                      <a:pt x="463260" y="830386"/>
                      <a:pt x="466920" y="863055"/>
                    </a:cubicBezTo>
                    <a:cubicBezTo>
                      <a:pt x="470579" y="895724"/>
                      <a:pt x="496195" y="876464"/>
                      <a:pt x="496195" y="866712"/>
                    </a:cubicBezTo>
                    <a:lnTo>
                      <a:pt x="496195" y="584883"/>
                    </a:lnTo>
                    <a:lnTo>
                      <a:pt x="525470" y="584883"/>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grpSp>
      <p:grpSp>
        <p:nvGrpSpPr>
          <p:cNvPr id="184" name="Google Shape;744;p19">
            <a:extLst>
              <a:ext uri="{FF2B5EF4-FFF2-40B4-BE49-F238E27FC236}">
                <a16:creationId xmlns:a16="http://schemas.microsoft.com/office/drawing/2014/main" id="{CB4140A7-383D-6B73-B7D8-C50B51217C2E}"/>
              </a:ext>
            </a:extLst>
          </p:cNvPr>
          <p:cNvGrpSpPr/>
          <p:nvPr/>
        </p:nvGrpSpPr>
        <p:grpSpPr>
          <a:xfrm>
            <a:off x="865562" y="8418453"/>
            <a:ext cx="1786282" cy="1256967"/>
            <a:chOff x="453650" y="1881282"/>
            <a:chExt cx="1786282" cy="1256967"/>
          </a:xfrm>
        </p:grpSpPr>
        <p:sp>
          <p:nvSpPr>
            <p:cNvPr id="185" name="Google Shape;745;p19">
              <a:extLst>
                <a:ext uri="{FF2B5EF4-FFF2-40B4-BE49-F238E27FC236}">
                  <a16:creationId xmlns:a16="http://schemas.microsoft.com/office/drawing/2014/main" id="{09E1827D-B61D-B816-A9E0-0EDB09B2EE11}"/>
                </a:ext>
              </a:extLst>
            </p:cNvPr>
            <p:cNvSpPr/>
            <p:nvPr/>
          </p:nvSpPr>
          <p:spPr>
            <a:xfrm>
              <a:off x="889591" y="1881282"/>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186" name="Google Shape;746;p19">
              <a:extLst>
                <a:ext uri="{FF2B5EF4-FFF2-40B4-BE49-F238E27FC236}">
                  <a16:creationId xmlns:a16="http://schemas.microsoft.com/office/drawing/2014/main" id="{8C500423-3091-9850-4105-DB42D0E57320}"/>
                </a:ext>
              </a:extLst>
            </p:cNvPr>
            <p:cNvSpPr txBox="1"/>
            <p:nvPr/>
          </p:nvSpPr>
          <p:spPr>
            <a:xfrm>
              <a:off x="453650" y="2830472"/>
              <a:ext cx="1786282" cy="307777"/>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1A3966"/>
                  </a:solidFill>
                  <a:effectLst/>
                  <a:uLnTx/>
                  <a:uFillTx/>
                  <a:latin typeface="Calibri" panose="020F0502020204030204" pitchFamily="34" charset="0"/>
                  <a:ea typeface="Calibri"/>
                  <a:cs typeface="Calibri" panose="020F0502020204030204" pitchFamily="34" charset="0"/>
                  <a:sym typeface="Calibri"/>
                </a:rPr>
                <a:t>BACKGROUND</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187" name="Google Shape;747;p19">
              <a:extLst>
                <a:ext uri="{FF2B5EF4-FFF2-40B4-BE49-F238E27FC236}">
                  <a16:creationId xmlns:a16="http://schemas.microsoft.com/office/drawing/2014/main" id="{34D59BB7-F536-5817-BF68-1F23FCC36B4A}"/>
                </a:ext>
              </a:extLst>
            </p:cNvPr>
            <p:cNvGrpSpPr/>
            <p:nvPr/>
          </p:nvGrpSpPr>
          <p:grpSpPr>
            <a:xfrm>
              <a:off x="1089794" y="2092141"/>
              <a:ext cx="546495" cy="546525"/>
              <a:chOff x="3518987" y="1500844"/>
              <a:chExt cx="3648161" cy="3648358"/>
            </a:xfrm>
          </p:grpSpPr>
          <p:sp>
            <p:nvSpPr>
              <p:cNvPr id="188" name="Google Shape;748;p19">
                <a:extLst>
                  <a:ext uri="{FF2B5EF4-FFF2-40B4-BE49-F238E27FC236}">
                    <a16:creationId xmlns:a16="http://schemas.microsoft.com/office/drawing/2014/main" id="{D0D6DBA8-509F-E167-F58F-04D5AB25DFD1}"/>
                  </a:ext>
                </a:extLst>
              </p:cNvPr>
              <p:cNvSpPr/>
              <p:nvPr/>
            </p:nvSpPr>
            <p:spPr>
              <a:xfrm>
                <a:off x="3572213" y="1658079"/>
                <a:ext cx="1217283" cy="3341596"/>
              </a:xfrm>
              <a:custGeom>
                <a:avLst/>
                <a:gdLst/>
                <a:ahLst/>
                <a:cxnLst/>
                <a:rect l="l" t="t" r="r" b="b"/>
                <a:pathLst>
                  <a:path w="1217283" h="3341596" extrusionOk="0">
                    <a:moveTo>
                      <a:pt x="1217283" y="1827836"/>
                    </a:moveTo>
                    <a:cubicBezTo>
                      <a:pt x="1217283" y="2278116"/>
                      <a:pt x="1217283" y="2727444"/>
                      <a:pt x="1217283" y="3177724"/>
                    </a:cubicBezTo>
                    <a:cubicBezTo>
                      <a:pt x="1217283" y="3266257"/>
                      <a:pt x="1166840" y="3330039"/>
                      <a:pt x="1084990" y="3340510"/>
                    </a:cubicBezTo>
                    <a:cubicBezTo>
                      <a:pt x="1062148" y="3343366"/>
                      <a:pt x="1037403" y="3340510"/>
                      <a:pt x="1015513" y="3332895"/>
                    </a:cubicBezTo>
                    <a:cubicBezTo>
                      <a:pt x="716665" y="3233890"/>
                      <a:pt x="416865" y="3133934"/>
                      <a:pt x="118017" y="3033977"/>
                    </a:cubicBezTo>
                    <a:cubicBezTo>
                      <a:pt x="37118" y="3006370"/>
                      <a:pt x="0" y="2956868"/>
                      <a:pt x="0" y="2872143"/>
                    </a:cubicBezTo>
                    <a:cubicBezTo>
                      <a:pt x="0" y="1968727"/>
                      <a:pt x="0" y="1065311"/>
                      <a:pt x="0" y="161895"/>
                    </a:cubicBezTo>
                    <a:cubicBezTo>
                      <a:pt x="0" y="40995"/>
                      <a:pt x="96126" y="-27547"/>
                      <a:pt x="211288" y="10532"/>
                    </a:cubicBezTo>
                    <a:cubicBezTo>
                      <a:pt x="507281" y="108584"/>
                      <a:pt x="802322" y="206637"/>
                      <a:pt x="1097363" y="305641"/>
                    </a:cubicBezTo>
                    <a:cubicBezTo>
                      <a:pt x="1181117" y="334200"/>
                      <a:pt x="1216331" y="383703"/>
                      <a:pt x="1216331" y="474139"/>
                    </a:cubicBezTo>
                    <a:cubicBezTo>
                      <a:pt x="1217283" y="925372"/>
                      <a:pt x="1217283" y="1376604"/>
                      <a:pt x="1217283" y="1827836"/>
                    </a:cubicBezTo>
                    <a:close/>
                  </a:path>
                </a:pathLst>
              </a:custGeom>
              <a:solidFill>
                <a:srgbClr val="3FC2E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nvGrpSpPr>
              <p:cNvPr id="189" name="Google Shape;749;p19">
                <a:extLst>
                  <a:ext uri="{FF2B5EF4-FFF2-40B4-BE49-F238E27FC236}">
                    <a16:creationId xmlns:a16="http://schemas.microsoft.com/office/drawing/2014/main" id="{BA48C7D6-985A-244F-22AE-0F4CE3A5448F}"/>
                  </a:ext>
                </a:extLst>
              </p:cNvPr>
              <p:cNvGrpSpPr/>
              <p:nvPr/>
            </p:nvGrpSpPr>
            <p:grpSpPr>
              <a:xfrm>
                <a:off x="3518987" y="1500844"/>
                <a:ext cx="3648161" cy="3648358"/>
                <a:chOff x="3518987" y="1500844"/>
                <a:chExt cx="3648161" cy="3648358"/>
              </a:xfrm>
            </p:grpSpPr>
            <p:sp>
              <p:nvSpPr>
                <p:cNvPr id="190" name="Google Shape;750;p19">
                  <a:extLst>
                    <a:ext uri="{FF2B5EF4-FFF2-40B4-BE49-F238E27FC236}">
                      <a16:creationId xmlns:a16="http://schemas.microsoft.com/office/drawing/2014/main" id="{CB0EFF16-21B4-B8D1-0FE0-A36E48FAB2E0}"/>
                    </a:ext>
                  </a:extLst>
                </p:cNvPr>
                <p:cNvSpPr/>
                <p:nvPr/>
              </p:nvSpPr>
              <p:spPr>
                <a:xfrm>
                  <a:off x="3518987" y="1500844"/>
                  <a:ext cx="2432332" cy="3648358"/>
                </a:xfrm>
                <a:custGeom>
                  <a:avLst/>
                  <a:gdLst/>
                  <a:ahLst/>
                  <a:cxnLst/>
                  <a:rect l="l" t="t" r="r" b="b"/>
                  <a:pathLst>
                    <a:path w="2432332" h="3648358" extrusionOk="0">
                      <a:moveTo>
                        <a:pt x="0" y="257454"/>
                      </a:moveTo>
                      <a:cubicBezTo>
                        <a:pt x="4759" y="244126"/>
                        <a:pt x="9517" y="230799"/>
                        <a:pt x="13325" y="217471"/>
                      </a:cubicBezTo>
                      <a:cubicBezTo>
                        <a:pt x="52346" y="88956"/>
                        <a:pt x="169411" y="423"/>
                        <a:pt x="303607" y="423"/>
                      </a:cubicBezTo>
                      <a:cubicBezTo>
                        <a:pt x="884172" y="423"/>
                        <a:pt x="1464737" y="-529"/>
                        <a:pt x="2045302" y="423"/>
                      </a:cubicBezTo>
                      <a:cubicBezTo>
                        <a:pt x="2263252" y="423"/>
                        <a:pt x="2427904" y="161305"/>
                        <a:pt x="2430759" y="378354"/>
                      </a:cubicBezTo>
                      <a:cubicBezTo>
                        <a:pt x="2433614" y="629673"/>
                        <a:pt x="2431711" y="881944"/>
                        <a:pt x="2431711" y="1133263"/>
                      </a:cubicBezTo>
                      <a:cubicBezTo>
                        <a:pt x="2431711" y="1182765"/>
                        <a:pt x="2401255" y="1215132"/>
                        <a:pt x="2357475" y="1216084"/>
                      </a:cubicBezTo>
                      <a:cubicBezTo>
                        <a:pt x="2312743" y="1217036"/>
                        <a:pt x="2280383" y="1182765"/>
                        <a:pt x="2280383" y="1132311"/>
                      </a:cubicBezTo>
                      <a:cubicBezTo>
                        <a:pt x="2280383" y="888608"/>
                        <a:pt x="2280383" y="645856"/>
                        <a:pt x="2280383" y="402153"/>
                      </a:cubicBezTo>
                      <a:cubicBezTo>
                        <a:pt x="2280383" y="246030"/>
                        <a:pt x="2186160" y="151786"/>
                        <a:pt x="2030074" y="151786"/>
                      </a:cubicBezTo>
                      <a:cubicBezTo>
                        <a:pt x="1640810" y="151786"/>
                        <a:pt x="1251546" y="151786"/>
                        <a:pt x="862282" y="151786"/>
                      </a:cubicBezTo>
                      <a:cubicBezTo>
                        <a:pt x="851813" y="151786"/>
                        <a:pt x="842295" y="151786"/>
                        <a:pt x="831826" y="151786"/>
                      </a:cubicBezTo>
                      <a:cubicBezTo>
                        <a:pt x="830874" y="154642"/>
                        <a:pt x="830874" y="156546"/>
                        <a:pt x="829923" y="159401"/>
                      </a:cubicBezTo>
                      <a:cubicBezTo>
                        <a:pt x="863234" y="170825"/>
                        <a:pt x="895593" y="182249"/>
                        <a:pt x="928904" y="192720"/>
                      </a:cubicBezTo>
                      <a:cubicBezTo>
                        <a:pt x="1053583" y="234607"/>
                        <a:pt x="1178262" y="275541"/>
                        <a:pt x="1302940" y="317428"/>
                      </a:cubicBezTo>
                      <a:cubicBezTo>
                        <a:pt x="1443799" y="365978"/>
                        <a:pt x="1519938" y="471646"/>
                        <a:pt x="1519938" y="621105"/>
                      </a:cubicBezTo>
                      <a:cubicBezTo>
                        <a:pt x="1519938" y="1038066"/>
                        <a:pt x="1519938" y="1455028"/>
                        <a:pt x="1519938" y="1871037"/>
                      </a:cubicBezTo>
                      <a:cubicBezTo>
                        <a:pt x="1519938" y="2245160"/>
                        <a:pt x="1519938" y="2619283"/>
                        <a:pt x="1519938" y="2993405"/>
                      </a:cubicBezTo>
                      <a:cubicBezTo>
                        <a:pt x="1519938" y="3007685"/>
                        <a:pt x="1519938" y="3021012"/>
                        <a:pt x="1519938" y="3039100"/>
                      </a:cubicBezTo>
                      <a:cubicBezTo>
                        <a:pt x="1536118" y="3040052"/>
                        <a:pt x="1548491" y="3041004"/>
                        <a:pt x="1560863" y="3041004"/>
                      </a:cubicBezTo>
                      <a:cubicBezTo>
                        <a:pt x="1715998" y="3041004"/>
                        <a:pt x="1872084" y="3041004"/>
                        <a:pt x="2027219" y="3041004"/>
                      </a:cubicBezTo>
                      <a:cubicBezTo>
                        <a:pt x="2186160" y="3041004"/>
                        <a:pt x="2280383" y="2947711"/>
                        <a:pt x="2280383" y="2789685"/>
                      </a:cubicBezTo>
                      <a:cubicBezTo>
                        <a:pt x="2280383" y="2550741"/>
                        <a:pt x="2280383" y="2312750"/>
                        <a:pt x="2280383" y="2073806"/>
                      </a:cubicBezTo>
                      <a:cubicBezTo>
                        <a:pt x="2280383" y="2057623"/>
                        <a:pt x="2281335" y="2040487"/>
                        <a:pt x="2287046" y="2025256"/>
                      </a:cubicBezTo>
                      <a:cubicBezTo>
                        <a:pt x="2298466" y="1991937"/>
                        <a:pt x="2332729" y="1972898"/>
                        <a:pt x="2366040" y="1977657"/>
                      </a:cubicBezTo>
                      <a:cubicBezTo>
                        <a:pt x="2401255" y="1982417"/>
                        <a:pt x="2426952" y="2008120"/>
                        <a:pt x="2430759" y="2043343"/>
                      </a:cubicBezTo>
                      <a:cubicBezTo>
                        <a:pt x="2431711" y="2054766"/>
                        <a:pt x="2431711" y="2067142"/>
                        <a:pt x="2431711" y="2078566"/>
                      </a:cubicBezTo>
                      <a:cubicBezTo>
                        <a:pt x="2431711" y="2315606"/>
                        <a:pt x="2431711" y="2553597"/>
                        <a:pt x="2431711" y="2790637"/>
                      </a:cubicBezTo>
                      <a:cubicBezTo>
                        <a:pt x="2431711" y="3031484"/>
                        <a:pt x="2270866" y="3192366"/>
                        <a:pt x="2029122" y="3192366"/>
                      </a:cubicBezTo>
                      <a:cubicBezTo>
                        <a:pt x="1873988" y="3192366"/>
                        <a:pt x="1717901" y="3192366"/>
                        <a:pt x="1562767" y="3192366"/>
                      </a:cubicBezTo>
                      <a:cubicBezTo>
                        <a:pt x="1549442" y="3192366"/>
                        <a:pt x="1537070" y="3192366"/>
                        <a:pt x="1519938" y="3192366"/>
                      </a:cubicBezTo>
                      <a:cubicBezTo>
                        <a:pt x="1519938" y="3235205"/>
                        <a:pt x="1519938" y="3275188"/>
                        <a:pt x="1519938" y="3315170"/>
                      </a:cubicBezTo>
                      <a:cubicBezTo>
                        <a:pt x="1519938" y="3495092"/>
                        <a:pt x="1440943" y="3597904"/>
                        <a:pt x="1266774" y="3644550"/>
                      </a:cubicBezTo>
                      <a:cubicBezTo>
                        <a:pt x="1264870" y="3645502"/>
                        <a:pt x="1262967" y="3647406"/>
                        <a:pt x="1261063" y="3648359"/>
                      </a:cubicBezTo>
                      <a:cubicBezTo>
                        <a:pt x="1230608" y="3648359"/>
                        <a:pt x="1199200" y="3648359"/>
                        <a:pt x="1168744" y="3648359"/>
                      </a:cubicBezTo>
                      <a:cubicBezTo>
                        <a:pt x="1084039" y="3619800"/>
                        <a:pt x="999333" y="3591241"/>
                        <a:pt x="913676" y="3562682"/>
                      </a:cubicBezTo>
                      <a:cubicBezTo>
                        <a:pt x="681450" y="3485572"/>
                        <a:pt x="449224" y="3407511"/>
                        <a:pt x="216998" y="3330402"/>
                      </a:cubicBezTo>
                      <a:cubicBezTo>
                        <a:pt x="125631" y="3299939"/>
                        <a:pt x="59008" y="3241869"/>
                        <a:pt x="21890" y="3151432"/>
                      </a:cubicBezTo>
                      <a:cubicBezTo>
                        <a:pt x="13325" y="3129537"/>
                        <a:pt x="7614" y="3106689"/>
                        <a:pt x="0" y="3084794"/>
                      </a:cubicBezTo>
                      <a:cubicBezTo>
                        <a:pt x="0" y="2143300"/>
                        <a:pt x="0" y="1199901"/>
                        <a:pt x="0" y="257454"/>
                      </a:cubicBezTo>
                      <a:close/>
                      <a:moveTo>
                        <a:pt x="1367659" y="1981465"/>
                      </a:moveTo>
                      <a:cubicBezTo>
                        <a:pt x="1367659" y="1530233"/>
                        <a:pt x="1367659" y="1079001"/>
                        <a:pt x="1367659" y="627769"/>
                      </a:cubicBezTo>
                      <a:cubicBezTo>
                        <a:pt x="1367659" y="537332"/>
                        <a:pt x="1333396" y="487830"/>
                        <a:pt x="1248691" y="459271"/>
                      </a:cubicBezTo>
                      <a:cubicBezTo>
                        <a:pt x="953649" y="360266"/>
                        <a:pt x="657656" y="262214"/>
                        <a:pt x="362615" y="164161"/>
                      </a:cubicBezTo>
                      <a:cubicBezTo>
                        <a:pt x="247454" y="126083"/>
                        <a:pt x="151328" y="194624"/>
                        <a:pt x="151328" y="315524"/>
                      </a:cubicBezTo>
                      <a:cubicBezTo>
                        <a:pt x="151328" y="1218940"/>
                        <a:pt x="151328" y="2122356"/>
                        <a:pt x="151328" y="3025772"/>
                      </a:cubicBezTo>
                      <a:cubicBezTo>
                        <a:pt x="151328" y="3110498"/>
                        <a:pt x="187494" y="3160952"/>
                        <a:pt x="269344" y="3187607"/>
                      </a:cubicBezTo>
                      <a:cubicBezTo>
                        <a:pt x="568192" y="3287563"/>
                        <a:pt x="867041" y="3387520"/>
                        <a:pt x="1166841" y="3486524"/>
                      </a:cubicBezTo>
                      <a:cubicBezTo>
                        <a:pt x="1188731" y="3494140"/>
                        <a:pt x="1213476" y="3496996"/>
                        <a:pt x="1236318" y="3494140"/>
                      </a:cubicBezTo>
                      <a:cubicBezTo>
                        <a:pt x="1317216" y="3483668"/>
                        <a:pt x="1368611" y="3418935"/>
                        <a:pt x="1368611" y="3331354"/>
                      </a:cubicBezTo>
                      <a:cubicBezTo>
                        <a:pt x="1367659" y="2882026"/>
                        <a:pt x="1367659" y="2431745"/>
                        <a:pt x="1367659" y="1981465"/>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00" name="Google Shape;751;p19">
                  <a:extLst>
                    <a:ext uri="{FF2B5EF4-FFF2-40B4-BE49-F238E27FC236}">
                      <a16:creationId xmlns:a16="http://schemas.microsoft.com/office/drawing/2014/main" id="{9BC305E3-6C7E-FCE1-42AE-F1615B417D8F}"/>
                    </a:ext>
                  </a:extLst>
                </p:cNvPr>
                <p:cNvSpPr/>
                <p:nvPr/>
              </p:nvSpPr>
              <p:spPr>
                <a:xfrm>
                  <a:off x="5493831" y="2411977"/>
                  <a:ext cx="1673317" cy="1370133"/>
                </a:xfrm>
                <a:custGeom>
                  <a:avLst/>
                  <a:gdLst/>
                  <a:ahLst/>
                  <a:cxnLst/>
                  <a:rect l="l" t="t" r="r" b="b"/>
                  <a:pathLst>
                    <a:path w="1673317" h="1370133" extrusionOk="0">
                      <a:moveTo>
                        <a:pt x="1410516" y="761895"/>
                      </a:moveTo>
                      <a:cubicBezTo>
                        <a:pt x="1386723" y="761895"/>
                        <a:pt x="1372446" y="761895"/>
                        <a:pt x="1358170" y="761895"/>
                      </a:cubicBezTo>
                      <a:cubicBezTo>
                        <a:pt x="941305" y="761895"/>
                        <a:pt x="524441" y="761895"/>
                        <a:pt x="108528" y="761895"/>
                      </a:cubicBezTo>
                      <a:cubicBezTo>
                        <a:pt x="90445" y="761895"/>
                        <a:pt x="72361" y="760943"/>
                        <a:pt x="55230" y="757135"/>
                      </a:cubicBezTo>
                      <a:cubicBezTo>
                        <a:pt x="22870" y="749520"/>
                        <a:pt x="980" y="719057"/>
                        <a:pt x="29" y="686690"/>
                      </a:cubicBezTo>
                      <a:cubicBezTo>
                        <a:pt x="-923" y="653371"/>
                        <a:pt x="21919" y="621004"/>
                        <a:pt x="56182" y="613388"/>
                      </a:cubicBezTo>
                      <a:cubicBezTo>
                        <a:pt x="73313" y="609580"/>
                        <a:pt x="91396" y="608629"/>
                        <a:pt x="109479" y="608629"/>
                      </a:cubicBezTo>
                      <a:cubicBezTo>
                        <a:pt x="526344" y="608629"/>
                        <a:pt x="943209" y="608629"/>
                        <a:pt x="1359122" y="608629"/>
                      </a:cubicBezTo>
                      <a:cubicBezTo>
                        <a:pt x="1373398" y="608629"/>
                        <a:pt x="1386723" y="608629"/>
                        <a:pt x="1410516" y="608629"/>
                      </a:cubicBezTo>
                      <a:cubicBezTo>
                        <a:pt x="1396240" y="593397"/>
                        <a:pt x="1387674" y="584829"/>
                        <a:pt x="1379108" y="576262"/>
                      </a:cubicBezTo>
                      <a:cubicBezTo>
                        <a:pt x="1234443" y="431563"/>
                        <a:pt x="1089778" y="287816"/>
                        <a:pt x="947016" y="142165"/>
                      </a:cubicBezTo>
                      <a:cubicBezTo>
                        <a:pt x="929884" y="125030"/>
                        <a:pt x="913705" y="97423"/>
                        <a:pt x="914656" y="75527"/>
                      </a:cubicBezTo>
                      <a:cubicBezTo>
                        <a:pt x="915608" y="53632"/>
                        <a:pt x="934643" y="27929"/>
                        <a:pt x="952726" y="12698"/>
                      </a:cubicBezTo>
                      <a:cubicBezTo>
                        <a:pt x="974616" y="-6342"/>
                        <a:pt x="1004121" y="-2534"/>
                        <a:pt x="1028866" y="14601"/>
                      </a:cubicBezTo>
                      <a:cubicBezTo>
                        <a:pt x="1040287" y="22217"/>
                        <a:pt x="1050756" y="32689"/>
                        <a:pt x="1060274" y="43160"/>
                      </a:cubicBezTo>
                      <a:cubicBezTo>
                        <a:pt x="1254430" y="236410"/>
                        <a:pt x="1448586" y="430611"/>
                        <a:pt x="1642742" y="624812"/>
                      </a:cubicBezTo>
                      <a:cubicBezTo>
                        <a:pt x="1683667" y="665747"/>
                        <a:pt x="1683667" y="706681"/>
                        <a:pt x="1641791" y="748567"/>
                      </a:cubicBezTo>
                      <a:cubicBezTo>
                        <a:pt x="1447634" y="942769"/>
                        <a:pt x="1253478" y="1136018"/>
                        <a:pt x="1059322" y="1330219"/>
                      </a:cubicBezTo>
                      <a:cubicBezTo>
                        <a:pt x="1048853" y="1340691"/>
                        <a:pt x="1039335" y="1350210"/>
                        <a:pt x="1026962" y="1357826"/>
                      </a:cubicBezTo>
                      <a:cubicBezTo>
                        <a:pt x="994603" y="1378769"/>
                        <a:pt x="954630" y="1372105"/>
                        <a:pt x="929884" y="1344499"/>
                      </a:cubicBezTo>
                      <a:cubicBezTo>
                        <a:pt x="906091" y="1317844"/>
                        <a:pt x="905139" y="1277861"/>
                        <a:pt x="927029" y="1249302"/>
                      </a:cubicBezTo>
                      <a:cubicBezTo>
                        <a:pt x="934643" y="1238830"/>
                        <a:pt x="944161" y="1230263"/>
                        <a:pt x="953678" y="1220743"/>
                      </a:cubicBezTo>
                      <a:cubicBezTo>
                        <a:pt x="1094536" y="1079852"/>
                        <a:pt x="1235395" y="938961"/>
                        <a:pt x="1376253" y="797118"/>
                      </a:cubicBezTo>
                      <a:cubicBezTo>
                        <a:pt x="1386723" y="787598"/>
                        <a:pt x="1395288" y="778078"/>
                        <a:pt x="1410516" y="761895"/>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grpSp>
      </p:grpSp>
      <p:cxnSp>
        <p:nvCxnSpPr>
          <p:cNvPr id="201" name="Straight Connector 200">
            <a:extLst>
              <a:ext uri="{FF2B5EF4-FFF2-40B4-BE49-F238E27FC236}">
                <a16:creationId xmlns:a16="http://schemas.microsoft.com/office/drawing/2014/main" id="{173D03D4-9871-123E-4971-C73FCBA990B0}"/>
              </a:ext>
            </a:extLst>
          </p:cNvPr>
          <p:cNvCxnSpPr>
            <a:cxnSpLocks/>
          </p:cNvCxnSpPr>
          <p:nvPr/>
        </p:nvCxnSpPr>
        <p:spPr>
          <a:xfrm flipH="1">
            <a:off x="599480" y="3996651"/>
            <a:ext cx="7178931" cy="0"/>
          </a:xfrm>
          <a:prstGeom prst="line">
            <a:avLst/>
          </a:prstGeom>
          <a:ln w="28575">
            <a:solidFill>
              <a:srgbClr val="FF9300"/>
            </a:solidFill>
            <a:prstDash val="sysDot"/>
          </a:ln>
        </p:spPr>
        <p:style>
          <a:lnRef idx="1">
            <a:schemeClr val="accent1"/>
          </a:lnRef>
          <a:fillRef idx="0">
            <a:schemeClr val="accent1"/>
          </a:fillRef>
          <a:effectRef idx="0">
            <a:schemeClr val="accent1"/>
          </a:effectRef>
          <a:fontRef idx="minor">
            <a:schemeClr val="tx1"/>
          </a:fontRef>
        </p:style>
      </p:cxnSp>
      <p:sp>
        <p:nvSpPr>
          <p:cNvPr id="202" name="TextBox 201">
            <a:extLst>
              <a:ext uri="{FF2B5EF4-FFF2-40B4-BE49-F238E27FC236}">
                <a16:creationId xmlns:a16="http://schemas.microsoft.com/office/drawing/2014/main" id="{5C5ABFB7-1F74-B053-4FDB-6649CA13EDC2}"/>
              </a:ext>
            </a:extLst>
          </p:cNvPr>
          <p:cNvSpPr txBox="1"/>
          <p:nvPr/>
        </p:nvSpPr>
        <p:spPr>
          <a:xfrm>
            <a:off x="1471594" y="3804464"/>
            <a:ext cx="4688114" cy="369332"/>
          </a:xfrm>
          <a:prstGeom prst="rect">
            <a:avLst/>
          </a:prstGeom>
          <a:noFill/>
        </p:spPr>
        <p:txBody>
          <a:bodyPr wrap="square" rtlCol="0">
            <a:spAutoFit/>
          </a:bodyPr>
          <a:lstStyle/>
          <a:p>
            <a:pPr algn="ctr"/>
            <a:r>
              <a:rPr lang="en-GB" sz="1800" b="1" noProof="0" dirty="0">
                <a:solidFill>
                  <a:schemeClr val="bg1"/>
                </a:solidFill>
                <a:highlight>
                  <a:srgbClr val="FF9300"/>
                </a:highlight>
                <a:latin typeface="Calibri" panose="020F0502020204030204" pitchFamily="34" charset="0"/>
                <a:cs typeface="Calibri" panose="020F0502020204030204" pitchFamily="34" charset="0"/>
              </a:rPr>
              <a:t> Transversal Skills/Soft</a:t>
            </a:r>
            <a:r>
              <a:rPr lang="en-GB" sz="1800" b="1" noProof="0" dirty="0">
                <a:solidFill>
                  <a:srgbClr val="FF9300"/>
                </a:solidFill>
                <a:highlight>
                  <a:srgbClr val="FF9300"/>
                </a:highlight>
                <a:latin typeface="Calibri" panose="020F0502020204030204" pitchFamily="34" charset="0"/>
                <a:cs typeface="Calibri" panose="020F0502020204030204" pitchFamily="34" charset="0"/>
              </a:rPr>
              <a:t>.</a:t>
            </a:r>
          </a:p>
        </p:txBody>
      </p:sp>
      <p:grpSp>
        <p:nvGrpSpPr>
          <p:cNvPr id="324" name="Google Shape;1027;p3">
            <a:extLst>
              <a:ext uri="{FF2B5EF4-FFF2-40B4-BE49-F238E27FC236}">
                <a16:creationId xmlns:a16="http://schemas.microsoft.com/office/drawing/2014/main" id="{C2CC1C88-AE0E-9C6E-48E8-2D8B595612A7}"/>
              </a:ext>
            </a:extLst>
          </p:cNvPr>
          <p:cNvGrpSpPr/>
          <p:nvPr/>
        </p:nvGrpSpPr>
        <p:grpSpPr>
          <a:xfrm>
            <a:off x="3161408" y="4494177"/>
            <a:ext cx="1786282" cy="1256967"/>
            <a:chOff x="271593" y="1798592"/>
            <a:chExt cx="1786282" cy="1256967"/>
          </a:xfrm>
        </p:grpSpPr>
        <p:grpSp>
          <p:nvGrpSpPr>
            <p:cNvPr id="325" name="Google Shape;1028;p3">
              <a:extLst>
                <a:ext uri="{FF2B5EF4-FFF2-40B4-BE49-F238E27FC236}">
                  <a16:creationId xmlns:a16="http://schemas.microsoft.com/office/drawing/2014/main" id="{FC2BE4FE-93CC-9974-3BCA-E6E71DBF8A0D}"/>
                </a:ext>
              </a:extLst>
            </p:cNvPr>
            <p:cNvGrpSpPr/>
            <p:nvPr/>
          </p:nvGrpSpPr>
          <p:grpSpPr>
            <a:xfrm>
              <a:off x="271593" y="1798592"/>
              <a:ext cx="1786282" cy="1256967"/>
              <a:chOff x="271593" y="1798592"/>
              <a:chExt cx="1786282" cy="1256967"/>
            </a:xfrm>
          </p:grpSpPr>
          <p:sp>
            <p:nvSpPr>
              <p:cNvPr id="332" name="Google Shape;1029;p3">
                <a:extLst>
                  <a:ext uri="{FF2B5EF4-FFF2-40B4-BE49-F238E27FC236}">
                    <a16:creationId xmlns:a16="http://schemas.microsoft.com/office/drawing/2014/main" id="{3DAF3173-94F9-EC2F-880A-CE2F565E25EF}"/>
                  </a:ext>
                </a:extLst>
              </p:cNvPr>
              <p:cNvSpPr/>
              <p:nvPr/>
            </p:nvSpPr>
            <p:spPr>
              <a:xfrm>
                <a:off x="707534" y="1798592"/>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333" name="Google Shape;1030;p3">
                <a:extLst>
                  <a:ext uri="{FF2B5EF4-FFF2-40B4-BE49-F238E27FC236}">
                    <a16:creationId xmlns:a16="http://schemas.microsoft.com/office/drawing/2014/main" id="{F458B469-9541-209C-FB6A-7F4673AB1AF1}"/>
                  </a:ext>
                </a:extLst>
              </p:cNvPr>
              <p:cNvSpPr txBox="1"/>
              <p:nvPr/>
            </p:nvSpPr>
            <p:spPr>
              <a:xfrm>
                <a:off x="271593" y="2747782"/>
                <a:ext cx="1786282" cy="307777"/>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FF9300"/>
                    </a:solidFill>
                    <a:effectLst/>
                    <a:uLnTx/>
                    <a:uFillTx/>
                    <a:latin typeface="Calibri" panose="020F0502020204030204" pitchFamily="34" charset="0"/>
                    <a:ea typeface="Calibri"/>
                    <a:cs typeface="Calibri" panose="020F0502020204030204" pitchFamily="34" charset="0"/>
                    <a:sym typeface="Calibri"/>
                  </a:rPr>
                  <a:t>CRITICAL</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grpSp>
          <p:nvGrpSpPr>
            <p:cNvPr id="326" name="Google Shape;1031;p3">
              <a:extLst>
                <a:ext uri="{FF2B5EF4-FFF2-40B4-BE49-F238E27FC236}">
                  <a16:creationId xmlns:a16="http://schemas.microsoft.com/office/drawing/2014/main" id="{696060B9-4EC8-3638-BBCB-0BF6CCA30B2E}"/>
                </a:ext>
              </a:extLst>
            </p:cNvPr>
            <p:cNvGrpSpPr/>
            <p:nvPr/>
          </p:nvGrpSpPr>
          <p:grpSpPr>
            <a:xfrm>
              <a:off x="872575" y="1993106"/>
              <a:ext cx="559810" cy="559956"/>
              <a:chOff x="10376768" y="3823816"/>
              <a:chExt cx="923646" cy="923888"/>
            </a:xfrm>
          </p:grpSpPr>
          <p:sp>
            <p:nvSpPr>
              <p:cNvPr id="327" name="Google Shape;1032;p3">
                <a:extLst>
                  <a:ext uri="{FF2B5EF4-FFF2-40B4-BE49-F238E27FC236}">
                    <a16:creationId xmlns:a16="http://schemas.microsoft.com/office/drawing/2014/main" id="{CB7A1CDD-27F0-0A8C-547F-F154C9DE3DBB}"/>
                  </a:ext>
                </a:extLst>
              </p:cNvPr>
              <p:cNvSpPr/>
              <p:nvPr/>
            </p:nvSpPr>
            <p:spPr>
              <a:xfrm>
                <a:off x="10872691" y="3846190"/>
                <a:ext cx="417334" cy="527539"/>
              </a:xfrm>
              <a:custGeom>
                <a:avLst/>
                <a:gdLst/>
                <a:ahLst/>
                <a:cxnLst/>
                <a:rect l="l" t="t" r="r" b="b"/>
                <a:pathLst>
                  <a:path w="417334" h="527539" extrusionOk="0">
                    <a:moveTo>
                      <a:pt x="386622" y="407398"/>
                    </a:moveTo>
                    <a:lnTo>
                      <a:pt x="341456" y="388428"/>
                    </a:lnTo>
                    <a:cubicBezTo>
                      <a:pt x="332423" y="384815"/>
                      <a:pt x="322486" y="387525"/>
                      <a:pt x="316163" y="394752"/>
                    </a:cubicBezTo>
                    <a:cubicBezTo>
                      <a:pt x="305323" y="408301"/>
                      <a:pt x="293579" y="420044"/>
                      <a:pt x="280030" y="430884"/>
                    </a:cubicBezTo>
                    <a:cubicBezTo>
                      <a:pt x="272803" y="437208"/>
                      <a:pt x="269190" y="447144"/>
                      <a:pt x="273707" y="456177"/>
                    </a:cubicBezTo>
                    <a:lnTo>
                      <a:pt x="292676" y="500440"/>
                    </a:lnTo>
                    <a:lnTo>
                      <a:pt x="227637" y="527540"/>
                    </a:lnTo>
                    <a:cubicBezTo>
                      <a:pt x="239380" y="497730"/>
                      <a:pt x="245704" y="465211"/>
                      <a:pt x="245704" y="431788"/>
                    </a:cubicBezTo>
                    <a:cubicBezTo>
                      <a:pt x="245704" y="419141"/>
                      <a:pt x="244800" y="407398"/>
                      <a:pt x="242994" y="395655"/>
                    </a:cubicBezTo>
                    <a:cubicBezTo>
                      <a:pt x="270996" y="375782"/>
                      <a:pt x="291773" y="346876"/>
                      <a:pt x="302613" y="314356"/>
                    </a:cubicBezTo>
                    <a:cubicBezTo>
                      <a:pt x="314356" y="278223"/>
                      <a:pt x="312550" y="238477"/>
                      <a:pt x="298096" y="203247"/>
                    </a:cubicBezTo>
                    <a:cubicBezTo>
                      <a:pt x="280030" y="159888"/>
                      <a:pt x="244800" y="127369"/>
                      <a:pt x="200537" y="112012"/>
                    </a:cubicBezTo>
                    <a:cubicBezTo>
                      <a:pt x="193311" y="109302"/>
                      <a:pt x="186085" y="113819"/>
                      <a:pt x="183375" y="120142"/>
                    </a:cubicBezTo>
                    <a:cubicBezTo>
                      <a:pt x="180664" y="127369"/>
                      <a:pt x="185181" y="134595"/>
                      <a:pt x="191504" y="137305"/>
                    </a:cubicBezTo>
                    <a:cubicBezTo>
                      <a:pt x="228541" y="149952"/>
                      <a:pt x="257447" y="177051"/>
                      <a:pt x="272803" y="213184"/>
                    </a:cubicBezTo>
                    <a:cubicBezTo>
                      <a:pt x="295386" y="267383"/>
                      <a:pt x="280030" y="327906"/>
                      <a:pt x="236670" y="365845"/>
                    </a:cubicBezTo>
                    <a:cubicBezTo>
                      <a:pt x="234864" y="357716"/>
                      <a:pt x="232154" y="349586"/>
                      <a:pt x="229444" y="342359"/>
                    </a:cubicBezTo>
                    <a:cubicBezTo>
                      <a:pt x="260157" y="310743"/>
                      <a:pt x="269190" y="263770"/>
                      <a:pt x="252027" y="222217"/>
                    </a:cubicBezTo>
                    <a:cubicBezTo>
                      <a:pt x="228541" y="165308"/>
                      <a:pt x="162598" y="138208"/>
                      <a:pt x="105689" y="161695"/>
                    </a:cubicBezTo>
                    <a:cubicBezTo>
                      <a:pt x="92139" y="167114"/>
                      <a:pt x="80396" y="175245"/>
                      <a:pt x="70460" y="185181"/>
                    </a:cubicBezTo>
                    <a:cubicBezTo>
                      <a:pt x="62329" y="182471"/>
                      <a:pt x="55103" y="179761"/>
                      <a:pt x="46973" y="177954"/>
                    </a:cubicBezTo>
                    <a:cubicBezTo>
                      <a:pt x="60523" y="162598"/>
                      <a:pt x="77686" y="149952"/>
                      <a:pt x="97559" y="141822"/>
                    </a:cubicBezTo>
                    <a:cubicBezTo>
                      <a:pt x="109302" y="137305"/>
                      <a:pt x="121948" y="133691"/>
                      <a:pt x="134595" y="132788"/>
                    </a:cubicBezTo>
                    <a:cubicBezTo>
                      <a:pt x="141822" y="131885"/>
                      <a:pt x="147242" y="125562"/>
                      <a:pt x="146338" y="118335"/>
                    </a:cubicBezTo>
                    <a:cubicBezTo>
                      <a:pt x="145435" y="111108"/>
                      <a:pt x="139112" y="105689"/>
                      <a:pt x="131885" y="106592"/>
                    </a:cubicBezTo>
                    <a:cubicBezTo>
                      <a:pt x="116529" y="108399"/>
                      <a:pt x="102076" y="112012"/>
                      <a:pt x="87622" y="118335"/>
                    </a:cubicBezTo>
                    <a:cubicBezTo>
                      <a:pt x="64136" y="128272"/>
                      <a:pt x="44263" y="142725"/>
                      <a:pt x="28003" y="160791"/>
                    </a:cubicBezTo>
                    <a:lnTo>
                      <a:pt x="28003" y="145435"/>
                    </a:lnTo>
                    <a:cubicBezTo>
                      <a:pt x="28003" y="130079"/>
                      <a:pt x="15357" y="117432"/>
                      <a:pt x="0" y="117432"/>
                    </a:cubicBezTo>
                    <a:cubicBezTo>
                      <a:pt x="6323" y="112012"/>
                      <a:pt x="11744" y="105689"/>
                      <a:pt x="18970" y="101172"/>
                    </a:cubicBezTo>
                    <a:cubicBezTo>
                      <a:pt x="26197" y="94849"/>
                      <a:pt x="29810" y="84912"/>
                      <a:pt x="25293" y="75879"/>
                    </a:cubicBezTo>
                    <a:lnTo>
                      <a:pt x="6323" y="31616"/>
                    </a:lnTo>
                    <a:lnTo>
                      <a:pt x="82203" y="0"/>
                    </a:lnTo>
                    <a:lnTo>
                      <a:pt x="101172" y="45166"/>
                    </a:lnTo>
                    <a:cubicBezTo>
                      <a:pt x="104786" y="54199"/>
                      <a:pt x="113819" y="59620"/>
                      <a:pt x="123755" y="58716"/>
                    </a:cubicBezTo>
                    <a:cubicBezTo>
                      <a:pt x="140918" y="56909"/>
                      <a:pt x="158081" y="56909"/>
                      <a:pt x="174341" y="58716"/>
                    </a:cubicBezTo>
                    <a:cubicBezTo>
                      <a:pt x="184278" y="59620"/>
                      <a:pt x="193311" y="54199"/>
                      <a:pt x="196925" y="45166"/>
                    </a:cubicBezTo>
                    <a:lnTo>
                      <a:pt x="215894" y="0"/>
                    </a:lnTo>
                    <a:lnTo>
                      <a:pt x="291773" y="31616"/>
                    </a:lnTo>
                    <a:lnTo>
                      <a:pt x="272803" y="75879"/>
                    </a:lnTo>
                    <a:cubicBezTo>
                      <a:pt x="269190" y="84912"/>
                      <a:pt x="271900" y="95752"/>
                      <a:pt x="279127" y="101172"/>
                    </a:cubicBezTo>
                    <a:cubicBezTo>
                      <a:pt x="292676" y="112012"/>
                      <a:pt x="304419" y="123755"/>
                      <a:pt x="315259" y="137305"/>
                    </a:cubicBezTo>
                    <a:cubicBezTo>
                      <a:pt x="321583" y="144531"/>
                      <a:pt x="331519" y="147241"/>
                      <a:pt x="340552" y="143628"/>
                    </a:cubicBezTo>
                    <a:lnTo>
                      <a:pt x="385718" y="124658"/>
                    </a:lnTo>
                    <a:lnTo>
                      <a:pt x="417335" y="200537"/>
                    </a:lnTo>
                    <a:lnTo>
                      <a:pt x="372169" y="218604"/>
                    </a:lnTo>
                    <a:cubicBezTo>
                      <a:pt x="363135" y="222217"/>
                      <a:pt x="357716" y="231251"/>
                      <a:pt x="358619" y="241187"/>
                    </a:cubicBezTo>
                    <a:cubicBezTo>
                      <a:pt x="360425" y="257447"/>
                      <a:pt x="360425" y="274610"/>
                      <a:pt x="358619" y="291773"/>
                    </a:cubicBezTo>
                    <a:cubicBezTo>
                      <a:pt x="357716" y="301710"/>
                      <a:pt x="363135" y="310743"/>
                      <a:pt x="372169" y="314356"/>
                    </a:cubicBezTo>
                    <a:lnTo>
                      <a:pt x="417335" y="333326"/>
                    </a:lnTo>
                    <a:lnTo>
                      <a:pt x="386622" y="407398"/>
                    </a:ln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nvGrpSpPr>
              <p:cNvPr id="328" name="Google Shape;1033;p3">
                <a:extLst>
                  <a:ext uri="{FF2B5EF4-FFF2-40B4-BE49-F238E27FC236}">
                    <a16:creationId xmlns:a16="http://schemas.microsoft.com/office/drawing/2014/main" id="{AA9D24A4-7CE3-6FA3-B026-D0D6F9D724E2}"/>
                  </a:ext>
                </a:extLst>
              </p:cNvPr>
              <p:cNvGrpSpPr/>
              <p:nvPr/>
            </p:nvGrpSpPr>
            <p:grpSpPr>
              <a:xfrm>
                <a:off x="10376768" y="3823816"/>
                <a:ext cx="923646" cy="923888"/>
                <a:chOff x="10376768" y="3823816"/>
                <a:chExt cx="923646" cy="923888"/>
              </a:xfrm>
            </p:grpSpPr>
            <p:sp>
              <p:nvSpPr>
                <p:cNvPr id="329" name="Google Shape;1034;p3">
                  <a:extLst>
                    <a:ext uri="{FF2B5EF4-FFF2-40B4-BE49-F238E27FC236}">
                      <a16:creationId xmlns:a16="http://schemas.microsoft.com/office/drawing/2014/main" id="{9655C330-FF32-0B85-2C22-BFA3C2C12D92}"/>
                    </a:ext>
                  </a:extLst>
                </p:cNvPr>
                <p:cNvSpPr/>
                <p:nvPr/>
              </p:nvSpPr>
              <p:spPr>
                <a:xfrm>
                  <a:off x="10376768" y="3823816"/>
                  <a:ext cx="923646" cy="923888"/>
                </a:xfrm>
                <a:custGeom>
                  <a:avLst/>
                  <a:gdLst/>
                  <a:ahLst/>
                  <a:cxnLst/>
                  <a:rect l="l" t="t" r="r" b="b"/>
                  <a:pathLst>
                    <a:path w="923646" h="923888" extrusionOk="0">
                      <a:moveTo>
                        <a:pt x="908741" y="338536"/>
                      </a:moveTo>
                      <a:lnTo>
                        <a:pt x="862672" y="319567"/>
                      </a:lnTo>
                      <a:cubicBezTo>
                        <a:pt x="864479" y="303307"/>
                        <a:pt x="864479" y="287047"/>
                        <a:pt x="862672" y="270787"/>
                      </a:cubicBezTo>
                      <a:lnTo>
                        <a:pt x="908741" y="251818"/>
                      </a:lnTo>
                      <a:cubicBezTo>
                        <a:pt x="914161" y="250011"/>
                        <a:pt x="918678" y="245494"/>
                        <a:pt x="920484" y="240074"/>
                      </a:cubicBezTo>
                      <a:cubicBezTo>
                        <a:pt x="922291" y="234654"/>
                        <a:pt x="922291" y="229235"/>
                        <a:pt x="920484" y="223814"/>
                      </a:cubicBezTo>
                      <a:lnTo>
                        <a:pt x="885255" y="137999"/>
                      </a:lnTo>
                      <a:cubicBezTo>
                        <a:pt x="883448" y="132579"/>
                        <a:pt x="878932" y="128062"/>
                        <a:pt x="873512" y="126256"/>
                      </a:cubicBezTo>
                      <a:cubicBezTo>
                        <a:pt x="868092" y="124449"/>
                        <a:pt x="861768" y="124449"/>
                        <a:pt x="857252" y="126256"/>
                      </a:cubicBezTo>
                      <a:lnTo>
                        <a:pt x="811183" y="145226"/>
                      </a:lnTo>
                      <a:cubicBezTo>
                        <a:pt x="801246" y="132579"/>
                        <a:pt x="789503" y="120836"/>
                        <a:pt x="776856" y="110899"/>
                      </a:cubicBezTo>
                      <a:lnTo>
                        <a:pt x="795826" y="64830"/>
                      </a:lnTo>
                      <a:cubicBezTo>
                        <a:pt x="797633" y="59410"/>
                        <a:pt x="797633" y="53990"/>
                        <a:pt x="795826" y="48570"/>
                      </a:cubicBezTo>
                      <a:cubicBezTo>
                        <a:pt x="794019" y="43150"/>
                        <a:pt x="789503" y="38633"/>
                        <a:pt x="784083" y="36827"/>
                      </a:cubicBezTo>
                      <a:lnTo>
                        <a:pt x="698267" y="1597"/>
                      </a:lnTo>
                      <a:cubicBezTo>
                        <a:pt x="687427" y="-2919"/>
                        <a:pt x="674781" y="2500"/>
                        <a:pt x="669361" y="13340"/>
                      </a:cubicBezTo>
                      <a:lnTo>
                        <a:pt x="650391" y="59410"/>
                      </a:lnTo>
                      <a:cubicBezTo>
                        <a:pt x="634132" y="57603"/>
                        <a:pt x="617872" y="57603"/>
                        <a:pt x="601612" y="59410"/>
                      </a:cubicBezTo>
                      <a:lnTo>
                        <a:pt x="582642" y="13340"/>
                      </a:lnTo>
                      <a:cubicBezTo>
                        <a:pt x="578126" y="2500"/>
                        <a:pt x="565479" y="-2919"/>
                        <a:pt x="554639" y="1597"/>
                      </a:cubicBezTo>
                      <a:lnTo>
                        <a:pt x="468824" y="36827"/>
                      </a:lnTo>
                      <a:cubicBezTo>
                        <a:pt x="463404" y="38633"/>
                        <a:pt x="458887" y="43150"/>
                        <a:pt x="457080" y="48570"/>
                      </a:cubicBezTo>
                      <a:cubicBezTo>
                        <a:pt x="455274" y="53990"/>
                        <a:pt x="455274" y="59410"/>
                        <a:pt x="457080" y="64830"/>
                      </a:cubicBezTo>
                      <a:lnTo>
                        <a:pt x="476051" y="110899"/>
                      </a:lnTo>
                      <a:cubicBezTo>
                        <a:pt x="463404" y="120836"/>
                        <a:pt x="451661" y="132579"/>
                        <a:pt x="441724" y="145226"/>
                      </a:cubicBezTo>
                      <a:lnTo>
                        <a:pt x="395655" y="126256"/>
                      </a:lnTo>
                      <a:cubicBezTo>
                        <a:pt x="390235" y="124449"/>
                        <a:pt x="383912" y="124449"/>
                        <a:pt x="379395" y="126256"/>
                      </a:cubicBezTo>
                      <a:cubicBezTo>
                        <a:pt x="373975" y="128062"/>
                        <a:pt x="369458" y="132579"/>
                        <a:pt x="367652" y="137999"/>
                      </a:cubicBezTo>
                      <a:lnTo>
                        <a:pt x="325196" y="239171"/>
                      </a:lnTo>
                      <a:cubicBezTo>
                        <a:pt x="308032" y="250011"/>
                        <a:pt x="291773" y="261754"/>
                        <a:pt x="277320" y="276207"/>
                      </a:cubicBezTo>
                      <a:cubicBezTo>
                        <a:pt x="241187" y="311437"/>
                        <a:pt x="217700" y="355700"/>
                        <a:pt x="206860" y="403575"/>
                      </a:cubicBezTo>
                      <a:cubicBezTo>
                        <a:pt x="199634" y="406285"/>
                        <a:pt x="192407" y="409899"/>
                        <a:pt x="186084" y="413512"/>
                      </a:cubicBezTo>
                      <a:lnTo>
                        <a:pt x="150855" y="378283"/>
                      </a:lnTo>
                      <a:cubicBezTo>
                        <a:pt x="146338" y="373766"/>
                        <a:pt x="140918" y="371959"/>
                        <a:pt x="135498" y="371959"/>
                      </a:cubicBezTo>
                      <a:cubicBezTo>
                        <a:pt x="130078" y="371959"/>
                        <a:pt x="124658" y="374669"/>
                        <a:pt x="120142" y="378283"/>
                      </a:cubicBezTo>
                      <a:lnTo>
                        <a:pt x="55102" y="444225"/>
                      </a:lnTo>
                      <a:cubicBezTo>
                        <a:pt x="46973" y="452355"/>
                        <a:pt x="46973" y="466808"/>
                        <a:pt x="55102" y="474938"/>
                      </a:cubicBezTo>
                      <a:lnTo>
                        <a:pt x="90332" y="510167"/>
                      </a:lnTo>
                      <a:cubicBezTo>
                        <a:pt x="82202" y="524621"/>
                        <a:pt x="75879" y="539977"/>
                        <a:pt x="71362" y="555333"/>
                      </a:cubicBezTo>
                      <a:lnTo>
                        <a:pt x="21679" y="555333"/>
                      </a:lnTo>
                      <a:cubicBezTo>
                        <a:pt x="9936" y="555333"/>
                        <a:pt x="0" y="565270"/>
                        <a:pt x="0" y="577013"/>
                      </a:cubicBezTo>
                      <a:lnTo>
                        <a:pt x="0" y="670055"/>
                      </a:lnTo>
                      <a:cubicBezTo>
                        <a:pt x="0" y="681798"/>
                        <a:pt x="9936" y="691735"/>
                        <a:pt x="21679" y="691735"/>
                      </a:cubicBezTo>
                      <a:lnTo>
                        <a:pt x="71362" y="691735"/>
                      </a:lnTo>
                      <a:cubicBezTo>
                        <a:pt x="75879" y="707091"/>
                        <a:pt x="82202" y="722448"/>
                        <a:pt x="90332" y="736901"/>
                      </a:cubicBezTo>
                      <a:lnTo>
                        <a:pt x="55102" y="772131"/>
                      </a:lnTo>
                      <a:cubicBezTo>
                        <a:pt x="46973" y="780261"/>
                        <a:pt x="46973" y="794714"/>
                        <a:pt x="55102" y="802844"/>
                      </a:cubicBezTo>
                      <a:lnTo>
                        <a:pt x="120142" y="868786"/>
                      </a:lnTo>
                      <a:cubicBezTo>
                        <a:pt x="124658" y="873303"/>
                        <a:pt x="130078" y="875109"/>
                        <a:pt x="135498" y="875109"/>
                      </a:cubicBezTo>
                      <a:cubicBezTo>
                        <a:pt x="140918" y="875109"/>
                        <a:pt x="146338" y="872400"/>
                        <a:pt x="150855" y="868786"/>
                      </a:cubicBezTo>
                      <a:lnTo>
                        <a:pt x="186084" y="833556"/>
                      </a:lnTo>
                      <a:cubicBezTo>
                        <a:pt x="200537" y="841686"/>
                        <a:pt x="215894" y="848010"/>
                        <a:pt x="231250" y="852526"/>
                      </a:cubicBezTo>
                      <a:lnTo>
                        <a:pt x="231250" y="902209"/>
                      </a:lnTo>
                      <a:cubicBezTo>
                        <a:pt x="231250" y="913952"/>
                        <a:pt x="241187" y="923888"/>
                        <a:pt x="252930" y="923888"/>
                      </a:cubicBezTo>
                      <a:lnTo>
                        <a:pt x="345069" y="923888"/>
                      </a:lnTo>
                      <a:cubicBezTo>
                        <a:pt x="356812" y="923888"/>
                        <a:pt x="366748" y="913952"/>
                        <a:pt x="366748" y="902209"/>
                      </a:cubicBezTo>
                      <a:lnTo>
                        <a:pt x="366748" y="852526"/>
                      </a:lnTo>
                      <a:cubicBezTo>
                        <a:pt x="382105" y="848010"/>
                        <a:pt x="397461" y="841686"/>
                        <a:pt x="411914" y="833556"/>
                      </a:cubicBezTo>
                      <a:lnTo>
                        <a:pt x="447144" y="868786"/>
                      </a:lnTo>
                      <a:cubicBezTo>
                        <a:pt x="451661" y="873303"/>
                        <a:pt x="457080" y="875109"/>
                        <a:pt x="462501" y="875109"/>
                      </a:cubicBezTo>
                      <a:cubicBezTo>
                        <a:pt x="467920" y="875109"/>
                        <a:pt x="473340" y="872400"/>
                        <a:pt x="477857" y="868786"/>
                      </a:cubicBezTo>
                      <a:lnTo>
                        <a:pt x="542896" y="802844"/>
                      </a:lnTo>
                      <a:cubicBezTo>
                        <a:pt x="551026" y="794714"/>
                        <a:pt x="551026" y="780261"/>
                        <a:pt x="542896" y="772131"/>
                      </a:cubicBezTo>
                      <a:lnTo>
                        <a:pt x="507667" y="736901"/>
                      </a:lnTo>
                      <a:cubicBezTo>
                        <a:pt x="511280" y="730578"/>
                        <a:pt x="513990" y="723351"/>
                        <a:pt x="517603" y="717028"/>
                      </a:cubicBezTo>
                      <a:cubicBezTo>
                        <a:pt x="547413" y="710705"/>
                        <a:pt x="575416" y="698962"/>
                        <a:pt x="600709" y="683605"/>
                      </a:cubicBezTo>
                      <a:cubicBezTo>
                        <a:pt x="607032" y="679992"/>
                        <a:pt x="608838" y="670958"/>
                        <a:pt x="605225" y="664636"/>
                      </a:cubicBezTo>
                      <a:cubicBezTo>
                        <a:pt x="601612" y="658312"/>
                        <a:pt x="592579" y="656505"/>
                        <a:pt x="586255" y="660119"/>
                      </a:cubicBezTo>
                      <a:cubicBezTo>
                        <a:pt x="549219" y="683605"/>
                        <a:pt x="505860" y="696252"/>
                        <a:pt x="461597" y="695348"/>
                      </a:cubicBezTo>
                      <a:cubicBezTo>
                        <a:pt x="332422" y="695348"/>
                        <a:pt x="227637" y="589659"/>
                        <a:pt x="227637" y="460485"/>
                      </a:cubicBezTo>
                      <a:cubicBezTo>
                        <a:pt x="227637" y="398156"/>
                        <a:pt x="252026" y="339440"/>
                        <a:pt x="297192" y="295177"/>
                      </a:cubicBezTo>
                      <a:cubicBezTo>
                        <a:pt x="341455" y="250914"/>
                        <a:pt x="400171" y="227428"/>
                        <a:pt x="462501" y="227428"/>
                      </a:cubicBezTo>
                      <a:cubicBezTo>
                        <a:pt x="462501" y="227428"/>
                        <a:pt x="463404" y="227428"/>
                        <a:pt x="463404" y="227428"/>
                      </a:cubicBezTo>
                      <a:cubicBezTo>
                        <a:pt x="592579" y="227428"/>
                        <a:pt x="697364" y="333116"/>
                        <a:pt x="697364" y="462291"/>
                      </a:cubicBezTo>
                      <a:cubicBezTo>
                        <a:pt x="697364" y="521910"/>
                        <a:pt x="674781" y="578820"/>
                        <a:pt x="633228" y="622179"/>
                      </a:cubicBezTo>
                      <a:cubicBezTo>
                        <a:pt x="627808" y="627599"/>
                        <a:pt x="628712" y="636632"/>
                        <a:pt x="634132" y="641149"/>
                      </a:cubicBezTo>
                      <a:cubicBezTo>
                        <a:pt x="639552" y="646569"/>
                        <a:pt x="648585" y="645666"/>
                        <a:pt x="653101" y="640246"/>
                      </a:cubicBezTo>
                      <a:cubicBezTo>
                        <a:pt x="666651" y="625792"/>
                        <a:pt x="678394" y="610436"/>
                        <a:pt x="688331" y="593273"/>
                      </a:cubicBezTo>
                      <a:lnTo>
                        <a:pt x="785890" y="553527"/>
                      </a:lnTo>
                      <a:cubicBezTo>
                        <a:pt x="791309" y="551720"/>
                        <a:pt x="795826" y="547204"/>
                        <a:pt x="797633" y="541784"/>
                      </a:cubicBezTo>
                      <a:cubicBezTo>
                        <a:pt x="799440" y="536364"/>
                        <a:pt x="799440" y="530040"/>
                        <a:pt x="797633" y="525524"/>
                      </a:cubicBezTo>
                      <a:lnTo>
                        <a:pt x="778663" y="479455"/>
                      </a:lnTo>
                      <a:cubicBezTo>
                        <a:pt x="791309" y="469518"/>
                        <a:pt x="803052" y="457775"/>
                        <a:pt x="812989" y="445128"/>
                      </a:cubicBezTo>
                      <a:lnTo>
                        <a:pt x="859059" y="464098"/>
                      </a:lnTo>
                      <a:cubicBezTo>
                        <a:pt x="864479" y="465905"/>
                        <a:pt x="869898" y="465905"/>
                        <a:pt x="875318" y="464098"/>
                      </a:cubicBezTo>
                      <a:cubicBezTo>
                        <a:pt x="880738" y="462291"/>
                        <a:pt x="885255" y="457775"/>
                        <a:pt x="887062" y="452355"/>
                      </a:cubicBezTo>
                      <a:lnTo>
                        <a:pt x="922291" y="366539"/>
                      </a:lnTo>
                      <a:cubicBezTo>
                        <a:pt x="924098" y="361119"/>
                        <a:pt x="924098" y="354796"/>
                        <a:pt x="922291" y="350279"/>
                      </a:cubicBezTo>
                      <a:cubicBezTo>
                        <a:pt x="917774" y="344860"/>
                        <a:pt x="914161" y="340343"/>
                        <a:pt x="908741" y="338536"/>
                      </a:cubicBezTo>
                      <a:lnTo>
                        <a:pt x="908741" y="338536"/>
                      </a:lnTo>
                      <a:close/>
                      <a:moveTo>
                        <a:pt x="404688" y="717028"/>
                      </a:moveTo>
                      <a:cubicBezTo>
                        <a:pt x="377588" y="748644"/>
                        <a:pt x="337842" y="767614"/>
                        <a:pt x="295386" y="767614"/>
                      </a:cubicBezTo>
                      <a:cubicBezTo>
                        <a:pt x="215894" y="767614"/>
                        <a:pt x="151758" y="702575"/>
                        <a:pt x="151758" y="623986"/>
                      </a:cubicBezTo>
                      <a:cubicBezTo>
                        <a:pt x="151758" y="581530"/>
                        <a:pt x="170727" y="541784"/>
                        <a:pt x="202344" y="514684"/>
                      </a:cubicBezTo>
                      <a:cubicBezTo>
                        <a:pt x="204150" y="522814"/>
                        <a:pt x="205957" y="530944"/>
                        <a:pt x="208667" y="539074"/>
                      </a:cubicBezTo>
                      <a:cubicBezTo>
                        <a:pt x="186084" y="561657"/>
                        <a:pt x="174341" y="592370"/>
                        <a:pt x="174341" y="623986"/>
                      </a:cubicBezTo>
                      <a:cubicBezTo>
                        <a:pt x="174341" y="690832"/>
                        <a:pt x="228540" y="745935"/>
                        <a:pt x="295386" y="745935"/>
                      </a:cubicBezTo>
                      <a:cubicBezTo>
                        <a:pt x="327002" y="745935"/>
                        <a:pt x="357715" y="733288"/>
                        <a:pt x="380298" y="711608"/>
                      </a:cubicBezTo>
                      <a:cubicBezTo>
                        <a:pt x="388428" y="713415"/>
                        <a:pt x="396558" y="715221"/>
                        <a:pt x="404688" y="717028"/>
                      </a:cubicBezTo>
                      <a:lnTo>
                        <a:pt x="404688" y="717028"/>
                      </a:lnTo>
                      <a:close/>
                      <a:moveTo>
                        <a:pt x="459790" y="723351"/>
                      </a:moveTo>
                      <a:cubicBezTo>
                        <a:pt x="467920" y="723351"/>
                        <a:pt x="475147" y="723351"/>
                        <a:pt x="482373" y="722448"/>
                      </a:cubicBezTo>
                      <a:cubicBezTo>
                        <a:pt x="481470" y="724255"/>
                        <a:pt x="480567" y="726061"/>
                        <a:pt x="479663" y="727868"/>
                      </a:cubicBezTo>
                      <a:cubicBezTo>
                        <a:pt x="475147" y="735998"/>
                        <a:pt x="476051" y="746838"/>
                        <a:pt x="483277" y="754064"/>
                      </a:cubicBezTo>
                      <a:lnTo>
                        <a:pt x="517603" y="788390"/>
                      </a:lnTo>
                      <a:lnTo>
                        <a:pt x="459790" y="846203"/>
                      </a:lnTo>
                      <a:lnTo>
                        <a:pt x="425464" y="811877"/>
                      </a:lnTo>
                      <a:cubicBezTo>
                        <a:pt x="418238" y="804650"/>
                        <a:pt x="407398" y="803747"/>
                        <a:pt x="399268" y="808263"/>
                      </a:cubicBezTo>
                      <a:cubicBezTo>
                        <a:pt x="384815" y="816393"/>
                        <a:pt x="368555" y="822717"/>
                        <a:pt x="352295" y="827233"/>
                      </a:cubicBezTo>
                      <a:cubicBezTo>
                        <a:pt x="343262" y="829943"/>
                        <a:pt x="336036" y="838073"/>
                        <a:pt x="336036" y="848010"/>
                      </a:cubicBezTo>
                      <a:lnTo>
                        <a:pt x="336036" y="896789"/>
                      </a:lnTo>
                      <a:lnTo>
                        <a:pt x="254737" y="896789"/>
                      </a:lnTo>
                      <a:lnTo>
                        <a:pt x="254737" y="848010"/>
                      </a:lnTo>
                      <a:cubicBezTo>
                        <a:pt x="254737" y="838073"/>
                        <a:pt x="248413" y="829943"/>
                        <a:pt x="238477" y="827233"/>
                      </a:cubicBezTo>
                      <a:cubicBezTo>
                        <a:pt x="222217" y="822717"/>
                        <a:pt x="206860" y="816393"/>
                        <a:pt x="191504" y="808263"/>
                      </a:cubicBezTo>
                      <a:cubicBezTo>
                        <a:pt x="183374" y="803747"/>
                        <a:pt x="172534" y="804650"/>
                        <a:pt x="165308" y="811877"/>
                      </a:cubicBezTo>
                      <a:lnTo>
                        <a:pt x="130982" y="846203"/>
                      </a:lnTo>
                      <a:lnTo>
                        <a:pt x="73169" y="788390"/>
                      </a:lnTo>
                      <a:lnTo>
                        <a:pt x="107495" y="754064"/>
                      </a:lnTo>
                      <a:cubicBezTo>
                        <a:pt x="114722" y="746838"/>
                        <a:pt x="115625" y="736901"/>
                        <a:pt x="111108" y="727868"/>
                      </a:cubicBezTo>
                      <a:cubicBezTo>
                        <a:pt x="102978" y="713415"/>
                        <a:pt x="96656" y="697155"/>
                        <a:pt x="92139" y="680895"/>
                      </a:cubicBezTo>
                      <a:cubicBezTo>
                        <a:pt x="89428" y="671862"/>
                        <a:pt x="81299" y="664636"/>
                        <a:pt x="71362" y="664636"/>
                      </a:cubicBezTo>
                      <a:lnTo>
                        <a:pt x="22583" y="664636"/>
                      </a:lnTo>
                      <a:lnTo>
                        <a:pt x="22583" y="582433"/>
                      </a:lnTo>
                      <a:lnTo>
                        <a:pt x="71362" y="582433"/>
                      </a:lnTo>
                      <a:cubicBezTo>
                        <a:pt x="81299" y="582433"/>
                        <a:pt x="89428" y="576110"/>
                        <a:pt x="92139" y="566173"/>
                      </a:cubicBezTo>
                      <a:cubicBezTo>
                        <a:pt x="96656" y="549914"/>
                        <a:pt x="102978" y="534557"/>
                        <a:pt x="111108" y="519200"/>
                      </a:cubicBezTo>
                      <a:cubicBezTo>
                        <a:pt x="115625" y="511071"/>
                        <a:pt x="114722" y="500231"/>
                        <a:pt x="107495" y="493005"/>
                      </a:cubicBezTo>
                      <a:lnTo>
                        <a:pt x="73169" y="458678"/>
                      </a:lnTo>
                      <a:lnTo>
                        <a:pt x="130982" y="400866"/>
                      </a:lnTo>
                      <a:lnTo>
                        <a:pt x="165308" y="435192"/>
                      </a:lnTo>
                      <a:cubicBezTo>
                        <a:pt x="172534" y="442418"/>
                        <a:pt x="183374" y="443322"/>
                        <a:pt x="191504" y="438805"/>
                      </a:cubicBezTo>
                      <a:cubicBezTo>
                        <a:pt x="193310" y="437902"/>
                        <a:pt x="196021" y="436095"/>
                        <a:pt x="197827" y="435192"/>
                      </a:cubicBezTo>
                      <a:cubicBezTo>
                        <a:pt x="196924" y="443322"/>
                        <a:pt x="196924" y="451451"/>
                        <a:pt x="196924" y="459581"/>
                      </a:cubicBezTo>
                      <a:cubicBezTo>
                        <a:pt x="196924" y="466808"/>
                        <a:pt x="196924" y="474938"/>
                        <a:pt x="197827" y="482165"/>
                      </a:cubicBezTo>
                      <a:cubicBezTo>
                        <a:pt x="151758" y="514684"/>
                        <a:pt x="124658" y="566173"/>
                        <a:pt x="124658" y="622179"/>
                      </a:cubicBezTo>
                      <a:cubicBezTo>
                        <a:pt x="124658" y="716124"/>
                        <a:pt x="201441" y="792907"/>
                        <a:pt x="295386" y="792907"/>
                      </a:cubicBezTo>
                      <a:cubicBezTo>
                        <a:pt x="351392" y="792907"/>
                        <a:pt x="402881" y="765807"/>
                        <a:pt x="434497" y="719738"/>
                      </a:cubicBezTo>
                      <a:cubicBezTo>
                        <a:pt x="443531" y="722448"/>
                        <a:pt x="450757" y="723351"/>
                        <a:pt x="459790" y="723351"/>
                      </a:cubicBezTo>
                      <a:cubicBezTo>
                        <a:pt x="458887" y="723351"/>
                        <a:pt x="458887" y="723351"/>
                        <a:pt x="459790" y="723351"/>
                      </a:cubicBezTo>
                      <a:lnTo>
                        <a:pt x="459790" y="723351"/>
                      </a:lnTo>
                      <a:close/>
                      <a:moveTo>
                        <a:pt x="352295" y="699865"/>
                      </a:moveTo>
                      <a:cubicBezTo>
                        <a:pt x="336036" y="711608"/>
                        <a:pt x="316163" y="717931"/>
                        <a:pt x="296289" y="717931"/>
                      </a:cubicBezTo>
                      <a:cubicBezTo>
                        <a:pt x="243897" y="717931"/>
                        <a:pt x="202344" y="675475"/>
                        <a:pt x="202344" y="623082"/>
                      </a:cubicBezTo>
                      <a:cubicBezTo>
                        <a:pt x="202344" y="602306"/>
                        <a:pt x="208667" y="582433"/>
                        <a:pt x="221314" y="567076"/>
                      </a:cubicBezTo>
                      <a:cubicBezTo>
                        <a:pt x="246607" y="625792"/>
                        <a:pt x="293579" y="673669"/>
                        <a:pt x="352295" y="699865"/>
                      </a:cubicBezTo>
                      <a:close/>
                      <a:moveTo>
                        <a:pt x="387525" y="153355"/>
                      </a:moveTo>
                      <a:lnTo>
                        <a:pt x="406495" y="160582"/>
                      </a:lnTo>
                      <a:cubicBezTo>
                        <a:pt x="404688" y="164195"/>
                        <a:pt x="402881" y="168712"/>
                        <a:pt x="402881" y="173228"/>
                      </a:cubicBezTo>
                      <a:lnTo>
                        <a:pt x="402881" y="205748"/>
                      </a:lnTo>
                      <a:cubicBezTo>
                        <a:pt x="388428" y="209361"/>
                        <a:pt x="373975" y="213878"/>
                        <a:pt x="359522" y="219298"/>
                      </a:cubicBezTo>
                      <a:lnTo>
                        <a:pt x="387525" y="153355"/>
                      </a:lnTo>
                      <a:close/>
                      <a:moveTo>
                        <a:pt x="458887" y="200328"/>
                      </a:moveTo>
                      <a:cubicBezTo>
                        <a:pt x="448951" y="200328"/>
                        <a:pt x="439014" y="201231"/>
                        <a:pt x="429981" y="202135"/>
                      </a:cubicBezTo>
                      <a:lnTo>
                        <a:pt x="429981" y="173228"/>
                      </a:lnTo>
                      <a:cubicBezTo>
                        <a:pt x="429981" y="172325"/>
                        <a:pt x="429981" y="172325"/>
                        <a:pt x="430884" y="172325"/>
                      </a:cubicBezTo>
                      <a:lnTo>
                        <a:pt x="475147" y="172325"/>
                      </a:lnTo>
                      <a:cubicBezTo>
                        <a:pt x="476051" y="172325"/>
                        <a:pt x="476051" y="172325"/>
                        <a:pt x="476051" y="173228"/>
                      </a:cubicBezTo>
                      <a:lnTo>
                        <a:pt x="476051" y="200328"/>
                      </a:lnTo>
                      <a:cubicBezTo>
                        <a:pt x="470630" y="200328"/>
                        <a:pt x="465211" y="200328"/>
                        <a:pt x="458887" y="200328"/>
                      </a:cubicBezTo>
                      <a:cubicBezTo>
                        <a:pt x="459790" y="200328"/>
                        <a:pt x="459790" y="200328"/>
                        <a:pt x="458887" y="200328"/>
                      </a:cubicBezTo>
                      <a:close/>
                      <a:moveTo>
                        <a:pt x="574512" y="226525"/>
                      </a:moveTo>
                      <a:cubicBezTo>
                        <a:pt x="579933" y="222911"/>
                        <a:pt x="586255" y="219298"/>
                        <a:pt x="592579" y="216588"/>
                      </a:cubicBezTo>
                      <a:cubicBezTo>
                        <a:pt x="635938" y="198521"/>
                        <a:pt x="685621" y="219298"/>
                        <a:pt x="703687" y="262658"/>
                      </a:cubicBezTo>
                      <a:cubicBezTo>
                        <a:pt x="715431" y="290660"/>
                        <a:pt x="710914" y="321373"/>
                        <a:pt x="693751" y="344860"/>
                      </a:cubicBezTo>
                      <a:cubicBezTo>
                        <a:pt x="667554" y="293370"/>
                        <a:pt x="626002" y="251818"/>
                        <a:pt x="574512" y="226525"/>
                      </a:cubicBezTo>
                      <a:lnTo>
                        <a:pt x="574512" y="226525"/>
                      </a:lnTo>
                      <a:close/>
                      <a:moveTo>
                        <a:pt x="861768" y="436998"/>
                      </a:moveTo>
                      <a:lnTo>
                        <a:pt x="816602" y="418028"/>
                      </a:lnTo>
                      <a:cubicBezTo>
                        <a:pt x="807569" y="414415"/>
                        <a:pt x="797633" y="417125"/>
                        <a:pt x="791309" y="424352"/>
                      </a:cubicBezTo>
                      <a:cubicBezTo>
                        <a:pt x="780469" y="437902"/>
                        <a:pt x="768726" y="449645"/>
                        <a:pt x="755177" y="460485"/>
                      </a:cubicBezTo>
                      <a:cubicBezTo>
                        <a:pt x="747950" y="466808"/>
                        <a:pt x="744337" y="476744"/>
                        <a:pt x="748853" y="485777"/>
                      </a:cubicBezTo>
                      <a:lnTo>
                        <a:pt x="767823" y="530040"/>
                      </a:lnTo>
                      <a:lnTo>
                        <a:pt x="702784" y="557140"/>
                      </a:lnTo>
                      <a:cubicBezTo>
                        <a:pt x="714527" y="527331"/>
                        <a:pt x="720850" y="494811"/>
                        <a:pt x="720850" y="461388"/>
                      </a:cubicBezTo>
                      <a:cubicBezTo>
                        <a:pt x="720850" y="448742"/>
                        <a:pt x="719947" y="436998"/>
                        <a:pt x="718141" y="425255"/>
                      </a:cubicBezTo>
                      <a:cubicBezTo>
                        <a:pt x="746143" y="405382"/>
                        <a:pt x="766920" y="376476"/>
                        <a:pt x="777760" y="343956"/>
                      </a:cubicBezTo>
                      <a:cubicBezTo>
                        <a:pt x="789503" y="307824"/>
                        <a:pt x="787696" y="268077"/>
                        <a:pt x="773243" y="232847"/>
                      </a:cubicBezTo>
                      <a:cubicBezTo>
                        <a:pt x="755177" y="189488"/>
                        <a:pt x="719947" y="156969"/>
                        <a:pt x="675684" y="141612"/>
                      </a:cubicBezTo>
                      <a:cubicBezTo>
                        <a:pt x="668458" y="138902"/>
                        <a:pt x="661231" y="143419"/>
                        <a:pt x="658521" y="149742"/>
                      </a:cubicBezTo>
                      <a:cubicBezTo>
                        <a:pt x="655811" y="156969"/>
                        <a:pt x="660328" y="164195"/>
                        <a:pt x="666651" y="166905"/>
                      </a:cubicBezTo>
                      <a:cubicBezTo>
                        <a:pt x="703687" y="179552"/>
                        <a:pt x="732594" y="206651"/>
                        <a:pt x="747950" y="242784"/>
                      </a:cubicBezTo>
                      <a:cubicBezTo>
                        <a:pt x="770533" y="296984"/>
                        <a:pt x="755177" y="357506"/>
                        <a:pt x="711817" y="395445"/>
                      </a:cubicBezTo>
                      <a:cubicBezTo>
                        <a:pt x="710010" y="387316"/>
                        <a:pt x="707301" y="379186"/>
                        <a:pt x="704591" y="371959"/>
                      </a:cubicBezTo>
                      <a:cubicBezTo>
                        <a:pt x="735303" y="340343"/>
                        <a:pt x="744337" y="293370"/>
                        <a:pt x="727174" y="251818"/>
                      </a:cubicBezTo>
                      <a:cubicBezTo>
                        <a:pt x="703687" y="194908"/>
                        <a:pt x="637745" y="167809"/>
                        <a:pt x="580836" y="191295"/>
                      </a:cubicBezTo>
                      <a:cubicBezTo>
                        <a:pt x="567286" y="196715"/>
                        <a:pt x="555543" y="204845"/>
                        <a:pt x="545606" y="214781"/>
                      </a:cubicBezTo>
                      <a:cubicBezTo>
                        <a:pt x="537476" y="212071"/>
                        <a:pt x="530250" y="209361"/>
                        <a:pt x="522120" y="207555"/>
                      </a:cubicBezTo>
                      <a:cubicBezTo>
                        <a:pt x="535670" y="192198"/>
                        <a:pt x="552833" y="179552"/>
                        <a:pt x="572706" y="171422"/>
                      </a:cubicBezTo>
                      <a:cubicBezTo>
                        <a:pt x="584449" y="166905"/>
                        <a:pt x="597095" y="163292"/>
                        <a:pt x="609742" y="162389"/>
                      </a:cubicBezTo>
                      <a:cubicBezTo>
                        <a:pt x="616968" y="161485"/>
                        <a:pt x="622388" y="155162"/>
                        <a:pt x="621485" y="147936"/>
                      </a:cubicBezTo>
                      <a:cubicBezTo>
                        <a:pt x="620582" y="140709"/>
                        <a:pt x="614259" y="135289"/>
                        <a:pt x="607032" y="136193"/>
                      </a:cubicBezTo>
                      <a:cubicBezTo>
                        <a:pt x="591676" y="137999"/>
                        <a:pt x="577222" y="141612"/>
                        <a:pt x="562769" y="147936"/>
                      </a:cubicBezTo>
                      <a:cubicBezTo>
                        <a:pt x="539283" y="157872"/>
                        <a:pt x="519410" y="172325"/>
                        <a:pt x="503150" y="190392"/>
                      </a:cubicBezTo>
                      <a:lnTo>
                        <a:pt x="503150" y="173228"/>
                      </a:lnTo>
                      <a:cubicBezTo>
                        <a:pt x="503150" y="157872"/>
                        <a:pt x="490503" y="145226"/>
                        <a:pt x="475147" y="145226"/>
                      </a:cubicBezTo>
                      <a:cubicBezTo>
                        <a:pt x="481470" y="139805"/>
                        <a:pt x="486890" y="133482"/>
                        <a:pt x="494117" y="128966"/>
                      </a:cubicBezTo>
                      <a:cubicBezTo>
                        <a:pt x="501343" y="122643"/>
                        <a:pt x="504956" y="112706"/>
                        <a:pt x="500440" y="103673"/>
                      </a:cubicBezTo>
                      <a:lnTo>
                        <a:pt x="481470" y="59410"/>
                      </a:lnTo>
                      <a:lnTo>
                        <a:pt x="557349" y="27794"/>
                      </a:lnTo>
                      <a:lnTo>
                        <a:pt x="576319" y="72960"/>
                      </a:lnTo>
                      <a:cubicBezTo>
                        <a:pt x="579933" y="81993"/>
                        <a:pt x="588966" y="87413"/>
                        <a:pt x="598902" y="86510"/>
                      </a:cubicBezTo>
                      <a:cubicBezTo>
                        <a:pt x="616065" y="84703"/>
                        <a:pt x="633228" y="84703"/>
                        <a:pt x="649488" y="86510"/>
                      </a:cubicBezTo>
                      <a:cubicBezTo>
                        <a:pt x="659425" y="87413"/>
                        <a:pt x="668458" y="81993"/>
                        <a:pt x="672071" y="72960"/>
                      </a:cubicBezTo>
                      <a:lnTo>
                        <a:pt x="691041" y="27794"/>
                      </a:lnTo>
                      <a:lnTo>
                        <a:pt x="766920" y="59410"/>
                      </a:lnTo>
                      <a:lnTo>
                        <a:pt x="747950" y="103673"/>
                      </a:lnTo>
                      <a:cubicBezTo>
                        <a:pt x="744337" y="112706"/>
                        <a:pt x="747047" y="123546"/>
                        <a:pt x="754273" y="128966"/>
                      </a:cubicBezTo>
                      <a:cubicBezTo>
                        <a:pt x="767823" y="139805"/>
                        <a:pt x="779566" y="151549"/>
                        <a:pt x="790406" y="165098"/>
                      </a:cubicBezTo>
                      <a:cubicBezTo>
                        <a:pt x="796730" y="172325"/>
                        <a:pt x="806666" y="175035"/>
                        <a:pt x="815699" y="171422"/>
                      </a:cubicBezTo>
                      <a:lnTo>
                        <a:pt x="860865" y="152452"/>
                      </a:lnTo>
                      <a:lnTo>
                        <a:pt x="892482" y="228331"/>
                      </a:lnTo>
                      <a:lnTo>
                        <a:pt x="847315" y="246397"/>
                      </a:lnTo>
                      <a:cubicBezTo>
                        <a:pt x="838282" y="250011"/>
                        <a:pt x="832863" y="259044"/>
                        <a:pt x="833766" y="268980"/>
                      </a:cubicBezTo>
                      <a:cubicBezTo>
                        <a:pt x="835572" y="285241"/>
                        <a:pt x="835572" y="302403"/>
                        <a:pt x="833766" y="319567"/>
                      </a:cubicBezTo>
                      <a:cubicBezTo>
                        <a:pt x="832863" y="329503"/>
                        <a:pt x="838282" y="338536"/>
                        <a:pt x="847315" y="342150"/>
                      </a:cubicBezTo>
                      <a:lnTo>
                        <a:pt x="892482" y="361119"/>
                      </a:lnTo>
                      <a:lnTo>
                        <a:pt x="861768" y="436998"/>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330" name="Google Shape;1035;p3">
                  <a:extLst>
                    <a:ext uri="{FF2B5EF4-FFF2-40B4-BE49-F238E27FC236}">
                      <a16:creationId xmlns:a16="http://schemas.microsoft.com/office/drawing/2014/main" id="{14104F88-B6BE-1620-5DCC-0C8DE44E21BA}"/>
                    </a:ext>
                  </a:extLst>
                </p:cNvPr>
                <p:cNvSpPr/>
                <p:nvPr/>
              </p:nvSpPr>
              <p:spPr>
                <a:xfrm>
                  <a:off x="10632408" y="4081957"/>
                  <a:ext cx="406494" cy="406494"/>
                </a:xfrm>
                <a:custGeom>
                  <a:avLst/>
                  <a:gdLst/>
                  <a:ahLst/>
                  <a:cxnLst/>
                  <a:rect l="l" t="t" r="r" b="b"/>
                  <a:pathLst>
                    <a:path w="406494" h="406494" extrusionOk="0">
                      <a:moveTo>
                        <a:pt x="203247" y="0"/>
                      </a:moveTo>
                      <a:cubicBezTo>
                        <a:pt x="91235" y="0"/>
                        <a:pt x="0" y="91235"/>
                        <a:pt x="0" y="203247"/>
                      </a:cubicBezTo>
                      <a:cubicBezTo>
                        <a:pt x="0" y="315259"/>
                        <a:pt x="91235" y="406495"/>
                        <a:pt x="203247" y="406495"/>
                      </a:cubicBezTo>
                      <a:cubicBezTo>
                        <a:pt x="315259" y="406495"/>
                        <a:pt x="406495" y="315259"/>
                        <a:pt x="406495" y="203247"/>
                      </a:cubicBezTo>
                      <a:cubicBezTo>
                        <a:pt x="406495" y="91235"/>
                        <a:pt x="316163" y="0"/>
                        <a:pt x="203247" y="0"/>
                      </a:cubicBezTo>
                      <a:close/>
                      <a:moveTo>
                        <a:pt x="303516" y="348682"/>
                      </a:moveTo>
                      <a:lnTo>
                        <a:pt x="290870" y="326099"/>
                      </a:lnTo>
                      <a:cubicBezTo>
                        <a:pt x="287256" y="319775"/>
                        <a:pt x="279127" y="317066"/>
                        <a:pt x="272803" y="321582"/>
                      </a:cubicBezTo>
                      <a:cubicBezTo>
                        <a:pt x="266480" y="325196"/>
                        <a:pt x="263770" y="333325"/>
                        <a:pt x="268287" y="339649"/>
                      </a:cubicBezTo>
                      <a:lnTo>
                        <a:pt x="280933" y="362232"/>
                      </a:lnTo>
                      <a:cubicBezTo>
                        <a:pt x="261963" y="371265"/>
                        <a:pt x="240283" y="377588"/>
                        <a:pt x="218604" y="379395"/>
                      </a:cubicBezTo>
                      <a:lnTo>
                        <a:pt x="218604" y="353198"/>
                      </a:lnTo>
                      <a:cubicBezTo>
                        <a:pt x="218604" y="345972"/>
                        <a:pt x="212281" y="339649"/>
                        <a:pt x="205054" y="339649"/>
                      </a:cubicBezTo>
                      <a:cubicBezTo>
                        <a:pt x="197828" y="339649"/>
                        <a:pt x="191504" y="345972"/>
                        <a:pt x="191504" y="353198"/>
                      </a:cubicBezTo>
                      <a:lnTo>
                        <a:pt x="191504" y="379395"/>
                      </a:lnTo>
                      <a:cubicBezTo>
                        <a:pt x="168921" y="377588"/>
                        <a:pt x="148145" y="372168"/>
                        <a:pt x="129175" y="362232"/>
                      </a:cubicBezTo>
                      <a:lnTo>
                        <a:pt x="141822" y="339649"/>
                      </a:lnTo>
                      <a:cubicBezTo>
                        <a:pt x="145435" y="333325"/>
                        <a:pt x="143628" y="325196"/>
                        <a:pt x="137305" y="321582"/>
                      </a:cubicBezTo>
                      <a:cubicBezTo>
                        <a:pt x="130982" y="317969"/>
                        <a:pt x="122852" y="319775"/>
                        <a:pt x="119239" y="326099"/>
                      </a:cubicBezTo>
                      <a:lnTo>
                        <a:pt x="103882" y="348682"/>
                      </a:lnTo>
                      <a:cubicBezTo>
                        <a:pt x="85816" y="336035"/>
                        <a:pt x="70459" y="320679"/>
                        <a:pt x="57813" y="302613"/>
                      </a:cubicBezTo>
                      <a:lnTo>
                        <a:pt x="80396" y="289966"/>
                      </a:lnTo>
                      <a:cubicBezTo>
                        <a:pt x="86719" y="286352"/>
                        <a:pt x="89429" y="278223"/>
                        <a:pt x="84912" y="271900"/>
                      </a:cubicBezTo>
                      <a:cubicBezTo>
                        <a:pt x="81299" y="265576"/>
                        <a:pt x="73169" y="262866"/>
                        <a:pt x="66846" y="267383"/>
                      </a:cubicBezTo>
                      <a:lnTo>
                        <a:pt x="44263" y="280030"/>
                      </a:lnTo>
                      <a:cubicBezTo>
                        <a:pt x="35230" y="261060"/>
                        <a:pt x="28906" y="239380"/>
                        <a:pt x="27100" y="217700"/>
                      </a:cubicBezTo>
                      <a:lnTo>
                        <a:pt x="53296" y="217700"/>
                      </a:lnTo>
                      <a:cubicBezTo>
                        <a:pt x="60523" y="217700"/>
                        <a:pt x="66846" y="211377"/>
                        <a:pt x="66846" y="204150"/>
                      </a:cubicBezTo>
                      <a:cubicBezTo>
                        <a:pt x="66846" y="196924"/>
                        <a:pt x="60523" y="190601"/>
                        <a:pt x="53296" y="190601"/>
                      </a:cubicBezTo>
                      <a:lnTo>
                        <a:pt x="27100" y="190601"/>
                      </a:lnTo>
                      <a:cubicBezTo>
                        <a:pt x="28906" y="168018"/>
                        <a:pt x="34326" y="147241"/>
                        <a:pt x="44263" y="128271"/>
                      </a:cubicBezTo>
                      <a:lnTo>
                        <a:pt x="66846" y="140918"/>
                      </a:lnTo>
                      <a:cubicBezTo>
                        <a:pt x="68652" y="141821"/>
                        <a:pt x="71363" y="142725"/>
                        <a:pt x="73169" y="142725"/>
                      </a:cubicBezTo>
                      <a:cubicBezTo>
                        <a:pt x="77685" y="142725"/>
                        <a:pt x="82202" y="140015"/>
                        <a:pt x="84912" y="135498"/>
                      </a:cubicBezTo>
                      <a:cubicBezTo>
                        <a:pt x="88525" y="129175"/>
                        <a:pt x="86719" y="121045"/>
                        <a:pt x="80396" y="117432"/>
                      </a:cubicBezTo>
                      <a:lnTo>
                        <a:pt x="57813" y="104785"/>
                      </a:lnTo>
                      <a:cubicBezTo>
                        <a:pt x="70459" y="86719"/>
                        <a:pt x="85816" y="71362"/>
                        <a:pt x="103882" y="58716"/>
                      </a:cubicBezTo>
                      <a:lnTo>
                        <a:pt x="116529" y="81299"/>
                      </a:lnTo>
                      <a:cubicBezTo>
                        <a:pt x="119239" y="85816"/>
                        <a:pt x="123755" y="88525"/>
                        <a:pt x="128272" y="88525"/>
                      </a:cubicBezTo>
                      <a:cubicBezTo>
                        <a:pt x="130982" y="88525"/>
                        <a:pt x="132788" y="87622"/>
                        <a:pt x="134595" y="86719"/>
                      </a:cubicBezTo>
                      <a:cubicBezTo>
                        <a:pt x="140918" y="83105"/>
                        <a:pt x="143628" y="74976"/>
                        <a:pt x="139112" y="68652"/>
                      </a:cubicBezTo>
                      <a:lnTo>
                        <a:pt x="126465" y="46069"/>
                      </a:lnTo>
                      <a:cubicBezTo>
                        <a:pt x="145435" y="37036"/>
                        <a:pt x="167114" y="30713"/>
                        <a:pt x="188794" y="28906"/>
                      </a:cubicBezTo>
                      <a:lnTo>
                        <a:pt x="188794" y="55102"/>
                      </a:lnTo>
                      <a:cubicBezTo>
                        <a:pt x="188794" y="62329"/>
                        <a:pt x="195117" y="68652"/>
                        <a:pt x="202344" y="68652"/>
                      </a:cubicBezTo>
                      <a:cubicBezTo>
                        <a:pt x="209571" y="68652"/>
                        <a:pt x="215894" y="62329"/>
                        <a:pt x="215894" y="55102"/>
                      </a:cubicBezTo>
                      <a:lnTo>
                        <a:pt x="215894" y="28906"/>
                      </a:lnTo>
                      <a:cubicBezTo>
                        <a:pt x="238477" y="30713"/>
                        <a:pt x="259253" y="36133"/>
                        <a:pt x="278223" y="46069"/>
                      </a:cubicBezTo>
                      <a:lnTo>
                        <a:pt x="265577" y="68652"/>
                      </a:lnTo>
                      <a:cubicBezTo>
                        <a:pt x="261963" y="74976"/>
                        <a:pt x="263770" y="83105"/>
                        <a:pt x="270093" y="86719"/>
                      </a:cubicBezTo>
                      <a:cubicBezTo>
                        <a:pt x="271900" y="87622"/>
                        <a:pt x="274610" y="88525"/>
                        <a:pt x="276416" y="88525"/>
                      </a:cubicBezTo>
                      <a:cubicBezTo>
                        <a:pt x="280933" y="88525"/>
                        <a:pt x="285449" y="85816"/>
                        <a:pt x="288160" y="81299"/>
                      </a:cubicBezTo>
                      <a:lnTo>
                        <a:pt x="300806" y="58716"/>
                      </a:lnTo>
                      <a:cubicBezTo>
                        <a:pt x="318872" y="71362"/>
                        <a:pt x="334229" y="86719"/>
                        <a:pt x="346876" y="104785"/>
                      </a:cubicBezTo>
                      <a:lnTo>
                        <a:pt x="324293" y="117432"/>
                      </a:lnTo>
                      <a:cubicBezTo>
                        <a:pt x="317969" y="121045"/>
                        <a:pt x="315259" y="129175"/>
                        <a:pt x="319776" y="135498"/>
                      </a:cubicBezTo>
                      <a:cubicBezTo>
                        <a:pt x="322486" y="140015"/>
                        <a:pt x="327002" y="142725"/>
                        <a:pt x="331519" y="142725"/>
                      </a:cubicBezTo>
                      <a:cubicBezTo>
                        <a:pt x="334229" y="142725"/>
                        <a:pt x="336036" y="141821"/>
                        <a:pt x="337842" y="140918"/>
                      </a:cubicBezTo>
                      <a:lnTo>
                        <a:pt x="360425" y="128271"/>
                      </a:lnTo>
                      <a:cubicBezTo>
                        <a:pt x="369459" y="147241"/>
                        <a:pt x="375782" y="168921"/>
                        <a:pt x="377588" y="190601"/>
                      </a:cubicBezTo>
                      <a:lnTo>
                        <a:pt x="351392" y="190601"/>
                      </a:lnTo>
                      <a:cubicBezTo>
                        <a:pt x="344165" y="190601"/>
                        <a:pt x="337842" y="196924"/>
                        <a:pt x="337842" y="204150"/>
                      </a:cubicBezTo>
                      <a:cubicBezTo>
                        <a:pt x="337842" y="211377"/>
                        <a:pt x="344165" y="217700"/>
                        <a:pt x="351392" y="217700"/>
                      </a:cubicBezTo>
                      <a:lnTo>
                        <a:pt x="377588" y="217700"/>
                      </a:lnTo>
                      <a:cubicBezTo>
                        <a:pt x="375782" y="240283"/>
                        <a:pt x="370362" y="261060"/>
                        <a:pt x="360425" y="280030"/>
                      </a:cubicBezTo>
                      <a:lnTo>
                        <a:pt x="337842" y="267383"/>
                      </a:lnTo>
                      <a:cubicBezTo>
                        <a:pt x="331519" y="263769"/>
                        <a:pt x="323389" y="265576"/>
                        <a:pt x="319776" y="271900"/>
                      </a:cubicBezTo>
                      <a:cubicBezTo>
                        <a:pt x="316163" y="278223"/>
                        <a:pt x="317969" y="286352"/>
                        <a:pt x="324293" y="289966"/>
                      </a:cubicBezTo>
                      <a:lnTo>
                        <a:pt x="346876" y="302613"/>
                      </a:lnTo>
                      <a:cubicBezTo>
                        <a:pt x="336939" y="320679"/>
                        <a:pt x="320679" y="336035"/>
                        <a:pt x="303516" y="348682"/>
                      </a:cubicBezTo>
                      <a:lnTo>
                        <a:pt x="303516" y="348682"/>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331" name="Google Shape;1036;p3">
                  <a:extLst>
                    <a:ext uri="{FF2B5EF4-FFF2-40B4-BE49-F238E27FC236}">
                      <a16:creationId xmlns:a16="http://schemas.microsoft.com/office/drawing/2014/main" id="{01170176-FE14-E156-EC22-7584347600BF}"/>
                    </a:ext>
                  </a:extLst>
                </p:cNvPr>
                <p:cNvSpPr/>
                <p:nvPr/>
              </p:nvSpPr>
              <p:spPr>
                <a:xfrm>
                  <a:off x="10799522" y="4177709"/>
                  <a:ext cx="88977" cy="159888"/>
                </a:xfrm>
                <a:custGeom>
                  <a:avLst/>
                  <a:gdLst/>
                  <a:ahLst/>
                  <a:cxnLst/>
                  <a:rect l="l" t="t" r="r" b="b"/>
                  <a:pathLst>
                    <a:path w="88977" h="159888" extrusionOk="0">
                      <a:moveTo>
                        <a:pt x="69556" y="121948"/>
                      </a:moveTo>
                      <a:cubicBezTo>
                        <a:pt x="71363" y="117432"/>
                        <a:pt x="72266" y="112915"/>
                        <a:pt x="72266" y="108399"/>
                      </a:cubicBezTo>
                      <a:cubicBezTo>
                        <a:pt x="72266" y="93042"/>
                        <a:pt x="63233" y="80396"/>
                        <a:pt x="49683" y="74976"/>
                      </a:cubicBezTo>
                      <a:lnTo>
                        <a:pt x="49683" y="13550"/>
                      </a:lnTo>
                      <a:cubicBezTo>
                        <a:pt x="49683" y="6323"/>
                        <a:pt x="43359" y="0"/>
                        <a:pt x="36133" y="0"/>
                      </a:cubicBezTo>
                      <a:cubicBezTo>
                        <a:pt x="28906" y="0"/>
                        <a:pt x="22583" y="6323"/>
                        <a:pt x="22583" y="13550"/>
                      </a:cubicBezTo>
                      <a:lnTo>
                        <a:pt x="22583" y="74976"/>
                      </a:lnTo>
                      <a:cubicBezTo>
                        <a:pt x="9033" y="80396"/>
                        <a:pt x="0" y="93042"/>
                        <a:pt x="0" y="108399"/>
                      </a:cubicBezTo>
                      <a:cubicBezTo>
                        <a:pt x="0" y="128272"/>
                        <a:pt x="16260" y="144531"/>
                        <a:pt x="36133" y="144531"/>
                      </a:cubicBezTo>
                      <a:cubicBezTo>
                        <a:pt x="41553" y="144531"/>
                        <a:pt x="46069" y="143628"/>
                        <a:pt x="50586" y="141822"/>
                      </a:cubicBezTo>
                      <a:lnTo>
                        <a:pt x="65039" y="156275"/>
                      </a:lnTo>
                      <a:cubicBezTo>
                        <a:pt x="67749" y="158984"/>
                        <a:pt x="71363" y="159888"/>
                        <a:pt x="74976" y="159888"/>
                      </a:cubicBezTo>
                      <a:cubicBezTo>
                        <a:pt x="78589" y="159888"/>
                        <a:pt x="82202" y="158984"/>
                        <a:pt x="84912" y="156275"/>
                      </a:cubicBezTo>
                      <a:cubicBezTo>
                        <a:pt x="90332" y="150855"/>
                        <a:pt x="90332" y="142725"/>
                        <a:pt x="84912" y="137305"/>
                      </a:cubicBezTo>
                      <a:lnTo>
                        <a:pt x="69556" y="121948"/>
                      </a:lnTo>
                      <a:close/>
                      <a:moveTo>
                        <a:pt x="27100" y="107495"/>
                      </a:moveTo>
                      <a:cubicBezTo>
                        <a:pt x="27100" y="102075"/>
                        <a:pt x="30713" y="98462"/>
                        <a:pt x="36133" y="98462"/>
                      </a:cubicBezTo>
                      <a:cubicBezTo>
                        <a:pt x="41553" y="98462"/>
                        <a:pt x="45166" y="102075"/>
                        <a:pt x="45166" y="107495"/>
                      </a:cubicBezTo>
                      <a:cubicBezTo>
                        <a:pt x="45166" y="112915"/>
                        <a:pt x="41553" y="116529"/>
                        <a:pt x="36133" y="116529"/>
                      </a:cubicBezTo>
                      <a:cubicBezTo>
                        <a:pt x="30713" y="116529"/>
                        <a:pt x="27100" y="112915"/>
                        <a:pt x="27100" y="107495"/>
                      </a:cubicBezTo>
                      <a:lnTo>
                        <a:pt x="27100" y="107495"/>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grpSp>
      </p:grpSp>
      <p:grpSp>
        <p:nvGrpSpPr>
          <p:cNvPr id="334" name="Google Shape;1089;p3">
            <a:extLst>
              <a:ext uri="{FF2B5EF4-FFF2-40B4-BE49-F238E27FC236}">
                <a16:creationId xmlns:a16="http://schemas.microsoft.com/office/drawing/2014/main" id="{CF75B030-3C56-9E40-DFE6-F47D8AF6B1DA}"/>
              </a:ext>
            </a:extLst>
          </p:cNvPr>
          <p:cNvGrpSpPr/>
          <p:nvPr/>
        </p:nvGrpSpPr>
        <p:grpSpPr>
          <a:xfrm>
            <a:off x="1557178" y="4507975"/>
            <a:ext cx="1786282" cy="1256967"/>
            <a:chOff x="2211676" y="5113194"/>
            <a:chExt cx="1786282" cy="1256967"/>
          </a:xfrm>
        </p:grpSpPr>
        <p:sp>
          <p:nvSpPr>
            <p:cNvPr id="335" name="Google Shape;1090;p3">
              <a:extLst>
                <a:ext uri="{FF2B5EF4-FFF2-40B4-BE49-F238E27FC236}">
                  <a16:creationId xmlns:a16="http://schemas.microsoft.com/office/drawing/2014/main" id="{9133E76F-A896-BF11-C5A3-07FEAF834E42}"/>
                </a:ext>
              </a:extLst>
            </p:cNvPr>
            <p:cNvSpPr/>
            <p:nvPr/>
          </p:nvSpPr>
          <p:spPr>
            <a:xfrm>
              <a:off x="2647617" y="5113194"/>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336" name="Google Shape;1091;p3">
              <a:extLst>
                <a:ext uri="{FF2B5EF4-FFF2-40B4-BE49-F238E27FC236}">
                  <a16:creationId xmlns:a16="http://schemas.microsoft.com/office/drawing/2014/main" id="{18478486-AA4E-BED6-6BE2-3948CC3BD591}"/>
                </a:ext>
              </a:extLst>
            </p:cNvPr>
            <p:cNvSpPr txBox="1"/>
            <p:nvPr/>
          </p:nvSpPr>
          <p:spPr>
            <a:xfrm>
              <a:off x="2211676" y="6062384"/>
              <a:ext cx="1786282" cy="307777"/>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FF9300"/>
                  </a:solidFill>
                  <a:effectLst/>
                  <a:uLnTx/>
                  <a:uFillTx/>
                  <a:latin typeface="Calibri" panose="020F0502020204030204" pitchFamily="34" charset="0"/>
                  <a:ea typeface="Calibri"/>
                  <a:cs typeface="Calibri" panose="020F0502020204030204" pitchFamily="34" charset="0"/>
                  <a:sym typeface="Calibri"/>
                </a:rPr>
                <a:t>PROBLEM-SOLVING</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337" name="Google Shape;1092;p3">
              <a:extLst>
                <a:ext uri="{FF2B5EF4-FFF2-40B4-BE49-F238E27FC236}">
                  <a16:creationId xmlns:a16="http://schemas.microsoft.com/office/drawing/2014/main" id="{28373AAB-32A9-783C-6AA9-74A4E7806B69}"/>
                </a:ext>
              </a:extLst>
            </p:cNvPr>
            <p:cNvGrpSpPr/>
            <p:nvPr/>
          </p:nvGrpSpPr>
          <p:grpSpPr>
            <a:xfrm>
              <a:off x="2835927" y="5255070"/>
              <a:ext cx="590672" cy="622690"/>
              <a:chOff x="2351203" y="3814469"/>
              <a:chExt cx="3178926" cy="3351246"/>
            </a:xfrm>
          </p:grpSpPr>
          <p:sp>
            <p:nvSpPr>
              <p:cNvPr id="338" name="Google Shape;1093;p3">
                <a:extLst>
                  <a:ext uri="{FF2B5EF4-FFF2-40B4-BE49-F238E27FC236}">
                    <a16:creationId xmlns:a16="http://schemas.microsoft.com/office/drawing/2014/main" id="{70FED6C5-5004-2A27-A385-D8E495DD210D}"/>
                  </a:ext>
                </a:extLst>
              </p:cNvPr>
              <p:cNvSpPr/>
              <p:nvPr/>
            </p:nvSpPr>
            <p:spPr>
              <a:xfrm>
                <a:off x="2876898" y="4351622"/>
                <a:ext cx="2130944" cy="2814093"/>
              </a:xfrm>
              <a:custGeom>
                <a:avLst/>
                <a:gdLst/>
                <a:ahLst/>
                <a:cxnLst/>
                <a:rect l="l" t="t" r="r" b="b"/>
                <a:pathLst>
                  <a:path w="2130944" h="2814093" extrusionOk="0">
                    <a:moveTo>
                      <a:pt x="1016604" y="692658"/>
                    </a:moveTo>
                    <a:cubicBezTo>
                      <a:pt x="1021366" y="672656"/>
                      <a:pt x="1051846" y="655511"/>
                      <a:pt x="1071849" y="656463"/>
                    </a:cubicBezTo>
                    <a:cubicBezTo>
                      <a:pt x="1091851" y="657416"/>
                      <a:pt x="1145191" y="720281"/>
                      <a:pt x="1204246" y="727901"/>
                    </a:cubicBezTo>
                    <a:cubicBezTo>
                      <a:pt x="1475709" y="763143"/>
                      <a:pt x="1447134" y="327851"/>
                      <a:pt x="1186149" y="396431"/>
                    </a:cubicBezTo>
                    <a:cubicBezTo>
                      <a:pt x="1117569" y="414528"/>
                      <a:pt x="1083279" y="503111"/>
                      <a:pt x="1020414" y="433578"/>
                    </a:cubicBezTo>
                    <a:lnTo>
                      <a:pt x="1020414" y="27813"/>
                    </a:lnTo>
                    <a:cubicBezTo>
                      <a:pt x="1035654" y="-6477"/>
                      <a:pt x="1107091" y="191"/>
                      <a:pt x="1138524" y="1143"/>
                    </a:cubicBezTo>
                    <a:cubicBezTo>
                      <a:pt x="1926241" y="38291"/>
                      <a:pt x="2383441" y="935546"/>
                      <a:pt x="1983391" y="1610868"/>
                    </a:cubicBezTo>
                    <a:cubicBezTo>
                      <a:pt x="1869091" y="1804226"/>
                      <a:pt x="1767174" y="1853756"/>
                      <a:pt x="1603344" y="1984248"/>
                    </a:cubicBezTo>
                    <a:cubicBezTo>
                      <a:pt x="1431894" y="2122361"/>
                      <a:pt x="1661446" y="2464308"/>
                      <a:pt x="1397604" y="2541461"/>
                    </a:cubicBezTo>
                    <a:cubicBezTo>
                      <a:pt x="1404271" y="2675763"/>
                      <a:pt x="1297591" y="2795778"/>
                      <a:pt x="1164241" y="2809113"/>
                    </a:cubicBezTo>
                    <a:cubicBezTo>
                      <a:pt x="950881" y="2830068"/>
                      <a:pt x="750856" y="2792921"/>
                      <a:pt x="733711" y="2541461"/>
                    </a:cubicBezTo>
                    <a:cubicBezTo>
                      <a:pt x="535591" y="2475738"/>
                      <a:pt x="612744" y="2255711"/>
                      <a:pt x="596551" y="2098548"/>
                    </a:cubicBezTo>
                    <a:cubicBezTo>
                      <a:pt x="586074" y="1994726"/>
                      <a:pt x="507969" y="1977581"/>
                      <a:pt x="437484" y="1924240"/>
                    </a:cubicBezTo>
                    <a:cubicBezTo>
                      <a:pt x="186976" y="1736598"/>
                      <a:pt x="10764" y="1435608"/>
                      <a:pt x="286" y="1117473"/>
                    </a:cubicBezTo>
                    <a:cubicBezTo>
                      <a:pt x="-666" y="1076516"/>
                      <a:pt x="-2571" y="1008888"/>
                      <a:pt x="56484" y="1008888"/>
                    </a:cubicBezTo>
                    <a:lnTo>
                      <a:pt x="308896" y="1008888"/>
                    </a:lnTo>
                    <a:cubicBezTo>
                      <a:pt x="236506" y="836486"/>
                      <a:pt x="352711" y="640271"/>
                      <a:pt x="541306" y="628841"/>
                    </a:cubicBezTo>
                    <a:cubicBezTo>
                      <a:pt x="747999" y="616458"/>
                      <a:pt x="888969" y="817436"/>
                      <a:pt x="813721" y="1008888"/>
                    </a:cubicBezTo>
                    <a:lnTo>
                      <a:pt x="1016604" y="1008888"/>
                    </a:lnTo>
                    <a:lnTo>
                      <a:pt x="1016604" y="691706"/>
                    </a:lnTo>
                    <a:close/>
                    <a:moveTo>
                      <a:pt x="2026254" y="1009841"/>
                    </a:moveTo>
                    <a:cubicBezTo>
                      <a:pt x="2003394" y="528828"/>
                      <a:pt x="1602391" y="132588"/>
                      <a:pt x="1121379" y="106871"/>
                    </a:cubicBezTo>
                    <a:lnTo>
                      <a:pt x="1121379" y="309753"/>
                    </a:lnTo>
                    <a:cubicBezTo>
                      <a:pt x="1260444" y="244031"/>
                      <a:pt x="1431894" y="317373"/>
                      <a:pt x="1485234" y="460248"/>
                    </a:cubicBezTo>
                    <a:cubicBezTo>
                      <a:pt x="1570959" y="691706"/>
                      <a:pt x="1347121" y="900303"/>
                      <a:pt x="1121379" y="813626"/>
                    </a:cubicBezTo>
                    <a:lnTo>
                      <a:pt x="1121379" y="1009841"/>
                    </a:lnTo>
                    <a:lnTo>
                      <a:pt x="1419511" y="1009841"/>
                    </a:lnTo>
                    <a:cubicBezTo>
                      <a:pt x="1445229" y="1009841"/>
                      <a:pt x="1475709" y="1038416"/>
                      <a:pt x="1475709" y="1065086"/>
                    </a:cubicBezTo>
                    <a:cubicBezTo>
                      <a:pt x="1475709" y="1091756"/>
                      <a:pt x="1425226" y="1135571"/>
                      <a:pt x="1412844" y="1172718"/>
                    </a:cubicBezTo>
                    <a:cubicBezTo>
                      <a:pt x="1331881" y="1415606"/>
                      <a:pt x="1729074" y="1487996"/>
                      <a:pt x="1744314" y="1234631"/>
                    </a:cubicBezTo>
                    <a:cubicBezTo>
                      <a:pt x="1749076" y="1150811"/>
                      <a:pt x="1671924" y="1101281"/>
                      <a:pt x="1671924" y="1065086"/>
                    </a:cubicBezTo>
                    <a:cubicBezTo>
                      <a:pt x="1671924" y="1028891"/>
                      <a:pt x="1702404" y="1009841"/>
                      <a:pt x="1728121" y="1009841"/>
                    </a:cubicBezTo>
                    <a:lnTo>
                      <a:pt x="2026254" y="1009841"/>
                    </a:lnTo>
                    <a:close/>
                    <a:moveTo>
                      <a:pt x="1016604" y="1317498"/>
                    </a:moveTo>
                    <a:lnTo>
                      <a:pt x="1016604" y="1124141"/>
                    </a:lnTo>
                    <a:lnTo>
                      <a:pt x="1007079" y="1114616"/>
                    </a:lnTo>
                    <a:lnTo>
                      <a:pt x="692754" y="1114616"/>
                    </a:lnTo>
                    <a:cubicBezTo>
                      <a:pt x="679419" y="1114616"/>
                      <a:pt x="657511" y="1079373"/>
                      <a:pt x="657511" y="1066038"/>
                    </a:cubicBezTo>
                    <a:cubicBezTo>
                      <a:pt x="657511" y="1036511"/>
                      <a:pt x="715614" y="993648"/>
                      <a:pt x="726091" y="945071"/>
                    </a:cubicBezTo>
                    <a:cubicBezTo>
                      <a:pt x="783241" y="667893"/>
                      <a:pt x="336519" y="665036"/>
                      <a:pt x="397479" y="951738"/>
                    </a:cubicBezTo>
                    <a:cubicBezTo>
                      <a:pt x="408909" y="1006983"/>
                      <a:pt x="483204" y="1033653"/>
                      <a:pt x="455581" y="1093661"/>
                    </a:cubicBezTo>
                    <a:cubicBezTo>
                      <a:pt x="427959" y="1153668"/>
                      <a:pt x="436531" y="1114616"/>
                      <a:pt x="430816" y="1114616"/>
                    </a:cubicBezTo>
                    <a:lnTo>
                      <a:pt x="116491" y="1114616"/>
                    </a:lnTo>
                    <a:cubicBezTo>
                      <a:pt x="104109" y="1126998"/>
                      <a:pt x="111729" y="1163193"/>
                      <a:pt x="113634" y="1182243"/>
                    </a:cubicBezTo>
                    <a:cubicBezTo>
                      <a:pt x="140304" y="1431798"/>
                      <a:pt x="289846" y="1679448"/>
                      <a:pt x="487014" y="1830896"/>
                    </a:cubicBezTo>
                    <a:cubicBezTo>
                      <a:pt x="564166" y="1889951"/>
                      <a:pt x="703231" y="1954721"/>
                      <a:pt x="703231" y="2073783"/>
                    </a:cubicBezTo>
                    <a:lnTo>
                      <a:pt x="703231" y="2201418"/>
                    </a:lnTo>
                    <a:lnTo>
                      <a:pt x="1017556" y="2201418"/>
                    </a:lnTo>
                    <a:lnTo>
                      <a:pt x="1017556" y="1821371"/>
                    </a:lnTo>
                    <a:cubicBezTo>
                      <a:pt x="805149" y="1910906"/>
                      <a:pt x="583216" y="1728026"/>
                      <a:pt x="640366" y="1500378"/>
                    </a:cubicBezTo>
                    <a:cubicBezTo>
                      <a:pt x="697516" y="1272731"/>
                      <a:pt x="862299" y="1257491"/>
                      <a:pt x="1017556" y="1317498"/>
                    </a:cubicBezTo>
                    <a:close/>
                    <a:moveTo>
                      <a:pt x="1317594" y="1114616"/>
                    </a:moveTo>
                    <a:lnTo>
                      <a:pt x="1120426" y="1114616"/>
                    </a:lnTo>
                    <a:lnTo>
                      <a:pt x="1120426" y="1425131"/>
                    </a:lnTo>
                    <a:cubicBezTo>
                      <a:pt x="1120426" y="1445133"/>
                      <a:pt x="1088041" y="1474661"/>
                      <a:pt x="1065181" y="1473708"/>
                    </a:cubicBezTo>
                    <a:cubicBezTo>
                      <a:pt x="1032796" y="1472756"/>
                      <a:pt x="1023271" y="1446086"/>
                      <a:pt x="1001364" y="1431798"/>
                    </a:cubicBezTo>
                    <a:cubicBezTo>
                      <a:pt x="839439" y="1323213"/>
                      <a:pt x="650844" y="1521333"/>
                      <a:pt x="769906" y="1676591"/>
                    </a:cubicBezTo>
                    <a:cubicBezTo>
                      <a:pt x="830866" y="1755648"/>
                      <a:pt x="927069" y="1755648"/>
                      <a:pt x="1007079" y="1705166"/>
                    </a:cubicBezTo>
                    <a:cubicBezTo>
                      <a:pt x="1035654" y="1687068"/>
                      <a:pt x="1052799" y="1649921"/>
                      <a:pt x="1096614" y="1678496"/>
                    </a:cubicBezTo>
                    <a:cubicBezTo>
                      <a:pt x="1140429" y="1707071"/>
                      <a:pt x="1120426" y="1710881"/>
                      <a:pt x="1120426" y="1713738"/>
                    </a:cubicBezTo>
                    <a:lnTo>
                      <a:pt x="1120426" y="2201418"/>
                    </a:lnTo>
                    <a:lnTo>
                      <a:pt x="1429036" y="2201418"/>
                    </a:lnTo>
                    <a:lnTo>
                      <a:pt x="1429036" y="2099501"/>
                    </a:lnTo>
                    <a:cubicBezTo>
                      <a:pt x="1429036" y="1930908"/>
                      <a:pt x="1610964" y="1870901"/>
                      <a:pt x="1714786" y="1775651"/>
                    </a:cubicBezTo>
                    <a:cubicBezTo>
                      <a:pt x="1896714" y="1609916"/>
                      <a:pt x="2013871" y="1361313"/>
                      <a:pt x="2026254" y="1114616"/>
                    </a:cubicBezTo>
                    <a:lnTo>
                      <a:pt x="1829086" y="1114616"/>
                    </a:lnTo>
                    <a:cubicBezTo>
                      <a:pt x="1850041" y="1196531"/>
                      <a:pt x="1859566" y="1261301"/>
                      <a:pt x="1823371" y="1341311"/>
                    </a:cubicBezTo>
                    <a:cubicBezTo>
                      <a:pt x="1731931" y="1545146"/>
                      <a:pt x="1436656" y="1555623"/>
                      <a:pt x="1331881" y="1358456"/>
                    </a:cubicBezTo>
                    <a:cubicBezTo>
                      <a:pt x="1227106" y="1161288"/>
                      <a:pt x="1293781" y="1203198"/>
                      <a:pt x="1317594" y="1114616"/>
                    </a:cubicBezTo>
                    <a:close/>
                    <a:moveTo>
                      <a:pt x="1429036" y="2306193"/>
                    </a:moveTo>
                    <a:lnTo>
                      <a:pt x="701326" y="2306193"/>
                    </a:lnTo>
                    <a:cubicBezTo>
                      <a:pt x="696564" y="2371916"/>
                      <a:pt x="704184" y="2436686"/>
                      <a:pt x="783241" y="2444306"/>
                    </a:cubicBezTo>
                    <a:cubicBezTo>
                      <a:pt x="966121" y="2461451"/>
                      <a:pt x="1179481" y="2431923"/>
                      <a:pt x="1365219" y="2442401"/>
                    </a:cubicBezTo>
                    <a:cubicBezTo>
                      <a:pt x="1432846" y="2424303"/>
                      <a:pt x="1433799" y="2367153"/>
                      <a:pt x="1429036" y="2306193"/>
                    </a:cubicBezTo>
                    <a:close/>
                    <a:moveTo>
                      <a:pt x="1291876" y="2548128"/>
                    </a:moveTo>
                    <a:lnTo>
                      <a:pt x="839439" y="2548128"/>
                    </a:lnTo>
                    <a:cubicBezTo>
                      <a:pt x="844201" y="2640521"/>
                      <a:pt x="901351" y="2698623"/>
                      <a:pt x="992791" y="2705291"/>
                    </a:cubicBezTo>
                    <a:cubicBezTo>
                      <a:pt x="1123284" y="2714816"/>
                      <a:pt x="1287114" y="2718626"/>
                      <a:pt x="1291876" y="2548128"/>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339" name="Google Shape;1094;p3">
                <a:extLst>
                  <a:ext uri="{FF2B5EF4-FFF2-40B4-BE49-F238E27FC236}">
                    <a16:creationId xmlns:a16="http://schemas.microsoft.com/office/drawing/2014/main" id="{721DECEC-3BEF-674F-FE0E-7CCDA101792E}"/>
                  </a:ext>
                </a:extLst>
              </p:cNvPr>
              <p:cNvSpPr/>
              <p:nvPr/>
            </p:nvSpPr>
            <p:spPr>
              <a:xfrm>
                <a:off x="2351203" y="3823006"/>
                <a:ext cx="1507330" cy="1125475"/>
              </a:xfrm>
              <a:custGeom>
                <a:avLst/>
                <a:gdLst/>
                <a:ahLst/>
                <a:cxnLst/>
                <a:rect l="l" t="t" r="r" b="b"/>
                <a:pathLst>
                  <a:path w="1507330" h="1125475" extrusionOk="0">
                    <a:moveTo>
                      <a:pt x="1122246" y="307827"/>
                    </a:moveTo>
                    <a:cubicBezTo>
                      <a:pt x="1338464" y="218292"/>
                      <a:pt x="1561349" y="409745"/>
                      <a:pt x="1495626" y="638345"/>
                    </a:cubicBezTo>
                    <a:cubicBezTo>
                      <a:pt x="1449906" y="796460"/>
                      <a:pt x="1273694" y="870755"/>
                      <a:pt x="1122246" y="811700"/>
                    </a:cubicBezTo>
                    <a:lnTo>
                      <a:pt x="1122246" y="1076495"/>
                    </a:lnTo>
                    <a:cubicBezTo>
                      <a:pt x="1122246" y="1098402"/>
                      <a:pt x="1080336" y="1116500"/>
                      <a:pt x="1060334" y="1119357"/>
                    </a:cubicBezTo>
                    <a:cubicBezTo>
                      <a:pt x="983181" y="1127930"/>
                      <a:pt x="810779" y="1126977"/>
                      <a:pt x="731721" y="1119357"/>
                    </a:cubicBezTo>
                    <a:cubicBezTo>
                      <a:pt x="652664" y="1111737"/>
                      <a:pt x="653616" y="1101260"/>
                      <a:pt x="663141" y="1050777"/>
                    </a:cubicBezTo>
                    <a:cubicBezTo>
                      <a:pt x="672666" y="1000295"/>
                      <a:pt x="712671" y="990770"/>
                      <a:pt x="724101" y="954575"/>
                    </a:cubicBezTo>
                    <a:cubicBezTo>
                      <a:pt x="801254" y="710735"/>
                      <a:pt x="409776" y="647870"/>
                      <a:pt x="393584" y="886947"/>
                    </a:cubicBezTo>
                    <a:cubicBezTo>
                      <a:pt x="387869" y="968862"/>
                      <a:pt x="416444" y="976482"/>
                      <a:pt x="452639" y="1030775"/>
                    </a:cubicBezTo>
                    <a:cubicBezTo>
                      <a:pt x="488834" y="1085067"/>
                      <a:pt x="448829" y="1114595"/>
                      <a:pt x="397394" y="1119357"/>
                    </a:cubicBezTo>
                    <a:cubicBezTo>
                      <a:pt x="323099" y="1126025"/>
                      <a:pt x="127836" y="1128882"/>
                      <a:pt x="56399" y="1119357"/>
                    </a:cubicBezTo>
                    <a:cubicBezTo>
                      <a:pt x="-15039" y="1109832"/>
                      <a:pt x="2106" y="1093640"/>
                      <a:pt x="1154" y="1057445"/>
                    </a:cubicBezTo>
                    <a:cubicBezTo>
                      <a:pt x="-12181" y="512615"/>
                      <a:pt x="471689" y="19220"/>
                      <a:pt x="1012709" y="170"/>
                    </a:cubicBezTo>
                    <a:cubicBezTo>
                      <a:pt x="1039379" y="170"/>
                      <a:pt x="1121294" y="-4593"/>
                      <a:pt x="1121294" y="36365"/>
                    </a:cubicBezTo>
                    <a:lnTo>
                      <a:pt x="1121294" y="307827"/>
                    </a:lnTo>
                    <a:close/>
                    <a:moveTo>
                      <a:pt x="1017471" y="104945"/>
                    </a:moveTo>
                    <a:cubicBezTo>
                      <a:pt x="536459" y="130662"/>
                      <a:pt x="126884" y="530712"/>
                      <a:pt x="112596" y="1014582"/>
                    </a:cubicBezTo>
                    <a:lnTo>
                      <a:pt x="309764" y="1014582"/>
                    </a:lnTo>
                    <a:cubicBezTo>
                      <a:pt x="263091" y="885042"/>
                      <a:pt x="299286" y="742167"/>
                      <a:pt x="419301" y="668825"/>
                    </a:cubicBezTo>
                    <a:cubicBezTo>
                      <a:pt x="645996" y="529760"/>
                      <a:pt x="914601" y="759312"/>
                      <a:pt x="817446" y="1001247"/>
                    </a:cubicBezTo>
                    <a:lnTo>
                      <a:pt x="824114" y="1014582"/>
                    </a:lnTo>
                    <a:lnTo>
                      <a:pt x="1017471" y="1014582"/>
                    </a:lnTo>
                    <a:lnTo>
                      <a:pt x="1017471" y="697400"/>
                    </a:lnTo>
                    <a:cubicBezTo>
                      <a:pt x="1017471" y="691685"/>
                      <a:pt x="1037474" y="669777"/>
                      <a:pt x="1044141" y="665015"/>
                    </a:cubicBezTo>
                    <a:cubicBezTo>
                      <a:pt x="1090814" y="633582"/>
                      <a:pt x="1119389" y="690732"/>
                      <a:pt x="1155584" y="709782"/>
                    </a:cubicBezTo>
                    <a:cubicBezTo>
                      <a:pt x="1227021" y="746930"/>
                      <a:pt x="1315604" y="725975"/>
                      <a:pt x="1364181" y="664062"/>
                    </a:cubicBezTo>
                    <a:cubicBezTo>
                      <a:pt x="1481339" y="517377"/>
                      <a:pt x="1312746" y="321162"/>
                      <a:pt x="1146059" y="413555"/>
                    </a:cubicBezTo>
                    <a:cubicBezTo>
                      <a:pt x="1110816" y="433557"/>
                      <a:pt x="1087956" y="477372"/>
                      <a:pt x="1040331" y="450702"/>
                    </a:cubicBezTo>
                    <a:cubicBezTo>
                      <a:pt x="992706" y="424032"/>
                      <a:pt x="1016519" y="426890"/>
                      <a:pt x="1016519" y="422127"/>
                    </a:cubicBezTo>
                    <a:lnTo>
                      <a:pt x="1016519" y="104945"/>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340" name="Google Shape;1095;p3">
                <a:extLst>
                  <a:ext uri="{FF2B5EF4-FFF2-40B4-BE49-F238E27FC236}">
                    <a16:creationId xmlns:a16="http://schemas.microsoft.com/office/drawing/2014/main" id="{ACB532C3-6AE8-4C1D-B530-47ABB0F9CFC7}"/>
                  </a:ext>
                </a:extLst>
              </p:cNvPr>
              <p:cNvSpPr/>
              <p:nvPr/>
            </p:nvSpPr>
            <p:spPr>
              <a:xfrm>
                <a:off x="4527925" y="4030348"/>
                <a:ext cx="236385" cy="331011"/>
              </a:xfrm>
              <a:custGeom>
                <a:avLst/>
                <a:gdLst/>
                <a:ahLst/>
                <a:cxnLst/>
                <a:rect l="l" t="t" r="r" b="b"/>
                <a:pathLst>
                  <a:path w="236385" h="331011" extrusionOk="0">
                    <a:moveTo>
                      <a:pt x="90429" y="314798"/>
                    </a:moveTo>
                    <a:cubicBezTo>
                      <a:pt x="50424" y="353850"/>
                      <a:pt x="-11488" y="316703"/>
                      <a:pt x="1847" y="263363"/>
                    </a:cubicBezTo>
                    <a:lnTo>
                      <a:pt x="144722" y="14760"/>
                    </a:lnTo>
                    <a:cubicBezTo>
                      <a:pt x="183774" y="-20482"/>
                      <a:pt x="245687" y="11903"/>
                      <a:pt x="235209" y="64290"/>
                    </a:cubicBezTo>
                    <a:lnTo>
                      <a:pt x="89477" y="315750"/>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341" name="Google Shape;1096;p3">
                <a:extLst>
                  <a:ext uri="{FF2B5EF4-FFF2-40B4-BE49-F238E27FC236}">
                    <a16:creationId xmlns:a16="http://schemas.microsoft.com/office/drawing/2014/main" id="{29E05E89-5CF1-3F18-9E2C-35D621860E3F}"/>
                  </a:ext>
                </a:extLst>
              </p:cNvPr>
              <p:cNvSpPr/>
              <p:nvPr/>
            </p:nvSpPr>
            <p:spPr>
              <a:xfrm>
                <a:off x="4994302" y="4589747"/>
                <a:ext cx="331326" cy="236452"/>
              </a:xfrm>
              <a:custGeom>
                <a:avLst/>
                <a:gdLst/>
                <a:ahLst/>
                <a:cxnLst/>
                <a:rect l="l" t="t" r="r" b="b"/>
                <a:pathLst>
                  <a:path w="331326" h="236452" extrusionOk="0">
                    <a:moveTo>
                      <a:pt x="267942" y="1144"/>
                    </a:moveTo>
                    <a:cubicBezTo>
                      <a:pt x="323187" y="-9334"/>
                      <a:pt x="357477" y="54484"/>
                      <a:pt x="306042" y="98299"/>
                    </a:cubicBezTo>
                    <a:cubicBezTo>
                      <a:pt x="254607" y="142114"/>
                      <a:pt x="138402" y="184976"/>
                      <a:pt x="73632" y="232601"/>
                    </a:cubicBezTo>
                    <a:cubicBezTo>
                      <a:pt x="17434" y="253556"/>
                      <a:pt x="-25428" y="184024"/>
                      <a:pt x="17434" y="144019"/>
                    </a:cubicBezTo>
                    <a:lnTo>
                      <a:pt x="268894" y="1144"/>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342" name="Google Shape;1097;p3">
                <a:extLst>
                  <a:ext uri="{FF2B5EF4-FFF2-40B4-BE49-F238E27FC236}">
                    <a16:creationId xmlns:a16="http://schemas.microsoft.com/office/drawing/2014/main" id="{E891E541-E8CD-A95E-7A5B-864A5A964931}"/>
                  </a:ext>
                </a:extLst>
              </p:cNvPr>
              <p:cNvSpPr/>
              <p:nvPr/>
            </p:nvSpPr>
            <p:spPr>
              <a:xfrm>
                <a:off x="2560565" y="5992389"/>
                <a:ext cx="332366" cy="235196"/>
              </a:xfrm>
              <a:custGeom>
                <a:avLst/>
                <a:gdLst/>
                <a:ahLst/>
                <a:cxnLst/>
                <a:rect l="l" t="t" r="r" b="b"/>
                <a:pathLst>
                  <a:path w="332366" h="235196" extrusionOk="0">
                    <a:moveTo>
                      <a:pt x="16581" y="144409"/>
                    </a:moveTo>
                    <a:lnTo>
                      <a:pt x="265184" y="2487"/>
                    </a:lnTo>
                    <a:cubicBezTo>
                      <a:pt x="322334" y="-13706"/>
                      <a:pt x="353766" y="52969"/>
                      <a:pt x="315666" y="92974"/>
                    </a:cubicBezTo>
                    <a:lnTo>
                      <a:pt x="73731" y="231086"/>
                    </a:lnTo>
                    <a:cubicBezTo>
                      <a:pt x="16581" y="252042"/>
                      <a:pt x="-24376" y="188224"/>
                      <a:pt x="16581" y="14440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343" name="Google Shape;1098;p3">
                <a:extLst>
                  <a:ext uri="{FF2B5EF4-FFF2-40B4-BE49-F238E27FC236}">
                    <a16:creationId xmlns:a16="http://schemas.microsoft.com/office/drawing/2014/main" id="{4D1F0603-2505-47CF-7F13-2602467CA980}"/>
                  </a:ext>
                </a:extLst>
              </p:cNvPr>
              <p:cNvSpPr/>
              <p:nvPr/>
            </p:nvSpPr>
            <p:spPr>
              <a:xfrm>
                <a:off x="4995437" y="5990882"/>
                <a:ext cx="330962" cy="235180"/>
              </a:xfrm>
              <a:custGeom>
                <a:avLst/>
                <a:gdLst/>
                <a:ahLst/>
                <a:cxnLst/>
                <a:rect l="l" t="t" r="r" b="b"/>
                <a:pathLst>
                  <a:path w="330962" h="235180" extrusionOk="0">
                    <a:moveTo>
                      <a:pt x="43922" y="183"/>
                    </a:moveTo>
                    <a:cubicBezTo>
                      <a:pt x="86784" y="-5531"/>
                      <a:pt x="260139" y="124008"/>
                      <a:pt x="311574" y="143058"/>
                    </a:cubicBezTo>
                    <a:cubicBezTo>
                      <a:pt x="354437" y="188779"/>
                      <a:pt x="322052" y="250691"/>
                      <a:pt x="255377" y="231641"/>
                    </a:cubicBezTo>
                    <a:cubicBezTo>
                      <a:pt x="188702" y="212591"/>
                      <a:pt x="37254" y="110674"/>
                      <a:pt x="22967" y="97339"/>
                    </a:cubicBezTo>
                    <a:cubicBezTo>
                      <a:pt x="-14181" y="64954"/>
                      <a:pt x="-5608" y="6851"/>
                      <a:pt x="43922" y="183"/>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344" name="Google Shape;1099;p3">
                <a:extLst>
                  <a:ext uri="{FF2B5EF4-FFF2-40B4-BE49-F238E27FC236}">
                    <a16:creationId xmlns:a16="http://schemas.microsoft.com/office/drawing/2014/main" id="{A1E42203-38F6-FE58-DC3E-5B3E4DF890D3}"/>
                  </a:ext>
                </a:extLst>
              </p:cNvPr>
              <p:cNvSpPr/>
              <p:nvPr/>
            </p:nvSpPr>
            <p:spPr>
              <a:xfrm>
                <a:off x="3889206" y="3814469"/>
                <a:ext cx="113481" cy="375650"/>
              </a:xfrm>
              <a:custGeom>
                <a:avLst/>
                <a:gdLst/>
                <a:ahLst/>
                <a:cxnLst/>
                <a:rect l="l" t="t" r="r" b="b"/>
                <a:pathLst>
                  <a:path w="113481" h="375650" extrusionOk="0">
                    <a:moveTo>
                      <a:pt x="93830" y="360179"/>
                    </a:moveTo>
                    <a:cubicBezTo>
                      <a:pt x="67160" y="388754"/>
                      <a:pt x="15725" y="375419"/>
                      <a:pt x="4295" y="339224"/>
                    </a:cubicBezTo>
                    <a:cubicBezTo>
                      <a:pt x="13820" y="251594"/>
                      <a:pt x="-9040" y="136342"/>
                      <a:pt x="4295" y="51569"/>
                    </a:cubicBezTo>
                    <a:cubicBezTo>
                      <a:pt x="17630" y="-33203"/>
                      <a:pt x="99545" y="-818"/>
                      <a:pt x="108118" y="58237"/>
                    </a:cubicBezTo>
                    <a:cubicBezTo>
                      <a:pt x="115738" y="105862"/>
                      <a:pt x="114785" y="269692"/>
                      <a:pt x="108118" y="320174"/>
                    </a:cubicBezTo>
                    <a:cubicBezTo>
                      <a:pt x="101450" y="370657"/>
                      <a:pt x="100498" y="351607"/>
                      <a:pt x="92877" y="36017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345" name="Google Shape;1100;p3">
                <a:extLst>
                  <a:ext uri="{FF2B5EF4-FFF2-40B4-BE49-F238E27FC236}">
                    <a16:creationId xmlns:a16="http://schemas.microsoft.com/office/drawing/2014/main" id="{2A98B3E0-2B62-60D9-74C6-C7666049D35D}"/>
                  </a:ext>
                </a:extLst>
              </p:cNvPr>
              <p:cNvSpPr/>
              <p:nvPr/>
            </p:nvSpPr>
            <p:spPr>
              <a:xfrm>
                <a:off x="2354431" y="5350582"/>
                <a:ext cx="369096" cy="114941"/>
              </a:xfrm>
              <a:custGeom>
                <a:avLst/>
                <a:gdLst/>
                <a:ahLst/>
                <a:cxnLst/>
                <a:rect l="l" t="t" r="r" b="b"/>
                <a:pathLst>
                  <a:path w="369096" h="114941" extrusionOk="0">
                    <a:moveTo>
                      <a:pt x="356066" y="94701"/>
                    </a:moveTo>
                    <a:cubicBezTo>
                      <a:pt x="349398" y="102321"/>
                      <a:pt x="332253" y="108989"/>
                      <a:pt x="321776" y="109941"/>
                    </a:cubicBezTo>
                    <a:cubicBezTo>
                      <a:pt x="271293" y="116609"/>
                      <a:pt x="88413" y="116609"/>
                      <a:pt x="39836" y="109941"/>
                    </a:cubicBezTo>
                    <a:cubicBezTo>
                      <a:pt x="-13504" y="101369"/>
                      <a:pt x="-17314" y="15644"/>
                      <a:pt x="53171" y="6119"/>
                    </a:cubicBezTo>
                    <a:cubicBezTo>
                      <a:pt x="123656" y="-3406"/>
                      <a:pt x="264626" y="-549"/>
                      <a:pt x="314156" y="6119"/>
                    </a:cubicBezTo>
                    <a:cubicBezTo>
                      <a:pt x="363686" y="12786"/>
                      <a:pt x="385593" y="60411"/>
                      <a:pt x="355113" y="95654"/>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346" name="Google Shape;1101;p3">
                <a:extLst>
                  <a:ext uri="{FF2B5EF4-FFF2-40B4-BE49-F238E27FC236}">
                    <a16:creationId xmlns:a16="http://schemas.microsoft.com/office/drawing/2014/main" id="{27149245-FEC2-9DB9-50D7-9BB4BD68975A}"/>
                  </a:ext>
                </a:extLst>
              </p:cNvPr>
              <p:cNvSpPr/>
              <p:nvPr/>
            </p:nvSpPr>
            <p:spPr>
              <a:xfrm>
                <a:off x="5169319" y="5350986"/>
                <a:ext cx="360810" cy="113124"/>
              </a:xfrm>
              <a:custGeom>
                <a:avLst/>
                <a:gdLst/>
                <a:ahLst/>
                <a:cxnLst/>
                <a:rect l="l" t="t" r="r" b="b"/>
                <a:pathLst>
                  <a:path w="360810" h="113124" extrusionOk="0">
                    <a:moveTo>
                      <a:pt x="53873" y="5715"/>
                    </a:moveTo>
                    <a:cubicBezTo>
                      <a:pt x="106260" y="-1905"/>
                      <a:pt x="259612" y="-1905"/>
                      <a:pt x="312952" y="5715"/>
                    </a:cubicBezTo>
                    <a:cubicBezTo>
                      <a:pt x="366292" y="13335"/>
                      <a:pt x="380580" y="100012"/>
                      <a:pt x="327240" y="108585"/>
                    </a:cubicBezTo>
                    <a:cubicBezTo>
                      <a:pt x="241515" y="121920"/>
                      <a:pt x="123405" y="100965"/>
                      <a:pt x="33870" y="107632"/>
                    </a:cubicBezTo>
                    <a:cubicBezTo>
                      <a:pt x="-13755" y="97155"/>
                      <a:pt x="-14708" y="16192"/>
                      <a:pt x="53873" y="5715"/>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347" name="Google Shape;1102;p3">
                <a:extLst>
                  <a:ext uri="{FF2B5EF4-FFF2-40B4-BE49-F238E27FC236}">
                    <a16:creationId xmlns:a16="http://schemas.microsoft.com/office/drawing/2014/main" id="{7E1AAB56-F705-44D1-B1C7-7962CDE9BA5A}"/>
                  </a:ext>
                </a:extLst>
              </p:cNvPr>
              <p:cNvSpPr/>
              <p:nvPr/>
            </p:nvSpPr>
            <p:spPr>
              <a:xfrm>
                <a:off x="3577162" y="6657815"/>
                <a:ext cx="730456" cy="143592"/>
              </a:xfrm>
              <a:custGeom>
                <a:avLst/>
                <a:gdLst/>
                <a:ahLst/>
                <a:cxnLst/>
                <a:rect l="l" t="t" r="r" b="b"/>
                <a:pathLst>
                  <a:path w="730456" h="143592" extrusionOk="0">
                    <a:moveTo>
                      <a:pt x="728772" y="0"/>
                    </a:moveTo>
                    <a:cubicBezTo>
                      <a:pt x="733535" y="60960"/>
                      <a:pt x="732582" y="117158"/>
                      <a:pt x="664955" y="136208"/>
                    </a:cubicBezTo>
                    <a:cubicBezTo>
                      <a:pt x="478265" y="125730"/>
                      <a:pt x="265857" y="155258"/>
                      <a:pt x="82977" y="138113"/>
                    </a:cubicBezTo>
                    <a:cubicBezTo>
                      <a:pt x="4872" y="130493"/>
                      <a:pt x="-3700" y="66675"/>
                      <a:pt x="1062" y="0"/>
                    </a:cubicBezTo>
                    <a:lnTo>
                      <a:pt x="728772" y="0"/>
                    </a:ln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348" name="Google Shape;1103;p3">
                <a:extLst>
                  <a:ext uri="{FF2B5EF4-FFF2-40B4-BE49-F238E27FC236}">
                    <a16:creationId xmlns:a16="http://schemas.microsoft.com/office/drawing/2014/main" id="{DA425DC8-B124-F75D-7AA6-05854F046553}"/>
                  </a:ext>
                </a:extLst>
              </p:cNvPr>
              <p:cNvSpPr/>
              <p:nvPr/>
            </p:nvSpPr>
            <p:spPr>
              <a:xfrm>
                <a:off x="3716337" y="6899750"/>
                <a:ext cx="452437" cy="160847"/>
              </a:xfrm>
              <a:custGeom>
                <a:avLst/>
                <a:gdLst/>
                <a:ahLst/>
                <a:cxnLst/>
                <a:rect l="l" t="t" r="r" b="b"/>
                <a:pathLst>
                  <a:path w="452437" h="160847" extrusionOk="0">
                    <a:moveTo>
                      <a:pt x="452438" y="0"/>
                    </a:moveTo>
                    <a:cubicBezTo>
                      <a:pt x="448628" y="170498"/>
                      <a:pt x="284797" y="166688"/>
                      <a:pt x="153353" y="157163"/>
                    </a:cubicBezTo>
                    <a:cubicBezTo>
                      <a:pt x="21908" y="147638"/>
                      <a:pt x="4763" y="92393"/>
                      <a:pt x="0" y="0"/>
                    </a:cubicBezTo>
                    <a:lnTo>
                      <a:pt x="452438" y="0"/>
                    </a:ln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349" name="Google Shape;1104;p3">
                <a:extLst>
                  <a:ext uri="{FF2B5EF4-FFF2-40B4-BE49-F238E27FC236}">
                    <a16:creationId xmlns:a16="http://schemas.microsoft.com/office/drawing/2014/main" id="{3265724B-F8EE-921F-65FE-585D7BA2A320}"/>
                  </a:ext>
                </a:extLst>
              </p:cNvPr>
              <p:cNvSpPr/>
              <p:nvPr/>
            </p:nvSpPr>
            <p:spPr>
              <a:xfrm>
                <a:off x="2464751" y="3927950"/>
                <a:ext cx="1290578" cy="909637"/>
              </a:xfrm>
              <a:custGeom>
                <a:avLst/>
                <a:gdLst/>
                <a:ahLst/>
                <a:cxnLst/>
                <a:rect l="l" t="t" r="r" b="b"/>
                <a:pathLst>
                  <a:path w="1290578" h="909637" extrusionOk="0">
                    <a:moveTo>
                      <a:pt x="903923" y="0"/>
                    </a:moveTo>
                    <a:lnTo>
                      <a:pt x="903923" y="317183"/>
                    </a:lnTo>
                    <a:cubicBezTo>
                      <a:pt x="903923" y="321945"/>
                      <a:pt x="921068" y="341947"/>
                      <a:pt x="927735" y="345758"/>
                    </a:cubicBezTo>
                    <a:cubicBezTo>
                      <a:pt x="974407" y="372428"/>
                      <a:pt x="997268" y="328613"/>
                      <a:pt x="1033463" y="308610"/>
                    </a:cubicBezTo>
                    <a:cubicBezTo>
                      <a:pt x="1200150" y="216218"/>
                      <a:pt x="1368743" y="412433"/>
                      <a:pt x="1251585" y="559118"/>
                    </a:cubicBezTo>
                    <a:cubicBezTo>
                      <a:pt x="1202055" y="621030"/>
                      <a:pt x="1114425" y="641033"/>
                      <a:pt x="1042988" y="604838"/>
                    </a:cubicBezTo>
                    <a:cubicBezTo>
                      <a:pt x="971550" y="568643"/>
                      <a:pt x="978218" y="528638"/>
                      <a:pt x="931545" y="560070"/>
                    </a:cubicBezTo>
                    <a:cubicBezTo>
                      <a:pt x="884873" y="591503"/>
                      <a:pt x="904875" y="587693"/>
                      <a:pt x="904875" y="592455"/>
                    </a:cubicBezTo>
                    <a:lnTo>
                      <a:pt x="904875" y="909638"/>
                    </a:lnTo>
                    <a:lnTo>
                      <a:pt x="711518" y="909638"/>
                    </a:lnTo>
                    <a:lnTo>
                      <a:pt x="704850" y="896303"/>
                    </a:lnTo>
                    <a:cubicBezTo>
                      <a:pt x="802005" y="654368"/>
                      <a:pt x="533400" y="424815"/>
                      <a:pt x="306705" y="563880"/>
                    </a:cubicBezTo>
                    <a:cubicBezTo>
                      <a:pt x="186690" y="637223"/>
                      <a:pt x="150495" y="780098"/>
                      <a:pt x="197168" y="909638"/>
                    </a:cubicBezTo>
                    <a:lnTo>
                      <a:pt x="0" y="909638"/>
                    </a:lnTo>
                    <a:cubicBezTo>
                      <a:pt x="14288" y="425768"/>
                      <a:pt x="424815" y="25718"/>
                      <a:pt x="904875" y="0"/>
                    </a:cubicBez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grpSp>
      <p:grpSp>
        <p:nvGrpSpPr>
          <p:cNvPr id="350" name="Google Shape;1049;p3">
            <a:extLst>
              <a:ext uri="{FF2B5EF4-FFF2-40B4-BE49-F238E27FC236}">
                <a16:creationId xmlns:a16="http://schemas.microsoft.com/office/drawing/2014/main" id="{523BE641-CDED-FC15-0115-B1E58E4FB891}"/>
              </a:ext>
            </a:extLst>
          </p:cNvPr>
          <p:cNvGrpSpPr/>
          <p:nvPr/>
        </p:nvGrpSpPr>
        <p:grpSpPr>
          <a:xfrm>
            <a:off x="4744379" y="4498691"/>
            <a:ext cx="1786282" cy="1256967"/>
            <a:chOff x="503917" y="3385457"/>
            <a:chExt cx="1786282" cy="1256967"/>
          </a:xfrm>
        </p:grpSpPr>
        <p:sp>
          <p:nvSpPr>
            <p:cNvPr id="351" name="Google Shape;1050;p3">
              <a:extLst>
                <a:ext uri="{FF2B5EF4-FFF2-40B4-BE49-F238E27FC236}">
                  <a16:creationId xmlns:a16="http://schemas.microsoft.com/office/drawing/2014/main" id="{8F5BD155-8E81-BDDC-0F80-B0C01DB6D02C}"/>
                </a:ext>
              </a:extLst>
            </p:cNvPr>
            <p:cNvSpPr/>
            <p:nvPr/>
          </p:nvSpPr>
          <p:spPr>
            <a:xfrm>
              <a:off x="939858" y="3385457"/>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352" name="Google Shape;1051;p3">
              <a:extLst>
                <a:ext uri="{FF2B5EF4-FFF2-40B4-BE49-F238E27FC236}">
                  <a16:creationId xmlns:a16="http://schemas.microsoft.com/office/drawing/2014/main" id="{9227B3D6-89EC-2C40-2322-342DBF4FED6F}"/>
                </a:ext>
              </a:extLst>
            </p:cNvPr>
            <p:cNvSpPr txBox="1"/>
            <p:nvPr/>
          </p:nvSpPr>
          <p:spPr>
            <a:xfrm>
              <a:off x="503917" y="4334647"/>
              <a:ext cx="1786282"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GB" sz="1400" b="0" i="0" u="none" strike="noStrike" cap="none" noProof="0" dirty="0">
                  <a:solidFill>
                    <a:srgbClr val="FF9300"/>
                  </a:solidFill>
                  <a:latin typeface="Calibri" panose="020F0502020204030204" pitchFamily="34" charset="0"/>
                  <a:ea typeface="Calibri"/>
                  <a:cs typeface="Calibri" panose="020F0502020204030204" pitchFamily="34" charset="0"/>
                  <a:sym typeface="Calibri"/>
                </a:rPr>
                <a:t>MULTIDISCIPLINARITY</a:t>
              </a: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nvGrpSpPr>
            <p:cNvPr id="353" name="Google Shape;1052;p3">
              <a:extLst>
                <a:ext uri="{FF2B5EF4-FFF2-40B4-BE49-F238E27FC236}">
                  <a16:creationId xmlns:a16="http://schemas.microsoft.com/office/drawing/2014/main" id="{C0B95AA9-EC4B-63F8-3897-216AD36B0EFF}"/>
                </a:ext>
              </a:extLst>
            </p:cNvPr>
            <p:cNvGrpSpPr/>
            <p:nvPr/>
          </p:nvGrpSpPr>
          <p:grpSpPr>
            <a:xfrm>
              <a:off x="1061360" y="3476175"/>
              <a:ext cx="663353" cy="663353"/>
              <a:chOff x="3907180" y="2351193"/>
              <a:chExt cx="889771" cy="889771"/>
            </a:xfrm>
          </p:grpSpPr>
          <p:sp>
            <p:nvSpPr>
              <p:cNvPr id="354" name="Google Shape;1053;p3">
                <a:extLst>
                  <a:ext uri="{FF2B5EF4-FFF2-40B4-BE49-F238E27FC236}">
                    <a16:creationId xmlns:a16="http://schemas.microsoft.com/office/drawing/2014/main" id="{241CDE00-7BD2-3AAC-6FA8-75A48A4138AF}"/>
                  </a:ext>
                </a:extLst>
              </p:cNvPr>
              <p:cNvSpPr/>
              <p:nvPr/>
            </p:nvSpPr>
            <p:spPr>
              <a:xfrm>
                <a:off x="4263992" y="2615866"/>
                <a:ext cx="177051" cy="177051"/>
              </a:xfrm>
              <a:custGeom>
                <a:avLst/>
                <a:gdLst/>
                <a:ahLst/>
                <a:cxnLst/>
                <a:rect l="l" t="t" r="r" b="b"/>
                <a:pathLst>
                  <a:path w="177051" h="177051" extrusionOk="0">
                    <a:moveTo>
                      <a:pt x="177051" y="93043"/>
                    </a:moveTo>
                    <a:lnTo>
                      <a:pt x="161694" y="100269"/>
                    </a:lnTo>
                    <a:cubicBezTo>
                      <a:pt x="158081" y="102076"/>
                      <a:pt x="155371" y="105689"/>
                      <a:pt x="154468" y="109302"/>
                    </a:cubicBezTo>
                    <a:cubicBezTo>
                      <a:pt x="153565" y="112915"/>
                      <a:pt x="151758" y="116529"/>
                      <a:pt x="149951" y="120142"/>
                    </a:cubicBezTo>
                    <a:cubicBezTo>
                      <a:pt x="148145" y="123755"/>
                      <a:pt x="148145" y="127369"/>
                      <a:pt x="149048" y="131885"/>
                    </a:cubicBezTo>
                    <a:lnTo>
                      <a:pt x="154468" y="148145"/>
                    </a:lnTo>
                    <a:cubicBezTo>
                      <a:pt x="152661" y="149952"/>
                      <a:pt x="149951" y="152662"/>
                      <a:pt x="148145" y="154468"/>
                    </a:cubicBezTo>
                    <a:lnTo>
                      <a:pt x="131885" y="149048"/>
                    </a:lnTo>
                    <a:cubicBezTo>
                      <a:pt x="128272" y="148145"/>
                      <a:pt x="123755" y="148145"/>
                      <a:pt x="120142" y="149952"/>
                    </a:cubicBezTo>
                    <a:cubicBezTo>
                      <a:pt x="116528" y="151758"/>
                      <a:pt x="112915" y="153565"/>
                      <a:pt x="109302" y="154468"/>
                    </a:cubicBezTo>
                    <a:cubicBezTo>
                      <a:pt x="105689" y="155371"/>
                      <a:pt x="102075" y="158081"/>
                      <a:pt x="100269" y="161695"/>
                    </a:cubicBezTo>
                    <a:lnTo>
                      <a:pt x="93042" y="177051"/>
                    </a:lnTo>
                    <a:lnTo>
                      <a:pt x="84009" y="177051"/>
                    </a:lnTo>
                    <a:lnTo>
                      <a:pt x="76782" y="161695"/>
                    </a:lnTo>
                    <a:cubicBezTo>
                      <a:pt x="74976" y="158081"/>
                      <a:pt x="71362" y="155371"/>
                      <a:pt x="67749" y="154468"/>
                    </a:cubicBezTo>
                    <a:cubicBezTo>
                      <a:pt x="64136" y="153565"/>
                      <a:pt x="60523" y="151758"/>
                      <a:pt x="56909" y="149952"/>
                    </a:cubicBezTo>
                    <a:cubicBezTo>
                      <a:pt x="53296" y="148145"/>
                      <a:pt x="49683" y="148145"/>
                      <a:pt x="45166" y="149048"/>
                    </a:cubicBezTo>
                    <a:lnTo>
                      <a:pt x="28906" y="154468"/>
                    </a:lnTo>
                    <a:cubicBezTo>
                      <a:pt x="27100" y="152662"/>
                      <a:pt x="24390" y="149952"/>
                      <a:pt x="22583" y="148145"/>
                    </a:cubicBezTo>
                    <a:lnTo>
                      <a:pt x="28003" y="131885"/>
                    </a:lnTo>
                    <a:cubicBezTo>
                      <a:pt x="28906" y="128272"/>
                      <a:pt x="28906" y="123755"/>
                      <a:pt x="27100" y="120142"/>
                    </a:cubicBezTo>
                    <a:cubicBezTo>
                      <a:pt x="25293" y="116529"/>
                      <a:pt x="23486" y="112915"/>
                      <a:pt x="22583" y="109302"/>
                    </a:cubicBezTo>
                    <a:cubicBezTo>
                      <a:pt x="21680" y="105689"/>
                      <a:pt x="18970" y="102076"/>
                      <a:pt x="15356" y="100269"/>
                    </a:cubicBezTo>
                    <a:lnTo>
                      <a:pt x="0" y="93043"/>
                    </a:lnTo>
                    <a:lnTo>
                      <a:pt x="0" y="84009"/>
                    </a:lnTo>
                    <a:lnTo>
                      <a:pt x="15356" y="76782"/>
                    </a:lnTo>
                    <a:cubicBezTo>
                      <a:pt x="18970" y="74976"/>
                      <a:pt x="21680" y="71363"/>
                      <a:pt x="22583" y="67749"/>
                    </a:cubicBezTo>
                    <a:cubicBezTo>
                      <a:pt x="23486" y="64136"/>
                      <a:pt x="25293" y="60523"/>
                      <a:pt x="27100" y="56910"/>
                    </a:cubicBezTo>
                    <a:cubicBezTo>
                      <a:pt x="28906" y="53296"/>
                      <a:pt x="28906" y="49683"/>
                      <a:pt x="28003" y="45166"/>
                    </a:cubicBezTo>
                    <a:lnTo>
                      <a:pt x="22583" y="28906"/>
                    </a:lnTo>
                    <a:cubicBezTo>
                      <a:pt x="24390" y="27100"/>
                      <a:pt x="27100" y="24390"/>
                      <a:pt x="28906" y="22583"/>
                    </a:cubicBezTo>
                    <a:lnTo>
                      <a:pt x="45166" y="28003"/>
                    </a:lnTo>
                    <a:cubicBezTo>
                      <a:pt x="48779" y="28906"/>
                      <a:pt x="53296" y="28906"/>
                      <a:pt x="56909" y="27100"/>
                    </a:cubicBezTo>
                    <a:cubicBezTo>
                      <a:pt x="60523" y="25293"/>
                      <a:pt x="64136" y="23487"/>
                      <a:pt x="67749" y="22583"/>
                    </a:cubicBezTo>
                    <a:cubicBezTo>
                      <a:pt x="71362" y="21680"/>
                      <a:pt x="74976" y="18970"/>
                      <a:pt x="76782" y="15357"/>
                    </a:cubicBezTo>
                    <a:lnTo>
                      <a:pt x="84009" y="0"/>
                    </a:lnTo>
                    <a:lnTo>
                      <a:pt x="93042" y="0"/>
                    </a:lnTo>
                    <a:lnTo>
                      <a:pt x="100269" y="15357"/>
                    </a:lnTo>
                    <a:cubicBezTo>
                      <a:pt x="102075" y="18970"/>
                      <a:pt x="105689" y="21680"/>
                      <a:pt x="109302" y="22583"/>
                    </a:cubicBezTo>
                    <a:cubicBezTo>
                      <a:pt x="112915" y="23487"/>
                      <a:pt x="116528" y="25293"/>
                      <a:pt x="120142" y="27100"/>
                    </a:cubicBezTo>
                    <a:cubicBezTo>
                      <a:pt x="123755" y="28906"/>
                      <a:pt x="127368" y="28906"/>
                      <a:pt x="131885" y="28003"/>
                    </a:cubicBezTo>
                    <a:lnTo>
                      <a:pt x="148145" y="22583"/>
                    </a:lnTo>
                    <a:cubicBezTo>
                      <a:pt x="149951" y="24390"/>
                      <a:pt x="152661" y="27100"/>
                      <a:pt x="154468" y="28906"/>
                    </a:cubicBezTo>
                    <a:lnTo>
                      <a:pt x="149048" y="45166"/>
                    </a:lnTo>
                    <a:cubicBezTo>
                      <a:pt x="148145" y="48780"/>
                      <a:pt x="148145" y="53296"/>
                      <a:pt x="149951" y="56910"/>
                    </a:cubicBezTo>
                    <a:cubicBezTo>
                      <a:pt x="151758" y="60523"/>
                      <a:pt x="153565" y="64136"/>
                      <a:pt x="154468" y="67749"/>
                    </a:cubicBezTo>
                    <a:cubicBezTo>
                      <a:pt x="155371" y="71363"/>
                      <a:pt x="158081" y="74976"/>
                      <a:pt x="161694" y="76782"/>
                    </a:cubicBezTo>
                    <a:lnTo>
                      <a:pt x="177051" y="84009"/>
                    </a:lnTo>
                    <a:lnTo>
                      <a:pt x="177051" y="93043"/>
                    </a:lnTo>
                    <a:lnTo>
                      <a:pt x="177051" y="93043"/>
                    </a:ln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grpSp>
            <p:nvGrpSpPr>
              <p:cNvPr id="355" name="Google Shape;1054;p3">
                <a:extLst>
                  <a:ext uri="{FF2B5EF4-FFF2-40B4-BE49-F238E27FC236}">
                    <a16:creationId xmlns:a16="http://schemas.microsoft.com/office/drawing/2014/main" id="{DAE38EE6-8E40-0E33-DEAE-692B032273DC}"/>
                  </a:ext>
                </a:extLst>
              </p:cNvPr>
              <p:cNvGrpSpPr/>
              <p:nvPr/>
            </p:nvGrpSpPr>
            <p:grpSpPr>
              <a:xfrm>
                <a:off x="3907180" y="2351193"/>
                <a:ext cx="889771" cy="889771"/>
                <a:chOff x="3907180" y="2351193"/>
                <a:chExt cx="889771" cy="889771"/>
              </a:xfrm>
            </p:grpSpPr>
            <p:grpSp>
              <p:nvGrpSpPr>
                <p:cNvPr id="356" name="Google Shape;1055;p3">
                  <a:extLst>
                    <a:ext uri="{FF2B5EF4-FFF2-40B4-BE49-F238E27FC236}">
                      <a16:creationId xmlns:a16="http://schemas.microsoft.com/office/drawing/2014/main" id="{83163A84-329D-03B8-4597-FE825E92BD73}"/>
                    </a:ext>
                  </a:extLst>
                </p:cNvPr>
                <p:cNvGrpSpPr/>
                <p:nvPr/>
              </p:nvGrpSpPr>
              <p:grpSpPr>
                <a:xfrm>
                  <a:off x="3907180" y="2351193"/>
                  <a:ext cx="889771" cy="889771"/>
                  <a:chOff x="3907180" y="2351193"/>
                  <a:chExt cx="889771" cy="889771"/>
                </a:xfrm>
              </p:grpSpPr>
              <p:sp>
                <p:nvSpPr>
                  <p:cNvPr id="358" name="Google Shape;1056;p3">
                    <a:extLst>
                      <a:ext uri="{FF2B5EF4-FFF2-40B4-BE49-F238E27FC236}">
                        <a16:creationId xmlns:a16="http://schemas.microsoft.com/office/drawing/2014/main" id="{D8CBDD39-CE0A-EB95-0B64-417DBAA5CB82}"/>
                      </a:ext>
                    </a:extLst>
                  </p:cNvPr>
                  <p:cNvSpPr/>
                  <p:nvPr/>
                </p:nvSpPr>
                <p:spPr>
                  <a:xfrm>
                    <a:off x="4263088" y="2943656"/>
                    <a:ext cx="160962" cy="294598"/>
                  </a:xfrm>
                  <a:custGeom>
                    <a:avLst/>
                    <a:gdLst/>
                    <a:ahLst/>
                    <a:cxnLst/>
                    <a:rect l="l" t="t" r="r" b="b"/>
                    <a:pathLst>
                      <a:path w="160962" h="294598" extrusionOk="0">
                        <a:moveTo>
                          <a:pt x="130982" y="66059"/>
                        </a:moveTo>
                        <a:cubicBezTo>
                          <a:pt x="133692" y="56122"/>
                          <a:pt x="134595" y="46185"/>
                          <a:pt x="130982" y="36249"/>
                        </a:cubicBezTo>
                        <a:cubicBezTo>
                          <a:pt x="125562" y="19086"/>
                          <a:pt x="112012" y="6439"/>
                          <a:pt x="94849" y="1923"/>
                        </a:cubicBezTo>
                        <a:cubicBezTo>
                          <a:pt x="78589" y="-2594"/>
                          <a:pt x="61426" y="1019"/>
                          <a:pt x="48779" y="10956"/>
                        </a:cubicBezTo>
                        <a:cubicBezTo>
                          <a:pt x="36133" y="19989"/>
                          <a:pt x="29810" y="34442"/>
                          <a:pt x="29810" y="49799"/>
                        </a:cubicBezTo>
                        <a:cubicBezTo>
                          <a:pt x="29810" y="55219"/>
                          <a:pt x="30713" y="59735"/>
                          <a:pt x="32520" y="65155"/>
                        </a:cubicBezTo>
                        <a:cubicBezTo>
                          <a:pt x="13550" y="70575"/>
                          <a:pt x="903" y="86835"/>
                          <a:pt x="0" y="106708"/>
                        </a:cubicBezTo>
                        <a:lnTo>
                          <a:pt x="0" y="191620"/>
                        </a:lnTo>
                        <a:cubicBezTo>
                          <a:pt x="0" y="199750"/>
                          <a:pt x="6323" y="206074"/>
                          <a:pt x="14453" y="206074"/>
                        </a:cubicBezTo>
                        <a:cubicBezTo>
                          <a:pt x="14453" y="206074"/>
                          <a:pt x="14453" y="206074"/>
                          <a:pt x="14453" y="206074"/>
                        </a:cubicBezTo>
                        <a:lnTo>
                          <a:pt x="28906" y="206074"/>
                        </a:lnTo>
                        <a:lnTo>
                          <a:pt x="28906" y="280146"/>
                        </a:lnTo>
                        <a:cubicBezTo>
                          <a:pt x="28906" y="288276"/>
                          <a:pt x="35230" y="294599"/>
                          <a:pt x="43359" y="294599"/>
                        </a:cubicBezTo>
                        <a:cubicBezTo>
                          <a:pt x="43359" y="294599"/>
                          <a:pt x="43359" y="294599"/>
                          <a:pt x="43359" y="294599"/>
                        </a:cubicBezTo>
                        <a:lnTo>
                          <a:pt x="117432" y="294599"/>
                        </a:lnTo>
                        <a:cubicBezTo>
                          <a:pt x="125562" y="294599"/>
                          <a:pt x="131885" y="288276"/>
                          <a:pt x="131885" y="280146"/>
                        </a:cubicBezTo>
                        <a:cubicBezTo>
                          <a:pt x="131885" y="280146"/>
                          <a:pt x="131885" y="280146"/>
                          <a:pt x="131885" y="280146"/>
                        </a:cubicBezTo>
                        <a:lnTo>
                          <a:pt x="131885" y="206074"/>
                        </a:lnTo>
                        <a:lnTo>
                          <a:pt x="146338" y="206074"/>
                        </a:lnTo>
                        <a:cubicBezTo>
                          <a:pt x="154468" y="206074"/>
                          <a:pt x="160791" y="199750"/>
                          <a:pt x="160791" y="191620"/>
                        </a:cubicBezTo>
                        <a:cubicBezTo>
                          <a:pt x="160791" y="191620"/>
                          <a:pt x="160791" y="191620"/>
                          <a:pt x="160791" y="191620"/>
                        </a:cubicBezTo>
                        <a:lnTo>
                          <a:pt x="160791" y="106708"/>
                        </a:lnTo>
                        <a:cubicBezTo>
                          <a:pt x="162598" y="88642"/>
                          <a:pt x="149951" y="71478"/>
                          <a:pt x="130982" y="66059"/>
                        </a:cubicBezTo>
                        <a:close/>
                        <a:moveTo>
                          <a:pt x="133692" y="178070"/>
                        </a:moveTo>
                        <a:lnTo>
                          <a:pt x="119239" y="178070"/>
                        </a:lnTo>
                        <a:cubicBezTo>
                          <a:pt x="111109" y="178070"/>
                          <a:pt x="104785" y="184394"/>
                          <a:pt x="104785" y="192524"/>
                        </a:cubicBezTo>
                        <a:cubicBezTo>
                          <a:pt x="104785" y="192524"/>
                          <a:pt x="104785" y="192524"/>
                          <a:pt x="104785" y="192524"/>
                        </a:cubicBezTo>
                        <a:lnTo>
                          <a:pt x="104785" y="266596"/>
                        </a:lnTo>
                        <a:lnTo>
                          <a:pt x="59619" y="266596"/>
                        </a:lnTo>
                        <a:lnTo>
                          <a:pt x="59619" y="192524"/>
                        </a:lnTo>
                        <a:cubicBezTo>
                          <a:pt x="59619" y="184394"/>
                          <a:pt x="53296" y="178070"/>
                          <a:pt x="45166" y="178070"/>
                        </a:cubicBezTo>
                        <a:cubicBezTo>
                          <a:pt x="45166" y="178070"/>
                          <a:pt x="45166" y="178070"/>
                          <a:pt x="45166" y="178070"/>
                        </a:cubicBezTo>
                        <a:lnTo>
                          <a:pt x="30713" y="178070"/>
                        </a:lnTo>
                        <a:lnTo>
                          <a:pt x="30713" y="107611"/>
                        </a:lnTo>
                        <a:cubicBezTo>
                          <a:pt x="30713" y="99482"/>
                          <a:pt x="37940" y="94061"/>
                          <a:pt x="45166" y="94061"/>
                        </a:cubicBezTo>
                        <a:lnTo>
                          <a:pt x="60523" y="94061"/>
                        </a:lnTo>
                        <a:cubicBezTo>
                          <a:pt x="68652" y="94061"/>
                          <a:pt x="74976" y="87738"/>
                          <a:pt x="74976" y="79608"/>
                        </a:cubicBezTo>
                        <a:cubicBezTo>
                          <a:pt x="74976" y="75092"/>
                          <a:pt x="72266" y="70575"/>
                          <a:pt x="68652" y="67865"/>
                        </a:cubicBezTo>
                        <a:cubicBezTo>
                          <a:pt x="59619" y="61542"/>
                          <a:pt x="56909" y="49799"/>
                          <a:pt x="63233" y="40766"/>
                        </a:cubicBezTo>
                        <a:cubicBezTo>
                          <a:pt x="64136" y="38959"/>
                          <a:pt x="65942" y="37152"/>
                          <a:pt x="67749" y="36249"/>
                        </a:cubicBezTo>
                        <a:cubicBezTo>
                          <a:pt x="74072" y="31733"/>
                          <a:pt x="81299" y="29926"/>
                          <a:pt x="88526" y="32636"/>
                        </a:cubicBezTo>
                        <a:cubicBezTo>
                          <a:pt x="95752" y="34442"/>
                          <a:pt x="101172" y="39862"/>
                          <a:pt x="103882" y="46185"/>
                        </a:cubicBezTo>
                        <a:cubicBezTo>
                          <a:pt x="106592" y="54316"/>
                          <a:pt x="102979" y="63349"/>
                          <a:pt x="95752" y="68769"/>
                        </a:cubicBezTo>
                        <a:cubicBezTo>
                          <a:pt x="89429" y="73285"/>
                          <a:pt x="87622" y="83221"/>
                          <a:pt x="92139" y="89545"/>
                        </a:cubicBezTo>
                        <a:cubicBezTo>
                          <a:pt x="94849" y="93158"/>
                          <a:pt x="99365" y="95868"/>
                          <a:pt x="103882" y="95868"/>
                        </a:cubicBezTo>
                        <a:lnTo>
                          <a:pt x="119239" y="95868"/>
                        </a:lnTo>
                        <a:cubicBezTo>
                          <a:pt x="127368" y="95868"/>
                          <a:pt x="133692" y="101288"/>
                          <a:pt x="133692" y="109418"/>
                        </a:cubicBezTo>
                        <a:lnTo>
                          <a:pt x="133692" y="178070"/>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359" name="Google Shape;1057;p3">
                    <a:extLst>
                      <a:ext uri="{FF2B5EF4-FFF2-40B4-BE49-F238E27FC236}">
                        <a16:creationId xmlns:a16="http://schemas.microsoft.com/office/drawing/2014/main" id="{104DCB0C-3A4E-C783-3A19-D3315440DA22}"/>
                      </a:ext>
                    </a:extLst>
                  </p:cNvPr>
                  <p:cNvSpPr/>
                  <p:nvPr/>
                </p:nvSpPr>
                <p:spPr>
                  <a:xfrm>
                    <a:off x="3907180" y="3003330"/>
                    <a:ext cx="267383" cy="237634"/>
                  </a:xfrm>
                  <a:custGeom>
                    <a:avLst/>
                    <a:gdLst/>
                    <a:ahLst/>
                    <a:cxnLst/>
                    <a:rect l="l" t="t" r="r" b="b"/>
                    <a:pathLst>
                      <a:path w="267383" h="237634" extrusionOk="0">
                        <a:moveTo>
                          <a:pt x="267383" y="14514"/>
                        </a:moveTo>
                        <a:cubicBezTo>
                          <a:pt x="267383" y="6385"/>
                          <a:pt x="261060" y="61"/>
                          <a:pt x="252930" y="61"/>
                        </a:cubicBezTo>
                        <a:cubicBezTo>
                          <a:pt x="204151" y="-842"/>
                          <a:pt x="171631" y="8191"/>
                          <a:pt x="149951" y="29871"/>
                        </a:cubicBezTo>
                        <a:cubicBezTo>
                          <a:pt x="143628" y="36194"/>
                          <a:pt x="138208" y="43421"/>
                          <a:pt x="133692" y="51551"/>
                        </a:cubicBezTo>
                        <a:cubicBezTo>
                          <a:pt x="129175" y="43421"/>
                          <a:pt x="124658" y="36194"/>
                          <a:pt x="117432" y="29871"/>
                        </a:cubicBezTo>
                        <a:cubicBezTo>
                          <a:pt x="95752" y="9095"/>
                          <a:pt x="63233" y="-842"/>
                          <a:pt x="14453" y="61"/>
                        </a:cubicBezTo>
                        <a:cubicBezTo>
                          <a:pt x="6323" y="61"/>
                          <a:pt x="0" y="6385"/>
                          <a:pt x="0" y="14514"/>
                        </a:cubicBezTo>
                        <a:cubicBezTo>
                          <a:pt x="0" y="65101"/>
                          <a:pt x="9033" y="96717"/>
                          <a:pt x="30713" y="118396"/>
                        </a:cubicBezTo>
                        <a:cubicBezTo>
                          <a:pt x="49683" y="137366"/>
                          <a:pt x="77686" y="146400"/>
                          <a:pt x="118335" y="148206"/>
                        </a:cubicBezTo>
                        <a:lnTo>
                          <a:pt x="118335" y="237635"/>
                        </a:lnTo>
                        <a:lnTo>
                          <a:pt x="148145" y="237635"/>
                        </a:lnTo>
                        <a:lnTo>
                          <a:pt x="148145" y="148206"/>
                        </a:lnTo>
                        <a:cubicBezTo>
                          <a:pt x="188794" y="147303"/>
                          <a:pt x="216797" y="137366"/>
                          <a:pt x="235767" y="118396"/>
                        </a:cubicBezTo>
                        <a:cubicBezTo>
                          <a:pt x="258350" y="97620"/>
                          <a:pt x="267383" y="65101"/>
                          <a:pt x="267383" y="14514"/>
                        </a:cubicBezTo>
                        <a:close/>
                        <a:moveTo>
                          <a:pt x="51489" y="97620"/>
                        </a:moveTo>
                        <a:cubicBezTo>
                          <a:pt x="37939" y="84070"/>
                          <a:pt x="30713" y="62391"/>
                          <a:pt x="29810" y="29871"/>
                        </a:cubicBezTo>
                        <a:cubicBezTo>
                          <a:pt x="61426" y="30774"/>
                          <a:pt x="83106" y="38001"/>
                          <a:pt x="96655" y="50647"/>
                        </a:cubicBezTo>
                        <a:lnTo>
                          <a:pt x="96655" y="50647"/>
                        </a:lnTo>
                        <a:cubicBezTo>
                          <a:pt x="110205" y="64197"/>
                          <a:pt x="117432" y="85877"/>
                          <a:pt x="118335" y="118396"/>
                        </a:cubicBezTo>
                        <a:cubicBezTo>
                          <a:pt x="86719" y="117493"/>
                          <a:pt x="65039" y="111170"/>
                          <a:pt x="51489" y="97620"/>
                        </a:cubicBezTo>
                        <a:close/>
                        <a:moveTo>
                          <a:pt x="149048" y="118396"/>
                        </a:moveTo>
                        <a:cubicBezTo>
                          <a:pt x="149951" y="85877"/>
                          <a:pt x="157178" y="64197"/>
                          <a:pt x="170728" y="50647"/>
                        </a:cubicBezTo>
                        <a:lnTo>
                          <a:pt x="170728" y="50647"/>
                        </a:lnTo>
                        <a:cubicBezTo>
                          <a:pt x="184278" y="37097"/>
                          <a:pt x="205957" y="30774"/>
                          <a:pt x="237574" y="29871"/>
                        </a:cubicBezTo>
                        <a:cubicBezTo>
                          <a:pt x="236670" y="62391"/>
                          <a:pt x="229444" y="84070"/>
                          <a:pt x="215894" y="97620"/>
                        </a:cubicBezTo>
                        <a:cubicBezTo>
                          <a:pt x="202344" y="111170"/>
                          <a:pt x="180664" y="117493"/>
                          <a:pt x="149048" y="11839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360" name="Google Shape;1058;p3">
                    <a:extLst>
                      <a:ext uri="{FF2B5EF4-FFF2-40B4-BE49-F238E27FC236}">
                        <a16:creationId xmlns:a16="http://schemas.microsoft.com/office/drawing/2014/main" id="{441ABC4F-02B7-0705-37EF-A665D7E2C3A7}"/>
                      </a:ext>
                    </a:extLst>
                  </p:cNvPr>
                  <p:cNvSpPr/>
                  <p:nvPr/>
                </p:nvSpPr>
                <p:spPr>
                  <a:xfrm>
                    <a:off x="4308254" y="2662839"/>
                    <a:ext cx="88525" cy="88525"/>
                  </a:xfrm>
                  <a:custGeom>
                    <a:avLst/>
                    <a:gdLst/>
                    <a:ahLst/>
                    <a:cxnLst/>
                    <a:rect l="l" t="t" r="r" b="b"/>
                    <a:pathLst>
                      <a:path w="88525" h="88525" extrusionOk="0">
                        <a:moveTo>
                          <a:pt x="44263" y="0"/>
                        </a:moveTo>
                        <a:cubicBezTo>
                          <a:pt x="19873" y="0"/>
                          <a:pt x="0" y="19873"/>
                          <a:pt x="0" y="44263"/>
                        </a:cubicBezTo>
                        <a:cubicBezTo>
                          <a:pt x="0" y="68653"/>
                          <a:pt x="19873" y="88525"/>
                          <a:pt x="44263" y="88525"/>
                        </a:cubicBezTo>
                        <a:cubicBezTo>
                          <a:pt x="68652" y="88525"/>
                          <a:pt x="88526" y="68653"/>
                          <a:pt x="88526" y="44263"/>
                        </a:cubicBezTo>
                        <a:cubicBezTo>
                          <a:pt x="88526" y="19873"/>
                          <a:pt x="68652" y="0"/>
                          <a:pt x="44263" y="0"/>
                        </a:cubicBezTo>
                        <a:close/>
                        <a:moveTo>
                          <a:pt x="44263" y="58716"/>
                        </a:moveTo>
                        <a:cubicBezTo>
                          <a:pt x="36133" y="58716"/>
                          <a:pt x="29810" y="52393"/>
                          <a:pt x="29810" y="44263"/>
                        </a:cubicBezTo>
                        <a:cubicBezTo>
                          <a:pt x="29810" y="36133"/>
                          <a:pt x="36133" y="29809"/>
                          <a:pt x="44263" y="29809"/>
                        </a:cubicBezTo>
                        <a:cubicBezTo>
                          <a:pt x="52393" y="29809"/>
                          <a:pt x="58716" y="36133"/>
                          <a:pt x="58716" y="44263"/>
                        </a:cubicBezTo>
                        <a:cubicBezTo>
                          <a:pt x="58716" y="52393"/>
                          <a:pt x="52393" y="58716"/>
                          <a:pt x="44263" y="58716"/>
                        </a:cubicBezTo>
                        <a:close/>
                      </a:path>
                    </a:pathLst>
                  </a:custGeom>
                  <a:solidFill>
                    <a:srgbClr val="FF930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361" name="Google Shape;1059;p3">
                    <a:extLst>
                      <a:ext uri="{FF2B5EF4-FFF2-40B4-BE49-F238E27FC236}">
                        <a16:creationId xmlns:a16="http://schemas.microsoft.com/office/drawing/2014/main" id="{2B709170-3B59-1F0A-2888-65AB9606DCC9}"/>
                      </a:ext>
                    </a:extLst>
                  </p:cNvPr>
                  <p:cNvSpPr/>
                  <p:nvPr/>
                </p:nvSpPr>
                <p:spPr>
                  <a:xfrm>
                    <a:off x="4232375" y="2588766"/>
                    <a:ext cx="238476" cy="237573"/>
                  </a:xfrm>
                  <a:custGeom>
                    <a:avLst/>
                    <a:gdLst/>
                    <a:ahLst/>
                    <a:cxnLst/>
                    <a:rect l="l" t="t" r="r" b="b"/>
                    <a:pathLst>
                      <a:path w="238476" h="237573" extrusionOk="0">
                        <a:moveTo>
                          <a:pt x="230347" y="91236"/>
                        </a:moveTo>
                        <a:lnTo>
                          <a:pt x="212281" y="82203"/>
                        </a:lnTo>
                        <a:cubicBezTo>
                          <a:pt x="211377" y="81299"/>
                          <a:pt x="211377" y="79493"/>
                          <a:pt x="210474" y="78589"/>
                        </a:cubicBezTo>
                        <a:lnTo>
                          <a:pt x="216797" y="60523"/>
                        </a:lnTo>
                        <a:cubicBezTo>
                          <a:pt x="218604" y="56006"/>
                          <a:pt x="217701" y="50586"/>
                          <a:pt x="214087" y="46973"/>
                        </a:cubicBezTo>
                        <a:cubicBezTo>
                          <a:pt x="207764" y="38843"/>
                          <a:pt x="199634" y="30713"/>
                          <a:pt x="191504" y="24390"/>
                        </a:cubicBezTo>
                        <a:cubicBezTo>
                          <a:pt x="187891" y="21680"/>
                          <a:pt x="182471" y="20777"/>
                          <a:pt x="177954" y="21680"/>
                        </a:cubicBezTo>
                        <a:lnTo>
                          <a:pt x="159888" y="28003"/>
                        </a:lnTo>
                        <a:cubicBezTo>
                          <a:pt x="158985" y="27100"/>
                          <a:pt x="157178" y="27100"/>
                          <a:pt x="156275" y="26197"/>
                        </a:cubicBezTo>
                        <a:lnTo>
                          <a:pt x="147241" y="8130"/>
                        </a:lnTo>
                        <a:cubicBezTo>
                          <a:pt x="144531" y="2710"/>
                          <a:pt x="140015" y="0"/>
                          <a:pt x="133692" y="0"/>
                        </a:cubicBezTo>
                        <a:lnTo>
                          <a:pt x="105689" y="0"/>
                        </a:lnTo>
                        <a:cubicBezTo>
                          <a:pt x="100269" y="0"/>
                          <a:pt x="94849" y="3614"/>
                          <a:pt x="92139" y="8130"/>
                        </a:cubicBezTo>
                        <a:lnTo>
                          <a:pt x="83106" y="26197"/>
                        </a:lnTo>
                        <a:cubicBezTo>
                          <a:pt x="82202" y="27100"/>
                          <a:pt x="80396" y="27100"/>
                          <a:pt x="79492" y="28003"/>
                        </a:cubicBezTo>
                        <a:lnTo>
                          <a:pt x="61426" y="21680"/>
                        </a:lnTo>
                        <a:cubicBezTo>
                          <a:pt x="56909" y="19873"/>
                          <a:pt x="51489" y="20777"/>
                          <a:pt x="47876" y="24390"/>
                        </a:cubicBezTo>
                        <a:cubicBezTo>
                          <a:pt x="39746" y="30713"/>
                          <a:pt x="31616" y="38843"/>
                          <a:pt x="25293" y="46973"/>
                        </a:cubicBezTo>
                        <a:cubicBezTo>
                          <a:pt x="22583" y="50586"/>
                          <a:pt x="21680" y="56006"/>
                          <a:pt x="22583" y="60523"/>
                        </a:cubicBezTo>
                        <a:lnTo>
                          <a:pt x="28003" y="78589"/>
                        </a:lnTo>
                        <a:cubicBezTo>
                          <a:pt x="27100" y="79493"/>
                          <a:pt x="27100" y="81299"/>
                          <a:pt x="26196" y="82203"/>
                        </a:cubicBezTo>
                        <a:lnTo>
                          <a:pt x="8130" y="91236"/>
                        </a:lnTo>
                        <a:cubicBezTo>
                          <a:pt x="2710" y="93946"/>
                          <a:pt x="0" y="98462"/>
                          <a:pt x="0" y="104786"/>
                        </a:cubicBezTo>
                        <a:lnTo>
                          <a:pt x="0" y="132788"/>
                        </a:lnTo>
                        <a:cubicBezTo>
                          <a:pt x="0" y="138209"/>
                          <a:pt x="3613" y="143628"/>
                          <a:pt x="8130" y="146338"/>
                        </a:cubicBezTo>
                        <a:lnTo>
                          <a:pt x="26196" y="155371"/>
                        </a:lnTo>
                        <a:cubicBezTo>
                          <a:pt x="27100" y="156275"/>
                          <a:pt x="27100" y="158081"/>
                          <a:pt x="28003" y="158985"/>
                        </a:cubicBezTo>
                        <a:lnTo>
                          <a:pt x="21680" y="177051"/>
                        </a:lnTo>
                        <a:cubicBezTo>
                          <a:pt x="19873" y="181568"/>
                          <a:pt x="20776" y="186988"/>
                          <a:pt x="24390" y="190601"/>
                        </a:cubicBezTo>
                        <a:cubicBezTo>
                          <a:pt x="30713" y="198731"/>
                          <a:pt x="38843" y="206861"/>
                          <a:pt x="46973" y="213184"/>
                        </a:cubicBezTo>
                        <a:cubicBezTo>
                          <a:pt x="50586" y="215894"/>
                          <a:pt x="56006" y="216797"/>
                          <a:pt x="60523" y="215894"/>
                        </a:cubicBezTo>
                        <a:lnTo>
                          <a:pt x="78589" y="209571"/>
                        </a:lnTo>
                        <a:cubicBezTo>
                          <a:pt x="79492" y="210474"/>
                          <a:pt x="81299" y="210474"/>
                          <a:pt x="82202" y="211377"/>
                        </a:cubicBezTo>
                        <a:lnTo>
                          <a:pt x="91236" y="229444"/>
                        </a:lnTo>
                        <a:cubicBezTo>
                          <a:pt x="93945" y="234864"/>
                          <a:pt x="98462" y="237574"/>
                          <a:pt x="104785" y="237574"/>
                        </a:cubicBezTo>
                        <a:lnTo>
                          <a:pt x="132788" y="237574"/>
                        </a:lnTo>
                        <a:cubicBezTo>
                          <a:pt x="138208" y="237574"/>
                          <a:pt x="143628" y="233960"/>
                          <a:pt x="146338" y="229444"/>
                        </a:cubicBezTo>
                        <a:lnTo>
                          <a:pt x="155371" y="211377"/>
                        </a:lnTo>
                        <a:cubicBezTo>
                          <a:pt x="156275" y="210474"/>
                          <a:pt x="158081" y="210474"/>
                          <a:pt x="158985" y="209571"/>
                        </a:cubicBezTo>
                        <a:lnTo>
                          <a:pt x="177051" y="215894"/>
                        </a:lnTo>
                        <a:cubicBezTo>
                          <a:pt x="181568" y="217701"/>
                          <a:pt x="186988" y="216797"/>
                          <a:pt x="190601" y="213184"/>
                        </a:cubicBezTo>
                        <a:cubicBezTo>
                          <a:pt x="198731" y="206861"/>
                          <a:pt x="206861" y="198731"/>
                          <a:pt x="213184" y="190601"/>
                        </a:cubicBezTo>
                        <a:cubicBezTo>
                          <a:pt x="215894" y="186988"/>
                          <a:pt x="216797" y="181568"/>
                          <a:pt x="215894" y="177051"/>
                        </a:cubicBezTo>
                        <a:lnTo>
                          <a:pt x="210474" y="158985"/>
                        </a:lnTo>
                        <a:cubicBezTo>
                          <a:pt x="211377" y="158081"/>
                          <a:pt x="211377" y="156275"/>
                          <a:pt x="212281" y="155371"/>
                        </a:cubicBezTo>
                        <a:lnTo>
                          <a:pt x="230347" y="146338"/>
                        </a:lnTo>
                        <a:cubicBezTo>
                          <a:pt x="235767" y="143628"/>
                          <a:pt x="238477" y="139112"/>
                          <a:pt x="238477" y="132788"/>
                        </a:cubicBezTo>
                        <a:lnTo>
                          <a:pt x="238477" y="104786"/>
                        </a:lnTo>
                        <a:cubicBezTo>
                          <a:pt x="238477" y="98462"/>
                          <a:pt x="234864" y="93043"/>
                          <a:pt x="230347" y="91236"/>
                        </a:cubicBezTo>
                        <a:close/>
                        <a:moveTo>
                          <a:pt x="208667" y="122852"/>
                        </a:moveTo>
                        <a:lnTo>
                          <a:pt x="193311" y="130079"/>
                        </a:lnTo>
                        <a:cubicBezTo>
                          <a:pt x="189698" y="131885"/>
                          <a:pt x="186988" y="135498"/>
                          <a:pt x="186084" y="139112"/>
                        </a:cubicBezTo>
                        <a:cubicBezTo>
                          <a:pt x="185181" y="142725"/>
                          <a:pt x="183374" y="146338"/>
                          <a:pt x="181568" y="149952"/>
                        </a:cubicBezTo>
                        <a:cubicBezTo>
                          <a:pt x="179761" y="153565"/>
                          <a:pt x="179761" y="157178"/>
                          <a:pt x="180664" y="161695"/>
                        </a:cubicBezTo>
                        <a:lnTo>
                          <a:pt x="186084" y="177954"/>
                        </a:lnTo>
                        <a:cubicBezTo>
                          <a:pt x="184278" y="179761"/>
                          <a:pt x="181568" y="182471"/>
                          <a:pt x="179761" y="184278"/>
                        </a:cubicBezTo>
                        <a:lnTo>
                          <a:pt x="163501" y="178858"/>
                        </a:lnTo>
                        <a:cubicBezTo>
                          <a:pt x="159888" y="177954"/>
                          <a:pt x="155371" y="177954"/>
                          <a:pt x="151758" y="179761"/>
                        </a:cubicBezTo>
                        <a:cubicBezTo>
                          <a:pt x="148145" y="181568"/>
                          <a:pt x="144531" y="183375"/>
                          <a:pt x="140918" y="184278"/>
                        </a:cubicBezTo>
                        <a:cubicBezTo>
                          <a:pt x="137305" y="185181"/>
                          <a:pt x="133692" y="187891"/>
                          <a:pt x="131885" y="191504"/>
                        </a:cubicBezTo>
                        <a:lnTo>
                          <a:pt x="124658" y="206861"/>
                        </a:lnTo>
                        <a:lnTo>
                          <a:pt x="115625" y="206861"/>
                        </a:lnTo>
                        <a:lnTo>
                          <a:pt x="108399" y="191504"/>
                        </a:lnTo>
                        <a:cubicBezTo>
                          <a:pt x="106592" y="187891"/>
                          <a:pt x="102979" y="185181"/>
                          <a:pt x="99365" y="184278"/>
                        </a:cubicBezTo>
                        <a:cubicBezTo>
                          <a:pt x="95752" y="183375"/>
                          <a:pt x="92139" y="181568"/>
                          <a:pt x="88526" y="179761"/>
                        </a:cubicBezTo>
                        <a:cubicBezTo>
                          <a:pt x="84912" y="177954"/>
                          <a:pt x="81299" y="177954"/>
                          <a:pt x="76782" y="178858"/>
                        </a:cubicBezTo>
                        <a:lnTo>
                          <a:pt x="60523" y="184278"/>
                        </a:lnTo>
                        <a:cubicBezTo>
                          <a:pt x="58716" y="182471"/>
                          <a:pt x="56006" y="179761"/>
                          <a:pt x="54199" y="177954"/>
                        </a:cubicBezTo>
                        <a:lnTo>
                          <a:pt x="59619" y="161695"/>
                        </a:lnTo>
                        <a:cubicBezTo>
                          <a:pt x="60523" y="158081"/>
                          <a:pt x="60523" y="153565"/>
                          <a:pt x="58716" y="149952"/>
                        </a:cubicBezTo>
                        <a:cubicBezTo>
                          <a:pt x="56909" y="146338"/>
                          <a:pt x="55103" y="142725"/>
                          <a:pt x="54199" y="139112"/>
                        </a:cubicBezTo>
                        <a:cubicBezTo>
                          <a:pt x="53296" y="135498"/>
                          <a:pt x="50586" y="131885"/>
                          <a:pt x="46973" y="130079"/>
                        </a:cubicBezTo>
                        <a:lnTo>
                          <a:pt x="31616" y="122852"/>
                        </a:lnTo>
                        <a:lnTo>
                          <a:pt x="31616" y="113819"/>
                        </a:lnTo>
                        <a:lnTo>
                          <a:pt x="46973" y="106592"/>
                        </a:lnTo>
                        <a:cubicBezTo>
                          <a:pt x="50586" y="104786"/>
                          <a:pt x="53296" y="101172"/>
                          <a:pt x="54199" y="97559"/>
                        </a:cubicBezTo>
                        <a:cubicBezTo>
                          <a:pt x="55103" y="93946"/>
                          <a:pt x="56909" y="90332"/>
                          <a:pt x="58716" y="86719"/>
                        </a:cubicBezTo>
                        <a:cubicBezTo>
                          <a:pt x="60523" y="83106"/>
                          <a:pt x="60523" y="79493"/>
                          <a:pt x="59619" y="74976"/>
                        </a:cubicBezTo>
                        <a:lnTo>
                          <a:pt x="54199" y="58716"/>
                        </a:lnTo>
                        <a:cubicBezTo>
                          <a:pt x="56006" y="56910"/>
                          <a:pt x="58716" y="54199"/>
                          <a:pt x="60523" y="52393"/>
                        </a:cubicBezTo>
                        <a:lnTo>
                          <a:pt x="76782" y="57813"/>
                        </a:lnTo>
                        <a:cubicBezTo>
                          <a:pt x="80396" y="58716"/>
                          <a:pt x="84912" y="58716"/>
                          <a:pt x="88526" y="56910"/>
                        </a:cubicBezTo>
                        <a:cubicBezTo>
                          <a:pt x="92139" y="55103"/>
                          <a:pt x="95752" y="53296"/>
                          <a:pt x="99365" y="52393"/>
                        </a:cubicBezTo>
                        <a:cubicBezTo>
                          <a:pt x="102979" y="51489"/>
                          <a:pt x="106592" y="48780"/>
                          <a:pt x="108399" y="45166"/>
                        </a:cubicBezTo>
                        <a:lnTo>
                          <a:pt x="115625" y="29810"/>
                        </a:lnTo>
                        <a:lnTo>
                          <a:pt x="124658" y="29810"/>
                        </a:lnTo>
                        <a:lnTo>
                          <a:pt x="131885" y="45166"/>
                        </a:lnTo>
                        <a:cubicBezTo>
                          <a:pt x="133692" y="48780"/>
                          <a:pt x="137305" y="51489"/>
                          <a:pt x="140918" y="52393"/>
                        </a:cubicBezTo>
                        <a:cubicBezTo>
                          <a:pt x="144531" y="53296"/>
                          <a:pt x="148145" y="55103"/>
                          <a:pt x="151758" y="56910"/>
                        </a:cubicBezTo>
                        <a:cubicBezTo>
                          <a:pt x="155371" y="58716"/>
                          <a:pt x="158985" y="58716"/>
                          <a:pt x="163501" y="57813"/>
                        </a:cubicBezTo>
                        <a:lnTo>
                          <a:pt x="179761" y="52393"/>
                        </a:lnTo>
                        <a:cubicBezTo>
                          <a:pt x="181568" y="54199"/>
                          <a:pt x="184278" y="56910"/>
                          <a:pt x="186084" y="58716"/>
                        </a:cubicBezTo>
                        <a:lnTo>
                          <a:pt x="180664" y="74976"/>
                        </a:lnTo>
                        <a:cubicBezTo>
                          <a:pt x="179761" y="78589"/>
                          <a:pt x="179761" y="83106"/>
                          <a:pt x="181568" y="86719"/>
                        </a:cubicBezTo>
                        <a:cubicBezTo>
                          <a:pt x="183374" y="90332"/>
                          <a:pt x="185181" y="93946"/>
                          <a:pt x="186084" y="97559"/>
                        </a:cubicBezTo>
                        <a:cubicBezTo>
                          <a:pt x="186988" y="101172"/>
                          <a:pt x="189698" y="104786"/>
                          <a:pt x="193311" y="106592"/>
                        </a:cubicBezTo>
                        <a:lnTo>
                          <a:pt x="208667" y="113819"/>
                        </a:lnTo>
                        <a:lnTo>
                          <a:pt x="208667" y="122852"/>
                        </a:lnTo>
                        <a:lnTo>
                          <a:pt x="208667" y="122852"/>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362" name="Google Shape;1060;p3">
                    <a:extLst>
                      <a:ext uri="{FF2B5EF4-FFF2-40B4-BE49-F238E27FC236}">
                        <a16:creationId xmlns:a16="http://schemas.microsoft.com/office/drawing/2014/main" id="{EDF67822-500A-88EF-6A32-652B823509E1}"/>
                      </a:ext>
                    </a:extLst>
                  </p:cNvPr>
                  <p:cNvSpPr/>
                  <p:nvPr/>
                </p:nvSpPr>
                <p:spPr>
                  <a:xfrm>
                    <a:off x="4026418" y="2855246"/>
                    <a:ext cx="667554" cy="88525"/>
                  </a:xfrm>
                  <a:custGeom>
                    <a:avLst/>
                    <a:gdLst/>
                    <a:ahLst/>
                    <a:cxnLst/>
                    <a:rect l="l" t="t" r="r" b="b"/>
                    <a:pathLst>
                      <a:path w="667554" h="88525" extrusionOk="0">
                        <a:moveTo>
                          <a:pt x="652198" y="14453"/>
                        </a:moveTo>
                        <a:cubicBezTo>
                          <a:pt x="652198" y="14453"/>
                          <a:pt x="652198" y="14453"/>
                          <a:pt x="652198" y="14453"/>
                        </a:cubicBezTo>
                        <a:lnTo>
                          <a:pt x="340552" y="14453"/>
                        </a:lnTo>
                        <a:lnTo>
                          <a:pt x="340552" y="0"/>
                        </a:lnTo>
                        <a:lnTo>
                          <a:pt x="310743" y="0"/>
                        </a:lnTo>
                        <a:lnTo>
                          <a:pt x="310743" y="14453"/>
                        </a:lnTo>
                        <a:lnTo>
                          <a:pt x="14453" y="14453"/>
                        </a:lnTo>
                        <a:cubicBezTo>
                          <a:pt x="6323" y="14453"/>
                          <a:pt x="0" y="20777"/>
                          <a:pt x="0" y="28906"/>
                        </a:cubicBezTo>
                        <a:cubicBezTo>
                          <a:pt x="0" y="28906"/>
                          <a:pt x="0" y="28906"/>
                          <a:pt x="0" y="28906"/>
                        </a:cubicBezTo>
                        <a:lnTo>
                          <a:pt x="0" y="88526"/>
                        </a:lnTo>
                        <a:lnTo>
                          <a:pt x="29810" y="88526"/>
                        </a:lnTo>
                        <a:lnTo>
                          <a:pt x="29810" y="44263"/>
                        </a:lnTo>
                        <a:lnTo>
                          <a:pt x="311646" y="44263"/>
                        </a:lnTo>
                        <a:lnTo>
                          <a:pt x="311646" y="58716"/>
                        </a:lnTo>
                        <a:lnTo>
                          <a:pt x="341456" y="58716"/>
                        </a:lnTo>
                        <a:lnTo>
                          <a:pt x="341456" y="44263"/>
                        </a:lnTo>
                        <a:lnTo>
                          <a:pt x="637745" y="44263"/>
                        </a:lnTo>
                        <a:lnTo>
                          <a:pt x="637745" y="58716"/>
                        </a:lnTo>
                        <a:lnTo>
                          <a:pt x="667555" y="58716"/>
                        </a:lnTo>
                        <a:lnTo>
                          <a:pt x="667555" y="28906"/>
                        </a:lnTo>
                        <a:cubicBezTo>
                          <a:pt x="666651" y="21680"/>
                          <a:pt x="660328" y="14453"/>
                          <a:pt x="652198" y="14453"/>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363" name="Google Shape;1061;p3">
                    <a:extLst>
                      <a:ext uri="{FF2B5EF4-FFF2-40B4-BE49-F238E27FC236}">
                        <a16:creationId xmlns:a16="http://schemas.microsoft.com/office/drawing/2014/main" id="{20AE5151-1BDC-781C-BF01-EA61C37B6818}"/>
                      </a:ext>
                    </a:extLst>
                  </p:cNvPr>
                  <p:cNvSpPr/>
                  <p:nvPr/>
                </p:nvSpPr>
                <p:spPr>
                  <a:xfrm>
                    <a:off x="4338064" y="2351193"/>
                    <a:ext cx="192407" cy="206860"/>
                  </a:xfrm>
                  <a:custGeom>
                    <a:avLst/>
                    <a:gdLst/>
                    <a:ahLst/>
                    <a:cxnLst/>
                    <a:rect l="l" t="t" r="r" b="b"/>
                    <a:pathLst>
                      <a:path w="192407" h="206860" extrusionOk="0">
                        <a:moveTo>
                          <a:pt x="177051" y="14453"/>
                        </a:moveTo>
                        <a:cubicBezTo>
                          <a:pt x="177051" y="14453"/>
                          <a:pt x="177051" y="14453"/>
                          <a:pt x="177051" y="14453"/>
                        </a:cubicBezTo>
                        <a:lnTo>
                          <a:pt x="132788" y="14453"/>
                        </a:lnTo>
                        <a:cubicBezTo>
                          <a:pt x="132788" y="6323"/>
                          <a:pt x="126465" y="0"/>
                          <a:pt x="118335" y="0"/>
                        </a:cubicBezTo>
                        <a:cubicBezTo>
                          <a:pt x="118335" y="0"/>
                          <a:pt x="118335" y="0"/>
                          <a:pt x="118335" y="0"/>
                        </a:cubicBezTo>
                        <a:lnTo>
                          <a:pt x="14453" y="0"/>
                        </a:lnTo>
                        <a:cubicBezTo>
                          <a:pt x="6323" y="0"/>
                          <a:pt x="0" y="6323"/>
                          <a:pt x="0" y="14453"/>
                        </a:cubicBezTo>
                        <a:cubicBezTo>
                          <a:pt x="0" y="14453"/>
                          <a:pt x="0" y="14453"/>
                          <a:pt x="0" y="14453"/>
                        </a:cubicBezTo>
                        <a:lnTo>
                          <a:pt x="0" y="206861"/>
                        </a:lnTo>
                        <a:lnTo>
                          <a:pt x="29810" y="206861"/>
                        </a:lnTo>
                        <a:lnTo>
                          <a:pt x="29810" y="118335"/>
                        </a:lnTo>
                        <a:lnTo>
                          <a:pt x="103882" y="118335"/>
                        </a:lnTo>
                        <a:cubicBezTo>
                          <a:pt x="103882" y="126465"/>
                          <a:pt x="110205" y="132788"/>
                          <a:pt x="118335" y="132788"/>
                        </a:cubicBezTo>
                        <a:cubicBezTo>
                          <a:pt x="118335" y="132788"/>
                          <a:pt x="118335" y="132788"/>
                          <a:pt x="118335" y="132788"/>
                        </a:cubicBezTo>
                        <a:lnTo>
                          <a:pt x="177954" y="132788"/>
                        </a:lnTo>
                        <a:cubicBezTo>
                          <a:pt x="186084" y="132788"/>
                          <a:pt x="192408" y="126465"/>
                          <a:pt x="192408" y="118335"/>
                        </a:cubicBezTo>
                        <a:cubicBezTo>
                          <a:pt x="192408" y="118335"/>
                          <a:pt x="192408" y="118335"/>
                          <a:pt x="192408" y="118335"/>
                        </a:cubicBezTo>
                        <a:lnTo>
                          <a:pt x="192408" y="29809"/>
                        </a:lnTo>
                        <a:cubicBezTo>
                          <a:pt x="192408" y="21680"/>
                          <a:pt x="185181" y="14453"/>
                          <a:pt x="177051" y="14453"/>
                        </a:cubicBezTo>
                        <a:close/>
                        <a:moveTo>
                          <a:pt x="102979" y="89429"/>
                        </a:moveTo>
                        <a:lnTo>
                          <a:pt x="28906" y="89429"/>
                        </a:lnTo>
                        <a:lnTo>
                          <a:pt x="28906" y="29809"/>
                        </a:lnTo>
                        <a:lnTo>
                          <a:pt x="102979" y="29809"/>
                        </a:lnTo>
                        <a:lnTo>
                          <a:pt x="102979" y="89429"/>
                        </a:lnTo>
                        <a:close/>
                        <a:moveTo>
                          <a:pt x="162598" y="103882"/>
                        </a:moveTo>
                        <a:lnTo>
                          <a:pt x="132788" y="103882"/>
                        </a:lnTo>
                        <a:lnTo>
                          <a:pt x="132788" y="44263"/>
                        </a:lnTo>
                        <a:lnTo>
                          <a:pt x="162598" y="44263"/>
                        </a:lnTo>
                        <a:lnTo>
                          <a:pt x="162598" y="103882"/>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364" name="Google Shape;1062;p3">
                    <a:extLst>
                      <a:ext uri="{FF2B5EF4-FFF2-40B4-BE49-F238E27FC236}">
                        <a16:creationId xmlns:a16="http://schemas.microsoft.com/office/drawing/2014/main" id="{AD5D1AEE-74CB-4C42-23CA-19C3D5BA3B14}"/>
                      </a:ext>
                    </a:extLst>
                  </p:cNvPr>
                  <p:cNvSpPr/>
                  <p:nvPr/>
                </p:nvSpPr>
                <p:spPr>
                  <a:xfrm>
                    <a:off x="4026418" y="2973581"/>
                    <a:ext cx="29809" cy="29809"/>
                  </a:xfrm>
                  <a:custGeom>
                    <a:avLst/>
                    <a:gdLst/>
                    <a:ahLst/>
                    <a:cxnLst/>
                    <a:rect l="l" t="t" r="r" b="b"/>
                    <a:pathLst>
                      <a:path w="29809" h="29809" extrusionOk="0">
                        <a:moveTo>
                          <a:pt x="0" y="0"/>
                        </a:moveTo>
                        <a:lnTo>
                          <a:pt x="29810" y="0"/>
                        </a:lnTo>
                        <a:lnTo>
                          <a:pt x="29810" y="29810"/>
                        </a:lnTo>
                        <a:lnTo>
                          <a:pt x="0" y="29810"/>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365" name="Google Shape;1063;p3">
                    <a:extLst>
                      <a:ext uri="{FF2B5EF4-FFF2-40B4-BE49-F238E27FC236}">
                        <a16:creationId xmlns:a16="http://schemas.microsoft.com/office/drawing/2014/main" id="{7ACED5A7-DD81-692D-E9C4-F87DD8B3F91C}"/>
                      </a:ext>
                    </a:extLst>
                  </p:cNvPr>
                  <p:cNvSpPr/>
                  <p:nvPr/>
                </p:nvSpPr>
                <p:spPr>
                  <a:xfrm>
                    <a:off x="4663260" y="2943772"/>
                    <a:ext cx="29809" cy="29809"/>
                  </a:xfrm>
                  <a:custGeom>
                    <a:avLst/>
                    <a:gdLst/>
                    <a:ahLst/>
                    <a:cxnLst/>
                    <a:rect l="l" t="t" r="r" b="b"/>
                    <a:pathLst>
                      <a:path w="29809" h="29809" extrusionOk="0">
                        <a:moveTo>
                          <a:pt x="0" y="0"/>
                        </a:moveTo>
                        <a:lnTo>
                          <a:pt x="29810" y="0"/>
                        </a:lnTo>
                        <a:lnTo>
                          <a:pt x="29810" y="29810"/>
                        </a:lnTo>
                        <a:lnTo>
                          <a:pt x="0" y="29810"/>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sp>
                <p:nvSpPr>
                  <p:cNvPr id="366" name="Google Shape;1064;p3">
                    <a:extLst>
                      <a:ext uri="{FF2B5EF4-FFF2-40B4-BE49-F238E27FC236}">
                        <a16:creationId xmlns:a16="http://schemas.microsoft.com/office/drawing/2014/main" id="{13508D72-18E2-3A33-B7DF-0BAA8C39D46D}"/>
                      </a:ext>
                    </a:extLst>
                  </p:cNvPr>
                  <p:cNvSpPr/>
                  <p:nvPr/>
                </p:nvSpPr>
                <p:spPr>
                  <a:xfrm>
                    <a:off x="4560281" y="3003391"/>
                    <a:ext cx="236670" cy="236670"/>
                  </a:xfrm>
                  <a:custGeom>
                    <a:avLst/>
                    <a:gdLst/>
                    <a:ahLst/>
                    <a:cxnLst/>
                    <a:rect l="l" t="t" r="r" b="b"/>
                    <a:pathLst>
                      <a:path w="236670" h="236670" extrusionOk="0">
                        <a:moveTo>
                          <a:pt x="118335" y="0"/>
                        </a:moveTo>
                        <a:cubicBezTo>
                          <a:pt x="53296" y="0"/>
                          <a:pt x="0" y="53296"/>
                          <a:pt x="0" y="118335"/>
                        </a:cubicBezTo>
                        <a:cubicBezTo>
                          <a:pt x="0" y="183374"/>
                          <a:pt x="53296" y="236670"/>
                          <a:pt x="118335" y="236670"/>
                        </a:cubicBezTo>
                        <a:cubicBezTo>
                          <a:pt x="183374" y="236670"/>
                          <a:pt x="236670" y="183374"/>
                          <a:pt x="236670" y="118335"/>
                        </a:cubicBezTo>
                        <a:cubicBezTo>
                          <a:pt x="236670" y="53296"/>
                          <a:pt x="183374" y="0"/>
                          <a:pt x="118335" y="0"/>
                        </a:cubicBezTo>
                        <a:close/>
                        <a:moveTo>
                          <a:pt x="132788" y="205957"/>
                        </a:moveTo>
                        <a:lnTo>
                          <a:pt x="132788" y="176148"/>
                        </a:lnTo>
                        <a:cubicBezTo>
                          <a:pt x="122852" y="178858"/>
                          <a:pt x="113818" y="177954"/>
                          <a:pt x="102979" y="176148"/>
                        </a:cubicBezTo>
                        <a:cubicBezTo>
                          <a:pt x="102979" y="176148"/>
                          <a:pt x="102979" y="176148"/>
                          <a:pt x="102979" y="176148"/>
                        </a:cubicBezTo>
                        <a:lnTo>
                          <a:pt x="102979" y="205957"/>
                        </a:lnTo>
                        <a:cubicBezTo>
                          <a:pt x="60523" y="198731"/>
                          <a:pt x="28906" y="161695"/>
                          <a:pt x="28906" y="118335"/>
                        </a:cubicBezTo>
                        <a:cubicBezTo>
                          <a:pt x="28906" y="74976"/>
                          <a:pt x="60523" y="37940"/>
                          <a:pt x="102979" y="30713"/>
                        </a:cubicBezTo>
                        <a:lnTo>
                          <a:pt x="102979" y="47876"/>
                        </a:lnTo>
                        <a:cubicBezTo>
                          <a:pt x="102979" y="47876"/>
                          <a:pt x="102979" y="47876"/>
                          <a:pt x="102979" y="47876"/>
                        </a:cubicBezTo>
                        <a:cubicBezTo>
                          <a:pt x="111109" y="46069"/>
                          <a:pt x="119238" y="46069"/>
                          <a:pt x="127368" y="47876"/>
                        </a:cubicBezTo>
                        <a:cubicBezTo>
                          <a:pt x="129175" y="48780"/>
                          <a:pt x="130981" y="49683"/>
                          <a:pt x="132788" y="50586"/>
                        </a:cubicBezTo>
                        <a:lnTo>
                          <a:pt x="132788" y="30713"/>
                        </a:lnTo>
                        <a:cubicBezTo>
                          <a:pt x="181568" y="38843"/>
                          <a:pt x="214087" y="84912"/>
                          <a:pt x="205957" y="132788"/>
                        </a:cubicBezTo>
                        <a:cubicBezTo>
                          <a:pt x="199634" y="170728"/>
                          <a:pt x="169824" y="199634"/>
                          <a:pt x="132788" y="205957"/>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grpSp>
            <p:sp>
              <p:nvSpPr>
                <p:cNvPr id="357" name="Google Shape;1065;p3">
                  <a:extLst>
                    <a:ext uri="{FF2B5EF4-FFF2-40B4-BE49-F238E27FC236}">
                      <a16:creationId xmlns:a16="http://schemas.microsoft.com/office/drawing/2014/main" id="{3CD6E6CE-A337-E9F6-7673-D87B1B00253A}"/>
                    </a:ext>
                  </a:extLst>
                </p:cNvPr>
                <p:cNvSpPr/>
                <p:nvPr/>
              </p:nvSpPr>
              <p:spPr>
                <a:xfrm>
                  <a:off x="4606351" y="3049460"/>
                  <a:ext cx="111108" cy="144531"/>
                </a:xfrm>
                <a:custGeom>
                  <a:avLst/>
                  <a:gdLst/>
                  <a:ahLst/>
                  <a:cxnLst/>
                  <a:rect l="l" t="t" r="r" b="b"/>
                  <a:pathLst>
                    <a:path w="111108" h="144531" extrusionOk="0">
                      <a:moveTo>
                        <a:pt x="111109" y="136402"/>
                      </a:moveTo>
                      <a:cubicBezTo>
                        <a:pt x="103882" y="140918"/>
                        <a:pt x="91236" y="144531"/>
                        <a:pt x="77686" y="144531"/>
                      </a:cubicBezTo>
                      <a:cubicBezTo>
                        <a:pt x="56909" y="144531"/>
                        <a:pt x="37036" y="135498"/>
                        <a:pt x="25293" y="120142"/>
                      </a:cubicBezTo>
                      <a:cubicBezTo>
                        <a:pt x="19873" y="112915"/>
                        <a:pt x="15357" y="103882"/>
                        <a:pt x="13550" y="92139"/>
                      </a:cubicBezTo>
                      <a:lnTo>
                        <a:pt x="0" y="92139"/>
                      </a:lnTo>
                      <a:lnTo>
                        <a:pt x="0" y="76782"/>
                      </a:lnTo>
                      <a:lnTo>
                        <a:pt x="11743" y="76782"/>
                      </a:lnTo>
                      <a:cubicBezTo>
                        <a:pt x="11743" y="75879"/>
                        <a:pt x="11743" y="74072"/>
                        <a:pt x="11743" y="73169"/>
                      </a:cubicBezTo>
                      <a:cubicBezTo>
                        <a:pt x="11743" y="71363"/>
                        <a:pt x="11743" y="68653"/>
                        <a:pt x="11743" y="66846"/>
                      </a:cubicBezTo>
                      <a:lnTo>
                        <a:pt x="0" y="66846"/>
                      </a:lnTo>
                      <a:lnTo>
                        <a:pt x="0" y="51489"/>
                      </a:lnTo>
                      <a:lnTo>
                        <a:pt x="14453" y="51489"/>
                      </a:lnTo>
                      <a:cubicBezTo>
                        <a:pt x="17163" y="39746"/>
                        <a:pt x="22583" y="29810"/>
                        <a:pt x="28906" y="21680"/>
                      </a:cubicBezTo>
                      <a:cubicBezTo>
                        <a:pt x="41553" y="8130"/>
                        <a:pt x="58716" y="0"/>
                        <a:pt x="78589" y="0"/>
                      </a:cubicBezTo>
                      <a:cubicBezTo>
                        <a:pt x="92139" y="0"/>
                        <a:pt x="102979" y="2710"/>
                        <a:pt x="111109" y="6323"/>
                      </a:cubicBezTo>
                      <a:lnTo>
                        <a:pt x="104785" y="30713"/>
                      </a:lnTo>
                      <a:cubicBezTo>
                        <a:pt x="99365" y="28003"/>
                        <a:pt x="90332" y="25293"/>
                        <a:pt x="81299" y="25293"/>
                      </a:cubicBezTo>
                      <a:cubicBezTo>
                        <a:pt x="71362" y="25293"/>
                        <a:pt x="61426" y="28906"/>
                        <a:pt x="55103" y="37037"/>
                      </a:cubicBezTo>
                      <a:cubicBezTo>
                        <a:pt x="52393" y="40649"/>
                        <a:pt x="49683" y="45166"/>
                        <a:pt x="47876" y="50586"/>
                      </a:cubicBezTo>
                      <a:lnTo>
                        <a:pt x="101172" y="50586"/>
                      </a:lnTo>
                      <a:lnTo>
                        <a:pt x="101172" y="65943"/>
                      </a:lnTo>
                      <a:lnTo>
                        <a:pt x="44263" y="65943"/>
                      </a:lnTo>
                      <a:cubicBezTo>
                        <a:pt x="44263" y="67749"/>
                        <a:pt x="44263" y="70460"/>
                        <a:pt x="44263" y="72266"/>
                      </a:cubicBezTo>
                      <a:cubicBezTo>
                        <a:pt x="44263" y="73169"/>
                        <a:pt x="44263" y="74072"/>
                        <a:pt x="44263" y="75879"/>
                      </a:cubicBezTo>
                      <a:lnTo>
                        <a:pt x="101172" y="75879"/>
                      </a:lnTo>
                      <a:lnTo>
                        <a:pt x="101172" y="91236"/>
                      </a:lnTo>
                      <a:lnTo>
                        <a:pt x="46973" y="91236"/>
                      </a:lnTo>
                      <a:cubicBezTo>
                        <a:pt x="48779" y="97559"/>
                        <a:pt x="50586" y="102979"/>
                        <a:pt x="54199" y="106592"/>
                      </a:cubicBezTo>
                      <a:cubicBezTo>
                        <a:pt x="61426" y="114722"/>
                        <a:pt x="71362" y="117432"/>
                        <a:pt x="82202" y="117432"/>
                      </a:cubicBezTo>
                      <a:cubicBezTo>
                        <a:pt x="92139" y="117432"/>
                        <a:pt x="102075" y="113819"/>
                        <a:pt x="106592" y="112012"/>
                      </a:cubicBezTo>
                      <a:lnTo>
                        <a:pt x="111109" y="136402"/>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dk1"/>
                    </a:solidFill>
                    <a:latin typeface="Calibri" panose="020F0502020204030204" pitchFamily="34" charset="0"/>
                    <a:ea typeface="Calibri"/>
                    <a:cs typeface="Calibri" panose="020F0502020204030204" pitchFamily="34" charset="0"/>
                    <a:sym typeface="Calibri"/>
                  </a:endParaRPr>
                </a:p>
              </p:txBody>
            </p:sp>
          </p:grpSp>
        </p:grpSp>
      </p:grpSp>
    </p:spTree>
    <p:extLst>
      <p:ext uri="{BB962C8B-B14F-4D97-AF65-F5344CB8AC3E}">
        <p14:creationId xmlns:p14="http://schemas.microsoft.com/office/powerpoint/2010/main" val="309795722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E5A813-F2A4-75F5-8D87-33B39BD26CA8}"/>
            </a:ext>
          </a:extLst>
        </p:cNvPr>
        <p:cNvGrpSpPr/>
        <p:nvPr/>
      </p:nvGrpSpPr>
      <p:grpSpPr>
        <a:xfrm>
          <a:off x="0" y="0"/>
          <a:ext cx="0" cy="0"/>
          <a:chOff x="0" y="0"/>
          <a:chExt cx="0" cy="0"/>
        </a:xfrm>
      </p:grpSpPr>
      <p:sp>
        <p:nvSpPr>
          <p:cNvPr id="21" name="Text Placeholder 4">
            <a:extLst>
              <a:ext uri="{FF2B5EF4-FFF2-40B4-BE49-F238E27FC236}">
                <a16:creationId xmlns:a16="http://schemas.microsoft.com/office/drawing/2014/main" id="{C346AAA7-A05A-867F-0352-1FA41F486BD7}"/>
              </a:ext>
            </a:extLst>
          </p:cNvPr>
          <p:cNvSpPr txBox="1">
            <a:spLocks/>
          </p:cNvSpPr>
          <p:nvPr/>
        </p:nvSpPr>
        <p:spPr>
          <a:xfrm>
            <a:off x="933112" y="1692473"/>
            <a:ext cx="4677171" cy="958707"/>
          </a:xfrm>
          <a:prstGeom prst="rect">
            <a:avLst/>
          </a:prstGeom>
        </p:spPr>
        <p:txBody>
          <a:bodyPr lIns="91440" tIns="45720" rIns="91440" bIns="45720" anchor="t"/>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ea typeface="Calibri" panose="020F0502020204030204" pitchFamily="34" charset="0"/>
                <a:cs typeface="Calibri" panose="020F0502020204030204" pitchFamily="34" charset="0"/>
              </a:rPr>
              <a:t>Activity 1_Level Basic                   Identifying impacts</a:t>
            </a:r>
          </a:p>
        </p:txBody>
      </p:sp>
      <p:sp>
        <p:nvSpPr>
          <p:cNvPr id="36" name="Rectángulo redondeado 14">
            <a:extLst>
              <a:ext uri="{FF2B5EF4-FFF2-40B4-BE49-F238E27FC236}">
                <a16:creationId xmlns:a16="http://schemas.microsoft.com/office/drawing/2014/main" id="{E6C73099-27A6-E9C6-4280-698353BF5B61}"/>
              </a:ext>
            </a:extLst>
          </p:cNvPr>
          <p:cNvSpPr/>
          <p:nvPr/>
        </p:nvSpPr>
        <p:spPr>
          <a:xfrm>
            <a:off x="1000791" y="5623345"/>
            <a:ext cx="2268000" cy="396000"/>
          </a:xfrm>
          <a:prstGeom prst="roundRect">
            <a:avLst/>
          </a:prstGeom>
          <a:solidFill>
            <a:srgbClr val="F9AA73"/>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kern="1200" noProof="0" dirty="0">
                <a:solidFill>
                  <a:srgbClr val="FFFFFF"/>
                </a:solidFill>
                <a:latin typeface="Calibri" panose="020F0502020204030204" pitchFamily="34" charset="0"/>
                <a:ea typeface="Calibri"/>
                <a:cs typeface="Calibri" panose="020F0502020204030204" pitchFamily="34" charset="0"/>
              </a:rPr>
              <a:t>M3-C04-A1-R1-V1</a:t>
            </a:r>
            <a:endParaRPr lang="en-GB" b="0" i="0" u="none" strike="noStrike" kern="120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endParaRPr>
          </a:p>
        </p:txBody>
      </p:sp>
      <p:sp>
        <p:nvSpPr>
          <p:cNvPr id="2" name="CaixaDeTexto 1">
            <a:extLst>
              <a:ext uri="{FF2B5EF4-FFF2-40B4-BE49-F238E27FC236}">
                <a16:creationId xmlns:a16="http://schemas.microsoft.com/office/drawing/2014/main" id="{71EF18AF-1F56-A4AF-84B1-3712F65FDD87}"/>
              </a:ext>
            </a:extLst>
          </p:cNvPr>
          <p:cNvSpPr txBox="1"/>
          <p:nvPr/>
        </p:nvSpPr>
        <p:spPr>
          <a:xfrm>
            <a:off x="4315827" y="7843877"/>
            <a:ext cx="2743200"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noProof="0" dirty="0">
                <a:solidFill>
                  <a:srgbClr val="FFFFFF"/>
                </a:solidFill>
                <a:latin typeface="Calibri" panose="020F0502020204030204" pitchFamily="34" charset="0"/>
                <a:cs typeface="Calibri" panose="020F0502020204030204" pitchFamily="34" charset="0"/>
              </a:rPr>
              <a:t>M3_C04_A1_R1</a:t>
            </a:r>
            <a:endParaRPr lang="en-GB" noProof="0" dirty="0">
              <a:latin typeface="Calibri" panose="020F0502020204030204" pitchFamily="34" charset="0"/>
              <a:cs typeface="Calibri" panose="020F0502020204030204" pitchFamily="34" charset="0"/>
            </a:endParaRPr>
          </a:p>
        </p:txBody>
      </p:sp>
      <p:grpSp>
        <p:nvGrpSpPr>
          <p:cNvPr id="27" name="Google Shape;2697;p67"/>
          <p:cNvGrpSpPr/>
          <p:nvPr/>
        </p:nvGrpSpPr>
        <p:grpSpPr>
          <a:xfrm>
            <a:off x="1069163" y="7997765"/>
            <a:ext cx="2289362" cy="396000"/>
            <a:chOff x="1214440" y="4929800"/>
            <a:chExt cx="1842079" cy="418938"/>
          </a:xfrm>
        </p:grpSpPr>
        <p:sp>
          <p:nvSpPr>
            <p:cNvPr id="28" name="Google Shape;2698;p67"/>
            <p:cNvSpPr/>
            <p:nvPr/>
          </p:nvSpPr>
          <p:spPr>
            <a:xfrm>
              <a:off x="1214440" y="4929800"/>
              <a:ext cx="1824891" cy="418938"/>
            </a:xfrm>
            <a:prstGeom prst="roundRect">
              <a:avLst>
                <a:gd name="adj" fmla="val 16667"/>
              </a:avLst>
            </a:prstGeom>
            <a:solidFill>
              <a:srgbClr val="F9AA7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lang="en-GB" sz="18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29" name="Google Shape;2699;p67"/>
            <p:cNvSpPr txBox="1"/>
            <p:nvPr/>
          </p:nvSpPr>
          <p:spPr>
            <a:xfrm>
              <a:off x="1231628" y="4976487"/>
              <a:ext cx="1824891" cy="32556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FFFF"/>
                </a:buClr>
                <a:buSzPts val="1400"/>
                <a:buFont typeface="Arial"/>
                <a:buNone/>
              </a:pPr>
              <a:r>
                <a:rPr lang="en-GB" sz="14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rPr>
                <a:t>M3_C04_ASSESSMENT</a:t>
              </a:r>
            </a:p>
          </p:txBody>
        </p:sp>
      </p:grpSp>
      <p:cxnSp>
        <p:nvCxnSpPr>
          <p:cNvPr id="18" name="Straight Connector 17">
            <a:extLst>
              <a:ext uri="{FF2B5EF4-FFF2-40B4-BE49-F238E27FC236}">
                <a16:creationId xmlns:a16="http://schemas.microsoft.com/office/drawing/2014/main" id="{CF6C31DD-85E2-FEA9-EB73-B3F1092B66EA}"/>
              </a:ext>
            </a:extLst>
          </p:cNvPr>
          <p:cNvCxnSpPr>
            <a:cxnSpLocks/>
          </p:cNvCxnSpPr>
          <p:nvPr/>
        </p:nvCxnSpPr>
        <p:spPr>
          <a:xfrm>
            <a:off x="2302189" y="2864086"/>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BC2F81F-C006-3C94-A77A-1EAD99F02D73}"/>
              </a:ext>
            </a:extLst>
          </p:cNvPr>
          <p:cNvCxnSpPr>
            <a:cxnSpLocks/>
          </p:cNvCxnSpPr>
          <p:nvPr/>
        </p:nvCxnSpPr>
        <p:spPr>
          <a:xfrm>
            <a:off x="2365404" y="4198516"/>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E54E88DC-0B6E-78C3-E138-273B82806D5A}"/>
              </a:ext>
            </a:extLst>
          </p:cNvPr>
          <p:cNvCxnSpPr>
            <a:cxnSpLocks/>
          </p:cNvCxnSpPr>
          <p:nvPr/>
        </p:nvCxnSpPr>
        <p:spPr>
          <a:xfrm>
            <a:off x="2302189" y="6826487"/>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sp>
        <p:nvSpPr>
          <p:cNvPr id="22" name="Text Placeholder 6">
            <a:extLst>
              <a:ext uri="{FF2B5EF4-FFF2-40B4-BE49-F238E27FC236}">
                <a16:creationId xmlns:a16="http://schemas.microsoft.com/office/drawing/2014/main" id="{97CE7835-FC3D-EE64-D686-C2639F4FE67C}"/>
              </a:ext>
            </a:extLst>
          </p:cNvPr>
          <p:cNvSpPr txBox="1">
            <a:spLocks/>
          </p:cNvSpPr>
          <p:nvPr/>
        </p:nvSpPr>
        <p:spPr>
          <a:xfrm>
            <a:off x="916387" y="2765623"/>
            <a:ext cx="6122241" cy="6322619"/>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INTRODUCTION</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600" b="1" noProof="0" dirty="0">
              <a:solidFill>
                <a:srgbClr val="0E6E61"/>
              </a:solidFill>
              <a:highlight>
                <a:srgbClr val="0E6E61"/>
              </a:highlight>
              <a:latin typeface="Calibri" panose="020F0502020204030204" pitchFamily="34" charset="0"/>
              <a:cs typeface="Calibri" panose="020F0502020204030204" pitchFamily="34" charset="0"/>
            </a:endParaRPr>
          </a:p>
          <a:p>
            <a:pPr>
              <a:lnSpc>
                <a:spcPts val="1280"/>
              </a:lnSpc>
            </a:pPr>
            <a:r>
              <a:rPr lang="en-GB" sz="1150" noProof="0" dirty="0">
                <a:latin typeface="Calibri" panose="020F0502020204030204" pitchFamily="34" charset="0"/>
                <a:cs typeface="Calibri" panose="020F0502020204030204" pitchFamily="34" charset="0"/>
              </a:rPr>
              <a:t>A product  will be selected  and  in a collaborative and multidisciplinary approach its  impacts will be identified. Preference will be given for  economic and social impacts </a:t>
            </a:r>
            <a:endParaRPr lang="en-GB" sz="1150" noProof="0" dirty="0">
              <a:solidFill>
                <a:srgbClr val="C00000"/>
              </a:solidFill>
              <a:latin typeface="Calibri" panose="020F0502020204030204" pitchFamily="34" charset="0"/>
              <a:cs typeface="Calibri" panose="020F0502020204030204" pitchFamily="34" charset="0"/>
            </a:endParaRPr>
          </a:p>
          <a:p>
            <a:endParaRPr lang="en-GB" sz="1150" noProof="0" dirty="0">
              <a:solidFill>
                <a:srgbClr val="C00000"/>
              </a:solidFill>
              <a:latin typeface="Calibri" panose="020F0502020204030204" pitchFamily="34" charset="0"/>
              <a:cs typeface="Calibri" panose="020F0502020204030204" pitchFamily="34" charset="0"/>
            </a:endParaRPr>
          </a:p>
          <a:p>
            <a:endParaRPr lang="en-GB" sz="1150" noProof="0" dirty="0">
              <a:solidFill>
                <a:srgbClr val="C00000"/>
              </a:solidFill>
              <a:latin typeface="Calibri" panose="020F0502020204030204" pitchFamily="34" charset="0"/>
              <a:cs typeface="Calibri" panose="020F0502020204030204" pitchFamily="34" charset="0"/>
            </a:endParaRPr>
          </a:p>
          <a:p>
            <a:endParaRPr lang="en-GB" sz="1150" noProof="0" dirty="0">
              <a:solidFill>
                <a:srgbClr val="C00000"/>
              </a:solidFill>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INSTRUCTION FOR THE STUDENTS</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200" b="1" noProof="0" dirty="0">
              <a:solidFill>
                <a:srgbClr val="0E6E61"/>
              </a:solidFill>
              <a:highlight>
                <a:srgbClr val="0E6E61"/>
              </a:highlight>
              <a:latin typeface="Calibri" panose="020F0502020204030204" pitchFamily="34" charset="0"/>
              <a:cs typeface="Calibri" panose="020F0502020204030204" pitchFamily="34" charset="0"/>
            </a:endParaRPr>
          </a:p>
          <a:p>
            <a:pPr marL="285750" indent="-285750">
              <a:buClr>
                <a:srgbClr val="F9AA73"/>
              </a:buClr>
              <a:buSzPct val="100000"/>
              <a:buChar char="•"/>
            </a:pPr>
            <a:r>
              <a:rPr lang="en-GB" sz="1150" noProof="0" dirty="0">
                <a:latin typeface="Calibri" panose="020F0502020204030204" pitchFamily="34" charset="0"/>
                <a:cs typeface="Calibri" panose="020F0502020204030204" pitchFamily="34" charset="0"/>
              </a:rPr>
              <a:t>Organize groups and watch the video </a:t>
            </a:r>
          </a:p>
          <a:p>
            <a:pPr marL="285750" indent="-285750">
              <a:buClr>
                <a:srgbClr val="F9AA73"/>
              </a:buClr>
              <a:buSzPct val="100000"/>
              <a:buChar char="•"/>
            </a:pPr>
            <a:r>
              <a:rPr lang="en-GB" sz="1150" noProof="0" dirty="0">
                <a:latin typeface="Calibri" panose="020F0502020204030204" pitchFamily="34" charset="0"/>
                <a:cs typeface="Calibri" panose="020F0502020204030204" pitchFamily="34" charset="0"/>
              </a:rPr>
              <a:t>Each group selects a product </a:t>
            </a:r>
          </a:p>
          <a:p>
            <a:pPr marL="285750" indent="-285750">
              <a:buClr>
                <a:srgbClr val="F9AA73"/>
              </a:buClr>
              <a:buSzPct val="100000"/>
              <a:buChar char="•"/>
            </a:pPr>
            <a:r>
              <a:rPr lang="en-GB" sz="1150" noProof="0" dirty="0">
                <a:latin typeface="Calibri" panose="020F0502020204030204" pitchFamily="34" charset="0"/>
                <a:cs typeface="Calibri" panose="020F0502020204030204" pitchFamily="34" charset="0"/>
              </a:rPr>
              <a:t>Each group discusses and lists economic and social impacts and put them in a table</a:t>
            </a:r>
          </a:p>
          <a:p>
            <a:pPr marL="285750" indent="-285750">
              <a:buClr>
                <a:srgbClr val="F9AA73"/>
              </a:buClr>
              <a:buSzPct val="100000"/>
              <a:buChar char="•"/>
            </a:pPr>
            <a:r>
              <a:rPr lang="en-GB" sz="1150" noProof="0" dirty="0">
                <a:latin typeface="Calibri" panose="020F0502020204030204" pitchFamily="34" charset="0"/>
                <a:cs typeface="Calibri" panose="020F0502020204030204" pitchFamily="34" charset="0"/>
              </a:rPr>
              <a:t>Prepare a PowerPoint presentation </a:t>
            </a:r>
          </a:p>
          <a:p>
            <a:pPr marL="285750" indent="-285750">
              <a:buClr>
                <a:srgbClr val="F9AA73"/>
              </a:buClr>
              <a:buSzPct val="100000"/>
              <a:buChar char="•"/>
            </a:pPr>
            <a:r>
              <a:rPr lang="en-GB" sz="1150" noProof="0" dirty="0">
                <a:latin typeface="Calibri" panose="020F0502020204030204" pitchFamily="34" charset="0"/>
                <a:cs typeface="Calibri" panose="020F0502020204030204" pitchFamily="34" charset="0"/>
              </a:rPr>
              <a:t>Slides presentation </a:t>
            </a:r>
          </a:p>
          <a:p>
            <a:pPr marL="285750" indent="-285750">
              <a:buClr>
                <a:srgbClr val="F9AA73"/>
              </a:buClr>
              <a:buSzPct val="100000"/>
              <a:buChar char="•"/>
            </a:pPr>
            <a:endParaRPr lang="en-GB" sz="1150" noProof="0" dirty="0">
              <a:latin typeface="Calibri" panose="020F0502020204030204" pitchFamily="34" charset="0"/>
              <a:cs typeface="Calibri" panose="020F0502020204030204" pitchFamily="34" charset="0"/>
            </a:endParaRPr>
          </a:p>
          <a:p>
            <a:pPr marL="285750" indent="-285750">
              <a:buClr>
                <a:srgbClr val="F9AA73"/>
              </a:buClr>
              <a:buSzPct val="100000"/>
              <a:buChar char="•"/>
            </a:pPr>
            <a:endParaRPr lang="en-GB" sz="1150" noProof="0" dirty="0">
              <a:latin typeface="Calibri" panose="020F0502020204030204" pitchFamily="34" charset="0"/>
              <a:cs typeface="Calibri" panose="020F0502020204030204" pitchFamily="34" charset="0"/>
            </a:endParaRPr>
          </a:p>
          <a:p>
            <a:pPr marL="285750" indent="-285750">
              <a:buClr>
                <a:srgbClr val="F9AA73"/>
              </a:buClr>
              <a:buSzPct val="100000"/>
              <a:buChar char="•"/>
            </a:pPr>
            <a:endParaRPr lang="en-GB" sz="1150" noProof="0" dirty="0">
              <a:latin typeface="Calibri" panose="020F0502020204030204" pitchFamily="34" charset="0"/>
              <a:cs typeface="Calibri" panose="020F0502020204030204" pitchFamily="34" charset="0"/>
            </a:endParaRPr>
          </a:p>
          <a:p>
            <a:pPr marL="285750" indent="-285750">
              <a:buClr>
                <a:srgbClr val="F9AA73"/>
              </a:buClr>
              <a:buSzPct val="100000"/>
              <a:buChar char="•"/>
            </a:pPr>
            <a:endParaRPr lang="en-GB" sz="1150" noProof="0" dirty="0">
              <a:latin typeface="Calibri" panose="020F0502020204030204" pitchFamily="34" charset="0"/>
              <a:cs typeface="Calibri" panose="020F0502020204030204" pitchFamily="34" charset="0"/>
            </a:endParaRPr>
          </a:p>
          <a:p>
            <a:pPr marL="285750" indent="-285750">
              <a:buClr>
                <a:srgbClr val="F9AA73"/>
              </a:buClr>
              <a:buSzPct val="100000"/>
              <a:buChar char="•"/>
            </a:pPr>
            <a:endParaRPr lang="en-GB" sz="1150" noProof="0" dirty="0">
              <a:latin typeface="Calibri" panose="020F0502020204030204" pitchFamily="34" charset="0"/>
              <a:cs typeface="Calibri" panose="020F0502020204030204" pitchFamily="34" charset="0"/>
            </a:endParaRPr>
          </a:p>
          <a:p>
            <a:pPr marL="285750" indent="-285750">
              <a:buClr>
                <a:srgbClr val="F9AA73"/>
              </a:buClr>
              <a:buSzPct val="100000"/>
              <a:buChar char="•"/>
            </a:pPr>
            <a:endParaRPr lang="en-GB" sz="1150" noProof="0" dirty="0">
              <a:latin typeface="Calibri" panose="020F0502020204030204" pitchFamily="34" charset="0"/>
              <a:cs typeface="Calibri" panose="020F0502020204030204" pitchFamily="34" charset="0"/>
            </a:endParaRPr>
          </a:p>
          <a:p>
            <a:pPr marL="285750" indent="-285750">
              <a:buClr>
                <a:srgbClr val="F9AA73"/>
              </a:buClr>
              <a:buSzPct val="100000"/>
              <a:buChar char="•"/>
            </a:pPr>
            <a:endParaRPr lang="en-GB" sz="1150" noProof="0" dirty="0">
              <a:latin typeface="Calibri" panose="020F0502020204030204" pitchFamily="34" charset="0"/>
              <a:cs typeface="Calibri" panose="020F0502020204030204" pitchFamily="34" charset="0"/>
            </a:endParaRPr>
          </a:p>
          <a:p>
            <a:pPr marL="285750" indent="-285750">
              <a:buClr>
                <a:srgbClr val="F9AA73"/>
              </a:buClr>
              <a:buSzPct val="100000"/>
              <a:buChar char="•"/>
            </a:pPr>
            <a:endParaRPr lang="en-GB" sz="1150" noProof="0" dirty="0">
              <a:latin typeface="Calibri" panose="020F0502020204030204" pitchFamily="34" charset="0"/>
              <a:cs typeface="Calibri" panose="020F0502020204030204" pitchFamily="34" charset="0"/>
            </a:endParaRPr>
          </a:p>
          <a:p>
            <a:pPr>
              <a:lnSpc>
                <a:spcPts val="1280"/>
              </a:lnSpc>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DESCRIPTION (15 to 30 minutes)</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endParaRPr lang="en-GB" sz="1600" noProof="0" dirty="0">
              <a:latin typeface="Calibri" panose="020F0502020204030204" pitchFamily="34" charset="0"/>
              <a:cs typeface="Calibri" panose="020F0502020204030204" pitchFamily="34" charset="0"/>
            </a:endParaRPr>
          </a:p>
          <a:p>
            <a:pPr>
              <a:lnSpc>
                <a:spcPts val="1280"/>
              </a:lnSpc>
            </a:pPr>
            <a:endParaRPr lang="en-GB" sz="1200" noProof="0" dirty="0">
              <a:solidFill>
                <a:srgbClr val="C00000"/>
              </a:solidFill>
              <a:latin typeface="Calibri" panose="020F0502020204030204" pitchFamily="34" charset="0"/>
              <a:cs typeface="Calibri" panose="020F0502020204030204" pitchFamily="34" charset="0"/>
            </a:endParaRPr>
          </a:p>
          <a:p>
            <a:pPr>
              <a:lnSpc>
                <a:spcPts val="1280"/>
              </a:lnSpc>
            </a:pPr>
            <a:r>
              <a:rPr lang="en-GB" sz="1150" noProof="0" dirty="0">
                <a:latin typeface="Calibri" panose="020F0502020204030204" pitchFamily="34" charset="0"/>
                <a:cs typeface="Calibri" panose="020F0502020204030204" pitchFamily="34" charset="0"/>
              </a:rPr>
              <a:t>In this activity students will select a product and will identify the economic and social impacts of that product applying a multidisciplinary and brainstorming approach. Collaborative work will be promoted. Estimated time: 30 minutes .</a:t>
            </a:r>
            <a:endParaRPr lang="en-GB" sz="1150" b="1" noProof="0" dirty="0">
              <a:highlight>
                <a:srgbClr val="0E6E61"/>
              </a:highlight>
              <a:latin typeface="Calibri" panose="020F0502020204030204" pitchFamily="34" charset="0"/>
              <a:cs typeface="Calibri" panose="020F0502020204030204" pitchFamily="34" charset="0"/>
            </a:endParaRPr>
          </a:p>
          <a:p>
            <a:pPr>
              <a:lnSpc>
                <a:spcPts val="1280"/>
              </a:lnSpc>
            </a:pPr>
            <a:endParaRPr lang="en-GB" sz="1200" noProof="0" dirty="0">
              <a:solidFill>
                <a:srgbClr val="C00000"/>
              </a:solidFill>
              <a:latin typeface="Calibri" panose="020F0502020204030204" pitchFamily="34" charset="0"/>
              <a:cs typeface="Calibri" panose="020F0502020204030204" pitchFamily="34" charset="0"/>
            </a:endParaRPr>
          </a:p>
          <a:p>
            <a:pPr>
              <a:lnSpc>
                <a:spcPts val="1280"/>
              </a:lnSpc>
            </a:pPr>
            <a:endParaRPr lang="en-GB" sz="1200" noProof="0" dirty="0">
              <a:solidFill>
                <a:srgbClr val="C00000"/>
              </a:solidFill>
              <a:latin typeface="Calibri" panose="020F0502020204030204" pitchFamily="34" charset="0"/>
              <a:cs typeface="Calibri" panose="020F0502020204030204" pitchFamily="34" charset="0"/>
            </a:endParaRPr>
          </a:p>
          <a:p>
            <a:pPr>
              <a:lnSpc>
                <a:spcPts val="1280"/>
              </a:lnSpc>
            </a:pPr>
            <a:endParaRPr lang="en-GB" sz="1200" noProof="0" dirty="0">
              <a:solidFill>
                <a:srgbClr val="C00000"/>
              </a:solidFill>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marL="285750" indent="-285750">
              <a:buClr>
                <a:srgbClr val="F9AA73"/>
              </a:buClr>
              <a:buSzPct val="100000"/>
              <a:buChar char="•"/>
            </a:pPr>
            <a:endParaRPr lang="en-GB" sz="11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p:txBody>
      </p:sp>
      <p:grpSp>
        <p:nvGrpSpPr>
          <p:cNvPr id="3" name="Group 2">
            <a:extLst>
              <a:ext uri="{FF2B5EF4-FFF2-40B4-BE49-F238E27FC236}">
                <a16:creationId xmlns:a16="http://schemas.microsoft.com/office/drawing/2014/main" id="{4424CB9A-3886-9865-04FD-4435B3A3C910}"/>
              </a:ext>
            </a:extLst>
          </p:cNvPr>
          <p:cNvGrpSpPr/>
          <p:nvPr/>
        </p:nvGrpSpPr>
        <p:grpSpPr>
          <a:xfrm>
            <a:off x="632678" y="-165007"/>
            <a:ext cx="7206112" cy="1857481"/>
            <a:chOff x="632678" y="-165007"/>
            <a:chExt cx="7206112" cy="1857481"/>
          </a:xfrm>
        </p:grpSpPr>
        <p:grpSp>
          <p:nvGrpSpPr>
            <p:cNvPr id="6" name="Group 5">
              <a:extLst>
                <a:ext uri="{FF2B5EF4-FFF2-40B4-BE49-F238E27FC236}">
                  <a16:creationId xmlns:a16="http://schemas.microsoft.com/office/drawing/2014/main" id="{9D2C0AD0-A27C-AC09-2002-9E6C694335A5}"/>
                </a:ext>
              </a:extLst>
            </p:cNvPr>
            <p:cNvGrpSpPr/>
            <p:nvPr/>
          </p:nvGrpSpPr>
          <p:grpSpPr>
            <a:xfrm>
              <a:off x="632678" y="4589"/>
              <a:ext cx="7206112" cy="1687885"/>
              <a:chOff x="632678" y="4589"/>
              <a:chExt cx="7206112" cy="1687885"/>
            </a:xfrm>
          </p:grpSpPr>
          <p:grpSp>
            <p:nvGrpSpPr>
              <p:cNvPr id="12" name="Group 11">
                <a:extLst>
                  <a:ext uri="{FF2B5EF4-FFF2-40B4-BE49-F238E27FC236}">
                    <a16:creationId xmlns:a16="http://schemas.microsoft.com/office/drawing/2014/main" id="{19DAE762-49E3-22C2-DA43-D337D4A6E9BF}"/>
                  </a:ext>
                </a:extLst>
              </p:cNvPr>
              <p:cNvGrpSpPr/>
              <p:nvPr/>
            </p:nvGrpSpPr>
            <p:grpSpPr>
              <a:xfrm>
                <a:off x="879243" y="4589"/>
                <a:ext cx="6959547" cy="1670099"/>
                <a:chOff x="1505149" y="-412626"/>
                <a:chExt cx="7631626" cy="1831381"/>
              </a:xfrm>
            </p:grpSpPr>
            <p:sp>
              <p:nvSpPr>
                <p:cNvPr id="24" name="Rectangle 107">
                  <a:extLst>
                    <a:ext uri="{FF2B5EF4-FFF2-40B4-BE49-F238E27FC236}">
                      <a16:creationId xmlns:a16="http://schemas.microsoft.com/office/drawing/2014/main" id="{1FB223C6-FD01-BF89-D35C-0A0206BD2488}"/>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25" name="Text Placeholder 1">
                  <a:extLst>
                    <a:ext uri="{FF2B5EF4-FFF2-40B4-BE49-F238E27FC236}">
                      <a16:creationId xmlns:a16="http://schemas.microsoft.com/office/drawing/2014/main" id="{C980A548-8BC2-D172-92C3-7964C121C747}"/>
                    </a:ext>
                  </a:extLst>
                </p:cNvPr>
                <p:cNvSpPr txBox="1">
                  <a:spLocks/>
                </p:cNvSpPr>
                <p:nvPr/>
              </p:nvSpPr>
              <p:spPr>
                <a:xfrm>
                  <a:off x="1505149" y="365504"/>
                  <a:ext cx="5378793"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lnSpc>
                      <a:spcPts val="2380"/>
                    </a:lnSpc>
                    <a:spcBef>
                      <a:spcPts val="0"/>
                    </a:spcBef>
                  </a:pPr>
                  <a:endParaRPr lang="en-GB" sz="2700" noProof="0" dirty="0"/>
                </a:p>
              </p:txBody>
            </p:sp>
          </p:grpSp>
          <p:sp>
            <p:nvSpPr>
              <p:cNvPr id="13" name="Text Placeholder 32">
                <a:extLst>
                  <a:ext uri="{FF2B5EF4-FFF2-40B4-BE49-F238E27FC236}">
                    <a16:creationId xmlns:a16="http://schemas.microsoft.com/office/drawing/2014/main" id="{FCF7AE59-79AF-4B6E-71ED-6373186B289A}"/>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4" name="Straight Connector 13">
                <a:extLst>
                  <a:ext uri="{FF2B5EF4-FFF2-40B4-BE49-F238E27FC236}">
                    <a16:creationId xmlns:a16="http://schemas.microsoft.com/office/drawing/2014/main" id="{8FA0C79F-C68A-1DDF-A380-E47C56FD100C}"/>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23" name="Text Placeholder 32">
                <a:extLst>
                  <a:ext uri="{FF2B5EF4-FFF2-40B4-BE49-F238E27FC236}">
                    <a16:creationId xmlns:a16="http://schemas.microsoft.com/office/drawing/2014/main" id="{7024681C-D063-246B-A993-7B1F58697A35}"/>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10" name="Text Placeholder 1">
              <a:extLst>
                <a:ext uri="{FF2B5EF4-FFF2-40B4-BE49-F238E27FC236}">
                  <a16:creationId xmlns:a16="http://schemas.microsoft.com/office/drawing/2014/main" id="{13F480EE-261D-5EB5-8B18-0E9BB81233AB}"/>
                </a:ext>
              </a:extLst>
            </p:cNvPr>
            <p:cNvSpPr txBox="1">
              <a:spLocks/>
            </p:cNvSpPr>
            <p:nvPr/>
          </p:nvSpPr>
          <p:spPr>
            <a:xfrm>
              <a:off x="1000791" y="-165007"/>
              <a:ext cx="5105273" cy="1412635"/>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Calibri"/>
                </a:rPr>
                <a:t>C04  Products &amp;                 Services Impacts</a:t>
              </a:r>
              <a:endParaRPr lang="en-GB" sz="2700" noProof="0" dirty="0">
                <a:solidFill>
                  <a:srgbClr val="F9AA73"/>
                </a:solidFill>
              </a:endParaRPr>
            </a:p>
          </p:txBody>
        </p:sp>
      </p:grpSp>
    </p:spTree>
    <p:extLst>
      <p:ext uri="{BB962C8B-B14F-4D97-AF65-F5344CB8AC3E}">
        <p14:creationId xmlns:p14="http://schemas.microsoft.com/office/powerpoint/2010/main" val="140832922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E45091-5DD3-9956-026E-970940305F9D}"/>
            </a:ext>
          </a:extLst>
        </p:cNvPr>
        <p:cNvGrpSpPr/>
        <p:nvPr/>
      </p:nvGrpSpPr>
      <p:grpSpPr>
        <a:xfrm>
          <a:off x="0" y="0"/>
          <a:ext cx="0" cy="0"/>
          <a:chOff x="0" y="0"/>
          <a:chExt cx="0" cy="0"/>
        </a:xfrm>
      </p:grpSpPr>
      <p:sp>
        <p:nvSpPr>
          <p:cNvPr id="21" name="Text Placeholder 4">
            <a:extLst>
              <a:ext uri="{FF2B5EF4-FFF2-40B4-BE49-F238E27FC236}">
                <a16:creationId xmlns:a16="http://schemas.microsoft.com/office/drawing/2014/main" id="{0EE88A88-C999-D6D7-5A2E-22DE66F5E995}"/>
              </a:ext>
            </a:extLst>
          </p:cNvPr>
          <p:cNvSpPr txBox="1">
            <a:spLocks/>
          </p:cNvSpPr>
          <p:nvPr/>
        </p:nvSpPr>
        <p:spPr>
          <a:xfrm>
            <a:off x="933112" y="1692474"/>
            <a:ext cx="3259747" cy="958707"/>
          </a:xfrm>
          <a:prstGeom prst="rect">
            <a:avLst/>
          </a:prstGeom>
        </p:spPr>
        <p:txBody>
          <a:bodyPr lIns="91440" tIns="45720" rIns="91440" bIns="45720" anchor="t"/>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ea typeface="Calibri" panose="020F0502020204030204" pitchFamily="34" charset="0"/>
                <a:cs typeface="Calibri" panose="020F0502020204030204" pitchFamily="34" charset="0"/>
              </a:rPr>
              <a:t>Activity 2_Level II</a:t>
            </a:r>
            <a:r>
              <a:rPr lang="en-GB" noProof="0" dirty="0">
                <a:latin typeface="Calibri" panose="020F0502020204030204" pitchFamily="34" charset="0"/>
                <a:ea typeface="Calibri" panose="020F0502020204030204" pitchFamily="34" charset="0"/>
                <a:cs typeface="Calibri" panose="020F0502020204030204" pitchFamily="34" charset="0"/>
              </a:rPr>
              <a:t> </a:t>
            </a:r>
            <a:r>
              <a:rPr lang="en-GB" sz="2200" b="1" noProof="0" dirty="0">
                <a:solidFill>
                  <a:srgbClr val="0E6E61"/>
                </a:solidFill>
                <a:latin typeface="Calibri" panose="020F0502020204030204" pitchFamily="34" charset="0"/>
                <a:ea typeface="Calibri" panose="020F0502020204030204" pitchFamily="34" charset="0"/>
                <a:cs typeface="Calibri" panose="020F0502020204030204" pitchFamily="34" charset="0"/>
              </a:rPr>
              <a:t>Identifying impacts</a:t>
            </a:r>
            <a:endParaRPr lang="en-GB" noProof="0" dirty="0">
              <a:latin typeface="Calibri" panose="020F0502020204030204" pitchFamily="34" charset="0"/>
              <a:ea typeface="Calibri" panose="020F0502020204030204" pitchFamily="34" charset="0"/>
              <a:cs typeface="Calibri" panose="020F0502020204030204" pitchFamily="34" charset="0"/>
            </a:endParaRPr>
          </a:p>
        </p:txBody>
      </p:sp>
      <p:cxnSp>
        <p:nvCxnSpPr>
          <p:cNvPr id="20" name="Straight Connector 19">
            <a:extLst>
              <a:ext uri="{FF2B5EF4-FFF2-40B4-BE49-F238E27FC236}">
                <a16:creationId xmlns:a16="http://schemas.microsoft.com/office/drawing/2014/main" id="{602C06B1-95E2-3C19-2BD4-FEECC1607E9B}"/>
              </a:ext>
            </a:extLst>
          </p:cNvPr>
          <p:cNvCxnSpPr>
            <a:cxnSpLocks/>
          </p:cNvCxnSpPr>
          <p:nvPr/>
        </p:nvCxnSpPr>
        <p:spPr>
          <a:xfrm>
            <a:off x="2302189" y="2897539"/>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B272E980-64EA-512E-6EB9-6204F13E9B2D}"/>
              </a:ext>
            </a:extLst>
          </p:cNvPr>
          <p:cNvCxnSpPr>
            <a:cxnSpLocks/>
          </p:cNvCxnSpPr>
          <p:nvPr/>
        </p:nvCxnSpPr>
        <p:spPr>
          <a:xfrm>
            <a:off x="2302189" y="4488446"/>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3617E229-C0BD-A211-BCF4-8E2C68F2A31A}"/>
              </a:ext>
            </a:extLst>
          </p:cNvPr>
          <p:cNvCxnSpPr>
            <a:cxnSpLocks/>
          </p:cNvCxnSpPr>
          <p:nvPr/>
        </p:nvCxnSpPr>
        <p:spPr>
          <a:xfrm>
            <a:off x="2302189" y="6157850"/>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sp>
        <p:nvSpPr>
          <p:cNvPr id="25" name="Text Placeholder 6">
            <a:extLst>
              <a:ext uri="{FF2B5EF4-FFF2-40B4-BE49-F238E27FC236}">
                <a16:creationId xmlns:a16="http://schemas.microsoft.com/office/drawing/2014/main" id="{C5B5E1DF-4083-4569-DEB7-D8CA33581151}"/>
              </a:ext>
            </a:extLst>
          </p:cNvPr>
          <p:cNvSpPr txBox="1">
            <a:spLocks/>
          </p:cNvSpPr>
          <p:nvPr/>
        </p:nvSpPr>
        <p:spPr>
          <a:xfrm>
            <a:off x="933112" y="2820186"/>
            <a:ext cx="6122241" cy="4829549"/>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INTRODUCTION</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600" b="1" noProof="0" dirty="0">
              <a:solidFill>
                <a:srgbClr val="0E6E61"/>
              </a:solidFill>
              <a:highlight>
                <a:srgbClr val="0E6E61"/>
              </a:highlight>
              <a:latin typeface="Calibri" panose="020F0502020204030204" pitchFamily="34" charset="0"/>
              <a:cs typeface="Calibri" panose="020F0502020204030204" pitchFamily="34" charset="0"/>
            </a:endParaRPr>
          </a:p>
          <a:p>
            <a:r>
              <a:rPr lang="en-GB" sz="1150" noProof="0" dirty="0">
                <a:latin typeface="Calibri" panose="020F0502020204030204" pitchFamily="34" charset="0"/>
                <a:cs typeface="Calibri" panose="020F0502020204030204" pitchFamily="34" charset="0"/>
              </a:rPr>
              <a:t>A product  will be selected  and  in a collaborative and multidisciplinary approach its  impacts will be identified. Preference will be given for  environmental impacts </a:t>
            </a:r>
          </a:p>
          <a:p>
            <a:endParaRPr lang="en-GB" sz="1150" noProof="0" dirty="0">
              <a:solidFill>
                <a:srgbClr val="C00000"/>
              </a:solidFill>
              <a:latin typeface="Calibri" panose="020F0502020204030204" pitchFamily="34" charset="0"/>
              <a:cs typeface="Calibri" panose="020F0502020204030204" pitchFamily="34" charset="0"/>
            </a:endParaRPr>
          </a:p>
          <a:p>
            <a:endParaRPr lang="en-GB" sz="1150" noProof="0" dirty="0">
              <a:solidFill>
                <a:srgbClr val="C00000"/>
              </a:solidFill>
              <a:latin typeface="Calibri" panose="020F0502020204030204" pitchFamily="34" charset="0"/>
              <a:cs typeface="Calibri" panose="020F0502020204030204" pitchFamily="34" charset="0"/>
            </a:endParaRPr>
          </a:p>
          <a:p>
            <a:endParaRPr lang="en-GB" sz="1150" noProof="0" dirty="0">
              <a:solidFill>
                <a:srgbClr val="C00000"/>
              </a:solidFill>
              <a:latin typeface="Calibri" panose="020F0502020204030204" pitchFamily="34" charset="0"/>
              <a:cs typeface="Calibri" panose="020F0502020204030204" pitchFamily="34" charset="0"/>
            </a:endParaRPr>
          </a:p>
          <a:p>
            <a:endParaRPr lang="en-GB" sz="1150" noProof="0" dirty="0">
              <a:solidFill>
                <a:srgbClr val="C00000"/>
              </a:solidFill>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INSTRUCTION FOR THE STUDENTS</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200" b="1" noProof="0" dirty="0">
              <a:solidFill>
                <a:srgbClr val="0E6E61"/>
              </a:solidFill>
              <a:highlight>
                <a:srgbClr val="0E6E61"/>
              </a:highlight>
              <a:latin typeface="Calibri" panose="020F0502020204030204" pitchFamily="34" charset="0"/>
              <a:cs typeface="Calibri" panose="020F0502020204030204" pitchFamily="34" charset="0"/>
            </a:endParaRPr>
          </a:p>
          <a:p>
            <a:pPr marL="171450" indent="-171450">
              <a:buClr>
                <a:srgbClr val="F9AA73"/>
              </a:buClr>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Each group discusses and lists environmental impacts and put them in a table</a:t>
            </a:r>
          </a:p>
          <a:p>
            <a:pPr marL="171450" indent="-171450">
              <a:buClr>
                <a:srgbClr val="F9AA73"/>
              </a:buClr>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Prepare  a PowerPoint presentation </a:t>
            </a:r>
          </a:p>
          <a:p>
            <a:pPr marL="171450" indent="-171450">
              <a:buClr>
                <a:srgbClr val="F9AA73"/>
              </a:buClr>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Slides presentation </a:t>
            </a: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r>
              <a:rPr lang="en-GB" sz="1200" b="1" noProof="0" dirty="0">
                <a:solidFill>
                  <a:schemeClr val="bg1"/>
                </a:solidFill>
                <a:highlight>
                  <a:srgbClr val="0E6E61"/>
                </a:highlight>
                <a:latin typeface="Calibri" panose="020F0502020204030204" pitchFamily="34" charset="0"/>
                <a:cs typeface="Calibri" panose="020F0502020204030204" pitchFamily="34" charset="0"/>
              </a:rPr>
              <a:t> </a:t>
            </a:r>
            <a:r>
              <a:rPr lang="en-GB" sz="1600" b="1" noProof="0" dirty="0">
                <a:solidFill>
                  <a:schemeClr val="bg1"/>
                </a:solidFill>
                <a:highlight>
                  <a:srgbClr val="0E6E61"/>
                </a:highlight>
                <a:latin typeface="Calibri" panose="020F0502020204030204" pitchFamily="34" charset="0"/>
                <a:cs typeface="Calibri" panose="020F0502020204030204" pitchFamily="34" charset="0"/>
              </a:rPr>
              <a:t> DESCRIPTION (45 to 60 minutes)</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endParaRPr lang="en-GB" sz="1600" noProof="0" dirty="0">
              <a:latin typeface="Calibri" panose="020F0502020204030204" pitchFamily="34" charset="0"/>
              <a:cs typeface="Calibri" panose="020F0502020204030204" pitchFamily="34" charset="0"/>
            </a:endParaRPr>
          </a:p>
          <a:p>
            <a:pPr>
              <a:lnSpc>
                <a:spcPts val="1280"/>
              </a:lnSpc>
            </a:pPr>
            <a:endParaRPr lang="en-GB" sz="1200" b="1" noProof="0" dirty="0">
              <a:solidFill>
                <a:srgbClr val="0E6E61"/>
              </a:solidFill>
              <a:highlight>
                <a:srgbClr val="0E6E61"/>
              </a:highlight>
              <a:latin typeface="Calibri" panose="020F0502020204030204" pitchFamily="34" charset="0"/>
              <a:cs typeface="Calibri" panose="020F0502020204030204" pitchFamily="34" charset="0"/>
            </a:endParaRPr>
          </a:p>
          <a:p>
            <a:r>
              <a:rPr lang="en-GB" sz="1150" noProof="0" dirty="0">
                <a:latin typeface="Calibri" panose="020F0502020204030204" pitchFamily="34" charset="0"/>
                <a:cs typeface="Calibri" panose="020F0502020204030204" pitchFamily="34" charset="0"/>
              </a:rPr>
              <a:t>In this activity students will select a product and will identify the environmental impacts of that product applying a multidisciplinary and brainstorming approach. Collaborative work will be promoted. Estimated time: 30 minutes .</a:t>
            </a:r>
          </a:p>
          <a:p>
            <a:endParaRPr lang="en-GB" sz="1050" noProof="0" dirty="0">
              <a:solidFill>
                <a:srgbClr val="C00000"/>
              </a:solidFill>
              <a:latin typeface="Calibri" panose="020F0502020204030204" pitchFamily="34" charset="0"/>
              <a:cs typeface="Calibri" panose="020F0502020204030204" pitchFamily="34" charset="0"/>
            </a:endParaRPr>
          </a:p>
          <a:p>
            <a:pPr>
              <a:lnSpc>
                <a:spcPts val="1280"/>
              </a:lnSpc>
            </a:pPr>
            <a:endParaRPr lang="en-GB" sz="1050" noProof="0" dirty="0">
              <a:solidFill>
                <a:srgbClr val="C00000"/>
              </a:solidFill>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900" noProof="0" dirty="0">
              <a:latin typeface="Calibri" panose="020F0502020204030204" pitchFamily="34" charset="0"/>
              <a:cs typeface="Calibri" panose="020F0502020204030204" pitchFamily="34" charset="0"/>
            </a:endParaRPr>
          </a:p>
          <a:p>
            <a:pPr>
              <a:lnSpc>
                <a:spcPts val="1280"/>
              </a:lnSpc>
            </a:pPr>
            <a:endParaRPr lang="en-GB" sz="900" noProof="0" dirty="0">
              <a:latin typeface="Calibri" panose="020F0502020204030204" pitchFamily="34" charset="0"/>
              <a:cs typeface="Calibri" panose="020F0502020204030204" pitchFamily="34" charset="0"/>
            </a:endParaRPr>
          </a:p>
          <a:p>
            <a:pPr>
              <a:lnSpc>
                <a:spcPts val="1280"/>
              </a:lnSpc>
            </a:pPr>
            <a:endParaRPr lang="en-GB" sz="900" noProof="0" dirty="0">
              <a:latin typeface="Calibri" panose="020F0502020204030204" pitchFamily="34" charset="0"/>
              <a:cs typeface="Calibri" panose="020F0502020204030204" pitchFamily="34" charset="0"/>
            </a:endParaRPr>
          </a:p>
          <a:p>
            <a:pPr>
              <a:lnSpc>
                <a:spcPts val="1280"/>
              </a:lnSpc>
            </a:pPr>
            <a:endParaRPr lang="en-GB" sz="900" noProof="0" dirty="0">
              <a:latin typeface="Calibri" panose="020F0502020204030204" pitchFamily="34" charset="0"/>
              <a:cs typeface="Calibri" panose="020F0502020204030204" pitchFamily="34" charset="0"/>
            </a:endParaRPr>
          </a:p>
          <a:p>
            <a:pPr>
              <a:lnSpc>
                <a:spcPts val="1280"/>
              </a:lnSpc>
            </a:pPr>
            <a:endParaRPr lang="en-GB" sz="900" noProof="0" dirty="0">
              <a:latin typeface="Calibri" panose="020F0502020204030204" pitchFamily="34" charset="0"/>
              <a:cs typeface="Calibri" panose="020F0502020204030204" pitchFamily="34" charset="0"/>
            </a:endParaRPr>
          </a:p>
          <a:p>
            <a:pPr>
              <a:lnSpc>
                <a:spcPts val="1280"/>
              </a:lnSpc>
            </a:pPr>
            <a:endParaRPr lang="en-GB" sz="90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p:txBody>
      </p:sp>
      <p:grpSp>
        <p:nvGrpSpPr>
          <p:cNvPr id="2" name="Group 1">
            <a:extLst>
              <a:ext uri="{FF2B5EF4-FFF2-40B4-BE49-F238E27FC236}">
                <a16:creationId xmlns:a16="http://schemas.microsoft.com/office/drawing/2014/main" id="{E04F59A0-A4EA-2B68-39A0-BA168E8FF0EB}"/>
              </a:ext>
            </a:extLst>
          </p:cNvPr>
          <p:cNvGrpSpPr/>
          <p:nvPr/>
        </p:nvGrpSpPr>
        <p:grpSpPr>
          <a:xfrm>
            <a:off x="632678" y="-165007"/>
            <a:ext cx="7206112" cy="1857481"/>
            <a:chOff x="632678" y="-165007"/>
            <a:chExt cx="7206112" cy="1857481"/>
          </a:xfrm>
        </p:grpSpPr>
        <p:grpSp>
          <p:nvGrpSpPr>
            <p:cNvPr id="3" name="Group 2">
              <a:extLst>
                <a:ext uri="{FF2B5EF4-FFF2-40B4-BE49-F238E27FC236}">
                  <a16:creationId xmlns:a16="http://schemas.microsoft.com/office/drawing/2014/main" id="{95C09098-B247-E504-E74D-EF88DC392578}"/>
                </a:ext>
              </a:extLst>
            </p:cNvPr>
            <p:cNvGrpSpPr/>
            <p:nvPr/>
          </p:nvGrpSpPr>
          <p:grpSpPr>
            <a:xfrm>
              <a:off x="632678" y="4589"/>
              <a:ext cx="7206112" cy="1687885"/>
              <a:chOff x="632678" y="4589"/>
              <a:chExt cx="7206112" cy="1687885"/>
            </a:xfrm>
          </p:grpSpPr>
          <p:grpSp>
            <p:nvGrpSpPr>
              <p:cNvPr id="6" name="Group 5">
                <a:extLst>
                  <a:ext uri="{FF2B5EF4-FFF2-40B4-BE49-F238E27FC236}">
                    <a16:creationId xmlns:a16="http://schemas.microsoft.com/office/drawing/2014/main" id="{FF5A4CA1-308E-4B76-0FA2-F5633EDA4516}"/>
                  </a:ext>
                </a:extLst>
              </p:cNvPr>
              <p:cNvGrpSpPr/>
              <p:nvPr/>
            </p:nvGrpSpPr>
            <p:grpSpPr>
              <a:xfrm>
                <a:off x="879243" y="4589"/>
                <a:ext cx="6959547" cy="1670099"/>
                <a:chOff x="1505149" y="-412626"/>
                <a:chExt cx="7631626" cy="1831381"/>
              </a:xfrm>
            </p:grpSpPr>
            <p:sp>
              <p:nvSpPr>
                <p:cNvPr id="14" name="Rectangle 107">
                  <a:extLst>
                    <a:ext uri="{FF2B5EF4-FFF2-40B4-BE49-F238E27FC236}">
                      <a16:creationId xmlns:a16="http://schemas.microsoft.com/office/drawing/2014/main" id="{88512B85-19A2-91CD-E541-1E1C1E885D81}"/>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6" name="Text Placeholder 1">
                  <a:extLst>
                    <a:ext uri="{FF2B5EF4-FFF2-40B4-BE49-F238E27FC236}">
                      <a16:creationId xmlns:a16="http://schemas.microsoft.com/office/drawing/2014/main" id="{14326904-8E65-3F65-2C29-EA78873F0A85}"/>
                    </a:ext>
                  </a:extLst>
                </p:cNvPr>
                <p:cNvSpPr txBox="1">
                  <a:spLocks/>
                </p:cNvSpPr>
                <p:nvPr/>
              </p:nvSpPr>
              <p:spPr>
                <a:xfrm>
                  <a:off x="1505149" y="365504"/>
                  <a:ext cx="5378793"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lnSpc>
                      <a:spcPts val="2380"/>
                    </a:lnSpc>
                    <a:spcBef>
                      <a:spcPts val="0"/>
                    </a:spcBef>
                  </a:pPr>
                  <a:endParaRPr lang="en-GB" sz="2700" noProof="0" dirty="0"/>
                </a:p>
              </p:txBody>
            </p:sp>
          </p:grpSp>
          <p:sp>
            <p:nvSpPr>
              <p:cNvPr id="10" name="Text Placeholder 32">
                <a:extLst>
                  <a:ext uri="{FF2B5EF4-FFF2-40B4-BE49-F238E27FC236}">
                    <a16:creationId xmlns:a16="http://schemas.microsoft.com/office/drawing/2014/main" id="{B0ACD273-C57E-CED3-514F-EBA563AEC29D}"/>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2" name="Straight Connector 11">
                <a:extLst>
                  <a:ext uri="{FF2B5EF4-FFF2-40B4-BE49-F238E27FC236}">
                    <a16:creationId xmlns:a16="http://schemas.microsoft.com/office/drawing/2014/main" id="{000E0DA0-B799-B4BF-91C5-347E02E51F23}"/>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13" name="Text Placeholder 32">
                <a:extLst>
                  <a:ext uri="{FF2B5EF4-FFF2-40B4-BE49-F238E27FC236}">
                    <a16:creationId xmlns:a16="http://schemas.microsoft.com/office/drawing/2014/main" id="{D2AA281B-2EF7-4C9A-A587-F7245AB2B7EC}"/>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4" name="Text Placeholder 1">
              <a:extLst>
                <a:ext uri="{FF2B5EF4-FFF2-40B4-BE49-F238E27FC236}">
                  <a16:creationId xmlns:a16="http://schemas.microsoft.com/office/drawing/2014/main" id="{7588557E-2584-EE3A-3856-5AA9F750202E}"/>
                </a:ext>
              </a:extLst>
            </p:cNvPr>
            <p:cNvSpPr txBox="1">
              <a:spLocks/>
            </p:cNvSpPr>
            <p:nvPr/>
          </p:nvSpPr>
          <p:spPr>
            <a:xfrm>
              <a:off x="1000791" y="-165007"/>
              <a:ext cx="5105273" cy="1412635"/>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Calibri"/>
                </a:rPr>
                <a:t>C04  Products &amp;                 Services Impacts</a:t>
              </a:r>
              <a:endParaRPr lang="en-GB" sz="2700" noProof="0" dirty="0">
                <a:solidFill>
                  <a:srgbClr val="F9AA73"/>
                </a:solidFill>
              </a:endParaRPr>
            </a:p>
          </p:txBody>
        </p:sp>
      </p:grpSp>
    </p:spTree>
    <p:extLst>
      <p:ext uri="{BB962C8B-B14F-4D97-AF65-F5344CB8AC3E}">
        <p14:creationId xmlns:p14="http://schemas.microsoft.com/office/powerpoint/2010/main" val="359182804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7CA727-6DEE-662C-7150-CAF0BD73AC77}"/>
            </a:ext>
          </a:extLst>
        </p:cNvPr>
        <p:cNvGrpSpPr/>
        <p:nvPr/>
      </p:nvGrpSpPr>
      <p:grpSpPr>
        <a:xfrm>
          <a:off x="0" y="0"/>
          <a:ext cx="0" cy="0"/>
          <a:chOff x="0" y="0"/>
          <a:chExt cx="0" cy="0"/>
        </a:xfrm>
      </p:grpSpPr>
      <p:sp>
        <p:nvSpPr>
          <p:cNvPr id="21" name="Text Placeholder 4">
            <a:extLst>
              <a:ext uri="{FF2B5EF4-FFF2-40B4-BE49-F238E27FC236}">
                <a16:creationId xmlns:a16="http://schemas.microsoft.com/office/drawing/2014/main" id="{E3F42036-D879-77D7-A6AE-FBBF30E42C45}"/>
              </a:ext>
            </a:extLst>
          </p:cNvPr>
          <p:cNvSpPr txBox="1">
            <a:spLocks/>
          </p:cNvSpPr>
          <p:nvPr/>
        </p:nvSpPr>
        <p:spPr>
          <a:xfrm>
            <a:off x="933112" y="1692473"/>
            <a:ext cx="4018029" cy="958707"/>
          </a:xfrm>
          <a:prstGeom prst="rect">
            <a:avLst/>
          </a:prstGeom>
        </p:spPr>
        <p:txBody>
          <a:bodyPr lIns="91440" tIns="45720" rIns="91440" bIns="45720" anchor="t"/>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ea typeface="Calibri" panose="020F0502020204030204" pitchFamily="34" charset="0"/>
                <a:cs typeface="Calibri" panose="020F0502020204030204" pitchFamily="34" charset="0"/>
              </a:rPr>
              <a:t>Activity 3_Integration Activity</a:t>
            </a:r>
            <a:r>
              <a:rPr lang="en-GB" noProof="0" dirty="0">
                <a:latin typeface="Calibri" panose="020F0502020204030204" pitchFamily="34" charset="0"/>
                <a:ea typeface="Calibri" panose="020F0502020204030204" pitchFamily="34" charset="0"/>
                <a:cs typeface="Calibri" panose="020F0502020204030204" pitchFamily="34" charset="0"/>
              </a:rPr>
              <a:t> </a:t>
            </a:r>
            <a:r>
              <a:rPr lang="en-GB" sz="2200" b="1" noProof="0" dirty="0">
                <a:solidFill>
                  <a:srgbClr val="0E6E61"/>
                </a:solidFill>
                <a:latin typeface="Calibri" panose="020F0502020204030204" pitchFamily="34" charset="0"/>
                <a:ea typeface="Calibri" panose="020F0502020204030204" pitchFamily="34" charset="0"/>
                <a:cs typeface="Calibri" panose="020F0502020204030204" pitchFamily="34" charset="0"/>
              </a:rPr>
              <a:t>Identifying impacts</a:t>
            </a:r>
            <a:endParaRPr lang="en-GB" noProof="0" dirty="0">
              <a:latin typeface="Calibri" panose="020F0502020204030204" pitchFamily="34" charset="0"/>
              <a:ea typeface="Calibri" panose="020F0502020204030204" pitchFamily="34" charset="0"/>
              <a:cs typeface="Calibri" panose="020F0502020204030204" pitchFamily="34" charset="0"/>
            </a:endParaRPr>
          </a:p>
        </p:txBody>
      </p:sp>
      <p:cxnSp>
        <p:nvCxnSpPr>
          <p:cNvPr id="22" name="Straight Connector 21">
            <a:extLst>
              <a:ext uri="{FF2B5EF4-FFF2-40B4-BE49-F238E27FC236}">
                <a16:creationId xmlns:a16="http://schemas.microsoft.com/office/drawing/2014/main" id="{EB7A682C-1548-6B69-4905-BDA7BD81B847}"/>
              </a:ext>
            </a:extLst>
          </p:cNvPr>
          <p:cNvCxnSpPr>
            <a:cxnSpLocks/>
          </p:cNvCxnSpPr>
          <p:nvPr/>
        </p:nvCxnSpPr>
        <p:spPr>
          <a:xfrm>
            <a:off x="2302189" y="6157850"/>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B84D9067-A98A-53DA-43A6-B2116D416406}"/>
              </a:ext>
            </a:extLst>
          </p:cNvPr>
          <p:cNvCxnSpPr>
            <a:cxnSpLocks/>
          </p:cNvCxnSpPr>
          <p:nvPr/>
        </p:nvCxnSpPr>
        <p:spPr>
          <a:xfrm>
            <a:off x="2302189" y="2897539"/>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AF7CDE99-EFFF-43A8-3C2C-F6980BA2A690}"/>
              </a:ext>
            </a:extLst>
          </p:cNvPr>
          <p:cNvCxnSpPr>
            <a:cxnSpLocks/>
          </p:cNvCxnSpPr>
          <p:nvPr/>
        </p:nvCxnSpPr>
        <p:spPr>
          <a:xfrm>
            <a:off x="2302189" y="4611110"/>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sp>
        <p:nvSpPr>
          <p:cNvPr id="27" name="Text Placeholder 6">
            <a:extLst>
              <a:ext uri="{FF2B5EF4-FFF2-40B4-BE49-F238E27FC236}">
                <a16:creationId xmlns:a16="http://schemas.microsoft.com/office/drawing/2014/main" id="{8058B789-7074-FC6D-AEFD-DE02EF828701}"/>
              </a:ext>
            </a:extLst>
          </p:cNvPr>
          <p:cNvSpPr txBox="1">
            <a:spLocks/>
          </p:cNvSpPr>
          <p:nvPr/>
        </p:nvSpPr>
        <p:spPr>
          <a:xfrm>
            <a:off x="933112" y="2811136"/>
            <a:ext cx="6122241" cy="3204964"/>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INTRODUCTION</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600" b="1" noProof="0" dirty="0">
              <a:solidFill>
                <a:srgbClr val="0E6E61"/>
              </a:solidFill>
              <a:highlight>
                <a:srgbClr val="0E6E61"/>
              </a:highlight>
              <a:latin typeface="Calibri" panose="020F0502020204030204" pitchFamily="34" charset="0"/>
              <a:cs typeface="Calibri" panose="020F0502020204030204" pitchFamily="34" charset="0"/>
            </a:endParaRPr>
          </a:p>
          <a:p>
            <a:pPr marL="0"/>
            <a:r>
              <a:rPr lang="en-GB" sz="1150" noProof="0" dirty="0">
                <a:latin typeface="Calibri" panose="020F0502020204030204" pitchFamily="34" charset="0"/>
                <a:cs typeface="Calibri" panose="020F0502020204030204" pitchFamily="34" charset="0"/>
              </a:rPr>
              <a:t>A product  will be selected  and  in a collaborative and multidisciplinary approach its  impacts will be identified. Preference will be given for environmental impacts since this is the core of this module, but economic and social impacts will also be considered for engaging all sustainability pillars in this approach. </a:t>
            </a:r>
          </a:p>
          <a:p>
            <a:endParaRPr lang="en-GB" sz="1150" noProof="0" dirty="0">
              <a:solidFill>
                <a:srgbClr val="C00000"/>
              </a:solidFill>
              <a:latin typeface="Calibri" panose="020F0502020204030204" pitchFamily="34" charset="0"/>
              <a:cs typeface="Calibri" panose="020F0502020204030204" pitchFamily="34" charset="0"/>
            </a:endParaRPr>
          </a:p>
          <a:p>
            <a:endParaRPr lang="en-GB" sz="1150" noProof="0" dirty="0">
              <a:solidFill>
                <a:srgbClr val="C00000"/>
              </a:solidFill>
              <a:latin typeface="Calibri" panose="020F0502020204030204" pitchFamily="34" charset="0"/>
              <a:cs typeface="Calibri" panose="020F0502020204030204" pitchFamily="34" charset="0"/>
            </a:endParaRPr>
          </a:p>
          <a:p>
            <a:endParaRPr lang="en-GB" sz="1150" noProof="0" dirty="0">
              <a:solidFill>
                <a:srgbClr val="C00000"/>
              </a:solidFill>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INSTRUCTION FOR THE STUDENTS</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200" b="1" noProof="0" dirty="0">
              <a:solidFill>
                <a:srgbClr val="0E6E61"/>
              </a:solidFill>
              <a:highlight>
                <a:srgbClr val="0E6E61"/>
              </a:highlight>
              <a:latin typeface="Calibri" panose="020F0502020204030204" pitchFamily="34" charset="0"/>
              <a:cs typeface="Calibri" panose="020F0502020204030204" pitchFamily="34" charset="0"/>
            </a:endParaRPr>
          </a:p>
          <a:p>
            <a:pPr marL="285750" indent="-285750" algn="l">
              <a:buClr>
                <a:srgbClr val="F9AA73"/>
              </a:buClr>
              <a:buFont typeface="Arial"/>
              <a:buChar char="•"/>
            </a:pPr>
            <a:r>
              <a:rPr lang="en-GB" sz="1150" noProof="0" dirty="0">
                <a:latin typeface="Calibri" panose="020F0502020204030204" pitchFamily="34" charset="0"/>
                <a:cs typeface="Calibri" panose="020F0502020204030204" pitchFamily="34" charset="0"/>
              </a:rPr>
              <a:t>Each group discusses and analyses sustainability consequences associated to the product selected</a:t>
            </a:r>
          </a:p>
          <a:p>
            <a:pPr marL="285750" indent="-285750" algn="l">
              <a:buClr>
                <a:srgbClr val="F9AA73"/>
              </a:buClr>
              <a:buFont typeface="Arial"/>
              <a:buChar char="•"/>
            </a:pPr>
            <a:r>
              <a:rPr lang="en-GB" sz="1150" noProof="0" dirty="0">
                <a:latin typeface="Calibri" panose="020F0502020204030204" pitchFamily="34" charset="0"/>
                <a:cs typeface="Calibri" panose="020F0502020204030204" pitchFamily="34" charset="0"/>
              </a:rPr>
              <a:t>Prepare a PowerPoint presentation </a:t>
            </a:r>
          </a:p>
          <a:p>
            <a:pPr marL="285750" indent="-285750" algn="l">
              <a:buClr>
                <a:srgbClr val="F9AA73"/>
              </a:buClr>
              <a:buFont typeface="Arial"/>
              <a:buChar char="•"/>
            </a:pPr>
            <a:r>
              <a:rPr lang="en-GB" sz="1150" noProof="0" dirty="0">
                <a:latin typeface="Calibri" panose="020F0502020204030204" pitchFamily="34" charset="0"/>
                <a:cs typeface="Calibri" panose="020F0502020204030204" pitchFamily="34" charset="0"/>
              </a:rPr>
              <a:t>Slides presentation </a:t>
            </a:r>
          </a:p>
          <a:p>
            <a:pPr marL="285750" indent="-285750">
              <a:buFont typeface="Arial"/>
              <a:buChar char="•"/>
            </a:pPr>
            <a:endParaRPr lang="en-GB" sz="1150" noProof="0" dirty="0">
              <a:latin typeface="Calibri" panose="020F0502020204030204" pitchFamily="34" charset="0"/>
              <a:cs typeface="Calibri" panose="020F0502020204030204" pitchFamily="34" charset="0"/>
            </a:endParaRPr>
          </a:p>
          <a:p>
            <a:pPr marL="285750" indent="-285750">
              <a:buFont typeface="Arial"/>
              <a:buChar char="•"/>
            </a:pPr>
            <a:endParaRPr lang="en-GB" sz="1150" noProof="0" dirty="0">
              <a:latin typeface="Calibri" panose="020F0502020204030204" pitchFamily="34" charset="0"/>
              <a:cs typeface="Calibri" panose="020F0502020204030204" pitchFamily="34" charset="0"/>
            </a:endParaRPr>
          </a:p>
          <a:p>
            <a:pPr marL="285750" indent="-285750">
              <a:buFont typeface="Arial"/>
              <a:buChar char="•"/>
            </a:pPr>
            <a:endParaRPr lang="en-GB" sz="1150" noProof="0" dirty="0">
              <a:latin typeface="Calibri" panose="020F0502020204030204" pitchFamily="34" charset="0"/>
              <a:cs typeface="Calibri" panose="020F0502020204030204" pitchFamily="34" charset="0"/>
            </a:endParaRPr>
          </a:p>
          <a:p>
            <a:pPr>
              <a:lnSpc>
                <a:spcPts val="1280"/>
              </a:lnSpc>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DESCRIPTION (60 to 90 minutes)</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endParaRPr lang="en-GB" sz="1600" noProof="0" dirty="0">
              <a:latin typeface="Calibri" panose="020F0502020204030204" pitchFamily="34" charset="0"/>
              <a:cs typeface="Calibri" panose="020F0502020204030204" pitchFamily="34" charset="0"/>
            </a:endParaRPr>
          </a:p>
          <a:p>
            <a:pPr>
              <a:lnSpc>
                <a:spcPts val="1280"/>
              </a:lnSpc>
            </a:pPr>
            <a:endParaRPr lang="en-GB" sz="1600" b="1" noProof="0" dirty="0">
              <a:solidFill>
                <a:srgbClr val="0E6E61"/>
              </a:solidFill>
              <a:highlight>
                <a:srgbClr val="0E6E61"/>
              </a:highlight>
              <a:latin typeface="Calibri" panose="020F0502020204030204" pitchFamily="34" charset="0"/>
              <a:cs typeface="Calibri" panose="020F0502020204030204" pitchFamily="34" charset="0"/>
            </a:endParaRPr>
          </a:p>
          <a:p>
            <a:r>
              <a:rPr lang="en-GB" sz="1150" noProof="0" dirty="0">
                <a:latin typeface="Calibri" panose="020F0502020204030204" pitchFamily="34" charset="0"/>
                <a:cs typeface="Calibri" panose="020F0502020204030204" pitchFamily="34" charset="0"/>
              </a:rPr>
              <a:t>In this activity students will select a product and will consider economic, social and environmental impacts of that product applying a multidisciplinary and brainstorming approach. Collaborative work will be promoted. Preference will be given for environmental impacts, but economic and social impacts will also be considered addressing triple bottom line of sustainability. Estimated time: 30 minutes .</a:t>
            </a:r>
          </a:p>
          <a:p>
            <a:pPr>
              <a:lnSpc>
                <a:spcPts val="1280"/>
              </a:lnSpc>
            </a:pPr>
            <a:endParaRPr lang="en-GB" sz="1200" noProof="0" dirty="0">
              <a:solidFill>
                <a:srgbClr val="C00000"/>
              </a:solidFill>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marL="285750" indent="-285750">
              <a:buFont typeface="Arial"/>
              <a:buChar char="•"/>
            </a:pPr>
            <a:endParaRPr lang="en-GB" sz="11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p:txBody>
      </p:sp>
      <p:grpSp>
        <p:nvGrpSpPr>
          <p:cNvPr id="2" name="Group 1">
            <a:extLst>
              <a:ext uri="{FF2B5EF4-FFF2-40B4-BE49-F238E27FC236}">
                <a16:creationId xmlns:a16="http://schemas.microsoft.com/office/drawing/2014/main" id="{66799076-F3CE-BC1E-F315-200448AE8C77}"/>
              </a:ext>
            </a:extLst>
          </p:cNvPr>
          <p:cNvGrpSpPr/>
          <p:nvPr/>
        </p:nvGrpSpPr>
        <p:grpSpPr>
          <a:xfrm>
            <a:off x="632678" y="-165007"/>
            <a:ext cx="7206112" cy="1857481"/>
            <a:chOff x="632678" y="-165007"/>
            <a:chExt cx="7206112" cy="1857481"/>
          </a:xfrm>
        </p:grpSpPr>
        <p:grpSp>
          <p:nvGrpSpPr>
            <p:cNvPr id="3" name="Group 2">
              <a:extLst>
                <a:ext uri="{FF2B5EF4-FFF2-40B4-BE49-F238E27FC236}">
                  <a16:creationId xmlns:a16="http://schemas.microsoft.com/office/drawing/2014/main" id="{6ABFC33B-DBF6-2184-A670-9C253ED61AB9}"/>
                </a:ext>
              </a:extLst>
            </p:cNvPr>
            <p:cNvGrpSpPr/>
            <p:nvPr/>
          </p:nvGrpSpPr>
          <p:grpSpPr>
            <a:xfrm>
              <a:off x="632678" y="4589"/>
              <a:ext cx="7206112" cy="1687885"/>
              <a:chOff x="632678" y="4589"/>
              <a:chExt cx="7206112" cy="1687885"/>
            </a:xfrm>
          </p:grpSpPr>
          <p:grpSp>
            <p:nvGrpSpPr>
              <p:cNvPr id="5" name="Group 4">
                <a:extLst>
                  <a:ext uri="{FF2B5EF4-FFF2-40B4-BE49-F238E27FC236}">
                    <a16:creationId xmlns:a16="http://schemas.microsoft.com/office/drawing/2014/main" id="{A9895A09-0D17-41E8-DE26-199A78ED233D}"/>
                  </a:ext>
                </a:extLst>
              </p:cNvPr>
              <p:cNvGrpSpPr/>
              <p:nvPr/>
            </p:nvGrpSpPr>
            <p:grpSpPr>
              <a:xfrm>
                <a:off x="879243" y="4589"/>
                <a:ext cx="6959547" cy="1670099"/>
                <a:chOff x="1505149" y="-412626"/>
                <a:chExt cx="7631626" cy="1831381"/>
              </a:xfrm>
            </p:grpSpPr>
            <p:sp>
              <p:nvSpPr>
                <p:cNvPr id="13" name="Rectangle 107">
                  <a:extLst>
                    <a:ext uri="{FF2B5EF4-FFF2-40B4-BE49-F238E27FC236}">
                      <a16:creationId xmlns:a16="http://schemas.microsoft.com/office/drawing/2014/main" id="{9CCD06F3-1EA9-F40B-1454-56D191DD0A6C}"/>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4" name="Text Placeholder 1">
                  <a:extLst>
                    <a:ext uri="{FF2B5EF4-FFF2-40B4-BE49-F238E27FC236}">
                      <a16:creationId xmlns:a16="http://schemas.microsoft.com/office/drawing/2014/main" id="{CFD363C1-5794-058B-72BB-120201DAA392}"/>
                    </a:ext>
                  </a:extLst>
                </p:cNvPr>
                <p:cNvSpPr txBox="1">
                  <a:spLocks/>
                </p:cNvSpPr>
                <p:nvPr/>
              </p:nvSpPr>
              <p:spPr>
                <a:xfrm>
                  <a:off x="1505149" y="365504"/>
                  <a:ext cx="5378793"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lnSpc>
                      <a:spcPts val="2380"/>
                    </a:lnSpc>
                    <a:spcBef>
                      <a:spcPts val="0"/>
                    </a:spcBef>
                  </a:pPr>
                  <a:endParaRPr lang="en-GB" sz="2700" noProof="0" dirty="0"/>
                </a:p>
              </p:txBody>
            </p:sp>
          </p:grpSp>
          <p:sp>
            <p:nvSpPr>
              <p:cNvPr id="6" name="Text Placeholder 32">
                <a:extLst>
                  <a:ext uri="{FF2B5EF4-FFF2-40B4-BE49-F238E27FC236}">
                    <a16:creationId xmlns:a16="http://schemas.microsoft.com/office/drawing/2014/main" id="{0CC1E7BF-54C9-2B10-A6B1-6D7BB76DF795}"/>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0" name="Straight Connector 9">
                <a:extLst>
                  <a:ext uri="{FF2B5EF4-FFF2-40B4-BE49-F238E27FC236}">
                    <a16:creationId xmlns:a16="http://schemas.microsoft.com/office/drawing/2014/main" id="{2C2751F7-B2BC-5E1C-B51F-2D7FCCBF6D92}"/>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12" name="Text Placeholder 32">
                <a:extLst>
                  <a:ext uri="{FF2B5EF4-FFF2-40B4-BE49-F238E27FC236}">
                    <a16:creationId xmlns:a16="http://schemas.microsoft.com/office/drawing/2014/main" id="{D8B10C45-4BD0-15E9-5B78-1B1B5F20F6E2}"/>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4" name="Text Placeholder 1">
              <a:extLst>
                <a:ext uri="{FF2B5EF4-FFF2-40B4-BE49-F238E27FC236}">
                  <a16:creationId xmlns:a16="http://schemas.microsoft.com/office/drawing/2014/main" id="{4C2F9EC3-4410-79D5-FDC4-9E8948E4062C}"/>
                </a:ext>
              </a:extLst>
            </p:cNvPr>
            <p:cNvSpPr txBox="1">
              <a:spLocks/>
            </p:cNvSpPr>
            <p:nvPr/>
          </p:nvSpPr>
          <p:spPr>
            <a:xfrm>
              <a:off x="1000791" y="-165007"/>
              <a:ext cx="5105273" cy="1412635"/>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Calibri"/>
                </a:rPr>
                <a:t>C04  Products &amp;                 Services Impacts</a:t>
              </a:r>
              <a:endParaRPr lang="en-GB" sz="2700" noProof="0" dirty="0">
                <a:solidFill>
                  <a:srgbClr val="F9AA73"/>
                </a:solidFill>
              </a:endParaRPr>
            </a:p>
          </p:txBody>
        </p:sp>
      </p:grpSp>
    </p:spTree>
    <p:extLst>
      <p:ext uri="{BB962C8B-B14F-4D97-AF65-F5344CB8AC3E}">
        <p14:creationId xmlns:p14="http://schemas.microsoft.com/office/powerpoint/2010/main" val="370012289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E34111-E6F7-6B2A-0305-ED75B60D1C20}"/>
            </a:ext>
          </a:extLst>
        </p:cNvPr>
        <p:cNvGrpSpPr/>
        <p:nvPr/>
      </p:nvGrpSpPr>
      <p:grpSpPr>
        <a:xfrm>
          <a:off x="0" y="0"/>
          <a:ext cx="0" cy="0"/>
          <a:chOff x="0" y="0"/>
          <a:chExt cx="0" cy="0"/>
        </a:xfrm>
      </p:grpSpPr>
      <p:sp>
        <p:nvSpPr>
          <p:cNvPr id="19" name="Text Placeholder 4">
            <a:extLst>
              <a:ext uri="{FF2B5EF4-FFF2-40B4-BE49-F238E27FC236}">
                <a16:creationId xmlns:a16="http://schemas.microsoft.com/office/drawing/2014/main" id="{19706828-945C-2CED-B8B7-E776B2E8C1B6}"/>
              </a:ext>
            </a:extLst>
          </p:cNvPr>
          <p:cNvSpPr txBox="1">
            <a:spLocks/>
          </p:cNvSpPr>
          <p:nvPr/>
        </p:nvSpPr>
        <p:spPr>
          <a:xfrm>
            <a:off x="996786" y="1692473"/>
            <a:ext cx="5066133"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cs typeface="Calibri" panose="020F0502020204030204" pitchFamily="34" charset="0"/>
              </a:rPr>
              <a:t>Applied teaching pedagogies:</a:t>
            </a:r>
          </a:p>
        </p:txBody>
      </p:sp>
      <p:cxnSp>
        <p:nvCxnSpPr>
          <p:cNvPr id="22" name="Straight Connector 21">
            <a:extLst>
              <a:ext uri="{FF2B5EF4-FFF2-40B4-BE49-F238E27FC236}">
                <a16:creationId xmlns:a16="http://schemas.microsoft.com/office/drawing/2014/main" id="{ADF63119-A42D-97B9-4970-E8EA1EFD6A87}"/>
              </a:ext>
            </a:extLst>
          </p:cNvPr>
          <p:cNvCxnSpPr>
            <a:cxnSpLocks/>
          </p:cNvCxnSpPr>
          <p:nvPr/>
        </p:nvCxnSpPr>
        <p:spPr>
          <a:xfrm>
            <a:off x="2292524" y="2487473"/>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sp>
        <p:nvSpPr>
          <p:cNvPr id="24" name="Text Placeholder 6">
            <a:extLst>
              <a:ext uri="{FF2B5EF4-FFF2-40B4-BE49-F238E27FC236}">
                <a16:creationId xmlns:a16="http://schemas.microsoft.com/office/drawing/2014/main" id="{B4AA9080-B9D5-E840-08AD-5AF6BAE53CF5}"/>
              </a:ext>
            </a:extLst>
          </p:cNvPr>
          <p:cNvSpPr txBox="1">
            <a:spLocks/>
          </p:cNvSpPr>
          <p:nvPr/>
        </p:nvSpPr>
        <p:spPr>
          <a:xfrm>
            <a:off x="996786" y="2403762"/>
            <a:ext cx="6122241" cy="30285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800" b="1" noProof="0" dirty="0">
                <a:solidFill>
                  <a:schemeClr val="bg1"/>
                </a:solidFill>
                <a:highlight>
                  <a:srgbClr val="0E6E61"/>
                </a:highlight>
                <a:latin typeface="Calibri" panose="020F0502020204030204" pitchFamily="34" charset="0"/>
                <a:cs typeface="Calibri" panose="020F0502020204030204" pitchFamily="34" charset="0"/>
              </a:rPr>
              <a:t> Pedagogies for Level 1 _Basic activity</a:t>
            </a:r>
            <a:r>
              <a:rPr lang="en-GB" sz="18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p:txBody>
      </p:sp>
      <p:sp>
        <p:nvSpPr>
          <p:cNvPr id="25" name="Text Placeholder 6">
            <a:extLst>
              <a:ext uri="{FF2B5EF4-FFF2-40B4-BE49-F238E27FC236}">
                <a16:creationId xmlns:a16="http://schemas.microsoft.com/office/drawing/2014/main" id="{61A02A67-D580-52E0-0C7D-BC4F52D06BCE}"/>
              </a:ext>
            </a:extLst>
          </p:cNvPr>
          <p:cNvSpPr txBox="1">
            <a:spLocks/>
          </p:cNvSpPr>
          <p:nvPr/>
        </p:nvSpPr>
        <p:spPr>
          <a:xfrm>
            <a:off x="996786" y="2807429"/>
            <a:ext cx="6068373" cy="1894148"/>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9263" indent="-441325" algn="l">
              <a:lnSpc>
                <a:spcPts val="1280"/>
              </a:lnSpc>
              <a:tabLst>
                <a:tab pos="433388" algn="l"/>
                <a:tab pos="1597025" algn="l"/>
              </a:tabLst>
            </a:pPr>
            <a:r>
              <a:rPr lang="en-GB" sz="1400" b="1" noProof="0" dirty="0">
                <a:solidFill>
                  <a:srgbClr val="0E6E61"/>
                </a:solidFill>
                <a:latin typeface="Calibri" panose="020F0502020204030204" pitchFamily="34" charset="0"/>
                <a:cs typeface="Calibri" panose="020F0502020204030204" pitchFamily="34" charset="0"/>
              </a:rPr>
              <a:t>02P 	</a:t>
            </a:r>
            <a:r>
              <a:rPr lang="en-GB" sz="1400" noProof="0" dirty="0">
                <a:latin typeface="Calibri" panose="020F0502020204030204" pitchFamily="34" charset="0"/>
                <a:cs typeface="Calibri" panose="020F0502020204030204" pitchFamily="34" charset="0"/>
              </a:rPr>
              <a:t>Case-Based Learning</a:t>
            </a:r>
          </a:p>
          <a:p>
            <a:pPr marL="449263" indent="-441325" algn="l">
              <a:lnSpc>
                <a:spcPts val="1280"/>
              </a:lnSpc>
              <a:tabLst>
                <a:tab pos="433388" algn="l"/>
                <a:tab pos="1597025" algn="l"/>
              </a:tabLst>
            </a:pPr>
            <a:r>
              <a:rPr lang="en-GB" sz="900" noProof="0" dirty="0">
                <a:latin typeface="Calibri" panose="020F0502020204030204" pitchFamily="34" charset="0"/>
                <a:cs typeface="Calibri" panose="020F0502020204030204" pitchFamily="34" charset="0"/>
              </a:rPr>
              <a:t>……………………………………………………………………………………………………………………….………………………………………………………</a:t>
            </a:r>
          </a:p>
          <a:p>
            <a:pPr marL="449263" indent="-441325" algn="l">
              <a:lnSpc>
                <a:spcPts val="1280"/>
              </a:lnSpc>
              <a:tabLst>
                <a:tab pos="433388" algn="l"/>
                <a:tab pos="1597025" algn="l"/>
              </a:tabLst>
            </a:pPr>
            <a:r>
              <a:rPr lang="en-GB" sz="1400" b="1" noProof="0" dirty="0">
                <a:solidFill>
                  <a:srgbClr val="0E6E61"/>
                </a:solidFill>
                <a:latin typeface="Calibri" panose="020F0502020204030204" pitchFamily="34" charset="0"/>
                <a:cs typeface="Calibri" panose="020F0502020204030204" pitchFamily="34" charset="0"/>
              </a:rPr>
              <a:t>14P 	</a:t>
            </a:r>
            <a:r>
              <a:rPr lang="en-GB" sz="1400" noProof="0" dirty="0">
                <a:latin typeface="Calibri" panose="020F0502020204030204" pitchFamily="34" charset="0"/>
                <a:cs typeface="Calibri" panose="020F0502020204030204" pitchFamily="34" charset="0"/>
              </a:rPr>
              <a:t>Challenge-Based Learning</a:t>
            </a:r>
          </a:p>
          <a:p>
            <a:pPr marL="449263" indent="-441325" algn="l">
              <a:lnSpc>
                <a:spcPts val="1280"/>
              </a:lnSpc>
              <a:tabLst>
                <a:tab pos="433388" algn="l"/>
                <a:tab pos="1597025" algn="l"/>
              </a:tabLst>
            </a:pPr>
            <a:r>
              <a:rPr lang="en-GB" sz="900" noProof="0" dirty="0">
                <a:latin typeface="Calibri" panose="020F0502020204030204" pitchFamily="34" charset="0"/>
                <a:cs typeface="Calibri" panose="020F0502020204030204" pitchFamily="34" charset="0"/>
              </a:rPr>
              <a:t>……………………………………………………………………………………………………………………….………………………………………………………</a:t>
            </a:r>
          </a:p>
          <a:p>
            <a:pPr marL="449263" indent="-441325" algn="l">
              <a:lnSpc>
                <a:spcPts val="1280"/>
              </a:lnSpc>
              <a:tabLst>
                <a:tab pos="433388" algn="l"/>
                <a:tab pos="1597025" algn="l"/>
              </a:tabLst>
            </a:pPr>
            <a:r>
              <a:rPr lang="en-GB" sz="1400" b="1" noProof="0" dirty="0">
                <a:solidFill>
                  <a:srgbClr val="0E6E61"/>
                </a:solidFill>
                <a:latin typeface="Calibri" panose="020F0502020204030204" pitchFamily="34" charset="0"/>
                <a:cs typeface="Calibri" panose="020F0502020204030204" pitchFamily="34" charset="0"/>
              </a:rPr>
              <a:t>16P 	</a:t>
            </a:r>
            <a:r>
              <a:rPr lang="en-GB" sz="1400" noProof="0" dirty="0">
                <a:latin typeface="Calibri" panose="020F0502020204030204" pitchFamily="34" charset="0"/>
                <a:cs typeface="Calibri" panose="020F0502020204030204" pitchFamily="34" charset="0"/>
              </a:rPr>
              <a:t>Project-Based Learning</a:t>
            </a:r>
          </a:p>
          <a:p>
            <a:pPr marL="449263" indent="-441325" algn="l">
              <a:lnSpc>
                <a:spcPts val="1280"/>
              </a:lnSpc>
              <a:tabLst>
                <a:tab pos="433388" algn="l"/>
                <a:tab pos="1597025" algn="l"/>
              </a:tabLst>
            </a:pPr>
            <a:r>
              <a:rPr lang="en-GB" sz="900" noProof="0" dirty="0">
                <a:latin typeface="Calibri" panose="020F0502020204030204" pitchFamily="34" charset="0"/>
                <a:cs typeface="Calibri" panose="020F0502020204030204" pitchFamily="34" charset="0"/>
              </a:rPr>
              <a:t>……………………………………………………………………………………………………………………….………………………………………………………</a:t>
            </a:r>
          </a:p>
          <a:p>
            <a:pPr marL="449263" indent="-441325" algn="l">
              <a:lnSpc>
                <a:spcPts val="1280"/>
              </a:lnSpc>
              <a:tabLst>
                <a:tab pos="433388" algn="l"/>
                <a:tab pos="1597025" algn="l"/>
              </a:tabLst>
            </a:pPr>
            <a:r>
              <a:rPr lang="en-GB" sz="1400" b="1" noProof="0" dirty="0">
                <a:solidFill>
                  <a:srgbClr val="0E6E61"/>
                </a:solidFill>
                <a:latin typeface="Calibri" panose="020F0502020204030204" pitchFamily="34" charset="0"/>
                <a:cs typeface="Calibri" panose="020F0502020204030204" pitchFamily="34" charset="0"/>
              </a:rPr>
              <a:t>20P 	</a:t>
            </a:r>
            <a:r>
              <a:rPr lang="en-GB" sz="1400" noProof="0" dirty="0">
                <a:latin typeface="Calibri" panose="020F0502020204030204" pitchFamily="34" charset="0"/>
                <a:cs typeface="Calibri" panose="020F0502020204030204" pitchFamily="34" charset="0"/>
              </a:rPr>
              <a:t>Systems Thinking Exercises</a:t>
            </a:r>
          </a:p>
          <a:p>
            <a:pPr marL="449263" indent="-441325" algn="l">
              <a:lnSpc>
                <a:spcPts val="1280"/>
              </a:lnSpc>
              <a:tabLst>
                <a:tab pos="433388" algn="l"/>
                <a:tab pos="1597025" algn="l"/>
              </a:tabLst>
            </a:pPr>
            <a:r>
              <a:rPr lang="en-GB" sz="900" noProof="0" dirty="0">
                <a:latin typeface="Calibri" panose="020F0502020204030204" pitchFamily="34" charset="0"/>
                <a:cs typeface="Calibri" panose="020F0502020204030204" pitchFamily="34" charset="0"/>
              </a:rPr>
              <a:t>……………………………………………………………………………………………………………………….………………………………………………………</a:t>
            </a:r>
          </a:p>
          <a:p>
            <a:pPr marL="449263" indent="-441325" algn="l">
              <a:lnSpc>
                <a:spcPts val="1280"/>
              </a:lnSpc>
              <a:tabLst>
                <a:tab pos="433388" algn="l"/>
                <a:tab pos="1597025" algn="l"/>
              </a:tabLst>
            </a:pPr>
            <a:r>
              <a:rPr lang="en-GB" sz="1400" b="1" noProof="0" dirty="0">
                <a:solidFill>
                  <a:srgbClr val="0E6E61"/>
                </a:solidFill>
                <a:latin typeface="Calibri" panose="020F0502020204030204" pitchFamily="34" charset="0"/>
                <a:cs typeface="Calibri" panose="020F0502020204030204" pitchFamily="34" charset="0"/>
              </a:rPr>
              <a:t>22P 	</a:t>
            </a:r>
            <a:r>
              <a:rPr lang="en-GB" sz="1400" noProof="0" dirty="0">
                <a:latin typeface="Calibri" panose="020F0502020204030204" pitchFamily="34" charset="0"/>
                <a:cs typeface="Calibri" panose="020F0502020204030204" pitchFamily="34" charset="0"/>
              </a:rPr>
              <a:t>Collaborative learning</a:t>
            </a:r>
          </a:p>
          <a:p>
            <a:pPr marL="449263" indent="-441325" algn="l">
              <a:lnSpc>
                <a:spcPts val="1280"/>
              </a:lnSpc>
              <a:tabLst>
                <a:tab pos="433388" algn="l"/>
                <a:tab pos="1597025" algn="l"/>
              </a:tabLst>
            </a:pPr>
            <a:endParaRPr lang="en-GB" sz="1400" noProof="0" dirty="0">
              <a:latin typeface="Calibri" panose="020F0502020204030204" pitchFamily="34" charset="0"/>
              <a:cs typeface="Calibri" panose="020F0502020204030204" pitchFamily="34" charset="0"/>
            </a:endParaRPr>
          </a:p>
        </p:txBody>
      </p:sp>
      <p:cxnSp>
        <p:nvCxnSpPr>
          <p:cNvPr id="26" name="Straight Connector 25">
            <a:extLst>
              <a:ext uri="{FF2B5EF4-FFF2-40B4-BE49-F238E27FC236}">
                <a16:creationId xmlns:a16="http://schemas.microsoft.com/office/drawing/2014/main" id="{9328E394-3F83-EE0C-7CDF-098F18D1FCBD}"/>
              </a:ext>
            </a:extLst>
          </p:cNvPr>
          <p:cNvCxnSpPr>
            <a:cxnSpLocks/>
          </p:cNvCxnSpPr>
          <p:nvPr/>
        </p:nvCxnSpPr>
        <p:spPr>
          <a:xfrm>
            <a:off x="2292524" y="5251560"/>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sp>
        <p:nvSpPr>
          <p:cNvPr id="27" name="Text Placeholder 6">
            <a:extLst>
              <a:ext uri="{FF2B5EF4-FFF2-40B4-BE49-F238E27FC236}">
                <a16:creationId xmlns:a16="http://schemas.microsoft.com/office/drawing/2014/main" id="{90018DFF-DA33-2D75-A423-FD5AAA1C480A}"/>
              </a:ext>
            </a:extLst>
          </p:cNvPr>
          <p:cNvSpPr txBox="1">
            <a:spLocks/>
          </p:cNvSpPr>
          <p:nvPr/>
        </p:nvSpPr>
        <p:spPr>
          <a:xfrm>
            <a:off x="996786" y="5163005"/>
            <a:ext cx="6122241" cy="30285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800" b="1" noProof="0" dirty="0">
                <a:solidFill>
                  <a:schemeClr val="bg1"/>
                </a:solidFill>
                <a:highlight>
                  <a:srgbClr val="0E6E61"/>
                </a:highlight>
                <a:latin typeface="Calibri" panose="020F0502020204030204" pitchFamily="34" charset="0"/>
                <a:cs typeface="Calibri" panose="020F0502020204030204" pitchFamily="34" charset="0"/>
              </a:rPr>
              <a:t> Pedagogies for Level 2_ Advanced activity</a:t>
            </a:r>
            <a:r>
              <a:rPr lang="en-GB" sz="18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p:txBody>
      </p:sp>
      <p:sp>
        <p:nvSpPr>
          <p:cNvPr id="31" name="Text Placeholder 6">
            <a:extLst>
              <a:ext uri="{FF2B5EF4-FFF2-40B4-BE49-F238E27FC236}">
                <a16:creationId xmlns:a16="http://schemas.microsoft.com/office/drawing/2014/main" id="{1C34F2D3-6D0E-B1C9-207E-B8B55E3638CF}"/>
              </a:ext>
            </a:extLst>
          </p:cNvPr>
          <p:cNvSpPr txBox="1">
            <a:spLocks/>
          </p:cNvSpPr>
          <p:nvPr/>
        </p:nvSpPr>
        <p:spPr>
          <a:xfrm>
            <a:off x="996786" y="5513498"/>
            <a:ext cx="6068373" cy="1894148"/>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9263" indent="-441325" algn="l">
              <a:lnSpc>
                <a:spcPts val="1280"/>
              </a:lnSpc>
              <a:tabLst>
                <a:tab pos="433388" algn="l"/>
                <a:tab pos="1597025" algn="l"/>
              </a:tabLst>
            </a:pPr>
            <a:r>
              <a:rPr lang="en-GB" sz="1400" b="1" noProof="0" dirty="0">
                <a:solidFill>
                  <a:srgbClr val="0E6E61"/>
                </a:solidFill>
                <a:latin typeface="Calibri" panose="020F0502020204030204" pitchFamily="34" charset="0"/>
                <a:cs typeface="Calibri" panose="020F0502020204030204" pitchFamily="34" charset="0"/>
              </a:rPr>
              <a:t>02P 	</a:t>
            </a:r>
            <a:r>
              <a:rPr lang="en-GB" sz="1400" noProof="0" dirty="0">
                <a:latin typeface="Calibri" panose="020F0502020204030204" pitchFamily="34" charset="0"/>
                <a:cs typeface="Calibri" panose="020F0502020204030204" pitchFamily="34" charset="0"/>
              </a:rPr>
              <a:t>Case-Based Learning</a:t>
            </a:r>
          </a:p>
          <a:p>
            <a:pPr marL="449263" indent="-441325" algn="l">
              <a:lnSpc>
                <a:spcPts val="1280"/>
              </a:lnSpc>
              <a:tabLst>
                <a:tab pos="433388" algn="l"/>
                <a:tab pos="1597025" algn="l"/>
              </a:tabLst>
            </a:pPr>
            <a:r>
              <a:rPr lang="en-GB" sz="900" noProof="0" dirty="0">
                <a:latin typeface="Calibri" panose="020F0502020204030204" pitchFamily="34" charset="0"/>
                <a:cs typeface="Calibri" panose="020F0502020204030204" pitchFamily="34" charset="0"/>
              </a:rPr>
              <a:t>……………………………………………………………………………………………………………………….………………………………………………………</a:t>
            </a:r>
          </a:p>
          <a:p>
            <a:pPr marL="449263" indent="-441325" algn="l">
              <a:lnSpc>
                <a:spcPts val="1280"/>
              </a:lnSpc>
              <a:tabLst>
                <a:tab pos="433388" algn="l"/>
                <a:tab pos="1597025" algn="l"/>
              </a:tabLst>
            </a:pPr>
            <a:r>
              <a:rPr lang="en-GB" sz="1400" b="1" noProof="0" dirty="0">
                <a:solidFill>
                  <a:srgbClr val="0E6E61"/>
                </a:solidFill>
                <a:latin typeface="Calibri" panose="020F0502020204030204" pitchFamily="34" charset="0"/>
                <a:cs typeface="Calibri" panose="020F0502020204030204" pitchFamily="34" charset="0"/>
              </a:rPr>
              <a:t>14P 	</a:t>
            </a:r>
            <a:r>
              <a:rPr lang="en-GB" sz="1400" noProof="0" dirty="0">
                <a:latin typeface="Calibri" panose="020F0502020204030204" pitchFamily="34" charset="0"/>
                <a:cs typeface="Calibri" panose="020F0502020204030204" pitchFamily="34" charset="0"/>
              </a:rPr>
              <a:t>Challenge-Based Learning</a:t>
            </a:r>
          </a:p>
          <a:p>
            <a:pPr marL="449263" indent="-441325" algn="l">
              <a:lnSpc>
                <a:spcPts val="1280"/>
              </a:lnSpc>
              <a:tabLst>
                <a:tab pos="433388" algn="l"/>
                <a:tab pos="1597025" algn="l"/>
              </a:tabLst>
            </a:pPr>
            <a:r>
              <a:rPr lang="en-GB" sz="900" noProof="0" dirty="0">
                <a:latin typeface="Calibri" panose="020F0502020204030204" pitchFamily="34" charset="0"/>
                <a:cs typeface="Calibri" panose="020F0502020204030204" pitchFamily="34" charset="0"/>
              </a:rPr>
              <a:t>……………………………………………………………………………………………………………………….………………………………………………………</a:t>
            </a:r>
          </a:p>
          <a:p>
            <a:pPr marL="449263" indent="-441325" algn="l">
              <a:lnSpc>
                <a:spcPts val="1280"/>
              </a:lnSpc>
              <a:tabLst>
                <a:tab pos="433388" algn="l"/>
                <a:tab pos="1597025" algn="l"/>
              </a:tabLst>
            </a:pPr>
            <a:r>
              <a:rPr lang="en-GB" sz="1400" b="1" noProof="0" dirty="0">
                <a:solidFill>
                  <a:srgbClr val="0E6E61"/>
                </a:solidFill>
                <a:latin typeface="Calibri" panose="020F0502020204030204" pitchFamily="34" charset="0"/>
                <a:cs typeface="Calibri" panose="020F0502020204030204" pitchFamily="34" charset="0"/>
              </a:rPr>
              <a:t>16P 	</a:t>
            </a:r>
            <a:r>
              <a:rPr lang="en-GB" sz="1400" noProof="0" dirty="0">
                <a:latin typeface="Calibri" panose="020F0502020204030204" pitchFamily="34" charset="0"/>
                <a:cs typeface="Calibri" panose="020F0502020204030204" pitchFamily="34" charset="0"/>
              </a:rPr>
              <a:t>Project-Based Learning</a:t>
            </a:r>
          </a:p>
          <a:p>
            <a:pPr marL="449263" indent="-441325" algn="l">
              <a:lnSpc>
                <a:spcPts val="1280"/>
              </a:lnSpc>
              <a:tabLst>
                <a:tab pos="433388" algn="l"/>
                <a:tab pos="1597025" algn="l"/>
              </a:tabLst>
            </a:pPr>
            <a:r>
              <a:rPr lang="en-GB" sz="900" noProof="0" dirty="0">
                <a:latin typeface="Calibri" panose="020F0502020204030204" pitchFamily="34" charset="0"/>
                <a:cs typeface="Calibri" panose="020F0502020204030204" pitchFamily="34" charset="0"/>
              </a:rPr>
              <a:t>……………………………………………………………………………………………………………………….………………………………………………………</a:t>
            </a:r>
          </a:p>
          <a:p>
            <a:pPr marL="449263" indent="-441325" algn="l">
              <a:lnSpc>
                <a:spcPts val="1280"/>
              </a:lnSpc>
              <a:tabLst>
                <a:tab pos="433388" algn="l"/>
                <a:tab pos="1597025" algn="l"/>
              </a:tabLst>
            </a:pPr>
            <a:r>
              <a:rPr lang="en-GB" sz="1400" b="1" noProof="0" dirty="0">
                <a:solidFill>
                  <a:srgbClr val="0E6E61"/>
                </a:solidFill>
                <a:latin typeface="Calibri" panose="020F0502020204030204" pitchFamily="34" charset="0"/>
                <a:cs typeface="Calibri" panose="020F0502020204030204" pitchFamily="34" charset="0"/>
              </a:rPr>
              <a:t>20P 	</a:t>
            </a:r>
            <a:r>
              <a:rPr lang="en-GB" sz="1400" noProof="0" dirty="0">
                <a:latin typeface="Calibri" panose="020F0502020204030204" pitchFamily="34" charset="0"/>
                <a:cs typeface="Calibri" panose="020F0502020204030204" pitchFamily="34" charset="0"/>
              </a:rPr>
              <a:t>Systems Thinking Exercises</a:t>
            </a:r>
          </a:p>
          <a:p>
            <a:pPr marL="449263" indent="-441325" algn="l">
              <a:lnSpc>
                <a:spcPts val="1280"/>
              </a:lnSpc>
              <a:tabLst>
                <a:tab pos="433388" algn="l"/>
                <a:tab pos="1597025" algn="l"/>
              </a:tabLst>
            </a:pPr>
            <a:r>
              <a:rPr lang="en-GB" sz="900" noProof="0" dirty="0">
                <a:latin typeface="Calibri" panose="020F0502020204030204" pitchFamily="34" charset="0"/>
                <a:cs typeface="Calibri" panose="020F0502020204030204" pitchFamily="34" charset="0"/>
              </a:rPr>
              <a:t>……………………………………………………………………………………………………………………….………………………………………………………</a:t>
            </a:r>
          </a:p>
          <a:p>
            <a:pPr marL="449263" indent="-441325" algn="l">
              <a:lnSpc>
                <a:spcPts val="1280"/>
              </a:lnSpc>
              <a:tabLst>
                <a:tab pos="433388" algn="l"/>
                <a:tab pos="1597025" algn="l"/>
              </a:tabLst>
            </a:pPr>
            <a:r>
              <a:rPr lang="en-GB" sz="1400" b="1" noProof="0" dirty="0">
                <a:solidFill>
                  <a:srgbClr val="0E6E61"/>
                </a:solidFill>
                <a:latin typeface="Calibri" panose="020F0502020204030204" pitchFamily="34" charset="0"/>
                <a:cs typeface="Calibri" panose="020F0502020204030204" pitchFamily="34" charset="0"/>
              </a:rPr>
              <a:t>22P	</a:t>
            </a:r>
            <a:r>
              <a:rPr lang="en-GB" sz="1400" noProof="0" dirty="0">
                <a:latin typeface="Calibri" panose="020F0502020204030204" pitchFamily="34" charset="0"/>
                <a:cs typeface="Calibri" panose="020F0502020204030204" pitchFamily="34" charset="0"/>
              </a:rPr>
              <a:t>Collaborative learning</a:t>
            </a:r>
          </a:p>
          <a:p>
            <a:pPr marL="449263" indent="-441325" algn="l">
              <a:lnSpc>
                <a:spcPts val="1280"/>
              </a:lnSpc>
              <a:tabLst>
                <a:tab pos="433388" algn="l"/>
                <a:tab pos="1597025" algn="l"/>
              </a:tabLst>
            </a:pPr>
            <a:endParaRPr lang="en-GB" sz="1400" b="1" noProof="0" dirty="0">
              <a:solidFill>
                <a:srgbClr val="0E6E61"/>
              </a:solidFill>
              <a:latin typeface="Calibri" panose="020F0502020204030204" pitchFamily="34" charset="0"/>
              <a:cs typeface="Calibri" panose="020F0502020204030204" pitchFamily="34" charset="0"/>
            </a:endParaRPr>
          </a:p>
          <a:p>
            <a:pPr marL="449263" indent="-441325" algn="l">
              <a:lnSpc>
                <a:spcPts val="1280"/>
              </a:lnSpc>
              <a:tabLst>
                <a:tab pos="433388" algn="l"/>
                <a:tab pos="1597025" algn="l"/>
              </a:tabLst>
            </a:pPr>
            <a:endParaRPr lang="en-GB" sz="1400" b="1" noProof="0" dirty="0">
              <a:solidFill>
                <a:srgbClr val="0E6E61"/>
              </a:solidFill>
              <a:latin typeface="Calibri" panose="020F0502020204030204" pitchFamily="34" charset="0"/>
              <a:cs typeface="Calibri" panose="020F0502020204030204" pitchFamily="34" charset="0"/>
            </a:endParaRPr>
          </a:p>
          <a:p>
            <a:pPr marL="449263" indent="-441325" algn="l">
              <a:lnSpc>
                <a:spcPts val="1280"/>
              </a:lnSpc>
              <a:tabLst>
                <a:tab pos="433388" algn="l"/>
                <a:tab pos="1597025" algn="l"/>
              </a:tabLst>
            </a:pPr>
            <a:endParaRPr lang="en-GB" sz="1400" noProof="0" dirty="0">
              <a:latin typeface="Calibri" panose="020F0502020204030204" pitchFamily="34" charset="0"/>
              <a:cs typeface="Calibri" panose="020F0502020204030204" pitchFamily="34" charset="0"/>
            </a:endParaRPr>
          </a:p>
          <a:p>
            <a:pPr marL="449263" indent="-441325" algn="l">
              <a:lnSpc>
                <a:spcPts val="1280"/>
              </a:lnSpc>
              <a:tabLst>
                <a:tab pos="433388" algn="l"/>
                <a:tab pos="1597025" algn="l"/>
              </a:tabLst>
            </a:pPr>
            <a:endParaRPr lang="en-GB" sz="1400" noProof="0" dirty="0">
              <a:latin typeface="Calibri" panose="020F0502020204030204" pitchFamily="34" charset="0"/>
              <a:cs typeface="Calibri" panose="020F0502020204030204" pitchFamily="34" charset="0"/>
            </a:endParaRPr>
          </a:p>
        </p:txBody>
      </p:sp>
      <p:cxnSp>
        <p:nvCxnSpPr>
          <p:cNvPr id="35" name="Straight Connector 34">
            <a:extLst>
              <a:ext uri="{FF2B5EF4-FFF2-40B4-BE49-F238E27FC236}">
                <a16:creationId xmlns:a16="http://schemas.microsoft.com/office/drawing/2014/main" id="{5975FD99-9208-BA29-383C-0FB6BDD85880}"/>
              </a:ext>
            </a:extLst>
          </p:cNvPr>
          <p:cNvCxnSpPr>
            <a:cxnSpLocks/>
          </p:cNvCxnSpPr>
          <p:nvPr/>
        </p:nvCxnSpPr>
        <p:spPr>
          <a:xfrm>
            <a:off x="2311187" y="7893280"/>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sp>
        <p:nvSpPr>
          <p:cNvPr id="36" name="Text Placeholder 6">
            <a:extLst>
              <a:ext uri="{FF2B5EF4-FFF2-40B4-BE49-F238E27FC236}">
                <a16:creationId xmlns:a16="http://schemas.microsoft.com/office/drawing/2014/main" id="{C7BA3823-82A5-D9FB-E6DA-8327AF567A52}"/>
              </a:ext>
            </a:extLst>
          </p:cNvPr>
          <p:cNvSpPr txBox="1">
            <a:spLocks/>
          </p:cNvSpPr>
          <p:nvPr/>
        </p:nvSpPr>
        <p:spPr>
          <a:xfrm>
            <a:off x="996786" y="7796503"/>
            <a:ext cx="6122241" cy="30285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800" b="1" noProof="0" dirty="0">
                <a:solidFill>
                  <a:schemeClr val="bg1"/>
                </a:solidFill>
                <a:highlight>
                  <a:srgbClr val="0E6E61"/>
                </a:highlight>
                <a:latin typeface="Calibri" panose="020F0502020204030204" pitchFamily="34" charset="0"/>
                <a:cs typeface="Calibri" panose="020F0502020204030204" pitchFamily="34" charset="0"/>
              </a:rPr>
              <a:t> Pedagogies Level 3_ Integration activity</a:t>
            </a:r>
            <a:r>
              <a:rPr lang="en-GB" sz="18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p:txBody>
      </p:sp>
      <p:sp>
        <p:nvSpPr>
          <p:cNvPr id="37" name="Text Placeholder 6">
            <a:extLst>
              <a:ext uri="{FF2B5EF4-FFF2-40B4-BE49-F238E27FC236}">
                <a16:creationId xmlns:a16="http://schemas.microsoft.com/office/drawing/2014/main" id="{585315A0-4A82-C621-C266-34BF34F8C328}"/>
              </a:ext>
            </a:extLst>
          </p:cNvPr>
          <p:cNvSpPr txBox="1">
            <a:spLocks/>
          </p:cNvSpPr>
          <p:nvPr/>
        </p:nvSpPr>
        <p:spPr>
          <a:xfrm>
            <a:off x="996786" y="8196136"/>
            <a:ext cx="6068373" cy="1894148"/>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9263" indent="-441325" algn="l">
              <a:lnSpc>
                <a:spcPts val="1280"/>
              </a:lnSpc>
              <a:tabLst>
                <a:tab pos="433388" algn="l"/>
                <a:tab pos="1597025" algn="l"/>
              </a:tabLst>
            </a:pPr>
            <a:r>
              <a:rPr lang="en-GB" sz="1400" b="1" noProof="0" dirty="0">
                <a:solidFill>
                  <a:srgbClr val="0E6E61"/>
                </a:solidFill>
                <a:latin typeface="Calibri" panose="020F0502020204030204" pitchFamily="34" charset="0"/>
                <a:cs typeface="Calibri" panose="020F0502020204030204" pitchFamily="34" charset="0"/>
              </a:rPr>
              <a:t>01P 	</a:t>
            </a:r>
            <a:r>
              <a:rPr lang="en-GB" sz="1400" noProof="0" dirty="0">
                <a:latin typeface="Calibri" panose="020F0502020204030204" pitchFamily="34" charset="0"/>
                <a:cs typeface="Calibri" panose="020F0502020204030204" pitchFamily="34" charset="0"/>
              </a:rPr>
              <a:t>Problem-Based Learning (PBL)</a:t>
            </a:r>
          </a:p>
          <a:p>
            <a:pPr marL="449263" indent="-441325" algn="l">
              <a:lnSpc>
                <a:spcPts val="1280"/>
              </a:lnSpc>
              <a:tabLst>
                <a:tab pos="433388" algn="l"/>
                <a:tab pos="1597025" algn="l"/>
              </a:tabLst>
            </a:pPr>
            <a:r>
              <a:rPr lang="en-GB" sz="900" noProof="0" dirty="0">
                <a:latin typeface="Calibri" panose="020F0502020204030204" pitchFamily="34" charset="0"/>
                <a:cs typeface="Calibri" panose="020F0502020204030204" pitchFamily="34" charset="0"/>
              </a:rPr>
              <a:t>……………………………………………………………………………………………………………………….………………………………………………………</a:t>
            </a:r>
          </a:p>
          <a:p>
            <a:pPr marL="449263" indent="-441325" algn="l">
              <a:lnSpc>
                <a:spcPts val="1280"/>
              </a:lnSpc>
              <a:tabLst>
                <a:tab pos="433388" algn="l"/>
                <a:tab pos="1597025" algn="l"/>
              </a:tabLst>
            </a:pPr>
            <a:r>
              <a:rPr lang="en-GB" sz="1400" b="1" noProof="0" dirty="0">
                <a:solidFill>
                  <a:srgbClr val="0E6E61"/>
                </a:solidFill>
                <a:latin typeface="Calibri" panose="020F0502020204030204" pitchFamily="34" charset="0"/>
                <a:cs typeface="Calibri" panose="020F0502020204030204" pitchFamily="34" charset="0"/>
              </a:rPr>
              <a:t>02P 	</a:t>
            </a:r>
            <a:r>
              <a:rPr lang="en-GB" sz="1400" noProof="0" dirty="0">
                <a:latin typeface="Calibri" panose="020F0502020204030204" pitchFamily="34" charset="0"/>
                <a:cs typeface="Calibri" panose="020F0502020204030204" pitchFamily="34" charset="0"/>
              </a:rPr>
              <a:t>Case-Based Learning</a:t>
            </a:r>
          </a:p>
          <a:p>
            <a:pPr marL="449263" indent="-441325" algn="l">
              <a:lnSpc>
                <a:spcPts val="1280"/>
              </a:lnSpc>
              <a:tabLst>
                <a:tab pos="433388" algn="l"/>
                <a:tab pos="1597025" algn="l"/>
              </a:tabLst>
            </a:pPr>
            <a:r>
              <a:rPr lang="en-GB" sz="900" noProof="0" dirty="0">
                <a:latin typeface="Calibri" panose="020F0502020204030204" pitchFamily="34" charset="0"/>
                <a:cs typeface="Calibri" panose="020F0502020204030204" pitchFamily="34" charset="0"/>
              </a:rPr>
              <a:t>……………………………………………………………………………………………………………………….………………………………………………………</a:t>
            </a:r>
          </a:p>
          <a:p>
            <a:pPr marL="449263" indent="-441325" algn="l">
              <a:lnSpc>
                <a:spcPts val="1280"/>
              </a:lnSpc>
              <a:tabLst>
                <a:tab pos="433388" algn="l"/>
                <a:tab pos="1597025" algn="l"/>
              </a:tabLst>
            </a:pPr>
            <a:r>
              <a:rPr lang="en-GB" sz="1400" b="1" noProof="0" dirty="0">
                <a:solidFill>
                  <a:srgbClr val="0E6E61"/>
                </a:solidFill>
                <a:latin typeface="Calibri" panose="020F0502020204030204" pitchFamily="34" charset="0"/>
                <a:cs typeface="Calibri" panose="020F0502020204030204" pitchFamily="34" charset="0"/>
              </a:rPr>
              <a:t>14P 	</a:t>
            </a:r>
            <a:r>
              <a:rPr lang="en-GB" sz="1400" noProof="0" dirty="0">
                <a:latin typeface="Calibri" panose="020F0502020204030204" pitchFamily="34" charset="0"/>
                <a:cs typeface="Calibri" panose="020F0502020204030204" pitchFamily="34" charset="0"/>
              </a:rPr>
              <a:t>Challenge-Based Learning</a:t>
            </a:r>
          </a:p>
          <a:p>
            <a:pPr marL="449263" indent="-441325" algn="l">
              <a:lnSpc>
                <a:spcPts val="1280"/>
              </a:lnSpc>
              <a:tabLst>
                <a:tab pos="433388" algn="l"/>
                <a:tab pos="1597025" algn="l"/>
              </a:tabLst>
            </a:pPr>
            <a:r>
              <a:rPr lang="en-GB" sz="900" noProof="0" dirty="0">
                <a:latin typeface="Calibri" panose="020F0502020204030204" pitchFamily="34" charset="0"/>
                <a:cs typeface="Calibri" panose="020F0502020204030204" pitchFamily="34" charset="0"/>
              </a:rPr>
              <a:t>……………………………………………………………………………………………………………………….………………………………………………………</a:t>
            </a:r>
          </a:p>
          <a:p>
            <a:pPr marL="449263" indent="-441325" algn="l">
              <a:lnSpc>
                <a:spcPts val="1280"/>
              </a:lnSpc>
              <a:tabLst>
                <a:tab pos="433388" algn="l"/>
                <a:tab pos="1597025" algn="l"/>
              </a:tabLst>
            </a:pPr>
            <a:r>
              <a:rPr lang="en-GB" sz="1400" b="1" noProof="0" dirty="0">
                <a:solidFill>
                  <a:srgbClr val="0E6E61"/>
                </a:solidFill>
                <a:latin typeface="Calibri" panose="020F0502020204030204" pitchFamily="34" charset="0"/>
                <a:cs typeface="Calibri" panose="020F0502020204030204" pitchFamily="34" charset="0"/>
              </a:rPr>
              <a:t>16P 	</a:t>
            </a:r>
            <a:r>
              <a:rPr lang="en-GB" sz="1400" noProof="0" dirty="0">
                <a:latin typeface="Calibri" panose="020F0502020204030204" pitchFamily="34" charset="0"/>
                <a:cs typeface="Calibri" panose="020F0502020204030204" pitchFamily="34" charset="0"/>
              </a:rPr>
              <a:t>Project-Based Learning</a:t>
            </a:r>
          </a:p>
          <a:p>
            <a:pPr marL="449263" indent="-441325" algn="l">
              <a:lnSpc>
                <a:spcPts val="1280"/>
              </a:lnSpc>
              <a:tabLst>
                <a:tab pos="433388" algn="l"/>
                <a:tab pos="1597025" algn="l"/>
              </a:tabLst>
            </a:pPr>
            <a:r>
              <a:rPr lang="en-GB" sz="900" noProof="0" dirty="0">
                <a:latin typeface="Calibri" panose="020F0502020204030204" pitchFamily="34" charset="0"/>
                <a:cs typeface="Calibri" panose="020F0502020204030204" pitchFamily="34" charset="0"/>
              </a:rPr>
              <a:t>……………………………………………………………………………………………………………………….………………………………………………………</a:t>
            </a:r>
          </a:p>
          <a:p>
            <a:pPr marL="449263" indent="-441325" algn="l">
              <a:lnSpc>
                <a:spcPts val="1280"/>
              </a:lnSpc>
              <a:tabLst>
                <a:tab pos="433388" algn="l"/>
                <a:tab pos="1597025" algn="l"/>
              </a:tabLst>
            </a:pPr>
            <a:r>
              <a:rPr lang="en-GB" sz="1400" b="1" noProof="0" dirty="0">
                <a:solidFill>
                  <a:srgbClr val="0E6E61"/>
                </a:solidFill>
                <a:latin typeface="Calibri" panose="020F0502020204030204" pitchFamily="34" charset="0"/>
                <a:cs typeface="Calibri" panose="020F0502020204030204" pitchFamily="34" charset="0"/>
              </a:rPr>
              <a:t>20P 	</a:t>
            </a:r>
            <a:r>
              <a:rPr lang="en-GB" sz="1400" noProof="0" dirty="0">
                <a:latin typeface="Calibri" panose="020F0502020204030204" pitchFamily="34" charset="0"/>
                <a:cs typeface="Calibri" panose="020F0502020204030204" pitchFamily="34" charset="0"/>
              </a:rPr>
              <a:t>Systems Thinking Exercises</a:t>
            </a:r>
          </a:p>
          <a:p>
            <a:pPr marL="449263" indent="-441325" algn="l">
              <a:lnSpc>
                <a:spcPts val="1280"/>
              </a:lnSpc>
              <a:tabLst>
                <a:tab pos="433388" algn="l"/>
                <a:tab pos="1597025" algn="l"/>
              </a:tabLst>
            </a:pPr>
            <a:r>
              <a:rPr lang="en-GB" sz="900" noProof="0" dirty="0">
                <a:latin typeface="Calibri" panose="020F0502020204030204" pitchFamily="34" charset="0"/>
                <a:cs typeface="Calibri" panose="020F0502020204030204" pitchFamily="34" charset="0"/>
              </a:rPr>
              <a:t>……………………………………………………………………………………………………………………….……………………………………………………</a:t>
            </a:r>
            <a:r>
              <a:rPr lang="en-GB" sz="1400" noProof="0" dirty="0">
                <a:latin typeface="Calibri" panose="020F0502020204030204" pitchFamily="34" charset="0"/>
                <a:cs typeface="Calibri" panose="020F0502020204030204" pitchFamily="34" charset="0"/>
              </a:rPr>
              <a:t>…</a:t>
            </a:r>
          </a:p>
          <a:p>
            <a:pPr marL="449263" indent="-441325" algn="l">
              <a:lnSpc>
                <a:spcPts val="1280"/>
              </a:lnSpc>
              <a:tabLst>
                <a:tab pos="433388" algn="l"/>
                <a:tab pos="1597025" algn="l"/>
              </a:tabLst>
            </a:pPr>
            <a:r>
              <a:rPr lang="en-GB" sz="1400" b="1" noProof="0" dirty="0">
                <a:solidFill>
                  <a:srgbClr val="0E6E61"/>
                </a:solidFill>
                <a:latin typeface="Calibri" panose="020F0502020204030204" pitchFamily="34" charset="0"/>
                <a:cs typeface="Calibri" panose="020F0502020204030204" pitchFamily="34" charset="0"/>
              </a:rPr>
              <a:t>22P 	</a:t>
            </a:r>
            <a:r>
              <a:rPr lang="en-GB" sz="1400" noProof="0" dirty="0">
                <a:latin typeface="Calibri" panose="020F0502020204030204" pitchFamily="34" charset="0"/>
                <a:cs typeface="Calibri" panose="020F0502020204030204" pitchFamily="34" charset="0"/>
              </a:rPr>
              <a:t>Collaborative learning</a:t>
            </a:r>
          </a:p>
          <a:p>
            <a:pPr marL="449263" indent="-441325" algn="l">
              <a:lnSpc>
                <a:spcPts val="1280"/>
              </a:lnSpc>
              <a:tabLst>
                <a:tab pos="433388" algn="l"/>
                <a:tab pos="1597025" algn="l"/>
              </a:tabLst>
            </a:pPr>
            <a:r>
              <a:rPr lang="en-GB" sz="1400" b="1" noProof="0" dirty="0">
                <a:solidFill>
                  <a:srgbClr val="0E6E61"/>
                </a:solidFill>
                <a:latin typeface="Calibri" panose="020F0502020204030204" pitchFamily="34" charset="0"/>
                <a:cs typeface="Calibri" panose="020F0502020204030204" pitchFamily="34" charset="0"/>
              </a:rPr>
              <a:t> </a:t>
            </a:r>
            <a:endParaRPr lang="en-GB" sz="1400" noProof="0" dirty="0">
              <a:latin typeface="Calibri" panose="020F0502020204030204" pitchFamily="34" charset="0"/>
              <a:cs typeface="Calibri" panose="020F0502020204030204" pitchFamily="34" charset="0"/>
            </a:endParaRPr>
          </a:p>
        </p:txBody>
      </p:sp>
      <p:grpSp>
        <p:nvGrpSpPr>
          <p:cNvPr id="3" name="Group 2">
            <a:extLst>
              <a:ext uri="{FF2B5EF4-FFF2-40B4-BE49-F238E27FC236}">
                <a16:creationId xmlns:a16="http://schemas.microsoft.com/office/drawing/2014/main" id="{3E6A7918-78A6-4826-F127-45334DC6CC6F}"/>
              </a:ext>
            </a:extLst>
          </p:cNvPr>
          <p:cNvGrpSpPr/>
          <p:nvPr/>
        </p:nvGrpSpPr>
        <p:grpSpPr>
          <a:xfrm>
            <a:off x="632678" y="-165007"/>
            <a:ext cx="7206112" cy="1857481"/>
            <a:chOff x="632678" y="-165007"/>
            <a:chExt cx="7206112" cy="1857481"/>
          </a:xfrm>
        </p:grpSpPr>
        <p:grpSp>
          <p:nvGrpSpPr>
            <p:cNvPr id="4" name="Group 3">
              <a:extLst>
                <a:ext uri="{FF2B5EF4-FFF2-40B4-BE49-F238E27FC236}">
                  <a16:creationId xmlns:a16="http://schemas.microsoft.com/office/drawing/2014/main" id="{AF450BE8-DB84-1A06-06BC-2F9D8656878A}"/>
                </a:ext>
              </a:extLst>
            </p:cNvPr>
            <p:cNvGrpSpPr/>
            <p:nvPr/>
          </p:nvGrpSpPr>
          <p:grpSpPr>
            <a:xfrm>
              <a:off x="632678" y="4589"/>
              <a:ext cx="7206112" cy="1687885"/>
              <a:chOff x="632678" y="4589"/>
              <a:chExt cx="7206112" cy="1687885"/>
            </a:xfrm>
          </p:grpSpPr>
          <p:grpSp>
            <p:nvGrpSpPr>
              <p:cNvPr id="6" name="Group 5">
                <a:extLst>
                  <a:ext uri="{FF2B5EF4-FFF2-40B4-BE49-F238E27FC236}">
                    <a16:creationId xmlns:a16="http://schemas.microsoft.com/office/drawing/2014/main" id="{DEAB7C6B-B5AE-F056-2A4C-A134CBCE4F60}"/>
                  </a:ext>
                </a:extLst>
              </p:cNvPr>
              <p:cNvGrpSpPr/>
              <p:nvPr/>
            </p:nvGrpSpPr>
            <p:grpSpPr>
              <a:xfrm>
                <a:off x="879243" y="4589"/>
                <a:ext cx="6959547" cy="1670099"/>
                <a:chOff x="1505149" y="-412626"/>
                <a:chExt cx="7631626" cy="1831381"/>
              </a:xfrm>
            </p:grpSpPr>
            <p:sp>
              <p:nvSpPr>
                <p:cNvPr id="18" name="Rectangle 107">
                  <a:extLst>
                    <a:ext uri="{FF2B5EF4-FFF2-40B4-BE49-F238E27FC236}">
                      <a16:creationId xmlns:a16="http://schemas.microsoft.com/office/drawing/2014/main" id="{27654D9D-D481-6481-948D-27A913B1A26B}"/>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20" name="Text Placeholder 1">
                  <a:extLst>
                    <a:ext uri="{FF2B5EF4-FFF2-40B4-BE49-F238E27FC236}">
                      <a16:creationId xmlns:a16="http://schemas.microsoft.com/office/drawing/2014/main" id="{A7FCF983-6593-DA20-ECC6-C2AC6A361640}"/>
                    </a:ext>
                  </a:extLst>
                </p:cNvPr>
                <p:cNvSpPr txBox="1">
                  <a:spLocks/>
                </p:cNvSpPr>
                <p:nvPr/>
              </p:nvSpPr>
              <p:spPr>
                <a:xfrm>
                  <a:off x="1505149" y="365504"/>
                  <a:ext cx="5378793"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lnSpc>
                      <a:spcPts val="2380"/>
                    </a:lnSpc>
                    <a:spcBef>
                      <a:spcPts val="0"/>
                    </a:spcBef>
                  </a:pPr>
                  <a:endParaRPr lang="en-GB" sz="2700" noProof="0" dirty="0"/>
                </a:p>
              </p:txBody>
            </p:sp>
          </p:grpSp>
          <p:sp>
            <p:nvSpPr>
              <p:cNvPr id="7" name="Text Placeholder 32">
                <a:extLst>
                  <a:ext uri="{FF2B5EF4-FFF2-40B4-BE49-F238E27FC236}">
                    <a16:creationId xmlns:a16="http://schemas.microsoft.com/office/drawing/2014/main" id="{07575E9C-3BD0-A834-FAB2-893FEF96AE6B}"/>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9" name="Straight Connector 8">
                <a:extLst>
                  <a:ext uri="{FF2B5EF4-FFF2-40B4-BE49-F238E27FC236}">
                    <a16:creationId xmlns:a16="http://schemas.microsoft.com/office/drawing/2014/main" id="{C3105922-5357-66B5-7B2D-8886B9F384C7}"/>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17" name="Text Placeholder 32">
                <a:extLst>
                  <a:ext uri="{FF2B5EF4-FFF2-40B4-BE49-F238E27FC236}">
                    <a16:creationId xmlns:a16="http://schemas.microsoft.com/office/drawing/2014/main" id="{C6EBAA9A-04E4-68C9-952C-8C698CF7BCFE}"/>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5" name="Text Placeholder 1">
              <a:extLst>
                <a:ext uri="{FF2B5EF4-FFF2-40B4-BE49-F238E27FC236}">
                  <a16:creationId xmlns:a16="http://schemas.microsoft.com/office/drawing/2014/main" id="{07E29B15-650F-A1F6-E892-F1A6E5E432EF}"/>
                </a:ext>
              </a:extLst>
            </p:cNvPr>
            <p:cNvSpPr txBox="1">
              <a:spLocks/>
            </p:cNvSpPr>
            <p:nvPr/>
          </p:nvSpPr>
          <p:spPr>
            <a:xfrm>
              <a:off x="1000791" y="-165007"/>
              <a:ext cx="5105273" cy="1412635"/>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Calibri"/>
                </a:rPr>
                <a:t>C04  Products &amp;                 Services Impacts</a:t>
              </a:r>
              <a:endParaRPr lang="en-GB" sz="2700" noProof="0" dirty="0">
                <a:solidFill>
                  <a:srgbClr val="F9AA73"/>
                </a:solidFill>
              </a:endParaRPr>
            </a:p>
          </p:txBody>
        </p:sp>
      </p:grpSp>
    </p:spTree>
    <p:extLst>
      <p:ext uri="{BB962C8B-B14F-4D97-AF65-F5344CB8AC3E}">
        <p14:creationId xmlns:p14="http://schemas.microsoft.com/office/powerpoint/2010/main" val="377561629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6D0FC1-A37F-497C-7EBC-9FCE4A795EA9}"/>
            </a:ext>
          </a:extLst>
        </p:cNvPr>
        <p:cNvGrpSpPr/>
        <p:nvPr/>
      </p:nvGrpSpPr>
      <p:grpSpPr>
        <a:xfrm>
          <a:off x="0" y="0"/>
          <a:ext cx="0" cy="0"/>
          <a:chOff x="0" y="0"/>
          <a:chExt cx="0" cy="0"/>
        </a:xfrm>
      </p:grpSpPr>
      <p:sp>
        <p:nvSpPr>
          <p:cNvPr id="16" name="Text Placeholder 4">
            <a:extLst>
              <a:ext uri="{FF2B5EF4-FFF2-40B4-BE49-F238E27FC236}">
                <a16:creationId xmlns:a16="http://schemas.microsoft.com/office/drawing/2014/main" id="{1B98164B-3B0C-7352-25AF-79788DE584E4}"/>
              </a:ext>
            </a:extLst>
          </p:cNvPr>
          <p:cNvSpPr txBox="1">
            <a:spLocks/>
          </p:cNvSpPr>
          <p:nvPr/>
        </p:nvSpPr>
        <p:spPr>
          <a:xfrm>
            <a:off x="933112" y="1692473"/>
            <a:ext cx="5066133"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cs typeface="Calibri" panose="020F0502020204030204" pitchFamily="34" charset="0"/>
              </a:rPr>
              <a:t>Direct References:</a:t>
            </a:r>
          </a:p>
        </p:txBody>
      </p:sp>
      <p:sp>
        <p:nvSpPr>
          <p:cNvPr id="18" name="Text Placeholder 6">
            <a:extLst>
              <a:ext uri="{FF2B5EF4-FFF2-40B4-BE49-F238E27FC236}">
                <a16:creationId xmlns:a16="http://schemas.microsoft.com/office/drawing/2014/main" id="{D2EAF700-DC86-C8D7-7D8A-51125B355290}"/>
              </a:ext>
            </a:extLst>
          </p:cNvPr>
          <p:cNvSpPr txBox="1">
            <a:spLocks/>
          </p:cNvSpPr>
          <p:nvPr/>
        </p:nvSpPr>
        <p:spPr>
          <a:xfrm>
            <a:off x="933112" y="2502404"/>
            <a:ext cx="6122241" cy="7691115"/>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184150" indent="-171450" algn="l">
              <a:lnSpc>
                <a:spcPts val="1280"/>
              </a:lnSpc>
              <a:buClr>
                <a:srgbClr val="F9AA73"/>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Mauro Cordella, Rafael Horn, Sun Hea Hong, Marco Bianchi, Marina </a:t>
            </a:r>
            <a:r>
              <a:rPr lang="en-GB" sz="1150" noProof="0" dirty="0" err="1">
                <a:latin typeface="Calibri" panose="020F0502020204030204" pitchFamily="34" charset="0"/>
                <a:cs typeface="Calibri" panose="020F0502020204030204" pitchFamily="34" charset="0"/>
              </a:rPr>
              <a:t>Isasa</a:t>
            </a:r>
            <a:r>
              <a:rPr lang="en-GB" sz="1150" noProof="0" dirty="0">
                <a:latin typeface="Calibri" panose="020F0502020204030204" pitchFamily="34" charset="0"/>
                <a:cs typeface="Calibri" panose="020F0502020204030204" pitchFamily="34" charset="0"/>
              </a:rPr>
              <a:t>, Rosan  Harmens, </a:t>
            </a:r>
          </a:p>
          <a:p>
            <a:pPr marL="184150" indent="-171450" algn="l">
              <a:lnSpc>
                <a:spcPts val="1280"/>
              </a:lnSpc>
              <a:buClr>
                <a:srgbClr val="F9AA73"/>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Thomas Sonderegger, Hanna </a:t>
            </a:r>
            <a:r>
              <a:rPr lang="en-GB" sz="1150" noProof="0" dirty="0" err="1">
                <a:latin typeface="Calibri" panose="020F0502020204030204" pitchFamily="34" charset="0"/>
                <a:cs typeface="Calibri" panose="020F0502020204030204" pitchFamily="34" charset="0"/>
              </a:rPr>
              <a:t>Pihkola</a:t>
            </a:r>
            <a:r>
              <a:rPr lang="en-GB" sz="1150" noProof="0" dirty="0">
                <a:latin typeface="Calibri" panose="020F0502020204030204" pitchFamily="34" charset="0"/>
                <a:cs typeface="Calibri" panose="020F0502020204030204" pitchFamily="34" charset="0"/>
              </a:rPr>
              <a:t>. Addressing sustainable development goals in life cycle sustainability assessment: Synergies, </a:t>
            </a:r>
          </a:p>
          <a:p>
            <a:pPr marL="184150" indent="-171450" algn="l">
              <a:lnSpc>
                <a:spcPts val="1280"/>
              </a:lnSpc>
              <a:buClr>
                <a:srgbClr val="F9AA73"/>
              </a:buClr>
              <a:buSzPct val="100000"/>
              <a:buFont typeface="Arial" panose="020B0604020202020204" pitchFamily="34" charset="0"/>
              <a:buChar char="•"/>
            </a:pPr>
            <a:r>
              <a:rPr lang="en-GB" sz="1150" noProof="0" dirty="0" err="1">
                <a:latin typeface="Calibri" panose="020F0502020204030204" pitchFamily="34" charset="0"/>
                <a:cs typeface="Calibri" panose="020F0502020204030204" pitchFamily="34" charset="0"/>
              </a:rPr>
              <a:t>Klopffer</a:t>
            </a:r>
            <a:r>
              <a:rPr lang="en-GB" sz="1150" noProof="0" dirty="0">
                <a:latin typeface="Calibri" panose="020F0502020204030204" pitchFamily="34" charset="0"/>
                <a:cs typeface="Calibri" panose="020F0502020204030204" pitchFamily="34" charset="0"/>
              </a:rPr>
              <a:t>, W., 2008. Life cycle sustainability assessment of products. Int J LCA 13, 89–95. </a:t>
            </a:r>
            <a:r>
              <a:rPr lang="en-GB" sz="1150" noProof="0" dirty="0">
                <a:solidFill>
                  <a:srgbClr val="F9AA73"/>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https://doi.org/10.1007/BF02978462</a:t>
            </a:r>
            <a:r>
              <a:rPr lang="en-GB" sz="1150" noProof="0" dirty="0">
                <a:solidFill>
                  <a:srgbClr val="F9AA73"/>
                </a:solidFill>
                <a:latin typeface="Calibri" panose="020F0502020204030204" pitchFamily="34" charset="0"/>
                <a:cs typeface="Calibri" panose="020F0502020204030204" pitchFamily="34" charset="0"/>
              </a:rPr>
              <a:t>.</a:t>
            </a:r>
          </a:p>
          <a:p>
            <a:pPr marL="184150" indent="-171450" algn="l">
              <a:lnSpc>
                <a:spcPts val="1280"/>
              </a:lnSpc>
              <a:buClr>
                <a:srgbClr val="69BCAC"/>
              </a:buClr>
              <a:buSzPct val="100000"/>
              <a:buFont typeface="Arial" panose="020B0604020202020204" pitchFamily="34" charset="0"/>
              <a:buChar char="•"/>
            </a:pPr>
            <a:endParaRPr lang="en-GB" sz="1150" noProof="0" dirty="0">
              <a:solidFill>
                <a:srgbClr val="69BCAC"/>
              </a:solidFill>
              <a:latin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endParaRPr lang="en-GB" sz="1050" noProof="0" dirty="0">
              <a:latin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p:txBody>
      </p:sp>
      <p:grpSp>
        <p:nvGrpSpPr>
          <p:cNvPr id="25" name="Group 24">
            <a:extLst>
              <a:ext uri="{FF2B5EF4-FFF2-40B4-BE49-F238E27FC236}">
                <a16:creationId xmlns:a16="http://schemas.microsoft.com/office/drawing/2014/main" id="{A47E6B58-85CB-7FEE-B4E7-BA3697E7139A}"/>
              </a:ext>
            </a:extLst>
          </p:cNvPr>
          <p:cNvGrpSpPr/>
          <p:nvPr/>
        </p:nvGrpSpPr>
        <p:grpSpPr>
          <a:xfrm>
            <a:off x="632678" y="-165007"/>
            <a:ext cx="7206112" cy="1857481"/>
            <a:chOff x="632678" y="-165007"/>
            <a:chExt cx="7206112" cy="1857481"/>
          </a:xfrm>
        </p:grpSpPr>
        <p:grpSp>
          <p:nvGrpSpPr>
            <p:cNvPr id="26" name="Group 25">
              <a:extLst>
                <a:ext uri="{FF2B5EF4-FFF2-40B4-BE49-F238E27FC236}">
                  <a16:creationId xmlns:a16="http://schemas.microsoft.com/office/drawing/2014/main" id="{97B1B192-9FC9-A9F7-D74E-A5F6B9973EA0}"/>
                </a:ext>
              </a:extLst>
            </p:cNvPr>
            <p:cNvGrpSpPr/>
            <p:nvPr/>
          </p:nvGrpSpPr>
          <p:grpSpPr>
            <a:xfrm>
              <a:off x="632678" y="4589"/>
              <a:ext cx="7206112" cy="1687885"/>
              <a:chOff x="632678" y="4589"/>
              <a:chExt cx="7206112" cy="1687885"/>
            </a:xfrm>
          </p:grpSpPr>
          <p:grpSp>
            <p:nvGrpSpPr>
              <p:cNvPr id="28" name="Group 27">
                <a:extLst>
                  <a:ext uri="{FF2B5EF4-FFF2-40B4-BE49-F238E27FC236}">
                    <a16:creationId xmlns:a16="http://schemas.microsoft.com/office/drawing/2014/main" id="{718FEC41-221E-DCFC-CA2C-CCFDEB8F5176}"/>
                  </a:ext>
                </a:extLst>
              </p:cNvPr>
              <p:cNvGrpSpPr/>
              <p:nvPr/>
            </p:nvGrpSpPr>
            <p:grpSpPr>
              <a:xfrm>
                <a:off x="879243" y="4589"/>
                <a:ext cx="6959547" cy="1670099"/>
                <a:chOff x="1505149" y="-412626"/>
                <a:chExt cx="7631626" cy="1831381"/>
              </a:xfrm>
            </p:grpSpPr>
            <p:sp>
              <p:nvSpPr>
                <p:cNvPr id="32" name="Rectangle 107">
                  <a:extLst>
                    <a:ext uri="{FF2B5EF4-FFF2-40B4-BE49-F238E27FC236}">
                      <a16:creationId xmlns:a16="http://schemas.microsoft.com/office/drawing/2014/main" id="{891A144D-152D-49F1-5C76-DC85736D4FCE}"/>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33" name="Text Placeholder 1">
                  <a:extLst>
                    <a:ext uri="{FF2B5EF4-FFF2-40B4-BE49-F238E27FC236}">
                      <a16:creationId xmlns:a16="http://schemas.microsoft.com/office/drawing/2014/main" id="{A5D57DD9-8815-4A72-FEF3-498BDE274A48}"/>
                    </a:ext>
                  </a:extLst>
                </p:cNvPr>
                <p:cNvSpPr txBox="1">
                  <a:spLocks/>
                </p:cNvSpPr>
                <p:nvPr/>
              </p:nvSpPr>
              <p:spPr>
                <a:xfrm>
                  <a:off x="1505149" y="365504"/>
                  <a:ext cx="5378793"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lnSpc>
                      <a:spcPts val="2380"/>
                    </a:lnSpc>
                    <a:spcBef>
                      <a:spcPts val="0"/>
                    </a:spcBef>
                  </a:pPr>
                  <a:endParaRPr lang="en-GB" sz="2700" noProof="0" dirty="0"/>
                </a:p>
              </p:txBody>
            </p:sp>
          </p:grpSp>
          <p:sp>
            <p:nvSpPr>
              <p:cNvPr id="29" name="Text Placeholder 32">
                <a:extLst>
                  <a:ext uri="{FF2B5EF4-FFF2-40B4-BE49-F238E27FC236}">
                    <a16:creationId xmlns:a16="http://schemas.microsoft.com/office/drawing/2014/main" id="{63B0D2D3-4F7E-35C1-4E45-E83CD1915DDB}"/>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30" name="Straight Connector 29">
                <a:extLst>
                  <a:ext uri="{FF2B5EF4-FFF2-40B4-BE49-F238E27FC236}">
                    <a16:creationId xmlns:a16="http://schemas.microsoft.com/office/drawing/2014/main" id="{50244380-9D38-2217-C050-AC28F1630721}"/>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31" name="Text Placeholder 32">
                <a:extLst>
                  <a:ext uri="{FF2B5EF4-FFF2-40B4-BE49-F238E27FC236}">
                    <a16:creationId xmlns:a16="http://schemas.microsoft.com/office/drawing/2014/main" id="{77D7684A-1D43-CCAA-6450-E736188095EC}"/>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27" name="Text Placeholder 1">
              <a:extLst>
                <a:ext uri="{FF2B5EF4-FFF2-40B4-BE49-F238E27FC236}">
                  <a16:creationId xmlns:a16="http://schemas.microsoft.com/office/drawing/2014/main" id="{33105E6C-9D7D-32F2-370F-02E3AE463444}"/>
                </a:ext>
              </a:extLst>
            </p:cNvPr>
            <p:cNvSpPr txBox="1">
              <a:spLocks/>
            </p:cNvSpPr>
            <p:nvPr/>
          </p:nvSpPr>
          <p:spPr>
            <a:xfrm>
              <a:off x="1000791" y="-165007"/>
              <a:ext cx="5105273" cy="1412635"/>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Calibri"/>
                </a:rPr>
                <a:t>C04  Products &amp;                 Services Impacts</a:t>
              </a:r>
              <a:endParaRPr lang="en-GB" sz="2700" noProof="0" dirty="0">
                <a:solidFill>
                  <a:srgbClr val="F9AA73"/>
                </a:solidFill>
              </a:endParaRPr>
            </a:p>
          </p:txBody>
        </p:sp>
      </p:grpSp>
    </p:spTree>
    <p:extLst>
      <p:ext uri="{BB962C8B-B14F-4D97-AF65-F5344CB8AC3E}">
        <p14:creationId xmlns:p14="http://schemas.microsoft.com/office/powerpoint/2010/main" val="166302604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7EEE90-C4D4-373F-A1FA-8CA8E6EECC1F}"/>
            </a:ext>
          </a:extLst>
        </p:cNvPr>
        <p:cNvGrpSpPr/>
        <p:nvPr/>
      </p:nvGrpSpPr>
      <p:grpSpPr>
        <a:xfrm>
          <a:off x="0" y="0"/>
          <a:ext cx="0" cy="0"/>
          <a:chOff x="0" y="0"/>
          <a:chExt cx="0" cy="0"/>
        </a:xfrm>
      </p:grpSpPr>
      <p:sp>
        <p:nvSpPr>
          <p:cNvPr id="33" name="Text Placeholder 4">
            <a:extLst>
              <a:ext uri="{FF2B5EF4-FFF2-40B4-BE49-F238E27FC236}">
                <a16:creationId xmlns:a16="http://schemas.microsoft.com/office/drawing/2014/main" id="{B3166CD9-1014-CA8A-27D5-BA3B96A0331D}"/>
              </a:ext>
            </a:extLst>
          </p:cNvPr>
          <p:cNvSpPr txBox="1">
            <a:spLocks/>
          </p:cNvSpPr>
          <p:nvPr/>
        </p:nvSpPr>
        <p:spPr>
          <a:xfrm>
            <a:off x="933112" y="1692473"/>
            <a:ext cx="5066133"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cs typeface="Calibri" panose="020F0502020204030204" pitchFamily="34" charset="0"/>
              </a:rPr>
              <a:t>Other References:</a:t>
            </a:r>
          </a:p>
        </p:txBody>
      </p:sp>
      <p:sp>
        <p:nvSpPr>
          <p:cNvPr id="34" name="Text Placeholder 6">
            <a:extLst>
              <a:ext uri="{FF2B5EF4-FFF2-40B4-BE49-F238E27FC236}">
                <a16:creationId xmlns:a16="http://schemas.microsoft.com/office/drawing/2014/main" id="{1C0DC406-15C2-2C9B-9069-184BBF6C0881}"/>
              </a:ext>
            </a:extLst>
          </p:cNvPr>
          <p:cNvSpPr txBox="1">
            <a:spLocks/>
          </p:cNvSpPr>
          <p:nvPr/>
        </p:nvSpPr>
        <p:spPr>
          <a:xfrm>
            <a:off x="933112" y="2502405"/>
            <a:ext cx="6122241" cy="206959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184150" indent="-171450" algn="l">
              <a:lnSpc>
                <a:spcPts val="1280"/>
              </a:lnSpc>
              <a:buClr>
                <a:srgbClr val="F9AA73"/>
              </a:buClr>
              <a:buSzPct val="100000"/>
              <a:buFont typeface="Arial" panose="020B0604020202020204" pitchFamily="34" charset="0"/>
              <a:buChar char="•"/>
            </a:pPr>
            <a:r>
              <a:rPr lang="en-GB" sz="1150" noProof="0" dirty="0" err="1">
                <a:latin typeface="Calibri" panose="020F0502020204030204" pitchFamily="34" charset="0"/>
                <a:cs typeface="Calibri" panose="020F0502020204030204" pitchFamily="34" charset="0"/>
              </a:rPr>
              <a:t>PRé</a:t>
            </a:r>
            <a:r>
              <a:rPr lang="en-GB" sz="1150" noProof="0" dirty="0">
                <a:latin typeface="Calibri" panose="020F0502020204030204" pitchFamily="34" charset="0"/>
                <a:cs typeface="Calibri" panose="020F0502020204030204" pitchFamily="34" charset="0"/>
              </a:rPr>
              <a:t>, Linking LCA information to the UN SDGs – a use case, 2023</a:t>
            </a:r>
          </a:p>
          <a:p>
            <a:pPr marL="184150" indent="-171450" algn="l">
              <a:lnSpc>
                <a:spcPts val="1280"/>
              </a:lnSpc>
              <a:buClr>
                <a:srgbClr val="F9AA73"/>
              </a:buClr>
              <a:buSzPct val="100000"/>
              <a:buFont typeface="Arial" panose="020B0604020202020204" pitchFamily="34" charset="0"/>
              <a:buChar char="•"/>
            </a:pPr>
            <a:endParaRPr lang="en-GB" sz="1150" noProof="0" dirty="0">
              <a:solidFill>
                <a:srgbClr val="F9AA73"/>
              </a:solidFill>
              <a:latin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endParaRPr lang="en-GB" sz="1150" noProof="0" dirty="0">
              <a:solidFill>
                <a:srgbClr val="69BCAC"/>
              </a:solidFill>
              <a:latin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endParaRPr lang="en-GB" sz="1050" noProof="0" dirty="0">
              <a:latin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p:txBody>
      </p:sp>
      <p:grpSp>
        <p:nvGrpSpPr>
          <p:cNvPr id="2" name="Group 1">
            <a:extLst>
              <a:ext uri="{FF2B5EF4-FFF2-40B4-BE49-F238E27FC236}">
                <a16:creationId xmlns:a16="http://schemas.microsoft.com/office/drawing/2014/main" id="{56434BA8-CF27-247E-BD81-8B4D6BD2CAC7}"/>
              </a:ext>
            </a:extLst>
          </p:cNvPr>
          <p:cNvGrpSpPr/>
          <p:nvPr/>
        </p:nvGrpSpPr>
        <p:grpSpPr>
          <a:xfrm>
            <a:off x="632678" y="-165007"/>
            <a:ext cx="7206112" cy="1857481"/>
            <a:chOff x="632678" y="-165007"/>
            <a:chExt cx="7206112" cy="1857481"/>
          </a:xfrm>
        </p:grpSpPr>
        <p:grpSp>
          <p:nvGrpSpPr>
            <p:cNvPr id="3" name="Group 2">
              <a:extLst>
                <a:ext uri="{FF2B5EF4-FFF2-40B4-BE49-F238E27FC236}">
                  <a16:creationId xmlns:a16="http://schemas.microsoft.com/office/drawing/2014/main" id="{4B88F78A-0EBE-036A-A15C-F0831C618477}"/>
                </a:ext>
              </a:extLst>
            </p:cNvPr>
            <p:cNvGrpSpPr/>
            <p:nvPr/>
          </p:nvGrpSpPr>
          <p:grpSpPr>
            <a:xfrm>
              <a:off x="632678" y="4589"/>
              <a:ext cx="7206112" cy="1687885"/>
              <a:chOff x="632678" y="4589"/>
              <a:chExt cx="7206112" cy="1687885"/>
            </a:xfrm>
          </p:grpSpPr>
          <p:grpSp>
            <p:nvGrpSpPr>
              <p:cNvPr id="5" name="Group 4">
                <a:extLst>
                  <a:ext uri="{FF2B5EF4-FFF2-40B4-BE49-F238E27FC236}">
                    <a16:creationId xmlns:a16="http://schemas.microsoft.com/office/drawing/2014/main" id="{738ABCD5-5840-5599-E385-434CE2ABA4BE}"/>
                  </a:ext>
                </a:extLst>
              </p:cNvPr>
              <p:cNvGrpSpPr/>
              <p:nvPr/>
            </p:nvGrpSpPr>
            <p:grpSpPr>
              <a:xfrm>
                <a:off x="879243" y="4589"/>
                <a:ext cx="6959547" cy="1670099"/>
                <a:chOff x="1505149" y="-412626"/>
                <a:chExt cx="7631626" cy="1831381"/>
              </a:xfrm>
            </p:grpSpPr>
            <p:sp>
              <p:nvSpPr>
                <p:cNvPr id="9" name="Rectangle 107">
                  <a:extLst>
                    <a:ext uri="{FF2B5EF4-FFF2-40B4-BE49-F238E27FC236}">
                      <a16:creationId xmlns:a16="http://schemas.microsoft.com/office/drawing/2014/main" id="{0C83E28C-3521-5AB1-3B77-AE81FB397F84}"/>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0" name="Text Placeholder 1">
                  <a:extLst>
                    <a:ext uri="{FF2B5EF4-FFF2-40B4-BE49-F238E27FC236}">
                      <a16:creationId xmlns:a16="http://schemas.microsoft.com/office/drawing/2014/main" id="{35A7C9B9-9060-7FE3-C542-5765094D742C}"/>
                    </a:ext>
                  </a:extLst>
                </p:cNvPr>
                <p:cNvSpPr txBox="1">
                  <a:spLocks/>
                </p:cNvSpPr>
                <p:nvPr/>
              </p:nvSpPr>
              <p:spPr>
                <a:xfrm>
                  <a:off x="1505149" y="365504"/>
                  <a:ext cx="5378793"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lnSpc>
                      <a:spcPts val="2380"/>
                    </a:lnSpc>
                    <a:spcBef>
                      <a:spcPts val="0"/>
                    </a:spcBef>
                  </a:pPr>
                  <a:endParaRPr lang="en-GB" sz="2700" noProof="0" dirty="0"/>
                </a:p>
              </p:txBody>
            </p:sp>
          </p:grpSp>
          <p:sp>
            <p:nvSpPr>
              <p:cNvPr id="6" name="Text Placeholder 32">
                <a:extLst>
                  <a:ext uri="{FF2B5EF4-FFF2-40B4-BE49-F238E27FC236}">
                    <a16:creationId xmlns:a16="http://schemas.microsoft.com/office/drawing/2014/main" id="{5CB794AF-2654-9CF5-C894-A85AD2B4C1E9}"/>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7" name="Straight Connector 6">
                <a:extLst>
                  <a:ext uri="{FF2B5EF4-FFF2-40B4-BE49-F238E27FC236}">
                    <a16:creationId xmlns:a16="http://schemas.microsoft.com/office/drawing/2014/main" id="{71236939-5637-AA0E-D36B-87019658613F}"/>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8" name="Text Placeholder 32">
                <a:extLst>
                  <a:ext uri="{FF2B5EF4-FFF2-40B4-BE49-F238E27FC236}">
                    <a16:creationId xmlns:a16="http://schemas.microsoft.com/office/drawing/2014/main" id="{7AE9958F-27C4-59BD-2B6E-67B421F76407}"/>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4" name="Text Placeholder 1">
              <a:extLst>
                <a:ext uri="{FF2B5EF4-FFF2-40B4-BE49-F238E27FC236}">
                  <a16:creationId xmlns:a16="http://schemas.microsoft.com/office/drawing/2014/main" id="{0F9E3BF0-A880-B707-F29E-8FEE794C9B76}"/>
                </a:ext>
              </a:extLst>
            </p:cNvPr>
            <p:cNvSpPr txBox="1">
              <a:spLocks/>
            </p:cNvSpPr>
            <p:nvPr/>
          </p:nvSpPr>
          <p:spPr>
            <a:xfrm>
              <a:off x="1000791" y="-165007"/>
              <a:ext cx="5105273" cy="1412635"/>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Calibri"/>
                </a:rPr>
                <a:t>C04  Products &amp;                 Services Impacts</a:t>
              </a:r>
              <a:endParaRPr lang="en-GB" sz="2700" noProof="0" dirty="0">
                <a:solidFill>
                  <a:srgbClr val="F9AA73"/>
                </a:solidFill>
              </a:endParaRPr>
            </a:p>
          </p:txBody>
        </p:sp>
      </p:grpSp>
    </p:spTree>
    <p:extLst>
      <p:ext uri="{BB962C8B-B14F-4D97-AF65-F5344CB8AC3E}">
        <p14:creationId xmlns:p14="http://schemas.microsoft.com/office/powerpoint/2010/main" val="387089110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1D245A-5E89-FC37-4159-6DCEA7712BB1}"/>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690323B9-A01F-DE77-CA9D-37D49DDB8B21}"/>
              </a:ext>
            </a:extLst>
          </p:cNvPr>
          <p:cNvSpPr txBox="1"/>
          <p:nvPr/>
        </p:nvSpPr>
        <p:spPr>
          <a:xfrm>
            <a:off x="4781462" y="7662886"/>
            <a:ext cx="4571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Calibri" panose="020F0502020204030204"/>
              <a:ea typeface="+mn-ea"/>
              <a:cs typeface="+mn-cs"/>
            </a:endParaRPr>
          </a:p>
        </p:txBody>
      </p:sp>
      <p:sp>
        <p:nvSpPr>
          <p:cNvPr id="30" name="Text Placeholder 4">
            <a:extLst>
              <a:ext uri="{FF2B5EF4-FFF2-40B4-BE49-F238E27FC236}">
                <a16:creationId xmlns:a16="http://schemas.microsoft.com/office/drawing/2014/main" id="{9F2A7A15-26A5-B9A3-EEA7-35B414FCD7A8}"/>
              </a:ext>
            </a:extLst>
          </p:cNvPr>
          <p:cNvSpPr txBox="1">
            <a:spLocks/>
          </p:cNvSpPr>
          <p:nvPr/>
        </p:nvSpPr>
        <p:spPr>
          <a:xfrm>
            <a:off x="933112" y="1692473"/>
            <a:ext cx="4482690"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cs typeface="Calibri" panose="020F0502020204030204" pitchFamily="34" charset="0"/>
              </a:rPr>
              <a:t>Level I Assessment - Basic</a:t>
            </a:r>
          </a:p>
        </p:txBody>
      </p:sp>
      <p:sp>
        <p:nvSpPr>
          <p:cNvPr id="32" name="Text Placeholder 6">
            <a:extLst>
              <a:ext uri="{FF2B5EF4-FFF2-40B4-BE49-F238E27FC236}">
                <a16:creationId xmlns:a16="http://schemas.microsoft.com/office/drawing/2014/main" id="{4A8B23E6-2973-72C3-CA2A-B65861F1CA2A}"/>
              </a:ext>
            </a:extLst>
          </p:cNvPr>
          <p:cNvSpPr txBox="1">
            <a:spLocks/>
          </p:cNvSpPr>
          <p:nvPr/>
        </p:nvSpPr>
        <p:spPr>
          <a:xfrm>
            <a:off x="933112" y="2593134"/>
            <a:ext cx="6122241" cy="7995930"/>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150" noProof="0" dirty="0"/>
              <a:t>The assessment proposed for Level 1 – Basic, Level 2 and Integration activity should be based on the outcomes of the groups ‘activities, namely the works presented by the groups. For the C04's activities the tables done will be the key aspect. </a:t>
            </a:r>
          </a:p>
          <a:p>
            <a:pPr>
              <a:lnSpc>
                <a:spcPts val="1280"/>
              </a:lnSpc>
            </a:pPr>
            <a:endParaRPr lang="en-GB" sz="1150" noProof="0" dirty="0"/>
          </a:p>
          <a:p>
            <a:pPr>
              <a:lnSpc>
                <a:spcPts val="1280"/>
              </a:lnSpc>
            </a:pPr>
            <a:r>
              <a:rPr lang="en-GB" sz="1150" noProof="0" dirty="0"/>
              <a:t>Ex.: Hana </a:t>
            </a:r>
            <a:r>
              <a:rPr lang="en-GB" sz="1150" noProof="0" dirty="0" err="1"/>
              <a:t>Najahi</a:t>
            </a:r>
            <a:r>
              <a:rPr lang="en-GB" sz="1150" noProof="0" dirty="0"/>
              <a:t>, Mohamed Banni, </a:t>
            </a:r>
            <a:r>
              <a:rPr lang="en-GB" sz="1150" noProof="0" dirty="0" err="1"/>
              <a:t>Mantoura</a:t>
            </a:r>
            <a:r>
              <a:rPr lang="en-GB" sz="1150" noProof="0" dirty="0"/>
              <a:t> Nakad, Rami  Abboud , Jean  Claude Assaf, Luigi </a:t>
            </a:r>
            <a:r>
              <a:rPr lang="en-GB" sz="1150" noProof="0" dirty="0" err="1"/>
              <a:t>Operato</a:t>
            </a:r>
            <a:r>
              <a:rPr lang="en-GB" sz="1150" noProof="0" dirty="0"/>
              <a:t>, Malika Belhassen, Leonardo Gomes, Wael Hamd. Plastic pollution in food packaging systems: impact on human health, socioeconomic considerations and regulatory framework, </a:t>
            </a:r>
            <a:r>
              <a:rPr lang="en-GB" sz="1150" noProof="0" dirty="0">
                <a:solidFill>
                  <a:srgbClr val="F9AA73"/>
                </a:solidFill>
                <a:hlinkClick r:id="rId3">
                  <a:extLst>
                    <a:ext uri="{A12FA001-AC4F-418D-AE19-62706E023703}">
                      <ahyp:hlinkClr xmlns:ahyp="http://schemas.microsoft.com/office/drawing/2018/hyperlinkcolor" val="tx"/>
                    </a:ext>
                  </a:extLst>
                </a:hlinkClick>
              </a:rPr>
              <a:t>Journal of Hazardous Materials Advances</a:t>
            </a:r>
            <a:r>
              <a:rPr lang="en-GB" sz="1150" noProof="0" dirty="0">
                <a:solidFill>
                  <a:srgbClr val="F9AA73"/>
                </a:solidFill>
              </a:rPr>
              <a:t>, </a:t>
            </a:r>
            <a:r>
              <a:rPr lang="en-GB" sz="1150" noProof="0" dirty="0">
                <a:solidFill>
                  <a:srgbClr val="F9AA73"/>
                </a:solidFill>
                <a:hlinkClick r:id="rId4">
                  <a:extLst>
                    <a:ext uri="{A12FA001-AC4F-418D-AE19-62706E023703}">
                      <ahyp:hlinkClr xmlns:ahyp="http://schemas.microsoft.com/office/drawing/2018/hyperlinkcolor" val="tx"/>
                    </a:ext>
                  </a:extLst>
                </a:hlinkClick>
              </a:rPr>
              <a:t>Volume 18</a:t>
            </a:r>
            <a:r>
              <a:rPr lang="en-GB" sz="1150" noProof="0" dirty="0">
                <a:solidFill>
                  <a:srgbClr val="F9AA73"/>
                </a:solidFill>
              </a:rPr>
              <a:t>, </a:t>
            </a:r>
            <a:r>
              <a:rPr lang="en-GB" sz="1150" noProof="0" dirty="0"/>
              <a:t>May 2025, 100667</a:t>
            </a:r>
          </a:p>
          <a:p>
            <a:pPr>
              <a:lnSpc>
                <a:spcPts val="1280"/>
              </a:lnSpc>
            </a:pPr>
            <a:endParaRPr lang="en-GB" sz="1150" noProof="0" dirty="0"/>
          </a:p>
          <a:p>
            <a:pPr marL="241300" indent="-228600">
              <a:lnSpc>
                <a:spcPts val="1280"/>
              </a:lnSpc>
              <a:buAutoNum type="arabicParenR"/>
            </a:pPr>
            <a:endParaRPr lang="en-GB" sz="1150" noProof="0" dirty="0"/>
          </a:p>
          <a:p>
            <a:pPr>
              <a:lnSpc>
                <a:spcPts val="1280"/>
              </a:lnSpc>
            </a:pPr>
            <a:endParaRPr lang="en-GB" sz="1150" noProof="0" dirty="0"/>
          </a:p>
          <a:p>
            <a:pPr marL="7938" algn="l">
              <a:lnSpc>
                <a:spcPts val="1280"/>
              </a:lnSpc>
              <a:tabLst>
                <a:tab pos="352425" algn="l"/>
              </a:tabLst>
            </a:pPr>
            <a:endParaRPr lang="en-GB" sz="1150" kern="100" noProof="0" dirty="0">
              <a:effectLst/>
              <a:latin typeface="Calibri" panose="020F0502020204030204" pitchFamily="34" charset="0"/>
              <a:ea typeface="Calibri" panose="020F0502020204030204" pitchFamily="34" charset="0"/>
              <a:cs typeface="Calibri" panose="020F0502020204030204" pitchFamily="34" charset="0"/>
            </a:endParaRPr>
          </a:p>
        </p:txBody>
      </p:sp>
      <p:grpSp>
        <p:nvGrpSpPr>
          <p:cNvPr id="3" name="Group 2">
            <a:extLst>
              <a:ext uri="{FF2B5EF4-FFF2-40B4-BE49-F238E27FC236}">
                <a16:creationId xmlns:a16="http://schemas.microsoft.com/office/drawing/2014/main" id="{271D0DDB-BB6C-1ED5-0908-65FC2618DB50}"/>
              </a:ext>
            </a:extLst>
          </p:cNvPr>
          <p:cNvGrpSpPr/>
          <p:nvPr/>
        </p:nvGrpSpPr>
        <p:grpSpPr>
          <a:xfrm>
            <a:off x="632678" y="-165007"/>
            <a:ext cx="7206112" cy="1857481"/>
            <a:chOff x="632678" y="-165007"/>
            <a:chExt cx="7206112" cy="1857481"/>
          </a:xfrm>
        </p:grpSpPr>
        <p:grpSp>
          <p:nvGrpSpPr>
            <p:cNvPr id="13" name="Group 12">
              <a:extLst>
                <a:ext uri="{FF2B5EF4-FFF2-40B4-BE49-F238E27FC236}">
                  <a16:creationId xmlns:a16="http://schemas.microsoft.com/office/drawing/2014/main" id="{0C7F49E1-B5C7-31A0-4559-F34C17468A25}"/>
                </a:ext>
              </a:extLst>
            </p:cNvPr>
            <p:cNvGrpSpPr/>
            <p:nvPr/>
          </p:nvGrpSpPr>
          <p:grpSpPr>
            <a:xfrm>
              <a:off x="632678" y="4589"/>
              <a:ext cx="7206112" cy="1687885"/>
              <a:chOff x="632678" y="4589"/>
              <a:chExt cx="7206112" cy="1687885"/>
            </a:xfrm>
          </p:grpSpPr>
          <p:grpSp>
            <p:nvGrpSpPr>
              <p:cNvPr id="15" name="Group 14">
                <a:extLst>
                  <a:ext uri="{FF2B5EF4-FFF2-40B4-BE49-F238E27FC236}">
                    <a16:creationId xmlns:a16="http://schemas.microsoft.com/office/drawing/2014/main" id="{7E70022E-B2D4-D311-777C-D5C9529C0C3B}"/>
                  </a:ext>
                </a:extLst>
              </p:cNvPr>
              <p:cNvGrpSpPr/>
              <p:nvPr/>
            </p:nvGrpSpPr>
            <p:grpSpPr>
              <a:xfrm>
                <a:off x="879243" y="4589"/>
                <a:ext cx="6959547" cy="1670099"/>
                <a:chOff x="1505149" y="-412626"/>
                <a:chExt cx="7631626" cy="1831381"/>
              </a:xfrm>
            </p:grpSpPr>
            <p:sp>
              <p:nvSpPr>
                <p:cNvPr id="19" name="Rectangle 107">
                  <a:extLst>
                    <a:ext uri="{FF2B5EF4-FFF2-40B4-BE49-F238E27FC236}">
                      <a16:creationId xmlns:a16="http://schemas.microsoft.com/office/drawing/2014/main" id="{E675E12A-C0AE-4541-2035-6AA4C5396DC7}"/>
                    </a:ext>
                  </a:extLst>
                </p:cNvPr>
                <p:cNvSpPr/>
                <p:nvPr/>
              </p:nvSpPr>
              <p:spPr>
                <a:xfrm flipH="1">
                  <a:off x="7381912" y="-412626"/>
                  <a:ext cx="1754863" cy="1831381"/>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20" name="Text Placeholder 1">
                  <a:extLst>
                    <a:ext uri="{FF2B5EF4-FFF2-40B4-BE49-F238E27FC236}">
                      <a16:creationId xmlns:a16="http://schemas.microsoft.com/office/drawing/2014/main" id="{7B616992-B062-F31D-C5B8-D77BEE5A26BD}"/>
                    </a:ext>
                  </a:extLst>
                </p:cNvPr>
                <p:cNvSpPr txBox="1">
                  <a:spLocks/>
                </p:cNvSpPr>
                <p:nvPr/>
              </p:nvSpPr>
              <p:spPr>
                <a:xfrm>
                  <a:off x="1505149" y="365504"/>
                  <a:ext cx="5378793" cy="1053251"/>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lnSpc>
                      <a:spcPts val="2380"/>
                    </a:lnSpc>
                    <a:spcBef>
                      <a:spcPts val="0"/>
                    </a:spcBef>
                  </a:pPr>
                  <a:endParaRPr lang="en-GB" sz="2700" noProof="0" dirty="0"/>
                </a:p>
              </p:txBody>
            </p:sp>
          </p:grpSp>
          <p:sp>
            <p:nvSpPr>
              <p:cNvPr id="16" name="Text Placeholder 32">
                <a:extLst>
                  <a:ext uri="{FF2B5EF4-FFF2-40B4-BE49-F238E27FC236}">
                    <a16:creationId xmlns:a16="http://schemas.microsoft.com/office/drawing/2014/main" id="{CDAC8F03-9AE2-B35D-BA5A-AF2233D457FA}"/>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7" name="Straight Connector 16">
                <a:extLst>
                  <a:ext uri="{FF2B5EF4-FFF2-40B4-BE49-F238E27FC236}">
                    <a16:creationId xmlns:a16="http://schemas.microsoft.com/office/drawing/2014/main" id="{A1753B6A-FC58-41BF-2A57-922F993C142D}"/>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18" name="Text Placeholder 32">
                <a:extLst>
                  <a:ext uri="{FF2B5EF4-FFF2-40B4-BE49-F238E27FC236}">
                    <a16:creationId xmlns:a16="http://schemas.microsoft.com/office/drawing/2014/main" id="{90D99348-D4A5-0EB1-15C6-08EC7CF91573}"/>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14" name="Text Placeholder 1">
              <a:extLst>
                <a:ext uri="{FF2B5EF4-FFF2-40B4-BE49-F238E27FC236}">
                  <a16:creationId xmlns:a16="http://schemas.microsoft.com/office/drawing/2014/main" id="{C0563886-4D70-7A4D-CDE6-4C4095B76647}"/>
                </a:ext>
              </a:extLst>
            </p:cNvPr>
            <p:cNvSpPr txBox="1">
              <a:spLocks/>
            </p:cNvSpPr>
            <p:nvPr/>
          </p:nvSpPr>
          <p:spPr>
            <a:xfrm>
              <a:off x="1000791" y="-165007"/>
              <a:ext cx="5105273" cy="1412635"/>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Calibri"/>
                </a:rPr>
                <a:t>C04  Products &amp;                 Services Impacts</a:t>
              </a:r>
              <a:endParaRPr lang="en-GB" sz="2700" noProof="0" dirty="0">
                <a:solidFill>
                  <a:srgbClr val="F9AA73"/>
                </a:solidFill>
              </a:endParaRPr>
            </a:p>
          </p:txBody>
        </p:sp>
      </p:grpSp>
    </p:spTree>
    <p:extLst>
      <p:ext uri="{BB962C8B-B14F-4D97-AF65-F5344CB8AC3E}">
        <p14:creationId xmlns:p14="http://schemas.microsoft.com/office/powerpoint/2010/main" val="320848990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E9F26E-988C-F523-5A61-EE6EB94BEA8D}"/>
            </a:ext>
          </a:extLst>
        </p:cNvPr>
        <p:cNvGrpSpPr/>
        <p:nvPr/>
      </p:nvGrpSpPr>
      <p:grpSpPr>
        <a:xfrm>
          <a:off x="0" y="0"/>
          <a:ext cx="0" cy="0"/>
          <a:chOff x="0" y="0"/>
          <a:chExt cx="0" cy="0"/>
        </a:xfrm>
      </p:grpSpPr>
      <p:grpSp>
        <p:nvGrpSpPr>
          <p:cNvPr id="65" name="Google Shape;1299;p20"/>
          <p:cNvGrpSpPr/>
          <p:nvPr/>
        </p:nvGrpSpPr>
        <p:grpSpPr>
          <a:xfrm>
            <a:off x="3887130" y="6024927"/>
            <a:ext cx="1786200" cy="1256990"/>
            <a:chOff x="3849338" y="8684109"/>
            <a:chExt cx="1786200" cy="1256990"/>
          </a:xfrm>
        </p:grpSpPr>
        <p:sp>
          <p:nvSpPr>
            <p:cNvPr id="66" name="Google Shape;1300;p20"/>
            <p:cNvSpPr/>
            <p:nvPr/>
          </p:nvSpPr>
          <p:spPr>
            <a:xfrm>
              <a:off x="4285279" y="8684109"/>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67" name="Google Shape;1301;p20"/>
            <p:cNvSpPr txBox="1"/>
            <p:nvPr/>
          </p:nvSpPr>
          <p:spPr>
            <a:xfrm>
              <a:off x="3849338" y="9633299"/>
              <a:ext cx="1786200" cy="307800"/>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FF9300"/>
                  </a:solidFill>
                  <a:effectLst/>
                  <a:uLnTx/>
                  <a:uFillTx/>
                  <a:latin typeface="Calibri" panose="020F0502020204030204" pitchFamily="34" charset="0"/>
                  <a:ea typeface="Calibri"/>
                  <a:cs typeface="Calibri" panose="020F0502020204030204" pitchFamily="34" charset="0"/>
                  <a:sym typeface="Calibri"/>
                </a:rPr>
                <a:t>MATERIALS</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68" name="Google Shape;1302;p20"/>
            <p:cNvGrpSpPr/>
            <p:nvPr/>
          </p:nvGrpSpPr>
          <p:grpSpPr>
            <a:xfrm>
              <a:off x="4464143" y="8873612"/>
              <a:ext cx="560946" cy="503292"/>
              <a:chOff x="5591874" y="2370217"/>
              <a:chExt cx="948345" cy="850874"/>
            </a:xfrm>
          </p:grpSpPr>
          <p:sp>
            <p:nvSpPr>
              <p:cNvPr id="69" name="Google Shape;1303;p20"/>
              <p:cNvSpPr/>
              <p:nvPr/>
            </p:nvSpPr>
            <p:spPr>
              <a:xfrm>
                <a:off x="6136387" y="2470431"/>
                <a:ext cx="155736" cy="311645"/>
              </a:xfrm>
              <a:custGeom>
                <a:avLst/>
                <a:gdLst/>
                <a:ahLst/>
                <a:cxnLst/>
                <a:rect l="l" t="t" r="r" b="b"/>
                <a:pathLst>
                  <a:path w="155736" h="311645" extrusionOk="0">
                    <a:moveTo>
                      <a:pt x="116719" y="225830"/>
                    </a:moveTo>
                    <a:cubicBezTo>
                      <a:pt x="113105" y="230347"/>
                      <a:pt x="109492" y="234864"/>
                      <a:pt x="104975" y="239380"/>
                    </a:cubicBezTo>
                    <a:lnTo>
                      <a:pt x="34516" y="311646"/>
                    </a:lnTo>
                    <a:lnTo>
                      <a:pt x="3804" y="213184"/>
                    </a:lnTo>
                    <a:cubicBezTo>
                      <a:pt x="-5230" y="183374"/>
                      <a:pt x="1997" y="149951"/>
                      <a:pt x="23676" y="127368"/>
                    </a:cubicBezTo>
                    <a:lnTo>
                      <a:pt x="73359" y="74072"/>
                    </a:lnTo>
                    <a:cubicBezTo>
                      <a:pt x="77876" y="69556"/>
                      <a:pt x="82392" y="63233"/>
                      <a:pt x="85102" y="57813"/>
                    </a:cubicBezTo>
                    <a:lnTo>
                      <a:pt x="115815" y="903"/>
                    </a:lnTo>
                    <a:cubicBezTo>
                      <a:pt x="115815" y="903"/>
                      <a:pt x="115815" y="0"/>
                      <a:pt x="116719" y="0"/>
                    </a:cubicBezTo>
                    <a:cubicBezTo>
                      <a:pt x="117622" y="0"/>
                      <a:pt x="117622" y="0"/>
                      <a:pt x="117622" y="0"/>
                    </a:cubicBezTo>
                    <a:cubicBezTo>
                      <a:pt x="156465" y="50586"/>
                      <a:pt x="166401" y="115625"/>
                      <a:pt x="143818" y="175245"/>
                    </a:cubicBezTo>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70" name="Google Shape;1304;p20"/>
              <p:cNvSpPr/>
              <p:nvPr/>
            </p:nvSpPr>
            <p:spPr>
              <a:xfrm>
                <a:off x="6066118" y="2521921"/>
                <a:ext cx="90137" cy="249316"/>
              </a:xfrm>
              <a:custGeom>
                <a:avLst/>
                <a:gdLst/>
                <a:ahLst/>
                <a:cxnLst/>
                <a:rect l="l" t="t" r="r" b="b"/>
                <a:pathLst>
                  <a:path w="90137" h="249316" extrusionOk="0">
                    <a:moveTo>
                      <a:pt x="0" y="130982"/>
                    </a:moveTo>
                    <a:cubicBezTo>
                      <a:pt x="0" y="89428"/>
                      <a:pt x="18970" y="51489"/>
                      <a:pt x="52393" y="27100"/>
                    </a:cubicBezTo>
                    <a:lnTo>
                      <a:pt x="89429" y="0"/>
                    </a:lnTo>
                    <a:cubicBezTo>
                      <a:pt x="91236" y="13550"/>
                      <a:pt x="89429" y="28003"/>
                      <a:pt x="85816" y="43359"/>
                    </a:cubicBezTo>
                    <a:lnTo>
                      <a:pt x="73169" y="56909"/>
                    </a:lnTo>
                    <a:cubicBezTo>
                      <a:pt x="45166" y="87622"/>
                      <a:pt x="35229" y="130982"/>
                      <a:pt x="46973" y="169824"/>
                    </a:cubicBezTo>
                    <a:lnTo>
                      <a:pt x="72266" y="249317"/>
                    </a:lnTo>
                    <a:lnTo>
                      <a:pt x="51489" y="233960"/>
                    </a:lnTo>
                    <a:cubicBezTo>
                      <a:pt x="18970" y="210474"/>
                      <a:pt x="0" y="172534"/>
                      <a:pt x="0" y="130982"/>
                    </a:cubicBez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nvGrpSpPr>
              <p:cNvPr id="71" name="Google Shape;1305;p20"/>
              <p:cNvGrpSpPr/>
              <p:nvPr/>
            </p:nvGrpSpPr>
            <p:grpSpPr>
              <a:xfrm>
                <a:off x="5591874" y="2370217"/>
                <a:ext cx="948345" cy="850874"/>
                <a:chOff x="5591874" y="2370217"/>
                <a:chExt cx="948345" cy="850874"/>
              </a:xfrm>
            </p:grpSpPr>
            <p:sp>
              <p:nvSpPr>
                <p:cNvPr id="72" name="Google Shape;1306;p20"/>
                <p:cNvSpPr/>
                <p:nvPr/>
              </p:nvSpPr>
              <p:spPr>
                <a:xfrm>
                  <a:off x="5591874" y="2460359"/>
                  <a:ext cx="948345" cy="758021"/>
                </a:xfrm>
                <a:custGeom>
                  <a:avLst/>
                  <a:gdLst/>
                  <a:ahLst/>
                  <a:cxnLst/>
                  <a:rect l="l" t="t" r="r" b="b"/>
                  <a:pathLst>
                    <a:path w="948345" h="758021" extrusionOk="0">
                      <a:moveTo>
                        <a:pt x="943068" y="515932"/>
                      </a:moveTo>
                      <a:cubicBezTo>
                        <a:pt x="931325" y="489735"/>
                        <a:pt x="901515" y="477089"/>
                        <a:pt x="874415" y="487026"/>
                      </a:cubicBezTo>
                      <a:lnTo>
                        <a:pt x="832863" y="501479"/>
                      </a:lnTo>
                      <a:lnTo>
                        <a:pt x="787696" y="461733"/>
                      </a:lnTo>
                      <a:cubicBezTo>
                        <a:pt x="729884" y="411147"/>
                        <a:pt x="651295" y="393080"/>
                        <a:pt x="578126" y="412050"/>
                      </a:cubicBezTo>
                      <a:lnTo>
                        <a:pt x="578126" y="373207"/>
                      </a:lnTo>
                      <a:lnTo>
                        <a:pt x="660328" y="287392"/>
                      </a:lnTo>
                      <a:cubicBezTo>
                        <a:pt x="664845" y="282875"/>
                        <a:pt x="669361" y="277455"/>
                        <a:pt x="673878" y="272035"/>
                      </a:cubicBezTo>
                      <a:cubicBezTo>
                        <a:pt x="678394" y="265712"/>
                        <a:pt x="677491" y="257582"/>
                        <a:pt x="672071" y="252162"/>
                      </a:cubicBezTo>
                      <a:cubicBezTo>
                        <a:pt x="665748" y="247645"/>
                        <a:pt x="657618" y="248549"/>
                        <a:pt x="652198" y="253969"/>
                      </a:cubicBezTo>
                      <a:cubicBezTo>
                        <a:pt x="648585" y="258485"/>
                        <a:pt x="644971" y="263002"/>
                        <a:pt x="640455" y="267519"/>
                      </a:cubicBezTo>
                      <a:lnTo>
                        <a:pt x="569996" y="339784"/>
                      </a:lnTo>
                      <a:lnTo>
                        <a:pt x="539283" y="241322"/>
                      </a:lnTo>
                      <a:cubicBezTo>
                        <a:pt x="530250" y="211512"/>
                        <a:pt x="537476" y="178089"/>
                        <a:pt x="559156" y="155506"/>
                      </a:cubicBezTo>
                      <a:lnTo>
                        <a:pt x="608839" y="102211"/>
                      </a:lnTo>
                      <a:cubicBezTo>
                        <a:pt x="613355" y="97694"/>
                        <a:pt x="617872" y="91371"/>
                        <a:pt x="620582" y="85951"/>
                      </a:cubicBezTo>
                      <a:lnTo>
                        <a:pt x="651295" y="29041"/>
                      </a:lnTo>
                      <a:cubicBezTo>
                        <a:pt x="651295" y="29041"/>
                        <a:pt x="651295" y="28138"/>
                        <a:pt x="652198" y="28138"/>
                      </a:cubicBezTo>
                      <a:cubicBezTo>
                        <a:pt x="653101" y="28138"/>
                        <a:pt x="653101" y="28138"/>
                        <a:pt x="653101" y="28138"/>
                      </a:cubicBezTo>
                      <a:cubicBezTo>
                        <a:pt x="691944" y="78724"/>
                        <a:pt x="701881" y="143763"/>
                        <a:pt x="679298" y="203383"/>
                      </a:cubicBezTo>
                      <a:cubicBezTo>
                        <a:pt x="676588" y="210609"/>
                        <a:pt x="680201" y="218739"/>
                        <a:pt x="687428" y="221449"/>
                      </a:cubicBezTo>
                      <a:cubicBezTo>
                        <a:pt x="694654" y="224159"/>
                        <a:pt x="702784" y="220546"/>
                        <a:pt x="705494" y="213319"/>
                      </a:cubicBezTo>
                      <a:cubicBezTo>
                        <a:pt x="731690" y="144667"/>
                        <a:pt x="719947" y="68788"/>
                        <a:pt x="674781" y="10975"/>
                      </a:cubicBezTo>
                      <a:cubicBezTo>
                        <a:pt x="668458" y="2845"/>
                        <a:pt x="659425" y="-768"/>
                        <a:pt x="649488" y="136"/>
                      </a:cubicBezTo>
                      <a:cubicBezTo>
                        <a:pt x="639552" y="1039"/>
                        <a:pt x="631422" y="6458"/>
                        <a:pt x="626002" y="15492"/>
                      </a:cubicBezTo>
                      <a:lnTo>
                        <a:pt x="595289" y="72401"/>
                      </a:lnTo>
                      <a:cubicBezTo>
                        <a:pt x="593482" y="76014"/>
                        <a:pt x="590772" y="79628"/>
                        <a:pt x="587159" y="83241"/>
                      </a:cubicBezTo>
                      <a:lnTo>
                        <a:pt x="582642" y="88661"/>
                      </a:lnTo>
                      <a:cubicBezTo>
                        <a:pt x="582642" y="79628"/>
                        <a:pt x="580836" y="70595"/>
                        <a:pt x="579029" y="61561"/>
                      </a:cubicBezTo>
                      <a:cubicBezTo>
                        <a:pt x="577222" y="55238"/>
                        <a:pt x="572706" y="49818"/>
                        <a:pt x="566383" y="47108"/>
                      </a:cubicBezTo>
                      <a:cubicBezTo>
                        <a:pt x="560059" y="44398"/>
                        <a:pt x="552833" y="46205"/>
                        <a:pt x="547413" y="49818"/>
                      </a:cubicBezTo>
                      <a:lnTo>
                        <a:pt x="500440" y="84144"/>
                      </a:lnTo>
                      <a:cubicBezTo>
                        <a:pt x="459791" y="113954"/>
                        <a:pt x="436304" y="160023"/>
                        <a:pt x="436304" y="209706"/>
                      </a:cubicBezTo>
                      <a:cubicBezTo>
                        <a:pt x="436304" y="259388"/>
                        <a:pt x="458887" y="306361"/>
                        <a:pt x="499537" y="336171"/>
                      </a:cubicBezTo>
                      <a:lnTo>
                        <a:pt x="549219" y="373207"/>
                      </a:lnTo>
                      <a:lnTo>
                        <a:pt x="549219" y="420180"/>
                      </a:lnTo>
                      <a:cubicBezTo>
                        <a:pt x="541090" y="423793"/>
                        <a:pt x="532960" y="427407"/>
                        <a:pt x="525733" y="431019"/>
                      </a:cubicBezTo>
                      <a:lnTo>
                        <a:pt x="403785" y="497865"/>
                      </a:lnTo>
                      <a:lnTo>
                        <a:pt x="395655" y="497865"/>
                      </a:lnTo>
                      <a:cubicBezTo>
                        <a:pt x="376685" y="480702"/>
                        <a:pt x="352295" y="471669"/>
                        <a:pt x="326099" y="471669"/>
                      </a:cubicBezTo>
                      <a:lnTo>
                        <a:pt x="152661" y="471669"/>
                      </a:lnTo>
                      <a:cubicBezTo>
                        <a:pt x="146338" y="459926"/>
                        <a:pt x="133691" y="451796"/>
                        <a:pt x="119239" y="451796"/>
                      </a:cubicBezTo>
                      <a:lnTo>
                        <a:pt x="13550" y="451796"/>
                      </a:lnTo>
                      <a:cubicBezTo>
                        <a:pt x="6323" y="451796"/>
                        <a:pt x="0" y="458119"/>
                        <a:pt x="0" y="465346"/>
                      </a:cubicBezTo>
                      <a:cubicBezTo>
                        <a:pt x="0" y="472573"/>
                        <a:pt x="6323" y="478896"/>
                        <a:pt x="13550" y="478896"/>
                      </a:cubicBezTo>
                      <a:lnTo>
                        <a:pt x="119239" y="478896"/>
                      </a:lnTo>
                      <a:cubicBezTo>
                        <a:pt x="125562" y="478896"/>
                        <a:pt x="130078" y="483413"/>
                        <a:pt x="130078" y="489735"/>
                      </a:cubicBezTo>
                      <a:lnTo>
                        <a:pt x="130078" y="530385"/>
                      </a:lnTo>
                      <a:cubicBezTo>
                        <a:pt x="130078" y="537612"/>
                        <a:pt x="136402" y="543935"/>
                        <a:pt x="143628" y="543935"/>
                      </a:cubicBezTo>
                      <a:cubicBezTo>
                        <a:pt x="150855" y="543935"/>
                        <a:pt x="157178" y="537612"/>
                        <a:pt x="157178" y="530385"/>
                      </a:cubicBezTo>
                      <a:lnTo>
                        <a:pt x="157178" y="497865"/>
                      </a:lnTo>
                      <a:lnTo>
                        <a:pt x="326099" y="497865"/>
                      </a:lnTo>
                      <a:cubicBezTo>
                        <a:pt x="346875" y="497865"/>
                        <a:pt x="365845" y="505996"/>
                        <a:pt x="380298" y="520449"/>
                      </a:cubicBezTo>
                      <a:cubicBezTo>
                        <a:pt x="383008" y="523158"/>
                        <a:pt x="386621" y="524965"/>
                        <a:pt x="390235" y="524965"/>
                      </a:cubicBezTo>
                      <a:lnTo>
                        <a:pt x="561866" y="524965"/>
                      </a:lnTo>
                      <a:cubicBezTo>
                        <a:pt x="581739" y="524965"/>
                        <a:pt x="597999" y="541225"/>
                        <a:pt x="597999" y="561098"/>
                      </a:cubicBezTo>
                      <a:cubicBezTo>
                        <a:pt x="597999" y="580971"/>
                        <a:pt x="581739" y="597231"/>
                        <a:pt x="561866" y="597231"/>
                      </a:cubicBezTo>
                      <a:lnTo>
                        <a:pt x="422754" y="597231"/>
                      </a:lnTo>
                      <a:cubicBezTo>
                        <a:pt x="416431" y="597231"/>
                        <a:pt x="410108" y="599941"/>
                        <a:pt x="405591" y="604457"/>
                      </a:cubicBezTo>
                      <a:lnTo>
                        <a:pt x="382105" y="627944"/>
                      </a:lnTo>
                      <a:cubicBezTo>
                        <a:pt x="376685" y="633364"/>
                        <a:pt x="376685" y="642397"/>
                        <a:pt x="382105" y="647817"/>
                      </a:cubicBezTo>
                      <a:cubicBezTo>
                        <a:pt x="384815" y="650527"/>
                        <a:pt x="388428" y="652333"/>
                        <a:pt x="392041" y="652333"/>
                      </a:cubicBezTo>
                      <a:cubicBezTo>
                        <a:pt x="395655" y="652333"/>
                        <a:pt x="399268" y="650527"/>
                        <a:pt x="401978" y="647817"/>
                      </a:cubicBezTo>
                      <a:lnTo>
                        <a:pt x="424561" y="625234"/>
                      </a:lnTo>
                      <a:lnTo>
                        <a:pt x="561866" y="625234"/>
                      </a:lnTo>
                      <a:cubicBezTo>
                        <a:pt x="578126" y="625234"/>
                        <a:pt x="592579" y="618911"/>
                        <a:pt x="604322" y="608974"/>
                      </a:cubicBezTo>
                      <a:lnTo>
                        <a:pt x="883448" y="510512"/>
                      </a:lnTo>
                      <a:cubicBezTo>
                        <a:pt x="896998" y="505996"/>
                        <a:pt x="912355" y="512318"/>
                        <a:pt x="917775" y="524965"/>
                      </a:cubicBezTo>
                      <a:cubicBezTo>
                        <a:pt x="924098" y="538515"/>
                        <a:pt x="918678" y="554775"/>
                        <a:pt x="905128" y="561098"/>
                      </a:cubicBezTo>
                      <a:lnTo>
                        <a:pt x="604322" y="717373"/>
                      </a:lnTo>
                      <a:cubicBezTo>
                        <a:pt x="586256" y="726406"/>
                        <a:pt x="567286" y="730922"/>
                        <a:pt x="547413" y="730922"/>
                      </a:cubicBezTo>
                      <a:lnTo>
                        <a:pt x="523023" y="730922"/>
                      </a:lnTo>
                      <a:cubicBezTo>
                        <a:pt x="515797" y="730922"/>
                        <a:pt x="509473" y="737246"/>
                        <a:pt x="509473" y="744472"/>
                      </a:cubicBezTo>
                      <a:cubicBezTo>
                        <a:pt x="509473" y="751699"/>
                        <a:pt x="515797" y="758022"/>
                        <a:pt x="523023" y="758022"/>
                      </a:cubicBezTo>
                      <a:lnTo>
                        <a:pt x="547413" y="758022"/>
                      </a:lnTo>
                      <a:cubicBezTo>
                        <a:pt x="571802" y="758022"/>
                        <a:pt x="596192" y="751699"/>
                        <a:pt x="617872" y="740859"/>
                      </a:cubicBezTo>
                      <a:lnTo>
                        <a:pt x="918678" y="584584"/>
                      </a:lnTo>
                      <a:cubicBezTo>
                        <a:pt x="944874" y="574648"/>
                        <a:pt x="955714" y="543032"/>
                        <a:pt x="943068" y="515932"/>
                      </a:cubicBezTo>
                      <a:lnTo>
                        <a:pt x="943068" y="515932"/>
                      </a:lnTo>
                      <a:close/>
                      <a:moveTo>
                        <a:pt x="465211" y="211512"/>
                      </a:moveTo>
                      <a:cubicBezTo>
                        <a:pt x="465211" y="169960"/>
                        <a:pt x="484180" y="132020"/>
                        <a:pt x="517603" y="107631"/>
                      </a:cubicBezTo>
                      <a:lnTo>
                        <a:pt x="554639" y="80531"/>
                      </a:lnTo>
                      <a:cubicBezTo>
                        <a:pt x="556446" y="94081"/>
                        <a:pt x="554639" y="108534"/>
                        <a:pt x="551026" y="123890"/>
                      </a:cubicBezTo>
                      <a:lnTo>
                        <a:pt x="538380" y="137440"/>
                      </a:lnTo>
                      <a:cubicBezTo>
                        <a:pt x="510377" y="168153"/>
                        <a:pt x="500440" y="211512"/>
                        <a:pt x="512183" y="250355"/>
                      </a:cubicBezTo>
                      <a:lnTo>
                        <a:pt x="537476" y="329848"/>
                      </a:lnTo>
                      <a:lnTo>
                        <a:pt x="516700" y="314491"/>
                      </a:lnTo>
                      <a:cubicBezTo>
                        <a:pt x="484180" y="291005"/>
                        <a:pt x="465211" y="253066"/>
                        <a:pt x="465211" y="211512"/>
                      </a:cubicBezTo>
                      <a:close/>
                      <a:moveTo>
                        <a:pt x="561866" y="499672"/>
                      </a:moveTo>
                      <a:lnTo>
                        <a:pt x="462501" y="499672"/>
                      </a:lnTo>
                      <a:lnTo>
                        <a:pt x="540186" y="457216"/>
                      </a:lnTo>
                      <a:cubicBezTo>
                        <a:pt x="614259" y="416567"/>
                        <a:pt x="706398" y="427407"/>
                        <a:pt x="769630" y="482509"/>
                      </a:cubicBezTo>
                      <a:lnTo>
                        <a:pt x="803053" y="511415"/>
                      </a:lnTo>
                      <a:lnTo>
                        <a:pt x="626002" y="573745"/>
                      </a:lnTo>
                      <a:cubicBezTo>
                        <a:pt x="626905" y="570131"/>
                        <a:pt x="626905" y="566518"/>
                        <a:pt x="626905" y="562905"/>
                      </a:cubicBezTo>
                      <a:cubicBezTo>
                        <a:pt x="626002" y="528579"/>
                        <a:pt x="597096" y="499672"/>
                        <a:pt x="561866" y="499672"/>
                      </a:cubicBezTo>
                      <a:lnTo>
                        <a:pt x="561866" y="499672"/>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73" name="Google Shape;1307;p20"/>
                <p:cNvSpPr/>
                <p:nvPr/>
              </p:nvSpPr>
              <p:spPr>
                <a:xfrm>
                  <a:off x="5591874" y="3039524"/>
                  <a:ext cx="477039" cy="181567"/>
                </a:xfrm>
                <a:custGeom>
                  <a:avLst/>
                  <a:gdLst/>
                  <a:ahLst/>
                  <a:cxnLst/>
                  <a:rect l="l" t="t" r="r" b="b"/>
                  <a:pathLst>
                    <a:path w="477039" h="181567" extrusionOk="0">
                      <a:moveTo>
                        <a:pt x="464307" y="154468"/>
                      </a:moveTo>
                      <a:lnTo>
                        <a:pt x="289063" y="154468"/>
                      </a:lnTo>
                      <a:cubicBezTo>
                        <a:pt x="259253" y="154468"/>
                        <a:pt x="230347" y="143628"/>
                        <a:pt x="207764" y="124658"/>
                      </a:cubicBezTo>
                      <a:lnTo>
                        <a:pt x="199634" y="117432"/>
                      </a:lnTo>
                      <a:cubicBezTo>
                        <a:pt x="196924" y="115625"/>
                        <a:pt x="194214" y="113818"/>
                        <a:pt x="190601" y="113818"/>
                      </a:cubicBezTo>
                      <a:lnTo>
                        <a:pt x="158081" y="113818"/>
                      </a:lnTo>
                      <a:lnTo>
                        <a:pt x="158081" y="13550"/>
                      </a:lnTo>
                      <a:cubicBezTo>
                        <a:pt x="158081" y="6323"/>
                        <a:pt x="151758" y="0"/>
                        <a:pt x="144531" y="0"/>
                      </a:cubicBezTo>
                      <a:cubicBezTo>
                        <a:pt x="137305" y="0"/>
                        <a:pt x="130982" y="6323"/>
                        <a:pt x="130982" y="13550"/>
                      </a:cubicBezTo>
                      <a:lnTo>
                        <a:pt x="130982" y="124658"/>
                      </a:lnTo>
                      <a:cubicBezTo>
                        <a:pt x="130982" y="130982"/>
                        <a:pt x="126465" y="135498"/>
                        <a:pt x="120142" y="135498"/>
                      </a:cubicBezTo>
                      <a:lnTo>
                        <a:pt x="13550" y="135498"/>
                      </a:lnTo>
                      <a:cubicBezTo>
                        <a:pt x="6323" y="135498"/>
                        <a:pt x="0" y="141822"/>
                        <a:pt x="0" y="149048"/>
                      </a:cubicBezTo>
                      <a:cubicBezTo>
                        <a:pt x="0" y="156275"/>
                        <a:pt x="6323" y="162598"/>
                        <a:pt x="13550" y="162598"/>
                      </a:cubicBezTo>
                      <a:lnTo>
                        <a:pt x="119239" y="162598"/>
                      </a:lnTo>
                      <a:cubicBezTo>
                        <a:pt x="134595" y="162598"/>
                        <a:pt x="147241" y="153565"/>
                        <a:pt x="153565" y="140918"/>
                      </a:cubicBezTo>
                      <a:lnTo>
                        <a:pt x="184278" y="140918"/>
                      </a:lnTo>
                      <a:lnTo>
                        <a:pt x="188794" y="144531"/>
                      </a:lnTo>
                      <a:cubicBezTo>
                        <a:pt x="216797" y="168018"/>
                        <a:pt x="252027" y="181567"/>
                        <a:pt x="288160" y="181567"/>
                      </a:cubicBezTo>
                      <a:lnTo>
                        <a:pt x="463404" y="181567"/>
                      </a:lnTo>
                      <a:cubicBezTo>
                        <a:pt x="470631" y="181567"/>
                        <a:pt x="476954" y="175245"/>
                        <a:pt x="476954" y="168018"/>
                      </a:cubicBezTo>
                      <a:cubicBezTo>
                        <a:pt x="477857" y="160791"/>
                        <a:pt x="471534" y="154468"/>
                        <a:pt x="464307" y="154468"/>
                      </a:cubicBezTo>
                      <a:lnTo>
                        <a:pt x="464307" y="154468"/>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74" name="Google Shape;1308;p20"/>
                <p:cNvSpPr/>
                <p:nvPr/>
              </p:nvSpPr>
              <p:spPr>
                <a:xfrm>
                  <a:off x="5864677" y="2438787"/>
                  <a:ext cx="122879" cy="444462"/>
                </a:xfrm>
                <a:custGeom>
                  <a:avLst/>
                  <a:gdLst/>
                  <a:ahLst/>
                  <a:cxnLst/>
                  <a:rect l="l" t="t" r="r" b="b"/>
                  <a:pathLst>
                    <a:path w="122879" h="444462" extrusionOk="0">
                      <a:moveTo>
                        <a:pt x="99365" y="440849"/>
                      </a:moveTo>
                      <a:cubicBezTo>
                        <a:pt x="102075" y="443559"/>
                        <a:pt x="105688" y="444462"/>
                        <a:pt x="108399" y="444462"/>
                      </a:cubicBezTo>
                      <a:cubicBezTo>
                        <a:pt x="112012" y="444462"/>
                        <a:pt x="116528" y="442656"/>
                        <a:pt x="119238" y="439946"/>
                      </a:cubicBezTo>
                      <a:cubicBezTo>
                        <a:pt x="124658" y="434525"/>
                        <a:pt x="123755" y="425492"/>
                        <a:pt x="118335" y="420073"/>
                      </a:cubicBezTo>
                      <a:cubicBezTo>
                        <a:pt x="61426" y="370390"/>
                        <a:pt x="28906" y="298124"/>
                        <a:pt x="28906" y="222245"/>
                      </a:cubicBezTo>
                      <a:cubicBezTo>
                        <a:pt x="28906" y="146366"/>
                        <a:pt x="61426" y="74101"/>
                        <a:pt x="118335" y="24418"/>
                      </a:cubicBezTo>
                      <a:cubicBezTo>
                        <a:pt x="123755" y="18998"/>
                        <a:pt x="124658" y="10868"/>
                        <a:pt x="119238" y="4545"/>
                      </a:cubicBezTo>
                      <a:cubicBezTo>
                        <a:pt x="113818" y="-875"/>
                        <a:pt x="105688" y="-1779"/>
                        <a:pt x="99365" y="3642"/>
                      </a:cubicBezTo>
                      <a:cubicBezTo>
                        <a:pt x="36133" y="58744"/>
                        <a:pt x="0" y="139140"/>
                        <a:pt x="0" y="222245"/>
                      </a:cubicBezTo>
                      <a:cubicBezTo>
                        <a:pt x="0" y="305351"/>
                        <a:pt x="36133" y="385746"/>
                        <a:pt x="99365" y="44084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75" name="Google Shape;1309;p20"/>
                <p:cNvSpPr/>
                <p:nvPr/>
              </p:nvSpPr>
              <p:spPr>
                <a:xfrm>
                  <a:off x="6326247" y="2439690"/>
                  <a:ext cx="121073" cy="442655"/>
                </a:xfrm>
                <a:custGeom>
                  <a:avLst/>
                  <a:gdLst/>
                  <a:ahLst/>
                  <a:cxnLst/>
                  <a:rect l="l" t="t" r="r" b="b"/>
                  <a:pathLst>
                    <a:path w="121073" h="442655" extrusionOk="0">
                      <a:moveTo>
                        <a:pt x="5448" y="418266"/>
                      </a:moveTo>
                      <a:cubicBezTo>
                        <a:pt x="28" y="423686"/>
                        <a:pt x="-875" y="431816"/>
                        <a:pt x="4545" y="438139"/>
                      </a:cubicBezTo>
                      <a:cubicBezTo>
                        <a:pt x="7255" y="440849"/>
                        <a:pt x="10868" y="442655"/>
                        <a:pt x="14481" y="442655"/>
                      </a:cubicBezTo>
                      <a:cubicBezTo>
                        <a:pt x="18094" y="442655"/>
                        <a:pt x="20804" y="441752"/>
                        <a:pt x="23514" y="439042"/>
                      </a:cubicBezTo>
                      <a:cubicBezTo>
                        <a:pt x="85843" y="383939"/>
                        <a:pt x="121073" y="304447"/>
                        <a:pt x="121073" y="221342"/>
                      </a:cubicBezTo>
                      <a:cubicBezTo>
                        <a:pt x="121073" y="138236"/>
                        <a:pt x="85843" y="58744"/>
                        <a:pt x="23514" y="3641"/>
                      </a:cubicBezTo>
                      <a:cubicBezTo>
                        <a:pt x="18094" y="-1778"/>
                        <a:pt x="9061" y="-875"/>
                        <a:pt x="3641" y="4544"/>
                      </a:cubicBezTo>
                      <a:cubicBezTo>
                        <a:pt x="-1779" y="9965"/>
                        <a:pt x="-875" y="18998"/>
                        <a:pt x="4545" y="24418"/>
                      </a:cubicBezTo>
                      <a:cubicBezTo>
                        <a:pt x="60551" y="74100"/>
                        <a:pt x="93070" y="146366"/>
                        <a:pt x="93070" y="221342"/>
                      </a:cubicBezTo>
                      <a:cubicBezTo>
                        <a:pt x="93070" y="296318"/>
                        <a:pt x="61454" y="368583"/>
                        <a:pt x="5448" y="41826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76" name="Google Shape;1310;p20"/>
                <p:cNvSpPr/>
                <p:nvPr/>
              </p:nvSpPr>
              <p:spPr>
                <a:xfrm>
                  <a:off x="6099443" y="2370217"/>
                  <a:ext cx="125106" cy="32465"/>
                </a:xfrm>
                <a:custGeom>
                  <a:avLst/>
                  <a:gdLst/>
                  <a:ahLst/>
                  <a:cxnLst/>
                  <a:rect l="l" t="t" r="r" b="b"/>
                  <a:pathLst>
                    <a:path w="125106" h="32465" extrusionOk="0">
                      <a:moveTo>
                        <a:pt x="16358" y="30658"/>
                      </a:moveTo>
                      <a:cubicBezTo>
                        <a:pt x="47071" y="26142"/>
                        <a:pt x="78687" y="27045"/>
                        <a:pt x="108497" y="32465"/>
                      </a:cubicBezTo>
                      <a:cubicBezTo>
                        <a:pt x="109400" y="32465"/>
                        <a:pt x="110304" y="32465"/>
                        <a:pt x="111207" y="32465"/>
                      </a:cubicBezTo>
                      <a:cubicBezTo>
                        <a:pt x="117530" y="32465"/>
                        <a:pt x="123853" y="27949"/>
                        <a:pt x="124757" y="21625"/>
                      </a:cubicBezTo>
                      <a:cubicBezTo>
                        <a:pt x="126564" y="14399"/>
                        <a:pt x="121144" y="7172"/>
                        <a:pt x="113917" y="5365"/>
                      </a:cubicBezTo>
                      <a:cubicBezTo>
                        <a:pt x="80494" y="-958"/>
                        <a:pt x="45265" y="-1861"/>
                        <a:pt x="11842" y="3559"/>
                      </a:cubicBezTo>
                      <a:cubicBezTo>
                        <a:pt x="4615" y="4462"/>
                        <a:pt x="-805" y="11689"/>
                        <a:pt x="99" y="19818"/>
                      </a:cubicBezTo>
                      <a:cubicBezTo>
                        <a:pt x="1002" y="27949"/>
                        <a:pt x="8228" y="31562"/>
                        <a:pt x="16358" y="30658"/>
                      </a:cubicBezTo>
                      <a:lnTo>
                        <a:pt x="16358" y="30658"/>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grpSp>
      </p:grpSp>
      <p:grpSp>
        <p:nvGrpSpPr>
          <p:cNvPr id="77" name="Google Shape;1323;p20"/>
          <p:cNvGrpSpPr/>
          <p:nvPr/>
        </p:nvGrpSpPr>
        <p:grpSpPr>
          <a:xfrm>
            <a:off x="2355392" y="6017948"/>
            <a:ext cx="1786200" cy="1256990"/>
            <a:chOff x="3799071" y="7179934"/>
            <a:chExt cx="1786200" cy="1256990"/>
          </a:xfrm>
        </p:grpSpPr>
        <p:sp>
          <p:nvSpPr>
            <p:cNvPr id="78" name="Google Shape;1324;p20"/>
            <p:cNvSpPr/>
            <p:nvPr/>
          </p:nvSpPr>
          <p:spPr>
            <a:xfrm>
              <a:off x="4235012" y="7179934"/>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79" name="Google Shape;1325;p20"/>
            <p:cNvSpPr txBox="1"/>
            <p:nvPr/>
          </p:nvSpPr>
          <p:spPr>
            <a:xfrm>
              <a:off x="3799071" y="8129124"/>
              <a:ext cx="1786200" cy="307800"/>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FF9300"/>
                  </a:solidFill>
                  <a:effectLst/>
                  <a:uLnTx/>
                  <a:uFillTx/>
                  <a:latin typeface="Calibri" panose="020F0502020204030204" pitchFamily="34" charset="0"/>
                  <a:ea typeface="Calibri"/>
                  <a:cs typeface="Calibri" panose="020F0502020204030204" pitchFamily="34" charset="0"/>
                  <a:sym typeface="Calibri"/>
                </a:rPr>
                <a:t>DESIGN</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80" name="Google Shape;1326;p20"/>
            <p:cNvGrpSpPr/>
            <p:nvPr/>
          </p:nvGrpSpPr>
          <p:grpSpPr>
            <a:xfrm>
              <a:off x="4412936" y="7356312"/>
              <a:ext cx="554960" cy="554415"/>
              <a:chOff x="10376768" y="2334933"/>
              <a:chExt cx="920484" cy="919581"/>
            </a:xfrm>
          </p:grpSpPr>
          <p:sp>
            <p:nvSpPr>
              <p:cNvPr id="81" name="Google Shape;1327;p20"/>
              <p:cNvSpPr/>
              <p:nvPr/>
            </p:nvSpPr>
            <p:spPr>
              <a:xfrm>
                <a:off x="11105749" y="2358419"/>
                <a:ext cx="171631" cy="171631"/>
              </a:xfrm>
              <a:custGeom>
                <a:avLst/>
                <a:gdLst/>
                <a:ahLst/>
                <a:cxnLst/>
                <a:rect l="l" t="t" r="r" b="b"/>
                <a:pathLst>
                  <a:path w="171631" h="171631" extrusionOk="0">
                    <a:moveTo>
                      <a:pt x="81299" y="0"/>
                    </a:moveTo>
                    <a:cubicBezTo>
                      <a:pt x="130982" y="0"/>
                      <a:pt x="171631" y="40649"/>
                      <a:pt x="171631" y="90332"/>
                    </a:cubicBezTo>
                    <a:cubicBezTo>
                      <a:pt x="171631" y="114722"/>
                      <a:pt x="162598" y="137305"/>
                      <a:pt x="145435" y="153565"/>
                    </a:cubicBezTo>
                    <a:lnTo>
                      <a:pt x="127368" y="171631"/>
                    </a:lnTo>
                    <a:lnTo>
                      <a:pt x="0" y="44263"/>
                    </a:lnTo>
                    <a:lnTo>
                      <a:pt x="18066" y="26197"/>
                    </a:lnTo>
                    <a:cubicBezTo>
                      <a:pt x="35229" y="9033"/>
                      <a:pt x="57812" y="0"/>
                      <a:pt x="81299" y="0"/>
                    </a:cubicBezTo>
                    <a:lnTo>
                      <a:pt x="81299" y="0"/>
                    </a:ln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82" name="Google Shape;1328;p20"/>
              <p:cNvSpPr/>
              <p:nvPr/>
            </p:nvSpPr>
            <p:spPr>
              <a:xfrm>
                <a:off x="10773326" y="2554440"/>
                <a:ext cx="311645" cy="486890"/>
              </a:xfrm>
              <a:custGeom>
                <a:avLst/>
                <a:gdLst/>
                <a:ahLst/>
                <a:cxnLst/>
                <a:rect l="l" t="t" r="r" b="b"/>
                <a:pathLst>
                  <a:path w="311645" h="486890" extrusionOk="0">
                    <a:moveTo>
                      <a:pt x="311646" y="233960"/>
                    </a:moveTo>
                    <a:cubicBezTo>
                      <a:pt x="311646" y="310743"/>
                      <a:pt x="272803" y="348682"/>
                      <a:pt x="231251" y="389332"/>
                    </a:cubicBezTo>
                    <a:cubicBezTo>
                      <a:pt x="203247" y="417335"/>
                      <a:pt x="173438" y="445337"/>
                      <a:pt x="157178" y="486890"/>
                    </a:cubicBezTo>
                    <a:cubicBezTo>
                      <a:pt x="154468" y="485987"/>
                      <a:pt x="151758" y="485987"/>
                      <a:pt x="148145" y="485987"/>
                    </a:cubicBezTo>
                    <a:lnTo>
                      <a:pt x="88526" y="485987"/>
                    </a:lnTo>
                    <a:lnTo>
                      <a:pt x="88526" y="411915"/>
                    </a:lnTo>
                    <a:cubicBezTo>
                      <a:pt x="88526" y="387525"/>
                      <a:pt x="68653" y="367652"/>
                      <a:pt x="44263" y="367652"/>
                    </a:cubicBezTo>
                    <a:lnTo>
                      <a:pt x="14453" y="367652"/>
                    </a:lnTo>
                    <a:cubicBezTo>
                      <a:pt x="6323" y="367652"/>
                      <a:pt x="0" y="361329"/>
                      <a:pt x="0" y="353199"/>
                    </a:cubicBezTo>
                    <a:cubicBezTo>
                      <a:pt x="0" y="345069"/>
                      <a:pt x="6323" y="338746"/>
                      <a:pt x="14453" y="338746"/>
                    </a:cubicBezTo>
                    <a:lnTo>
                      <a:pt x="162598" y="338746"/>
                    </a:lnTo>
                    <a:cubicBezTo>
                      <a:pt x="186988" y="338746"/>
                      <a:pt x="206861" y="318872"/>
                      <a:pt x="206861" y="294483"/>
                    </a:cubicBezTo>
                    <a:cubicBezTo>
                      <a:pt x="206861" y="270093"/>
                      <a:pt x="186988" y="250220"/>
                      <a:pt x="162598" y="250220"/>
                    </a:cubicBezTo>
                    <a:lnTo>
                      <a:pt x="44263" y="250220"/>
                    </a:lnTo>
                    <a:cubicBezTo>
                      <a:pt x="36133" y="250220"/>
                      <a:pt x="29810" y="243897"/>
                      <a:pt x="29810" y="235767"/>
                    </a:cubicBezTo>
                    <a:lnTo>
                      <a:pt x="29810" y="191504"/>
                    </a:lnTo>
                    <a:lnTo>
                      <a:pt x="103882" y="191504"/>
                    </a:lnTo>
                    <a:cubicBezTo>
                      <a:pt x="144531" y="191504"/>
                      <a:pt x="177954" y="158081"/>
                      <a:pt x="177954" y="117432"/>
                    </a:cubicBezTo>
                    <a:cubicBezTo>
                      <a:pt x="177954" y="76782"/>
                      <a:pt x="144531" y="43359"/>
                      <a:pt x="103882" y="43359"/>
                    </a:cubicBezTo>
                    <a:cubicBezTo>
                      <a:pt x="103882" y="43359"/>
                      <a:pt x="102979" y="43359"/>
                      <a:pt x="102979" y="43359"/>
                    </a:cubicBezTo>
                    <a:cubicBezTo>
                      <a:pt x="103882" y="38843"/>
                      <a:pt x="103882" y="33423"/>
                      <a:pt x="103882" y="28003"/>
                    </a:cubicBezTo>
                    <a:cubicBezTo>
                      <a:pt x="103882" y="18066"/>
                      <a:pt x="102979" y="9033"/>
                      <a:pt x="100269" y="0"/>
                    </a:cubicBezTo>
                    <a:cubicBezTo>
                      <a:pt x="218604" y="11743"/>
                      <a:pt x="311646" y="112915"/>
                      <a:pt x="311646" y="233960"/>
                    </a:cubicBezTo>
                    <a:lnTo>
                      <a:pt x="311646" y="233960"/>
                    </a:ln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nvGrpSpPr>
              <p:cNvPr id="83" name="Google Shape;1329;p20"/>
              <p:cNvGrpSpPr/>
              <p:nvPr/>
            </p:nvGrpSpPr>
            <p:grpSpPr>
              <a:xfrm>
                <a:off x="10376768" y="2334933"/>
                <a:ext cx="920484" cy="919581"/>
                <a:chOff x="10376768" y="2334933"/>
                <a:chExt cx="920484" cy="919581"/>
              </a:xfrm>
            </p:grpSpPr>
            <p:sp>
              <p:nvSpPr>
                <p:cNvPr id="84" name="Google Shape;1330;p20"/>
                <p:cNvSpPr/>
                <p:nvPr/>
              </p:nvSpPr>
              <p:spPr>
                <a:xfrm>
                  <a:off x="11043419" y="2944675"/>
                  <a:ext cx="88525" cy="88525"/>
                </a:xfrm>
                <a:custGeom>
                  <a:avLst/>
                  <a:gdLst/>
                  <a:ahLst/>
                  <a:cxnLst/>
                  <a:rect l="l" t="t" r="r" b="b"/>
                  <a:pathLst>
                    <a:path w="88525" h="88525" extrusionOk="0">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85" name="Google Shape;1331;p20"/>
                <p:cNvSpPr/>
                <p:nvPr/>
              </p:nvSpPr>
              <p:spPr>
                <a:xfrm>
                  <a:off x="10376768" y="2334933"/>
                  <a:ext cx="920484" cy="919581"/>
                </a:xfrm>
                <a:custGeom>
                  <a:avLst/>
                  <a:gdLst/>
                  <a:ahLst/>
                  <a:cxnLst/>
                  <a:rect l="l" t="t" r="r" b="b"/>
                  <a:pathLst>
                    <a:path w="920484" h="919581" extrusionOk="0">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grpSp>
      </p:grpSp>
      <p:grpSp>
        <p:nvGrpSpPr>
          <p:cNvPr id="114" name="Google Shape;1027;p3"/>
          <p:cNvGrpSpPr/>
          <p:nvPr/>
        </p:nvGrpSpPr>
        <p:grpSpPr>
          <a:xfrm>
            <a:off x="3062094" y="4558004"/>
            <a:ext cx="1786282" cy="1256967"/>
            <a:chOff x="271593" y="1798592"/>
            <a:chExt cx="1786282" cy="1256967"/>
          </a:xfrm>
        </p:grpSpPr>
        <p:grpSp>
          <p:nvGrpSpPr>
            <p:cNvPr id="115" name="Google Shape;1028;p3"/>
            <p:cNvGrpSpPr/>
            <p:nvPr/>
          </p:nvGrpSpPr>
          <p:grpSpPr>
            <a:xfrm>
              <a:off x="271593" y="1798592"/>
              <a:ext cx="1786282" cy="1256967"/>
              <a:chOff x="271593" y="1798592"/>
              <a:chExt cx="1786282" cy="1256967"/>
            </a:xfrm>
          </p:grpSpPr>
          <p:sp>
            <p:nvSpPr>
              <p:cNvPr id="122" name="Google Shape;1029;p3"/>
              <p:cNvSpPr/>
              <p:nvPr/>
            </p:nvSpPr>
            <p:spPr>
              <a:xfrm>
                <a:off x="707534" y="1798592"/>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123" name="Google Shape;1030;p3"/>
              <p:cNvSpPr txBox="1"/>
              <p:nvPr/>
            </p:nvSpPr>
            <p:spPr>
              <a:xfrm>
                <a:off x="271593" y="2747782"/>
                <a:ext cx="1786282" cy="307777"/>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FF9300"/>
                    </a:solidFill>
                    <a:effectLst/>
                    <a:uLnTx/>
                    <a:uFillTx/>
                    <a:latin typeface="Calibri" panose="020F0502020204030204" pitchFamily="34" charset="0"/>
                    <a:ea typeface="Calibri"/>
                    <a:cs typeface="Calibri" panose="020F0502020204030204" pitchFamily="34" charset="0"/>
                    <a:sym typeface="Calibri"/>
                  </a:rPr>
                  <a:t>CRITICAL</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grpSp>
          <p:nvGrpSpPr>
            <p:cNvPr id="116" name="Google Shape;1031;p3"/>
            <p:cNvGrpSpPr/>
            <p:nvPr/>
          </p:nvGrpSpPr>
          <p:grpSpPr>
            <a:xfrm>
              <a:off x="872575" y="1993106"/>
              <a:ext cx="559810" cy="559956"/>
              <a:chOff x="10376768" y="3823816"/>
              <a:chExt cx="923646" cy="923888"/>
            </a:xfrm>
          </p:grpSpPr>
          <p:sp>
            <p:nvSpPr>
              <p:cNvPr id="117" name="Google Shape;1032;p3"/>
              <p:cNvSpPr/>
              <p:nvPr/>
            </p:nvSpPr>
            <p:spPr>
              <a:xfrm>
                <a:off x="10872691" y="3846190"/>
                <a:ext cx="417334" cy="527539"/>
              </a:xfrm>
              <a:custGeom>
                <a:avLst/>
                <a:gdLst/>
                <a:ahLst/>
                <a:cxnLst/>
                <a:rect l="l" t="t" r="r" b="b"/>
                <a:pathLst>
                  <a:path w="417334" h="527539" extrusionOk="0">
                    <a:moveTo>
                      <a:pt x="386622" y="407398"/>
                    </a:moveTo>
                    <a:lnTo>
                      <a:pt x="341456" y="388428"/>
                    </a:lnTo>
                    <a:cubicBezTo>
                      <a:pt x="332423" y="384815"/>
                      <a:pt x="322486" y="387525"/>
                      <a:pt x="316163" y="394752"/>
                    </a:cubicBezTo>
                    <a:cubicBezTo>
                      <a:pt x="305323" y="408301"/>
                      <a:pt x="293579" y="420044"/>
                      <a:pt x="280030" y="430884"/>
                    </a:cubicBezTo>
                    <a:cubicBezTo>
                      <a:pt x="272803" y="437208"/>
                      <a:pt x="269190" y="447144"/>
                      <a:pt x="273707" y="456177"/>
                    </a:cubicBezTo>
                    <a:lnTo>
                      <a:pt x="292676" y="500440"/>
                    </a:lnTo>
                    <a:lnTo>
                      <a:pt x="227637" y="527540"/>
                    </a:lnTo>
                    <a:cubicBezTo>
                      <a:pt x="239380" y="497730"/>
                      <a:pt x="245704" y="465211"/>
                      <a:pt x="245704" y="431788"/>
                    </a:cubicBezTo>
                    <a:cubicBezTo>
                      <a:pt x="245704" y="419141"/>
                      <a:pt x="244800" y="407398"/>
                      <a:pt x="242994" y="395655"/>
                    </a:cubicBezTo>
                    <a:cubicBezTo>
                      <a:pt x="270996" y="375782"/>
                      <a:pt x="291773" y="346876"/>
                      <a:pt x="302613" y="314356"/>
                    </a:cubicBezTo>
                    <a:cubicBezTo>
                      <a:pt x="314356" y="278223"/>
                      <a:pt x="312550" y="238477"/>
                      <a:pt x="298096" y="203247"/>
                    </a:cubicBezTo>
                    <a:cubicBezTo>
                      <a:pt x="280030" y="159888"/>
                      <a:pt x="244800" y="127369"/>
                      <a:pt x="200537" y="112012"/>
                    </a:cubicBezTo>
                    <a:cubicBezTo>
                      <a:pt x="193311" y="109302"/>
                      <a:pt x="186085" y="113819"/>
                      <a:pt x="183375" y="120142"/>
                    </a:cubicBezTo>
                    <a:cubicBezTo>
                      <a:pt x="180664" y="127369"/>
                      <a:pt x="185181" y="134595"/>
                      <a:pt x="191504" y="137305"/>
                    </a:cubicBezTo>
                    <a:cubicBezTo>
                      <a:pt x="228541" y="149952"/>
                      <a:pt x="257447" y="177051"/>
                      <a:pt x="272803" y="213184"/>
                    </a:cubicBezTo>
                    <a:cubicBezTo>
                      <a:pt x="295386" y="267383"/>
                      <a:pt x="280030" y="327906"/>
                      <a:pt x="236670" y="365845"/>
                    </a:cubicBezTo>
                    <a:cubicBezTo>
                      <a:pt x="234864" y="357716"/>
                      <a:pt x="232154" y="349586"/>
                      <a:pt x="229444" y="342359"/>
                    </a:cubicBezTo>
                    <a:cubicBezTo>
                      <a:pt x="260157" y="310743"/>
                      <a:pt x="269190" y="263770"/>
                      <a:pt x="252027" y="222217"/>
                    </a:cubicBezTo>
                    <a:cubicBezTo>
                      <a:pt x="228541" y="165308"/>
                      <a:pt x="162598" y="138208"/>
                      <a:pt x="105689" y="161695"/>
                    </a:cubicBezTo>
                    <a:cubicBezTo>
                      <a:pt x="92139" y="167114"/>
                      <a:pt x="80396" y="175245"/>
                      <a:pt x="70460" y="185181"/>
                    </a:cubicBezTo>
                    <a:cubicBezTo>
                      <a:pt x="62329" y="182471"/>
                      <a:pt x="55103" y="179761"/>
                      <a:pt x="46973" y="177954"/>
                    </a:cubicBezTo>
                    <a:cubicBezTo>
                      <a:pt x="60523" y="162598"/>
                      <a:pt x="77686" y="149952"/>
                      <a:pt x="97559" y="141822"/>
                    </a:cubicBezTo>
                    <a:cubicBezTo>
                      <a:pt x="109302" y="137305"/>
                      <a:pt x="121948" y="133691"/>
                      <a:pt x="134595" y="132788"/>
                    </a:cubicBezTo>
                    <a:cubicBezTo>
                      <a:pt x="141822" y="131885"/>
                      <a:pt x="147242" y="125562"/>
                      <a:pt x="146338" y="118335"/>
                    </a:cubicBezTo>
                    <a:cubicBezTo>
                      <a:pt x="145435" y="111108"/>
                      <a:pt x="139112" y="105689"/>
                      <a:pt x="131885" y="106592"/>
                    </a:cubicBezTo>
                    <a:cubicBezTo>
                      <a:pt x="116529" y="108399"/>
                      <a:pt x="102076" y="112012"/>
                      <a:pt x="87622" y="118335"/>
                    </a:cubicBezTo>
                    <a:cubicBezTo>
                      <a:pt x="64136" y="128272"/>
                      <a:pt x="44263" y="142725"/>
                      <a:pt x="28003" y="160791"/>
                    </a:cubicBezTo>
                    <a:lnTo>
                      <a:pt x="28003" y="145435"/>
                    </a:lnTo>
                    <a:cubicBezTo>
                      <a:pt x="28003" y="130079"/>
                      <a:pt x="15357" y="117432"/>
                      <a:pt x="0" y="117432"/>
                    </a:cubicBezTo>
                    <a:cubicBezTo>
                      <a:pt x="6323" y="112012"/>
                      <a:pt x="11744" y="105689"/>
                      <a:pt x="18970" y="101172"/>
                    </a:cubicBezTo>
                    <a:cubicBezTo>
                      <a:pt x="26197" y="94849"/>
                      <a:pt x="29810" y="84912"/>
                      <a:pt x="25293" y="75879"/>
                    </a:cubicBezTo>
                    <a:lnTo>
                      <a:pt x="6323" y="31616"/>
                    </a:lnTo>
                    <a:lnTo>
                      <a:pt x="82203" y="0"/>
                    </a:lnTo>
                    <a:lnTo>
                      <a:pt x="101172" y="45166"/>
                    </a:lnTo>
                    <a:cubicBezTo>
                      <a:pt x="104786" y="54199"/>
                      <a:pt x="113819" y="59620"/>
                      <a:pt x="123755" y="58716"/>
                    </a:cubicBezTo>
                    <a:cubicBezTo>
                      <a:pt x="140918" y="56909"/>
                      <a:pt x="158081" y="56909"/>
                      <a:pt x="174341" y="58716"/>
                    </a:cubicBezTo>
                    <a:cubicBezTo>
                      <a:pt x="184278" y="59620"/>
                      <a:pt x="193311" y="54199"/>
                      <a:pt x="196925" y="45166"/>
                    </a:cubicBezTo>
                    <a:lnTo>
                      <a:pt x="215894" y="0"/>
                    </a:lnTo>
                    <a:lnTo>
                      <a:pt x="291773" y="31616"/>
                    </a:lnTo>
                    <a:lnTo>
                      <a:pt x="272803" y="75879"/>
                    </a:lnTo>
                    <a:cubicBezTo>
                      <a:pt x="269190" y="84912"/>
                      <a:pt x="271900" y="95752"/>
                      <a:pt x="279127" y="101172"/>
                    </a:cubicBezTo>
                    <a:cubicBezTo>
                      <a:pt x="292676" y="112012"/>
                      <a:pt x="304419" y="123755"/>
                      <a:pt x="315259" y="137305"/>
                    </a:cubicBezTo>
                    <a:cubicBezTo>
                      <a:pt x="321583" y="144531"/>
                      <a:pt x="331519" y="147241"/>
                      <a:pt x="340552" y="143628"/>
                    </a:cubicBezTo>
                    <a:lnTo>
                      <a:pt x="385718" y="124658"/>
                    </a:lnTo>
                    <a:lnTo>
                      <a:pt x="417335" y="200537"/>
                    </a:lnTo>
                    <a:lnTo>
                      <a:pt x="372169" y="218604"/>
                    </a:lnTo>
                    <a:cubicBezTo>
                      <a:pt x="363135" y="222217"/>
                      <a:pt x="357716" y="231251"/>
                      <a:pt x="358619" y="241187"/>
                    </a:cubicBezTo>
                    <a:cubicBezTo>
                      <a:pt x="360425" y="257447"/>
                      <a:pt x="360425" y="274610"/>
                      <a:pt x="358619" y="291773"/>
                    </a:cubicBezTo>
                    <a:cubicBezTo>
                      <a:pt x="357716" y="301710"/>
                      <a:pt x="363135" y="310743"/>
                      <a:pt x="372169" y="314356"/>
                    </a:cubicBezTo>
                    <a:lnTo>
                      <a:pt x="417335" y="333326"/>
                    </a:lnTo>
                    <a:lnTo>
                      <a:pt x="386622" y="407398"/>
                    </a:ln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nvGrpSpPr>
              <p:cNvPr id="118" name="Google Shape;1033;p3"/>
              <p:cNvGrpSpPr/>
              <p:nvPr/>
            </p:nvGrpSpPr>
            <p:grpSpPr>
              <a:xfrm>
                <a:off x="10376768" y="3823816"/>
                <a:ext cx="923646" cy="923888"/>
                <a:chOff x="10376768" y="3823816"/>
                <a:chExt cx="923646" cy="923888"/>
              </a:xfrm>
            </p:grpSpPr>
            <p:sp>
              <p:nvSpPr>
                <p:cNvPr id="119" name="Google Shape;1034;p3"/>
                <p:cNvSpPr/>
                <p:nvPr/>
              </p:nvSpPr>
              <p:spPr>
                <a:xfrm>
                  <a:off x="10376768" y="3823816"/>
                  <a:ext cx="923646" cy="923888"/>
                </a:xfrm>
                <a:custGeom>
                  <a:avLst/>
                  <a:gdLst/>
                  <a:ahLst/>
                  <a:cxnLst/>
                  <a:rect l="l" t="t" r="r" b="b"/>
                  <a:pathLst>
                    <a:path w="923646" h="923888" extrusionOk="0">
                      <a:moveTo>
                        <a:pt x="908741" y="338536"/>
                      </a:moveTo>
                      <a:lnTo>
                        <a:pt x="862672" y="319567"/>
                      </a:lnTo>
                      <a:cubicBezTo>
                        <a:pt x="864479" y="303307"/>
                        <a:pt x="864479" y="287047"/>
                        <a:pt x="862672" y="270787"/>
                      </a:cubicBezTo>
                      <a:lnTo>
                        <a:pt x="908741" y="251818"/>
                      </a:lnTo>
                      <a:cubicBezTo>
                        <a:pt x="914161" y="250011"/>
                        <a:pt x="918678" y="245494"/>
                        <a:pt x="920484" y="240074"/>
                      </a:cubicBezTo>
                      <a:cubicBezTo>
                        <a:pt x="922291" y="234654"/>
                        <a:pt x="922291" y="229235"/>
                        <a:pt x="920484" y="223814"/>
                      </a:cubicBezTo>
                      <a:lnTo>
                        <a:pt x="885255" y="137999"/>
                      </a:lnTo>
                      <a:cubicBezTo>
                        <a:pt x="883448" y="132579"/>
                        <a:pt x="878932" y="128062"/>
                        <a:pt x="873512" y="126256"/>
                      </a:cubicBezTo>
                      <a:cubicBezTo>
                        <a:pt x="868092" y="124449"/>
                        <a:pt x="861768" y="124449"/>
                        <a:pt x="857252" y="126256"/>
                      </a:cubicBezTo>
                      <a:lnTo>
                        <a:pt x="811183" y="145226"/>
                      </a:lnTo>
                      <a:cubicBezTo>
                        <a:pt x="801246" y="132579"/>
                        <a:pt x="789503" y="120836"/>
                        <a:pt x="776856" y="110899"/>
                      </a:cubicBezTo>
                      <a:lnTo>
                        <a:pt x="795826" y="64830"/>
                      </a:lnTo>
                      <a:cubicBezTo>
                        <a:pt x="797633" y="59410"/>
                        <a:pt x="797633" y="53990"/>
                        <a:pt x="795826" y="48570"/>
                      </a:cubicBezTo>
                      <a:cubicBezTo>
                        <a:pt x="794019" y="43150"/>
                        <a:pt x="789503" y="38633"/>
                        <a:pt x="784083" y="36827"/>
                      </a:cubicBezTo>
                      <a:lnTo>
                        <a:pt x="698267" y="1597"/>
                      </a:lnTo>
                      <a:cubicBezTo>
                        <a:pt x="687427" y="-2919"/>
                        <a:pt x="674781" y="2500"/>
                        <a:pt x="669361" y="13340"/>
                      </a:cubicBezTo>
                      <a:lnTo>
                        <a:pt x="650391" y="59410"/>
                      </a:lnTo>
                      <a:cubicBezTo>
                        <a:pt x="634132" y="57603"/>
                        <a:pt x="617872" y="57603"/>
                        <a:pt x="601612" y="59410"/>
                      </a:cubicBezTo>
                      <a:lnTo>
                        <a:pt x="582642" y="13340"/>
                      </a:lnTo>
                      <a:cubicBezTo>
                        <a:pt x="578126" y="2500"/>
                        <a:pt x="565479" y="-2919"/>
                        <a:pt x="554639" y="1597"/>
                      </a:cubicBezTo>
                      <a:lnTo>
                        <a:pt x="468824" y="36827"/>
                      </a:lnTo>
                      <a:cubicBezTo>
                        <a:pt x="463404" y="38633"/>
                        <a:pt x="458887" y="43150"/>
                        <a:pt x="457080" y="48570"/>
                      </a:cubicBezTo>
                      <a:cubicBezTo>
                        <a:pt x="455274" y="53990"/>
                        <a:pt x="455274" y="59410"/>
                        <a:pt x="457080" y="64830"/>
                      </a:cubicBezTo>
                      <a:lnTo>
                        <a:pt x="476051" y="110899"/>
                      </a:lnTo>
                      <a:cubicBezTo>
                        <a:pt x="463404" y="120836"/>
                        <a:pt x="451661" y="132579"/>
                        <a:pt x="441724" y="145226"/>
                      </a:cubicBezTo>
                      <a:lnTo>
                        <a:pt x="395655" y="126256"/>
                      </a:lnTo>
                      <a:cubicBezTo>
                        <a:pt x="390235" y="124449"/>
                        <a:pt x="383912" y="124449"/>
                        <a:pt x="379395" y="126256"/>
                      </a:cubicBezTo>
                      <a:cubicBezTo>
                        <a:pt x="373975" y="128062"/>
                        <a:pt x="369458" y="132579"/>
                        <a:pt x="367652" y="137999"/>
                      </a:cubicBezTo>
                      <a:lnTo>
                        <a:pt x="325196" y="239171"/>
                      </a:lnTo>
                      <a:cubicBezTo>
                        <a:pt x="308032" y="250011"/>
                        <a:pt x="291773" y="261754"/>
                        <a:pt x="277320" y="276207"/>
                      </a:cubicBezTo>
                      <a:cubicBezTo>
                        <a:pt x="241187" y="311437"/>
                        <a:pt x="217700" y="355700"/>
                        <a:pt x="206860" y="403575"/>
                      </a:cubicBezTo>
                      <a:cubicBezTo>
                        <a:pt x="199634" y="406285"/>
                        <a:pt x="192407" y="409899"/>
                        <a:pt x="186084" y="413512"/>
                      </a:cubicBezTo>
                      <a:lnTo>
                        <a:pt x="150855" y="378283"/>
                      </a:lnTo>
                      <a:cubicBezTo>
                        <a:pt x="146338" y="373766"/>
                        <a:pt x="140918" y="371959"/>
                        <a:pt x="135498" y="371959"/>
                      </a:cubicBezTo>
                      <a:cubicBezTo>
                        <a:pt x="130078" y="371959"/>
                        <a:pt x="124658" y="374669"/>
                        <a:pt x="120142" y="378283"/>
                      </a:cubicBezTo>
                      <a:lnTo>
                        <a:pt x="55102" y="444225"/>
                      </a:lnTo>
                      <a:cubicBezTo>
                        <a:pt x="46973" y="452355"/>
                        <a:pt x="46973" y="466808"/>
                        <a:pt x="55102" y="474938"/>
                      </a:cubicBezTo>
                      <a:lnTo>
                        <a:pt x="90332" y="510167"/>
                      </a:lnTo>
                      <a:cubicBezTo>
                        <a:pt x="82202" y="524621"/>
                        <a:pt x="75879" y="539977"/>
                        <a:pt x="71362" y="555333"/>
                      </a:cubicBezTo>
                      <a:lnTo>
                        <a:pt x="21679" y="555333"/>
                      </a:lnTo>
                      <a:cubicBezTo>
                        <a:pt x="9936" y="555333"/>
                        <a:pt x="0" y="565270"/>
                        <a:pt x="0" y="577013"/>
                      </a:cubicBezTo>
                      <a:lnTo>
                        <a:pt x="0" y="670055"/>
                      </a:lnTo>
                      <a:cubicBezTo>
                        <a:pt x="0" y="681798"/>
                        <a:pt x="9936" y="691735"/>
                        <a:pt x="21679" y="691735"/>
                      </a:cubicBezTo>
                      <a:lnTo>
                        <a:pt x="71362" y="691735"/>
                      </a:lnTo>
                      <a:cubicBezTo>
                        <a:pt x="75879" y="707091"/>
                        <a:pt x="82202" y="722448"/>
                        <a:pt x="90332" y="736901"/>
                      </a:cubicBezTo>
                      <a:lnTo>
                        <a:pt x="55102" y="772131"/>
                      </a:lnTo>
                      <a:cubicBezTo>
                        <a:pt x="46973" y="780261"/>
                        <a:pt x="46973" y="794714"/>
                        <a:pt x="55102" y="802844"/>
                      </a:cubicBezTo>
                      <a:lnTo>
                        <a:pt x="120142" y="868786"/>
                      </a:lnTo>
                      <a:cubicBezTo>
                        <a:pt x="124658" y="873303"/>
                        <a:pt x="130078" y="875109"/>
                        <a:pt x="135498" y="875109"/>
                      </a:cubicBezTo>
                      <a:cubicBezTo>
                        <a:pt x="140918" y="875109"/>
                        <a:pt x="146338" y="872400"/>
                        <a:pt x="150855" y="868786"/>
                      </a:cubicBezTo>
                      <a:lnTo>
                        <a:pt x="186084" y="833556"/>
                      </a:lnTo>
                      <a:cubicBezTo>
                        <a:pt x="200537" y="841686"/>
                        <a:pt x="215894" y="848010"/>
                        <a:pt x="231250" y="852526"/>
                      </a:cubicBezTo>
                      <a:lnTo>
                        <a:pt x="231250" y="902209"/>
                      </a:lnTo>
                      <a:cubicBezTo>
                        <a:pt x="231250" y="913952"/>
                        <a:pt x="241187" y="923888"/>
                        <a:pt x="252930" y="923888"/>
                      </a:cubicBezTo>
                      <a:lnTo>
                        <a:pt x="345069" y="923888"/>
                      </a:lnTo>
                      <a:cubicBezTo>
                        <a:pt x="356812" y="923888"/>
                        <a:pt x="366748" y="913952"/>
                        <a:pt x="366748" y="902209"/>
                      </a:cubicBezTo>
                      <a:lnTo>
                        <a:pt x="366748" y="852526"/>
                      </a:lnTo>
                      <a:cubicBezTo>
                        <a:pt x="382105" y="848010"/>
                        <a:pt x="397461" y="841686"/>
                        <a:pt x="411914" y="833556"/>
                      </a:cubicBezTo>
                      <a:lnTo>
                        <a:pt x="447144" y="868786"/>
                      </a:lnTo>
                      <a:cubicBezTo>
                        <a:pt x="451661" y="873303"/>
                        <a:pt x="457080" y="875109"/>
                        <a:pt x="462501" y="875109"/>
                      </a:cubicBezTo>
                      <a:cubicBezTo>
                        <a:pt x="467920" y="875109"/>
                        <a:pt x="473340" y="872400"/>
                        <a:pt x="477857" y="868786"/>
                      </a:cubicBezTo>
                      <a:lnTo>
                        <a:pt x="542896" y="802844"/>
                      </a:lnTo>
                      <a:cubicBezTo>
                        <a:pt x="551026" y="794714"/>
                        <a:pt x="551026" y="780261"/>
                        <a:pt x="542896" y="772131"/>
                      </a:cubicBezTo>
                      <a:lnTo>
                        <a:pt x="507667" y="736901"/>
                      </a:lnTo>
                      <a:cubicBezTo>
                        <a:pt x="511280" y="730578"/>
                        <a:pt x="513990" y="723351"/>
                        <a:pt x="517603" y="717028"/>
                      </a:cubicBezTo>
                      <a:cubicBezTo>
                        <a:pt x="547413" y="710705"/>
                        <a:pt x="575416" y="698962"/>
                        <a:pt x="600709" y="683605"/>
                      </a:cubicBezTo>
                      <a:cubicBezTo>
                        <a:pt x="607032" y="679992"/>
                        <a:pt x="608838" y="670958"/>
                        <a:pt x="605225" y="664636"/>
                      </a:cubicBezTo>
                      <a:cubicBezTo>
                        <a:pt x="601612" y="658312"/>
                        <a:pt x="592579" y="656505"/>
                        <a:pt x="586255" y="660119"/>
                      </a:cubicBezTo>
                      <a:cubicBezTo>
                        <a:pt x="549219" y="683605"/>
                        <a:pt x="505860" y="696252"/>
                        <a:pt x="461597" y="695348"/>
                      </a:cubicBezTo>
                      <a:cubicBezTo>
                        <a:pt x="332422" y="695348"/>
                        <a:pt x="227637" y="589659"/>
                        <a:pt x="227637" y="460485"/>
                      </a:cubicBezTo>
                      <a:cubicBezTo>
                        <a:pt x="227637" y="398156"/>
                        <a:pt x="252026" y="339440"/>
                        <a:pt x="297192" y="295177"/>
                      </a:cubicBezTo>
                      <a:cubicBezTo>
                        <a:pt x="341455" y="250914"/>
                        <a:pt x="400171" y="227428"/>
                        <a:pt x="462501" y="227428"/>
                      </a:cubicBezTo>
                      <a:cubicBezTo>
                        <a:pt x="462501" y="227428"/>
                        <a:pt x="463404" y="227428"/>
                        <a:pt x="463404" y="227428"/>
                      </a:cubicBezTo>
                      <a:cubicBezTo>
                        <a:pt x="592579" y="227428"/>
                        <a:pt x="697364" y="333116"/>
                        <a:pt x="697364" y="462291"/>
                      </a:cubicBezTo>
                      <a:cubicBezTo>
                        <a:pt x="697364" y="521910"/>
                        <a:pt x="674781" y="578820"/>
                        <a:pt x="633228" y="622179"/>
                      </a:cubicBezTo>
                      <a:cubicBezTo>
                        <a:pt x="627808" y="627599"/>
                        <a:pt x="628712" y="636632"/>
                        <a:pt x="634132" y="641149"/>
                      </a:cubicBezTo>
                      <a:cubicBezTo>
                        <a:pt x="639552" y="646569"/>
                        <a:pt x="648585" y="645666"/>
                        <a:pt x="653101" y="640246"/>
                      </a:cubicBezTo>
                      <a:cubicBezTo>
                        <a:pt x="666651" y="625792"/>
                        <a:pt x="678394" y="610436"/>
                        <a:pt x="688331" y="593273"/>
                      </a:cubicBezTo>
                      <a:lnTo>
                        <a:pt x="785890" y="553527"/>
                      </a:lnTo>
                      <a:cubicBezTo>
                        <a:pt x="791309" y="551720"/>
                        <a:pt x="795826" y="547204"/>
                        <a:pt x="797633" y="541784"/>
                      </a:cubicBezTo>
                      <a:cubicBezTo>
                        <a:pt x="799440" y="536364"/>
                        <a:pt x="799440" y="530040"/>
                        <a:pt x="797633" y="525524"/>
                      </a:cubicBezTo>
                      <a:lnTo>
                        <a:pt x="778663" y="479455"/>
                      </a:lnTo>
                      <a:cubicBezTo>
                        <a:pt x="791309" y="469518"/>
                        <a:pt x="803052" y="457775"/>
                        <a:pt x="812989" y="445128"/>
                      </a:cubicBezTo>
                      <a:lnTo>
                        <a:pt x="859059" y="464098"/>
                      </a:lnTo>
                      <a:cubicBezTo>
                        <a:pt x="864479" y="465905"/>
                        <a:pt x="869898" y="465905"/>
                        <a:pt x="875318" y="464098"/>
                      </a:cubicBezTo>
                      <a:cubicBezTo>
                        <a:pt x="880738" y="462291"/>
                        <a:pt x="885255" y="457775"/>
                        <a:pt x="887062" y="452355"/>
                      </a:cubicBezTo>
                      <a:lnTo>
                        <a:pt x="922291" y="366539"/>
                      </a:lnTo>
                      <a:cubicBezTo>
                        <a:pt x="924098" y="361119"/>
                        <a:pt x="924098" y="354796"/>
                        <a:pt x="922291" y="350279"/>
                      </a:cubicBezTo>
                      <a:cubicBezTo>
                        <a:pt x="917774" y="344860"/>
                        <a:pt x="914161" y="340343"/>
                        <a:pt x="908741" y="338536"/>
                      </a:cubicBezTo>
                      <a:lnTo>
                        <a:pt x="908741" y="338536"/>
                      </a:lnTo>
                      <a:close/>
                      <a:moveTo>
                        <a:pt x="404688" y="717028"/>
                      </a:moveTo>
                      <a:cubicBezTo>
                        <a:pt x="377588" y="748644"/>
                        <a:pt x="337842" y="767614"/>
                        <a:pt x="295386" y="767614"/>
                      </a:cubicBezTo>
                      <a:cubicBezTo>
                        <a:pt x="215894" y="767614"/>
                        <a:pt x="151758" y="702575"/>
                        <a:pt x="151758" y="623986"/>
                      </a:cubicBezTo>
                      <a:cubicBezTo>
                        <a:pt x="151758" y="581530"/>
                        <a:pt x="170727" y="541784"/>
                        <a:pt x="202344" y="514684"/>
                      </a:cubicBezTo>
                      <a:cubicBezTo>
                        <a:pt x="204150" y="522814"/>
                        <a:pt x="205957" y="530944"/>
                        <a:pt x="208667" y="539074"/>
                      </a:cubicBezTo>
                      <a:cubicBezTo>
                        <a:pt x="186084" y="561657"/>
                        <a:pt x="174341" y="592370"/>
                        <a:pt x="174341" y="623986"/>
                      </a:cubicBezTo>
                      <a:cubicBezTo>
                        <a:pt x="174341" y="690832"/>
                        <a:pt x="228540" y="745935"/>
                        <a:pt x="295386" y="745935"/>
                      </a:cubicBezTo>
                      <a:cubicBezTo>
                        <a:pt x="327002" y="745935"/>
                        <a:pt x="357715" y="733288"/>
                        <a:pt x="380298" y="711608"/>
                      </a:cubicBezTo>
                      <a:cubicBezTo>
                        <a:pt x="388428" y="713415"/>
                        <a:pt x="396558" y="715221"/>
                        <a:pt x="404688" y="717028"/>
                      </a:cubicBezTo>
                      <a:lnTo>
                        <a:pt x="404688" y="717028"/>
                      </a:lnTo>
                      <a:close/>
                      <a:moveTo>
                        <a:pt x="459790" y="723351"/>
                      </a:moveTo>
                      <a:cubicBezTo>
                        <a:pt x="467920" y="723351"/>
                        <a:pt x="475147" y="723351"/>
                        <a:pt x="482373" y="722448"/>
                      </a:cubicBezTo>
                      <a:cubicBezTo>
                        <a:pt x="481470" y="724255"/>
                        <a:pt x="480567" y="726061"/>
                        <a:pt x="479663" y="727868"/>
                      </a:cubicBezTo>
                      <a:cubicBezTo>
                        <a:pt x="475147" y="735998"/>
                        <a:pt x="476051" y="746838"/>
                        <a:pt x="483277" y="754064"/>
                      </a:cubicBezTo>
                      <a:lnTo>
                        <a:pt x="517603" y="788390"/>
                      </a:lnTo>
                      <a:lnTo>
                        <a:pt x="459790" y="846203"/>
                      </a:lnTo>
                      <a:lnTo>
                        <a:pt x="425464" y="811877"/>
                      </a:lnTo>
                      <a:cubicBezTo>
                        <a:pt x="418238" y="804650"/>
                        <a:pt x="407398" y="803747"/>
                        <a:pt x="399268" y="808263"/>
                      </a:cubicBezTo>
                      <a:cubicBezTo>
                        <a:pt x="384815" y="816393"/>
                        <a:pt x="368555" y="822717"/>
                        <a:pt x="352295" y="827233"/>
                      </a:cubicBezTo>
                      <a:cubicBezTo>
                        <a:pt x="343262" y="829943"/>
                        <a:pt x="336036" y="838073"/>
                        <a:pt x="336036" y="848010"/>
                      </a:cubicBezTo>
                      <a:lnTo>
                        <a:pt x="336036" y="896789"/>
                      </a:lnTo>
                      <a:lnTo>
                        <a:pt x="254737" y="896789"/>
                      </a:lnTo>
                      <a:lnTo>
                        <a:pt x="254737" y="848010"/>
                      </a:lnTo>
                      <a:cubicBezTo>
                        <a:pt x="254737" y="838073"/>
                        <a:pt x="248413" y="829943"/>
                        <a:pt x="238477" y="827233"/>
                      </a:cubicBezTo>
                      <a:cubicBezTo>
                        <a:pt x="222217" y="822717"/>
                        <a:pt x="206860" y="816393"/>
                        <a:pt x="191504" y="808263"/>
                      </a:cubicBezTo>
                      <a:cubicBezTo>
                        <a:pt x="183374" y="803747"/>
                        <a:pt x="172534" y="804650"/>
                        <a:pt x="165308" y="811877"/>
                      </a:cubicBezTo>
                      <a:lnTo>
                        <a:pt x="130982" y="846203"/>
                      </a:lnTo>
                      <a:lnTo>
                        <a:pt x="73169" y="788390"/>
                      </a:lnTo>
                      <a:lnTo>
                        <a:pt x="107495" y="754064"/>
                      </a:lnTo>
                      <a:cubicBezTo>
                        <a:pt x="114722" y="746838"/>
                        <a:pt x="115625" y="736901"/>
                        <a:pt x="111108" y="727868"/>
                      </a:cubicBezTo>
                      <a:cubicBezTo>
                        <a:pt x="102978" y="713415"/>
                        <a:pt x="96656" y="697155"/>
                        <a:pt x="92139" y="680895"/>
                      </a:cubicBezTo>
                      <a:cubicBezTo>
                        <a:pt x="89428" y="671862"/>
                        <a:pt x="81299" y="664636"/>
                        <a:pt x="71362" y="664636"/>
                      </a:cubicBezTo>
                      <a:lnTo>
                        <a:pt x="22583" y="664636"/>
                      </a:lnTo>
                      <a:lnTo>
                        <a:pt x="22583" y="582433"/>
                      </a:lnTo>
                      <a:lnTo>
                        <a:pt x="71362" y="582433"/>
                      </a:lnTo>
                      <a:cubicBezTo>
                        <a:pt x="81299" y="582433"/>
                        <a:pt x="89428" y="576110"/>
                        <a:pt x="92139" y="566173"/>
                      </a:cubicBezTo>
                      <a:cubicBezTo>
                        <a:pt x="96656" y="549914"/>
                        <a:pt x="102978" y="534557"/>
                        <a:pt x="111108" y="519200"/>
                      </a:cubicBezTo>
                      <a:cubicBezTo>
                        <a:pt x="115625" y="511071"/>
                        <a:pt x="114722" y="500231"/>
                        <a:pt x="107495" y="493005"/>
                      </a:cubicBezTo>
                      <a:lnTo>
                        <a:pt x="73169" y="458678"/>
                      </a:lnTo>
                      <a:lnTo>
                        <a:pt x="130982" y="400866"/>
                      </a:lnTo>
                      <a:lnTo>
                        <a:pt x="165308" y="435192"/>
                      </a:lnTo>
                      <a:cubicBezTo>
                        <a:pt x="172534" y="442418"/>
                        <a:pt x="183374" y="443322"/>
                        <a:pt x="191504" y="438805"/>
                      </a:cubicBezTo>
                      <a:cubicBezTo>
                        <a:pt x="193310" y="437902"/>
                        <a:pt x="196021" y="436095"/>
                        <a:pt x="197827" y="435192"/>
                      </a:cubicBezTo>
                      <a:cubicBezTo>
                        <a:pt x="196924" y="443322"/>
                        <a:pt x="196924" y="451451"/>
                        <a:pt x="196924" y="459581"/>
                      </a:cubicBezTo>
                      <a:cubicBezTo>
                        <a:pt x="196924" y="466808"/>
                        <a:pt x="196924" y="474938"/>
                        <a:pt x="197827" y="482165"/>
                      </a:cubicBezTo>
                      <a:cubicBezTo>
                        <a:pt x="151758" y="514684"/>
                        <a:pt x="124658" y="566173"/>
                        <a:pt x="124658" y="622179"/>
                      </a:cubicBezTo>
                      <a:cubicBezTo>
                        <a:pt x="124658" y="716124"/>
                        <a:pt x="201441" y="792907"/>
                        <a:pt x="295386" y="792907"/>
                      </a:cubicBezTo>
                      <a:cubicBezTo>
                        <a:pt x="351392" y="792907"/>
                        <a:pt x="402881" y="765807"/>
                        <a:pt x="434497" y="719738"/>
                      </a:cubicBezTo>
                      <a:cubicBezTo>
                        <a:pt x="443531" y="722448"/>
                        <a:pt x="450757" y="723351"/>
                        <a:pt x="459790" y="723351"/>
                      </a:cubicBezTo>
                      <a:cubicBezTo>
                        <a:pt x="458887" y="723351"/>
                        <a:pt x="458887" y="723351"/>
                        <a:pt x="459790" y="723351"/>
                      </a:cubicBezTo>
                      <a:lnTo>
                        <a:pt x="459790" y="723351"/>
                      </a:lnTo>
                      <a:close/>
                      <a:moveTo>
                        <a:pt x="352295" y="699865"/>
                      </a:moveTo>
                      <a:cubicBezTo>
                        <a:pt x="336036" y="711608"/>
                        <a:pt x="316163" y="717931"/>
                        <a:pt x="296289" y="717931"/>
                      </a:cubicBezTo>
                      <a:cubicBezTo>
                        <a:pt x="243897" y="717931"/>
                        <a:pt x="202344" y="675475"/>
                        <a:pt x="202344" y="623082"/>
                      </a:cubicBezTo>
                      <a:cubicBezTo>
                        <a:pt x="202344" y="602306"/>
                        <a:pt x="208667" y="582433"/>
                        <a:pt x="221314" y="567076"/>
                      </a:cubicBezTo>
                      <a:cubicBezTo>
                        <a:pt x="246607" y="625792"/>
                        <a:pt x="293579" y="673669"/>
                        <a:pt x="352295" y="699865"/>
                      </a:cubicBezTo>
                      <a:close/>
                      <a:moveTo>
                        <a:pt x="387525" y="153355"/>
                      </a:moveTo>
                      <a:lnTo>
                        <a:pt x="406495" y="160582"/>
                      </a:lnTo>
                      <a:cubicBezTo>
                        <a:pt x="404688" y="164195"/>
                        <a:pt x="402881" y="168712"/>
                        <a:pt x="402881" y="173228"/>
                      </a:cubicBezTo>
                      <a:lnTo>
                        <a:pt x="402881" y="205748"/>
                      </a:lnTo>
                      <a:cubicBezTo>
                        <a:pt x="388428" y="209361"/>
                        <a:pt x="373975" y="213878"/>
                        <a:pt x="359522" y="219298"/>
                      </a:cubicBezTo>
                      <a:lnTo>
                        <a:pt x="387525" y="153355"/>
                      </a:lnTo>
                      <a:close/>
                      <a:moveTo>
                        <a:pt x="458887" y="200328"/>
                      </a:moveTo>
                      <a:cubicBezTo>
                        <a:pt x="448951" y="200328"/>
                        <a:pt x="439014" y="201231"/>
                        <a:pt x="429981" y="202135"/>
                      </a:cubicBezTo>
                      <a:lnTo>
                        <a:pt x="429981" y="173228"/>
                      </a:lnTo>
                      <a:cubicBezTo>
                        <a:pt x="429981" y="172325"/>
                        <a:pt x="429981" y="172325"/>
                        <a:pt x="430884" y="172325"/>
                      </a:cubicBezTo>
                      <a:lnTo>
                        <a:pt x="475147" y="172325"/>
                      </a:lnTo>
                      <a:cubicBezTo>
                        <a:pt x="476051" y="172325"/>
                        <a:pt x="476051" y="172325"/>
                        <a:pt x="476051" y="173228"/>
                      </a:cubicBezTo>
                      <a:lnTo>
                        <a:pt x="476051" y="200328"/>
                      </a:lnTo>
                      <a:cubicBezTo>
                        <a:pt x="470630" y="200328"/>
                        <a:pt x="465211" y="200328"/>
                        <a:pt x="458887" y="200328"/>
                      </a:cubicBezTo>
                      <a:cubicBezTo>
                        <a:pt x="459790" y="200328"/>
                        <a:pt x="459790" y="200328"/>
                        <a:pt x="458887" y="200328"/>
                      </a:cubicBezTo>
                      <a:close/>
                      <a:moveTo>
                        <a:pt x="574512" y="226525"/>
                      </a:moveTo>
                      <a:cubicBezTo>
                        <a:pt x="579933" y="222911"/>
                        <a:pt x="586255" y="219298"/>
                        <a:pt x="592579" y="216588"/>
                      </a:cubicBezTo>
                      <a:cubicBezTo>
                        <a:pt x="635938" y="198521"/>
                        <a:pt x="685621" y="219298"/>
                        <a:pt x="703687" y="262658"/>
                      </a:cubicBezTo>
                      <a:cubicBezTo>
                        <a:pt x="715431" y="290660"/>
                        <a:pt x="710914" y="321373"/>
                        <a:pt x="693751" y="344860"/>
                      </a:cubicBezTo>
                      <a:cubicBezTo>
                        <a:pt x="667554" y="293370"/>
                        <a:pt x="626002" y="251818"/>
                        <a:pt x="574512" y="226525"/>
                      </a:cubicBezTo>
                      <a:lnTo>
                        <a:pt x="574512" y="226525"/>
                      </a:lnTo>
                      <a:close/>
                      <a:moveTo>
                        <a:pt x="861768" y="436998"/>
                      </a:moveTo>
                      <a:lnTo>
                        <a:pt x="816602" y="418028"/>
                      </a:lnTo>
                      <a:cubicBezTo>
                        <a:pt x="807569" y="414415"/>
                        <a:pt x="797633" y="417125"/>
                        <a:pt x="791309" y="424352"/>
                      </a:cubicBezTo>
                      <a:cubicBezTo>
                        <a:pt x="780469" y="437902"/>
                        <a:pt x="768726" y="449645"/>
                        <a:pt x="755177" y="460485"/>
                      </a:cubicBezTo>
                      <a:cubicBezTo>
                        <a:pt x="747950" y="466808"/>
                        <a:pt x="744337" y="476744"/>
                        <a:pt x="748853" y="485777"/>
                      </a:cubicBezTo>
                      <a:lnTo>
                        <a:pt x="767823" y="530040"/>
                      </a:lnTo>
                      <a:lnTo>
                        <a:pt x="702784" y="557140"/>
                      </a:lnTo>
                      <a:cubicBezTo>
                        <a:pt x="714527" y="527331"/>
                        <a:pt x="720850" y="494811"/>
                        <a:pt x="720850" y="461388"/>
                      </a:cubicBezTo>
                      <a:cubicBezTo>
                        <a:pt x="720850" y="448742"/>
                        <a:pt x="719947" y="436998"/>
                        <a:pt x="718141" y="425255"/>
                      </a:cubicBezTo>
                      <a:cubicBezTo>
                        <a:pt x="746143" y="405382"/>
                        <a:pt x="766920" y="376476"/>
                        <a:pt x="777760" y="343956"/>
                      </a:cubicBezTo>
                      <a:cubicBezTo>
                        <a:pt x="789503" y="307824"/>
                        <a:pt x="787696" y="268077"/>
                        <a:pt x="773243" y="232847"/>
                      </a:cubicBezTo>
                      <a:cubicBezTo>
                        <a:pt x="755177" y="189488"/>
                        <a:pt x="719947" y="156969"/>
                        <a:pt x="675684" y="141612"/>
                      </a:cubicBezTo>
                      <a:cubicBezTo>
                        <a:pt x="668458" y="138902"/>
                        <a:pt x="661231" y="143419"/>
                        <a:pt x="658521" y="149742"/>
                      </a:cubicBezTo>
                      <a:cubicBezTo>
                        <a:pt x="655811" y="156969"/>
                        <a:pt x="660328" y="164195"/>
                        <a:pt x="666651" y="166905"/>
                      </a:cubicBezTo>
                      <a:cubicBezTo>
                        <a:pt x="703687" y="179552"/>
                        <a:pt x="732594" y="206651"/>
                        <a:pt x="747950" y="242784"/>
                      </a:cubicBezTo>
                      <a:cubicBezTo>
                        <a:pt x="770533" y="296984"/>
                        <a:pt x="755177" y="357506"/>
                        <a:pt x="711817" y="395445"/>
                      </a:cubicBezTo>
                      <a:cubicBezTo>
                        <a:pt x="710010" y="387316"/>
                        <a:pt x="707301" y="379186"/>
                        <a:pt x="704591" y="371959"/>
                      </a:cubicBezTo>
                      <a:cubicBezTo>
                        <a:pt x="735303" y="340343"/>
                        <a:pt x="744337" y="293370"/>
                        <a:pt x="727174" y="251818"/>
                      </a:cubicBezTo>
                      <a:cubicBezTo>
                        <a:pt x="703687" y="194908"/>
                        <a:pt x="637745" y="167809"/>
                        <a:pt x="580836" y="191295"/>
                      </a:cubicBezTo>
                      <a:cubicBezTo>
                        <a:pt x="567286" y="196715"/>
                        <a:pt x="555543" y="204845"/>
                        <a:pt x="545606" y="214781"/>
                      </a:cubicBezTo>
                      <a:cubicBezTo>
                        <a:pt x="537476" y="212071"/>
                        <a:pt x="530250" y="209361"/>
                        <a:pt x="522120" y="207555"/>
                      </a:cubicBezTo>
                      <a:cubicBezTo>
                        <a:pt x="535670" y="192198"/>
                        <a:pt x="552833" y="179552"/>
                        <a:pt x="572706" y="171422"/>
                      </a:cubicBezTo>
                      <a:cubicBezTo>
                        <a:pt x="584449" y="166905"/>
                        <a:pt x="597095" y="163292"/>
                        <a:pt x="609742" y="162389"/>
                      </a:cubicBezTo>
                      <a:cubicBezTo>
                        <a:pt x="616968" y="161485"/>
                        <a:pt x="622388" y="155162"/>
                        <a:pt x="621485" y="147936"/>
                      </a:cubicBezTo>
                      <a:cubicBezTo>
                        <a:pt x="620582" y="140709"/>
                        <a:pt x="614259" y="135289"/>
                        <a:pt x="607032" y="136193"/>
                      </a:cubicBezTo>
                      <a:cubicBezTo>
                        <a:pt x="591676" y="137999"/>
                        <a:pt x="577222" y="141612"/>
                        <a:pt x="562769" y="147936"/>
                      </a:cubicBezTo>
                      <a:cubicBezTo>
                        <a:pt x="539283" y="157872"/>
                        <a:pt x="519410" y="172325"/>
                        <a:pt x="503150" y="190392"/>
                      </a:cubicBezTo>
                      <a:lnTo>
                        <a:pt x="503150" y="173228"/>
                      </a:lnTo>
                      <a:cubicBezTo>
                        <a:pt x="503150" y="157872"/>
                        <a:pt x="490503" y="145226"/>
                        <a:pt x="475147" y="145226"/>
                      </a:cubicBezTo>
                      <a:cubicBezTo>
                        <a:pt x="481470" y="139805"/>
                        <a:pt x="486890" y="133482"/>
                        <a:pt x="494117" y="128966"/>
                      </a:cubicBezTo>
                      <a:cubicBezTo>
                        <a:pt x="501343" y="122643"/>
                        <a:pt x="504956" y="112706"/>
                        <a:pt x="500440" y="103673"/>
                      </a:cubicBezTo>
                      <a:lnTo>
                        <a:pt x="481470" y="59410"/>
                      </a:lnTo>
                      <a:lnTo>
                        <a:pt x="557349" y="27794"/>
                      </a:lnTo>
                      <a:lnTo>
                        <a:pt x="576319" y="72960"/>
                      </a:lnTo>
                      <a:cubicBezTo>
                        <a:pt x="579933" y="81993"/>
                        <a:pt x="588966" y="87413"/>
                        <a:pt x="598902" y="86510"/>
                      </a:cubicBezTo>
                      <a:cubicBezTo>
                        <a:pt x="616065" y="84703"/>
                        <a:pt x="633228" y="84703"/>
                        <a:pt x="649488" y="86510"/>
                      </a:cubicBezTo>
                      <a:cubicBezTo>
                        <a:pt x="659425" y="87413"/>
                        <a:pt x="668458" y="81993"/>
                        <a:pt x="672071" y="72960"/>
                      </a:cubicBezTo>
                      <a:lnTo>
                        <a:pt x="691041" y="27794"/>
                      </a:lnTo>
                      <a:lnTo>
                        <a:pt x="766920" y="59410"/>
                      </a:lnTo>
                      <a:lnTo>
                        <a:pt x="747950" y="103673"/>
                      </a:lnTo>
                      <a:cubicBezTo>
                        <a:pt x="744337" y="112706"/>
                        <a:pt x="747047" y="123546"/>
                        <a:pt x="754273" y="128966"/>
                      </a:cubicBezTo>
                      <a:cubicBezTo>
                        <a:pt x="767823" y="139805"/>
                        <a:pt x="779566" y="151549"/>
                        <a:pt x="790406" y="165098"/>
                      </a:cubicBezTo>
                      <a:cubicBezTo>
                        <a:pt x="796730" y="172325"/>
                        <a:pt x="806666" y="175035"/>
                        <a:pt x="815699" y="171422"/>
                      </a:cubicBezTo>
                      <a:lnTo>
                        <a:pt x="860865" y="152452"/>
                      </a:lnTo>
                      <a:lnTo>
                        <a:pt x="892482" y="228331"/>
                      </a:lnTo>
                      <a:lnTo>
                        <a:pt x="847315" y="246397"/>
                      </a:lnTo>
                      <a:cubicBezTo>
                        <a:pt x="838282" y="250011"/>
                        <a:pt x="832863" y="259044"/>
                        <a:pt x="833766" y="268980"/>
                      </a:cubicBezTo>
                      <a:cubicBezTo>
                        <a:pt x="835572" y="285241"/>
                        <a:pt x="835572" y="302403"/>
                        <a:pt x="833766" y="319567"/>
                      </a:cubicBezTo>
                      <a:cubicBezTo>
                        <a:pt x="832863" y="329503"/>
                        <a:pt x="838282" y="338536"/>
                        <a:pt x="847315" y="342150"/>
                      </a:cubicBezTo>
                      <a:lnTo>
                        <a:pt x="892482" y="361119"/>
                      </a:lnTo>
                      <a:lnTo>
                        <a:pt x="861768" y="436998"/>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20" name="Google Shape;1035;p3"/>
                <p:cNvSpPr/>
                <p:nvPr/>
              </p:nvSpPr>
              <p:spPr>
                <a:xfrm>
                  <a:off x="10632408" y="4081957"/>
                  <a:ext cx="406494" cy="406494"/>
                </a:xfrm>
                <a:custGeom>
                  <a:avLst/>
                  <a:gdLst/>
                  <a:ahLst/>
                  <a:cxnLst/>
                  <a:rect l="l" t="t" r="r" b="b"/>
                  <a:pathLst>
                    <a:path w="406494" h="406494" extrusionOk="0">
                      <a:moveTo>
                        <a:pt x="203247" y="0"/>
                      </a:moveTo>
                      <a:cubicBezTo>
                        <a:pt x="91235" y="0"/>
                        <a:pt x="0" y="91235"/>
                        <a:pt x="0" y="203247"/>
                      </a:cubicBezTo>
                      <a:cubicBezTo>
                        <a:pt x="0" y="315259"/>
                        <a:pt x="91235" y="406495"/>
                        <a:pt x="203247" y="406495"/>
                      </a:cubicBezTo>
                      <a:cubicBezTo>
                        <a:pt x="315259" y="406495"/>
                        <a:pt x="406495" y="315259"/>
                        <a:pt x="406495" y="203247"/>
                      </a:cubicBezTo>
                      <a:cubicBezTo>
                        <a:pt x="406495" y="91235"/>
                        <a:pt x="316163" y="0"/>
                        <a:pt x="203247" y="0"/>
                      </a:cubicBezTo>
                      <a:close/>
                      <a:moveTo>
                        <a:pt x="303516" y="348682"/>
                      </a:moveTo>
                      <a:lnTo>
                        <a:pt x="290870" y="326099"/>
                      </a:lnTo>
                      <a:cubicBezTo>
                        <a:pt x="287256" y="319775"/>
                        <a:pt x="279127" y="317066"/>
                        <a:pt x="272803" y="321582"/>
                      </a:cubicBezTo>
                      <a:cubicBezTo>
                        <a:pt x="266480" y="325196"/>
                        <a:pt x="263770" y="333325"/>
                        <a:pt x="268287" y="339649"/>
                      </a:cubicBezTo>
                      <a:lnTo>
                        <a:pt x="280933" y="362232"/>
                      </a:lnTo>
                      <a:cubicBezTo>
                        <a:pt x="261963" y="371265"/>
                        <a:pt x="240283" y="377588"/>
                        <a:pt x="218604" y="379395"/>
                      </a:cubicBezTo>
                      <a:lnTo>
                        <a:pt x="218604" y="353198"/>
                      </a:lnTo>
                      <a:cubicBezTo>
                        <a:pt x="218604" y="345972"/>
                        <a:pt x="212281" y="339649"/>
                        <a:pt x="205054" y="339649"/>
                      </a:cubicBezTo>
                      <a:cubicBezTo>
                        <a:pt x="197828" y="339649"/>
                        <a:pt x="191504" y="345972"/>
                        <a:pt x="191504" y="353198"/>
                      </a:cubicBezTo>
                      <a:lnTo>
                        <a:pt x="191504" y="379395"/>
                      </a:lnTo>
                      <a:cubicBezTo>
                        <a:pt x="168921" y="377588"/>
                        <a:pt x="148145" y="372168"/>
                        <a:pt x="129175" y="362232"/>
                      </a:cubicBezTo>
                      <a:lnTo>
                        <a:pt x="141822" y="339649"/>
                      </a:lnTo>
                      <a:cubicBezTo>
                        <a:pt x="145435" y="333325"/>
                        <a:pt x="143628" y="325196"/>
                        <a:pt x="137305" y="321582"/>
                      </a:cubicBezTo>
                      <a:cubicBezTo>
                        <a:pt x="130982" y="317969"/>
                        <a:pt x="122852" y="319775"/>
                        <a:pt x="119239" y="326099"/>
                      </a:cubicBezTo>
                      <a:lnTo>
                        <a:pt x="103882" y="348682"/>
                      </a:lnTo>
                      <a:cubicBezTo>
                        <a:pt x="85816" y="336035"/>
                        <a:pt x="70459" y="320679"/>
                        <a:pt x="57813" y="302613"/>
                      </a:cubicBezTo>
                      <a:lnTo>
                        <a:pt x="80396" y="289966"/>
                      </a:lnTo>
                      <a:cubicBezTo>
                        <a:pt x="86719" y="286352"/>
                        <a:pt x="89429" y="278223"/>
                        <a:pt x="84912" y="271900"/>
                      </a:cubicBezTo>
                      <a:cubicBezTo>
                        <a:pt x="81299" y="265576"/>
                        <a:pt x="73169" y="262866"/>
                        <a:pt x="66846" y="267383"/>
                      </a:cubicBezTo>
                      <a:lnTo>
                        <a:pt x="44263" y="280030"/>
                      </a:lnTo>
                      <a:cubicBezTo>
                        <a:pt x="35230" y="261060"/>
                        <a:pt x="28906" y="239380"/>
                        <a:pt x="27100" y="217700"/>
                      </a:cubicBezTo>
                      <a:lnTo>
                        <a:pt x="53296" y="217700"/>
                      </a:lnTo>
                      <a:cubicBezTo>
                        <a:pt x="60523" y="217700"/>
                        <a:pt x="66846" y="211377"/>
                        <a:pt x="66846" y="204150"/>
                      </a:cubicBezTo>
                      <a:cubicBezTo>
                        <a:pt x="66846" y="196924"/>
                        <a:pt x="60523" y="190601"/>
                        <a:pt x="53296" y="190601"/>
                      </a:cubicBezTo>
                      <a:lnTo>
                        <a:pt x="27100" y="190601"/>
                      </a:lnTo>
                      <a:cubicBezTo>
                        <a:pt x="28906" y="168018"/>
                        <a:pt x="34326" y="147241"/>
                        <a:pt x="44263" y="128271"/>
                      </a:cubicBezTo>
                      <a:lnTo>
                        <a:pt x="66846" y="140918"/>
                      </a:lnTo>
                      <a:cubicBezTo>
                        <a:pt x="68652" y="141821"/>
                        <a:pt x="71363" y="142725"/>
                        <a:pt x="73169" y="142725"/>
                      </a:cubicBezTo>
                      <a:cubicBezTo>
                        <a:pt x="77685" y="142725"/>
                        <a:pt x="82202" y="140015"/>
                        <a:pt x="84912" y="135498"/>
                      </a:cubicBezTo>
                      <a:cubicBezTo>
                        <a:pt x="88525" y="129175"/>
                        <a:pt x="86719" y="121045"/>
                        <a:pt x="80396" y="117432"/>
                      </a:cubicBezTo>
                      <a:lnTo>
                        <a:pt x="57813" y="104785"/>
                      </a:lnTo>
                      <a:cubicBezTo>
                        <a:pt x="70459" y="86719"/>
                        <a:pt x="85816" y="71362"/>
                        <a:pt x="103882" y="58716"/>
                      </a:cubicBezTo>
                      <a:lnTo>
                        <a:pt x="116529" y="81299"/>
                      </a:lnTo>
                      <a:cubicBezTo>
                        <a:pt x="119239" y="85816"/>
                        <a:pt x="123755" y="88525"/>
                        <a:pt x="128272" y="88525"/>
                      </a:cubicBezTo>
                      <a:cubicBezTo>
                        <a:pt x="130982" y="88525"/>
                        <a:pt x="132788" y="87622"/>
                        <a:pt x="134595" y="86719"/>
                      </a:cubicBezTo>
                      <a:cubicBezTo>
                        <a:pt x="140918" y="83105"/>
                        <a:pt x="143628" y="74976"/>
                        <a:pt x="139112" y="68652"/>
                      </a:cubicBezTo>
                      <a:lnTo>
                        <a:pt x="126465" y="46069"/>
                      </a:lnTo>
                      <a:cubicBezTo>
                        <a:pt x="145435" y="37036"/>
                        <a:pt x="167114" y="30713"/>
                        <a:pt x="188794" y="28906"/>
                      </a:cubicBezTo>
                      <a:lnTo>
                        <a:pt x="188794" y="55102"/>
                      </a:lnTo>
                      <a:cubicBezTo>
                        <a:pt x="188794" y="62329"/>
                        <a:pt x="195117" y="68652"/>
                        <a:pt x="202344" y="68652"/>
                      </a:cubicBezTo>
                      <a:cubicBezTo>
                        <a:pt x="209571" y="68652"/>
                        <a:pt x="215894" y="62329"/>
                        <a:pt x="215894" y="55102"/>
                      </a:cubicBezTo>
                      <a:lnTo>
                        <a:pt x="215894" y="28906"/>
                      </a:lnTo>
                      <a:cubicBezTo>
                        <a:pt x="238477" y="30713"/>
                        <a:pt x="259253" y="36133"/>
                        <a:pt x="278223" y="46069"/>
                      </a:cubicBezTo>
                      <a:lnTo>
                        <a:pt x="265577" y="68652"/>
                      </a:lnTo>
                      <a:cubicBezTo>
                        <a:pt x="261963" y="74976"/>
                        <a:pt x="263770" y="83105"/>
                        <a:pt x="270093" y="86719"/>
                      </a:cubicBezTo>
                      <a:cubicBezTo>
                        <a:pt x="271900" y="87622"/>
                        <a:pt x="274610" y="88525"/>
                        <a:pt x="276416" y="88525"/>
                      </a:cubicBezTo>
                      <a:cubicBezTo>
                        <a:pt x="280933" y="88525"/>
                        <a:pt x="285449" y="85816"/>
                        <a:pt x="288160" y="81299"/>
                      </a:cubicBezTo>
                      <a:lnTo>
                        <a:pt x="300806" y="58716"/>
                      </a:lnTo>
                      <a:cubicBezTo>
                        <a:pt x="318872" y="71362"/>
                        <a:pt x="334229" y="86719"/>
                        <a:pt x="346876" y="104785"/>
                      </a:cubicBezTo>
                      <a:lnTo>
                        <a:pt x="324293" y="117432"/>
                      </a:lnTo>
                      <a:cubicBezTo>
                        <a:pt x="317969" y="121045"/>
                        <a:pt x="315259" y="129175"/>
                        <a:pt x="319776" y="135498"/>
                      </a:cubicBezTo>
                      <a:cubicBezTo>
                        <a:pt x="322486" y="140015"/>
                        <a:pt x="327002" y="142725"/>
                        <a:pt x="331519" y="142725"/>
                      </a:cubicBezTo>
                      <a:cubicBezTo>
                        <a:pt x="334229" y="142725"/>
                        <a:pt x="336036" y="141821"/>
                        <a:pt x="337842" y="140918"/>
                      </a:cubicBezTo>
                      <a:lnTo>
                        <a:pt x="360425" y="128271"/>
                      </a:lnTo>
                      <a:cubicBezTo>
                        <a:pt x="369459" y="147241"/>
                        <a:pt x="375782" y="168921"/>
                        <a:pt x="377588" y="190601"/>
                      </a:cubicBezTo>
                      <a:lnTo>
                        <a:pt x="351392" y="190601"/>
                      </a:lnTo>
                      <a:cubicBezTo>
                        <a:pt x="344165" y="190601"/>
                        <a:pt x="337842" y="196924"/>
                        <a:pt x="337842" y="204150"/>
                      </a:cubicBezTo>
                      <a:cubicBezTo>
                        <a:pt x="337842" y="211377"/>
                        <a:pt x="344165" y="217700"/>
                        <a:pt x="351392" y="217700"/>
                      </a:cubicBezTo>
                      <a:lnTo>
                        <a:pt x="377588" y="217700"/>
                      </a:lnTo>
                      <a:cubicBezTo>
                        <a:pt x="375782" y="240283"/>
                        <a:pt x="370362" y="261060"/>
                        <a:pt x="360425" y="280030"/>
                      </a:cubicBezTo>
                      <a:lnTo>
                        <a:pt x="337842" y="267383"/>
                      </a:lnTo>
                      <a:cubicBezTo>
                        <a:pt x="331519" y="263769"/>
                        <a:pt x="323389" y="265576"/>
                        <a:pt x="319776" y="271900"/>
                      </a:cubicBezTo>
                      <a:cubicBezTo>
                        <a:pt x="316163" y="278223"/>
                        <a:pt x="317969" y="286352"/>
                        <a:pt x="324293" y="289966"/>
                      </a:cubicBezTo>
                      <a:lnTo>
                        <a:pt x="346876" y="302613"/>
                      </a:lnTo>
                      <a:cubicBezTo>
                        <a:pt x="336939" y="320679"/>
                        <a:pt x="320679" y="336035"/>
                        <a:pt x="303516" y="348682"/>
                      </a:cubicBezTo>
                      <a:lnTo>
                        <a:pt x="303516" y="348682"/>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21" name="Google Shape;1036;p3"/>
                <p:cNvSpPr/>
                <p:nvPr/>
              </p:nvSpPr>
              <p:spPr>
                <a:xfrm>
                  <a:off x="10799522" y="4177709"/>
                  <a:ext cx="88977" cy="159888"/>
                </a:xfrm>
                <a:custGeom>
                  <a:avLst/>
                  <a:gdLst/>
                  <a:ahLst/>
                  <a:cxnLst/>
                  <a:rect l="l" t="t" r="r" b="b"/>
                  <a:pathLst>
                    <a:path w="88977" h="159888" extrusionOk="0">
                      <a:moveTo>
                        <a:pt x="69556" y="121948"/>
                      </a:moveTo>
                      <a:cubicBezTo>
                        <a:pt x="71363" y="117432"/>
                        <a:pt x="72266" y="112915"/>
                        <a:pt x="72266" y="108399"/>
                      </a:cubicBezTo>
                      <a:cubicBezTo>
                        <a:pt x="72266" y="93042"/>
                        <a:pt x="63233" y="80396"/>
                        <a:pt x="49683" y="74976"/>
                      </a:cubicBezTo>
                      <a:lnTo>
                        <a:pt x="49683" y="13550"/>
                      </a:lnTo>
                      <a:cubicBezTo>
                        <a:pt x="49683" y="6323"/>
                        <a:pt x="43359" y="0"/>
                        <a:pt x="36133" y="0"/>
                      </a:cubicBezTo>
                      <a:cubicBezTo>
                        <a:pt x="28906" y="0"/>
                        <a:pt x="22583" y="6323"/>
                        <a:pt x="22583" y="13550"/>
                      </a:cubicBezTo>
                      <a:lnTo>
                        <a:pt x="22583" y="74976"/>
                      </a:lnTo>
                      <a:cubicBezTo>
                        <a:pt x="9033" y="80396"/>
                        <a:pt x="0" y="93042"/>
                        <a:pt x="0" y="108399"/>
                      </a:cubicBezTo>
                      <a:cubicBezTo>
                        <a:pt x="0" y="128272"/>
                        <a:pt x="16260" y="144531"/>
                        <a:pt x="36133" y="144531"/>
                      </a:cubicBezTo>
                      <a:cubicBezTo>
                        <a:pt x="41553" y="144531"/>
                        <a:pt x="46069" y="143628"/>
                        <a:pt x="50586" y="141822"/>
                      </a:cubicBezTo>
                      <a:lnTo>
                        <a:pt x="65039" y="156275"/>
                      </a:lnTo>
                      <a:cubicBezTo>
                        <a:pt x="67749" y="158984"/>
                        <a:pt x="71363" y="159888"/>
                        <a:pt x="74976" y="159888"/>
                      </a:cubicBezTo>
                      <a:cubicBezTo>
                        <a:pt x="78589" y="159888"/>
                        <a:pt x="82202" y="158984"/>
                        <a:pt x="84912" y="156275"/>
                      </a:cubicBezTo>
                      <a:cubicBezTo>
                        <a:pt x="90332" y="150855"/>
                        <a:pt x="90332" y="142725"/>
                        <a:pt x="84912" y="137305"/>
                      </a:cubicBezTo>
                      <a:lnTo>
                        <a:pt x="69556" y="121948"/>
                      </a:lnTo>
                      <a:close/>
                      <a:moveTo>
                        <a:pt x="27100" y="107495"/>
                      </a:moveTo>
                      <a:cubicBezTo>
                        <a:pt x="27100" y="102075"/>
                        <a:pt x="30713" y="98462"/>
                        <a:pt x="36133" y="98462"/>
                      </a:cubicBezTo>
                      <a:cubicBezTo>
                        <a:pt x="41553" y="98462"/>
                        <a:pt x="45166" y="102075"/>
                        <a:pt x="45166" y="107495"/>
                      </a:cubicBezTo>
                      <a:cubicBezTo>
                        <a:pt x="45166" y="112915"/>
                        <a:pt x="41553" y="116529"/>
                        <a:pt x="36133" y="116529"/>
                      </a:cubicBezTo>
                      <a:cubicBezTo>
                        <a:pt x="30713" y="116529"/>
                        <a:pt x="27100" y="112915"/>
                        <a:pt x="27100" y="107495"/>
                      </a:cubicBezTo>
                      <a:lnTo>
                        <a:pt x="27100" y="107495"/>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grpSp>
      </p:grpSp>
      <p:grpSp>
        <p:nvGrpSpPr>
          <p:cNvPr id="145" name="Google Shape;1089;p3"/>
          <p:cNvGrpSpPr/>
          <p:nvPr/>
        </p:nvGrpSpPr>
        <p:grpSpPr>
          <a:xfrm>
            <a:off x="1521415" y="4558004"/>
            <a:ext cx="1786282" cy="1256967"/>
            <a:chOff x="2211676" y="5113194"/>
            <a:chExt cx="1786282" cy="1256967"/>
          </a:xfrm>
        </p:grpSpPr>
        <p:sp>
          <p:nvSpPr>
            <p:cNvPr id="146" name="Google Shape;1090;p3"/>
            <p:cNvSpPr/>
            <p:nvPr/>
          </p:nvSpPr>
          <p:spPr>
            <a:xfrm>
              <a:off x="2647617" y="5113194"/>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147" name="Google Shape;1091;p3"/>
            <p:cNvSpPr txBox="1"/>
            <p:nvPr/>
          </p:nvSpPr>
          <p:spPr>
            <a:xfrm>
              <a:off x="2211676" y="6062384"/>
              <a:ext cx="1786282" cy="307777"/>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FF9300"/>
                  </a:solidFill>
                  <a:effectLst/>
                  <a:uLnTx/>
                  <a:uFillTx/>
                  <a:latin typeface="Calibri" panose="020F0502020204030204" pitchFamily="34" charset="0"/>
                  <a:ea typeface="Calibri"/>
                  <a:cs typeface="Calibri" panose="020F0502020204030204" pitchFamily="34" charset="0"/>
                  <a:sym typeface="Calibri"/>
                </a:rPr>
                <a:t>PROBLEM-SOLVING</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148" name="Google Shape;1092;p3"/>
            <p:cNvGrpSpPr/>
            <p:nvPr/>
          </p:nvGrpSpPr>
          <p:grpSpPr>
            <a:xfrm>
              <a:off x="2835927" y="5255070"/>
              <a:ext cx="590672" cy="622690"/>
              <a:chOff x="2351203" y="3814469"/>
              <a:chExt cx="3178926" cy="3351246"/>
            </a:xfrm>
          </p:grpSpPr>
          <p:sp>
            <p:nvSpPr>
              <p:cNvPr id="149" name="Google Shape;1093;p3"/>
              <p:cNvSpPr/>
              <p:nvPr/>
            </p:nvSpPr>
            <p:spPr>
              <a:xfrm>
                <a:off x="2876898" y="4351622"/>
                <a:ext cx="2130944" cy="2814093"/>
              </a:xfrm>
              <a:custGeom>
                <a:avLst/>
                <a:gdLst/>
                <a:ahLst/>
                <a:cxnLst/>
                <a:rect l="l" t="t" r="r" b="b"/>
                <a:pathLst>
                  <a:path w="2130944" h="2814093" extrusionOk="0">
                    <a:moveTo>
                      <a:pt x="1016604" y="692658"/>
                    </a:moveTo>
                    <a:cubicBezTo>
                      <a:pt x="1021366" y="672656"/>
                      <a:pt x="1051846" y="655511"/>
                      <a:pt x="1071849" y="656463"/>
                    </a:cubicBezTo>
                    <a:cubicBezTo>
                      <a:pt x="1091851" y="657416"/>
                      <a:pt x="1145191" y="720281"/>
                      <a:pt x="1204246" y="727901"/>
                    </a:cubicBezTo>
                    <a:cubicBezTo>
                      <a:pt x="1475709" y="763143"/>
                      <a:pt x="1447134" y="327851"/>
                      <a:pt x="1186149" y="396431"/>
                    </a:cubicBezTo>
                    <a:cubicBezTo>
                      <a:pt x="1117569" y="414528"/>
                      <a:pt x="1083279" y="503111"/>
                      <a:pt x="1020414" y="433578"/>
                    </a:cubicBezTo>
                    <a:lnTo>
                      <a:pt x="1020414" y="27813"/>
                    </a:lnTo>
                    <a:cubicBezTo>
                      <a:pt x="1035654" y="-6477"/>
                      <a:pt x="1107091" y="191"/>
                      <a:pt x="1138524" y="1143"/>
                    </a:cubicBezTo>
                    <a:cubicBezTo>
                      <a:pt x="1926241" y="38291"/>
                      <a:pt x="2383441" y="935546"/>
                      <a:pt x="1983391" y="1610868"/>
                    </a:cubicBezTo>
                    <a:cubicBezTo>
                      <a:pt x="1869091" y="1804226"/>
                      <a:pt x="1767174" y="1853756"/>
                      <a:pt x="1603344" y="1984248"/>
                    </a:cubicBezTo>
                    <a:cubicBezTo>
                      <a:pt x="1431894" y="2122361"/>
                      <a:pt x="1661446" y="2464308"/>
                      <a:pt x="1397604" y="2541461"/>
                    </a:cubicBezTo>
                    <a:cubicBezTo>
                      <a:pt x="1404271" y="2675763"/>
                      <a:pt x="1297591" y="2795778"/>
                      <a:pt x="1164241" y="2809113"/>
                    </a:cubicBezTo>
                    <a:cubicBezTo>
                      <a:pt x="950881" y="2830068"/>
                      <a:pt x="750856" y="2792921"/>
                      <a:pt x="733711" y="2541461"/>
                    </a:cubicBezTo>
                    <a:cubicBezTo>
                      <a:pt x="535591" y="2475738"/>
                      <a:pt x="612744" y="2255711"/>
                      <a:pt x="596551" y="2098548"/>
                    </a:cubicBezTo>
                    <a:cubicBezTo>
                      <a:pt x="586074" y="1994726"/>
                      <a:pt x="507969" y="1977581"/>
                      <a:pt x="437484" y="1924240"/>
                    </a:cubicBezTo>
                    <a:cubicBezTo>
                      <a:pt x="186976" y="1736598"/>
                      <a:pt x="10764" y="1435608"/>
                      <a:pt x="286" y="1117473"/>
                    </a:cubicBezTo>
                    <a:cubicBezTo>
                      <a:pt x="-666" y="1076516"/>
                      <a:pt x="-2571" y="1008888"/>
                      <a:pt x="56484" y="1008888"/>
                    </a:cubicBezTo>
                    <a:lnTo>
                      <a:pt x="308896" y="1008888"/>
                    </a:lnTo>
                    <a:cubicBezTo>
                      <a:pt x="236506" y="836486"/>
                      <a:pt x="352711" y="640271"/>
                      <a:pt x="541306" y="628841"/>
                    </a:cubicBezTo>
                    <a:cubicBezTo>
                      <a:pt x="747999" y="616458"/>
                      <a:pt x="888969" y="817436"/>
                      <a:pt x="813721" y="1008888"/>
                    </a:cubicBezTo>
                    <a:lnTo>
                      <a:pt x="1016604" y="1008888"/>
                    </a:lnTo>
                    <a:lnTo>
                      <a:pt x="1016604" y="691706"/>
                    </a:lnTo>
                    <a:close/>
                    <a:moveTo>
                      <a:pt x="2026254" y="1009841"/>
                    </a:moveTo>
                    <a:cubicBezTo>
                      <a:pt x="2003394" y="528828"/>
                      <a:pt x="1602391" y="132588"/>
                      <a:pt x="1121379" y="106871"/>
                    </a:cubicBezTo>
                    <a:lnTo>
                      <a:pt x="1121379" y="309753"/>
                    </a:lnTo>
                    <a:cubicBezTo>
                      <a:pt x="1260444" y="244031"/>
                      <a:pt x="1431894" y="317373"/>
                      <a:pt x="1485234" y="460248"/>
                    </a:cubicBezTo>
                    <a:cubicBezTo>
                      <a:pt x="1570959" y="691706"/>
                      <a:pt x="1347121" y="900303"/>
                      <a:pt x="1121379" y="813626"/>
                    </a:cubicBezTo>
                    <a:lnTo>
                      <a:pt x="1121379" y="1009841"/>
                    </a:lnTo>
                    <a:lnTo>
                      <a:pt x="1419511" y="1009841"/>
                    </a:lnTo>
                    <a:cubicBezTo>
                      <a:pt x="1445229" y="1009841"/>
                      <a:pt x="1475709" y="1038416"/>
                      <a:pt x="1475709" y="1065086"/>
                    </a:cubicBezTo>
                    <a:cubicBezTo>
                      <a:pt x="1475709" y="1091756"/>
                      <a:pt x="1425226" y="1135571"/>
                      <a:pt x="1412844" y="1172718"/>
                    </a:cubicBezTo>
                    <a:cubicBezTo>
                      <a:pt x="1331881" y="1415606"/>
                      <a:pt x="1729074" y="1487996"/>
                      <a:pt x="1744314" y="1234631"/>
                    </a:cubicBezTo>
                    <a:cubicBezTo>
                      <a:pt x="1749076" y="1150811"/>
                      <a:pt x="1671924" y="1101281"/>
                      <a:pt x="1671924" y="1065086"/>
                    </a:cubicBezTo>
                    <a:cubicBezTo>
                      <a:pt x="1671924" y="1028891"/>
                      <a:pt x="1702404" y="1009841"/>
                      <a:pt x="1728121" y="1009841"/>
                    </a:cubicBezTo>
                    <a:lnTo>
                      <a:pt x="2026254" y="1009841"/>
                    </a:lnTo>
                    <a:close/>
                    <a:moveTo>
                      <a:pt x="1016604" y="1317498"/>
                    </a:moveTo>
                    <a:lnTo>
                      <a:pt x="1016604" y="1124141"/>
                    </a:lnTo>
                    <a:lnTo>
                      <a:pt x="1007079" y="1114616"/>
                    </a:lnTo>
                    <a:lnTo>
                      <a:pt x="692754" y="1114616"/>
                    </a:lnTo>
                    <a:cubicBezTo>
                      <a:pt x="679419" y="1114616"/>
                      <a:pt x="657511" y="1079373"/>
                      <a:pt x="657511" y="1066038"/>
                    </a:cubicBezTo>
                    <a:cubicBezTo>
                      <a:pt x="657511" y="1036511"/>
                      <a:pt x="715614" y="993648"/>
                      <a:pt x="726091" y="945071"/>
                    </a:cubicBezTo>
                    <a:cubicBezTo>
                      <a:pt x="783241" y="667893"/>
                      <a:pt x="336519" y="665036"/>
                      <a:pt x="397479" y="951738"/>
                    </a:cubicBezTo>
                    <a:cubicBezTo>
                      <a:pt x="408909" y="1006983"/>
                      <a:pt x="483204" y="1033653"/>
                      <a:pt x="455581" y="1093661"/>
                    </a:cubicBezTo>
                    <a:cubicBezTo>
                      <a:pt x="427959" y="1153668"/>
                      <a:pt x="436531" y="1114616"/>
                      <a:pt x="430816" y="1114616"/>
                    </a:cubicBezTo>
                    <a:lnTo>
                      <a:pt x="116491" y="1114616"/>
                    </a:lnTo>
                    <a:cubicBezTo>
                      <a:pt x="104109" y="1126998"/>
                      <a:pt x="111729" y="1163193"/>
                      <a:pt x="113634" y="1182243"/>
                    </a:cubicBezTo>
                    <a:cubicBezTo>
                      <a:pt x="140304" y="1431798"/>
                      <a:pt x="289846" y="1679448"/>
                      <a:pt x="487014" y="1830896"/>
                    </a:cubicBezTo>
                    <a:cubicBezTo>
                      <a:pt x="564166" y="1889951"/>
                      <a:pt x="703231" y="1954721"/>
                      <a:pt x="703231" y="2073783"/>
                    </a:cubicBezTo>
                    <a:lnTo>
                      <a:pt x="703231" y="2201418"/>
                    </a:lnTo>
                    <a:lnTo>
                      <a:pt x="1017556" y="2201418"/>
                    </a:lnTo>
                    <a:lnTo>
                      <a:pt x="1017556" y="1821371"/>
                    </a:lnTo>
                    <a:cubicBezTo>
                      <a:pt x="805149" y="1910906"/>
                      <a:pt x="583216" y="1728026"/>
                      <a:pt x="640366" y="1500378"/>
                    </a:cubicBezTo>
                    <a:cubicBezTo>
                      <a:pt x="697516" y="1272731"/>
                      <a:pt x="862299" y="1257491"/>
                      <a:pt x="1017556" y="1317498"/>
                    </a:cubicBezTo>
                    <a:close/>
                    <a:moveTo>
                      <a:pt x="1317594" y="1114616"/>
                    </a:moveTo>
                    <a:lnTo>
                      <a:pt x="1120426" y="1114616"/>
                    </a:lnTo>
                    <a:lnTo>
                      <a:pt x="1120426" y="1425131"/>
                    </a:lnTo>
                    <a:cubicBezTo>
                      <a:pt x="1120426" y="1445133"/>
                      <a:pt x="1088041" y="1474661"/>
                      <a:pt x="1065181" y="1473708"/>
                    </a:cubicBezTo>
                    <a:cubicBezTo>
                      <a:pt x="1032796" y="1472756"/>
                      <a:pt x="1023271" y="1446086"/>
                      <a:pt x="1001364" y="1431798"/>
                    </a:cubicBezTo>
                    <a:cubicBezTo>
                      <a:pt x="839439" y="1323213"/>
                      <a:pt x="650844" y="1521333"/>
                      <a:pt x="769906" y="1676591"/>
                    </a:cubicBezTo>
                    <a:cubicBezTo>
                      <a:pt x="830866" y="1755648"/>
                      <a:pt x="927069" y="1755648"/>
                      <a:pt x="1007079" y="1705166"/>
                    </a:cubicBezTo>
                    <a:cubicBezTo>
                      <a:pt x="1035654" y="1687068"/>
                      <a:pt x="1052799" y="1649921"/>
                      <a:pt x="1096614" y="1678496"/>
                    </a:cubicBezTo>
                    <a:cubicBezTo>
                      <a:pt x="1140429" y="1707071"/>
                      <a:pt x="1120426" y="1710881"/>
                      <a:pt x="1120426" y="1713738"/>
                    </a:cubicBezTo>
                    <a:lnTo>
                      <a:pt x="1120426" y="2201418"/>
                    </a:lnTo>
                    <a:lnTo>
                      <a:pt x="1429036" y="2201418"/>
                    </a:lnTo>
                    <a:lnTo>
                      <a:pt x="1429036" y="2099501"/>
                    </a:lnTo>
                    <a:cubicBezTo>
                      <a:pt x="1429036" y="1930908"/>
                      <a:pt x="1610964" y="1870901"/>
                      <a:pt x="1714786" y="1775651"/>
                    </a:cubicBezTo>
                    <a:cubicBezTo>
                      <a:pt x="1896714" y="1609916"/>
                      <a:pt x="2013871" y="1361313"/>
                      <a:pt x="2026254" y="1114616"/>
                    </a:cubicBezTo>
                    <a:lnTo>
                      <a:pt x="1829086" y="1114616"/>
                    </a:lnTo>
                    <a:cubicBezTo>
                      <a:pt x="1850041" y="1196531"/>
                      <a:pt x="1859566" y="1261301"/>
                      <a:pt x="1823371" y="1341311"/>
                    </a:cubicBezTo>
                    <a:cubicBezTo>
                      <a:pt x="1731931" y="1545146"/>
                      <a:pt x="1436656" y="1555623"/>
                      <a:pt x="1331881" y="1358456"/>
                    </a:cubicBezTo>
                    <a:cubicBezTo>
                      <a:pt x="1227106" y="1161288"/>
                      <a:pt x="1293781" y="1203198"/>
                      <a:pt x="1317594" y="1114616"/>
                    </a:cubicBezTo>
                    <a:close/>
                    <a:moveTo>
                      <a:pt x="1429036" y="2306193"/>
                    </a:moveTo>
                    <a:lnTo>
                      <a:pt x="701326" y="2306193"/>
                    </a:lnTo>
                    <a:cubicBezTo>
                      <a:pt x="696564" y="2371916"/>
                      <a:pt x="704184" y="2436686"/>
                      <a:pt x="783241" y="2444306"/>
                    </a:cubicBezTo>
                    <a:cubicBezTo>
                      <a:pt x="966121" y="2461451"/>
                      <a:pt x="1179481" y="2431923"/>
                      <a:pt x="1365219" y="2442401"/>
                    </a:cubicBezTo>
                    <a:cubicBezTo>
                      <a:pt x="1432846" y="2424303"/>
                      <a:pt x="1433799" y="2367153"/>
                      <a:pt x="1429036" y="2306193"/>
                    </a:cubicBezTo>
                    <a:close/>
                    <a:moveTo>
                      <a:pt x="1291876" y="2548128"/>
                    </a:moveTo>
                    <a:lnTo>
                      <a:pt x="839439" y="2548128"/>
                    </a:lnTo>
                    <a:cubicBezTo>
                      <a:pt x="844201" y="2640521"/>
                      <a:pt x="901351" y="2698623"/>
                      <a:pt x="992791" y="2705291"/>
                    </a:cubicBezTo>
                    <a:cubicBezTo>
                      <a:pt x="1123284" y="2714816"/>
                      <a:pt x="1287114" y="2718626"/>
                      <a:pt x="1291876" y="2548128"/>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150" name="Google Shape;1094;p3"/>
              <p:cNvSpPr/>
              <p:nvPr/>
            </p:nvSpPr>
            <p:spPr>
              <a:xfrm>
                <a:off x="2351203" y="3823006"/>
                <a:ext cx="1507330" cy="1125475"/>
              </a:xfrm>
              <a:custGeom>
                <a:avLst/>
                <a:gdLst/>
                <a:ahLst/>
                <a:cxnLst/>
                <a:rect l="l" t="t" r="r" b="b"/>
                <a:pathLst>
                  <a:path w="1507330" h="1125475" extrusionOk="0">
                    <a:moveTo>
                      <a:pt x="1122246" y="307827"/>
                    </a:moveTo>
                    <a:cubicBezTo>
                      <a:pt x="1338464" y="218292"/>
                      <a:pt x="1561349" y="409745"/>
                      <a:pt x="1495626" y="638345"/>
                    </a:cubicBezTo>
                    <a:cubicBezTo>
                      <a:pt x="1449906" y="796460"/>
                      <a:pt x="1273694" y="870755"/>
                      <a:pt x="1122246" y="811700"/>
                    </a:cubicBezTo>
                    <a:lnTo>
                      <a:pt x="1122246" y="1076495"/>
                    </a:lnTo>
                    <a:cubicBezTo>
                      <a:pt x="1122246" y="1098402"/>
                      <a:pt x="1080336" y="1116500"/>
                      <a:pt x="1060334" y="1119357"/>
                    </a:cubicBezTo>
                    <a:cubicBezTo>
                      <a:pt x="983181" y="1127930"/>
                      <a:pt x="810779" y="1126977"/>
                      <a:pt x="731721" y="1119357"/>
                    </a:cubicBezTo>
                    <a:cubicBezTo>
                      <a:pt x="652664" y="1111737"/>
                      <a:pt x="653616" y="1101260"/>
                      <a:pt x="663141" y="1050777"/>
                    </a:cubicBezTo>
                    <a:cubicBezTo>
                      <a:pt x="672666" y="1000295"/>
                      <a:pt x="712671" y="990770"/>
                      <a:pt x="724101" y="954575"/>
                    </a:cubicBezTo>
                    <a:cubicBezTo>
                      <a:pt x="801254" y="710735"/>
                      <a:pt x="409776" y="647870"/>
                      <a:pt x="393584" y="886947"/>
                    </a:cubicBezTo>
                    <a:cubicBezTo>
                      <a:pt x="387869" y="968862"/>
                      <a:pt x="416444" y="976482"/>
                      <a:pt x="452639" y="1030775"/>
                    </a:cubicBezTo>
                    <a:cubicBezTo>
                      <a:pt x="488834" y="1085067"/>
                      <a:pt x="448829" y="1114595"/>
                      <a:pt x="397394" y="1119357"/>
                    </a:cubicBezTo>
                    <a:cubicBezTo>
                      <a:pt x="323099" y="1126025"/>
                      <a:pt x="127836" y="1128882"/>
                      <a:pt x="56399" y="1119357"/>
                    </a:cubicBezTo>
                    <a:cubicBezTo>
                      <a:pt x="-15039" y="1109832"/>
                      <a:pt x="2106" y="1093640"/>
                      <a:pt x="1154" y="1057445"/>
                    </a:cubicBezTo>
                    <a:cubicBezTo>
                      <a:pt x="-12181" y="512615"/>
                      <a:pt x="471689" y="19220"/>
                      <a:pt x="1012709" y="170"/>
                    </a:cubicBezTo>
                    <a:cubicBezTo>
                      <a:pt x="1039379" y="170"/>
                      <a:pt x="1121294" y="-4593"/>
                      <a:pt x="1121294" y="36365"/>
                    </a:cubicBezTo>
                    <a:lnTo>
                      <a:pt x="1121294" y="307827"/>
                    </a:lnTo>
                    <a:close/>
                    <a:moveTo>
                      <a:pt x="1017471" y="104945"/>
                    </a:moveTo>
                    <a:cubicBezTo>
                      <a:pt x="536459" y="130662"/>
                      <a:pt x="126884" y="530712"/>
                      <a:pt x="112596" y="1014582"/>
                    </a:cubicBezTo>
                    <a:lnTo>
                      <a:pt x="309764" y="1014582"/>
                    </a:lnTo>
                    <a:cubicBezTo>
                      <a:pt x="263091" y="885042"/>
                      <a:pt x="299286" y="742167"/>
                      <a:pt x="419301" y="668825"/>
                    </a:cubicBezTo>
                    <a:cubicBezTo>
                      <a:pt x="645996" y="529760"/>
                      <a:pt x="914601" y="759312"/>
                      <a:pt x="817446" y="1001247"/>
                    </a:cubicBezTo>
                    <a:lnTo>
                      <a:pt x="824114" y="1014582"/>
                    </a:lnTo>
                    <a:lnTo>
                      <a:pt x="1017471" y="1014582"/>
                    </a:lnTo>
                    <a:lnTo>
                      <a:pt x="1017471" y="697400"/>
                    </a:lnTo>
                    <a:cubicBezTo>
                      <a:pt x="1017471" y="691685"/>
                      <a:pt x="1037474" y="669777"/>
                      <a:pt x="1044141" y="665015"/>
                    </a:cubicBezTo>
                    <a:cubicBezTo>
                      <a:pt x="1090814" y="633582"/>
                      <a:pt x="1119389" y="690732"/>
                      <a:pt x="1155584" y="709782"/>
                    </a:cubicBezTo>
                    <a:cubicBezTo>
                      <a:pt x="1227021" y="746930"/>
                      <a:pt x="1315604" y="725975"/>
                      <a:pt x="1364181" y="664062"/>
                    </a:cubicBezTo>
                    <a:cubicBezTo>
                      <a:pt x="1481339" y="517377"/>
                      <a:pt x="1312746" y="321162"/>
                      <a:pt x="1146059" y="413555"/>
                    </a:cubicBezTo>
                    <a:cubicBezTo>
                      <a:pt x="1110816" y="433557"/>
                      <a:pt x="1087956" y="477372"/>
                      <a:pt x="1040331" y="450702"/>
                    </a:cubicBezTo>
                    <a:cubicBezTo>
                      <a:pt x="992706" y="424032"/>
                      <a:pt x="1016519" y="426890"/>
                      <a:pt x="1016519" y="422127"/>
                    </a:cubicBezTo>
                    <a:lnTo>
                      <a:pt x="1016519" y="104945"/>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151" name="Google Shape;1095;p3"/>
              <p:cNvSpPr/>
              <p:nvPr/>
            </p:nvSpPr>
            <p:spPr>
              <a:xfrm>
                <a:off x="4527925" y="4030348"/>
                <a:ext cx="236385" cy="331011"/>
              </a:xfrm>
              <a:custGeom>
                <a:avLst/>
                <a:gdLst/>
                <a:ahLst/>
                <a:cxnLst/>
                <a:rect l="l" t="t" r="r" b="b"/>
                <a:pathLst>
                  <a:path w="236385" h="331011" extrusionOk="0">
                    <a:moveTo>
                      <a:pt x="90429" y="314798"/>
                    </a:moveTo>
                    <a:cubicBezTo>
                      <a:pt x="50424" y="353850"/>
                      <a:pt x="-11488" y="316703"/>
                      <a:pt x="1847" y="263363"/>
                    </a:cubicBezTo>
                    <a:lnTo>
                      <a:pt x="144722" y="14760"/>
                    </a:lnTo>
                    <a:cubicBezTo>
                      <a:pt x="183774" y="-20482"/>
                      <a:pt x="245687" y="11903"/>
                      <a:pt x="235209" y="64290"/>
                    </a:cubicBezTo>
                    <a:lnTo>
                      <a:pt x="89477" y="315750"/>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152" name="Google Shape;1096;p3"/>
              <p:cNvSpPr/>
              <p:nvPr/>
            </p:nvSpPr>
            <p:spPr>
              <a:xfrm>
                <a:off x="4994302" y="4589747"/>
                <a:ext cx="331326" cy="236452"/>
              </a:xfrm>
              <a:custGeom>
                <a:avLst/>
                <a:gdLst/>
                <a:ahLst/>
                <a:cxnLst/>
                <a:rect l="l" t="t" r="r" b="b"/>
                <a:pathLst>
                  <a:path w="331326" h="236452" extrusionOk="0">
                    <a:moveTo>
                      <a:pt x="267942" y="1144"/>
                    </a:moveTo>
                    <a:cubicBezTo>
                      <a:pt x="323187" y="-9334"/>
                      <a:pt x="357477" y="54484"/>
                      <a:pt x="306042" y="98299"/>
                    </a:cubicBezTo>
                    <a:cubicBezTo>
                      <a:pt x="254607" y="142114"/>
                      <a:pt x="138402" y="184976"/>
                      <a:pt x="73632" y="232601"/>
                    </a:cubicBezTo>
                    <a:cubicBezTo>
                      <a:pt x="17434" y="253556"/>
                      <a:pt x="-25428" y="184024"/>
                      <a:pt x="17434" y="144019"/>
                    </a:cubicBezTo>
                    <a:lnTo>
                      <a:pt x="268894" y="1144"/>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153" name="Google Shape;1097;p3"/>
              <p:cNvSpPr/>
              <p:nvPr/>
            </p:nvSpPr>
            <p:spPr>
              <a:xfrm>
                <a:off x="2560565" y="5992389"/>
                <a:ext cx="332366" cy="235196"/>
              </a:xfrm>
              <a:custGeom>
                <a:avLst/>
                <a:gdLst/>
                <a:ahLst/>
                <a:cxnLst/>
                <a:rect l="l" t="t" r="r" b="b"/>
                <a:pathLst>
                  <a:path w="332366" h="235196" extrusionOk="0">
                    <a:moveTo>
                      <a:pt x="16581" y="144409"/>
                    </a:moveTo>
                    <a:lnTo>
                      <a:pt x="265184" y="2487"/>
                    </a:lnTo>
                    <a:cubicBezTo>
                      <a:pt x="322334" y="-13706"/>
                      <a:pt x="353766" y="52969"/>
                      <a:pt x="315666" y="92974"/>
                    </a:cubicBezTo>
                    <a:lnTo>
                      <a:pt x="73731" y="231086"/>
                    </a:lnTo>
                    <a:cubicBezTo>
                      <a:pt x="16581" y="252042"/>
                      <a:pt x="-24376" y="188224"/>
                      <a:pt x="16581" y="14440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154" name="Google Shape;1098;p3"/>
              <p:cNvSpPr/>
              <p:nvPr/>
            </p:nvSpPr>
            <p:spPr>
              <a:xfrm>
                <a:off x="4995437" y="5990882"/>
                <a:ext cx="330962" cy="235180"/>
              </a:xfrm>
              <a:custGeom>
                <a:avLst/>
                <a:gdLst/>
                <a:ahLst/>
                <a:cxnLst/>
                <a:rect l="l" t="t" r="r" b="b"/>
                <a:pathLst>
                  <a:path w="330962" h="235180" extrusionOk="0">
                    <a:moveTo>
                      <a:pt x="43922" y="183"/>
                    </a:moveTo>
                    <a:cubicBezTo>
                      <a:pt x="86784" y="-5531"/>
                      <a:pt x="260139" y="124008"/>
                      <a:pt x="311574" y="143058"/>
                    </a:cubicBezTo>
                    <a:cubicBezTo>
                      <a:pt x="354437" y="188779"/>
                      <a:pt x="322052" y="250691"/>
                      <a:pt x="255377" y="231641"/>
                    </a:cubicBezTo>
                    <a:cubicBezTo>
                      <a:pt x="188702" y="212591"/>
                      <a:pt x="37254" y="110674"/>
                      <a:pt x="22967" y="97339"/>
                    </a:cubicBezTo>
                    <a:cubicBezTo>
                      <a:pt x="-14181" y="64954"/>
                      <a:pt x="-5608" y="6851"/>
                      <a:pt x="43922" y="183"/>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155" name="Google Shape;1099;p3"/>
              <p:cNvSpPr/>
              <p:nvPr/>
            </p:nvSpPr>
            <p:spPr>
              <a:xfrm>
                <a:off x="3889206" y="3814469"/>
                <a:ext cx="113481" cy="375650"/>
              </a:xfrm>
              <a:custGeom>
                <a:avLst/>
                <a:gdLst/>
                <a:ahLst/>
                <a:cxnLst/>
                <a:rect l="l" t="t" r="r" b="b"/>
                <a:pathLst>
                  <a:path w="113481" h="375650" extrusionOk="0">
                    <a:moveTo>
                      <a:pt x="93830" y="360179"/>
                    </a:moveTo>
                    <a:cubicBezTo>
                      <a:pt x="67160" y="388754"/>
                      <a:pt x="15725" y="375419"/>
                      <a:pt x="4295" y="339224"/>
                    </a:cubicBezTo>
                    <a:cubicBezTo>
                      <a:pt x="13820" y="251594"/>
                      <a:pt x="-9040" y="136342"/>
                      <a:pt x="4295" y="51569"/>
                    </a:cubicBezTo>
                    <a:cubicBezTo>
                      <a:pt x="17630" y="-33203"/>
                      <a:pt x="99545" y="-818"/>
                      <a:pt x="108118" y="58237"/>
                    </a:cubicBezTo>
                    <a:cubicBezTo>
                      <a:pt x="115738" y="105862"/>
                      <a:pt x="114785" y="269692"/>
                      <a:pt x="108118" y="320174"/>
                    </a:cubicBezTo>
                    <a:cubicBezTo>
                      <a:pt x="101450" y="370657"/>
                      <a:pt x="100498" y="351607"/>
                      <a:pt x="92877" y="36017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156" name="Google Shape;1100;p3"/>
              <p:cNvSpPr/>
              <p:nvPr/>
            </p:nvSpPr>
            <p:spPr>
              <a:xfrm>
                <a:off x="2354431" y="5350582"/>
                <a:ext cx="369096" cy="114941"/>
              </a:xfrm>
              <a:custGeom>
                <a:avLst/>
                <a:gdLst/>
                <a:ahLst/>
                <a:cxnLst/>
                <a:rect l="l" t="t" r="r" b="b"/>
                <a:pathLst>
                  <a:path w="369096" h="114941" extrusionOk="0">
                    <a:moveTo>
                      <a:pt x="356066" y="94701"/>
                    </a:moveTo>
                    <a:cubicBezTo>
                      <a:pt x="349398" y="102321"/>
                      <a:pt x="332253" y="108989"/>
                      <a:pt x="321776" y="109941"/>
                    </a:cubicBezTo>
                    <a:cubicBezTo>
                      <a:pt x="271293" y="116609"/>
                      <a:pt x="88413" y="116609"/>
                      <a:pt x="39836" y="109941"/>
                    </a:cubicBezTo>
                    <a:cubicBezTo>
                      <a:pt x="-13504" y="101369"/>
                      <a:pt x="-17314" y="15644"/>
                      <a:pt x="53171" y="6119"/>
                    </a:cubicBezTo>
                    <a:cubicBezTo>
                      <a:pt x="123656" y="-3406"/>
                      <a:pt x="264626" y="-549"/>
                      <a:pt x="314156" y="6119"/>
                    </a:cubicBezTo>
                    <a:cubicBezTo>
                      <a:pt x="363686" y="12786"/>
                      <a:pt x="385593" y="60411"/>
                      <a:pt x="355113" y="95654"/>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157" name="Google Shape;1101;p3"/>
              <p:cNvSpPr/>
              <p:nvPr/>
            </p:nvSpPr>
            <p:spPr>
              <a:xfrm>
                <a:off x="5169319" y="5350986"/>
                <a:ext cx="360810" cy="113124"/>
              </a:xfrm>
              <a:custGeom>
                <a:avLst/>
                <a:gdLst/>
                <a:ahLst/>
                <a:cxnLst/>
                <a:rect l="l" t="t" r="r" b="b"/>
                <a:pathLst>
                  <a:path w="360810" h="113124" extrusionOk="0">
                    <a:moveTo>
                      <a:pt x="53873" y="5715"/>
                    </a:moveTo>
                    <a:cubicBezTo>
                      <a:pt x="106260" y="-1905"/>
                      <a:pt x="259612" y="-1905"/>
                      <a:pt x="312952" y="5715"/>
                    </a:cubicBezTo>
                    <a:cubicBezTo>
                      <a:pt x="366292" y="13335"/>
                      <a:pt x="380580" y="100012"/>
                      <a:pt x="327240" y="108585"/>
                    </a:cubicBezTo>
                    <a:cubicBezTo>
                      <a:pt x="241515" y="121920"/>
                      <a:pt x="123405" y="100965"/>
                      <a:pt x="33870" y="107632"/>
                    </a:cubicBezTo>
                    <a:cubicBezTo>
                      <a:pt x="-13755" y="97155"/>
                      <a:pt x="-14708" y="16192"/>
                      <a:pt x="53873" y="5715"/>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158" name="Google Shape;1102;p3"/>
              <p:cNvSpPr/>
              <p:nvPr/>
            </p:nvSpPr>
            <p:spPr>
              <a:xfrm>
                <a:off x="3577162" y="6657815"/>
                <a:ext cx="730456" cy="143592"/>
              </a:xfrm>
              <a:custGeom>
                <a:avLst/>
                <a:gdLst/>
                <a:ahLst/>
                <a:cxnLst/>
                <a:rect l="l" t="t" r="r" b="b"/>
                <a:pathLst>
                  <a:path w="730456" h="143592" extrusionOk="0">
                    <a:moveTo>
                      <a:pt x="728772" y="0"/>
                    </a:moveTo>
                    <a:cubicBezTo>
                      <a:pt x="733535" y="60960"/>
                      <a:pt x="732582" y="117158"/>
                      <a:pt x="664955" y="136208"/>
                    </a:cubicBezTo>
                    <a:cubicBezTo>
                      <a:pt x="478265" y="125730"/>
                      <a:pt x="265857" y="155258"/>
                      <a:pt x="82977" y="138113"/>
                    </a:cubicBezTo>
                    <a:cubicBezTo>
                      <a:pt x="4872" y="130493"/>
                      <a:pt x="-3700" y="66675"/>
                      <a:pt x="1062" y="0"/>
                    </a:cubicBezTo>
                    <a:lnTo>
                      <a:pt x="728772" y="0"/>
                    </a:ln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159" name="Google Shape;1103;p3"/>
              <p:cNvSpPr/>
              <p:nvPr/>
            </p:nvSpPr>
            <p:spPr>
              <a:xfrm>
                <a:off x="3716337" y="6899750"/>
                <a:ext cx="452437" cy="160847"/>
              </a:xfrm>
              <a:custGeom>
                <a:avLst/>
                <a:gdLst/>
                <a:ahLst/>
                <a:cxnLst/>
                <a:rect l="l" t="t" r="r" b="b"/>
                <a:pathLst>
                  <a:path w="452437" h="160847" extrusionOk="0">
                    <a:moveTo>
                      <a:pt x="452438" y="0"/>
                    </a:moveTo>
                    <a:cubicBezTo>
                      <a:pt x="448628" y="170498"/>
                      <a:pt x="284797" y="166688"/>
                      <a:pt x="153353" y="157163"/>
                    </a:cubicBezTo>
                    <a:cubicBezTo>
                      <a:pt x="21908" y="147638"/>
                      <a:pt x="4763" y="92393"/>
                      <a:pt x="0" y="0"/>
                    </a:cubicBezTo>
                    <a:lnTo>
                      <a:pt x="452438" y="0"/>
                    </a:ln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160" name="Google Shape;1104;p3"/>
              <p:cNvSpPr/>
              <p:nvPr/>
            </p:nvSpPr>
            <p:spPr>
              <a:xfrm>
                <a:off x="2464751" y="3927950"/>
                <a:ext cx="1290578" cy="909637"/>
              </a:xfrm>
              <a:custGeom>
                <a:avLst/>
                <a:gdLst/>
                <a:ahLst/>
                <a:cxnLst/>
                <a:rect l="l" t="t" r="r" b="b"/>
                <a:pathLst>
                  <a:path w="1290578" h="909637" extrusionOk="0">
                    <a:moveTo>
                      <a:pt x="903923" y="0"/>
                    </a:moveTo>
                    <a:lnTo>
                      <a:pt x="903923" y="317183"/>
                    </a:lnTo>
                    <a:cubicBezTo>
                      <a:pt x="903923" y="321945"/>
                      <a:pt x="921068" y="341947"/>
                      <a:pt x="927735" y="345758"/>
                    </a:cubicBezTo>
                    <a:cubicBezTo>
                      <a:pt x="974407" y="372428"/>
                      <a:pt x="997268" y="328613"/>
                      <a:pt x="1033463" y="308610"/>
                    </a:cubicBezTo>
                    <a:cubicBezTo>
                      <a:pt x="1200150" y="216218"/>
                      <a:pt x="1368743" y="412433"/>
                      <a:pt x="1251585" y="559118"/>
                    </a:cubicBezTo>
                    <a:cubicBezTo>
                      <a:pt x="1202055" y="621030"/>
                      <a:pt x="1114425" y="641033"/>
                      <a:pt x="1042988" y="604838"/>
                    </a:cubicBezTo>
                    <a:cubicBezTo>
                      <a:pt x="971550" y="568643"/>
                      <a:pt x="978218" y="528638"/>
                      <a:pt x="931545" y="560070"/>
                    </a:cubicBezTo>
                    <a:cubicBezTo>
                      <a:pt x="884873" y="591503"/>
                      <a:pt x="904875" y="587693"/>
                      <a:pt x="904875" y="592455"/>
                    </a:cubicBezTo>
                    <a:lnTo>
                      <a:pt x="904875" y="909638"/>
                    </a:lnTo>
                    <a:lnTo>
                      <a:pt x="711518" y="909638"/>
                    </a:lnTo>
                    <a:lnTo>
                      <a:pt x="704850" y="896303"/>
                    </a:lnTo>
                    <a:cubicBezTo>
                      <a:pt x="802005" y="654368"/>
                      <a:pt x="533400" y="424815"/>
                      <a:pt x="306705" y="563880"/>
                    </a:cubicBezTo>
                    <a:cubicBezTo>
                      <a:pt x="186690" y="637223"/>
                      <a:pt x="150495" y="780098"/>
                      <a:pt x="197168" y="909638"/>
                    </a:cubicBezTo>
                    <a:lnTo>
                      <a:pt x="0" y="909638"/>
                    </a:lnTo>
                    <a:cubicBezTo>
                      <a:pt x="14288" y="425768"/>
                      <a:pt x="424815" y="25718"/>
                      <a:pt x="904875" y="0"/>
                    </a:cubicBez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grpSp>
      <p:grpSp>
        <p:nvGrpSpPr>
          <p:cNvPr id="175" name="Grupo 174"/>
          <p:cNvGrpSpPr/>
          <p:nvPr/>
        </p:nvGrpSpPr>
        <p:grpSpPr>
          <a:xfrm>
            <a:off x="4597415" y="4558004"/>
            <a:ext cx="1786200" cy="1256991"/>
            <a:chOff x="3790487" y="5736469"/>
            <a:chExt cx="1786200" cy="1256991"/>
          </a:xfrm>
        </p:grpSpPr>
        <p:sp>
          <p:nvSpPr>
            <p:cNvPr id="176" name="Google Shape;1161;p3"/>
            <p:cNvSpPr txBox="1"/>
            <p:nvPr/>
          </p:nvSpPr>
          <p:spPr>
            <a:xfrm>
              <a:off x="3790487" y="6685660"/>
              <a:ext cx="1786200" cy="307800"/>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FF9300"/>
                  </a:solidFill>
                  <a:effectLst/>
                  <a:uLnTx/>
                  <a:uFillTx/>
                  <a:latin typeface="Calibri" panose="020F0502020204030204" pitchFamily="34" charset="0"/>
                  <a:ea typeface="Calibri"/>
                  <a:cs typeface="Calibri" panose="020F0502020204030204" pitchFamily="34" charset="0"/>
                  <a:sym typeface="Calibri"/>
                </a:rPr>
                <a:t>MANAGER</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177" name="Google Shape;1162;p3"/>
            <p:cNvGrpSpPr/>
            <p:nvPr/>
          </p:nvGrpSpPr>
          <p:grpSpPr>
            <a:xfrm>
              <a:off x="4226903" y="5736469"/>
              <a:ext cx="914400" cy="914400"/>
              <a:chOff x="5996178" y="3385457"/>
              <a:chExt cx="914400" cy="914400"/>
            </a:xfrm>
          </p:grpSpPr>
          <p:sp>
            <p:nvSpPr>
              <p:cNvPr id="178" name="Google Shape;1163;p3"/>
              <p:cNvSpPr/>
              <p:nvPr/>
            </p:nvSpPr>
            <p:spPr>
              <a:xfrm>
                <a:off x="5996178" y="3385457"/>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grpSp>
            <p:nvGrpSpPr>
              <p:cNvPr id="179" name="Google Shape;1164;p3"/>
              <p:cNvGrpSpPr/>
              <p:nvPr/>
            </p:nvGrpSpPr>
            <p:grpSpPr>
              <a:xfrm>
                <a:off x="6209338" y="3544267"/>
                <a:ext cx="513919" cy="583217"/>
                <a:chOff x="8823055" y="3850915"/>
                <a:chExt cx="751563" cy="867883"/>
              </a:xfrm>
            </p:grpSpPr>
            <p:sp>
              <p:nvSpPr>
                <p:cNvPr id="180" name="Google Shape;1165;p3"/>
                <p:cNvSpPr/>
                <p:nvPr/>
              </p:nvSpPr>
              <p:spPr>
                <a:xfrm>
                  <a:off x="9039852" y="3869676"/>
                  <a:ext cx="346875" cy="361328"/>
                </a:xfrm>
                <a:custGeom>
                  <a:avLst/>
                  <a:gdLst/>
                  <a:ahLst/>
                  <a:cxnLst/>
                  <a:rect l="l" t="t" r="r" b="b"/>
                  <a:pathLst>
                    <a:path w="346875" h="361328" extrusionOk="0">
                      <a:moveTo>
                        <a:pt x="0" y="173437"/>
                      </a:moveTo>
                      <a:cubicBezTo>
                        <a:pt x="0" y="77685"/>
                        <a:pt x="77685" y="0"/>
                        <a:pt x="173438" y="0"/>
                      </a:cubicBezTo>
                      <a:cubicBezTo>
                        <a:pt x="269190" y="0"/>
                        <a:pt x="346875" y="77685"/>
                        <a:pt x="346875" y="173437"/>
                      </a:cubicBezTo>
                      <a:cubicBezTo>
                        <a:pt x="346875" y="242993"/>
                        <a:pt x="304419" y="306226"/>
                        <a:pt x="240283" y="333325"/>
                      </a:cubicBezTo>
                      <a:cubicBezTo>
                        <a:pt x="234864" y="335132"/>
                        <a:pt x="231250" y="340552"/>
                        <a:pt x="231250" y="346875"/>
                      </a:cubicBezTo>
                      <a:lnTo>
                        <a:pt x="231250" y="361329"/>
                      </a:lnTo>
                      <a:lnTo>
                        <a:pt x="115625" y="361329"/>
                      </a:lnTo>
                      <a:lnTo>
                        <a:pt x="115625" y="346875"/>
                      </a:lnTo>
                      <a:cubicBezTo>
                        <a:pt x="115625" y="341455"/>
                        <a:pt x="112012" y="336035"/>
                        <a:pt x="106592" y="333325"/>
                      </a:cubicBezTo>
                      <a:cubicBezTo>
                        <a:pt x="42456" y="307129"/>
                        <a:pt x="0" y="243897"/>
                        <a:pt x="0" y="173437"/>
                      </a:cubicBez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nvGrpSpPr>
                <p:cNvPr id="181" name="Google Shape;1166;p3"/>
                <p:cNvGrpSpPr/>
                <p:nvPr/>
              </p:nvGrpSpPr>
              <p:grpSpPr>
                <a:xfrm>
                  <a:off x="8823055" y="3850915"/>
                  <a:ext cx="751563" cy="867883"/>
                  <a:chOff x="8823055" y="3850915"/>
                  <a:chExt cx="751563" cy="867883"/>
                </a:xfrm>
              </p:grpSpPr>
              <p:sp>
                <p:nvSpPr>
                  <p:cNvPr id="182" name="Google Shape;1167;p3"/>
                  <p:cNvSpPr/>
                  <p:nvPr/>
                </p:nvSpPr>
                <p:spPr>
                  <a:xfrm>
                    <a:off x="9444540" y="4039501"/>
                    <a:ext cx="72265" cy="28906"/>
                  </a:xfrm>
                  <a:custGeom>
                    <a:avLst/>
                    <a:gdLst/>
                    <a:ahLst/>
                    <a:cxnLst/>
                    <a:rect l="l" t="t" r="r" b="b"/>
                    <a:pathLst>
                      <a:path w="72265" h="28906" extrusionOk="0">
                        <a:moveTo>
                          <a:pt x="57813" y="28906"/>
                        </a:moveTo>
                        <a:lnTo>
                          <a:pt x="14453" y="28906"/>
                        </a:lnTo>
                        <a:cubicBezTo>
                          <a:pt x="6323" y="28906"/>
                          <a:pt x="0" y="22583"/>
                          <a:pt x="0" y="14453"/>
                        </a:cubicBezTo>
                        <a:cubicBezTo>
                          <a:pt x="0" y="6323"/>
                          <a:pt x="6323" y="0"/>
                          <a:pt x="14453" y="0"/>
                        </a:cubicBezTo>
                        <a:lnTo>
                          <a:pt x="57813" y="0"/>
                        </a:lnTo>
                        <a:cubicBezTo>
                          <a:pt x="65942" y="0"/>
                          <a:pt x="72266" y="6323"/>
                          <a:pt x="72266" y="14453"/>
                        </a:cubicBezTo>
                        <a:cubicBezTo>
                          <a:pt x="72266" y="22583"/>
                          <a:pt x="65942" y="28906"/>
                          <a:pt x="57813" y="2890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83" name="Google Shape;1168;p3"/>
                  <p:cNvSpPr/>
                  <p:nvPr/>
                </p:nvSpPr>
                <p:spPr>
                  <a:xfrm>
                    <a:off x="9413827" y="3902196"/>
                    <a:ext cx="66846" cy="50585"/>
                  </a:xfrm>
                  <a:custGeom>
                    <a:avLst/>
                    <a:gdLst/>
                    <a:ahLst/>
                    <a:cxnLst/>
                    <a:rect l="l" t="t" r="r" b="b"/>
                    <a:pathLst>
                      <a:path w="66846" h="50585" extrusionOk="0">
                        <a:moveTo>
                          <a:pt x="14453" y="50586"/>
                        </a:moveTo>
                        <a:cubicBezTo>
                          <a:pt x="6323" y="50586"/>
                          <a:pt x="0" y="44263"/>
                          <a:pt x="0" y="36133"/>
                        </a:cubicBezTo>
                        <a:cubicBezTo>
                          <a:pt x="0" y="30713"/>
                          <a:pt x="2710" y="26197"/>
                          <a:pt x="7227" y="23486"/>
                        </a:cubicBezTo>
                        <a:lnTo>
                          <a:pt x="45166" y="1807"/>
                        </a:lnTo>
                        <a:cubicBezTo>
                          <a:pt x="52393" y="-1807"/>
                          <a:pt x="60523" y="0"/>
                          <a:pt x="65039" y="7226"/>
                        </a:cubicBezTo>
                        <a:cubicBezTo>
                          <a:pt x="68653" y="14453"/>
                          <a:pt x="66846" y="22583"/>
                          <a:pt x="59620" y="27100"/>
                        </a:cubicBezTo>
                        <a:lnTo>
                          <a:pt x="21680" y="48780"/>
                        </a:lnTo>
                        <a:cubicBezTo>
                          <a:pt x="19873" y="49683"/>
                          <a:pt x="17163" y="50586"/>
                          <a:pt x="14453" y="5058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84" name="Google Shape;1169;p3"/>
                  <p:cNvSpPr/>
                  <p:nvPr/>
                </p:nvSpPr>
                <p:spPr>
                  <a:xfrm>
                    <a:off x="8880867" y="4039501"/>
                    <a:ext cx="72265" cy="28906"/>
                  </a:xfrm>
                  <a:custGeom>
                    <a:avLst/>
                    <a:gdLst/>
                    <a:ahLst/>
                    <a:cxnLst/>
                    <a:rect l="l" t="t" r="r" b="b"/>
                    <a:pathLst>
                      <a:path w="72265" h="28906" extrusionOk="0">
                        <a:moveTo>
                          <a:pt x="57813" y="28906"/>
                        </a:moveTo>
                        <a:lnTo>
                          <a:pt x="14453" y="28906"/>
                        </a:lnTo>
                        <a:cubicBezTo>
                          <a:pt x="6323" y="28906"/>
                          <a:pt x="0" y="22583"/>
                          <a:pt x="0" y="14453"/>
                        </a:cubicBezTo>
                        <a:cubicBezTo>
                          <a:pt x="0" y="6323"/>
                          <a:pt x="6323" y="0"/>
                          <a:pt x="14453" y="0"/>
                        </a:cubicBezTo>
                        <a:lnTo>
                          <a:pt x="57813" y="0"/>
                        </a:lnTo>
                        <a:cubicBezTo>
                          <a:pt x="65943" y="0"/>
                          <a:pt x="72266" y="6323"/>
                          <a:pt x="72266" y="14453"/>
                        </a:cubicBezTo>
                        <a:cubicBezTo>
                          <a:pt x="72266" y="22583"/>
                          <a:pt x="65943" y="28906"/>
                          <a:pt x="57813" y="2890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85" name="Google Shape;1170;p3"/>
                  <p:cNvSpPr/>
                  <p:nvPr/>
                </p:nvSpPr>
                <p:spPr>
                  <a:xfrm>
                    <a:off x="8917904" y="3902196"/>
                    <a:ext cx="66845" cy="50585"/>
                  </a:xfrm>
                  <a:custGeom>
                    <a:avLst/>
                    <a:gdLst/>
                    <a:ahLst/>
                    <a:cxnLst/>
                    <a:rect l="l" t="t" r="r" b="b"/>
                    <a:pathLst>
                      <a:path w="66845" h="50585" extrusionOk="0">
                        <a:moveTo>
                          <a:pt x="52393" y="50586"/>
                        </a:moveTo>
                        <a:cubicBezTo>
                          <a:pt x="49683" y="50586"/>
                          <a:pt x="46973" y="49683"/>
                          <a:pt x="45166" y="48780"/>
                        </a:cubicBezTo>
                        <a:lnTo>
                          <a:pt x="7226" y="27100"/>
                        </a:lnTo>
                        <a:cubicBezTo>
                          <a:pt x="0" y="23486"/>
                          <a:pt x="-1807" y="14453"/>
                          <a:pt x="1807" y="7226"/>
                        </a:cubicBezTo>
                        <a:cubicBezTo>
                          <a:pt x="5420" y="0"/>
                          <a:pt x="14453" y="-1807"/>
                          <a:pt x="21679" y="1807"/>
                        </a:cubicBezTo>
                        <a:lnTo>
                          <a:pt x="59619" y="23486"/>
                        </a:lnTo>
                        <a:cubicBezTo>
                          <a:pt x="66845" y="27100"/>
                          <a:pt x="68652" y="36133"/>
                          <a:pt x="65039" y="43359"/>
                        </a:cubicBezTo>
                        <a:cubicBezTo>
                          <a:pt x="62329" y="47876"/>
                          <a:pt x="56909" y="50586"/>
                          <a:pt x="52393" y="5058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86" name="Google Shape;1171;p3"/>
                  <p:cNvSpPr/>
                  <p:nvPr/>
                </p:nvSpPr>
                <p:spPr>
                  <a:xfrm>
                    <a:off x="8917904" y="4155126"/>
                    <a:ext cx="66845" cy="50585"/>
                  </a:xfrm>
                  <a:custGeom>
                    <a:avLst/>
                    <a:gdLst/>
                    <a:ahLst/>
                    <a:cxnLst/>
                    <a:rect l="l" t="t" r="r" b="b"/>
                    <a:pathLst>
                      <a:path w="66845" h="50585" extrusionOk="0">
                        <a:moveTo>
                          <a:pt x="14453" y="50586"/>
                        </a:moveTo>
                        <a:cubicBezTo>
                          <a:pt x="6323" y="50586"/>
                          <a:pt x="0" y="44263"/>
                          <a:pt x="0" y="36133"/>
                        </a:cubicBezTo>
                        <a:cubicBezTo>
                          <a:pt x="0" y="30713"/>
                          <a:pt x="2710" y="26197"/>
                          <a:pt x="7226" y="23486"/>
                        </a:cubicBezTo>
                        <a:lnTo>
                          <a:pt x="45166" y="1807"/>
                        </a:lnTo>
                        <a:cubicBezTo>
                          <a:pt x="52393" y="-1807"/>
                          <a:pt x="60523" y="0"/>
                          <a:pt x="65039" y="7226"/>
                        </a:cubicBezTo>
                        <a:cubicBezTo>
                          <a:pt x="68652" y="14453"/>
                          <a:pt x="66845" y="22583"/>
                          <a:pt x="59619" y="27100"/>
                        </a:cubicBezTo>
                        <a:lnTo>
                          <a:pt x="21679" y="48780"/>
                        </a:lnTo>
                        <a:cubicBezTo>
                          <a:pt x="19873" y="49683"/>
                          <a:pt x="17163" y="50586"/>
                          <a:pt x="14453" y="5058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87" name="Google Shape;1172;p3"/>
                  <p:cNvSpPr/>
                  <p:nvPr/>
                </p:nvSpPr>
                <p:spPr>
                  <a:xfrm>
                    <a:off x="9213290" y="3952782"/>
                    <a:ext cx="130155" cy="202344"/>
                  </a:xfrm>
                  <a:custGeom>
                    <a:avLst/>
                    <a:gdLst/>
                    <a:ahLst/>
                    <a:cxnLst/>
                    <a:rect l="l" t="t" r="r" b="b"/>
                    <a:pathLst>
                      <a:path w="130155" h="202344" extrusionOk="0">
                        <a:moveTo>
                          <a:pt x="43359" y="202344"/>
                        </a:moveTo>
                        <a:cubicBezTo>
                          <a:pt x="18970" y="202344"/>
                          <a:pt x="0" y="183375"/>
                          <a:pt x="0" y="158985"/>
                        </a:cubicBezTo>
                        <a:lnTo>
                          <a:pt x="0" y="43360"/>
                        </a:lnTo>
                        <a:cubicBezTo>
                          <a:pt x="0" y="18970"/>
                          <a:pt x="18970" y="0"/>
                          <a:pt x="43359" y="0"/>
                        </a:cubicBezTo>
                        <a:cubicBezTo>
                          <a:pt x="67749" y="0"/>
                          <a:pt x="86719" y="18970"/>
                          <a:pt x="86719" y="43360"/>
                        </a:cubicBezTo>
                        <a:cubicBezTo>
                          <a:pt x="86719" y="44263"/>
                          <a:pt x="86719" y="44263"/>
                          <a:pt x="86719" y="45166"/>
                        </a:cubicBezTo>
                        <a:cubicBezTo>
                          <a:pt x="117432" y="53296"/>
                          <a:pt x="136401" y="84912"/>
                          <a:pt x="128271" y="115626"/>
                        </a:cubicBezTo>
                        <a:cubicBezTo>
                          <a:pt x="122852" y="136402"/>
                          <a:pt x="107495" y="151758"/>
                          <a:pt x="86719" y="157178"/>
                        </a:cubicBezTo>
                        <a:cubicBezTo>
                          <a:pt x="86719" y="158081"/>
                          <a:pt x="86719" y="158081"/>
                          <a:pt x="86719" y="158985"/>
                        </a:cubicBezTo>
                        <a:cubicBezTo>
                          <a:pt x="86719" y="183375"/>
                          <a:pt x="67749" y="202344"/>
                          <a:pt x="43359" y="202344"/>
                        </a:cubicBezTo>
                        <a:close/>
                        <a:moveTo>
                          <a:pt x="43359" y="28906"/>
                        </a:moveTo>
                        <a:cubicBezTo>
                          <a:pt x="35229" y="28906"/>
                          <a:pt x="28906" y="35230"/>
                          <a:pt x="28906" y="43360"/>
                        </a:cubicBezTo>
                        <a:lnTo>
                          <a:pt x="28906" y="158985"/>
                        </a:lnTo>
                        <a:cubicBezTo>
                          <a:pt x="28906" y="167114"/>
                          <a:pt x="35229" y="173438"/>
                          <a:pt x="43359" y="173438"/>
                        </a:cubicBezTo>
                        <a:cubicBezTo>
                          <a:pt x="51489" y="173438"/>
                          <a:pt x="57812" y="167114"/>
                          <a:pt x="57812" y="158985"/>
                        </a:cubicBezTo>
                        <a:cubicBezTo>
                          <a:pt x="57812" y="156275"/>
                          <a:pt x="56909" y="153565"/>
                          <a:pt x="56005" y="151758"/>
                        </a:cubicBezTo>
                        <a:cubicBezTo>
                          <a:pt x="51489" y="144531"/>
                          <a:pt x="54199" y="136402"/>
                          <a:pt x="60522" y="131885"/>
                        </a:cubicBezTo>
                        <a:cubicBezTo>
                          <a:pt x="64136" y="130079"/>
                          <a:pt x="67749" y="129175"/>
                          <a:pt x="71362" y="130079"/>
                        </a:cubicBezTo>
                        <a:cubicBezTo>
                          <a:pt x="87622" y="130079"/>
                          <a:pt x="101172" y="117432"/>
                          <a:pt x="101172" y="101172"/>
                        </a:cubicBezTo>
                        <a:cubicBezTo>
                          <a:pt x="101172" y="101172"/>
                          <a:pt x="101172" y="101172"/>
                          <a:pt x="101172" y="101172"/>
                        </a:cubicBezTo>
                        <a:cubicBezTo>
                          <a:pt x="101172" y="84912"/>
                          <a:pt x="88525" y="72266"/>
                          <a:pt x="72266" y="72266"/>
                        </a:cubicBezTo>
                        <a:cubicBezTo>
                          <a:pt x="66845" y="73169"/>
                          <a:pt x="60522" y="71363"/>
                          <a:pt x="56909" y="66846"/>
                        </a:cubicBezTo>
                        <a:cubicBezTo>
                          <a:pt x="53296" y="62329"/>
                          <a:pt x="53296" y="56006"/>
                          <a:pt x="56005" y="50586"/>
                        </a:cubicBezTo>
                        <a:cubicBezTo>
                          <a:pt x="56909" y="48780"/>
                          <a:pt x="57812" y="46070"/>
                          <a:pt x="57812" y="43360"/>
                        </a:cubicBezTo>
                        <a:cubicBezTo>
                          <a:pt x="57812" y="35230"/>
                          <a:pt x="51489" y="28906"/>
                          <a:pt x="43359" y="2890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88" name="Google Shape;1173;p3"/>
                  <p:cNvSpPr/>
                  <p:nvPr/>
                </p:nvSpPr>
                <p:spPr>
                  <a:xfrm>
                    <a:off x="9054227" y="3952782"/>
                    <a:ext cx="130156" cy="202344"/>
                  </a:xfrm>
                  <a:custGeom>
                    <a:avLst/>
                    <a:gdLst/>
                    <a:ahLst/>
                    <a:cxnLst/>
                    <a:rect l="l" t="t" r="r" b="b"/>
                    <a:pathLst>
                      <a:path w="130156" h="202344" extrusionOk="0">
                        <a:moveTo>
                          <a:pt x="86797" y="202344"/>
                        </a:moveTo>
                        <a:cubicBezTo>
                          <a:pt x="62407" y="202344"/>
                          <a:pt x="43437" y="183375"/>
                          <a:pt x="43437" y="158985"/>
                        </a:cubicBezTo>
                        <a:cubicBezTo>
                          <a:pt x="43437" y="158081"/>
                          <a:pt x="43437" y="158081"/>
                          <a:pt x="43437" y="157178"/>
                        </a:cubicBezTo>
                        <a:cubicBezTo>
                          <a:pt x="12725" y="149048"/>
                          <a:pt x="-6245" y="117432"/>
                          <a:pt x="1885" y="86719"/>
                        </a:cubicBezTo>
                        <a:cubicBezTo>
                          <a:pt x="7304" y="65943"/>
                          <a:pt x="22661" y="50586"/>
                          <a:pt x="43437" y="45166"/>
                        </a:cubicBezTo>
                        <a:cubicBezTo>
                          <a:pt x="43437" y="44263"/>
                          <a:pt x="43437" y="44263"/>
                          <a:pt x="43437" y="43360"/>
                        </a:cubicBezTo>
                        <a:cubicBezTo>
                          <a:pt x="43437" y="18970"/>
                          <a:pt x="62407" y="0"/>
                          <a:pt x="86797" y="0"/>
                        </a:cubicBezTo>
                        <a:cubicBezTo>
                          <a:pt x="111186" y="0"/>
                          <a:pt x="130156" y="18970"/>
                          <a:pt x="130156" y="43360"/>
                        </a:cubicBezTo>
                        <a:lnTo>
                          <a:pt x="130156" y="158985"/>
                        </a:lnTo>
                        <a:cubicBezTo>
                          <a:pt x="130156" y="183375"/>
                          <a:pt x="111186" y="202344"/>
                          <a:pt x="86797" y="202344"/>
                        </a:cubicBezTo>
                        <a:close/>
                        <a:moveTo>
                          <a:pt x="61504" y="130079"/>
                        </a:moveTo>
                        <a:cubicBezTo>
                          <a:pt x="66020" y="130079"/>
                          <a:pt x="70537" y="131885"/>
                          <a:pt x="73247" y="136402"/>
                        </a:cubicBezTo>
                        <a:cubicBezTo>
                          <a:pt x="76860" y="140918"/>
                          <a:pt x="76860" y="147242"/>
                          <a:pt x="74150" y="152662"/>
                        </a:cubicBezTo>
                        <a:cubicBezTo>
                          <a:pt x="73247" y="154468"/>
                          <a:pt x="72344" y="157178"/>
                          <a:pt x="72344" y="159888"/>
                        </a:cubicBezTo>
                        <a:cubicBezTo>
                          <a:pt x="72344" y="168018"/>
                          <a:pt x="78667" y="174341"/>
                          <a:pt x="86797" y="174341"/>
                        </a:cubicBezTo>
                        <a:cubicBezTo>
                          <a:pt x="94927" y="174341"/>
                          <a:pt x="101250" y="168018"/>
                          <a:pt x="101250" y="159888"/>
                        </a:cubicBezTo>
                        <a:lnTo>
                          <a:pt x="101250" y="44263"/>
                        </a:lnTo>
                        <a:cubicBezTo>
                          <a:pt x="101250" y="36133"/>
                          <a:pt x="94927" y="29810"/>
                          <a:pt x="86797" y="29810"/>
                        </a:cubicBezTo>
                        <a:cubicBezTo>
                          <a:pt x="78667" y="29810"/>
                          <a:pt x="72344" y="36133"/>
                          <a:pt x="72344" y="44263"/>
                        </a:cubicBezTo>
                        <a:cubicBezTo>
                          <a:pt x="72344" y="46973"/>
                          <a:pt x="73247" y="49683"/>
                          <a:pt x="74150" y="51489"/>
                        </a:cubicBezTo>
                        <a:cubicBezTo>
                          <a:pt x="78667" y="58716"/>
                          <a:pt x="75957" y="66846"/>
                          <a:pt x="69634" y="71363"/>
                        </a:cubicBezTo>
                        <a:cubicBezTo>
                          <a:pt x="66020" y="73169"/>
                          <a:pt x="62407" y="74072"/>
                          <a:pt x="58794" y="73169"/>
                        </a:cubicBezTo>
                        <a:cubicBezTo>
                          <a:pt x="42534" y="73169"/>
                          <a:pt x="28984" y="85816"/>
                          <a:pt x="28984" y="102076"/>
                        </a:cubicBezTo>
                        <a:cubicBezTo>
                          <a:pt x="28984" y="102076"/>
                          <a:pt x="28984" y="102076"/>
                          <a:pt x="28984" y="102076"/>
                        </a:cubicBezTo>
                        <a:cubicBezTo>
                          <a:pt x="28984" y="118335"/>
                          <a:pt x="41631" y="130982"/>
                          <a:pt x="57891" y="130982"/>
                        </a:cubicBezTo>
                        <a:cubicBezTo>
                          <a:pt x="58794" y="130079"/>
                          <a:pt x="60601" y="130079"/>
                          <a:pt x="61504" y="13007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89" name="Google Shape;1174;p3"/>
                  <p:cNvSpPr/>
                  <p:nvPr/>
                </p:nvSpPr>
                <p:spPr>
                  <a:xfrm>
                    <a:off x="9413426" y="4155126"/>
                    <a:ext cx="67247" cy="50585"/>
                  </a:xfrm>
                  <a:custGeom>
                    <a:avLst/>
                    <a:gdLst/>
                    <a:ahLst/>
                    <a:cxnLst/>
                    <a:rect l="l" t="t" r="r" b="b"/>
                    <a:pathLst>
                      <a:path w="67247" h="50585" extrusionOk="0">
                        <a:moveTo>
                          <a:pt x="7628" y="27100"/>
                        </a:moveTo>
                        <a:lnTo>
                          <a:pt x="45567" y="48780"/>
                        </a:lnTo>
                        <a:cubicBezTo>
                          <a:pt x="52794" y="52393"/>
                          <a:pt x="60924" y="50586"/>
                          <a:pt x="65441" y="43359"/>
                        </a:cubicBezTo>
                        <a:cubicBezTo>
                          <a:pt x="69054" y="36133"/>
                          <a:pt x="67247" y="28003"/>
                          <a:pt x="60021" y="23486"/>
                        </a:cubicBezTo>
                        <a:lnTo>
                          <a:pt x="22081" y="1807"/>
                        </a:lnTo>
                        <a:cubicBezTo>
                          <a:pt x="14855" y="-1807"/>
                          <a:pt x="6725" y="0"/>
                          <a:pt x="2208" y="7226"/>
                        </a:cubicBezTo>
                        <a:cubicBezTo>
                          <a:pt x="-2308" y="14453"/>
                          <a:pt x="401" y="22583"/>
                          <a:pt x="7628" y="27100"/>
                        </a:cubicBezTo>
                        <a:cubicBezTo>
                          <a:pt x="7628" y="27100"/>
                          <a:pt x="7628" y="27100"/>
                          <a:pt x="7628" y="2710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90" name="Google Shape;1175;p3"/>
                  <p:cNvSpPr/>
                  <p:nvPr/>
                </p:nvSpPr>
                <p:spPr>
                  <a:xfrm>
                    <a:off x="8823055" y="3850915"/>
                    <a:ext cx="751563" cy="867883"/>
                  </a:xfrm>
                  <a:custGeom>
                    <a:avLst/>
                    <a:gdLst/>
                    <a:ahLst/>
                    <a:cxnLst/>
                    <a:rect l="l" t="t" r="r" b="b"/>
                    <a:pathLst>
                      <a:path w="751563" h="867883" extrusionOk="0">
                        <a:moveTo>
                          <a:pt x="653101" y="546301"/>
                        </a:moveTo>
                        <a:lnTo>
                          <a:pt x="519410" y="512878"/>
                        </a:lnTo>
                        <a:lnTo>
                          <a:pt x="520313" y="509265"/>
                        </a:lnTo>
                        <a:cubicBezTo>
                          <a:pt x="522120" y="502038"/>
                          <a:pt x="517603" y="493908"/>
                          <a:pt x="509473" y="492101"/>
                        </a:cubicBezTo>
                        <a:lnTo>
                          <a:pt x="462501" y="480358"/>
                        </a:lnTo>
                        <a:lnTo>
                          <a:pt x="462501" y="476745"/>
                        </a:lnTo>
                        <a:lnTo>
                          <a:pt x="476954" y="476745"/>
                        </a:lnTo>
                        <a:cubicBezTo>
                          <a:pt x="485084" y="476745"/>
                          <a:pt x="491407" y="470422"/>
                          <a:pt x="491407" y="462292"/>
                        </a:cubicBezTo>
                        <a:lnTo>
                          <a:pt x="491407" y="404479"/>
                        </a:lnTo>
                        <a:cubicBezTo>
                          <a:pt x="491407" y="396349"/>
                          <a:pt x="485084" y="390026"/>
                          <a:pt x="476954" y="390026"/>
                        </a:cubicBezTo>
                        <a:lnTo>
                          <a:pt x="462501" y="390026"/>
                        </a:lnTo>
                        <a:lnTo>
                          <a:pt x="462501" y="384606"/>
                        </a:lnTo>
                        <a:cubicBezTo>
                          <a:pt x="563672" y="336730"/>
                          <a:pt x="606129" y="215685"/>
                          <a:pt x="558253" y="115416"/>
                        </a:cubicBezTo>
                        <a:cubicBezTo>
                          <a:pt x="510377" y="14244"/>
                          <a:pt x="389331" y="-28212"/>
                          <a:pt x="289063" y="19664"/>
                        </a:cubicBezTo>
                        <a:cubicBezTo>
                          <a:pt x="187891" y="67540"/>
                          <a:pt x="145435" y="188585"/>
                          <a:pt x="193310" y="288854"/>
                        </a:cubicBezTo>
                        <a:cubicBezTo>
                          <a:pt x="213184" y="331310"/>
                          <a:pt x="247510" y="364733"/>
                          <a:pt x="289063" y="384606"/>
                        </a:cubicBezTo>
                        <a:lnTo>
                          <a:pt x="289063" y="390026"/>
                        </a:lnTo>
                        <a:lnTo>
                          <a:pt x="274609" y="390026"/>
                        </a:lnTo>
                        <a:cubicBezTo>
                          <a:pt x="266480" y="390026"/>
                          <a:pt x="260156" y="396349"/>
                          <a:pt x="260156" y="404479"/>
                        </a:cubicBezTo>
                        <a:lnTo>
                          <a:pt x="260156" y="462292"/>
                        </a:lnTo>
                        <a:cubicBezTo>
                          <a:pt x="260156" y="470422"/>
                          <a:pt x="266480" y="476745"/>
                          <a:pt x="274609" y="476745"/>
                        </a:cubicBezTo>
                        <a:lnTo>
                          <a:pt x="289063" y="476745"/>
                        </a:lnTo>
                        <a:lnTo>
                          <a:pt x="289063" y="480358"/>
                        </a:lnTo>
                        <a:lnTo>
                          <a:pt x="242090" y="492101"/>
                        </a:lnTo>
                        <a:cubicBezTo>
                          <a:pt x="234864" y="493908"/>
                          <a:pt x="229443" y="501134"/>
                          <a:pt x="231250" y="509265"/>
                        </a:cubicBezTo>
                        <a:lnTo>
                          <a:pt x="232154" y="512878"/>
                        </a:lnTo>
                        <a:lnTo>
                          <a:pt x="98462" y="546301"/>
                        </a:lnTo>
                        <a:cubicBezTo>
                          <a:pt x="40649" y="560754"/>
                          <a:pt x="0" y="613147"/>
                          <a:pt x="0" y="672766"/>
                        </a:cubicBezTo>
                        <a:lnTo>
                          <a:pt x="0" y="853430"/>
                        </a:lnTo>
                        <a:cubicBezTo>
                          <a:pt x="0" y="861560"/>
                          <a:pt x="6323" y="867883"/>
                          <a:pt x="14453" y="867883"/>
                        </a:cubicBezTo>
                        <a:lnTo>
                          <a:pt x="737110" y="867883"/>
                        </a:lnTo>
                        <a:cubicBezTo>
                          <a:pt x="745240" y="867883"/>
                          <a:pt x="751564" y="861560"/>
                          <a:pt x="751564" y="853430"/>
                        </a:cubicBezTo>
                        <a:lnTo>
                          <a:pt x="751564" y="672766"/>
                        </a:lnTo>
                        <a:cubicBezTo>
                          <a:pt x="751564" y="613147"/>
                          <a:pt x="710914" y="560754"/>
                          <a:pt x="653101" y="546301"/>
                        </a:cubicBezTo>
                        <a:close/>
                        <a:moveTo>
                          <a:pt x="488697" y="517394"/>
                        </a:moveTo>
                        <a:lnTo>
                          <a:pt x="475147" y="582433"/>
                        </a:lnTo>
                        <a:lnTo>
                          <a:pt x="401978" y="558044"/>
                        </a:lnTo>
                        <a:lnTo>
                          <a:pt x="451661" y="508361"/>
                        </a:lnTo>
                        <a:lnTo>
                          <a:pt x="488697" y="517394"/>
                        </a:lnTo>
                        <a:close/>
                        <a:moveTo>
                          <a:pt x="375782" y="544494"/>
                        </a:moveTo>
                        <a:lnTo>
                          <a:pt x="317969" y="486682"/>
                        </a:lnTo>
                        <a:lnTo>
                          <a:pt x="317969" y="478551"/>
                        </a:lnTo>
                        <a:lnTo>
                          <a:pt x="433594" y="478551"/>
                        </a:lnTo>
                        <a:lnTo>
                          <a:pt x="433594" y="486682"/>
                        </a:lnTo>
                        <a:lnTo>
                          <a:pt x="375782" y="544494"/>
                        </a:lnTo>
                        <a:close/>
                        <a:moveTo>
                          <a:pt x="395655" y="614953"/>
                        </a:moveTo>
                        <a:lnTo>
                          <a:pt x="376685" y="621276"/>
                        </a:lnTo>
                        <a:lnTo>
                          <a:pt x="356812" y="614953"/>
                        </a:lnTo>
                        <a:lnTo>
                          <a:pt x="359522" y="585143"/>
                        </a:lnTo>
                        <a:lnTo>
                          <a:pt x="375782" y="579724"/>
                        </a:lnTo>
                        <a:lnTo>
                          <a:pt x="392041" y="585143"/>
                        </a:lnTo>
                        <a:lnTo>
                          <a:pt x="395655" y="614953"/>
                        </a:lnTo>
                        <a:close/>
                        <a:moveTo>
                          <a:pt x="202344" y="203038"/>
                        </a:moveTo>
                        <a:cubicBezTo>
                          <a:pt x="202344" y="107286"/>
                          <a:pt x="280030" y="29601"/>
                          <a:pt x="375782" y="29601"/>
                        </a:cubicBezTo>
                        <a:cubicBezTo>
                          <a:pt x="471534" y="29601"/>
                          <a:pt x="549219" y="107286"/>
                          <a:pt x="549219" y="203038"/>
                        </a:cubicBezTo>
                        <a:cubicBezTo>
                          <a:pt x="549219" y="272594"/>
                          <a:pt x="506763" y="335827"/>
                          <a:pt x="442628" y="362926"/>
                        </a:cubicBezTo>
                        <a:cubicBezTo>
                          <a:pt x="437207" y="364733"/>
                          <a:pt x="433594" y="370153"/>
                          <a:pt x="433594" y="376476"/>
                        </a:cubicBezTo>
                        <a:lnTo>
                          <a:pt x="433594" y="390929"/>
                        </a:lnTo>
                        <a:lnTo>
                          <a:pt x="317969" y="390929"/>
                        </a:lnTo>
                        <a:lnTo>
                          <a:pt x="317969" y="376476"/>
                        </a:lnTo>
                        <a:cubicBezTo>
                          <a:pt x="317969" y="371056"/>
                          <a:pt x="314356" y="365636"/>
                          <a:pt x="308936" y="362926"/>
                        </a:cubicBezTo>
                        <a:cubicBezTo>
                          <a:pt x="244800" y="336730"/>
                          <a:pt x="202344" y="273497"/>
                          <a:pt x="202344" y="203038"/>
                        </a:cubicBezTo>
                        <a:close/>
                        <a:moveTo>
                          <a:pt x="289063" y="419836"/>
                        </a:moveTo>
                        <a:lnTo>
                          <a:pt x="462501" y="419836"/>
                        </a:lnTo>
                        <a:lnTo>
                          <a:pt x="462501" y="448742"/>
                        </a:lnTo>
                        <a:lnTo>
                          <a:pt x="289063" y="448742"/>
                        </a:lnTo>
                        <a:lnTo>
                          <a:pt x="289063" y="419836"/>
                        </a:lnTo>
                        <a:close/>
                        <a:moveTo>
                          <a:pt x="298999" y="508361"/>
                        </a:moveTo>
                        <a:lnTo>
                          <a:pt x="348682" y="558044"/>
                        </a:lnTo>
                        <a:lnTo>
                          <a:pt x="275513" y="582433"/>
                        </a:lnTo>
                        <a:lnTo>
                          <a:pt x="261963" y="517394"/>
                        </a:lnTo>
                        <a:lnTo>
                          <a:pt x="298999" y="508361"/>
                        </a:lnTo>
                        <a:close/>
                        <a:moveTo>
                          <a:pt x="173438" y="838977"/>
                        </a:moveTo>
                        <a:lnTo>
                          <a:pt x="173438" y="708898"/>
                        </a:lnTo>
                        <a:cubicBezTo>
                          <a:pt x="173438" y="700769"/>
                          <a:pt x="167114" y="694445"/>
                          <a:pt x="158984" y="694445"/>
                        </a:cubicBezTo>
                        <a:cubicBezTo>
                          <a:pt x="150855" y="694445"/>
                          <a:pt x="144531" y="700769"/>
                          <a:pt x="144531" y="708898"/>
                        </a:cubicBezTo>
                        <a:lnTo>
                          <a:pt x="144531" y="838977"/>
                        </a:lnTo>
                        <a:lnTo>
                          <a:pt x="28906" y="838977"/>
                        </a:lnTo>
                        <a:lnTo>
                          <a:pt x="28906" y="672766"/>
                        </a:lnTo>
                        <a:cubicBezTo>
                          <a:pt x="28906" y="626696"/>
                          <a:pt x="60523" y="586047"/>
                          <a:pt x="105689" y="574304"/>
                        </a:cubicBezTo>
                        <a:lnTo>
                          <a:pt x="225830" y="544494"/>
                        </a:lnTo>
                        <a:lnTo>
                          <a:pt x="176148" y="614050"/>
                        </a:lnTo>
                        <a:cubicBezTo>
                          <a:pt x="171631" y="619470"/>
                          <a:pt x="172534" y="627599"/>
                          <a:pt x="177954" y="633020"/>
                        </a:cubicBezTo>
                        <a:lnTo>
                          <a:pt x="225830" y="680896"/>
                        </a:lnTo>
                        <a:lnTo>
                          <a:pt x="206860" y="699865"/>
                        </a:lnTo>
                        <a:cubicBezTo>
                          <a:pt x="203247" y="703479"/>
                          <a:pt x="201441" y="708898"/>
                          <a:pt x="203247" y="714319"/>
                        </a:cubicBezTo>
                        <a:lnTo>
                          <a:pt x="241187" y="839880"/>
                        </a:lnTo>
                        <a:lnTo>
                          <a:pt x="173438" y="839880"/>
                        </a:lnTo>
                        <a:close/>
                        <a:moveTo>
                          <a:pt x="270996" y="838977"/>
                        </a:moveTo>
                        <a:lnTo>
                          <a:pt x="233057" y="712512"/>
                        </a:lnTo>
                        <a:lnTo>
                          <a:pt x="255640" y="689929"/>
                        </a:lnTo>
                        <a:cubicBezTo>
                          <a:pt x="261060" y="684509"/>
                          <a:pt x="261060" y="675475"/>
                          <a:pt x="255640" y="669153"/>
                        </a:cubicBezTo>
                        <a:lnTo>
                          <a:pt x="206860" y="620373"/>
                        </a:lnTo>
                        <a:lnTo>
                          <a:pt x="243897" y="568884"/>
                        </a:lnTo>
                        <a:lnTo>
                          <a:pt x="299903" y="838977"/>
                        </a:lnTo>
                        <a:lnTo>
                          <a:pt x="270996" y="838977"/>
                        </a:lnTo>
                        <a:close/>
                        <a:moveTo>
                          <a:pt x="313453" y="758581"/>
                        </a:moveTo>
                        <a:lnTo>
                          <a:pt x="282740" y="611340"/>
                        </a:lnTo>
                        <a:lnTo>
                          <a:pt x="329712" y="595983"/>
                        </a:lnTo>
                        <a:lnTo>
                          <a:pt x="313453" y="758581"/>
                        </a:lnTo>
                        <a:close/>
                        <a:moveTo>
                          <a:pt x="334229" y="838977"/>
                        </a:moveTo>
                        <a:lnTo>
                          <a:pt x="353198" y="644763"/>
                        </a:lnTo>
                        <a:lnTo>
                          <a:pt x="371265" y="651086"/>
                        </a:lnTo>
                        <a:cubicBezTo>
                          <a:pt x="373072" y="651086"/>
                          <a:pt x="373975" y="651989"/>
                          <a:pt x="375782" y="651989"/>
                        </a:cubicBezTo>
                        <a:cubicBezTo>
                          <a:pt x="377588" y="651989"/>
                          <a:pt x="378491" y="651989"/>
                          <a:pt x="380298" y="651086"/>
                        </a:cubicBezTo>
                        <a:lnTo>
                          <a:pt x="398365" y="644763"/>
                        </a:lnTo>
                        <a:lnTo>
                          <a:pt x="417335" y="838977"/>
                        </a:lnTo>
                        <a:lnTo>
                          <a:pt x="334229" y="838977"/>
                        </a:lnTo>
                        <a:close/>
                        <a:moveTo>
                          <a:pt x="422754" y="595080"/>
                        </a:moveTo>
                        <a:lnTo>
                          <a:pt x="469727" y="610437"/>
                        </a:lnTo>
                        <a:lnTo>
                          <a:pt x="439014" y="758581"/>
                        </a:lnTo>
                        <a:lnTo>
                          <a:pt x="422754" y="595080"/>
                        </a:lnTo>
                        <a:close/>
                        <a:moveTo>
                          <a:pt x="451661" y="838977"/>
                        </a:moveTo>
                        <a:lnTo>
                          <a:pt x="507667" y="568884"/>
                        </a:lnTo>
                        <a:lnTo>
                          <a:pt x="544703" y="620373"/>
                        </a:lnTo>
                        <a:lnTo>
                          <a:pt x="495923" y="669153"/>
                        </a:lnTo>
                        <a:cubicBezTo>
                          <a:pt x="490503" y="674572"/>
                          <a:pt x="490503" y="683606"/>
                          <a:pt x="495923" y="689929"/>
                        </a:cubicBezTo>
                        <a:lnTo>
                          <a:pt x="518506" y="712512"/>
                        </a:lnTo>
                        <a:lnTo>
                          <a:pt x="480567" y="838977"/>
                        </a:lnTo>
                        <a:lnTo>
                          <a:pt x="451661" y="838977"/>
                        </a:lnTo>
                        <a:close/>
                        <a:moveTo>
                          <a:pt x="722657" y="838977"/>
                        </a:moveTo>
                        <a:lnTo>
                          <a:pt x="607032" y="838977"/>
                        </a:lnTo>
                        <a:lnTo>
                          <a:pt x="607032" y="708898"/>
                        </a:lnTo>
                        <a:cubicBezTo>
                          <a:pt x="607032" y="700769"/>
                          <a:pt x="600709" y="694445"/>
                          <a:pt x="592579" y="694445"/>
                        </a:cubicBezTo>
                        <a:cubicBezTo>
                          <a:pt x="584449" y="694445"/>
                          <a:pt x="578126" y="700769"/>
                          <a:pt x="578126" y="708898"/>
                        </a:cubicBezTo>
                        <a:lnTo>
                          <a:pt x="578126" y="838977"/>
                        </a:lnTo>
                        <a:lnTo>
                          <a:pt x="510377" y="838977"/>
                        </a:lnTo>
                        <a:lnTo>
                          <a:pt x="548316" y="713415"/>
                        </a:lnTo>
                        <a:cubicBezTo>
                          <a:pt x="550122" y="707995"/>
                          <a:pt x="548316" y="702575"/>
                          <a:pt x="544703" y="698962"/>
                        </a:cubicBezTo>
                        <a:lnTo>
                          <a:pt x="525733" y="679992"/>
                        </a:lnTo>
                        <a:lnTo>
                          <a:pt x="573609" y="632116"/>
                        </a:lnTo>
                        <a:cubicBezTo>
                          <a:pt x="579029" y="626696"/>
                          <a:pt x="579029" y="619470"/>
                          <a:pt x="575416" y="613147"/>
                        </a:cubicBezTo>
                        <a:lnTo>
                          <a:pt x="525733" y="543591"/>
                        </a:lnTo>
                        <a:lnTo>
                          <a:pt x="645875" y="573400"/>
                        </a:lnTo>
                        <a:cubicBezTo>
                          <a:pt x="691041" y="584240"/>
                          <a:pt x="722657" y="624890"/>
                          <a:pt x="722657" y="671862"/>
                        </a:cubicBezTo>
                        <a:lnTo>
                          <a:pt x="722657" y="838977"/>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grpSp>
        </p:grpSp>
      </p:grpSp>
      <p:grpSp>
        <p:nvGrpSpPr>
          <p:cNvPr id="192" name="Google Shape;744;p19"/>
          <p:cNvGrpSpPr/>
          <p:nvPr/>
        </p:nvGrpSpPr>
        <p:grpSpPr>
          <a:xfrm>
            <a:off x="930884" y="8419870"/>
            <a:ext cx="1786282" cy="1256967"/>
            <a:chOff x="453650" y="1881282"/>
            <a:chExt cx="1786282" cy="1256967"/>
          </a:xfrm>
        </p:grpSpPr>
        <p:sp>
          <p:nvSpPr>
            <p:cNvPr id="193" name="Google Shape;745;p19"/>
            <p:cNvSpPr/>
            <p:nvPr/>
          </p:nvSpPr>
          <p:spPr>
            <a:xfrm>
              <a:off x="889591" y="1881282"/>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194" name="Google Shape;746;p19"/>
            <p:cNvSpPr txBox="1"/>
            <p:nvPr/>
          </p:nvSpPr>
          <p:spPr>
            <a:xfrm>
              <a:off x="453650" y="2830472"/>
              <a:ext cx="1786282" cy="307777"/>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1A3966"/>
                  </a:solidFill>
                  <a:effectLst/>
                  <a:uLnTx/>
                  <a:uFillTx/>
                  <a:latin typeface="Calibri" panose="020F0502020204030204" pitchFamily="34" charset="0"/>
                  <a:ea typeface="Calibri"/>
                  <a:cs typeface="Calibri" panose="020F0502020204030204" pitchFamily="34" charset="0"/>
                  <a:sym typeface="Calibri"/>
                </a:rPr>
                <a:t>BACKGROUND</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195" name="Google Shape;747;p19"/>
            <p:cNvGrpSpPr/>
            <p:nvPr/>
          </p:nvGrpSpPr>
          <p:grpSpPr>
            <a:xfrm>
              <a:off x="1089794" y="2092141"/>
              <a:ext cx="546495" cy="546525"/>
              <a:chOff x="3518987" y="1500844"/>
              <a:chExt cx="3648161" cy="3648358"/>
            </a:xfrm>
          </p:grpSpPr>
          <p:sp>
            <p:nvSpPr>
              <p:cNvPr id="196" name="Google Shape;748;p19"/>
              <p:cNvSpPr/>
              <p:nvPr/>
            </p:nvSpPr>
            <p:spPr>
              <a:xfrm>
                <a:off x="3572213" y="1658079"/>
                <a:ext cx="1217283" cy="3341596"/>
              </a:xfrm>
              <a:custGeom>
                <a:avLst/>
                <a:gdLst/>
                <a:ahLst/>
                <a:cxnLst/>
                <a:rect l="l" t="t" r="r" b="b"/>
                <a:pathLst>
                  <a:path w="1217283" h="3341596" extrusionOk="0">
                    <a:moveTo>
                      <a:pt x="1217283" y="1827836"/>
                    </a:moveTo>
                    <a:cubicBezTo>
                      <a:pt x="1217283" y="2278116"/>
                      <a:pt x="1217283" y="2727444"/>
                      <a:pt x="1217283" y="3177724"/>
                    </a:cubicBezTo>
                    <a:cubicBezTo>
                      <a:pt x="1217283" y="3266257"/>
                      <a:pt x="1166840" y="3330039"/>
                      <a:pt x="1084990" y="3340510"/>
                    </a:cubicBezTo>
                    <a:cubicBezTo>
                      <a:pt x="1062148" y="3343366"/>
                      <a:pt x="1037403" y="3340510"/>
                      <a:pt x="1015513" y="3332895"/>
                    </a:cubicBezTo>
                    <a:cubicBezTo>
                      <a:pt x="716665" y="3233890"/>
                      <a:pt x="416865" y="3133934"/>
                      <a:pt x="118017" y="3033977"/>
                    </a:cubicBezTo>
                    <a:cubicBezTo>
                      <a:pt x="37118" y="3006370"/>
                      <a:pt x="0" y="2956868"/>
                      <a:pt x="0" y="2872143"/>
                    </a:cubicBezTo>
                    <a:cubicBezTo>
                      <a:pt x="0" y="1968727"/>
                      <a:pt x="0" y="1065311"/>
                      <a:pt x="0" y="161895"/>
                    </a:cubicBezTo>
                    <a:cubicBezTo>
                      <a:pt x="0" y="40995"/>
                      <a:pt x="96126" y="-27547"/>
                      <a:pt x="211288" y="10532"/>
                    </a:cubicBezTo>
                    <a:cubicBezTo>
                      <a:pt x="507281" y="108584"/>
                      <a:pt x="802322" y="206637"/>
                      <a:pt x="1097363" y="305641"/>
                    </a:cubicBezTo>
                    <a:cubicBezTo>
                      <a:pt x="1181117" y="334200"/>
                      <a:pt x="1216331" y="383703"/>
                      <a:pt x="1216331" y="474139"/>
                    </a:cubicBezTo>
                    <a:cubicBezTo>
                      <a:pt x="1217283" y="925372"/>
                      <a:pt x="1217283" y="1376604"/>
                      <a:pt x="1217283" y="1827836"/>
                    </a:cubicBezTo>
                    <a:close/>
                  </a:path>
                </a:pathLst>
              </a:custGeom>
              <a:solidFill>
                <a:srgbClr val="3FC2E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nvGrpSpPr>
              <p:cNvPr id="197" name="Google Shape;749;p19"/>
              <p:cNvGrpSpPr/>
              <p:nvPr/>
            </p:nvGrpSpPr>
            <p:grpSpPr>
              <a:xfrm>
                <a:off x="3518987" y="1500844"/>
                <a:ext cx="3648161" cy="3648358"/>
                <a:chOff x="3518987" y="1500844"/>
                <a:chExt cx="3648161" cy="3648358"/>
              </a:xfrm>
            </p:grpSpPr>
            <p:sp>
              <p:nvSpPr>
                <p:cNvPr id="198" name="Google Shape;750;p19"/>
                <p:cNvSpPr/>
                <p:nvPr/>
              </p:nvSpPr>
              <p:spPr>
                <a:xfrm>
                  <a:off x="3518987" y="1500844"/>
                  <a:ext cx="2432332" cy="3648358"/>
                </a:xfrm>
                <a:custGeom>
                  <a:avLst/>
                  <a:gdLst/>
                  <a:ahLst/>
                  <a:cxnLst/>
                  <a:rect l="l" t="t" r="r" b="b"/>
                  <a:pathLst>
                    <a:path w="2432332" h="3648358" extrusionOk="0">
                      <a:moveTo>
                        <a:pt x="0" y="257454"/>
                      </a:moveTo>
                      <a:cubicBezTo>
                        <a:pt x="4759" y="244126"/>
                        <a:pt x="9517" y="230799"/>
                        <a:pt x="13325" y="217471"/>
                      </a:cubicBezTo>
                      <a:cubicBezTo>
                        <a:pt x="52346" y="88956"/>
                        <a:pt x="169411" y="423"/>
                        <a:pt x="303607" y="423"/>
                      </a:cubicBezTo>
                      <a:cubicBezTo>
                        <a:pt x="884172" y="423"/>
                        <a:pt x="1464737" y="-529"/>
                        <a:pt x="2045302" y="423"/>
                      </a:cubicBezTo>
                      <a:cubicBezTo>
                        <a:pt x="2263252" y="423"/>
                        <a:pt x="2427904" y="161305"/>
                        <a:pt x="2430759" y="378354"/>
                      </a:cubicBezTo>
                      <a:cubicBezTo>
                        <a:pt x="2433614" y="629673"/>
                        <a:pt x="2431711" y="881944"/>
                        <a:pt x="2431711" y="1133263"/>
                      </a:cubicBezTo>
                      <a:cubicBezTo>
                        <a:pt x="2431711" y="1182765"/>
                        <a:pt x="2401255" y="1215132"/>
                        <a:pt x="2357475" y="1216084"/>
                      </a:cubicBezTo>
                      <a:cubicBezTo>
                        <a:pt x="2312743" y="1217036"/>
                        <a:pt x="2280383" y="1182765"/>
                        <a:pt x="2280383" y="1132311"/>
                      </a:cubicBezTo>
                      <a:cubicBezTo>
                        <a:pt x="2280383" y="888608"/>
                        <a:pt x="2280383" y="645856"/>
                        <a:pt x="2280383" y="402153"/>
                      </a:cubicBezTo>
                      <a:cubicBezTo>
                        <a:pt x="2280383" y="246030"/>
                        <a:pt x="2186160" y="151786"/>
                        <a:pt x="2030074" y="151786"/>
                      </a:cubicBezTo>
                      <a:cubicBezTo>
                        <a:pt x="1640810" y="151786"/>
                        <a:pt x="1251546" y="151786"/>
                        <a:pt x="862282" y="151786"/>
                      </a:cubicBezTo>
                      <a:cubicBezTo>
                        <a:pt x="851813" y="151786"/>
                        <a:pt x="842295" y="151786"/>
                        <a:pt x="831826" y="151786"/>
                      </a:cubicBezTo>
                      <a:cubicBezTo>
                        <a:pt x="830874" y="154642"/>
                        <a:pt x="830874" y="156546"/>
                        <a:pt x="829923" y="159401"/>
                      </a:cubicBezTo>
                      <a:cubicBezTo>
                        <a:pt x="863234" y="170825"/>
                        <a:pt x="895593" y="182249"/>
                        <a:pt x="928904" y="192720"/>
                      </a:cubicBezTo>
                      <a:cubicBezTo>
                        <a:pt x="1053583" y="234607"/>
                        <a:pt x="1178262" y="275541"/>
                        <a:pt x="1302940" y="317428"/>
                      </a:cubicBezTo>
                      <a:cubicBezTo>
                        <a:pt x="1443799" y="365978"/>
                        <a:pt x="1519938" y="471646"/>
                        <a:pt x="1519938" y="621105"/>
                      </a:cubicBezTo>
                      <a:cubicBezTo>
                        <a:pt x="1519938" y="1038066"/>
                        <a:pt x="1519938" y="1455028"/>
                        <a:pt x="1519938" y="1871037"/>
                      </a:cubicBezTo>
                      <a:cubicBezTo>
                        <a:pt x="1519938" y="2245160"/>
                        <a:pt x="1519938" y="2619283"/>
                        <a:pt x="1519938" y="2993405"/>
                      </a:cubicBezTo>
                      <a:cubicBezTo>
                        <a:pt x="1519938" y="3007685"/>
                        <a:pt x="1519938" y="3021012"/>
                        <a:pt x="1519938" y="3039100"/>
                      </a:cubicBezTo>
                      <a:cubicBezTo>
                        <a:pt x="1536118" y="3040052"/>
                        <a:pt x="1548491" y="3041004"/>
                        <a:pt x="1560863" y="3041004"/>
                      </a:cubicBezTo>
                      <a:cubicBezTo>
                        <a:pt x="1715998" y="3041004"/>
                        <a:pt x="1872084" y="3041004"/>
                        <a:pt x="2027219" y="3041004"/>
                      </a:cubicBezTo>
                      <a:cubicBezTo>
                        <a:pt x="2186160" y="3041004"/>
                        <a:pt x="2280383" y="2947711"/>
                        <a:pt x="2280383" y="2789685"/>
                      </a:cubicBezTo>
                      <a:cubicBezTo>
                        <a:pt x="2280383" y="2550741"/>
                        <a:pt x="2280383" y="2312750"/>
                        <a:pt x="2280383" y="2073806"/>
                      </a:cubicBezTo>
                      <a:cubicBezTo>
                        <a:pt x="2280383" y="2057623"/>
                        <a:pt x="2281335" y="2040487"/>
                        <a:pt x="2287046" y="2025256"/>
                      </a:cubicBezTo>
                      <a:cubicBezTo>
                        <a:pt x="2298466" y="1991937"/>
                        <a:pt x="2332729" y="1972898"/>
                        <a:pt x="2366040" y="1977657"/>
                      </a:cubicBezTo>
                      <a:cubicBezTo>
                        <a:pt x="2401255" y="1982417"/>
                        <a:pt x="2426952" y="2008120"/>
                        <a:pt x="2430759" y="2043343"/>
                      </a:cubicBezTo>
                      <a:cubicBezTo>
                        <a:pt x="2431711" y="2054766"/>
                        <a:pt x="2431711" y="2067142"/>
                        <a:pt x="2431711" y="2078566"/>
                      </a:cubicBezTo>
                      <a:cubicBezTo>
                        <a:pt x="2431711" y="2315606"/>
                        <a:pt x="2431711" y="2553597"/>
                        <a:pt x="2431711" y="2790637"/>
                      </a:cubicBezTo>
                      <a:cubicBezTo>
                        <a:pt x="2431711" y="3031484"/>
                        <a:pt x="2270866" y="3192366"/>
                        <a:pt x="2029122" y="3192366"/>
                      </a:cubicBezTo>
                      <a:cubicBezTo>
                        <a:pt x="1873988" y="3192366"/>
                        <a:pt x="1717901" y="3192366"/>
                        <a:pt x="1562767" y="3192366"/>
                      </a:cubicBezTo>
                      <a:cubicBezTo>
                        <a:pt x="1549442" y="3192366"/>
                        <a:pt x="1537070" y="3192366"/>
                        <a:pt x="1519938" y="3192366"/>
                      </a:cubicBezTo>
                      <a:cubicBezTo>
                        <a:pt x="1519938" y="3235205"/>
                        <a:pt x="1519938" y="3275188"/>
                        <a:pt x="1519938" y="3315170"/>
                      </a:cubicBezTo>
                      <a:cubicBezTo>
                        <a:pt x="1519938" y="3495092"/>
                        <a:pt x="1440943" y="3597904"/>
                        <a:pt x="1266774" y="3644550"/>
                      </a:cubicBezTo>
                      <a:cubicBezTo>
                        <a:pt x="1264870" y="3645502"/>
                        <a:pt x="1262967" y="3647406"/>
                        <a:pt x="1261063" y="3648359"/>
                      </a:cubicBezTo>
                      <a:cubicBezTo>
                        <a:pt x="1230608" y="3648359"/>
                        <a:pt x="1199200" y="3648359"/>
                        <a:pt x="1168744" y="3648359"/>
                      </a:cubicBezTo>
                      <a:cubicBezTo>
                        <a:pt x="1084039" y="3619800"/>
                        <a:pt x="999333" y="3591241"/>
                        <a:pt x="913676" y="3562682"/>
                      </a:cubicBezTo>
                      <a:cubicBezTo>
                        <a:pt x="681450" y="3485572"/>
                        <a:pt x="449224" y="3407511"/>
                        <a:pt x="216998" y="3330402"/>
                      </a:cubicBezTo>
                      <a:cubicBezTo>
                        <a:pt x="125631" y="3299939"/>
                        <a:pt x="59008" y="3241869"/>
                        <a:pt x="21890" y="3151432"/>
                      </a:cubicBezTo>
                      <a:cubicBezTo>
                        <a:pt x="13325" y="3129537"/>
                        <a:pt x="7614" y="3106689"/>
                        <a:pt x="0" y="3084794"/>
                      </a:cubicBezTo>
                      <a:cubicBezTo>
                        <a:pt x="0" y="2143300"/>
                        <a:pt x="0" y="1199901"/>
                        <a:pt x="0" y="257454"/>
                      </a:cubicBezTo>
                      <a:close/>
                      <a:moveTo>
                        <a:pt x="1367659" y="1981465"/>
                      </a:moveTo>
                      <a:cubicBezTo>
                        <a:pt x="1367659" y="1530233"/>
                        <a:pt x="1367659" y="1079001"/>
                        <a:pt x="1367659" y="627769"/>
                      </a:cubicBezTo>
                      <a:cubicBezTo>
                        <a:pt x="1367659" y="537332"/>
                        <a:pt x="1333396" y="487830"/>
                        <a:pt x="1248691" y="459271"/>
                      </a:cubicBezTo>
                      <a:cubicBezTo>
                        <a:pt x="953649" y="360266"/>
                        <a:pt x="657656" y="262214"/>
                        <a:pt x="362615" y="164161"/>
                      </a:cubicBezTo>
                      <a:cubicBezTo>
                        <a:pt x="247454" y="126083"/>
                        <a:pt x="151328" y="194624"/>
                        <a:pt x="151328" y="315524"/>
                      </a:cubicBezTo>
                      <a:cubicBezTo>
                        <a:pt x="151328" y="1218940"/>
                        <a:pt x="151328" y="2122356"/>
                        <a:pt x="151328" y="3025772"/>
                      </a:cubicBezTo>
                      <a:cubicBezTo>
                        <a:pt x="151328" y="3110498"/>
                        <a:pt x="187494" y="3160952"/>
                        <a:pt x="269344" y="3187607"/>
                      </a:cubicBezTo>
                      <a:cubicBezTo>
                        <a:pt x="568192" y="3287563"/>
                        <a:pt x="867041" y="3387520"/>
                        <a:pt x="1166841" y="3486524"/>
                      </a:cubicBezTo>
                      <a:cubicBezTo>
                        <a:pt x="1188731" y="3494140"/>
                        <a:pt x="1213476" y="3496996"/>
                        <a:pt x="1236318" y="3494140"/>
                      </a:cubicBezTo>
                      <a:cubicBezTo>
                        <a:pt x="1317216" y="3483668"/>
                        <a:pt x="1368611" y="3418935"/>
                        <a:pt x="1368611" y="3331354"/>
                      </a:cubicBezTo>
                      <a:cubicBezTo>
                        <a:pt x="1367659" y="2882026"/>
                        <a:pt x="1367659" y="2431745"/>
                        <a:pt x="1367659" y="1981465"/>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99" name="Google Shape;751;p19"/>
                <p:cNvSpPr/>
                <p:nvPr/>
              </p:nvSpPr>
              <p:spPr>
                <a:xfrm>
                  <a:off x="5493831" y="2411977"/>
                  <a:ext cx="1673317" cy="1370133"/>
                </a:xfrm>
                <a:custGeom>
                  <a:avLst/>
                  <a:gdLst/>
                  <a:ahLst/>
                  <a:cxnLst/>
                  <a:rect l="l" t="t" r="r" b="b"/>
                  <a:pathLst>
                    <a:path w="1673317" h="1370133" extrusionOk="0">
                      <a:moveTo>
                        <a:pt x="1410516" y="761895"/>
                      </a:moveTo>
                      <a:cubicBezTo>
                        <a:pt x="1386723" y="761895"/>
                        <a:pt x="1372446" y="761895"/>
                        <a:pt x="1358170" y="761895"/>
                      </a:cubicBezTo>
                      <a:cubicBezTo>
                        <a:pt x="941305" y="761895"/>
                        <a:pt x="524441" y="761895"/>
                        <a:pt x="108528" y="761895"/>
                      </a:cubicBezTo>
                      <a:cubicBezTo>
                        <a:pt x="90445" y="761895"/>
                        <a:pt x="72361" y="760943"/>
                        <a:pt x="55230" y="757135"/>
                      </a:cubicBezTo>
                      <a:cubicBezTo>
                        <a:pt x="22870" y="749520"/>
                        <a:pt x="980" y="719057"/>
                        <a:pt x="29" y="686690"/>
                      </a:cubicBezTo>
                      <a:cubicBezTo>
                        <a:pt x="-923" y="653371"/>
                        <a:pt x="21919" y="621004"/>
                        <a:pt x="56182" y="613388"/>
                      </a:cubicBezTo>
                      <a:cubicBezTo>
                        <a:pt x="73313" y="609580"/>
                        <a:pt x="91396" y="608629"/>
                        <a:pt x="109479" y="608629"/>
                      </a:cubicBezTo>
                      <a:cubicBezTo>
                        <a:pt x="526344" y="608629"/>
                        <a:pt x="943209" y="608629"/>
                        <a:pt x="1359122" y="608629"/>
                      </a:cubicBezTo>
                      <a:cubicBezTo>
                        <a:pt x="1373398" y="608629"/>
                        <a:pt x="1386723" y="608629"/>
                        <a:pt x="1410516" y="608629"/>
                      </a:cubicBezTo>
                      <a:cubicBezTo>
                        <a:pt x="1396240" y="593397"/>
                        <a:pt x="1387674" y="584829"/>
                        <a:pt x="1379108" y="576262"/>
                      </a:cubicBezTo>
                      <a:cubicBezTo>
                        <a:pt x="1234443" y="431563"/>
                        <a:pt x="1089778" y="287816"/>
                        <a:pt x="947016" y="142165"/>
                      </a:cubicBezTo>
                      <a:cubicBezTo>
                        <a:pt x="929884" y="125030"/>
                        <a:pt x="913705" y="97423"/>
                        <a:pt x="914656" y="75527"/>
                      </a:cubicBezTo>
                      <a:cubicBezTo>
                        <a:pt x="915608" y="53632"/>
                        <a:pt x="934643" y="27929"/>
                        <a:pt x="952726" y="12698"/>
                      </a:cubicBezTo>
                      <a:cubicBezTo>
                        <a:pt x="974616" y="-6342"/>
                        <a:pt x="1004121" y="-2534"/>
                        <a:pt x="1028866" y="14601"/>
                      </a:cubicBezTo>
                      <a:cubicBezTo>
                        <a:pt x="1040287" y="22217"/>
                        <a:pt x="1050756" y="32689"/>
                        <a:pt x="1060274" y="43160"/>
                      </a:cubicBezTo>
                      <a:cubicBezTo>
                        <a:pt x="1254430" y="236410"/>
                        <a:pt x="1448586" y="430611"/>
                        <a:pt x="1642742" y="624812"/>
                      </a:cubicBezTo>
                      <a:cubicBezTo>
                        <a:pt x="1683667" y="665747"/>
                        <a:pt x="1683667" y="706681"/>
                        <a:pt x="1641791" y="748567"/>
                      </a:cubicBezTo>
                      <a:cubicBezTo>
                        <a:pt x="1447634" y="942769"/>
                        <a:pt x="1253478" y="1136018"/>
                        <a:pt x="1059322" y="1330219"/>
                      </a:cubicBezTo>
                      <a:cubicBezTo>
                        <a:pt x="1048853" y="1340691"/>
                        <a:pt x="1039335" y="1350210"/>
                        <a:pt x="1026962" y="1357826"/>
                      </a:cubicBezTo>
                      <a:cubicBezTo>
                        <a:pt x="994603" y="1378769"/>
                        <a:pt x="954630" y="1372105"/>
                        <a:pt x="929884" y="1344499"/>
                      </a:cubicBezTo>
                      <a:cubicBezTo>
                        <a:pt x="906091" y="1317844"/>
                        <a:pt x="905139" y="1277861"/>
                        <a:pt x="927029" y="1249302"/>
                      </a:cubicBezTo>
                      <a:cubicBezTo>
                        <a:pt x="934643" y="1238830"/>
                        <a:pt x="944161" y="1230263"/>
                        <a:pt x="953678" y="1220743"/>
                      </a:cubicBezTo>
                      <a:cubicBezTo>
                        <a:pt x="1094536" y="1079852"/>
                        <a:pt x="1235395" y="938961"/>
                        <a:pt x="1376253" y="797118"/>
                      </a:cubicBezTo>
                      <a:cubicBezTo>
                        <a:pt x="1386723" y="787598"/>
                        <a:pt x="1395288" y="778078"/>
                        <a:pt x="1410516" y="761895"/>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grpSp>
      </p:grpSp>
      <p:grpSp>
        <p:nvGrpSpPr>
          <p:cNvPr id="200" name="Google Shape;801;p19"/>
          <p:cNvGrpSpPr/>
          <p:nvPr/>
        </p:nvGrpSpPr>
        <p:grpSpPr>
          <a:xfrm>
            <a:off x="2390058" y="8406995"/>
            <a:ext cx="1786282" cy="1256967"/>
            <a:chOff x="2139090" y="3520476"/>
            <a:chExt cx="1786282" cy="1256967"/>
          </a:xfrm>
        </p:grpSpPr>
        <p:sp>
          <p:nvSpPr>
            <p:cNvPr id="201" name="Google Shape;802;p19"/>
            <p:cNvSpPr/>
            <p:nvPr/>
          </p:nvSpPr>
          <p:spPr>
            <a:xfrm>
              <a:off x="2575031" y="3520476"/>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202" name="Google Shape;803;p19"/>
            <p:cNvSpPr txBox="1"/>
            <p:nvPr/>
          </p:nvSpPr>
          <p:spPr>
            <a:xfrm>
              <a:off x="2139090" y="4469666"/>
              <a:ext cx="1786282" cy="307777"/>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1A3966"/>
                  </a:solidFill>
                  <a:effectLst/>
                  <a:uLnTx/>
                  <a:uFillTx/>
                  <a:latin typeface="Calibri" panose="020F0502020204030204" pitchFamily="34" charset="0"/>
                  <a:ea typeface="Calibri"/>
                  <a:cs typeface="Calibri" panose="020F0502020204030204" pitchFamily="34" charset="0"/>
                  <a:sym typeface="Calibri"/>
                </a:rPr>
                <a:t>THREATS</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203" name="Google Shape;804;p19"/>
            <p:cNvGrpSpPr/>
            <p:nvPr/>
          </p:nvGrpSpPr>
          <p:grpSpPr>
            <a:xfrm>
              <a:off x="2711840" y="3650589"/>
              <a:ext cx="608523" cy="608144"/>
              <a:chOff x="5541225" y="2222215"/>
              <a:chExt cx="987498" cy="986883"/>
            </a:xfrm>
          </p:grpSpPr>
          <p:sp>
            <p:nvSpPr>
              <p:cNvPr id="204" name="Google Shape;805;p19"/>
              <p:cNvSpPr/>
              <p:nvPr/>
            </p:nvSpPr>
            <p:spPr>
              <a:xfrm>
                <a:off x="6442181" y="2271749"/>
                <a:ext cx="35921" cy="36299"/>
              </a:xfrm>
              <a:custGeom>
                <a:avLst/>
                <a:gdLst/>
                <a:ahLst/>
                <a:cxnLst/>
                <a:rect l="l" t="t" r="r" b="b"/>
                <a:pathLst>
                  <a:path w="35921" h="36299" extrusionOk="0">
                    <a:moveTo>
                      <a:pt x="35921" y="0"/>
                    </a:moveTo>
                    <a:lnTo>
                      <a:pt x="0" y="36299"/>
                    </a:lnTo>
                  </a:path>
                </a:pathLst>
              </a:custGeom>
              <a:no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205" name="Google Shape;806;p19"/>
              <p:cNvSpPr/>
              <p:nvPr/>
            </p:nvSpPr>
            <p:spPr>
              <a:xfrm>
                <a:off x="6156325" y="2384238"/>
                <a:ext cx="209287" cy="209665"/>
              </a:xfrm>
              <a:custGeom>
                <a:avLst/>
                <a:gdLst/>
                <a:ahLst/>
                <a:cxnLst/>
                <a:rect l="l" t="t" r="r" b="b"/>
                <a:pathLst>
                  <a:path w="209287" h="209665" extrusionOk="0">
                    <a:moveTo>
                      <a:pt x="189814" y="164291"/>
                    </a:moveTo>
                    <a:lnTo>
                      <a:pt x="144440" y="209665"/>
                    </a:lnTo>
                    <a:cubicBezTo>
                      <a:pt x="127425" y="180550"/>
                      <a:pt x="106251" y="153326"/>
                      <a:pt x="81295" y="128370"/>
                    </a:cubicBezTo>
                    <a:cubicBezTo>
                      <a:pt x="56339" y="103415"/>
                      <a:pt x="29115" y="82618"/>
                      <a:pt x="0" y="65225"/>
                    </a:cubicBezTo>
                    <a:lnTo>
                      <a:pt x="45374" y="19851"/>
                    </a:lnTo>
                    <a:cubicBezTo>
                      <a:pt x="71842" y="-6617"/>
                      <a:pt x="114947" y="-6617"/>
                      <a:pt x="141416" y="19851"/>
                    </a:cubicBezTo>
                    <a:lnTo>
                      <a:pt x="189436" y="67872"/>
                    </a:lnTo>
                    <a:cubicBezTo>
                      <a:pt x="215904" y="94340"/>
                      <a:pt x="215904" y="137445"/>
                      <a:pt x="189436" y="163913"/>
                    </a:cubicBezTo>
                    <a:close/>
                  </a:path>
                </a:pathLst>
              </a:custGeom>
              <a:no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206" name="Google Shape;807;p19"/>
              <p:cNvSpPr/>
              <p:nvPr/>
            </p:nvSpPr>
            <p:spPr>
              <a:xfrm>
                <a:off x="6315890" y="2350018"/>
                <a:ext cx="72220" cy="72220"/>
              </a:xfrm>
              <a:custGeom>
                <a:avLst/>
                <a:gdLst/>
                <a:ahLst/>
                <a:cxnLst/>
                <a:rect l="l" t="t" r="r" b="b"/>
                <a:pathLst>
                  <a:path w="72220" h="72220" extrusionOk="0">
                    <a:moveTo>
                      <a:pt x="0" y="72220"/>
                    </a:moveTo>
                    <a:cubicBezTo>
                      <a:pt x="18150" y="54071"/>
                      <a:pt x="29871" y="66170"/>
                      <a:pt x="48021" y="48021"/>
                    </a:cubicBezTo>
                    <a:cubicBezTo>
                      <a:pt x="66170" y="29871"/>
                      <a:pt x="54071" y="18150"/>
                      <a:pt x="72220" y="0"/>
                    </a:cubicBezTo>
                  </a:path>
                </a:pathLst>
              </a:custGeom>
              <a:no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207" name="Google Shape;808;p19"/>
              <p:cNvGrpSpPr/>
              <p:nvPr/>
            </p:nvGrpSpPr>
            <p:grpSpPr>
              <a:xfrm>
                <a:off x="6237998" y="2271749"/>
                <a:ext cx="240104" cy="240481"/>
                <a:chOff x="6237998" y="2271749"/>
                <a:chExt cx="240104" cy="240481"/>
              </a:xfrm>
            </p:grpSpPr>
            <p:sp>
              <p:nvSpPr>
                <p:cNvPr id="218" name="Google Shape;809;p19"/>
                <p:cNvSpPr/>
                <p:nvPr/>
              </p:nvSpPr>
              <p:spPr>
                <a:xfrm>
                  <a:off x="6237998" y="2271749"/>
                  <a:ext cx="35921" cy="36299"/>
                </a:xfrm>
                <a:custGeom>
                  <a:avLst/>
                  <a:gdLst/>
                  <a:ahLst/>
                  <a:cxnLst/>
                  <a:rect l="l" t="t" r="r" b="b"/>
                  <a:pathLst>
                    <a:path w="35921" h="36299" extrusionOk="0">
                      <a:moveTo>
                        <a:pt x="35921" y="36299"/>
                      </a:moveTo>
                      <a:lnTo>
                        <a:pt x="0" y="0"/>
                      </a:lnTo>
                    </a:path>
                  </a:pathLst>
                </a:custGeom>
                <a:no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219" name="Google Shape;810;p19"/>
                <p:cNvSpPr/>
                <p:nvPr/>
              </p:nvSpPr>
              <p:spPr>
                <a:xfrm>
                  <a:off x="6442181" y="2476309"/>
                  <a:ext cx="35921" cy="35921"/>
                </a:xfrm>
                <a:custGeom>
                  <a:avLst/>
                  <a:gdLst/>
                  <a:ahLst/>
                  <a:cxnLst/>
                  <a:rect l="l" t="t" r="r" b="b"/>
                  <a:pathLst>
                    <a:path w="35921" h="35921" extrusionOk="0">
                      <a:moveTo>
                        <a:pt x="35921" y="35921"/>
                      </a:moveTo>
                      <a:lnTo>
                        <a:pt x="0" y="0"/>
                      </a:lnTo>
                    </a:path>
                  </a:pathLst>
                </a:custGeom>
                <a:no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sp>
            <p:nvSpPr>
              <p:cNvPr id="208" name="Google Shape;811;p19"/>
              <p:cNvSpPr/>
              <p:nvPr/>
            </p:nvSpPr>
            <p:spPr>
              <a:xfrm>
                <a:off x="6357861" y="2222215"/>
                <a:ext cx="3781" cy="50667"/>
              </a:xfrm>
              <a:custGeom>
                <a:avLst/>
                <a:gdLst/>
                <a:ahLst/>
                <a:cxnLst/>
                <a:rect l="l" t="t" r="r" b="b"/>
                <a:pathLst>
                  <a:path w="3781" h="50667" extrusionOk="0">
                    <a:moveTo>
                      <a:pt x="0" y="50668"/>
                    </a:moveTo>
                    <a:lnTo>
                      <a:pt x="0" y="0"/>
                    </a:lnTo>
                  </a:path>
                </a:pathLst>
              </a:custGeom>
              <a:no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209" name="Google Shape;812;p19"/>
              <p:cNvSpPr/>
              <p:nvPr/>
            </p:nvSpPr>
            <p:spPr>
              <a:xfrm>
                <a:off x="6476968" y="2391989"/>
                <a:ext cx="51045" cy="3781"/>
              </a:xfrm>
              <a:custGeom>
                <a:avLst/>
                <a:gdLst/>
                <a:ahLst/>
                <a:cxnLst/>
                <a:rect l="l" t="t" r="r" b="b"/>
                <a:pathLst>
                  <a:path w="51045" h="3781" extrusionOk="0">
                    <a:moveTo>
                      <a:pt x="51045" y="0"/>
                    </a:moveTo>
                    <a:lnTo>
                      <a:pt x="0" y="0"/>
                    </a:lnTo>
                  </a:path>
                </a:pathLst>
              </a:custGeom>
              <a:no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210" name="Google Shape;813;p19"/>
              <p:cNvSpPr/>
              <p:nvPr/>
            </p:nvSpPr>
            <p:spPr>
              <a:xfrm>
                <a:off x="5541225" y="2392840"/>
                <a:ext cx="802267" cy="815879"/>
              </a:xfrm>
              <a:custGeom>
                <a:avLst/>
                <a:gdLst/>
                <a:ahLst/>
                <a:cxnLst/>
                <a:rect l="l" t="t" r="r" b="b"/>
                <a:pathLst>
                  <a:path w="802267" h="815879" extrusionOk="0">
                    <a:moveTo>
                      <a:pt x="394659" y="815880"/>
                    </a:moveTo>
                    <a:cubicBezTo>
                      <a:pt x="294836" y="812477"/>
                      <a:pt x="195770" y="772775"/>
                      <a:pt x="119390" y="696395"/>
                    </a:cubicBezTo>
                    <a:cubicBezTo>
                      <a:pt x="-39797" y="537208"/>
                      <a:pt x="-39797" y="278577"/>
                      <a:pt x="119390" y="119390"/>
                    </a:cubicBezTo>
                    <a:cubicBezTo>
                      <a:pt x="278577" y="-39797"/>
                      <a:pt x="537209" y="-39797"/>
                      <a:pt x="696395" y="119390"/>
                    </a:cubicBezTo>
                    <a:cubicBezTo>
                      <a:pt x="749332" y="172326"/>
                      <a:pt x="784496" y="235850"/>
                      <a:pt x="802268" y="303154"/>
                    </a:cubicBezTo>
                  </a:path>
                </a:pathLst>
              </a:custGeom>
              <a:no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211" name="Google Shape;814;p19"/>
              <p:cNvSpPr/>
              <p:nvPr/>
            </p:nvSpPr>
            <p:spPr>
              <a:xfrm>
                <a:off x="5760816" y="2495215"/>
                <a:ext cx="174311" cy="64657"/>
              </a:xfrm>
              <a:custGeom>
                <a:avLst/>
                <a:gdLst/>
                <a:ahLst/>
                <a:cxnLst/>
                <a:rect l="l" t="t" r="r" b="b"/>
                <a:pathLst>
                  <a:path w="174311" h="64657" extrusionOk="0">
                    <a:moveTo>
                      <a:pt x="174311" y="0"/>
                    </a:moveTo>
                    <a:cubicBezTo>
                      <a:pt x="110410" y="3025"/>
                      <a:pt x="49911" y="25334"/>
                      <a:pt x="0" y="64658"/>
                    </a:cubicBezTo>
                  </a:path>
                </a:pathLst>
              </a:custGeom>
              <a:no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212" name="Google Shape;815;p19"/>
              <p:cNvSpPr/>
              <p:nvPr/>
            </p:nvSpPr>
            <p:spPr>
              <a:xfrm>
                <a:off x="6343871" y="2695995"/>
                <a:ext cx="3025" cy="12478"/>
              </a:xfrm>
              <a:custGeom>
                <a:avLst/>
                <a:gdLst/>
                <a:ahLst/>
                <a:cxnLst/>
                <a:rect l="l" t="t" r="r" b="b"/>
                <a:pathLst>
                  <a:path w="3025" h="12478" extrusionOk="0">
                    <a:moveTo>
                      <a:pt x="0" y="0"/>
                    </a:moveTo>
                    <a:cubicBezTo>
                      <a:pt x="1135" y="4159"/>
                      <a:pt x="2269" y="8319"/>
                      <a:pt x="3025" y="12478"/>
                    </a:cubicBezTo>
                  </a:path>
                </a:pathLst>
              </a:custGeom>
              <a:no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213" name="Google Shape;816;p19"/>
              <p:cNvGrpSpPr/>
              <p:nvPr/>
            </p:nvGrpSpPr>
            <p:grpSpPr>
              <a:xfrm>
                <a:off x="5998318" y="2733901"/>
                <a:ext cx="530405" cy="475197"/>
                <a:chOff x="5998318" y="2733901"/>
                <a:chExt cx="530405" cy="475197"/>
              </a:xfrm>
            </p:grpSpPr>
            <p:sp>
              <p:nvSpPr>
                <p:cNvPr id="214" name="Google Shape;817;p19"/>
                <p:cNvSpPr/>
                <p:nvPr/>
              </p:nvSpPr>
              <p:spPr>
                <a:xfrm>
                  <a:off x="5998318" y="2733901"/>
                  <a:ext cx="530405" cy="475197"/>
                </a:xfrm>
                <a:custGeom>
                  <a:avLst/>
                  <a:gdLst/>
                  <a:ahLst/>
                  <a:cxnLst/>
                  <a:rect l="l" t="t" r="r" b="b"/>
                  <a:pathLst>
                    <a:path w="530405" h="475197" extrusionOk="0">
                      <a:moveTo>
                        <a:pt x="495664" y="475198"/>
                      </a:moveTo>
                      <a:lnTo>
                        <a:pt x="33985" y="475198"/>
                      </a:lnTo>
                      <a:cubicBezTo>
                        <a:pt x="7895" y="475198"/>
                        <a:pt x="-8364" y="447217"/>
                        <a:pt x="4492" y="424530"/>
                      </a:cubicBezTo>
                      <a:lnTo>
                        <a:pt x="235521" y="17299"/>
                      </a:lnTo>
                      <a:cubicBezTo>
                        <a:pt x="248377" y="-5766"/>
                        <a:pt x="281651" y="-5766"/>
                        <a:pt x="294885" y="17299"/>
                      </a:cubicBezTo>
                      <a:lnTo>
                        <a:pt x="525914" y="424530"/>
                      </a:lnTo>
                      <a:cubicBezTo>
                        <a:pt x="538770" y="447217"/>
                        <a:pt x="522511" y="475198"/>
                        <a:pt x="496421" y="475198"/>
                      </a:cubicBezTo>
                      <a:close/>
                    </a:path>
                  </a:pathLst>
                </a:custGeom>
                <a:solidFill>
                  <a:srgbClr val="3FC2E0"/>
                </a:solid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215" name="Google Shape;818;p19"/>
                <p:cNvGrpSpPr/>
                <p:nvPr/>
              </p:nvGrpSpPr>
              <p:grpSpPr>
                <a:xfrm>
                  <a:off x="6228923" y="2868794"/>
                  <a:ext cx="68060" cy="288880"/>
                  <a:chOff x="6228923" y="2868794"/>
                  <a:chExt cx="68060" cy="288880"/>
                </a:xfrm>
              </p:grpSpPr>
              <p:sp>
                <p:nvSpPr>
                  <p:cNvPr id="216" name="Google Shape;819;p19"/>
                  <p:cNvSpPr/>
                  <p:nvPr/>
                </p:nvSpPr>
                <p:spPr>
                  <a:xfrm>
                    <a:off x="6228923" y="3089614"/>
                    <a:ext cx="68060" cy="68060"/>
                  </a:xfrm>
                  <a:custGeom>
                    <a:avLst/>
                    <a:gdLst/>
                    <a:ahLst/>
                    <a:cxnLst/>
                    <a:rect l="l" t="t" r="r" b="b"/>
                    <a:pathLst>
                      <a:path w="68060" h="68060" extrusionOk="0">
                        <a:moveTo>
                          <a:pt x="68061" y="34030"/>
                        </a:moveTo>
                        <a:cubicBezTo>
                          <a:pt x="68061" y="52825"/>
                          <a:pt x="52825" y="68061"/>
                          <a:pt x="34030" y="68061"/>
                        </a:cubicBezTo>
                        <a:cubicBezTo>
                          <a:pt x="15236" y="68061"/>
                          <a:pt x="0" y="52825"/>
                          <a:pt x="0" y="34030"/>
                        </a:cubicBezTo>
                        <a:cubicBezTo>
                          <a:pt x="0" y="15236"/>
                          <a:pt x="15236" y="0"/>
                          <a:pt x="34030" y="0"/>
                        </a:cubicBezTo>
                        <a:cubicBezTo>
                          <a:pt x="52825" y="0"/>
                          <a:pt x="68061" y="15236"/>
                          <a:pt x="68061" y="34030"/>
                        </a:cubicBezTo>
                        <a:close/>
                      </a:path>
                    </a:pathLst>
                  </a:custGeom>
                  <a:no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217" name="Google Shape;820;p19"/>
                  <p:cNvSpPr/>
                  <p:nvPr/>
                </p:nvSpPr>
                <p:spPr>
                  <a:xfrm>
                    <a:off x="6230706" y="2868794"/>
                    <a:ext cx="64817" cy="170152"/>
                  </a:xfrm>
                  <a:custGeom>
                    <a:avLst/>
                    <a:gdLst/>
                    <a:ahLst/>
                    <a:cxnLst/>
                    <a:rect l="l" t="t" r="r" b="b"/>
                    <a:pathLst>
                      <a:path w="64817" h="170152" extrusionOk="0">
                        <a:moveTo>
                          <a:pt x="34138" y="170152"/>
                        </a:moveTo>
                        <a:lnTo>
                          <a:pt x="30735" y="170152"/>
                        </a:lnTo>
                        <a:cubicBezTo>
                          <a:pt x="22039" y="170152"/>
                          <a:pt x="14855" y="163346"/>
                          <a:pt x="13720" y="154649"/>
                        </a:cubicBezTo>
                        <a:lnTo>
                          <a:pt x="108" y="18527"/>
                        </a:lnTo>
                        <a:cubicBezTo>
                          <a:pt x="-1026" y="8696"/>
                          <a:pt x="6914" y="0"/>
                          <a:pt x="17123" y="0"/>
                        </a:cubicBezTo>
                        <a:lnTo>
                          <a:pt x="47751" y="0"/>
                        </a:lnTo>
                        <a:cubicBezTo>
                          <a:pt x="57960" y="0"/>
                          <a:pt x="65522" y="8696"/>
                          <a:pt x="64766" y="18527"/>
                        </a:cubicBezTo>
                        <a:lnTo>
                          <a:pt x="51154" y="154649"/>
                        </a:lnTo>
                        <a:cubicBezTo>
                          <a:pt x="50398" y="163346"/>
                          <a:pt x="42835" y="170152"/>
                          <a:pt x="34138" y="170152"/>
                        </a:cubicBezTo>
                        <a:close/>
                      </a:path>
                    </a:pathLst>
                  </a:custGeom>
                  <a:noFill/>
                  <a:ln w="19050" cap="rnd" cmpd="sng">
                    <a:solidFill>
                      <a:srgbClr val="1A3966"/>
                    </a:solidFill>
                    <a:prstDash val="solid"/>
                    <a:round/>
                    <a:headEnd type="none" w="sm" len="sm"/>
                    <a:tailEnd type="none" w="sm" len="sm"/>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grpSp>
        </p:grpSp>
      </p:grpSp>
      <p:grpSp>
        <p:nvGrpSpPr>
          <p:cNvPr id="220" name="Google Shape;873;p19"/>
          <p:cNvGrpSpPr/>
          <p:nvPr/>
        </p:nvGrpSpPr>
        <p:grpSpPr>
          <a:xfrm>
            <a:off x="3902226" y="8396817"/>
            <a:ext cx="1786282" cy="1256967"/>
            <a:chOff x="2139090" y="5194460"/>
            <a:chExt cx="1786282" cy="1256967"/>
          </a:xfrm>
        </p:grpSpPr>
        <p:sp>
          <p:nvSpPr>
            <p:cNvPr id="221" name="Google Shape;874;p19"/>
            <p:cNvSpPr/>
            <p:nvPr/>
          </p:nvSpPr>
          <p:spPr>
            <a:xfrm>
              <a:off x="2575031" y="5194460"/>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222" name="Google Shape;875;p19"/>
            <p:cNvSpPr txBox="1"/>
            <p:nvPr/>
          </p:nvSpPr>
          <p:spPr>
            <a:xfrm>
              <a:off x="2139090" y="6143650"/>
              <a:ext cx="1786282" cy="307777"/>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1A3966"/>
                  </a:solidFill>
                  <a:effectLst/>
                  <a:uLnTx/>
                  <a:uFillTx/>
                  <a:latin typeface="Calibri" panose="020F0502020204030204" pitchFamily="34" charset="0"/>
                  <a:ea typeface="Calibri"/>
                  <a:cs typeface="Calibri" panose="020F0502020204030204" pitchFamily="34" charset="0"/>
                  <a:sym typeface="Calibri"/>
                </a:rPr>
                <a:t>LCA</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223" name="Google Shape;876;p19"/>
            <p:cNvGrpSpPr/>
            <p:nvPr/>
          </p:nvGrpSpPr>
          <p:grpSpPr>
            <a:xfrm>
              <a:off x="2711840" y="5341372"/>
              <a:ext cx="666139" cy="649019"/>
              <a:chOff x="5614841" y="786428"/>
              <a:chExt cx="901130" cy="901727"/>
            </a:xfrm>
          </p:grpSpPr>
          <p:grpSp>
            <p:nvGrpSpPr>
              <p:cNvPr id="224" name="Google Shape;877;p19"/>
              <p:cNvGrpSpPr/>
              <p:nvPr/>
            </p:nvGrpSpPr>
            <p:grpSpPr>
              <a:xfrm>
                <a:off x="5715019" y="1058541"/>
                <a:ext cx="543506" cy="445336"/>
                <a:chOff x="5715019" y="1058541"/>
                <a:chExt cx="543506" cy="445336"/>
              </a:xfrm>
            </p:grpSpPr>
            <p:sp>
              <p:nvSpPr>
                <p:cNvPr id="226" name="Google Shape;878;p19"/>
                <p:cNvSpPr/>
                <p:nvPr/>
              </p:nvSpPr>
              <p:spPr>
                <a:xfrm>
                  <a:off x="5715019" y="1219331"/>
                  <a:ext cx="104422" cy="284546"/>
                </a:xfrm>
                <a:custGeom>
                  <a:avLst/>
                  <a:gdLst/>
                  <a:ahLst/>
                  <a:cxnLst/>
                  <a:rect l="l" t="t" r="r" b="b"/>
                  <a:pathLst>
                    <a:path w="104422" h="284546" extrusionOk="0">
                      <a:moveTo>
                        <a:pt x="22290" y="21680"/>
                      </a:moveTo>
                      <a:cubicBezTo>
                        <a:pt x="32227" y="40649"/>
                        <a:pt x="41260" y="57813"/>
                        <a:pt x="51196" y="65942"/>
                      </a:cubicBezTo>
                      <a:cubicBezTo>
                        <a:pt x="58423" y="71363"/>
                        <a:pt x="67456" y="74976"/>
                        <a:pt x="77393" y="77685"/>
                      </a:cubicBezTo>
                      <a:cubicBezTo>
                        <a:pt x="103589" y="85816"/>
                        <a:pt x="106299" y="89429"/>
                        <a:pt x="103589" y="99365"/>
                      </a:cubicBezTo>
                      <a:cubicBezTo>
                        <a:pt x="100879" y="112012"/>
                        <a:pt x="93652" y="126465"/>
                        <a:pt x="86426" y="140918"/>
                      </a:cubicBezTo>
                      <a:cubicBezTo>
                        <a:pt x="72876" y="168921"/>
                        <a:pt x="60229" y="195117"/>
                        <a:pt x="71973" y="214087"/>
                      </a:cubicBezTo>
                      <a:cubicBezTo>
                        <a:pt x="89136" y="241187"/>
                        <a:pt x="91846" y="267383"/>
                        <a:pt x="91846" y="284546"/>
                      </a:cubicBezTo>
                      <a:cubicBezTo>
                        <a:pt x="13257" y="214087"/>
                        <a:pt x="-18359" y="102075"/>
                        <a:pt x="10547" y="0"/>
                      </a:cubicBezTo>
                      <a:cubicBezTo>
                        <a:pt x="15063" y="7226"/>
                        <a:pt x="18677" y="14453"/>
                        <a:pt x="22290" y="21680"/>
                      </a:cubicBezTo>
                      <a:close/>
                    </a:path>
                  </a:pathLst>
                </a:custGeom>
                <a:solidFill>
                  <a:srgbClr val="3FC2E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27" name="Google Shape;879;p19"/>
                <p:cNvSpPr/>
                <p:nvPr/>
              </p:nvSpPr>
              <p:spPr>
                <a:xfrm>
                  <a:off x="5906636" y="1058541"/>
                  <a:ext cx="351889" cy="398613"/>
                </a:xfrm>
                <a:custGeom>
                  <a:avLst/>
                  <a:gdLst/>
                  <a:ahLst/>
                  <a:cxnLst/>
                  <a:rect l="l" t="t" r="r" b="b"/>
                  <a:pathLst>
                    <a:path w="351889" h="398614" extrusionOk="0">
                      <a:moveTo>
                        <a:pt x="351889" y="151758"/>
                      </a:moveTo>
                      <a:cubicBezTo>
                        <a:pt x="304013" y="177051"/>
                        <a:pt x="281430" y="196924"/>
                        <a:pt x="269687" y="221314"/>
                      </a:cubicBezTo>
                      <a:cubicBezTo>
                        <a:pt x="257944" y="247510"/>
                        <a:pt x="262460" y="275513"/>
                        <a:pt x="267880" y="314356"/>
                      </a:cubicBezTo>
                      <a:cubicBezTo>
                        <a:pt x="271494" y="336939"/>
                        <a:pt x="244394" y="379395"/>
                        <a:pt x="208261" y="394752"/>
                      </a:cubicBezTo>
                      <a:cubicBezTo>
                        <a:pt x="194711" y="400171"/>
                        <a:pt x="185678" y="400171"/>
                        <a:pt x="180258" y="392945"/>
                      </a:cubicBezTo>
                      <a:cubicBezTo>
                        <a:pt x="169418" y="379395"/>
                        <a:pt x="170322" y="337842"/>
                        <a:pt x="170322" y="304419"/>
                      </a:cubicBezTo>
                      <a:cubicBezTo>
                        <a:pt x="170322" y="258350"/>
                        <a:pt x="171225" y="218604"/>
                        <a:pt x="152255" y="202344"/>
                      </a:cubicBezTo>
                      <a:cubicBezTo>
                        <a:pt x="145028" y="196021"/>
                        <a:pt x="136899" y="193310"/>
                        <a:pt x="126962" y="195117"/>
                      </a:cubicBezTo>
                      <a:cubicBezTo>
                        <a:pt x="118832" y="196021"/>
                        <a:pt x="109799" y="197827"/>
                        <a:pt x="101669" y="198731"/>
                      </a:cubicBezTo>
                      <a:cubicBezTo>
                        <a:pt x="52890" y="206860"/>
                        <a:pt x="22177" y="209571"/>
                        <a:pt x="6820" y="177051"/>
                      </a:cubicBezTo>
                      <a:cubicBezTo>
                        <a:pt x="-18473" y="124658"/>
                        <a:pt x="33017" y="85816"/>
                        <a:pt x="56503" y="71362"/>
                      </a:cubicBezTo>
                      <a:cubicBezTo>
                        <a:pt x="61020" y="68652"/>
                        <a:pt x="65536" y="65039"/>
                        <a:pt x="70053" y="61426"/>
                      </a:cubicBezTo>
                      <a:cubicBezTo>
                        <a:pt x="126962" y="54199"/>
                        <a:pt x="180258" y="30713"/>
                        <a:pt x="228134" y="0"/>
                      </a:cubicBezTo>
                      <a:cubicBezTo>
                        <a:pt x="286850" y="33423"/>
                        <a:pt x="331113" y="87622"/>
                        <a:pt x="351889" y="151758"/>
                      </a:cubicBezTo>
                      <a:close/>
                    </a:path>
                  </a:pathLst>
                </a:custGeom>
                <a:solidFill>
                  <a:srgbClr val="3FC2E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sp>
            <p:nvSpPr>
              <p:cNvPr id="225" name="Google Shape;880;p19"/>
              <p:cNvSpPr/>
              <p:nvPr/>
            </p:nvSpPr>
            <p:spPr>
              <a:xfrm>
                <a:off x="5614841" y="786428"/>
                <a:ext cx="901130" cy="901727"/>
              </a:xfrm>
              <a:custGeom>
                <a:avLst/>
                <a:gdLst/>
                <a:ahLst/>
                <a:cxnLst/>
                <a:rect l="l" t="t" r="r" b="b"/>
                <a:pathLst>
                  <a:path w="901130" h="901727" extrusionOk="0">
                    <a:moveTo>
                      <a:pt x="887581" y="104998"/>
                    </a:moveTo>
                    <a:cubicBezTo>
                      <a:pt x="874935" y="64348"/>
                      <a:pt x="856868" y="34539"/>
                      <a:pt x="855965" y="33635"/>
                    </a:cubicBezTo>
                    <a:cubicBezTo>
                      <a:pt x="853255" y="29119"/>
                      <a:pt x="846932" y="26409"/>
                      <a:pt x="841512" y="27312"/>
                    </a:cubicBezTo>
                    <a:cubicBezTo>
                      <a:pt x="839705" y="27312"/>
                      <a:pt x="807186" y="35442"/>
                      <a:pt x="768343" y="54412"/>
                    </a:cubicBezTo>
                    <a:cubicBezTo>
                      <a:pt x="716853" y="80608"/>
                      <a:pt x="679817" y="114934"/>
                      <a:pt x="663558" y="154681"/>
                    </a:cubicBezTo>
                    <a:cubicBezTo>
                      <a:pt x="650008" y="187200"/>
                      <a:pt x="647298" y="227849"/>
                      <a:pt x="657234" y="272112"/>
                    </a:cubicBezTo>
                    <a:cubicBezTo>
                      <a:pt x="636458" y="248626"/>
                      <a:pt x="612972" y="227849"/>
                      <a:pt x="586775" y="210687"/>
                    </a:cubicBezTo>
                    <a:cubicBezTo>
                      <a:pt x="578645" y="195330"/>
                      <a:pt x="557869" y="156487"/>
                      <a:pt x="525350" y="116741"/>
                    </a:cubicBezTo>
                    <a:cubicBezTo>
                      <a:pt x="514510" y="103191"/>
                      <a:pt x="493733" y="120354"/>
                      <a:pt x="504573" y="133001"/>
                    </a:cubicBezTo>
                    <a:cubicBezTo>
                      <a:pt x="526253" y="160100"/>
                      <a:pt x="542513" y="186297"/>
                      <a:pt x="553352" y="204363"/>
                    </a:cubicBezTo>
                    <a:lnTo>
                      <a:pt x="433211" y="180877"/>
                    </a:lnTo>
                    <a:lnTo>
                      <a:pt x="319392" y="25505"/>
                    </a:lnTo>
                    <a:cubicBezTo>
                      <a:pt x="330232" y="25505"/>
                      <a:pt x="341975" y="26409"/>
                      <a:pt x="352815" y="29119"/>
                    </a:cubicBezTo>
                    <a:cubicBezTo>
                      <a:pt x="388045" y="36345"/>
                      <a:pt x="422371" y="53508"/>
                      <a:pt x="455794" y="82415"/>
                    </a:cubicBezTo>
                    <a:cubicBezTo>
                      <a:pt x="468440" y="93255"/>
                      <a:pt x="485603" y="73382"/>
                      <a:pt x="472957" y="62542"/>
                    </a:cubicBezTo>
                    <a:cubicBezTo>
                      <a:pt x="435920" y="30925"/>
                      <a:pt x="397078" y="11052"/>
                      <a:pt x="358235" y="3826"/>
                    </a:cubicBezTo>
                    <a:cubicBezTo>
                      <a:pt x="297712" y="-7917"/>
                      <a:pt x="227253" y="7439"/>
                      <a:pt x="154084" y="48992"/>
                    </a:cubicBezTo>
                    <a:cubicBezTo>
                      <a:pt x="99885" y="79705"/>
                      <a:pt x="63752" y="113127"/>
                      <a:pt x="61945" y="114934"/>
                    </a:cubicBezTo>
                    <a:cubicBezTo>
                      <a:pt x="57429" y="119451"/>
                      <a:pt x="56525" y="127581"/>
                      <a:pt x="60139" y="133001"/>
                    </a:cubicBezTo>
                    <a:cubicBezTo>
                      <a:pt x="65559" y="143841"/>
                      <a:pt x="85432" y="183587"/>
                      <a:pt x="119758" y="226043"/>
                    </a:cubicBezTo>
                    <a:cubicBezTo>
                      <a:pt x="139631" y="251336"/>
                      <a:pt x="160407" y="272112"/>
                      <a:pt x="182087" y="290179"/>
                    </a:cubicBezTo>
                    <a:cubicBezTo>
                      <a:pt x="175764" y="295598"/>
                      <a:pt x="170344" y="301019"/>
                      <a:pt x="164021" y="306438"/>
                    </a:cubicBezTo>
                    <a:cubicBezTo>
                      <a:pt x="133308" y="336248"/>
                      <a:pt x="109822" y="372381"/>
                      <a:pt x="93562" y="411224"/>
                    </a:cubicBezTo>
                    <a:cubicBezTo>
                      <a:pt x="80012" y="445550"/>
                      <a:pt x="72785" y="482586"/>
                      <a:pt x="71882" y="521429"/>
                    </a:cubicBezTo>
                    <a:cubicBezTo>
                      <a:pt x="70979" y="583758"/>
                      <a:pt x="89045" y="644281"/>
                      <a:pt x="124275" y="695770"/>
                    </a:cubicBezTo>
                    <a:cubicBezTo>
                      <a:pt x="158601" y="746356"/>
                      <a:pt x="206477" y="785199"/>
                      <a:pt x="262483" y="807782"/>
                    </a:cubicBezTo>
                    <a:cubicBezTo>
                      <a:pt x="277839" y="814105"/>
                      <a:pt x="287776" y="789715"/>
                      <a:pt x="272419" y="783392"/>
                    </a:cubicBezTo>
                    <a:cubicBezTo>
                      <a:pt x="251643" y="775263"/>
                      <a:pt x="232673" y="764423"/>
                      <a:pt x="215510" y="751776"/>
                    </a:cubicBezTo>
                    <a:cubicBezTo>
                      <a:pt x="217317" y="739130"/>
                      <a:pt x="222737" y="693964"/>
                      <a:pt x="192927" y="647894"/>
                    </a:cubicBezTo>
                    <a:cubicBezTo>
                      <a:pt x="188410" y="641570"/>
                      <a:pt x="201057" y="615374"/>
                      <a:pt x="208284" y="600921"/>
                    </a:cubicBezTo>
                    <a:cubicBezTo>
                      <a:pt x="216413" y="585565"/>
                      <a:pt x="223640" y="569305"/>
                      <a:pt x="227253" y="553949"/>
                    </a:cubicBezTo>
                    <a:cubicBezTo>
                      <a:pt x="230867" y="537689"/>
                      <a:pt x="226350" y="524139"/>
                      <a:pt x="214607" y="514202"/>
                    </a:cubicBezTo>
                    <a:cubicBezTo>
                      <a:pt x="205573" y="506976"/>
                      <a:pt x="193830" y="503362"/>
                      <a:pt x="182990" y="500653"/>
                    </a:cubicBezTo>
                    <a:cubicBezTo>
                      <a:pt x="175764" y="498846"/>
                      <a:pt x="168538" y="496136"/>
                      <a:pt x="165827" y="494329"/>
                    </a:cubicBezTo>
                    <a:cubicBezTo>
                      <a:pt x="160407" y="489813"/>
                      <a:pt x="150471" y="471746"/>
                      <a:pt x="143244" y="458196"/>
                    </a:cubicBezTo>
                    <a:cubicBezTo>
                      <a:pt x="135114" y="442840"/>
                      <a:pt x="126985" y="427484"/>
                      <a:pt x="118855" y="418451"/>
                    </a:cubicBezTo>
                    <a:cubicBezTo>
                      <a:pt x="136921" y="375994"/>
                      <a:pt x="165827" y="338055"/>
                      <a:pt x="201960" y="308245"/>
                    </a:cubicBezTo>
                    <a:cubicBezTo>
                      <a:pt x="235383" y="330828"/>
                      <a:pt x="273323" y="346185"/>
                      <a:pt x="313069" y="349798"/>
                    </a:cubicBezTo>
                    <a:cubicBezTo>
                      <a:pt x="266096" y="385931"/>
                      <a:pt x="251643" y="432000"/>
                      <a:pt x="273323" y="476263"/>
                    </a:cubicBezTo>
                    <a:cubicBezTo>
                      <a:pt x="298616" y="527752"/>
                      <a:pt x="350105" y="519622"/>
                      <a:pt x="396174" y="512396"/>
                    </a:cubicBezTo>
                    <a:cubicBezTo>
                      <a:pt x="404304" y="511493"/>
                      <a:pt x="412434" y="509686"/>
                      <a:pt x="420564" y="508783"/>
                    </a:cubicBezTo>
                    <a:cubicBezTo>
                      <a:pt x="423274" y="508783"/>
                      <a:pt x="424177" y="508783"/>
                      <a:pt x="425081" y="509686"/>
                    </a:cubicBezTo>
                    <a:cubicBezTo>
                      <a:pt x="435017" y="518719"/>
                      <a:pt x="435017" y="561175"/>
                      <a:pt x="435017" y="591888"/>
                    </a:cubicBezTo>
                    <a:cubicBezTo>
                      <a:pt x="435017" y="635248"/>
                      <a:pt x="434114" y="675897"/>
                      <a:pt x="450374" y="696673"/>
                    </a:cubicBezTo>
                    <a:cubicBezTo>
                      <a:pt x="458503" y="707513"/>
                      <a:pt x="470247" y="712933"/>
                      <a:pt x="483797" y="712933"/>
                    </a:cubicBezTo>
                    <a:cubicBezTo>
                      <a:pt x="491926" y="712933"/>
                      <a:pt x="500960" y="711126"/>
                      <a:pt x="509993" y="706610"/>
                    </a:cubicBezTo>
                    <a:cubicBezTo>
                      <a:pt x="549739" y="689447"/>
                      <a:pt x="591292" y="637958"/>
                      <a:pt x="584968" y="597308"/>
                    </a:cubicBezTo>
                    <a:cubicBezTo>
                      <a:pt x="579549" y="562078"/>
                      <a:pt x="575935" y="538592"/>
                      <a:pt x="584065" y="519622"/>
                    </a:cubicBezTo>
                    <a:cubicBezTo>
                      <a:pt x="592195" y="502459"/>
                      <a:pt x="611165" y="486200"/>
                      <a:pt x="649104" y="465423"/>
                    </a:cubicBezTo>
                    <a:cubicBezTo>
                      <a:pt x="653621" y="486200"/>
                      <a:pt x="656331" y="506976"/>
                      <a:pt x="655428" y="528655"/>
                    </a:cubicBezTo>
                    <a:cubicBezTo>
                      <a:pt x="654524" y="602728"/>
                      <a:pt x="624715" y="672284"/>
                      <a:pt x="571419" y="724676"/>
                    </a:cubicBezTo>
                    <a:cubicBezTo>
                      <a:pt x="511800" y="782489"/>
                      <a:pt x="428694" y="811395"/>
                      <a:pt x="345588" y="802362"/>
                    </a:cubicBezTo>
                    <a:cubicBezTo>
                      <a:pt x="328425" y="800555"/>
                      <a:pt x="325715" y="826751"/>
                      <a:pt x="342878" y="828558"/>
                    </a:cubicBezTo>
                    <a:cubicBezTo>
                      <a:pt x="433211" y="838495"/>
                      <a:pt x="524446" y="806879"/>
                      <a:pt x="589485" y="743646"/>
                    </a:cubicBezTo>
                    <a:cubicBezTo>
                      <a:pt x="647298" y="686737"/>
                      <a:pt x="680721" y="610858"/>
                      <a:pt x="681624" y="528655"/>
                    </a:cubicBezTo>
                    <a:cubicBezTo>
                      <a:pt x="682527" y="420257"/>
                      <a:pt x="627425" y="324505"/>
                      <a:pt x="543416" y="269402"/>
                    </a:cubicBezTo>
                    <a:cubicBezTo>
                      <a:pt x="560579" y="256756"/>
                      <a:pt x="574129" y="245916"/>
                      <a:pt x="581355" y="239592"/>
                    </a:cubicBezTo>
                    <a:cubicBezTo>
                      <a:pt x="612068" y="261272"/>
                      <a:pt x="639168" y="289275"/>
                      <a:pt x="661751" y="320891"/>
                    </a:cubicBezTo>
                    <a:cubicBezTo>
                      <a:pt x="715950" y="396771"/>
                      <a:pt x="737630" y="489813"/>
                      <a:pt x="722273" y="581951"/>
                    </a:cubicBezTo>
                    <a:cubicBezTo>
                      <a:pt x="690657" y="772552"/>
                      <a:pt x="509993" y="901728"/>
                      <a:pt x="319392" y="870111"/>
                    </a:cubicBezTo>
                    <a:cubicBezTo>
                      <a:pt x="227253" y="854755"/>
                      <a:pt x="145954" y="804168"/>
                      <a:pt x="91755" y="728290"/>
                    </a:cubicBezTo>
                    <a:cubicBezTo>
                      <a:pt x="37556" y="652410"/>
                      <a:pt x="15876" y="559368"/>
                      <a:pt x="31233" y="467230"/>
                    </a:cubicBezTo>
                    <a:cubicBezTo>
                      <a:pt x="33942" y="450970"/>
                      <a:pt x="7746" y="446453"/>
                      <a:pt x="5036" y="462713"/>
                    </a:cubicBezTo>
                    <a:cubicBezTo>
                      <a:pt x="-11224" y="562078"/>
                      <a:pt x="12263" y="661444"/>
                      <a:pt x="70075" y="743646"/>
                    </a:cubicBezTo>
                    <a:cubicBezTo>
                      <a:pt x="128791" y="825848"/>
                      <a:pt x="215510" y="879144"/>
                      <a:pt x="314875" y="896307"/>
                    </a:cubicBezTo>
                    <a:cubicBezTo>
                      <a:pt x="335652" y="899921"/>
                      <a:pt x="356428" y="901728"/>
                      <a:pt x="377205" y="901728"/>
                    </a:cubicBezTo>
                    <a:cubicBezTo>
                      <a:pt x="454890" y="901728"/>
                      <a:pt x="530769" y="877338"/>
                      <a:pt x="595808" y="831268"/>
                    </a:cubicBezTo>
                    <a:cubicBezTo>
                      <a:pt x="678011" y="772552"/>
                      <a:pt x="731307" y="685833"/>
                      <a:pt x="748470" y="586468"/>
                    </a:cubicBezTo>
                    <a:cubicBezTo>
                      <a:pt x="760213" y="513299"/>
                      <a:pt x="751180" y="441034"/>
                      <a:pt x="722273" y="375091"/>
                    </a:cubicBezTo>
                    <a:cubicBezTo>
                      <a:pt x="735823" y="371478"/>
                      <a:pt x="758406" y="363348"/>
                      <a:pt x="782796" y="350701"/>
                    </a:cubicBezTo>
                    <a:cubicBezTo>
                      <a:pt x="834285" y="324505"/>
                      <a:pt x="871322" y="290179"/>
                      <a:pt x="887581" y="250432"/>
                    </a:cubicBezTo>
                    <a:cubicBezTo>
                      <a:pt x="905648" y="209783"/>
                      <a:pt x="905648" y="160100"/>
                      <a:pt x="887581" y="104998"/>
                    </a:cubicBezTo>
                    <a:close/>
                    <a:moveTo>
                      <a:pt x="121565" y="467230"/>
                    </a:moveTo>
                    <a:cubicBezTo>
                      <a:pt x="131501" y="486200"/>
                      <a:pt x="140534" y="503362"/>
                      <a:pt x="150471" y="511493"/>
                    </a:cubicBezTo>
                    <a:cubicBezTo>
                      <a:pt x="157698" y="516912"/>
                      <a:pt x="166731" y="520526"/>
                      <a:pt x="176667" y="523236"/>
                    </a:cubicBezTo>
                    <a:cubicBezTo>
                      <a:pt x="202864" y="531366"/>
                      <a:pt x="205573" y="534979"/>
                      <a:pt x="202864" y="544916"/>
                    </a:cubicBezTo>
                    <a:cubicBezTo>
                      <a:pt x="200154" y="557562"/>
                      <a:pt x="192927" y="572015"/>
                      <a:pt x="185701" y="586468"/>
                    </a:cubicBezTo>
                    <a:cubicBezTo>
                      <a:pt x="172151" y="614471"/>
                      <a:pt x="159504" y="640667"/>
                      <a:pt x="171247" y="659637"/>
                    </a:cubicBezTo>
                    <a:cubicBezTo>
                      <a:pt x="188410" y="686737"/>
                      <a:pt x="191121" y="712933"/>
                      <a:pt x="191121" y="730096"/>
                    </a:cubicBezTo>
                    <a:cubicBezTo>
                      <a:pt x="112531" y="659637"/>
                      <a:pt x="80915" y="547625"/>
                      <a:pt x="109822" y="445550"/>
                    </a:cubicBezTo>
                    <a:cubicBezTo>
                      <a:pt x="114338" y="452777"/>
                      <a:pt x="117951" y="460906"/>
                      <a:pt x="121565" y="467230"/>
                    </a:cubicBezTo>
                    <a:close/>
                    <a:moveTo>
                      <a:pt x="760213" y="207976"/>
                    </a:moveTo>
                    <a:lnTo>
                      <a:pt x="722273" y="116741"/>
                    </a:lnTo>
                    <a:cubicBezTo>
                      <a:pt x="740340" y="99578"/>
                      <a:pt x="762020" y="86931"/>
                      <a:pt x="780086" y="77898"/>
                    </a:cubicBezTo>
                    <a:cubicBezTo>
                      <a:pt x="795443" y="69768"/>
                      <a:pt x="809896" y="64348"/>
                      <a:pt x="821639" y="60735"/>
                    </a:cubicBezTo>
                    <a:lnTo>
                      <a:pt x="760213" y="207976"/>
                    </a:lnTo>
                    <a:close/>
                    <a:moveTo>
                      <a:pt x="846932" y="70671"/>
                    </a:moveTo>
                    <a:cubicBezTo>
                      <a:pt x="852352" y="81511"/>
                      <a:pt x="858675" y="96868"/>
                      <a:pt x="863192" y="113127"/>
                    </a:cubicBezTo>
                    <a:cubicBezTo>
                      <a:pt x="868612" y="131194"/>
                      <a:pt x="874031" y="153777"/>
                      <a:pt x="874935" y="176360"/>
                    </a:cubicBezTo>
                    <a:lnTo>
                      <a:pt x="787313" y="212493"/>
                    </a:lnTo>
                    <a:lnTo>
                      <a:pt x="846932" y="70671"/>
                    </a:lnTo>
                    <a:close/>
                    <a:moveTo>
                      <a:pt x="688850" y="164617"/>
                    </a:moveTo>
                    <a:cubicBezTo>
                      <a:pt x="692464" y="155584"/>
                      <a:pt x="697884" y="146550"/>
                      <a:pt x="703304" y="139324"/>
                    </a:cubicBezTo>
                    <a:lnTo>
                      <a:pt x="745760" y="243206"/>
                    </a:lnTo>
                    <a:lnTo>
                      <a:pt x="707820" y="334441"/>
                    </a:lnTo>
                    <a:cubicBezTo>
                      <a:pt x="702400" y="322698"/>
                      <a:pt x="696077" y="308245"/>
                      <a:pt x="690657" y="291082"/>
                    </a:cubicBezTo>
                    <a:cubicBezTo>
                      <a:pt x="679817" y="256756"/>
                      <a:pt x="670784" y="207073"/>
                      <a:pt x="688850" y="164617"/>
                    </a:cubicBezTo>
                    <a:close/>
                    <a:moveTo>
                      <a:pt x="772860" y="325408"/>
                    </a:moveTo>
                    <a:cubicBezTo>
                      <a:pt x="758406" y="332635"/>
                      <a:pt x="743953" y="338055"/>
                      <a:pt x="732210" y="342571"/>
                    </a:cubicBezTo>
                    <a:lnTo>
                      <a:pt x="771956" y="247723"/>
                    </a:lnTo>
                    <a:lnTo>
                      <a:pt x="873128" y="206170"/>
                    </a:lnTo>
                    <a:cubicBezTo>
                      <a:pt x="871322" y="217913"/>
                      <a:pt x="868612" y="228753"/>
                      <a:pt x="864095" y="239592"/>
                    </a:cubicBezTo>
                    <a:cubicBezTo>
                      <a:pt x="846932" y="282049"/>
                      <a:pt x="805379" y="310052"/>
                      <a:pt x="772860" y="325408"/>
                    </a:cubicBezTo>
                    <a:close/>
                    <a:moveTo>
                      <a:pt x="297712" y="318182"/>
                    </a:moveTo>
                    <a:cubicBezTo>
                      <a:pt x="293196" y="317278"/>
                      <a:pt x="288679" y="316375"/>
                      <a:pt x="284163" y="314569"/>
                    </a:cubicBezTo>
                    <a:lnTo>
                      <a:pt x="430501" y="207073"/>
                    </a:lnTo>
                    <a:lnTo>
                      <a:pt x="550642" y="230559"/>
                    </a:lnTo>
                    <a:cubicBezTo>
                      <a:pt x="506380" y="265789"/>
                      <a:pt x="399788" y="338055"/>
                      <a:pt x="297712" y="318182"/>
                    </a:cubicBezTo>
                    <a:close/>
                    <a:moveTo>
                      <a:pt x="164021" y="235979"/>
                    </a:moveTo>
                    <a:cubicBezTo>
                      <a:pt x="132405" y="202556"/>
                      <a:pt x="109822" y="166424"/>
                      <a:pt x="97175" y="142937"/>
                    </a:cubicBezTo>
                    <a:lnTo>
                      <a:pt x="249836" y="172747"/>
                    </a:lnTo>
                    <a:lnTo>
                      <a:pt x="164021" y="235979"/>
                    </a:lnTo>
                    <a:close/>
                    <a:moveTo>
                      <a:pt x="191121" y="59832"/>
                    </a:moveTo>
                    <a:lnTo>
                      <a:pt x="255256" y="147454"/>
                    </a:lnTo>
                    <a:lnTo>
                      <a:pt x="100788" y="117644"/>
                    </a:lnTo>
                    <a:cubicBezTo>
                      <a:pt x="120661" y="101384"/>
                      <a:pt x="152278" y="78801"/>
                      <a:pt x="191121" y="59832"/>
                    </a:cubicBezTo>
                    <a:close/>
                    <a:moveTo>
                      <a:pt x="293196" y="154681"/>
                    </a:moveTo>
                    <a:lnTo>
                      <a:pt x="215510" y="48992"/>
                    </a:lnTo>
                    <a:cubicBezTo>
                      <a:pt x="238996" y="39055"/>
                      <a:pt x="263386" y="31829"/>
                      <a:pt x="289583" y="28216"/>
                    </a:cubicBezTo>
                    <a:lnTo>
                      <a:pt x="397078" y="174554"/>
                    </a:lnTo>
                    <a:lnTo>
                      <a:pt x="293196" y="154681"/>
                    </a:lnTo>
                    <a:close/>
                    <a:moveTo>
                      <a:pt x="285066" y="179973"/>
                    </a:moveTo>
                    <a:lnTo>
                      <a:pt x="394368" y="201653"/>
                    </a:lnTo>
                    <a:lnTo>
                      <a:pt x="253450" y="304632"/>
                    </a:lnTo>
                    <a:cubicBezTo>
                      <a:pt x="227253" y="291986"/>
                      <a:pt x="202864" y="274822"/>
                      <a:pt x="182087" y="254949"/>
                    </a:cubicBezTo>
                    <a:lnTo>
                      <a:pt x="285066" y="179973"/>
                    </a:lnTo>
                    <a:close/>
                    <a:moveTo>
                      <a:pt x="642781" y="437420"/>
                    </a:moveTo>
                    <a:cubicBezTo>
                      <a:pt x="594905" y="462713"/>
                      <a:pt x="572322" y="482586"/>
                      <a:pt x="560579" y="506976"/>
                    </a:cubicBezTo>
                    <a:cubicBezTo>
                      <a:pt x="548836" y="533172"/>
                      <a:pt x="553352" y="561175"/>
                      <a:pt x="558772" y="600018"/>
                    </a:cubicBezTo>
                    <a:cubicBezTo>
                      <a:pt x="562385" y="622601"/>
                      <a:pt x="535286" y="665057"/>
                      <a:pt x="499153" y="680414"/>
                    </a:cubicBezTo>
                    <a:cubicBezTo>
                      <a:pt x="485603" y="685833"/>
                      <a:pt x="476570" y="685833"/>
                      <a:pt x="471150" y="678607"/>
                    </a:cubicBezTo>
                    <a:cubicBezTo>
                      <a:pt x="460310" y="665057"/>
                      <a:pt x="461214" y="623504"/>
                      <a:pt x="461214" y="590082"/>
                    </a:cubicBezTo>
                    <a:cubicBezTo>
                      <a:pt x="461214" y="544012"/>
                      <a:pt x="462117" y="504266"/>
                      <a:pt x="443147" y="488006"/>
                    </a:cubicBezTo>
                    <a:cubicBezTo>
                      <a:pt x="435920" y="481683"/>
                      <a:pt x="427791" y="478973"/>
                      <a:pt x="417854" y="480779"/>
                    </a:cubicBezTo>
                    <a:cubicBezTo>
                      <a:pt x="409724" y="481683"/>
                      <a:pt x="400691" y="483489"/>
                      <a:pt x="392561" y="484393"/>
                    </a:cubicBezTo>
                    <a:cubicBezTo>
                      <a:pt x="343782" y="492522"/>
                      <a:pt x="313069" y="495233"/>
                      <a:pt x="297712" y="462713"/>
                    </a:cubicBezTo>
                    <a:cubicBezTo>
                      <a:pt x="272419" y="410320"/>
                      <a:pt x="323909" y="371478"/>
                      <a:pt x="347395" y="357024"/>
                    </a:cubicBezTo>
                    <a:cubicBezTo>
                      <a:pt x="351912" y="354314"/>
                      <a:pt x="356428" y="350701"/>
                      <a:pt x="360945" y="347088"/>
                    </a:cubicBezTo>
                    <a:cubicBezTo>
                      <a:pt x="417854" y="339861"/>
                      <a:pt x="471150" y="316375"/>
                      <a:pt x="519026" y="285662"/>
                    </a:cubicBezTo>
                    <a:cubicBezTo>
                      <a:pt x="577742" y="319085"/>
                      <a:pt x="622005" y="373284"/>
                      <a:pt x="642781" y="43742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grpSp>
      <p:grpSp>
        <p:nvGrpSpPr>
          <p:cNvPr id="228" name="Google Shape;894;p19"/>
          <p:cNvGrpSpPr/>
          <p:nvPr/>
        </p:nvGrpSpPr>
        <p:grpSpPr>
          <a:xfrm>
            <a:off x="5419664" y="8411916"/>
            <a:ext cx="1786282" cy="1256967"/>
            <a:chOff x="453650" y="6748557"/>
            <a:chExt cx="1786282" cy="1256967"/>
          </a:xfrm>
        </p:grpSpPr>
        <p:sp>
          <p:nvSpPr>
            <p:cNvPr id="229" name="Google Shape;895;p19"/>
            <p:cNvSpPr/>
            <p:nvPr/>
          </p:nvSpPr>
          <p:spPr>
            <a:xfrm>
              <a:off x="889591" y="6748557"/>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230" name="Google Shape;896;p19"/>
            <p:cNvSpPr txBox="1"/>
            <p:nvPr/>
          </p:nvSpPr>
          <p:spPr>
            <a:xfrm>
              <a:off x="453650" y="7697747"/>
              <a:ext cx="1786282" cy="307777"/>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1A3966"/>
                  </a:solidFill>
                  <a:effectLst/>
                  <a:uLnTx/>
                  <a:uFillTx/>
                  <a:latin typeface="Calibri" panose="020F0502020204030204" pitchFamily="34" charset="0"/>
                  <a:ea typeface="Calibri"/>
                  <a:cs typeface="Calibri" panose="020F0502020204030204" pitchFamily="34" charset="0"/>
                  <a:sym typeface="Calibri"/>
                </a:rPr>
                <a:t>CRADE TO CRADLE</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231" name="Google Shape;897;p19"/>
            <p:cNvGrpSpPr/>
            <p:nvPr/>
          </p:nvGrpSpPr>
          <p:grpSpPr>
            <a:xfrm>
              <a:off x="1033393" y="6893353"/>
              <a:ext cx="626376" cy="624807"/>
              <a:chOff x="6480067" y="1995774"/>
              <a:chExt cx="1097107" cy="1094361"/>
            </a:xfrm>
          </p:grpSpPr>
          <p:sp>
            <p:nvSpPr>
              <p:cNvPr id="232" name="Google Shape;898;p19"/>
              <p:cNvSpPr/>
              <p:nvPr/>
            </p:nvSpPr>
            <p:spPr>
              <a:xfrm>
                <a:off x="6485552" y="3054480"/>
                <a:ext cx="1088878" cy="35655"/>
              </a:xfrm>
              <a:custGeom>
                <a:avLst/>
                <a:gdLst/>
                <a:ahLst/>
                <a:cxnLst/>
                <a:rect l="l" t="t" r="r" b="b"/>
                <a:pathLst>
                  <a:path w="1088878" h="35655" extrusionOk="0">
                    <a:moveTo>
                      <a:pt x="0" y="0"/>
                    </a:moveTo>
                    <a:lnTo>
                      <a:pt x="1088879" y="0"/>
                    </a:lnTo>
                    <a:lnTo>
                      <a:pt x="1088879"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nvGrpSpPr>
              <p:cNvPr id="233" name="Google Shape;899;p19"/>
              <p:cNvGrpSpPr/>
              <p:nvPr/>
            </p:nvGrpSpPr>
            <p:grpSpPr>
              <a:xfrm>
                <a:off x="6480067" y="1995774"/>
                <a:ext cx="1097107" cy="943509"/>
                <a:chOff x="6480067" y="1995774"/>
                <a:chExt cx="1097107" cy="943509"/>
              </a:xfrm>
            </p:grpSpPr>
            <p:sp>
              <p:nvSpPr>
                <p:cNvPr id="259" name="Google Shape;900;p19"/>
                <p:cNvSpPr/>
                <p:nvPr/>
              </p:nvSpPr>
              <p:spPr>
                <a:xfrm>
                  <a:off x="6872282" y="1995774"/>
                  <a:ext cx="603408" cy="307189"/>
                </a:xfrm>
                <a:custGeom>
                  <a:avLst/>
                  <a:gdLst/>
                  <a:ahLst/>
                  <a:cxnLst/>
                  <a:rect l="l" t="t" r="r" b="b"/>
                  <a:pathLst>
                    <a:path w="603408" h="307189" extrusionOk="0">
                      <a:moveTo>
                        <a:pt x="38399" y="126167"/>
                      </a:moveTo>
                      <a:cubicBezTo>
                        <a:pt x="76797" y="115196"/>
                        <a:pt x="115197" y="109710"/>
                        <a:pt x="156338" y="109710"/>
                      </a:cubicBezTo>
                      <a:cubicBezTo>
                        <a:pt x="263306" y="109710"/>
                        <a:pt x="364788" y="148109"/>
                        <a:pt x="444329" y="216678"/>
                      </a:cubicBezTo>
                      <a:lnTo>
                        <a:pt x="403187" y="257819"/>
                      </a:lnTo>
                      <a:lnTo>
                        <a:pt x="603409" y="307189"/>
                      </a:lnTo>
                      <a:lnTo>
                        <a:pt x="554039" y="106968"/>
                      </a:lnTo>
                      <a:lnTo>
                        <a:pt x="521126" y="139881"/>
                      </a:lnTo>
                      <a:cubicBezTo>
                        <a:pt x="422386" y="49370"/>
                        <a:pt x="293476" y="0"/>
                        <a:pt x="159080" y="0"/>
                      </a:cubicBezTo>
                      <a:cubicBezTo>
                        <a:pt x="109711" y="0"/>
                        <a:pt x="60341" y="5485"/>
                        <a:pt x="13714" y="19199"/>
                      </a:cubicBezTo>
                      <a:lnTo>
                        <a:pt x="0" y="21942"/>
                      </a:lnTo>
                      <a:lnTo>
                        <a:pt x="0" y="123424"/>
                      </a:lnTo>
                      <a:lnTo>
                        <a:pt x="35656" y="120681"/>
                      </a:lnTo>
                      <a:lnTo>
                        <a:pt x="38399" y="126167"/>
                      </a:lnTo>
                      <a:close/>
                      <a:moveTo>
                        <a:pt x="32914" y="54855"/>
                      </a:moveTo>
                      <a:cubicBezTo>
                        <a:pt x="74055" y="43884"/>
                        <a:pt x="115197" y="41141"/>
                        <a:pt x="156338" y="41141"/>
                      </a:cubicBezTo>
                      <a:cubicBezTo>
                        <a:pt x="287991" y="41141"/>
                        <a:pt x="411415" y="90511"/>
                        <a:pt x="507412" y="181022"/>
                      </a:cubicBezTo>
                      <a:lnTo>
                        <a:pt x="521126" y="191993"/>
                      </a:lnTo>
                      <a:lnTo>
                        <a:pt x="534840" y="178280"/>
                      </a:lnTo>
                      <a:lnTo>
                        <a:pt x="554039" y="260562"/>
                      </a:lnTo>
                      <a:lnTo>
                        <a:pt x="471756" y="241363"/>
                      </a:lnTo>
                      <a:lnTo>
                        <a:pt x="496441" y="216678"/>
                      </a:lnTo>
                      <a:lnTo>
                        <a:pt x="482727" y="202964"/>
                      </a:lnTo>
                      <a:cubicBezTo>
                        <a:pt x="394958" y="117939"/>
                        <a:pt x="279763" y="74054"/>
                        <a:pt x="156338" y="74054"/>
                      </a:cubicBezTo>
                      <a:cubicBezTo>
                        <a:pt x="115197" y="74054"/>
                        <a:pt x="74055" y="79540"/>
                        <a:pt x="32914" y="90511"/>
                      </a:cubicBezTo>
                      <a:lnTo>
                        <a:pt x="32914" y="54855"/>
                      </a:lnTo>
                      <a:close/>
                    </a:path>
                  </a:pathLst>
                </a:custGeom>
                <a:solidFill>
                  <a:srgbClr val="3FC2E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60" name="Google Shape;901;p19"/>
                <p:cNvSpPr/>
                <p:nvPr/>
              </p:nvSpPr>
              <p:spPr>
                <a:xfrm>
                  <a:off x="6480067" y="2099999"/>
                  <a:ext cx="307189" cy="603407"/>
                </a:xfrm>
                <a:custGeom>
                  <a:avLst/>
                  <a:gdLst/>
                  <a:ahLst/>
                  <a:cxnLst/>
                  <a:rect l="l" t="t" r="r" b="b"/>
                  <a:pathLst>
                    <a:path w="307189" h="603407" extrusionOk="0">
                      <a:moveTo>
                        <a:pt x="24685" y="589694"/>
                      </a:moveTo>
                      <a:lnTo>
                        <a:pt x="27428" y="603408"/>
                      </a:lnTo>
                      <a:lnTo>
                        <a:pt x="128910" y="603408"/>
                      </a:lnTo>
                      <a:lnTo>
                        <a:pt x="126167" y="567752"/>
                      </a:lnTo>
                      <a:lnTo>
                        <a:pt x="126167" y="565009"/>
                      </a:lnTo>
                      <a:cubicBezTo>
                        <a:pt x="115196" y="526610"/>
                        <a:pt x="109711" y="488211"/>
                        <a:pt x="109711" y="447070"/>
                      </a:cubicBezTo>
                      <a:cubicBezTo>
                        <a:pt x="109711" y="340102"/>
                        <a:pt x="148109" y="238620"/>
                        <a:pt x="216678" y="159080"/>
                      </a:cubicBezTo>
                      <a:lnTo>
                        <a:pt x="257820" y="200221"/>
                      </a:lnTo>
                      <a:lnTo>
                        <a:pt x="307189" y="0"/>
                      </a:lnTo>
                      <a:lnTo>
                        <a:pt x="106968" y="49369"/>
                      </a:lnTo>
                      <a:lnTo>
                        <a:pt x="139880" y="82283"/>
                      </a:lnTo>
                      <a:cubicBezTo>
                        <a:pt x="49369" y="181022"/>
                        <a:pt x="0" y="309932"/>
                        <a:pt x="0" y="444327"/>
                      </a:cubicBezTo>
                      <a:cubicBezTo>
                        <a:pt x="5485" y="493697"/>
                        <a:pt x="10971" y="543067"/>
                        <a:pt x="24685" y="589694"/>
                      </a:cubicBezTo>
                      <a:lnTo>
                        <a:pt x="24685" y="589694"/>
                      </a:lnTo>
                      <a:close/>
                      <a:moveTo>
                        <a:pt x="181022" y="93254"/>
                      </a:moveTo>
                      <a:lnTo>
                        <a:pt x="191994" y="79540"/>
                      </a:lnTo>
                      <a:lnTo>
                        <a:pt x="178280" y="65826"/>
                      </a:lnTo>
                      <a:lnTo>
                        <a:pt x="260563" y="46627"/>
                      </a:lnTo>
                      <a:lnTo>
                        <a:pt x="241363" y="128910"/>
                      </a:lnTo>
                      <a:lnTo>
                        <a:pt x="216678" y="104225"/>
                      </a:lnTo>
                      <a:lnTo>
                        <a:pt x="202965" y="117938"/>
                      </a:lnTo>
                      <a:cubicBezTo>
                        <a:pt x="117939" y="205707"/>
                        <a:pt x="74054" y="320903"/>
                        <a:pt x="74054" y="444327"/>
                      </a:cubicBezTo>
                      <a:cubicBezTo>
                        <a:pt x="74054" y="485469"/>
                        <a:pt x="79540" y="526610"/>
                        <a:pt x="90511" y="567752"/>
                      </a:cubicBezTo>
                      <a:lnTo>
                        <a:pt x="54855" y="567752"/>
                      </a:lnTo>
                      <a:cubicBezTo>
                        <a:pt x="43884" y="526610"/>
                        <a:pt x="41142" y="485469"/>
                        <a:pt x="41142" y="444327"/>
                      </a:cubicBezTo>
                      <a:cubicBezTo>
                        <a:pt x="41142" y="312675"/>
                        <a:pt x="90511" y="189250"/>
                        <a:pt x="181022" y="93254"/>
                      </a:cubicBezTo>
                      <a:lnTo>
                        <a:pt x="181022" y="93254"/>
                      </a:lnTo>
                      <a:close/>
                    </a:path>
                  </a:pathLst>
                </a:custGeom>
                <a:solidFill>
                  <a:srgbClr val="3FC2E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61" name="Google Shape;902;p19"/>
                <p:cNvSpPr/>
                <p:nvPr/>
              </p:nvSpPr>
              <p:spPr>
                <a:xfrm>
                  <a:off x="7269984" y="2335876"/>
                  <a:ext cx="307190" cy="603407"/>
                </a:xfrm>
                <a:custGeom>
                  <a:avLst/>
                  <a:gdLst/>
                  <a:ahLst/>
                  <a:cxnLst/>
                  <a:rect l="l" t="t" r="r" b="b"/>
                  <a:pathLst>
                    <a:path w="307190" h="603407" extrusionOk="0">
                      <a:moveTo>
                        <a:pt x="181023" y="35656"/>
                      </a:moveTo>
                      <a:lnTo>
                        <a:pt x="181023" y="38399"/>
                      </a:lnTo>
                      <a:cubicBezTo>
                        <a:pt x="191994" y="76797"/>
                        <a:pt x="197480" y="115196"/>
                        <a:pt x="197480" y="156337"/>
                      </a:cubicBezTo>
                      <a:cubicBezTo>
                        <a:pt x="197480" y="263305"/>
                        <a:pt x="159080" y="364787"/>
                        <a:pt x="90511" y="444327"/>
                      </a:cubicBezTo>
                      <a:lnTo>
                        <a:pt x="49369" y="403186"/>
                      </a:lnTo>
                      <a:lnTo>
                        <a:pt x="0" y="603408"/>
                      </a:lnTo>
                      <a:lnTo>
                        <a:pt x="200222" y="554038"/>
                      </a:lnTo>
                      <a:lnTo>
                        <a:pt x="167309" y="521125"/>
                      </a:lnTo>
                      <a:cubicBezTo>
                        <a:pt x="257820" y="422386"/>
                        <a:pt x="307190" y="293475"/>
                        <a:pt x="307190" y="159080"/>
                      </a:cubicBezTo>
                      <a:cubicBezTo>
                        <a:pt x="307190" y="109710"/>
                        <a:pt x="301704" y="60341"/>
                        <a:pt x="287991" y="13714"/>
                      </a:cubicBezTo>
                      <a:lnTo>
                        <a:pt x="285248" y="0"/>
                      </a:lnTo>
                      <a:lnTo>
                        <a:pt x="178280" y="0"/>
                      </a:lnTo>
                      <a:lnTo>
                        <a:pt x="181023" y="35656"/>
                      </a:lnTo>
                      <a:close/>
                      <a:moveTo>
                        <a:pt x="252335" y="32913"/>
                      </a:moveTo>
                      <a:cubicBezTo>
                        <a:pt x="263306" y="74054"/>
                        <a:pt x="266049" y="115196"/>
                        <a:pt x="266049" y="156337"/>
                      </a:cubicBezTo>
                      <a:cubicBezTo>
                        <a:pt x="266049" y="287990"/>
                        <a:pt x="216678" y="411414"/>
                        <a:pt x="126167" y="507411"/>
                      </a:cubicBezTo>
                      <a:lnTo>
                        <a:pt x="115197" y="521125"/>
                      </a:lnTo>
                      <a:lnTo>
                        <a:pt x="128910" y="534839"/>
                      </a:lnTo>
                      <a:lnTo>
                        <a:pt x="46627" y="554038"/>
                      </a:lnTo>
                      <a:lnTo>
                        <a:pt x="65826" y="471755"/>
                      </a:lnTo>
                      <a:lnTo>
                        <a:pt x="90511" y="496440"/>
                      </a:lnTo>
                      <a:lnTo>
                        <a:pt x="104225" y="482726"/>
                      </a:lnTo>
                      <a:cubicBezTo>
                        <a:pt x="189251" y="394958"/>
                        <a:pt x="233135" y="279762"/>
                        <a:pt x="233135" y="156337"/>
                      </a:cubicBezTo>
                      <a:cubicBezTo>
                        <a:pt x="233135" y="115196"/>
                        <a:pt x="227649" y="74054"/>
                        <a:pt x="216678" y="32913"/>
                      </a:cubicBezTo>
                      <a:lnTo>
                        <a:pt x="252335" y="32913"/>
                      </a:lnTo>
                      <a:close/>
                    </a:path>
                  </a:pathLst>
                </a:custGeom>
                <a:solidFill>
                  <a:srgbClr val="3FC2E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sp>
            <p:nvSpPr>
              <p:cNvPr id="234" name="Google Shape;903;p19"/>
              <p:cNvSpPr/>
              <p:nvPr/>
            </p:nvSpPr>
            <p:spPr>
              <a:xfrm>
                <a:off x="6853083" y="2667751"/>
                <a:ext cx="35655" cy="35655"/>
              </a:xfrm>
              <a:custGeom>
                <a:avLst/>
                <a:gdLst/>
                <a:ahLst/>
                <a:cxnLst/>
                <a:rect l="l" t="t" r="r" b="b"/>
                <a:pathLst>
                  <a:path w="35655" h="35655" extrusionOk="0">
                    <a:moveTo>
                      <a:pt x="0" y="0"/>
                    </a:moveTo>
                    <a:lnTo>
                      <a:pt x="35655" y="0"/>
                    </a:lnTo>
                    <a:lnTo>
                      <a:pt x="35655"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35" name="Google Shape;904;p19"/>
              <p:cNvSpPr/>
              <p:nvPr/>
            </p:nvSpPr>
            <p:spPr>
              <a:xfrm>
                <a:off x="6713202" y="2667751"/>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36" name="Google Shape;905;p19"/>
              <p:cNvSpPr/>
              <p:nvPr/>
            </p:nvSpPr>
            <p:spPr>
              <a:xfrm>
                <a:off x="6784514" y="2667751"/>
                <a:ext cx="35655" cy="35655"/>
              </a:xfrm>
              <a:custGeom>
                <a:avLst/>
                <a:gdLst/>
                <a:ahLst/>
                <a:cxnLst/>
                <a:rect l="l" t="t" r="r" b="b"/>
                <a:pathLst>
                  <a:path w="35655" h="35655" extrusionOk="0">
                    <a:moveTo>
                      <a:pt x="0" y="0"/>
                    </a:moveTo>
                    <a:lnTo>
                      <a:pt x="35655" y="0"/>
                    </a:lnTo>
                    <a:lnTo>
                      <a:pt x="35655"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37" name="Google Shape;906;p19"/>
              <p:cNvSpPr/>
              <p:nvPr/>
            </p:nvSpPr>
            <p:spPr>
              <a:xfrm>
                <a:off x="6784514" y="2739062"/>
                <a:ext cx="35655" cy="35655"/>
              </a:xfrm>
              <a:custGeom>
                <a:avLst/>
                <a:gdLst/>
                <a:ahLst/>
                <a:cxnLst/>
                <a:rect l="l" t="t" r="r" b="b"/>
                <a:pathLst>
                  <a:path w="35655" h="35655" extrusionOk="0">
                    <a:moveTo>
                      <a:pt x="0" y="0"/>
                    </a:moveTo>
                    <a:lnTo>
                      <a:pt x="35655" y="0"/>
                    </a:lnTo>
                    <a:lnTo>
                      <a:pt x="35655"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38" name="Google Shape;907;p19"/>
              <p:cNvSpPr/>
              <p:nvPr/>
            </p:nvSpPr>
            <p:spPr>
              <a:xfrm>
                <a:off x="6713202" y="2739062"/>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39" name="Google Shape;908;p19"/>
              <p:cNvSpPr/>
              <p:nvPr/>
            </p:nvSpPr>
            <p:spPr>
              <a:xfrm>
                <a:off x="6853083" y="2739062"/>
                <a:ext cx="35655" cy="35655"/>
              </a:xfrm>
              <a:custGeom>
                <a:avLst/>
                <a:gdLst/>
                <a:ahLst/>
                <a:cxnLst/>
                <a:rect l="l" t="t" r="r" b="b"/>
                <a:pathLst>
                  <a:path w="35655" h="35655" extrusionOk="0">
                    <a:moveTo>
                      <a:pt x="0" y="0"/>
                    </a:moveTo>
                    <a:lnTo>
                      <a:pt x="35655" y="0"/>
                    </a:lnTo>
                    <a:lnTo>
                      <a:pt x="35655"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40" name="Google Shape;909;p19"/>
              <p:cNvSpPr/>
              <p:nvPr/>
            </p:nvSpPr>
            <p:spPr>
              <a:xfrm>
                <a:off x="6784514" y="2807631"/>
                <a:ext cx="35655" cy="35655"/>
              </a:xfrm>
              <a:custGeom>
                <a:avLst/>
                <a:gdLst/>
                <a:ahLst/>
                <a:cxnLst/>
                <a:rect l="l" t="t" r="r" b="b"/>
                <a:pathLst>
                  <a:path w="35655" h="35655" extrusionOk="0">
                    <a:moveTo>
                      <a:pt x="0" y="0"/>
                    </a:moveTo>
                    <a:lnTo>
                      <a:pt x="35655" y="0"/>
                    </a:lnTo>
                    <a:lnTo>
                      <a:pt x="35655"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41" name="Google Shape;910;p19"/>
              <p:cNvSpPr/>
              <p:nvPr/>
            </p:nvSpPr>
            <p:spPr>
              <a:xfrm>
                <a:off x="6853083" y="2807631"/>
                <a:ext cx="35655" cy="35655"/>
              </a:xfrm>
              <a:custGeom>
                <a:avLst/>
                <a:gdLst/>
                <a:ahLst/>
                <a:cxnLst/>
                <a:rect l="l" t="t" r="r" b="b"/>
                <a:pathLst>
                  <a:path w="35655" h="35655" extrusionOk="0">
                    <a:moveTo>
                      <a:pt x="0" y="0"/>
                    </a:moveTo>
                    <a:lnTo>
                      <a:pt x="35655" y="0"/>
                    </a:lnTo>
                    <a:lnTo>
                      <a:pt x="35655"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42" name="Google Shape;911;p19"/>
              <p:cNvSpPr/>
              <p:nvPr/>
            </p:nvSpPr>
            <p:spPr>
              <a:xfrm>
                <a:off x="6713202" y="2807631"/>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43" name="Google Shape;912;p19"/>
              <p:cNvSpPr/>
              <p:nvPr/>
            </p:nvSpPr>
            <p:spPr>
              <a:xfrm>
                <a:off x="6713202" y="2878943"/>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44" name="Google Shape;913;p19"/>
              <p:cNvSpPr/>
              <p:nvPr/>
            </p:nvSpPr>
            <p:spPr>
              <a:xfrm>
                <a:off x="6853083" y="2878943"/>
                <a:ext cx="35655" cy="35655"/>
              </a:xfrm>
              <a:custGeom>
                <a:avLst/>
                <a:gdLst/>
                <a:ahLst/>
                <a:cxnLst/>
                <a:rect l="l" t="t" r="r" b="b"/>
                <a:pathLst>
                  <a:path w="35655" h="35655" extrusionOk="0">
                    <a:moveTo>
                      <a:pt x="0" y="0"/>
                    </a:moveTo>
                    <a:lnTo>
                      <a:pt x="35655" y="0"/>
                    </a:lnTo>
                    <a:lnTo>
                      <a:pt x="35655"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45" name="Google Shape;914;p19"/>
              <p:cNvSpPr/>
              <p:nvPr/>
            </p:nvSpPr>
            <p:spPr>
              <a:xfrm>
                <a:off x="6784514" y="2878943"/>
                <a:ext cx="35655" cy="35655"/>
              </a:xfrm>
              <a:custGeom>
                <a:avLst/>
                <a:gdLst/>
                <a:ahLst/>
                <a:cxnLst/>
                <a:rect l="l" t="t" r="r" b="b"/>
                <a:pathLst>
                  <a:path w="35655" h="35655" extrusionOk="0">
                    <a:moveTo>
                      <a:pt x="0" y="0"/>
                    </a:moveTo>
                    <a:lnTo>
                      <a:pt x="35655" y="0"/>
                    </a:lnTo>
                    <a:lnTo>
                      <a:pt x="35655"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46" name="Google Shape;915;p19"/>
              <p:cNvSpPr/>
              <p:nvPr/>
            </p:nvSpPr>
            <p:spPr>
              <a:xfrm>
                <a:off x="6748858" y="2527870"/>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47" name="Google Shape;916;p19"/>
              <p:cNvSpPr/>
              <p:nvPr/>
            </p:nvSpPr>
            <p:spPr>
              <a:xfrm>
                <a:off x="6888739" y="2527870"/>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48" name="Google Shape;917;p19"/>
              <p:cNvSpPr/>
              <p:nvPr/>
            </p:nvSpPr>
            <p:spPr>
              <a:xfrm>
                <a:off x="6817427" y="2527870"/>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49" name="Google Shape;918;p19"/>
              <p:cNvSpPr/>
              <p:nvPr/>
            </p:nvSpPr>
            <p:spPr>
              <a:xfrm>
                <a:off x="6960051" y="2527870"/>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50" name="Google Shape;919;p19"/>
              <p:cNvSpPr/>
              <p:nvPr/>
            </p:nvSpPr>
            <p:spPr>
              <a:xfrm>
                <a:off x="6888739" y="2456558"/>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51" name="Google Shape;920;p19"/>
              <p:cNvSpPr/>
              <p:nvPr/>
            </p:nvSpPr>
            <p:spPr>
              <a:xfrm>
                <a:off x="6960051" y="2456558"/>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52" name="Google Shape;921;p19"/>
              <p:cNvSpPr/>
              <p:nvPr/>
            </p:nvSpPr>
            <p:spPr>
              <a:xfrm>
                <a:off x="6817427" y="2456558"/>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53" name="Google Shape;922;p19"/>
              <p:cNvSpPr/>
              <p:nvPr/>
            </p:nvSpPr>
            <p:spPr>
              <a:xfrm>
                <a:off x="6748858" y="2456558"/>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54" name="Google Shape;923;p19"/>
              <p:cNvSpPr/>
              <p:nvPr/>
            </p:nvSpPr>
            <p:spPr>
              <a:xfrm>
                <a:off x="6748858" y="2387989"/>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55" name="Google Shape;924;p19"/>
              <p:cNvSpPr/>
              <p:nvPr/>
            </p:nvSpPr>
            <p:spPr>
              <a:xfrm>
                <a:off x="6888739" y="2387989"/>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56" name="Google Shape;925;p19"/>
              <p:cNvSpPr/>
              <p:nvPr/>
            </p:nvSpPr>
            <p:spPr>
              <a:xfrm>
                <a:off x="6817427" y="2387989"/>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57" name="Google Shape;926;p19"/>
              <p:cNvSpPr/>
              <p:nvPr/>
            </p:nvSpPr>
            <p:spPr>
              <a:xfrm>
                <a:off x="6960051" y="2387989"/>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58" name="Google Shape;927;p19"/>
              <p:cNvSpPr/>
              <p:nvPr/>
            </p:nvSpPr>
            <p:spPr>
              <a:xfrm>
                <a:off x="6482809" y="2316677"/>
                <a:ext cx="1088878" cy="666491"/>
              </a:xfrm>
              <a:custGeom>
                <a:avLst/>
                <a:gdLst/>
                <a:ahLst/>
                <a:cxnLst/>
                <a:rect l="l" t="t" r="r" b="b"/>
                <a:pathLst>
                  <a:path w="1088878" h="666491" extrusionOk="0">
                    <a:moveTo>
                      <a:pt x="757004" y="422385"/>
                    </a:moveTo>
                    <a:lnTo>
                      <a:pt x="809116" y="422385"/>
                    </a:lnTo>
                    <a:cubicBezTo>
                      <a:pt x="877686" y="422385"/>
                      <a:pt x="932541" y="367530"/>
                      <a:pt x="932541" y="298961"/>
                    </a:cubicBezTo>
                    <a:lnTo>
                      <a:pt x="932541" y="282505"/>
                    </a:lnTo>
                    <a:lnTo>
                      <a:pt x="844773" y="282505"/>
                    </a:lnTo>
                    <a:cubicBezTo>
                      <a:pt x="809116" y="282505"/>
                      <a:pt x="778947" y="296218"/>
                      <a:pt x="757004" y="320903"/>
                    </a:cubicBezTo>
                    <a:lnTo>
                      <a:pt x="757004" y="246849"/>
                    </a:lnTo>
                    <a:lnTo>
                      <a:pt x="809116" y="246849"/>
                    </a:lnTo>
                    <a:cubicBezTo>
                      <a:pt x="877686" y="246849"/>
                      <a:pt x="932541" y="191993"/>
                      <a:pt x="932541" y="123424"/>
                    </a:cubicBezTo>
                    <a:lnTo>
                      <a:pt x="932541" y="106968"/>
                    </a:lnTo>
                    <a:lnTo>
                      <a:pt x="844773" y="106968"/>
                    </a:lnTo>
                    <a:cubicBezTo>
                      <a:pt x="809116" y="106968"/>
                      <a:pt x="778947" y="120681"/>
                      <a:pt x="757004" y="145366"/>
                    </a:cubicBezTo>
                    <a:cubicBezTo>
                      <a:pt x="748776" y="85026"/>
                      <a:pt x="696664" y="38399"/>
                      <a:pt x="636322" y="38399"/>
                    </a:cubicBezTo>
                    <a:lnTo>
                      <a:pt x="581467" y="38399"/>
                    </a:lnTo>
                    <a:lnTo>
                      <a:pt x="581467" y="0"/>
                    </a:lnTo>
                    <a:lnTo>
                      <a:pt x="194737" y="0"/>
                    </a:lnTo>
                    <a:lnTo>
                      <a:pt x="194737" y="279762"/>
                    </a:lnTo>
                    <a:lnTo>
                      <a:pt x="159081" y="279762"/>
                    </a:lnTo>
                    <a:lnTo>
                      <a:pt x="159081" y="630835"/>
                    </a:lnTo>
                    <a:lnTo>
                      <a:pt x="0" y="630835"/>
                    </a:lnTo>
                    <a:lnTo>
                      <a:pt x="0" y="666491"/>
                    </a:lnTo>
                    <a:lnTo>
                      <a:pt x="1088879" y="666491"/>
                    </a:lnTo>
                    <a:lnTo>
                      <a:pt x="1088879" y="630835"/>
                    </a:lnTo>
                    <a:lnTo>
                      <a:pt x="754261" y="630835"/>
                    </a:lnTo>
                    <a:lnTo>
                      <a:pt x="754261" y="422385"/>
                    </a:lnTo>
                    <a:close/>
                    <a:moveTo>
                      <a:pt x="844773" y="315418"/>
                    </a:moveTo>
                    <a:lnTo>
                      <a:pt x="896885" y="315418"/>
                    </a:lnTo>
                    <a:cubicBezTo>
                      <a:pt x="888657" y="356559"/>
                      <a:pt x="853001" y="386730"/>
                      <a:pt x="811859" y="386730"/>
                    </a:cubicBezTo>
                    <a:lnTo>
                      <a:pt x="759747" y="386730"/>
                    </a:lnTo>
                    <a:cubicBezTo>
                      <a:pt x="767975" y="345588"/>
                      <a:pt x="803631" y="315418"/>
                      <a:pt x="844773" y="315418"/>
                    </a:cubicBezTo>
                    <a:lnTo>
                      <a:pt x="844773" y="315418"/>
                    </a:lnTo>
                    <a:close/>
                    <a:moveTo>
                      <a:pt x="844773" y="139881"/>
                    </a:moveTo>
                    <a:lnTo>
                      <a:pt x="896885" y="139881"/>
                    </a:lnTo>
                    <a:cubicBezTo>
                      <a:pt x="888657" y="181022"/>
                      <a:pt x="853001" y="211193"/>
                      <a:pt x="811859" y="211193"/>
                    </a:cubicBezTo>
                    <a:lnTo>
                      <a:pt x="759747" y="211193"/>
                    </a:lnTo>
                    <a:cubicBezTo>
                      <a:pt x="767975" y="170051"/>
                      <a:pt x="803631" y="139881"/>
                      <a:pt x="844773" y="139881"/>
                    </a:cubicBezTo>
                    <a:lnTo>
                      <a:pt x="844773" y="139881"/>
                    </a:lnTo>
                    <a:close/>
                    <a:moveTo>
                      <a:pt x="721348" y="630835"/>
                    </a:moveTo>
                    <a:lnTo>
                      <a:pt x="581467" y="630835"/>
                    </a:lnTo>
                    <a:lnTo>
                      <a:pt x="581467" y="312675"/>
                    </a:lnTo>
                    <a:cubicBezTo>
                      <a:pt x="603409" y="334617"/>
                      <a:pt x="633579" y="351074"/>
                      <a:pt x="669236" y="351074"/>
                    </a:cubicBezTo>
                    <a:lnTo>
                      <a:pt x="721348" y="351074"/>
                    </a:lnTo>
                    <a:lnTo>
                      <a:pt x="721348" y="630835"/>
                    </a:lnTo>
                    <a:close/>
                    <a:moveTo>
                      <a:pt x="584210" y="246849"/>
                    </a:moveTo>
                    <a:lnTo>
                      <a:pt x="636322" y="246849"/>
                    </a:lnTo>
                    <a:cubicBezTo>
                      <a:pt x="677464" y="246849"/>
                      <a:pt x="713120" y="277019"/>
                      <a:pt x="721348" y="318161"/>
                    </a:cubicBezTo>
                    <a:lnTo>
                      <a:pt x="669236" y="318161"/>
                    </a:lnTo>
                    <a:cubicBezTo>
                      <a:pt x="628094" y="315418"/>
                      <a:pt x="592438" y="285247"/>
                      <a:pt x="584210" y="246849"/>
                    </a:cubicBezTo>
                    <a:lnTo>
                      <a:pt x="584210" y="246849"/>
                    </a:lnTo>
                    <a:close/>
                    <a:moveTo>
                      <a:pt x="633579" y="71312"/>
                    </a:moveTo>
                    <a:cubicBezTo>
                      <a:pt x="674721" y="71312"/>
                      <a:pt x="710377" y="101482"/>
                      <a:pt x="718605" y="142624"/>
                    </a:cubicBezTo>
                    <a:lnTo>
                      <a:pt x="666493" y="142624"/>
                    </a:lnTo>
                    <a:cubicBezTo>
                      <a:pt x="625351" y="142624"/>
                      <a:pt x="589695" y="112453"/>
                      <a:pt x="581467" y="71312"/>
                    </a:cubicBezTo>
                    <a:lnTo>
                      <a:pt x="633579" y="71312"/>
                    </a:lnTo>
                    <a:close/>
                    <a:moveTo>
                      <a:pt x="669236" y="175537"/>
                    </a:moveTo>
                    <a:lnTo>
                      <a:pt x="721348" y="175537"/>
                    </a:lnTo>
                    <a:lnTo>
                      <a:pt x="721348" y="246849"/>
                    </a:lnTo>
                    <a:cubicBezTo>
                      <a:pt x="699406" y="224906"/>
                      <a:pt x="669236" y="208450"/>
                      <a:pt x="633579" y="208450"/>
                    </a:cubicBezTo>
                    <a:lnTo>
                      <a:pt x="581467" y="208450"/>
                    </a:lnTo>
                    <a:lnTo>
                      <a:pt x="581467" y="137138"/>
                    </a:lnTo>
                    <a:cubicBezTo>
                      <a:pt x="603409" y="161823"/>
                      <a:pt x="633579" y="175537"/>
                      <a:pt x="669236" y="175537"/>
                    </a:cubicBezTo>
                    <a:lnTo>
                      <a:pt x="669236" y="175537"/>
                    </a:lnTo>
                    <a:close/>
                    <a:moveTo>
                      <a:pt x="230393" y="35656"/>
                    </a:moveTo>
                    <a:lnTo>
                      <a:pt x="545811" y="35656"/>
                    </a:lnTo>
                    <a:lnTo>
                      <a:pt x="545811" y="630835"/>
                    </a:lnTo>
                    <a:lnTo>
                      <a:pt x="474499" y="630835"/>
                    </a:lnTo>
                    <a:lnTo>
                      <a:pt x="474499" y="279762"/>
                    </a:lnTo>
                    <a:lnTo>
                      <a:pt x="227650" y="279762"/>
                    </a:lnTo>
                    <a:lnTo>
                      <a:pt x="227650" y="35656"/>
                    </a:lnTo>
                    <a:close/>
                    <a:moveTo>
                      <a:pt x="194737" y="315418"/>
                    </a:moveTo>
                    <a:lnTo>
                      <a:pt x="441586" y="315418"/>
                    </a:lnTo>
                    <a:lnTo>
                      <a:pt x="441586" y="630835"/>
                    </a:lnTo>
                    <a:lnTo>
                      <a:pt x="194737" y="630835"/>
                    </a:lnTo>
                    <a:lnTo>
                      <a:pt x="194737" y="315418"/>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grpSp>
      <p:grpSp>
        <p:nvGrpSpPr>
          <p:cNvPr id="284" name="Grupo 283"/>
          <p:cNvGrpSpPr/>
          <p:nvPr/>
        </p:nvGrpSpPr>
        <p:grpSpPr>
          <a:xfrm>
            <a:off x="2414912" y="15528689"/>
            <a:ext cx="1786200" cy="1248902"/>
            <a:chOff x="1725075" y="8639535"/>
            <a:chExt cx="1786200" cy="1248902"/>
          </a:xfrm>
        </p:grpSpPr>
        <p:sp>
          <p:nvSpPr>
            <p:cNvPr id="285" name="Google Shape;790;p19"/>
            <p:cNvSpPr/>
            <p:nvPr/>
          </p:nvSpPr>
          <p:spPr>
            <a:xfrm>
              <a:off x="2150812" y="8639535"/>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286" name="Google Shape;1334;p20"/>
            <p:cNvSpPr txBox="1"/>
            <p:nvPr/>
          </p:nvSpPr>
          <p:spPr>
            <a:xfrm>
              <a:off x="1725075" y="9580637"/>
              <a:ext cx="1786200" cy="307800"/>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1A3966"/>
                  </a:solidFill>
                  <a:effectLst/>
                  <a:uLnTx/>
                  <a:uFillTx/>
                  <a:latin typeface="Calibri" panose="020F0502020204030204" pitchFamily="34" charset="0"/>
                  <a:ea typeface="Calibri"/>
                  <a:cs typeface="Calibri" panose="020F0502020204030204" pitchFamily="34" charset="0"/>
                  <a:sym typeface="Calibri"/>
                </a:rPr>
                <a:t>CIRCULARITY</a:t>
              </a:r>
              <a:endParaRPr kumimoji="0" lang="en-GB" sz="1400" b="0" i="0" u="none" strike="noStrike" kern="0" cap="none" spc="0" normalizeH="0" baseline="0" noProof="0" dirty="0">
                <a:ln>
                  <a:noFill/>
                </a:ln>
                <a:solidFill>
                  <a:srgbClr val="1A3966"/>
                </a:solidFill>
                <a:effectLst/>
                <a:uLnTx/>
                <a:uFillTx/>
                <a:latin typeface="Calibri" panose="020F0502020204030204" pitchFamily="34" charset="0"/>
                <a:ea typeface="Calibri"/>
                <a:cs typeface="Calibri" panose="020F0502020204030204" pitchFamily="34" charset="0"/>
                <a:sym typeface="Arial"/>
              </a:endParaRPr>
            </a:p>
          </p:txBody>
        </p:sp>
        <p:grpSp>
          <p:nvGrpSpPr>
            <p:cNvPr id="287" name="Google Shape;1335;p20"/>
            <p:cNvGrpSpPr/>
            <p:nvPr/>
          </p:nvGrpSpPr>
          <p:grpSpPr>
            <a:xfrm>
              <a:off x="2281778" y="8763227"/>
              <a:ext cx="671901" cy="671008"/>
              <a:chOff x="2058987" y="3629917"/>
              <a:chExt cx="3657599" cy="3652738"/>
            </a:xfrm>
          </p:grpSpPr>
          <p:sp>
            <p:nvSpPr>
              <p:cNvPr id="288" name="Google Shape;1336;p20"/>
              <p:cNvSpPr/>
              <p:nvPr/>
            </p:nvSpPr>
            <p:spPr>
              <a:xfrm>
                <a:off x="3337550" y="5933751"/>
                <a:ext cx="2021055" cy="1348904"/>
              </a:xfrm>
              <a:custGeom>
                <a:avLst/>
                <a:gdLst/>
                <a:ahLst/>
                <a:cxnLst/>
                <a:rect l="l" t="t" r="r" b="b"/>
                <a:pathLst>
                  <a:path w="2021055" h="1348904" extrusionOk="0">
                    <a:moveTo>
                      <a:pt x="443556" y="1348905"/>
                    </a:moveTo>
                    <a:cubicBezTo>
                      <a:pt x="426411" y="1337474"/>
                      <a:pt x="408314" y="1332712"/>
                      <a:pt x="390216" y="1320330"/>
                    </a:cubicBezTo>
                    <a:cubicBezTo>
                      <a:pt x="304491" y="1261274"/>
                      <a:pt x="156854" y="1127924"/>
                      <a:pt x="79701" y="1052677"/>
                    </a:cubicBezTo>
                    <a:cubicBezTo>
                      <a:pt x="2549" y="977430"/>
                      <a:pt x="-33646" y="919327"/>
                      <a:pt x="40649" y="827887"/>
                    </a:cubicBezTo>
                    <a:cubicBezTo>
                      <a:pt x="153044" y="741210"/>
                      <a:pt x="257819" y="626910"/>
                      <a:pt x="369261" y="543089"/>
                    </a:cubicBezTo>
                    <a:cubicBezTo>
                      <a:pt x="480704" y="459270"/>
                      <a:pt x="414981" y="505942"/>
                      <a:pt x="434984" y="502132"/>
                    </a:cubicBezTo>
                    <a:cubicBezTo>
                      <a:pt x="556904" y="477367"/>
                      <a:pt x="621674" y="565949"/>
                      <a:pt x="615959" y="678345"/>
                    </a:cubicBezTo>
                    <a:cubicBezTo>
                      <a:pt x="1017914" y="653580"/>
                      <a:pt x="1339859" y="445935"/>
                      <a:pt x="1550361" y="109702"/>
                    </a:cubicBezTo>
                    <a:cubicBezTo>
                      <a:pt x="1578936" y="63982"/>
                      <a:pt x="1610369" y="-43650"/>
                      <a:pt x="1687521" y="19214"/>
                    </a:cubicBezTo>
                    <a:cubicBezTo>
                      <a:pt x="1764674" y="82080"/>
                      <a:pt x="1761816" y="149707"/>
                      <a:pt x="1887546" y="183045"/>
                    </a:cubicBezTo>
                    <a:cubicBezTo>
                      <a:pt x="2013276" y="216382"/>
                      <a:pt x="2037089" y="184949"/>
                      <a:pt x="2012324" y="279247"/>
                    </a:cubicBezTo>
                    <a:cubicBezTo>
                      <a:pt x="2000894" y="323062"/>
                      <a:pt x="1909454" y="452602"/>
                      <a:pt x="1878974" y="495464"/>
                    </a:cubicBezTo>
                    <a:cubicBezTo>
                      <a:pt x="1588461" y="892657"/>
                      <a:pt x="1112211" y="1150785"/>
                      <a:pt x="615959" y="1163167"/>
                    </a:cubicBezTo>
                    <a:cubicBezTo>
                      <a:pt x="618816" y="1248892"/>
                      <a:pt x="594051" y="1317472"/>
                      <a:pt x="509279" y="1348905"/>
                    </a:cubicBezTo>
                    <a:lnTo>
                      <a:pt x="444509" y="1348905"/>
                    </a:lnTo>
                    <a:close/>
                    <a:moveTo>
                      <a:pt x="485466" y="739305"/>
                    </a:moveTo>
                    <a:cubicBezTo>
                      <a:pt x="480704" y="704062"/>
                      <a:pt x="489276" y="658342"/>
                      <a:pt x="485466" y="621195"/>
                    </a:cubicBezTo>
                    <a:lnTo>
                      <a:pt x="459749" y="627862"/>
                    </a:lnTo>
                    <a:lnTo>
                      <a:pt x="121611" y="917422"/>
                    </a:lnTo>
                    <a:cubicBezTo>
                      <a:pt x="116849" y="939330"/>
                      <a:pt x="425459" y="1178407"/>
                      <a:pt x="460701" y="1220317"/>
                    </a:cubicBezTo>
                    <a:lnTo>
                      <a:pt x="486419" y="1226985"/>
                    </a:lnTo>
                    <a:lnTo>
                      <a:pt x="486419" y="1102207"/>
                    </a:lnTo>
                    <a:cubicBezTo>
                      <a:pt x="486419" y="1078395"/>
                      <a:pt x="516899" y="1047914"/>
                      <a:pt x="541664" y="1043152"/>
                    </a:cubicBezTo>
                    <a:cubicBezTo>
                      <a:pt x="593099" y="1032674"/>
                      <a:pt x="678824" y="1040295"/>
                      <a:pt x="738831" y="1033627"/>
                    </a:cubicBezTo>
                    <a:cubicBezTo>
                      <a:pt x="1196031" y="980287"/>
                      <a:pt x="1628466" y="697395"/>
                      <a:pt x="1858019" y="300202"/>
                    </a:cubicBezTo>
                    <a:cubicBezTo>
                      <a:pt x="1776104" y="282105"/>
                      <a:pt x="1708476" y="232574"/>
                      <a:pt x="1654184" y="171614"/>
                    </a:cubicBezTo>
                    <a:cubicBezTo>
                      <a:pt x="1450349" y="521182"/>
                      <a:pt x="1056014" y="775499"/>
                      <a:pt x="646439" y="798360"/>
                    </a:cubicBezTo>
                    <a:cubicBezTo>
                      <a:pt x="586431" y="802170"/>
                      <a:pt x="496896" y="815505"/>
                      <a:pt x="485466" y="73739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289" name="Google Shape;1337;p20"/>
              <p:cNvSpPr/>
              <p:nvPr/>
            </p:nvSpPr>
            <p:spPr>
              <a:xfrm>
                <a:off x="2058987" y="4911206"/>
                <a:ext cx="1350371" cy="2000560"/>
              </a:xfrm>
              <a:custGeom>
                <a:avLst/>
                <a:gdLst/>
                <a:ahLst/>
                <a:cxnLst/>
                <a:rect l="l" t="t" r="r" b="b"/>
                <a:pathLst>
                  <a:path w="1350371" h="2000560" extrusionOk="0">
                    <a:moveTo>
                      <a:pt x="0" y="438827"/>
                    </a:moveTo>
                    <a:cubicBezTo>
                      <a:pt x="11430" y="421682"/>
                      <a:pt x="16193" y="403584"/>
                      <a:pt x="28575" y="385487"/>
                    </a:cubicBezTo>
                    <a:cubicBezTo>
                      <a:pt x="69533" y="327384"/>
                      <a:pt x="300990" y="55921"/>
                      <a:pt x="350520" y="22584"/>
                    </a:cubicBezTo>
                    <a:cubicBezTo>
                      <a:pt x="400050" y="-10754"/>
                      <a:pt x="470535" y="-7896"/>
                      <a:pt x="521970" y="35919"/>
                    </a:cubicBezTo>
                    <a:cubicBezTo>
                      <a:pt x="608648" y="148314"/>
                      <a:pt x="722948" y="252137"/>
                      <a:pt x="807720" y="364532"/>
                    </a:cubicBezTo>
                    <a:cubicBezTo>
                      <a:pt x="907733" y="495977"/>
                      <a:pt x="829628" y="616944"/>
                      <a:pt x="672465" y="610277"/>
                    </a:cubicBezTo>
                    <a:cubicBezTo>
                      <a:pt x="695325" y="986514"/>
                      <a:pt x="888683" y="1312269"/>
                      <a:pt x="1202055" y="1518962"/>
                    </a:cubicBezTo>
                    <a:cubicBezTo>
                      <a:pt x="1255395" y="1554204"/>
                      <a:pt x="1399223" y="1598019"/>
                      <a:pt x="1333500" y="1679934"/>
                    </a:cubicBezTo>
                    <a:cubicBezTo>
                      <a:pt x="1296353" y="1725654"/>
                      <a:pt x="1236345" y="1749467"/>
                      <a:pt x="1199198" y="1809474"/>
                    </a:cubicBezTo>
                    <a:cubicBezTo>
                      <a:pt x="1162050" y="1869481"/>
                      <a:pt x="1172528" y="1910439"/>
                      <a:pt x="1153478" y="1971399"/>
                    </a:cubicBezTo>
                    <a:cubicBezTo>
                      <a:pt x="1134428" y="2032359"/>
                      <a:pt x="1027748" y="1982829"/>
                      <a:pt x="985838" y="1957112"/>
                    </a:cubicBezTo>
                    <a:cubicBezTo>
                      <a:pt x="517208" y="1682792"/>
                      <a:pt x="200978" y="1156059"/>
                      <a:pt x="187643" y="611229"/>
                    </a:cubicBezTo>
                    <a:cubicBezTo>
                      <a:pt x="101918" y="614087"/>
                      <a:pt x="32385" y="589321"/>
                      <a:pt x="1905" y="504549"/>
                    </a:cubicBezTo>
                    <a:lnTo>
                      <a:pt x="1905" y="440732"/>
                    </a:lnTo>
                    <a:close/>
                    <a:moveTo>
                      <a:pt x="728663" y="481689"/>
                    </a:moveTo>
                    <a:lnTo>
                      <a:pt x="721995" y="455971"/>
                    </a:lnTo>
                    <a:lnTo>
                      <a:pt x="431483" y="117834"/>
                    </a:lnTo>
                    <a:cubicBezTo>
                      <a:pt x="409575" y="113071"/>
                      <a:pt x="170498" y="421682"/>
                      <a:pt x="128588" y="455971"/>
                    </a:cubicBezTo>
                    <a:lnTo>
                      <a:pt x="121920" y="481689"/>
                    </a:lnTo>
                    <a:lnTo>
                      <a:pt x="246698" y="481689"/>
                    </a:lnTo>
                    <a:cubicBezTo>
                      <a:pt x="265748" y="481689"/>
                      <a:pt x="300990" y="509312"/>
                      <a:pt x="303848" y="531219"/>
                    </a:cubicBezTo>
                    <a:cubicBezTo>
                      <a:pt x="299085" y="1066524"/>
                      <a:pt x="585788" y="1584684"/>
                      <a:pt x="1049655" y="1850431"/>
                    </a:cubicBezTo>
                    <a:cubicBezTo>
                      <a:pt x="1067753" y="1768517"/>
                      <a:pt x="1117283" y="1701842"/>
                      <a:pt x="1178243" y="1647549"/>
                    </a:cubicBezTo>
                    <a:cubicBezTo>
                      <a:pt x="826770" y="1442762"/>
                      <a:pt x="573405" y="1052237"/>
                      <a:pt x="549593" y="641709"/>
                    </a:cubicBezTo>
                    <a:cubicBezTo>
                      <a:pt x="546735" y="592179"/>
                      <a:pt x="535305" y="481689"/>
                      <a:pt x="610553" y="481689"/>
                    </a:cubicBezTo>
                    <a:lnTo>
                      <a:pt x="728663" y="481689"/>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290" name="Google Shape;1338;p20"/>
              <p:cNvSpPr/>
              <p:nvPr/>
            </p:nvSpPr>
            <p:spPr>
              <a:xfrm>
                <a:off x="4368988" y="3996309"/>
                <a:ext cx="1347598" cy="2010324"/>
              </a:xfrm>
              <a:custGeom>
                <a:avLst/>
                <a:gdLst/>
                <a:ahLst/>
                <a:cxnLst/>
                <a:rect l="l" t="t" r="r" b="b"/>
                <a:pathLst>
                  <a:path w="1347598" h="2010324" extrusionOk="0">
                    <a:moveTo>
                      <a:pt x="1347598" y="1568036"/>
                    </a:moveTo>
                    <a:cubicBezTo>
                      <a:pt x="1336168" y="1585181"/>
                      <a:pt x="1331406" y="1603279"/>
                      <a:pt x="1319023" y="1621376"/>
                    </a:cubicBezTo>
                    <a:cubicBezTo>
                      <a:pt x="1259968" y="1707101"/>
                      <a:pt x="1125666" y="1853786"/>
                      <a:pt x="1051371" y="1931891"/>
                    </a:cubicBezTo>
                    <a:cubicBezTo>
                      <a:pt x="981838" y="2004281"/>
                      <a:pt x="918021" y="2045239"/>
                      <a:pt x="826581" y="1970944"/>
                    </a:cubicBezTo>
                    <a:cubicBezTo>
                      <a:pt x="739903" y="1858549"/>
                      <a:pt x="625603" y="1754726"/>
                      <a:pt x="540831" y="1642331"/>
                    </a:cubicBezTo>
                    <a:cubicBezTo>
                      <a:pt x="440818" y="1510886"/>
                      <a:pt x="518923" y="1389919"/>
                      <a:pt x="676086" y="1396586"/>
                    </a:cubicBezTo>
                    <a:cubicBezTo>
                      <a:pt x="653226" y="975581"/>
                      <a:pt x="397956" y="597439"/>
                      <a:pt x="18861" y="415511"/>
                    </a:cubicBezTo>
                    <a:cubicBezTo>
                      <a:pt x="-38289" y="341216"/>
                      <a:pt x="48388" y="305974"/>
                      <a:pt x="94108" y="263111"/>
                    </a:cubicBezTo>
                    <a:cubicBezTo>
                      <a:pt x="189358" y="170719"/>
                      <a:pt x="161736" y="145001"/>
                      <a:pt x="196026" y="36416"/>
                    </a:cubicBezTo>
                    <a:cubicBezTo>
                      <a:pt x="223648" y="-52166"/>
                      <a:pt x="356998" y="44989"/>
                      <a:pt x="403671" y="74516"/>
                    </a:cubicBezTo>
                    <a:cubicBezTo>
                      <a:pt x="850393" y="355504"/>
                      <a:pt x="1147573" y="866996"/>
                      <a:pt x="1161861" y="1396586"/>
                    </a:cubicBezTo>
                    <a:cubicBezTo>
                      <a:pt x="1247586" y="1393729"/>
                      <a:pt x="1317118" y="1418494"/>
                      <a:pt x="1347598" y="1503266"/>
                    </a:cubicBezTo>
                    <a:lnTo>
                      <a:pt x="1347598" y="1567084"/>
                    </a:lnTo>
                    <a:close/>
                    <a:moveTo>
                      <a:pt x="1225678" y="1525174"/>
                    </a:moveTo>
                    <a:lnTo>
                      <a:pt x="1100901" y="1525174"/>
                    </a:lnTo>
                    <a:cubicBezTo>
                      <a:pt x="1081851" y="1525174"/>
                      <a:pt x="1046608" y="1497551"/>
                      <a:pt x="1043751" y="1475644"/>
                    </a:cubicBezTo>
                    <a:cubicBezTo>
                      <a:pt x="1048513" y="940339"/>
                      <a:pt x="761811" y="422179"/>
                      <a:pt x="297943" y="156431"/>
                    </a:cubicBezTo>
                    <a:cubicBezTo>
                      <a:pt x="279846" y="238346"/>
                      <a:pt x="230316" y="305021"/>
                      <a:pt x="169356" y="359313"/>
                    </a:cubicBezTo>
                    <a:cubicBezTo>
                      <a:pt x="519876" y="563149"/>
                      <a:pt x="774193" y="956531"/>
                      <a:pt x="798006" y="1365154"/>
                    </a:cubicBezTo>
                    <a:cubicBezTo>
                      <a:pt x="800863" y="1414684"/>
                      <a:pt x="812293" y="1525174"/>
                      <a:pt x="737046" y="1525174"/>
                    </a:cubicBezTo>
                    <a:lnTo>
                      <a:pt x="618936" y="1525174"/>
                    </a:lnTo>
                    <a:lnTo>
                      <a:pt x="625603" y="1550891"/>
                    </a:lnTo>
                    <a:lnTo>
                      <a:pt x="916116" y="1889029"/>
                    </a:lnTo>
                    <a:cubicBezTo>
                      <a:pt x="938023" y="1893791"/>
                      <a:pt x="1177101" y="1585181"/>
                      <a:pt x="1219011" y="1550891"/>
                    </a:cubicBezTo>
                    <a:lnTo>
                      <a:pt x="1225678" y="1525174"/>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291" name="Google Shape;1339;p20"/>
              <p:cNvSpPr/>
              <p:nvPr/>
            </p:nvSpPr>
            <p:spPr>
              <a:xfrm>
                <a:off x="2425471" y="3629917"/>
                <a:ext cx="2007673" cy="1347481"/>
              </a:xfrm>
              <a:custGeom>
                <a:avLst/>
                <a:gdLst/>
                <a:ahLst/>
                <a:cxnLst/>
                <a:rect l="l" t="t" r="r" b="b"/>
                <a:pathLst>
                  <a:path w="2007673" h="1347481" extrusionOk="0">
                    <a:moveTo>
                      <a:pt x="1397546" y="672366"/>
                    </a:moveTo>
                    <a:cubicBezTo>
                      <a:pt x="1035596" y="692368"/>
                      <a:pt x="693648" y="884773"/>
                      <a:pt x="495528" y="1187668"/>
                    </a:cubicBezTo>
                    <a:cubicBezTo>
                      <a:pt x="468858" y="1227673"/>
                      <a:pt x="425043" y="1336258"/>
                      <a:pt x="383133" y="1346736"/>
                    </a:cubicBezTo>
                    <a:cubicBezTo>
                      <a:pt x="341223" y="1357213"/>
                      <a:pt x="268833" y="1254343"/>
                      <a:pt x="229781" y="1221006"/>
                    </a:cubicBezTo>
                    <a:cubicBezTo>
                      <a:pt x="158343" y="1160998"/>
                      <a:pt x="120243" y="1173381"/>
                      <a:pt x="40233" y="1153378"/>
                    </a:cubicBezTo>
                    <a:cubicBezTo>
                      <a:pt x="-65494" y="1127661"/>
                      <a:pt x="66903" y="953353"/>
                      <a:pt x="99288" y="904776"/>
                    </a:cubicBezTo>
                    <a:cubicBezTo>
                      <a:pt x="386943" y="480913"/>
                      <a:pt x="880338" y="199926"/>
                      <a:pt x="1398498" y="187543"/>
                    </a:cubicBezTo>
                    <a:cubicBezTo>
                      <a:pt x="1382306" y="61813"/>
                      <a:pt x="1494701" y="-51534"/>
                      <a:pt x="1615668" y="24666"/>
                    </a:cubicBezTo>
                    <a:cubicBezTo>
                      <a:pt x="1673771" y="60861"/>
                      <a:pt x="1941423" y="292318"/>
                      <a:pt x="1981428" y="343753"/>
                    </a:cubicBezTo>
                    <a:cubicBezTo>
                      <a:pt x="2021433" y="395188"/>
                      <a:pt x="2016671" y="478056"/>
                      <a:pt x="1960473" y="536158"/>
                    </a:cubicBezTo>
                    <a:cubicBezTo>
                      <a:pt x="1886178" y="612358"/>
                      <a:pt x="1731873" y="741898"/>
                      <a:pt x="1646148" y="806668"/>
                    </a:cubicBezTo>
                    <a:cubicBezTo>
                      <a:pt x="1513751" y="905728"/>
                      <a:pt x="1393736" y="828576"/>
                      <a:pt x="1399451" y="671413"/>
                    </a:cubicBezTo>
                    <a:close/>
                    <a:moveTo>
                      <a:pt x="1527086" y="729516"/>
                    </a:moveTo>
                    <a:lnTo>
                      <a:pt x="1552803" y="722848"/>
                    </a:lnTo>
                    <a:lnTo>
                      <a:pt x="1890941" y="433288"/>
                    </a:lnTo>
                    <a:cubicBezTo>
                      <a:pt x="1895703" y="411381"/>
                      <a:pt x="1587093" y="172303"/>
                      <a:pt x="1551851" y="130393"/>
                    </a:cubicBezTo>
                    <a:lnTo>
                      <a:pt x="1526133" y="123726"/>
                    </a:lnTo>
                    <a:lnTo>
                      <a:pt x="1526133" y="241836"/>
                    </a:lnTo>
                    <a:cubicBezTo>
                      <a:pt x="1526133" y="267553"/>
                      <a:pt x="1502321" y="298986"/>
                      <a:pt x="1476603" y="306606"/>
                    </a:cubicBezTo>
                    <a:cubicBezTo>
                      <a:pt x="1428978" y="318988"/>
                      <a:pt x="1332776" y="311368"/>
                      <a:pt x="1273721" y="318036"/>
                    </a:cubicBezTo>
                    <a:cubicBezTo>
                      <a:pt x="816521" y="371376"/>
                      <a:pt x="383133" y="654268"/>
                      <a:pt x="154533" y="1051461"/>
                    </a:cubicBezTo>
                    <a:cubicBezTo>
                      <a:pt x="237401" y="1069558"/>
                      <a:pt x="303123" y="1117183"/>
                      <a:pt x="358368" y="1180048"/>
                    </a:cubicBezTo>
                    <a:cubicBezTo>
                      <a:pt x="564108" y="829528"/>
                      <a:pt x="954633" y="576163"/>
                      <a:pt x="1366113" y="553303"/>
                    </a:cubicBezTo>
                    <a:cubicBezTo>
                      <a:pt x="1415643" y="550446"/>
                      <a:pt x="1527086" y="539016"/>
                      <a:pt x="1527086" y="614263"/>
                    </a:cubicBezTo>
                    <a:lnTo>
                      <a:pt x="1527086" y="732373"/>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292" name="Google Shape;1340;p20"/>
              <p:cNvSpPr/>
              <p:nvPr/>
            </p:nvSpPr>
            <p:spPr>
              <a:xfrm>
                <a:off x="2580004" y="3750785"/>
                <a:ext cx="1736462" cy="1056322"/>
              </a:xfrm>
              <a:custGeom>
                <a:avLst/>
                <a:gdLst/>
                <a:ahLst/>
                <a:cxnLst/>
                <a:rect l="l" t="t" r="r" b="b"/>
                <a:pathLst>
                  <a:path w="1736462" h="1056322" extrusionOk="0">
                    <a:moveTo>
                      <a:pt x="1372553" y="608648"/>
                    </a:moveTo>
                    <a:lnTo>
                      <a:pt x="1372553" y="490537"/>
                    </a:lnTo>
                    <a:cubicBezTo>
                      <a:pt x="1372553" y="415290"/>
                      <a:pt x="1262063" y="426720"/>
                      <a:pt x="1211580" y="429578"/>
                    </a:cubicBezTo>
                    <a:cubicBezTo>
                      <a:pt x="801053" y="452438"/>
                      <a:pt x="409575" y="705803"/>
                      <a:pt x="203835" y="1056323"/>
                    </a:cubicBezTo>
                    <a:cubicBezTo>
                      <a:pt x="148590" y="994410"/>
                      <a:pt x="83820" y="945833"/>
                      <a:pt x="0" y="927735"/>
                    </a:cubicBezTo>
                    <a:cubicBezTo>
                      <a:pt x="228600" y="530543"/>
                      <a:pt x="661035" y="247650"/>
                      <a:pt x="1119188" y="194310"/>
                    </a:cubicBezTo>
                    <a:cubicBezTo>
                      <a:pt x="1178242" y="187643"/>
                      <a:pt x="1274445" y="194310"/>
                      <a:pt x="1322070" y="182880"/>
                    </a:cubicBezTo>
                    <a:cubicBezTo>
                      <a:pt x="1369695" y="171450"/>
                      <a:pt x="1371600" y="144780"/>
                      <a:pt x="1371600" y="118110"/>
                    </a:cubicBezTo>
                    <a:lnTo>
                      <a:pt x="1371600" y="0"/>
                    </a:lnTo>
                    <a:lnTo>
                      <a:pt x="1397317" y="6667"/>
                    </a:lnTo>
                    <a:cubicBezTo>
                      <a:pt x="1432560" y="47625"/>
                      <a:pt x="1741170" y="286703"/>
                      <a:pt x="1736408" y="309563"/>
                    </a:cubicBezTo>
                    <a:lnTo>
                      <a:pt x="1398270" y="599123"/>
                    </a:lnTo>
                    <a:lnTo>
                      <a:pt x="1372553" y="605790"/>
                    </a:lnTo>
                    <a:close/>
                  </a:path>
                </a:pathLst>
              </a:custGeom>
              <a:solidFill>
                <a:srgbClr val="00B0F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grpSp>
      <p:sp>
        <p:nvSpPr>
          <p:cNvPr id="16" name="Text Placeholder 4">
            <a:extLst>
              <a:ext uri="{FF2B5EF4-FFF2-40B4-BE49-F238E27FC236}">
                <a16:creationId xmlns:a16="http://schemas.microsoft.com/office/drawing/2014/main" id="{BBEB4A41-8DCE-9B6B-4497-EC67937DBBD6}"/>
              </a:ext>
            </a:extLst>
          </p:cNvPr>
          <p:cNvSpPr txBox="1">
            <a:spLocks/>
          </p:cNvSpPr>
          <p:nvPr/>
        </p:nvSpPr>
        <p:spPr>
          <a:xfrm>
            <a:off x="858005" y="1951978"/>
            <a:ext cx="6686214" cy="597372"/>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chemeClr val="bg1"/>
                </a:solidFill>
                <a:highlight>
                  <a:srgbClr val="0E6E61"/>
                </a:highlight>
                <a:latin typeface="Calibri" panose="020F0502020204030204" pitchFamily="34" charset="0"/>
                <a:cs typeface="Calibri" panose="020F0502020204030204" pitchFamily="34" charset="0"/>
              </a:rPr>
              <a:t> Learning Outcomes</a:t>
            </a:r>
            <a:r>
              <a:rPr lang="en-GB" sz="2200" b="1" noProof="0" dirty="0">
                <a:solidFill>
                  <a:srgbClr val="0E6E61"/>
                </a:solidFill>
                <a:highlight>
                  <a:srgbClr val="0E6E61"/>
                </a:highlight>
                <a:latin typeface="Calibri" panose="020F0502020204030204" pitchFamily="34" charset="0"/>
                <a:cs typeface="Calibri" panose="020F0502020204030204" pitchFamily="34" charset="0"/>
              </a:rPr>
              <a:t>.</a:t>
            </a:r>
          </a:p>
        </p:txBody>
      </p:sp>
      <p:sp>
        <p:nvSpPr>
          <p:cNvPr id="17" name="Text Placeholder 6">
            <a:extLst>
              <a:ext uri="{FF2B5EF4-FFF2-40B4-BE49-F238E27FC236}">
                <a16:creationId xmlns:a16="http://schemas.microsoft.com/office/drawing/2014/main" id="{871EC87D-86A0-F81C-5463-60FF74E05CDD}"/>
              </a:ext>
            </a:extLst>
          </p:cNvPr>
          <p:cNvSpPr txBox="1">
            <a:spLocks/>
          </p:cNvSpPr>
          <p:nvPr/>
        </p:nvSpPr>
        <p:spPr>
          <a:xfrm>
            <a:off x="894247" y="2432773"/>
            <a:ext cx="5360779" cy="1141301"/>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gn="l">
              <a:lnSpc>
                <a:spcPts val="1480"/>
              </a:lnSpc>
            </a:pPr>
            <a:r>
              <a:rPr lang="en-GB" sz="1400" b="1" i="1" noProof="0" dirty="0">
                <a:latin typeface="Calibri" panose="020F0502020204030204" pitchFamily="34" charset="0"/>
                <a:cs typeface="Calibri" panose="020F0502020204030204" pitchFamily="34" charset="0"/>
              </a:rPr>
              <a:t>After completing this activity, students will be able to understand the LCA framework, namely its phases, its application and the potential benefit it can have on achieving sustainability.</a:t>
            </a:r>
          </a:p>
          <a:p>
            <a:pPr algn="l">
              <a:lnSpc>
                <a:spcPts val="1480"/>
              </a:lnSpc>
            </a:pPr>
            <a:endParaRPr lang="en-GB" sz="1400" b="1" i="1" noProof="0" dirty="0">
              <a:latin typeface="Calibri" panose="020F0502020204030204" pitchFamily="34" charset="0"/>
              <a:cs typeface="Calibri" panose="020F0502020204030204" pitchFamily="34" charset="0"/>
            </a:endParaRPr>
          </a:p>
          <a:p>
            <a:pPr algn="l">
              <a:lnSpc>
                <a:spcPts val="1480"/>
              </a:lnSpc>
            </a:pPr>
            <a:endParaRPr lang="en-GB" sz="1400" b="1" i="1" noProof="0" dirty="0">
              <a:latin typeface="Calibri" panose="020F0502020204030204" pitchFamily="34" charset="0"/>
              <a:cs typeface="Calibri" panose="020F0502020204030204" pitchFamily="34" charset="0"/>
            </a:endParaRPr>
          </a:p>
          <a:p>
            <a:pPr algn="l">
              <a:lnSpc>
                <a:spcPts val="1480"/>
              </a:lnSpc>
            </a:pPr>
            <a:endParaRPr lang="en-GB" sz="1400" b="1" i="1" noProof="0" dirty="0">
              <a:latin typeface="Calibri" panose="020F0502020204030204" pitchFamily="34" charset="0"/>
              <a:cs typeface="Calibri" panose="020F0502020204030204" pitchFamily="34" charset="0"/>
            </a:endParaRPr>
          </a:p>
          <a:p>
            <a:pPr algn="l">
              <a:lnSpc>
                <a:spcPts val="1480"/>
              </a:lnSpc>
            </a:pPr>
            <a:endParaRPr lang="en-GB" sz="1400" b="1" i="1" noProof="0" dirty="0">
              <a:latin typeface="Calibri" panose="020F0502020204030204" pitchFamily="34" charset="0"/>
              <a:cs typeface="Calibri" panose="020F0502020204030204" pitchFamily="34" charset="0"/>
            </a:endParaRPr>
          </a:p>
          <a:p>
            <a:pPr algn="l">
              <a:lnSpc>
                <a:spcPts val="1480"/>
              </a:lnSpc>
            </a:pPr>
            <a:endParaRPr lang="en-GB" sz="1400" b="1" i="1" noProof="0" dirty="0">
              <a:latin typeface="Calibri" panose="020F0502020204030204" pitchFamily="34" charset="0"/>
              <a:cs typeface="Calibri" panose="020F0502020204030204" pitchFamily="34" charset="0"/>
            </a:endParaRPr>
          </a:p>
          <a:p>
            <a:pPr algn="l">
              <a:lnSpc>
                <a:spcPts val="1480"/>
              </a:lnSpc>
            </a:pPr>
            <a:endParaRPr lang="en-GB" sz="1400" b="1" i="1" noProof="0" dirty="0">
              <a:latin typeface="Calibri" panose="020F0502020204030204" pitchFamily="34" charset="0"/>
              <a:cs typeface="Calibri" panose="020F0502020204030204" pitchFamily="34" charset="0"/>
            </a:endParaRPr>
          </a:p>
        </p:txBody>
      </p:sp>
      <p:cxnSp>
        <p:nvCxnSpPr>
          <p:cNvPr id="18" name="Straight Connector 17">
            <a:extLst>
              <a:ext uri="{FF2B5EF4-FFF2-40B4-BE49-F238E27FC236}">
                <a16:creationId xmlns:a16="http://schemas.microsoft.com/office/drawing/2014/main" id="{03863EAB-E876-DC0D-0C71-98D923E96BD0}"/>
              </a:ext>
            </a:extLst>
          </p:cNvPr>
          <p:cNvCxnSpPr>
            <a:cxnSpLocks/>
          </p:cNvCxnSpPr>
          <p:nvPr/>
        </p:nvCxnSpPr>
        <p:spPr>
          <a:xfrm flipH="1">
            <a:off x="865562" y="7751399"/>
            <a:ext cx="6903578" cy="0"/>
          </a:xfrm>
          <a:prstGeom prst="line">
            <a:avLst/>
          </a:prstGeom>
          <a:ln w="28575">
            <a:solidFill>
              <a:srgbClr val="3FC2E0"/>
            </a:solidFill>
            <a:prstDash val="sysDot"/>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CDE194D9-D4C3-0C15-891A-6CDBB8232291}"/>
              </a:ext>
            </a:extLst>
          </p:cNvPr>
          <p:cNvSpPr txBox="1"/>
          <p:nvPr/>
        </p:nvSpPr>
        <p:spPr>
          <a:xfrm>
            <a:off x="1437697" y="7586608"/>
            <a:ext cx="5370285" cy="369332"/>
          </a:xfrm>
          <a:prstGeom prst="rect">
            <a:avLst/>
          </a:prstGeom>
          <a:noFill/>
        </p:spPr>
        <p:txBody>
          <a:bodyPr wrap="square" rtlCol="0">
            <a:spAutoFit/>
          </a:bodyPr>
          <a:lstStyle/>
          <a:p>
            <a:pPr algn="ctr"/>
            <a:r>
              <a:rPr lang="en-GB" sz="1800" noProof="0" dirty="0">
                <a:solidFill>
                  <a:schemeClr val="bg1"/>
                </a:solidFill>
                <a:highlight>
                  <a:srgbClr val="3FC2E0"/>
                </a:highlight>
                <a:latin typeface="Calibri" panose="020F0502020204030204" pitchFamily="34" charset="0"/>
                <a:cs typeface="Calibri" panose="020F0502020204030204" pitchFamily="34" charset="0"/>
              </a:rPr>
              <a:t> Knowledge and Understanding</a:t>
            </a:r>
            <a:r>
              <a:rPr lang="en-GB" sz="1800" noProof="0" dirty="0">
                <a:solidFill>
                  <a:srgbClr val="3FC2E0"/>
                </a:solidFill>
                <a:highlight>
                  <a:srgbClr val="3FC2E0"/>
                </a:highlight>
                <a:latin typeface="Calibri" panose="020F0502020204030204" pitchFamily="34" charset="0"/>
                <a:cs typeface="Calibri" panose="020F0502020204030204" pitchFamily="34" charset="0"/>
              </a:rPr>
              <a:t>.</a:t>
            </a:r>
          </a:p>
        </p:txBody>
      </p:sp>
      <p:cxnSp>
        <p:nvCxnSpPr>
          <p:cNvPr id="20" name="Straight Connector 19">
            <a:extLst>
              <a:ext uri="{FF2B5EF4-FFF2-40B4-BE49-F238E27FC236}">
                <a16:creationId xmlns:a16="http://schemas.microsoft.com/office/drawing/2014/main" id="{5B2F5FFB-F828-1D41-0DBD-83621588CC19}"/>
              </a:ext>
            </a:extLst>
          </p:cNvPr>
          <p:cNvCxnSpPr>
            <a:cxnSpLocks/>
          </p:cNvCxnSpPr>
          <p:nvPr/>
        </p:nvCxnSpPr>
        <p:spPr>
          <a:xfrm flipH="1">
            <a:off x="599480" y="3996651"/>
            <a:ext cx="7178931" cy="0"/>
          </a:xfrm>
          <a:prstGeom prst="line">
            <a:avLst/>
          </a:prstGeom>
          <a:ln w="28575">
            <a:solidFill>
              <a:srgbClr val="FF9300"/>
            </a:solidFill>
            <a:prstDash val="sysDot"/>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A5F0EC9E-A7EE-9E0D-ABB9-2D7755820998}"/>
              </a:ext>
            </a:extLst>
          </p:cNvPr>
          <p:cNvSpPr txBox="1"/>
          <p:nvPr/>
        </p:nvSpPr>
        <p:spPr>
          <a:xfrm>
            <a:off x="1471594" y="3804464"/>
            <a:ext cx="4688114" cy="369332"/>
          </a:xfrm>
          <a:prstGeom prst="rect">
            <a:avLst/>
          </a:prstGeom>
          <a:noFill/>
        </p:spPr>
        <p:txBody>
          <a:bodyPr wrap="square" rtlCol="0">
            <a:spAutoFit/>
          </a:bodyPr>
          <a:lstStyle/>
          <a:p>
            <a:pPr algn="ctr"/>
            <a:r>
              <a:rPr lang="en-GB" sz="1800" b="1" noProof="0" dirty="0">
                <a:solidFill>
                  <a:schemeClr val="bg1"/>
                </a:solidFill>
                <a:highlight>
                  <a:srgbClr val="FF9300"/>
                </a:highlight>
                <a:latin typeface="Calibri" panose="020F0502020204030204" pitchFamily="34" charset="0"/>
                <a:cs typeface="Calibri" panose="020F0502020204030204" pitchFamily="34" charset="0"/>
              </a:rPr>
              <a:t> Transversal Skills/Soft</a:t>
            </a:r>
            <a:r>
              <a:rPr lang="en-GB" sz="1800" b="1" noProof="0" dirty="0">
                <a:solidFill>
                  <a:srgbClr val="FF9300"/>
                </a:solidFill>
                <a:highlight>
                  <a:srgbClr val="FF9300"/>
                </a:highlight>
                <a:latin typeface="Calibri" panose="020F0502020204030204" pitchFamily="34" charset="0"/>
                <a:cs typeface="Calibri" panose="020F0502020204030204" pitchFamily="34" charset="0"/>
              </a:rPr>
              <a:t>.</a:t>
            </a:r>
          </a:p>
        </p:txBody>
      </p:sp>
      <p:grpSp>
        <p:nvGrpSpPr>
          <p:cNvPr id="2" name="Group 1">
            <a:extLst>
              <a:ext uri="{FF2B5EF4-FFF2-40B4-BE49-F238E27FC236}">
                <a16:creationId xmlns:a16="http://schemas.microsoft.com/office/drawing/2014/main" id="{C04AC2AF-7FAA-1677-FB3B-10D2EDFE5516}"/>
              </a:ext>
            </a:extLst>
          </p:cNvPr>
          <p:cNvGrpSpPr/>
          <p:nvPr/>
        </p:nvGrpSpPr>
        <p:grpSpPr>
          <a:xfrm>
            <a:off x="632678" y="4589"/>
            <a:ext cx="7206112" cy="1687885"/>
            <a:chOff x="632678" y="4589"/>
            <a:chExt cx="7206112" cy="1687885"/>
          </a:xfrm>
        </p:grpSpPr>
        <p:grpSp>
          <p:nvGrpSpPr>
            <p:cNvPr id="3" name="Group 2">
              <a:extLst>
                <a:ext uri="{FF2B5EF4-FFF2-40B4-BE49-F238E27FC236}">
                  <a16:creationId xmlns:a16="http://schemas.microsoft.com/office/drawing/2014/main" id="{031F9AEE-05DC-E762-3B51-A1930FADA36B}"/>
                </a:ext>
              </a:extLst>
            </p:cNvPr>
            <p:cNvGrpSpPr/>
            <p:nvPr/>
          </p:nvGrpSpPr>
          <p:grpSpPr>
            <a:xfrm>
              <a:off x="632678" y="4589"/>
              <a:ext cx="7206112" cy="1687885"/>
              <a:chOff x="632678" y="4589"/>
              <a:chExt cx="7206112" cy="1687885"/>
            </a:xfrm>
          </p:grpSpPr>
          <p:sp>
            <p:nvSpPr>
              <p:cNvPr id="8" name="Rectangle 107">
                <a:extLst>
                  <a:ext uri="{FF2B5EF4-FFF2-40B4-BE49-F238E27FC236}">
                    <a16:creationId xmlns:a16="http://schemas.microsoft.com/office/drawing/2014/main" id="{9A4017C9-E3DC-9F39-23B2-737980D4DDA0}"/>
                  </a:ext>
                </a:extLst>
              </p:cNvPr>
              <p:cNvSpPr/>
              <p:nvPr/>
            </p:nvSpPr>
            <p:spPr>
              <a:xfrm flipH="1">
                <a:off x="6238469"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0" name="Text Placeholder 32">
                <a:extLst>
                  <a:ext uri="{FF2B5EF4-FFF2-40B4-BE49-F238E27FC236}">
                    <a16:creationId xmlns:a16="http://schemas.microsoft.com/office/drawing/2014/main" id="{BDB3D766-1FFD-8134-6621-1585E5FEF935}"/>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1" name="Straight Connector 10">
                <a:extLst>
                  <a:ext uri="{FF2B5EF4-FFF2-40B4-BE49-F238E27FC236}">
                    <a16:creationId xmlns:a16="http://schemas.microsoft.com/office/drawing/2014/main" id="{E9BE7210-BF1B-0548-0B2E-67BB5FC91AEE}"/>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12" name="Text Placeholder 32">
                <a:extLst>
                  <a:ext uri="{FF2B5EF4-FFF2-40B4-BE49-F238E27FC236}">
                    <a16:creationId xmlns:a16="http://schemas.microsoft.com/office/drawing/2014/main" id="{56A74525-EC11-27EA-8EDF-D3E47C146B64}"/>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4" name="Text Placeholder 1">
              <a:extLst>
                <a:ext uri="{FF2B5EF4-FFF2-40B4-BE49-F238E27FC236}">
                  <a16:creationId xmlns:a16="http://schemas.microsoft.com/office/drawing/2014/main" id="{38874BA8-EFB8-EB0E-696F-C5F4234F94D6}"/>
                </a:ext>
              </a:extLst>
            </p:cNvPr>
            <p:cNvSpPr txBox="1">
              <a:spLocks/>
            </p:cNvSpPr>
            <p:nvPr/>
          </p:nvSpPr>
          <p:spPr>
            <a:xfrm>
              <a:off x="877284" y="351213"/>
              <a:ext cx="4905109" cy="960496"/>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Open Sans"/>
                </a:rPr>
                <a:t>C05  LCA Methodology</a:t>
              </a:r>
              <a:endParaRPr lang="en-GB" sz="2700" noProof="0" dirty="0">
                <a:solidFill>
                  <a:srgbClr val="F9AA73"/>
                </a:solidFill>
              </a:endParaRPr>
            </a:p>
          </p:txBody>
        </p:sp>
      </p:grpSp>
    </p:spTree>
    <p:extLst>
      <p:ext uri="{BB962C8B-B14F-4D97-AF65-F5344CB8AC3E}">
        <p14:creationId xmlns:p14="http://schemas.microsoft.com/office/powerpoint/2010/main" val="363941237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FD7E26-CE9D-14B3-EF84-3A11A5827FDF}"/>
            </a:ext>
          </a:extLst>
        </p:cNvPr>
        <p:cNvGrpSpPr/>
        <p:nvPr/>
      </p:nvGrpSpPr>
      <p:grpSpPr>
        <a:xfrm>
          <a:off x="0" y="0"/>
          <a:ext cx="0" cy="0"/>
          <a:chOff x="0" y="0"/>
          <a:chExt cx="0" cy="0"/>
        </a:xfrm>
      </p:grpSpPr>
      <p:sp>
        <p:nvSpPr>
          <p:cNvPr id="15" name="Text Placeholder 4">
            <a:extLst>
              <a:ext uri="{FF2B5EF4-FFF2-40B4-BE49-F238E27FC236}">
                <a16:creationId xmlns:a16="http://schemas.microsoft.com/office/drawing/2014/main" id="{4665BE80-D795-C8D9-8888-DDB3858F5498}"/>
              </a:ext>
            </a:extLst>
          </p:cNvPr>
          <p:cNvSpPr txBox="1">
            <a:spLocks/>
          </p:cNvSpPr>
          <p:nvPr/>
        </p:nvSpPr>
        <p:spPr>
          <a:xfrm>
            <a:off x="933113" y="1692473"/>
            <a:ext cx="3890678" cy="958707"/>
          </a:xfrm>
          <a:prstGeom prst="rect">
            <a:avLst/>
          </a:prstGeom>
        </p:spPr>
        <p:txBody>
          <a:bodyPr lIns="91440" tIns="45720" rIns="91440" bIns="45720" anchor="t"/>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ea typeface="Calibri" panose="020F0502020204030204" pitchFamily="34" charset="0"/>
                <a:cs typeface="Calibri" panose="020F0502020204030204" pitchFamily="34" charset="0"/>
              </a:rPr>
              <a:t>Activity 1_Level Basic              Learn about LCA methodology</a:t>
            </a:r>
          </a:p>
          <a:p>
            <a:pPr marL="0" indent="0">
              <a:buClrTx/>
              <a:buNone/>
            </a:pPr>
            <a:endParaRPr lang="en-GB" sz="2200" b="1" noProof="0" dirty="0">
              <a:solidFill>
                <a:srgbClr val="0E6E61"/>
              </a:solidFill>
              <a:latin typeface="Calibri" panose="020F0502020204030204" pitchFamily="34" charset="0"/>
              <a:ea typeface="Calibri" panose="020F0502020204030204" pitchFamily="34" charset="0"/>
              <a:cs typeface="Calibri" panose="020F0502020204030204" pitchFamily="34" charset="0"/>
            </a:endParaRPr>
          </a:p>
        </p:txBody>
      </p:sp>
      <p:cxnSp>
        <p:nvCxnSpPr>
          <p:cNvPr id="34" name="Straight Connector 33">
            <a:extLst>
              <a:ext uri="{FF2B5EF4-FFF2-40B4-BE49-F238E27FC236}">
                <a16:creationId xmlns:a16="http://schemas.microsoft.com/office/drawing/2014/main" id="{3D47CBD6-1091-AFF3-AD48-0F84C35833BE}"/>
              </a:ext>
            </a:extLst>
          </p:cNvPr>
          <p:cNvCxnSpPr>
            <a:cxnSpLocks/>
          </p:cNvCxnSpPr>
          <p:nvPr/>
        </p:nvCxnSpPr>
        <p:spPr>
          <a:xfrm>
            <a:off x="2302189" y="6637949"/>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D56717E1-4B93-75B5-5D6D-6712AF2FF9A5}"/>
              </a:ext>
            </a:extLst>
          </p:cNvPr>
          <p:cNvCxnSpPr>
            <a:cxnSpLocks/>
          </p:cNvCxnSpPr>
          <p:nvPr/>
        </p:nvCxnSpPr>
        <p:spPr>
          <a:xfrm>
            <a:off x="2302189" y="2897539"/>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A8E34EDB-7B33-8D3B-6E77-E6BA2AB49B03}"/>
              </a:ext>
            </a:extLst>
          </p:cNvPr>
          <p:cNvCxnSpPr>
            <a:cxnSpLocks/>
          </p:cNvCxnSpPr>
          <p:nvPr/>
        </p:nvCxnSpPr>
        <p:spPr>
          <a:xfrm>
            <a:off x="2302189" y="4499350"/>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sp>
        <p:nvSpPr>
          <p:cNvPr id="38" name="CaixaDeTexto 3">
            <a:extLst>
              <a:ext uri="{FF2B5EF4-FFF2-40B4-BE49-F238E27FC236}">
                <a16:creationId xmlns:a16="http://schemas.microsoft.com/office/drawing/2014/main" id="{A71A8938-04DE-FF3D-5601-26A879F9F6D7}"/>
              </a:ext>
            </a:extLst>
          </p:cNvPr>
          <p:cNvSpPr txBox="1"/>
          <p:nvPr/>
        </p:nvSpPr>
        <p:spPr>
          <a:xfrm>
            <a:off x="972277" y="2719798"/>
            <a:ext cx="6122241" cy="720883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en-GB" sz="1150" noProof="0" dirty="0">
                <a:latin typeface="Calibri" panose="020F0502020204030204" pitchFamily="34" charset="0"/>
                <a:cs typeface="Calibri" panose="020F0502020204030204" pitchFamily="34" charset="0"/>
              </a:rPr>
              <a:t>​</a:t>
            </a:r>
            <a:r>
              <a:rPr lang="en-GB" sz="1600" b="1" noProof="0" dirty="0">
                <a:solidFill>
                  <a:srgbClr val="FFFFFF"/>
                </a:solidFill>
                <a:highlight>
                  <a:srgbClr val="0E6E61"/>
                </a:highlight>
                <a:latin typeface="Calibri" panose="020F0502020204030204" pitchFamily="34" charset="0"/>
                <a:cs typeface="Calibri" panose="020F0502020204030204" pitchFamily="34" charset="0"/>
              </a:rPr>
              <a:t> INTRODUCTION.</a:t>
            </a:r>
            <a:endParaRPr lang="en-GB" noProof="0" dirty="0">
              <a:latin typeface="Calibri" panose="020F0502020204030204" pitchFamily="34" charset="0"/>
              <a:cs typeface="Calibri" panose="020F0502020204030204" pitchFamily="34" charset="0"/>
            </a:endParaRPr>
          </a:p>
          <a:p>
            <a:pPr algn="just"/>
            <a:endParaRPr lang="en-GB" sz="1150" noProof="0" dirty="0">
              <a:latin typeface="Calibri" panose="020F0502020204030204" pitchFamily="34" charset="0"/>
              <a:cs typeface="Calibri" panose="020F0502020204030204" pitchFamily="34" charset="0"/>
            </a:endParaRPr>
          </a:p>
          <a:p>
            <a:pPr algn="just"/>
            <a:r>
              <a:rPr lang="en-GB" sz="1150" noProof="0" dirty="0">
                <a:solidFill>
                  <a:srgbClr val="1A3966"/>
                </a:solidFill>
                <a:latin typeface="Calibri" panose="020F0502020204030204" pitchFamily="34" charset="0"/>
                <a:ea typeface="Calibri"/>
                <a:cs typeface="Calibri" panose="020F0502020204030204" pitchFamily="34" charset="0"/>
                <a:sym typeface="Calibri"/>
              </a:rPr>
              <a:t>A LCA study will be considered and in an integrated and collaborative approach students will identify all phases of that study, namely scope and goal definition, inventory, impact assessment and interpretation, increasing knowledge that will allow the application of this methodology to real cases, increasing sustainability.</a:t>
            </a:r>
          </a:p>
          <a:p>
            <a:pPr algn="just"/>
            <a:endParaRPr lang="en-GB" sz="1150" noProof="0" dirty="0">
              <a:latin typeface="Calibri" panose="020F0502020204030204" pitchFamily="34" charset="0"/>
              <a:cs typeface="Calibri" panose="020F0502020204030204" pitchFamily="34" charset="0"/>
            </a:endParaRPr>
          </a:p>
          <a:p>
            <a:pPr algn="just"/>
            <a:endParaRPr lang="en-GB" sz="1150" noProof="0" dirty="0">
              <a:latin typeface="Calibri" panose="020F0502020204030204" pitchFamily="34" charset="0"/>
              <a:cs typeface="Calibri" panose="020F0502020204030204" pitchFamily="34" charset="0"/>
            </a:endParaRPr>
          </a:p>
          <a:p>
            <a:pPr algn="just"/>
            <a:endParaRPr lang="en-GB" sz="1150" noProof="0" dirty="0">
              <a:latin typeface="Calibri" panose="020F0502020204030204" pitchFamily="34" charset="0"/>
              <a:cs typeface="Calibri" panose="020F0502020204030204" pitchFamily="34" charset="0"/>
            </a:endParaRPr>
          </a:p>
          <a:p>
            <a:pPr algn="just">
              <a:lnSpc>
                <a:spcPts val="557"/>
              </a:lnSpc>
            </a:pPr>
            <a:r>
              <a:rPr lang="en-GB" sz="1150" noProof="0" dirty="0">
                <a:latin typeface="Calibri" panose="020F0502020204030204" pitchFamily="34" charset="0"/>
                <a:cs typeface="Calibri" panose="020F0502020204030204" pitchFamily="34" charset="0"/>
              </a:rPr>
              <a:t>​ </a:t>
            </a:r>
          </a:p>
          <a:p>
            <a:pPr algn="just">
              <a:lnSpc>
                <a:spcPts val="557"/>
              </a:lnSpc>
            </a:pPr>
            <a:r>
              <a:rPr lang="en-GB" sz="1600" b="1" noProof="0" dirty="0">
                <a:solidFill>
                  <a:srgbClr val="FFFFFF"/>
                </a:solidFill>
                <a:highlight>
                  <a:srgbClr val="0E6E61"/>
                </a:highlight>
                <a:latin typeface="Calibri" panose="020F0502020204030204" pitchFamily="34" charset="0"/>
                <a:cs typeface="Calibri" panose="020F0502020204030204" pitchFamily="34" charset="0"/>
              </a:rPr>
              <a:t> INSTRUCTION FOR THE STUDENTS</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r>
              <a:rPr lang="en-GB" sz="1600" noProof="0" dirty="0">
                <a:latin typeface="Calibri" panose="020F0502020204030204" pitchFamily="34" charset="0"/>
                <a:cs typeface="Calibri" panose="020F0502020204030204" pitchFamily="34" charset="0"/>
              </a:rPr>
              <a:t>​</a:t>
            </a:r>
          </a:p>
          <a:p>
            <a:pPr algn="just">
              <a:lnSpc>
                <a:spcPts val="557"/>
              </a:lnSpc>
            </a:pPr>
            <a:r>
              <a:rPr lang="en-GB" sz="1200" noProof="0" dirty="0">
                <a:latin typeface="Calibri" panose="020F0502020204030204" pitchFamily="34" charset="0"/>
                <a:cs typeface="Calibri" panose="020F0502020204030204" pitchFamily="34" charset="0"/>
              </a:rPr>
              <a:t>​</a:t>
            </a:r>
          </a:p>
          <a:p>
            <a:pPr marL="171450" indent="-171450" algn="just">
              <a:buClr>
                <a:srgbClr val="F9AA73"/>
              </a:buClr>
              <a:buFont typeface="Arial" panose="020B0604020202020204" pitchFamily="34" charset="0"/>
              <a:buChar char="•"/>
            </a:pPr>
            <a:r>
              <a:rPr lang="en-GB" sz="1150" noProof="0" dirty="0">
                <a:solidFill>
                  <a:srgbClr val="1A3966"/>
                </a:solidFill>
                <a:latin typeface="Calibri" panose="020F0502020204030204" pitchFamily="34" charset="0"/>
                <a:ea typeface="Calibri"/>
                <a:cs typeface="Calibri" panose="020F0502020204030204" pitchFamily="34" charset="0"/>
              </a:rPr>
              <a:t>Organize groups</a:t>
            </a:r>
          </a:p>
          <a:p>
            <a:pPr marL="171450" indent="-171450" algn="just">
              <a:buClr>
                <a:srgbClr val="F9AA73"/>
              </a:buClr>
              <a:buFont typeface="Arial" panose="020B0604020202020204" pitchFamily="34" charset="0"/>
              <a:buChar char="•"/>
            </a:pPr>
            <a:r>
              <a:rPr lang="en-GB" sz="1150" noProof="0" dirty="0">
                <a:solidFill>
                  <a:srgbClr val="1A3966"/>
                </a:solidFill>
                <a:latin typeface="Calibri" panose="020F0502020204030204" pitchFamily="34" charset="0"/>
                <a:ea typeface="Calibri"/>
                <a:cs typeface="Calibri" panose="020F0502020204030204" pitchFamily="34" charset="0"/>
              </a:rPr>
              <a:t>Each group reads the presentation and selects a LCA study </a:t>
            </a:r>
          </a:p>
          <a:p>
            <a:pPr marL="171450" indent="-171450" algn="just">
              <a:buClr>
                <a:srgbClr val="F9AA73"/>
              </a:buClr>
              <a:buFont typeface="Arial" panose="020B0604020202020204" pitchFamily="34" charset="0"/>
              <a:buChar char="•"/>
            </a:pPr>
            <a:r>
              <a:rPr lang="en-GB" sz="1150" noProof="0" dirty="0">
                <a:solidFill>
                  <a:srgbClr val="1A3966"/>
                </a:solidFill>
                <a:latin typeface="Calibri" panose="020F0502020204030204" pitchFamily="34" charset="0"/>
                <a:ea typeface="Calibri"/>
                <a:cs typeface="Calibri" panose="020F0502020204030204" pitchFamily="34" charset="0"/>
              </a:rPr>
              <a:t>Each group lists LCA phases </a:t>
            </a:r>
          </a:p>
          <a:p>
            <a:pPr marL="171450" indent="-171450" algn="just">
              <a:buClr>
                <a:srgbClr val="F9AA73"/>
              </a:buClr>
              <a:buFont typeface="Arial" panose="020B0604020202020204" pitchFamily="34" charset="0"/>
              <a:buChar char="•"/>
            </a:pPr>
            <a:r>
              <a:rPr lang="en-GB" sz="1150" noProof="0" dirty="0">
                <a:solidFill>
                  <a:srgbClr val="1A3966"/>
                </a:solidFill>
                <a:latin typeface="Calibri" panose="020F0502020204030204" pitchFamily="34" charset="0"/>
                <a:ea typeface="Calibri"/>
                <a:cs typeface="Calibri" panose="020F0502020204030204" pitchFamily="34" charset="0"/>
              </a:rPr>
              <a:t>Prepare a PowerPoint presentation </a:t>
            </a:r>
          </a:p>
          <a:p>
            <a:pPr marL="171450" indent="-171450" algn="just">
              <a:buClr>
                <a:srgbClr val="F9AA73"/>
              </a:buClr>
              <a:buFont typeface="Arial" panose="020B0604020202020204" pitchFamily="34" charset="0"/>
              <a:buChar char="•"/>
            </a:pPr>
            <a:r>
              <a:rPr lang="en-GB" sz="1150" noProof="0" dirty="0">
                <a:solidFill>
                  <a:srgbClr val="1A3966"/>
                </a:solidFill>
                <a:latin typeface="Calibri" panose="020F0502020204030204" pitchFamily="34" charset="0"/>
                <a:ea typeface="Calibri"/>
                <a:cs typeface="Calibri" panose="020F0502020204030204" pitchFamily="34" charset="0"/>
              </a:rPr>
              <a:t>Slides presentation </a:t>
            </a:r>
          </a:p>
          <a:p>
            <a:pPr algn="just">
              <a:buFont typeface="Arial"/>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algn="just">
              <a:buFont typeface="Arial"/>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algn="just">
              <a:buFont typeface="Arial"/>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algn="just">
              <a:buFont typeface="Arial"/>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algn="just">
              <a:buFont typeface="Arial"/>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algn="just">
              <a:buFont typeface="Arial"/>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a:lnSpc>
                <a:spcPts val="1280"/>
              </a:lnSpc>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IDESCRIPTION (15 to 30 minutes)</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600" b="1" noProof="0" dirty="0">
              <a:solidFill>
                <a:srgbClr val="0E6E61"/>
              </a:solidFill>
              <a:highlight>
                <a:srgbClr val="0E6E61"/>
              </a:highlight>
              <a:latin typeface="Calibri" panose="020F0502020204030204" pitchFamily="34" charset="0"/>
              <a:cs typeface="Calibri" panose="020F0502020204030204" pitchFamily="34" charset="0"/>
            </a:endParaRPr>
          </a:p>
          <a:p>
            <a:pPr algn="just">
              <a:buClr>
                <a:srgbClr val="000000"/>
              </a:buClr>
            </a:pPr>
            <a:r>
              <a:rPr lang="en-GB" sz="1150" noProof="0" dirty="0">
                <a:solidFill>
                  <a:srgbClr val="1A3966"/>
                </a:solidFill>
                <a:latin typeface="Calibri" panose="020F0502020204030204" pitchFamily="34" charset="0"/>
                <a:cs typeface="Calibri" panose="020F0502020204030204" pitchFamily="34" charset="0"/>
                <a:sym typeface="Arial"/>
              </a:rPr>
              <a:t>In this activity students will select a LCA study and in an integrated and collaborative approach they will analyse all phases of that study, namely scope and goal definition, inventory, impact assessment and interpretation, to increase their knowledge about LCA methodology in order to able to apply to real cases. Estimated time: 40 minutes </a:t>
            </a:r>
            <a:r>
              <a:rPr lang="en-GB" sz="1150" noProof="0" dirty="0">
                <a:latin typeface="Calibri" panose="020F0502020204030204" pitchFamily="34" charset="0"/>
                <a:cs typeface="Calibri" panose="020F0502020204030204" pitchFamily="34" charset="0"/>
                <a:sym typeface="Arial"/>
              </a:rPr>
              <a:t>.</a:t>
            </a:r>
          </a:p>
          <a:p>
            <a:pPr>
              <a:lnSpc>
                <a:spcPts val="1280"/>
              </a:lnSpc>
            </a:pPr>
            <a:endParaRPr lang="en-GB" sz="1200" noProof="0" dirty="0">
              <a:solidFill>
                <a:srgbClr val="C00000"/>
              </a:solidFill>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algn="just">
              <a:buFont typeface="Arial"/>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marL="285750" indent="-285750" algn="just">
              <a:lnSpc>
                <a:spcPts val="525"/>
              </a:lnSpc>
              <a:buFont typeface="Arial,Sans-Serif"/>
              <a:buChar char="•"/>
            </a:pPr>
            <a:endParaRPr lang="en-GB" sz="1050" noProof="0" dirty="0">
              <a:latin typeface="Calibri" panose="020F0502020204030204" pitchFamily="34" charset="0"/>
              <a:cs typeface="Calibri" panose="020F0502020204030204" pitchFamily="34" charset="0"/>
            </a:endParaRPr>
          </a:p>
          <a:p>
            <a:pPr algn="just">
              <a:lnSpc>
                <a:spcPts val="557"/>
              </a:lnSpc>
            </a:pPr>
            <a:r>
              <a:rPr lang="en-GB" sz="1050" noProof="0" dirty="0">
                <a:latin typeface="Calibri" panose="020F0502020204030204" pitchFamily="34" charset="0"/>
                <a:cs typeface="Calibri" panose="020F0502020204030204" pitchFamily="34" charset="0"/>
              </a:rPr>
              <a:t>​</a:t>
            </a:r>
          </a:p>
          <a:p>
            <a:pPr algn="just">
              <a:lnSpc>
                <a:spcPts val="557"/>
              </a:lnSpc>
            </a:pPr>
            <a:r>
              <a:rPr lang="en-GB" sz="1050" noProof="0" dirty="0">
                <a:latin typeface="Calibri" panose="020F0502020204030204" pitchFamily="34" charset="0"/>
                <a:cs typeface="Calibri" panose="020F0502020204030204" pitchFamily="34" charset="0"/>
              </a:rPr>
              <a:t>​</a:t>
            </a:r>
          </a:p>
          <a:p>
            <a:pPr algn="just">
              <a:lnSpc>
                <a:spcPts val="557"/>
              </a:lnSpc>
            </a:pPr>
            <a:r>
              <a:rPr lang="en-GB" sz="1050" noProof="0" dirty="0">
                <a:latin typeface="Calibri" panose="020F0502020204030204" pitchFamily="34" charset="0"/>
                <a:cs typeface="Calibri" panose="020F0502020204030204" pitchFamily="34" charset="0"/>
              </a:rPr>
              <a:t>​</a:t>
            </a:r>
          </a:p>
          <a:p>
            <a:pPr algn="just">
              <a:lnSpc>
                <a:spcPts val="557"/>
              </a:lnSpc>
            </a:pPr>
            <a:r>
              <a:rPr lang="en-GB" sz="1150" noProof="0" dirty="0">
                <a:latin typeface="Calibri" panose="020F0502020204030204" pitchFamily="34" charset="0"/>
                <a:cs typeface="Calibri" panose="020F0502020204030204" pitchFamily="34" charset="0"/>
              </a:rPr>
              <a:t>​</a:t>
            </a:r>
          </a:p>
        </p:txBody>
      </p:sp>
      <p:grpSp>
        <p:nvGrpSpPr>
          <p:cNvPr id="39" name="Grupo 1">
            <a:extLst>
              <a:ext uri="{FF2B5EF4-FFF2-40B4-BE49-F238E27FC236}">
                <a16:creationId xmlns:a16="http://schemas.microsoft.com/office/drawing/2014/main" id="{79AFDF4C-7F23-415F-C837-BAF62134A33D}"/>
              </a:ext>
            </a:extLst>
          </p:cNvPr>
          <p:cNvGrpSpPr/>
          <p:nvPr/>
        </p:nvGrpSpPr>
        <p:grpSpPr>
          <a:xfrm>
            <a:off x="1073268" y="5610478"/>
            <a:ext cx="2268000" cy="396000"/>
            <a:chOff x="2784083" y="5643263"/>
            <a:chExt cx="2220972" cy="418715"/>
          </a:xfrm>
        </p:grpSpPr>
        <p:sp>
          <p:nvSpPr>
            <p:cNvPr id="40" name="Rectángulo redondeado 14">
              <a:extLst>
                <a:ext uri="{FF2B5EF4-FFF2-40B4-BE49-F238E27FC236}">
                  <a16:creationId xmlns:a16="http://schemas.microsoft.com/office/drawing/2014/main" id="{FA0FFBD1-5CF5-64CE-1BB7-5B84D1C733BF}"/>
                </a:ext>
              </a:extLst>
            </p:cNvPr>
            <p:cNvSpPr/>
            <p:nvPr/>
          </p:nvSpPr>
          <p:spPr>
            <a:xfrm>
              <a:off x="2784083" y="5643263"/>
              <a:ext cx="2220972" cy="418715"/>
            </a:xfrm>
            <a:prstGeom prst="roundRect">
              <a:avLst/>
            </a:prstGeom>
            <a:solidFill>
              <a:srgbClr val="F9AA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41" name="CuadroTexto 15">
              <a:extLst>
                <a:ext uri="{FF2B5EF4-FFF2-40B4-BE49-F238E27FC236}">
                  <a16:creationId xmlns:a16="http://schemas.microsoft.com/office/drawing/2014/main" id="{35F6C399-BCB8-2C60-9628-C013D0A5FFB5}"/>
                </a:ext>
              </a:extLst>
            </p:cNvPr>
            <p:cNvSpPr txBox="1"/>
            <p:nvPr/>
          </p:nvSpPr>
          <p:spPr>
            <a:xfrm>
              <a:off x="2941616" y="5721826"/>
              <a:ext cx="1905905" cy="325431"/>
            </a:xfrm>
            <a:prstGeom prst="rect">
              <a:avLst/>
            </a:prstGeom>
            <a:noFill/>
          </p:spPr>
          <p:txBody>
            <a:bodyPr wrap="square" lIns="91440" tIns="45720" rIns="91440" bIns="45720" rtlCol="0" anchor="t">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GB" kern="1200" noProof="0" dirty="0">
                  <a:solidFill>
                    <a:srgbClr val="FFFFFF"/>
                  </a:solidFill>
                  <a:latin typeface="Calibri" panose="020F0502020204030204"/>
                  <a:ea typeface="+mn-ea"/>
                  <a:cs typeface="+mn-cs"/>
                </a:rPr>
                <a:t>M3</a:t>
              </a:r>
              <a:r>
                <a:rPr kumimoji="0" lang="en-GB" sz="1400" b="0" i="0" u="none" strike="noStrike" kern="1200" cap="none" spc="0" normalizeH="0" baseline="0" noProof="0" dirty="0">
                  <a:ln>
                    <a:noFill/>
                  </a:ln>
                  <a:solidFill>
                    <a:srgbClr val="FFFFFF"/>
                  </a:solidFill>
                  <a:effectLst/>
                  <a:uLnTx/>
                  <a:uFillTx/>
                  <a:latin typeface="Calibri" panose="020F0502020204030204"/>
                  <a:ea typeface="+mn-ea"/>
                  <a:cs typeface="+mn-cs"/>
                </a:rPr>
                <a:t>_</a:t>
              </a:r>
              <a:r>
                <a:rPr lang="en-GB" kern="1200" noProof="0" dirty="0">
                  <a:solidFill>
                    <a:srgbClr val="FFFFFF"/>
                  </a:solidFill>
                  <a:latin typeface="Calibri" panose="020F0502020204030204"/>
                  <a:ea typeface="+mn-ea"/>
                  <a:cs typeface="+mn-cs"/>
                </a:rPr>
                <a:t>C05</a:t>
              </a:r>
              <a:r>
                <a:rPr kumimoji="0" lang="en-GB" sz="1400" b="0" i="0" u="none" strike="noStrike" kern="1200" cap="none" spc="0" normalizeH="0" baseline="0" noProof="0" dirty="0">
                  <a:ln>
                    <a:noFill/>
                  </a:ln>
                  <a:solidFill>
                    <a:srgbClr val="FFFFFF"/>
                  </a:solidFill>
                  <a:effectLst/>
                  <a:uLnTx/>
                  <a:uFillTx/>
                  <a:latin typeface="Calibri" panose="020F0502020204030204"/>
                  <a:ea typeface="+mn-ea"/>
                  <a:cs typeface="+mn-cs"/>
                </a:rPr>
                <a:t>_</a:t>
              </a:r>
              <a:r>
                <a:rPr lang="en-GB" kern="1200" noProof="0" dirty="0">
                  <a:solidFill>
                    <a:srgbClr val="FFFFFF"/>
                  </a:solidFill>
                  <a:latin typeface="Calibri" panose="020F0502020204030204"/>
                  <a:ea typeface="+mn-ea"/>
                  <a:cs typeface="+mn-cs"/>
                </a:rPr>
                <a:t>A2</a:t>
              </a:r>
              <a:r>
                <a:rPr kumimoji="0" lang="en-GB" sz="1400" b="0" i="0" u="none" strike="noStrike" kern="1200" cap="none" spc="0" normalizeH="0" baseline="0" noProof="0" dirty="0">
                  <a:ln>
                    <a:noFill/>
                  </a:ln>
                  <a:solidFill>
                    <a:srgbClr val="FFFFFF"/>
                  </a:solidFill>
                  <a:effectLst/>
                  <a:uLnTx/>
                  <a:uFillTx/>
                  <a:latin typeface="Calibri" panose="020F0502020204030204"/>
                  <a:ea typeface="+mn-ea"/>
                  <a:cs typeface="+mn-cs"/>
                </a:rPr>
                <a:t>_</a:t>
              </a:r>
              <a:r>
                <a:rPr lang="en-GB" kern="1200" noProof="0" dirty="0">
                  <a:solidFill>
                    <a:srgbClr val="FFFFFF"/>
                  </a:solidFill>
                  <a:latin typeface="Calibri" panose="020F0502020204030204"/>
                  <a:ea typeface="+mn-ea"/>
                  <a:cs typeface="+mn-cs"/>
                </a:rPr>
                <a:t>R2_P1</a:t>
              </a:r>
              <a:endParaRPr kumimoji="0" lang="en-GB" sz="14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grpSp>
      <p:sp>
        <p:nvSpPr>
          <p:cNvPr id="42" name="Google Shape;2872;p71">
            <a:extLst>
              <a:ext uri="{FF2B5EF4-FFF2-40B4-BE49-F238E27FC236}">
                <a16:creationId xmlns:a16="http://schemas.microsoft.com/office/drawing/2014/main" id="{404366E0-F074-E504-F833-6C16BC73F585}"/>
              </a:ext>
            </a:extLst>
          </p:cNvPr>
          <p:cNvSpPr txBox="1"/>
          <p:nvPr/>
        </p:nvSpPr>
        <p:spPr>
          <a:xfrm>
            <a:off x="1090018" y="8187915"/>
            <a:ext cx="3939971" cy="523623"/>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rgbClr val="0E6E61"/>
              </a:buClr>
              <a:buSzPts val="2200"/>
              <a:buFont typeface="Arial"/>
              <a:buNone/>
            </a:pPr>
            <a:r>
              <a:rPr lang="en-GB" sz="1600" b="1" i="0" u="none" strike="noStrike" cap="none" noProof="0" dirty="0">
                <a:solidFill>
                  <a:srgbClr val="0E6E61"/>
                </a:solidFill>
                <a:latin typeface="Calibri" panose="020F0502020204030204" pitchFamily="34" charset="0"/>
                <a:ea typeface="Calibri" panose="020F0502020204030204" pitchFamily="34" charset="0"/>
                <a:cs typeface="Calibri" panose="020F0502020204030204" pitchFamily="34" charset="0"/>
                <a:sym typeface="Calibri"/>
              </a:rPr>
              <a:t>Level I Assessment – Basic</a:t>
            </a:r>
            <a:endParaRPr lang="en-GB" sz="1600" b="0" i="0" u="none" strike="noStrike" cap="none"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marL="0" marR="0" lvl="0" indent="0" algn="l" rtl="0">
              <a:lnSpc>
                <a:spcPct val="90000"/>
              </a:lnSpc>
              <a:spcBef>
                <a:spcPts val="850"/>
              </a:spcBef>
              <a:spcAft>
                <a:spcPts val="0"/>
              </a:spcAft>
              <a:buClr>
                <a:schemeClr val="dk1"/>
              </a:buClr>
              <a:buSzPts val="2200"/>
              <a:buFont typeface="Arial"/>
              <a:buNone/>
            </a:pPr>
            <a:endParaRPr lang="en-GB" sz="1600" b="1" i="0" u="none" strike="noStrike" cap="none" noProof="0" dirty="0">
              <a:solidFill>
                <a:srgbClr val="0E6E61"/>
              </a:solidFill>
              <a:latin typeface="Calibri" panose="020F0502020204030204" pitchFamily="34" charset="0"/>
              <a:ea typeface="Calibri" panose="020F0502020204030204" pitchFamily="34" charset="0"/>
              <a:cs typeface="Calibri" panose="020F0502020204030204" pitchFamily="34" charset="0"/>
              <a:sym typeface="Calibri"/>
            </a:endParaRPr>
          </a:p>
        </p:txBody>
      </p:sp>
      <p:grpSp>
        <p:nvGrpSpPr>
          <p:cNvPr id="43" name="Google Shape;2697;p67">
            <a:extLst>
              <a:ext uri="{FF2B5EF4-FFF2-40B4-BE49-F238E27FC236}">
                <a16:creationId xmlns:a16="http://schemas.microsoft.com/office/drawing/2014/main" id="{F484295F-CF83-8BC7-EDD9-458F73F8856A}"/>
              </a:ext>
            </a:extLst>
          </p:cNvPr>
          <p:cNvGrpSpPr/>
          <p:nvPr/>
        </p:nvGrpSpPr>
        <p:grpSpPr>
          <a:xfrm>
            <a:off x="3632134" y="8119297"/>
            <a:ext cx="2268000" cy="396000"/>
            <a:chOff x="1214440" y="4929800"/>
            <a:chExt cx="2096580" cy="418938"/>
          </a:xfrm>
        </p:grpSpPr>
        <p:sp>
          <p:nvSpPr>
            <p:cNvPr id="44" name="Google Shape;2698;p67">
              <a:extLst>
                <a:ext uri="{FF2B5EF4-FFF2-40B4-BE49-F238E27FC236}">
                  <a16:creationId xmlns:a16="http://schemas.microsoft.com/office/drawing/2014/main" id="{AEE6542D-E118-3A0E-16FB-F6D21B16F209}"/>
                </a:ext>
              </a:extLst>
            </p:cNvPr>
            <p:cNvSpPr/>
            <p:nvPr/>
          </p:nvSpPr>
          <p:spPr>
            <a:xfrm>
              <a:off x="1214440" y="4929800"/>
              <a:ext cx="2096580" cy="418938"/>
            </a:xfrm>
            <a:prstGeom prst="roundRect">
              <a:avLst>
                <a:gd name="adj" fmla="val 16667"/>
              </a:avLst>
            </a:prstGeom>
            <a:solidFill>
              <a:srgbClr val="F9AA7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lang="en-GB" sz="1800" b="0" i="0" u="none" strike="noStrike" cap="none" noProof="0" dirty="0">
                <a:solidFill>
                  <a:srgbClr val="FFFFFF"/>
                </a:solidFill>
                <a:latin typeface="Calibri"/>
                <a:ea typeface="Calibri"/>
                <a:cs typeface="Calibri"/>
                <a:sym typeface="Calibri"/>
              </a:endParaRPr>
            </a:p>
          </p:txBody>
        </p:sp>
        <p:sp>
          <p:nvSpPr>
            <p:cNvPr id="45" name="Google Shape;2699;p67">
              <a:extLst>
                <a:ext uri="{FF2B5EF4-FFF2-40B4-BE49-F238E27FC236}">
                  <a16:creationId xmlns:a16="http://schemas.microsoft.com/office/drawing/2014/main" id="{1B2383DD-1DA2-05EA-452C-2E5F9EB48A16}"/>
                </a:ext>
              </a:extLst>
            </p:cNvPr>
            <p:cNvSpPr txBox="1"/>
            <p:nvPr/>
          </p:nvSpPr>
          <p:spPr>
            <a:xfrm>
              <a:off x="1321048" y="4984481"/>
              <a:ext cx="1905905" cy="32556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FFFF"/>
                </a:buClr>
                <a:buSzPts val="1400"/>
                <a:buFont typeface="Arial"/>
                <a:buNone/>
              </a:pPr>
              <a:r>
                <a:rPr lang="en-GB" sz="1400" b="0" i="0" u="none" strike="noStrike" cap="none" noProof="0" dirty="0">
                  <a:solidFill>
                    <a:srgbClr val="FFFFFF"/>
                  </a:solidFill>
                  <a:latin typeface="Calibri"/>
                  <a:ea typeface="Calibri"/>
                  <a:cs typeface="Calibri"/>
                  <a:sym typeface="Calibri"/>
                </a:rPr>
                <a:t>M3_C05_ASSESSMENT</a:t>
              </a:r>
            </a:p>
          </p:txBody>
        </p:sp>
      </p:grpSp>
      <p:grpSp>
        <p:nvGrpSpPr>
          <p:cNvPr id="2" name="Group 1">
            <a:extLst>
              <a:ext uri="{FF2B5EF4-FFF2-40B4-BE49-F238E27FC236}">
                <a16:creationId xmlns:a16="http://schemas.microsoft.com/office/drawing/2014/main" id="{E466DCCD-1CFA-4BD7-BBFD-E0B6F66768DA}"/>
              </a:ext>
            </a:extLst>
          </p:cNvPr>
          <p:cNvGrpSpPr/>
          <p:nvPr/>
        </p:nvGrpSpPr>
        <p:grpSpPr>
          <a:xfrm>
            <a:off x="632678" y="4589"/>
            <a:ext cx="7206112" cy="1687885"/>
            <a:chOff x="632678" y="4589"/>
            <a:chExt cx="7206112" cy="1687885"/>
          </a:xfrm>
        </p:grpSpPr>
        <p:grpSp>
          <p:nvGrpSpPr>
            <p:cNvPr id="3" name="Group 2">
              <a:extLst>
                <a:ext uri="{FF2B5EF4-FFF2-40B4-BE49-F238E27FC236}">
                  <a16:creationId xmlns:a16="http://schemas.microsoft.com/office/drawing/2014/main" id="{69F9E313-B52D-71EB-14DA-F7CD03038A18}"/>
                </a:ext>
              </a:extLst>
            </p:cNvPr>
            <p:cNvGrpSpPr/>
            <p:nvPr/>
          </p:nvGrpSpPr>
          <p:grpSpPr>
            <a:xfrm>
              <a:off x="632678" y="4589"/>
              <a:ext cx="7206112" cy="1687885"/>
              <a:chOff x="632678" y="4589"/>
              <a:chExt cx="7206112" cy="1687885"/>
            </a:xfrm>
          </p:grpSpPr>
          <p:sp>
            <p:nvSpPr>
              <p:cNvPr id="5" name="Rectangle 107">
                <a:extLst>
                  <a:ext uri="{FF2B5EF4-FFF2-40B4-BE49-F238E27FC236}">
                    <a16:creationId xmlns:a16="http://schemas.microsoft.com/office/drawing/2014/main" id="{8CD7A30C-AB3A-B882-FFA0-15A06B16B73A}"/>
                  </a:ext>
                </a:extLst>
              </p:cNvPr>
              <p:cNvSpPr/>
              <p:nvPr/>
            </p:nvSpPr>
            <p:spPr>
              <a:xfrm flipH="1">
                <a:off x="6238469"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6" name="Text Placeholder 32">
                <a:extLst>
                  <a:ext uri="{FF2B5EF4-FFF2-40B4-BE49-F238E27FC236}">
                    <a16:creationId xmlns:a16="http://schemas.microsoft.com/office/drawing/2014/main" id="{17B3F28C-346C-F068-C4E2-408692CD62B9}"/>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7" name="Straight Connector 6">
                <a:extLst>
                  <a:ext uri="{FF2B5EF4-FFF2-40B4-BE49-F238E27FC236}">
                    <a16:creationId xmlns:a16="http://schemas.microsoft.com/office/drawing/2014/main" id="{A66D61AA-5444-12B0-104C-A398444C13C0}"/>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8" name="Text Placeholder 32">
                <a:extLst>
                  <a:ext uri="{FF2B5EF4-FFF2-40B4-BE49-F238E27FC236}">
                    <a16:creationId xmlns:a16="http://schemas.microsoft.com/office/drawing/2014/main" id="{DD6425E2-80DC-25C0-1D36-03E786298C42}"/>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4" name="Text Placeholder 1">
              <a:extLst>
                <a:ext uri="{FF2B5EF4-FFF2-40B4-BE49-F238E27FC236}">
                  <a16:creationId xmlns:a16="http://schemas.microsoft.com/office/drawing/2014/main" id="{0D0FB0C3-7A19-C70C-5EBC-3DEBDE8DA96D}"/>
                </a:ext>
              </a:extLst>
            </p:cNvPr>
            <p:cNvSpPr txBox="1">
              <a:spLocks/>
            </p:cNvSpPr>
            <p:nvPr/>
          </p:nvSpPr>
          <p:spPr>
            <a:xfrm>
              <a:off x="877284" y="351213"/>
              <a:ext cx="4905109" cy="960496"/>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Open Sans"/>
                </a:rPr>
                <a:t>C05  LCA Methodology</a:t>
              </a:r>
              <a:endParaRPr lang="en-GB" sz="2700" noProof="0" dirty="0">
                <a:solidFill>
                  <a:srgbClr val="F9AA73"/>
                </a:solidFill>
              </a:endParaRPr>
            </a:p>
          </p:txBody>
        </p:sp>
      </p:grpSp>
    </p:spTree>
    <p:extLst>
      <p:ext uri="{BB962C8B-B14F-4D97-AF65-F5344CB8AC3E}">
        <p14:creationId xmlns:p14="http://schemas.microsoft.com/office/powerpoint/2010/main" val="119438679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5EC107B-79FA-BB9D-F9A7-CB561CD08055}"/>
              </a:ext>
            </a:extLst>
          </p:cNvPr>
          <p:cNvSpPr>
            <a:spLocks noGrp="1"/>
          </p:cNvSpPr>
          <p:nvPr>
            <p:ph type="body" sz="quarter" idx="10"/>
          </p:nvPr>
        </p:nvSpPr>
        <p:spPr>
          <a:xfrm rot="16200000">
            <a:off x="-1253146" y="2915813"/>
            <a:ext cx="4225188" cy="1329104"/>
          </a:xfrm>
        </p:spPr>
        <p:txBody>
          <a:bodyPr/>
          <a:lstStyle/>
          <a:p>
            <a:r>
              <a:rPr lang="en-GB" noProof="0" dirty="0"/>
              <a:t>CONTENTS</a:t>
            </a:r>
          </a:p>
        </p:txBody>
      </p:sp>
      <p:sp>
        <p:nvSpPr>
          <p:cNvPr id="4" name="Text Placeholder 3">
            <a:extLst>
              <a:ext uri="{FF2B5EF4-FFF2-40B4-BE49-F238E27FC236}">
                <a16:creationId xmlns:a16="http://schemas.microsoft.com/office/drawing/2014/main" id="{A5D91865-C72F-A44A-B63E-37461FE5AC60}"/>
              </a:ext>
            </a:extLst>
          </p:cNvPr>
          <p:cNvSpPr>
            <a:spLocks noGrp="1"/>
          </p:cNvSpPr>
          <p:nvPr>
            <p:ph type="body" sz="quarter" idx="11"/>
          </p:nvPr>
        </p:nvSpPr>
        <p:spPr>
          <a:xfrm>
            <a:off x="1953571" y="788567"/>
            <a:ext cx="648000" cy="348400"/>
          </a:xfrm>
        </p:spPr>
        <p:txBody>
          <a:bodyPr/>
          <a:lstStyle/>
          <a:p>
            <a:r>
              <a:rPr lang="en-GB" sz="2800" noProof="0" dirty="0">
                <a:solidFill>
                  <a:srgbClr val="0E6E61"/>
                </a:solidFill>
              </a:rPr>
              <a:t>01</a:t>
            </a:r>
          </a:p>
        </p:txBody>
      </p:sp>
      <p:sp>
        <p:nvSpPr>
          <p:cNvPr id="5" name="Text Placeholder 4">
            <a:extLst>
              <a:ext uri="{FF2B5EF4-FFF2-40B4-BE49-F238E27FC236}">
                <a16:creationId xmlns:a16="http://schemas.microsoft.com/office/drawing/2014/main" id="{9C59C56F-72B8-6D23-0551-821D408D22AA}"/>
              </a:ext>
            </a:extLst>
          </p:cNvPr>
          <p:cNvSpPr>
            <a:spLocks noGrp="1"/>
          </p:cNvSpPr>
          <p:nvPr>
            <p:ph type="body" sz="quarter" idx="49"/>
          </p:nvPr>
        </p:nvSpPr>
        <p:spPr>
          <a:xfrm>
            <a:off x="2536367" y="849842"/>
            <a:ext cx="4646137" cy="1735715"/>
          </a:xfrm>
        </p:spPr>
        <p:txBody>
          <a:bodyPr anchor="t"/>
          <a:lstStyle/>
          <a:p>
            <a:pPr>
              <a:lnSpc>
                <a:spcPts val="1760"/>
              </a:lnSpc>
              <a:tabLst>
                <a:tab pos="4129088" algn="l"/>
              </a:tabLst>
            </a:pPr>
            <a:r>
              <a:rPr lang="en-GB" sz="1800" b="1" noProof="0" dirty="0">
                <a:solidFill>
                  <a:srgbClr val="F9AA73"/>
                </a:solidFill>
              </a:rPr>
              <a:t>Life Cycle Assessment</a:t>
            </a:r>
            <a:r>
              <a:rPr lang="en-GB" sz="1600" noProof="0" dirty="0"/>
              <a:t>	</a:t>
            </a:r>
            <a:r>
              <a:rPr lang="en-GB" sz="1200" noProof="0" dirty="0"/>
              <a:t>5</a:t>
            </a:r>
          </a:p>
          <a:p>
            <a:pPr>
              <a:tabLst>
                <a:tab pos="4129088" algn="l"/>
              </a:tabLst>
            </a:pPr>
            <a:endParaRPr lang="en-GB" sz="500" noProof="0" dirty="0"/>
          </a:p>
          <a:p>
            <a:pPr>
              <a:tabLst>
                <a:tab pos="4129088" algn="l"/>
              </a:tabLst>
            </a:pPr>
            <a:endParaRPr lang="en-GB" sz="300" noProof="0" dirty="0"/>
          </a:p>
          <a:p>
            <a:pPr marL="171450" indent="-171450">
              <a:lnSpc>
                <a:spcPts val="1180"/>
              </a:lnSpc>
              <a:buClr>
                <a:srgbClr val="F9AA73"/>
              </a:buClr>
              <a:buFont typeface="Arial" panose="020B0604020202020204" pitchFamily="34" charset="0"/>
              <a:buChar char="•"/>
              <a:tabLst>
                <a:tab pos="4129088" algn="l"/>
              </a:tabLst>
            </a:pPr>
            <a:r>
              <a:rPr lang="en-GB" sz="1050" noProof="0" dirty="0"/>
              <a:t>Time Spent	5</a:t>
            </a:r>
          </a:p>
          <a:p>
            <a:pPr marL="171450" indent="-171450">
              <a:lnSpc>
                <a:spcPts val="1180"/>
              </a:lnSpc>
              <a:buClr>
                <a:srgbClr val="F9AA73"/>
              </a:buClr>
              <a:buFont typeface="Arial" panose="020B0604020202020204" pitchFamily="34" charset="0"/>
              <a:buChar char="•"/>
              <a:tabLst>
                <a:tab pos="4129088" algn="l"/>
              </a:tabLst>
            </a:pPr>
            <a:r>
              <a:rPr lang="en-GB" sz="1050" noProof="0" dirty="0"/>
              <a:t>Competencies	5</a:t>
            </a:r>
          </a:p>
          <a:p>
            <a:pPr marL="171450" indent="-171450">
              <a:lnSpc>
                <a:spcPts val="1180"/>
              </a:lnSpc>
              <a:buClr>
                <a:srgbClr val="F9AA73"/>
              </a:buClr>
              <a:buFont typeface="Arial" panose="020B0604020202020204" pitchFamily="34" charset="0"/>
              <a:buChar char="•"/>
              <a:tabLst>
                <a:tab pos="4129088" algn="l"/>
              </a:tabLst>
            </a:pPr>
            <a:r>
              <a:rPr lang="en-GB" sz="1050" noProof="0" dirty="0"/>
              <a:t>Alignment with the SDGs	6</a:t>
            </a:r>
          </a:p>
          <a:p>
            <a:pPr marL="171450" indent="-171450">
              <a:lnSpc>
                <a:spcPts val="1180"/>
              </a:lnSpc>
              <a:buClr>
                <a:srgbClr val="F9AA73"/>
              </a:buClr>
              <a:buFont typeface="Arial" panose="020B0604020202020204" pitchFamily="34" charset="0"/>
              <a:buChar char="•"/>
              <a:tabLst>
                <a:tab pos="4129088" algn="l"/>
              </a:tabLst>
            </a:pPr>
            <a:r>
              <a:rPr lang="en-GB" sz="1050" noProof="0" dirty="0"/>
              <a:t>Skills and knowledge	7</a:t>
            </a:r>
          </a:p>
          <a:p>
            <a:pPr marL="171450" indent="-171450">
              <a:lnSpc>
                <a:spcPts val="1180"/>
              </a:lnSpc>
              <a:buClr>
                <a:srgbClr val="F9AA73"/>
              </a:buClr>
              <a:buFont typeface="Arial" panose="020B0604020202020204" pitchFamily="34" charset="0"/>
              <a:buChar char="•"/>
              <a:tabLst>
                <a:tab pos="4129088" algn="l"/>
              </a:tabLst>
            </a:pPr>
            <a:r>
              <a:rPr lang="en-GB" sz="1050" noProof="0" dirty="0"/>
              <a:t>Matrix Table	8</a:t>
            </a:r>
          </a:p>
          <a:p>
            <a:pPr marL="171450" indent="-171450">
              <a:lnSpc>
                <a:spcPts val="1180"/>
              </a:lnSpc>
              <a:buClr>
                <a:srgbClr val="F9AA73"/>
              </a:buClr>
              <a:buFont typeface="Arial" panose="020B0604020202020204" pitchFamily="34" charset="0"/>
              <a:buChar char="•"/>
              <a:tabLst>
                <a:tab pos="4129088" algn="l"/>
              </a:tabLst>
            </a:pPr>
            <a:r>
              <a:rPr lang="en-GB" sz="1050" noProof="0" dirty="0"/>
              <a:t>Teaching methodologies applied in this module	9</a:t>
            </a:r>
          </a:p>
          <a:p>
            <a:pPr>
              <a:tabLst>
                <a:tab pos="4129088" algn="l"/>
              </a:tabLst>
            </a:pPr>
            <a:endParaRPr lang="en-GB" noProof="0" dirty="0"/>
          </a:p>
          <a:p>
            <a:pPr>
              <a:tabLst>
                <a:tab pos="4129088" algn="l"/>
              </a:tabLst>
            </a:pPr>
            <a:endParaRPr lang="en-GB" noProof="0" dirty="0"/>
          </a:p>
          <a:p>
            <a:pPr>
              <a:tabLst>
                <a:tab pos="4129088" algn="l"/>
              </a:tabLst>
            </a:pPr>
            <a:endParaRPr lang="en-GB" noProof="0" dirty="0"/>
          </a:p>
          <a:p>
            <a:pPr>
              <a:tabLst>
                <a:tab pos="4129088" algn="l"/>
              </a:tabLst>
            </a:pPr>
            <a:endParaRPr lang="en-GB" noProof="0" dirty="0"/>
          </a:p>
          <a:p>
            <a:pPr>
              <a:tabLst>
                <a:tab pos="4129088" algn="l"/>
              </a:tabLst>
            </a:pPr>
            <a:endParaRPr lang="en-GB" noProof="0" dirty="0"/>
          </a:p>
          <a:p>
            <a:pPr>
              <a:tabLst>
                <a:tab pos="4129088" algn="l"/>
              </a:tabLst>
            </a:pPr>
            <a:endParaRPr lang="en-GB" noProof="0" dirty="0"/>
          </a:p>
          <a:p>
            <a:pPr>
              <a:tabLst>
                <a:tab pos="4129088" algn="l"/>
              </a:tabLst>
            </a:pPr>
            <a:endParaRPr lang="en-GB" noProof="0" dirty="0"/>
          </a:p>
          <a:p>
            <a:pPr>
              <a:tabLst>
                <a:tab pos="4129088" algn="l"/>
              </a:tabLst>
            </a:pPr>
            <a:endParaRPr lang="en-GB" noProof="0" dirty="0"/>
          </a:p>
        </p:txBody>
      </p:sp>
      <p:sp>
        <p:nvSpPr>
          <p:cNvPr id="54" name="Text Placeholder 3">
            <a:extLst>
              <a:ext uri="{FF2B5EF4-FFF2-40B4-BE49-F238E27FC236}">
                <a16:creationId xmlns:a16="http://schemas.microsoft.com/office/drawing/2014/main" id="{1FB339B0-D1D0-6B25-F60B-F63AE6250CDF}"/>
              </a:ext>
            </a:extLst>
          </p:cNvPr>
          <p:cNvSpPr txBox="1">
            <a:spLocks/>
          </p:cNvSpPr>
          <p:nvPr/>
        </p:nvSpPr>
        <p:spPr>
          <a:xfrm>
            <a:off x="1953571" y="2685024"/>
            <a:ext cx="648000" cy="348400"/>
          </a:xfrm>
          <a:prstGeom prst="rect">
            <a:avLst/>
          </a:prstGeom>
          <a:ln>
            <a:noFill/>
          </a:ln>
        </p:spPr>
        <p:txBody>
          <a:bodyPr anchor="ctr">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rgbClr val="000000"/>
              </a:buClr>
              <a:buFont typeface="Arial"/>
              <a:buNone/>
              <a:defRPr sz="1800" b="1" i="0" u="none" strike="noStrike" cap="none">
                <a:solidFill>
                  <a:srgbClr val="F9AA73"/>
                </a:solidFill>
                <a:latin typeface="Calibri" panose="020F0502020204030204" pitchFamily="34" charset="0"/>
                <a:ea typeface="Open Sans" panose="020B0606030504020204" pitchFamily="34" charset="0"/>
                <a:cs typeface="Calibri" panose="020F0502020204030204" pitchFamily="34" charset="0"/>
                <a:sym typeface="Arial"/>
              </a:defRPr>
            </a:lvl1pPr>
            <a:lvl2pPr marL="385602" marR="0" lvl="1"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2pPr>
            <a:lvl3pPr marL="771204" marR="0" lvl="2"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3pPr>
            <a:lvl4pPr marL="1156806" marR="0" lvl="3"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4pPr>
            <a:lvl5pPr marL="1542409" marR="0" lvl="4"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GB" sz="2800" noProof="0" dirty="0">
                <a:solidFill>
                  <a:srgbClr val="0E6E61"/>
                </a:solidFill>
              </a:rPr>
              <a:t>02</a:t>
            </a:r>
          </a:p>
        </p:txBody>
      </p:sp>
      <p:sp>
        <p:nvSpPr>
          <p:cNvPr id="55" name="Text Placeholder 4">
            <a:extLst>
              <a:ext uri="{FF2B5EF4-FFF2-40B4-BE49-F238E27FC236}">
                <a16:creationId xmlns:a16="http://schemas.microsoft.com/office/drawing/2014/main" id="{B35A4057-7B8C-A05D-2B5B-5A924E2C7EF2}"/>
              </a:ext>
            </a:extLst>
          </p:cNvPr>
          <p:cNvSpPr txBox="1">
            <a:spLocks/>
          </p:cNvSpPr>
          <p:nvPr/>
        </p:nvSpPr>
        <p:spPr>
          <a:xfrm>
            <a:off x="2536367" y="2775311"/>
            <a:ext cx="4646137" cy="2161546"/>
          </a:xfrm>
          <a:prstGeom prst="rect">
            <a:avLst/>
          </a:prstGeom>
        </p:spPr>
        <p:txBody>
          <a:bodyPr anchor="t">
            <a:noAutofit/>
          </a:bodyPr>
          <a:lstStyle>
            <a:defPPr marR="0" lvl="0" algn="l" rtl="0">
              <a:lnSpc>
                <a:spcPct val="100000"/>
              </a:lnSpc>
              <a:spcBef>
                <a:spcPts val="0"/>
              </a:spcBef>
              <a:spcAft>
                <a:spcPts val="0"/>
              </a:spcAft>
            </a:defPPr>
            <a:lvl1pPr marL="0" marR="0" lvl="0" indent="0" algn="l" rtl="0">
              <a:lnSpc>
                <a:spcPct val="100000"/>
              </a:lnSpc>
              <a:spcBef>
                <a:spcPts val="0"/>
              </a:spcBef>
              <a:spcAft>
                <a:spcPts val="0"/>
              </a:spcAft>
              <a:buClr>
                <a:srgbClr val="000000"/>
              </a:buClr>
              <a:buFont typeface="Arial"/>
              <a:buNone/>
              <a:defRPr sz="1400" b="0" i="0" u="none" strike="noStrike" cap="none">
                <a:solidFill>
                  <a:srgbClr val="1A3966"/>
                </a:solidFill>
                <a:latin typeface="Calibri" panose="020F0502020204030204" pitchFamily="34" charset="0"/>
                <a:ea typeface="Open Sans" panose="020B0606030504020204" pitchFamily="34" charset="0"/>
                <a:cs typeface="Calibri" panose="020F0502020204030204" pitchFamily="34" charset="0"/>
                <a:sym typeface="Arial"/>
              </a:defRPr>
            </a:lvl1pPr>
            <a:lvl2pPr marL="385602" marR="0" lvl="1"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2pPr>
            <a:lvl3pPr marL="771204" marR="0" lvl="2"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3pPr>
            <a:lvl4pPr marL="1156806" marR="0" lvl="3"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4pPr>
            <a:lvl5pPr marL="1542409" marR="0" lvl="4"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ts val="1760"/>
              </a:lnSpc>
              <a:tabLst>
                <a:tab pos="4129088" algn="l"/>
              </a:tabLst>
            </a:pPr>
            <a:r>
              <a:rPr lang="en-GB" sz="1800" b="1" noProof="0" dirty="0">
                <a:solidFill>
                  <a:srgbClr val="F9AA73"/>
                </a:solidFill>
              </a:rPr>
              <a:t>C04: Products &amp; Services Impacts</a:t>
            </a:r>
            <a:r>
              <a:rPr lang="en-GB" sz="1800" b="1" noProof="0" dirty="0"/>
              <a:t>	</a:t>
            </a:r>
            <a:r>
              <a:rPr lang="en-GB" sz="1200" noProof="0" dirty="0"/>
              <a:t>10</a:t>
            </a:r>
          </a:p>
          <a:p>
            <a:pPr>
              <a:tabLst>
                <a:tab pos="4129088" algn="l"/>
              </a:tabLst>
            </a:pPr>
            <a:endParaRPr lang="en-GB" sz="500" noProof="0" dirty="0"/>
          </a:p>
          <a:p>
            <a:pPr>
              <a:tabLst>
                <a:tab pos="4129088" algn="l"/>
              </a:tabLst>
            </a:pPr>
            <a:endParaRPr lang="en-GB" sz="300" noProof="0" dirty="0"/>
          </a:p>
          <a:p>
            <a:pPr marL="171450" indent="-171450">
              <a:lnSpc>
                <a:spcPts val="1140"/>
              </a:lnSpc>
              <a:buClr>
                <a:srgbClr val="F9AA73"/>
              </a:buClr>
              <a:buFont typeface="Arial" panose="020B0604020202020204" pitchFamily="34" charset="0"/>
              <a:buChar char="•"/>
              <a:tabLst>
                <a:tab pos="4129088" algn="l"/>
              </a:tabLst>
            </a:pPr>
            <a:r>
              <a:rPr lang="en-GB" sz="1050" noProof="0" dirty="0"/>
              <a:t>Learning Outcomes	10</a:t>
            </a:r>
          </a:p>
          <a:p>
            <a:pPr marL="171450" indent="-171450">
              <a:lnSpc>
                <a:spcPts val="1140"/>
              </a:lnSpc>
              <a:buClr>
                <a:srgbClr val="F9AA73"/>
              </a:buClr>
              <a:buFont typeface="Arial" panose="020B0604020202020204" pitchFamily="34" charset="0"/>
              <a:buChar char="•"/>
              <a:tabLst>
                <a:tab pos="4129088" algn="l"/>
              </a:tabLst>
            </a:pPr>
            <a:r>
              <a:rPr lang="en-GB" sz="1050" b="1" noProof="0" dirty="0"/>
              <a:t>Activity 1 Level Basic </a:t>
            </a:r>
            <a:r>
              <a:rPr lang="en-GB" sz="1050" noProof="0" dirty="0"/>
              <a:t>- Identifying impacts	11</a:t>
            </a:r>
          </a:p>
          <a:p>
            <a:pPr marL="171450" indent="-171450">
              <a:lnSpc>
                <a:spcPts val="1140"/>
              </a:lnSpc>
              <a:buClr>
                <a:srgbClr val="F9AA73"/>
              </a:buClr>
              <a:buFont typeface="Arial" panose="020B0604020202020204" pitchFamily="34" charset="0"/>
              <a:buChar char="•"/>
              <a:tabLst>
                <a:tab pos="4129088" algn="l"/>
              </a:tabLst>
            </a:pPr>
            <a:r>
              <a:rPr lang="en-GB" sz="1050" b="1" noProof="0" dirty="0"/>
              <a:t>Activity 2 Level II </a:t>
            </a:r>
            <a:r>
              <a:rPr lang="en-GB" sz="1050" noProof="0" dirty="0"/>
              <a:t>-  Identifying impacts	12</a:t>
            </a:r>
          </a:p>
          <a:p>
            <a:pPr marL="171450" indent="-171450">
              <a:lnSpc>
                <a:spcPts val="1140"/>
              </a:lnSpc>
              <a:buClr>
                <a:srgbClr val="F9AA73"/>
              </a:buClr>
              <a:buFont typeface="Arial" panose="020B0604020202020204" pitchFamily="34" charset="0"/>
              <a:buChar char="•"/>
              <a:tabLst>
                <a:tab pos="4129088" algn="l"/>
              </a:tabLst>
            </a:pPr>
            <a:r>
              <a:rPr lang="en-GB" sz="1050" b="1" noProof="0" dirty="0"/>
              <a:t>Activity 3 Integration Activity </a:t>
            </a:r>
            <a:r>
              <a:rPr lang="en-GB" sz="1050" noProof="0" dirty="0"/>
              <a:t>- Identifying impacts	13</a:t>
            </a:r>
          </a:p>
          <a:p>
            <a:pPr marL="171450" indent="-171450">
              <a:lnSpc>
                <a:spcPts val="1140"/>
              </a:lnSpc>
              <a:buClr>
                <a:srgbClr val="F9AA73"/>
              </a:buClr>
              <a:buFont typeface="Arial" panose="020B0604020202020204" pitchFamily="34" charset="0"/>
              <a:buChar char="•"/>
              <a:tabLst>
                <a:tab pos="4129088" algn="l"/>
              </a:tabLst>
            </a:pPr>
            <a:r>
              <a:rPr lang="en-GB" sz="1050" noProof="0" dirty="0"/>
              <a:t>Applied teaching pedagogies	14</a:t>
            </a:r>
          </a:p>
          <a:p>
            <a:pPr marL="171450" indent="-171450">
              <a:lnSpc>
                <a:spcPts val="1140"/>
              </a:lnSpc>
              <a:buClr>
                <a:srgbClr val="F9AA73"/>
              </a:buClr>
              <a:buFont typeface="Arial" panose="020B0604020202020204" pitchFamily="34" charset="0"/>
              <a:buChar char="•"/>
              <a:tabLst>
                <a:tab pos="4129088" algn="l"/>
              </a:tabLst>
            </a:pPr>
            <a:r>
              <a:rPr lang="en-GB" sz="1050" noProof="0" dirty="0"/>
              <a:t>Direct References	15</a:t>
            </a:r>
          </a:p>
          <a:p>
            <a:pPr marL="171450" indent="-171450">
              <a:lnSpc>
                <a:spcPts val="1140"/>
              </a:lnSpc>
              <a:buClr>
                <a:srgbClr val="F9AA73"/>
              </a:buClr>
              <a:buFont typeface="Arial" panose="020B0604020202020204" pitchFamily="34" charset="0"/>
              <a:buChar char="•"/>
              <a:tabLst>
                <a:tab pos="4129088" algn="l"/>
              </a:tabLst>
            </a:pPr>
            <a:r>
              <a:rPr lang="en-GB" sz="1050" noProof="0" dirty="0"/>
              <a:t>Level I Assessment - Basic	17</a:t>
            </a:r>
          </a:p>
          <a:p>
            <a:pPr marL="171450" indent="-171450">
              <a:lnSpc>
                <a:spcPts val="1480"/>
              </a:lnSpc>
              <a:buClr>
                <a:srgbClr val="F9AA73"/>
              </a:buClr>
              <a:buFont typeface="Arial" panose="020B0604020202020204" pitchFamily="34" charset="0"/>
              <a:buChar char="•"/>
              <a:tabLst>
                <a:tab pos="4129088" algn="l"/>
              </a:tabLst>
            </a:pPr>
            <a:endParaRPr lang="en-GB" sz="1200" noProof="0" dirty="0"/>
          </a:p>
          <a:p>
            <a:pPr marL="171450" indent="-171450">
              <a:lnSpc>
                <a:spcPts val="1480"/>
              </a:lnSpc>
              <a:buClr>
                <a:srgbClr val="F9AA73"/>
              </a:buClr>
              <a:buFont typeface="Arial" panose="020B0604020202020204" pitchFamily="34" charset="0"/>
              <a:buChar char="•"/>
              <a:tabLst>
                <a:tab pos="4129088" algn="l"/>
              </a:tabLst>
            </a:pPr>
            <a:endParaRPr lang="en-GB" sz="1200" noProof="0" dirty="0"/>
          </a:p>
          <a:p>
            <a:pPr>
              <a:tabLst>
                <a:tab pos="4129088" algn="l"/>
              </a:tabLst>
            </a:pPr>
            <a:endParaRPr lang="en-GB" noProof="0" dirty="0"/>
          </a:p>
          <a:p>
            <a:pPr>
              <a:tabLst>
                <a:tab pos="4129088" algn="l"/>
              </a:tabLst>
            </a:pPr>
            <a:endParaRPr lang="en-GB" noProof="0" dirty="0"/>
          </a:p>
          <a:p>
            <a:pPr>
              <a:tabLst>
                <a:tab pos="4129088" algn="l"/>
              </a:tabLst>
            </a:pPr>
            <a:endParaRPr lang="en-GB" noProof="0" dirty="0"/>
          </a:p>
          <a:p>
            <a:pPr>
              <a:tabLst>
                <a:tab pos="4129088" algn="l"/>
              </a:tabLst>
            </a:pPr>
            <a:endParaRPr lang="en-GB" noProof="0" dirty="0"/>
          </a:p>
          <a:p>
            <a:pPr>
              <a:tabLst>
                <a:tab pos="4129088" algn="l"/>
              </a:tabLst>
            </a:pPr>
            <a:endParaRPr lang="en-GB" noProof="0" dirty="0"/>
          </a:p>
        </p:txBody>
      </p:sp>
      <p:sp>
        <p:nvSpPr>
          <p:cNvPr id="66" name="Text Placeholder 3">
            <a:extLst>
              <a:ext uri="{FF2B5EF4-FFF2-40B4-BE49-F238E27FC236}">
                <a16:creationId xmlns:a16="http://schemas.microsoft.com/office/drawing/2014/main" id="{700F7A9D-DE51-6B9D-8D5B-F0AFE4410153}"/>
              </a:ext>
            </a:extLst>
          </p:cNvPr>
          <p:cNvSpPr txBox="1">
            <a:spLocks/>
          </p:cNvSpPr>
          <p:nvPr/>
        </p:nvSpPr>
        <p:spPr>
          <a:xfrm>
            <a:off x="1953571" y="4734139"/>
            <a:ext cx="648000" cy="348400"/>
          </a:xfrm>
          <a:prstGeom prst="rect">
            <a:avLst/>
          </a:prstGeom>
          <a:ln>
            <a:noFill/>
          </a:ln>
        </p:spPr>
        <p:txBody>
          <a:bodyPr anchor="ctr">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rgbClr val="000000"/>
              </a:buClr>
              <a:buFont typeface="Arial"/>
              <a:buNone/>
              <a:defRPr sz="1800" b="1" i="0" u="none" strike="noStrike" cap="none">
                <a:solidFill>
                  <a:srgbClr val="F9AA73"/>
                </a:solidFill>
                <a:latin typeface="Calibri" panose="020F0502020204030204" pitchFamily="34" charset="0"/>
                <a:ea typeface="Open Sans" panose="020B0606030504020204" pitchFamily="34" charset="0"/>
                <a:cs typeface="Calibri" panose="020F0502020204030204" pitchFamily="34" charset="0"/>
                <a:sym typeface="Arial"/>
              </a:defRPr>
            </a:lvl1pPr>
            <a:lvl2pPr marL="385602" marR="0" lvl="1"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2pPr>
            <a:lvl3pPr marL="771204" marR="0" lvl="2"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3pPr>
            <a:lvl4pPr marL="1156806" marR="0" lvl="3"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4pPr>
            <a:lvl5pPr marL="1542409" marR="0" lvl="4"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GB" sz="2800" noProof="0" dirty="0">
                <a:solidFill>
                  <a:srgbClr val="0E6E61"/>
                </a:solidFill>
              </a:rPr>
              <a:t>03</a:t>
            </a:r>
          </a:p>
        </p:txBody>
      </p:sp>
      <p:sp>
        <p:nvSpPr>
          <p:cNvPr id="67" name="Text Placeholder 4">
            <a:extLst>
              <a:ext uri="{FF2B5EF4-FFF2-40B4-BE49-F238E27FC236}">
                <a16:creationId xmlns:a16="http://schemas.microsoft.com/office/drawing/2014/main" id="{DC1916C2-3322-C85D-B514-35ABDFE4DAE4}"/>
              </a:ext>
            </a:extLst>
          </p:cNvPr>
          <p:cNvSpPr txBox="1">
            <a:spLocks/>
          </p:cNvSpPr>
          <p:nvPr/>
        </p:nvSpPr>
        <p:spPr>
          <a:xfrm>
            <a:off x="2536367" y="4804653"/>
            <a:ext cx="4646137" cy="1578491"/>
          </a:xfrm>
          <a:prstGeom prst="rect">
            <a:avLst/>
          </a:prstGeom>
        </p:spPr>
        <p:txBody>
          <a:bodyPr anchor="t">
            <a:noAutofit/>
          </a:bodyPr>
          <a:lstStyle>
            <a:defPPr marR="0" lvl="0" algn="l" rtl="0">
              <a:lnSpc>
                <a:spcPct val="100000"/>
              </a:lnSpc>
              <a:spcBef>
                <a:spcPts val="0"/>
              </a:spcBef>
              <a:spcAft>
                <a:spcPts val="0"/>
              </a:spcAft>
            </a:defPPr>
            <a:lvl1pPr marL="0" marR="0" lvl="0" indent="0" algn="l" rtl="0">
              <a:lnSpc>
                <a:spcPct val="100000"/>
              </a:lnSpc>
              <a:spcBef>
                <a:spcPts val="0"/>
              </a:spcBef>
              <a:spcAft>
                <a:spcPts val="0"/>
              </a:spcAft>
              <a:buClr>
                <a:srgbClr val="000000"/>
              </a:buClr>
              <a:buFont typeface="Arial"/>
              <a:buNone/>
              <a:defRPr sz="1400" b="0" i="0" u="none" strike="noStrike" cap="none">
                <a:solidFill>
                  <a:srgbClr val="1A3966"/>
                </a:solidFill>
                <a:latin typeface="Calibri" panose="020F0502020204030204" pitchFamily="34" charset="0"/>
                <a:ea typeface="Open Sans" panose="020B0606030504020204" pitchFamily="34" charset="0"/>
                <a:cs typeface="Calibri" panose="020F0502020204030204" pitchFamily="34" charset="0"/>
                <a:sym typeface="Arial"/>
              </a:defRPr>
            </a:lvl1pPr>
            <a:lvl2pPr marL="385602" marR="0" lvl="1"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2pPr>
            <a:lvl3pPr marL="771204" marR="0" lvl="2"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3pPr>
            <a:lvl4pPr marL="1156806" marR="0" lvl="3"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4pPr>
            <a:lvl5pPr marL="1542409" marR="0" lvl="4"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ts val="1760"/>
              </a:lnSpc>
              <a:tabLst>
                <a:tab pos="4129088" algn="l"/>
              </a:tabLst>
            </a:pPr>
            <a:r>
              <a:rPr lang="en-GB" sz="1800" b="1" noProof="0" dirty="0">
                <a:solidFill>
                  <a:srgbClr val="F9AA73"/>
                </a:solidFill>
              </a:rPr>
              <a:t>C05: LCA Methodology</a:t>
            </a:r>
            <a:r>
              <a:rPr lang="en-GB" sz="1800" b="1" noProof="0" dirty="0"/>
              <a:t>	</a:t>
            </a:r>
            <a:r>
              <a:rPr lang="en-GB" sz="1200" noProof="0" dirty="0"/>
              <a:t>18</a:t>
            </a:r>
          </a:p>
          <a:p>
            <a:pPr marL="171450" indent="-171450">
              <a:buFont typeface="Arial" panose="020B0604020202020204" pitchFamily="34" charset="0"/>
              <a:buChar char="•"/>
              <a:tabLst>
                <a:tab pos="4129088" algn="l"/>
              </a:tabLst>
            </a:pPr>
            <a:endParaRPr lang="en-GB" sz="500" noProof="0" dirty="0"/>
          </a:p>
          <a:p>
            <a:pPr marL="171450" indent="-171450">
              <a:buFont typeface="Arial" panose="020B0604020202020204" pitchFamily="34" charset="0"/>
              <a:buChar char="•"/>
              <a:tabLst>
                <a:tab pos="4129088" algn="l"/>
              </a:tabLst>
            </a:pPr>
            <a:endParaRPr lang="en-GB" sz="300" noProof="0" dirty="0"/>
          </a:p>
          <a:p>
            <a:pPr marL="171450" indent="-171450">
              <a:lnSpc>
                <a:spcPts val="1140"/>
              </a:lnSpc>
              <a:buClr>
                <a:srgbClr val="F9AA73"/>
              </a:buClr>
              <a:buFont typeface="Arial" panose="020B0604020202020204" pitchFamily="34" charset="0"/>
              <a:buChar char="•"/>
              <a:tabLst>
                <a:tab pos="4129088" algn="l"/>
              </a:tabLst>
            </a:pPr>
            <a:r>
              <a:rPr lang="en-GB" sz="1050" noProof="0" dirty="0"/>
              <a:t>Learning Outcomes	18</a:t>
            </a:r>
          </a:p>
          <a:p>
            <a:pPr marL="171450" indent="-171450">
              <a:lnSpc>
                <a:spcPts val="1140"/>
              </a:lnSpc>
              <a:buClr>
                <a:srgbClr val="F9AA73"/>
              </a:buClr>
              <a:buFont typeface="Arial" panose="020B0604020202020204" pitchFamily="34" charset="0"/>
              <a:buChar char="•"/>
              <a:tabLst>
                <a:tab pos="4129088" algn="l"/>
              </a:tabLst>
            </a:pPr>
            <a:r>
              <a:rPr lang="en-GB" sz="1050" b="1" noProof="0" dirty="0"/>
              <a:t>Activity 1 Level Basic </a:t>
            </a:r>
            <a:r>
              <a:rPr lang="en-GB" sz="1050" noProof="0" dirty="0"/>
              <a:t>- Learn about LCA methodology	19</a:t>
            </a:r>
          </a:p>
          <a:p>
            <a:pPr marL="171450" indent="-171450">
              <a:lnSpc>
                <a:spcPts val="1140"/>
              </a:lnSpc>
              <a:buClr>
                <a:srgbClr val="F9AA73"/>
              </a:buClr>
              <a:buFont typeface="Arial" panose="020B0604020202020204" pitchFamily="34" charset="0"/>
              <a:buChar char="•"/>
              <a:tabLst>
                <a:tab pos="4129088" algn="l"/>
              </a:tabLst>
            </a:pPr>
            <a:r>
              <a:rPr lang="en-GB" sz="1050" b="1" noProof="0" dirty="0"/>
              <a:t>Activity 2 Level II  </a:t>
            </a:r>
            <a:r>
              <a:rPr lang="en-GB" sz="1050" noProof="0" dirty="0"/>
              <a:t>- Learn about LCA methodology	20</a:t>
            </a:r>
          </a:p>
          <a:p>
            <a:pPr marL="171450" indent="-171450">
              <a:lnSpc>
                <a:spcPts val="1140"/>
              </a:lnSpc>
              <a:buClr>
                <a:srgbClr val="F9AA73"/>
              </a:buClr>
              <a:buFont typeface="Arial" panose="020B0604020202020204" pitchFamily="34" charset="0"/>
              <a:buChar char="•"/>
              <a:tabLst>
                <a:tab pos="4129088" algn="l"/>
              </a:tabLst>
            </a:pPr>
            <a:r>
              <a:rPr lang="en-GB" sz="1050" b="1" noProof="0" dirty="0"/>
              <a:t>Activity 3 Integration Activity </a:t>
            </a:r>
            <a:r>
              <a:rPr lang="en-GB" sz="1050" noProof="0" dirty="0"/>
              <a:t>- Learn about LCA methodology	21</a:t>
            </a:r>
          </a:p>
          <a:p>
            <a:pPr marL="171450" indent="-171450">
              <a:lnSpc>
                <a:spcPts val="1140"/>
              </a:lnSpc>
              <a:buClr>
                <a:srgbClr val="F9AA73"/>
              </a:buClr>
              <a:buFont typeface="Arial" panose="020B0604020202020204" pitchFamily="34" charset="0"/>
              <a:buChar char="•"/>
              <a:tabLst>
                <a:tab pos="4129088" algn="l"/>
              </a:tabLst>
            </a:pPr>
            <a:r>
              <a:rPr lang="en-GB" sz="1050" noProof="0" dirty="0"/>
              <a:t>Applied teaching pedagogies	22</a:t>
            </a:r>
          </a:p>
          <a:p>
            <a:pPr marL="171450" indent="-171450">
              <a:lnSpc>
                <a:spcPts val="1140"/>
              </a:lnSpc>
              <a:buClr>
                <a:srgbClr val="F9AA73"/>
              </a:buClr>
              <a:buFont typeface="Arial" panose="020B0604020202020204" pitchFamily="34" charset="0"/>
              <a:buChar char="•"/>
              <a:tabLst>
                <a:tab pos="4129088" algn="l"/>
              </a:tabLst>
            </a:pPr>
            <a:r>
              <a:rPr lang="en-GB" sz="1050" noProof="0" dirty="0"/>
              <a:t>Direct References	23</a:t>
            </a:r>
          </a:p>
          <a:p>
            <a:pPr marL="171450" indent="-171450">
              <a:lnSpc>
                <a:spcPts val="1140"/>
              </a:lnSpc>
              <a:buClr>
                <a:srgbClr val="F9AA73"/>
              </a:buClr>
              <a:buFont typeface="Arial" panose="020B0604020202020204" pitchFamily="34" charset="0"/>
              <a:buChar char="•"/>
              <a:tabLst>
                <a:tab pos="4129088" algn="l"/>
              </a:tabLst>
            </a:pPr>
            <a:r>
              <a:rPr lang="en-GB" sz="1050" noProof="0" dirty="0"/>
              <a:t>Level I Assessment - Basic	24</a:t>
            </a:r>
          </a:p>
          <a:p>
            <a:pPr marL="171450" indent="-171450">
              <a:lnSpc>
                <a:spcPts val="1480"/>
              </a:lnSpc>
              <a:buClr>
                <a:srgbClr val="F9AA73"/>
              </a:buClr>
              <a:buFont typeface="Arial" panose="020B0604020202020204" pitchFamily="34" charset="0"/>
              <a:buChar char="•"/>
              <a:tabLst>
                <a:tab pos="4129088" algn="l"/>
              </a:tabLst>
            </a:pPr>
            <a:endParaRPr lang="en-GB" sz="1200" noProof="0" dirty="0"/>
          </a:p>
          <a:p>
            <a:pPr marL="171450" indent="-171450">
              <a:lnSpc>
                <a:spcPts val="1480"/>
              </a:lnSpc>
              <a:buClr>
                <a:srgbClr val="F9AA73"/>
              </a:buClr>
              <a:buFont typeface="Arial" panose="020B0604020202020204" pitchFamily="34" charset="0"/>
              <a:buChar char="•"/>
              <a:tabLst>
                <a:tab pos="4129088" algn="l"/>
              </a:tabLst>
            </a:pPr>
            <a:endParaRPr lang="en-GB" sz="1200" noProof="0" dirty="0"/>
          </a:p>
          <a:p>
            <a:pPr marL="171450" indent="-171450">
              <a:lnSpc>
                <a:spcPts val="1480"/>
              </a:lnSpc>
              <a:buClr>
                <a:srgbClr val="69BCAC"/>
              </a:buClr>
              <a:buFont typeface="Arial" panose="020B0604020202020204" pitchFamily="34" charset="0"/>
              <a:buChar char="•"/>
              <a:tabLst>
                <a:tab pos="4129088" algn="l"/>
              </a:tabLst>
            </a:pPr>
            <a:endParaRPr lang="en-GB" sz="1200" noProof="0" dirty="0"/>
          </a:p>
          <a:p>
            <a:pPr marL="171450" indent="-171450">
              <a:lnSpc>
                <a:spcPts val="1480"/>
              </a:lnSpc>
              <a:buClr>
                <a:srgbClr val="69BCAC"/>
              </a:buClr>
              <a:buFont typeface="Arial" panose="020B0604020202020204" pitchFamily="34" charset="0"/>
              <a:buChar char="•"/>
              <a:tabLst>
                <a:tab pos="4129088" algn="l"/>
              </a:tabLst>
            </a:pPr>
            <a:endParaRPr lang="en-GB" sz="1200" noProof="0" dirty="0"/>
          </a:p>
          <a:p>
            <a:pPr marL="285750" indent="-285750">
              <a:lnSpc>
                <a:spcPts val="1480"/>
              </a:lnSpc>
              <a:buClr>
                <a:srgbClr val="69BCAC"/>
              </a:buClr>
              <a:buFont typeface="Arial" panose="020B0604020202020204" pitchFamily="34" charset="0"/>
              <a:buChar char="•"/>
              <a:tabLst>
                <a:tab pos="4129088" algn="l"/>
              </a:tabLst>
            </a:pPr>
            <a:endParaRPr lang="en-GB" noProof="0" dirty="0"/>
          </a:p>
          <a:p>
            <a:pPr marL="285750" indent="-285750">
              <a:buFont typeface="Arial" panose="020B0604020202020204" pitchFamily="34" charset="0"/>
              <a:buChar char="•"/>
              <a:tabLst>
                <a:tab pos="4129088" algn="l"/>
              </a:tabLst>
            </a:pPr>
            <a:endParaRPr lang="en-GB" noProof="0" dirty="0"/>
          </a:p>
          <a:p>
            <a:pPr marL="285750" indent="-285750">
              <a:buFont typeface="Arial" panose="020B0604020202020204" pitchFamily="34" charset="0"/>
              <a:buChar char="•"/>
              <a:tabLst>
                <a:tab pos="4129088" algn="l"/>
              </a:tabLst>
            </a:pPr>
            <a:endParaRPr lang="en-GB" noProof="0" dirty="0"/>
          </a:p>
          <a:p>
            <a:pPr marL="285750" indent="-285750">
              <a:buFont typeface="Arial" panose="020B0604020202020204" pitchFamily="34" charset="0"/>
              <a:buChar char="•"/>
              <a:tabLst>
                <a:tab pos="4129088" algn="l"/>
              </a:tabLst>
            </a:pPr>
            <a:endParaRPr lang="en-GB" noProof="0" dirty="0"/>
          </a:p>
          <a:p>
            <a:pPr marL="285750" indent="-285750">
              <a:buFont typeface="Arial" panose="020B0604020202020204" pitchFamily="34" charset="0"/>
              <a:buChar char="•"/>
              <a:tabLst>
                <a:tab pos="4129088" algn="l"/>
              </a:tabLst>
            </a:pPr>
            <a:endParaRPr lang="en-GB" noProof="0" dirty="0"/>
          </a:p>
          <a:p>
            <a:pPr marL="285750" indent="-285750">
              <a:buFont typeface="Arial" panose="020B0604020202020204" pitchFamily="34" charset="0"/>
              <a:buChar char="•"/>
              <a:tabLst>
                <a:tab pos="4129088" algn="l"/>
              </a:tabLst>
            </a:pPr>
            <a:endParaRPr lang="en-GB" noProof="0" dirty="0"/>
          </a:p>
        </p:txBody>
      </p:sp>
      <p:sp>
        <p:nvSpPr>
          <p:cNvPr id="78" name="Text Placeholder 3">
            <a:extLst>
              <a:ext uri="{FF2B5EF4-FFF2-40B4-BE49-F238E27FC236}">
                <a16:creationId xmlns:a16="http://schemas.microsoft.com/office/drawing/2014/main" id="{A17F635D-D472-CFA8-1BBD-2D2F615AD4FC}"/>
              </a:ext>
            </a:extLst>
          </p:cNvPr>
          <p:cNvSpPr txBox="1">
            <a:spLocks/>
          </p:cNvSpPr>
          <p:nvPr/>
        </p:nvSpPr>
        <p:spPr>
          <a:xfrm>
            <a:off x="1964779" y="6727754"/>
            <a:ext cx="648000" cy="348400"/>
          </a:xfrm>
          <a:prstGeom prst="rect">
            <a:avLst/>
          </a:prstGeom>
          <a:ln>
            <a:noFill/>
          </a:ln>
        </p:spPr>
        <p:txBody>
          <a:bodyPr anchor="ctr">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rgbClr val="000000"/>
              </a:buClr>
              <a:buFont typeface="Arial"/>
              <a:buNone/>
              <a:defRPr sz="1800" b="1" i="0" u="none" strike="noStrike" cap="none">
                <a:solidFill>
                  <a:srgbClr val="F9AA73"/>
                </a:solidFill>
                <a:latin typeface="Calibri" panose="020F0502020204030204" pitchFamily="34" charset="0"/>
                <a:ea typeface="Open Sans" panose="020B0606030504020204" pitchFamily="34" charset="0"/>
                <a:cs typeface="Calibri" panose="020F0502020204030204" pitchFamily="34" charset="0"/>
                <a:sym typeface="Arial"/>
              </a:defRPr>
            </a:lvl1pPr>
            <a:lvl2pPr marL="385602" marR="0" lvl="1"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2pPr>
            <a:lvl3pPr marL="771204" marR="0" lvl="2"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3pPr>
            <a:lvl4pPr marL="1156806" marR="0" lvl="3"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4pPr>
            <a:lvl5pPr marL="1542409" marR="0" lvl="4"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GB" sz="2800" noProof="0" dirty="0">
                <a:solidFill>
                  <a:srgbClr val="0E6E61"/>
                </a:solidFill>
              </a:rPr>
              <a:t>04</a:t>
            </a:r>
          </a:p>
        </p:txBody>
      </p:sp>
      <p:sp>
        <p:nvSpPr>
          <p:cNvPr id="79" name="Text Placeholder 4">
            <a:extLst>
              <a:ext uri="{FF2B5EF4-FFF2-40B4-BE49-F238E27FC236}">
                <a16:creationId xmlns:a16="http://schemas.microsoft.com/office/drawing/2014/main" id="{0B54D8F4-6418-A062-E02F-3F15C2A16735}"/>
              </a:ext>
            </a:extLst>
          </p:cNvPr>
          <p:cNvSpPr txBox="1">
            <a:spLocks/>
          </p:cNvSpPr>
          <p:nvPr/>
        </p:nvSpPr>
        <p:spPr>
          <a:xfrm>
            <a:off x="2547575" y="6798268"/>
            <a:ext cx="4646137" cy="2523670"/>
          </a:xfrm>
          <a:prstGeom prst="rect">
            <a:avLst/>
          </a:prstGeom>
        </p:spPr>
        <p:txBody>
          <a:bodyPr anchor="t">
            <a:noAutofit/>
          </a:bodyPr>
          <a:lstStyle>
            <a:defPPr marR="0" lvl="0" algn="l" rtl="0">
              <a:lnSpc>
                <a:spcPct val="100000"/>
              </a:lnSpc>
              <a:spcBef>
                <a:spcPts val="0"/>
              </a:spcBef>
              <a:spcAft>
                <a:spcPts val="0"/>
              </a:spcAft>
            </a:defPPr>
            <a:lvl1pPr marL="0" marR="0" lvl="0" indent="0" algn="l" rtl="0">
              <a:lnSpc>
                <a:spcPct val="100000"/>
              </a:lnSpc>
              <a:spcBef>
                <a:spcPts val="0"/>
              </a:spcBef>
              <a:spcAft>
                <a:spcPts val="0"/>
              </a:spcAft>
              <a:buClr>
                <a:srgbClr val="000000"/>
              </a:buClr>
              <a:buFont typeface="Arial"/>
              <a:buNone/>
              <a:defRPr sz="1400" b="0" i="0" u="none" strike="noStrike" cap="none">
                <a:solidFill>
                  <a:srgbClr val="1A3966"/>
                </a:solidFill>
                <a:latin typeface="Calibri" panose="020F0502020204030204" pitchFamily="34" charset="0"/>
                <a:ea typeface="Open Sans" panose="020B0606030504020204" pitchFamily="34" charset="0"/>
                <a:cs typeface="Calibri" panose="020F0502020204030204" pitchFamily="34" charset="0"/>
                <a:sym typeface="Arial"/>
              </a:defRPr>
            </a:lvl1pPr>
            <a:lvl2pPr marL="385602" marR="0" lvl="1"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2pPr>
            <a:lvl3pPr marL="771204" marR="0" lvl="2"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3pPr>
            <a:lvl4pPr marL="1156806" marR="0" lvl="3"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4pPr>
            <a:lvl5pPr marL="1542409" marR="0" lvl="4" indent="0" algn="l" rtl="0">
              <a:lnSpc>
                <a:spcPct val="100000"/>
              </a:lnSpc>
              <a:spcBef>
                <a:spcPts val="0"/>
              </a:spcBef>
              <a:spcAft>
                <a:spcPts val="0"/>
              </a:spcAft>
              <a:buClr>
                <a:srgbClr val="000000"/>
              </a:buClr>
              <a:buFont typeface="Arial"/>
              <a:buNone/>
              <a:defRPr sz="3265" b="0" i="0" u="none" strike="noStrike" cap="none">
                <a:solidFill>
                  <a:srgbClr val="011E3B"/>
                </a:solidFill>
                <a:latin typeface="Montserrat" pitchFamily="2" charset="77"/>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ts val="1760"/>
              </a:lnSpc>
              <a:tabLst>
                <a:tab pos="4087813" algn="l"/>
              </a:tabLst>
            </a:pPr>
            <a:r>
              <a:rPr lang="en-GB" sz="1800" b="1" noProof="0" dirty="0">
                <a:solidFill>
                  <a:srgbClr val="F9AA73"/>
                </a:solidFill>
              </a:rPr>
              <a:t>C06: LCA and Environmental</a:t>
            </a:r>
          </a:p>
          <a:p>
            <a:pPr>
              <a:lnSpc>
                <a:spcPts val="1760"/>
              </a:lnSpc>
              <a:tabLst>
                <a:tab pos="4087813" algn="l"/>
              </a:tabLst>
            </a:pPr>
            <a:r>
              <a:rPr lang="en-GB" sz="1800" b="1" noProof="0" dirty="0">
                <a:solidFill>
                  <a:srgbClr val="F9AA73"/>
                </a:solidFill>
              </a:rPr>
              <a:t>Impact Assessment	</a:t>
            </a:r>
            <a:r>
              <a:rPr lang="en-GB" sz="1200" noProof="0" dirty="0"/>
              <a:t>25</a:t>
            </a:r>
          </a:p>
          <a:p>
            <a:pPr>
              <a:tabLst>
                <a:tab pos="4087813" algn="l"/>
              </a:tabLst>
            </a:pPr>
            <a:endParaRPr lang="en-GB" sz="500" noProof="0" dirty="0"/>
          </a:p>
          <a:p>
            <a:pPr>
              <a:tabLst>
                <a:tab pos="4087813" algn="l"/>
              </a:tabLst>
            </a:pPr>
            <a:endParaRPr lang="en-GB" sz="300" noProof="0" dirty="0"/>
          </a:p>
          <a:p>
            <a:pPr marL="171450" indent="-171450">
              <a:lnSpc>
                <a:spcPts val="1180"/>
              </a:lnSpc>
              <a:buClr>
                <a:srgbClr val="F9AA73"/>
              </a:buClr>
              <a:buFont typeface="Arial" panose="020B0604020202020204" pitchFamily="34" charset="0"/>
              <a:buChar char="•"/>
              <a:tabLst>
                <a:tab pos="4087813" algn="l"/>
              </a:tabLst>
            </a:pPr>
            <a:r>
              <a:rPr lang="en-GB" sz="1050" noProof="0" dirty="0"/>
              <a:t>Learning Outcomes	25</a:t>
            </a:r>
          </a:p>
          <a:p>
            <a:pPr marL="171450" indent="-171450">
              <a:lnSpc>
                <a:spcPts val="1180"/>
              </a:lnSpc>
              <a:buClr>
                <a:srgbClr val="F9AA73"/>
              </a:buClr>
              <a:buFont typeface="Arial" panose="020B0604020202020204" pitchFamily="34" charset="0"/>
              <a:buChar char="•"/>
              <a:tabLst>
                <a:tab pos="4087813" algn="l"/>
              </a:tabLst>
            </a:pPr>
            <a:r>
              <a:rPr lang="en-GB" sz="1050" b="1" noProof="0" dirty="0"/>
              <a:t>Activity 1 Basic Level </a:t>
            </a:r>
            <a:r>
              <a:rPr lang="en-GB" sz="1050" noProof="0" dirty="0"/>
              <a:t>- Perform a LCA study - Goal &amp; Scope definition	26</a:t>
            </a:r>
          </a:p>
          <a:p>
            <a:pPr marL="171450" indent="-171450">
              <a:lnSpc>
                <a:spcPts val="1180"/>
              </a:lnSpc>
              <a:buClr>
                <a:srgbClr val="F9AA73"/>
              </a:buClr>
              <a:buFont typeface="Arial" panose="020B0604020202020204" pitchFamily="34" charset="0"/>
              <a:buChar char="•"/>
              <a:tabLst>
                <a:tab pos="4087813" algn="l"/>
              </a:tabLst>
            </a:pPr>
            <a:r>
              <a:rPr lang="en-GB" sz="1050" b="1" noProof="0" dirty="0"/>
              <a:t>Activity 2 Level II </a:t>
            </a:r>
            <a:r>
              <a:rPr lang="en-GB" sz="1050" noProof="0" dirty="0"/>
              <a:t>- Perform a LCA study	27</a:t>
            </a:r>
          </a:p>
          <a:p>
            <a:pPr marL="171450" indent="-171450">
              <a:lnSpc>
                <a:spcPts val="1180"/>
              </a:lnSpc>
              <a:buClr>
                <a:srgbClr val="F9AA73"/>
              </a:buClr>
              <a:buFont typeface="Arial" panose="020B0604020202020204" pitchFamily="34" charset="0"/>
              <a:buChar char="•"/>
              <a:tabLst>
                <a:tab pos="4087813" algn="l"/>
              </a:tabLst>
            </a:pPr>
            <a:r>
              <a:rPr lang="en-GB" sz="1050" b="1" noProof="0" dirty="0"/>
              <a:t>Activity 3 Integration Activity </a:t>
            </a:r>
            <a:r>
              <a:rPr lang="en-GB" sz="1050" noProof="0" dirty="0"/>
              <a:t>- Perform a LCA study	28</a:t>
            </a:r>
          </a:p>
          <a:p>
            <a:pPr marL="171450" indent="-171450">
              <a:lnSpc>
                <a:spcPts val="1180"/>
              </a:lnSpc>
              <a:buClr>
                <a:srgbClr val="F9AA73"/>
              </a:buClr>
              <a:buFont typeface="Arial" panose="020B0604020202020204" pitchFamily="34" charset="0"/>
              <a:buChar char="•"/>
              <a:tabLst>
                <a:tab pos="4087813" algn="l"/>
              </a:tabLst>
            </a:pPr>
            <a:r>
              <a:rPr lang="en-GB" sz="1050" noProof="0" dirty="0"/>
              <a:t>Applied teaching pedagogies	29</a:t>
            </a:r>
          </a:p>
          <a:p>
            <a:pPr marL="171450" indent="-171450">
              <a:lnSpc>
                <a:spcPts val="1180"/>
              </a:lnSpc>
              <a:buClr>
                <a:srgbClr val="F9AA73"/>
              </a:buClr>
              <a:buFont typeface="Arial" panose="020B0604020202020204" pitchFamily="34" charset="0"/>
              <a:buChar char="•"/>
              <a:tabLst>
                <a:tab pos="4087813" algn="l"/>
              </a:tabLst>
            </a:pPr>
            <a:r>
              <a:rPr lang="en-GB" sz="1050" noProof="0" dirty="0"/>
              <a:t>Direct References	30</a:t>
            </a:r>
          </a:p>
          <a:p>
            <a:pPr marL="171450" indent="-171450">
              <a:lnSpc>
                <a:spcPts val="1180"/>
              </a:lnSpc>
              <a:buClr>
                <a:srgbClr val="F9AA73"/>
              </a:buClr>
              <a:buFont typeface="Arial" panose="020B0604020202020204" pitchFamily="34" charset="0"/>
              <a:buChar char="•"/>
              <a:tabLst>
                <a:tab pos="4087813" algn="l"/>
              </a:tabLst>
            </a:pPr>
            <a:r>
              <a:rPr lang="en-GB" sz="1050" noProof="0" dirty="0"/>
              <a:t>Level I Assessment - Basic	32</a:t>
            </a:r>
            <a:endParaRPr lang="en-GB" noProof="0" dirty="0"/>
          </a:p>
          <a:p>
            <a:pPr>
              <a:buClr>
                <a:srgbClr val="F9AA73"/>
              </a:buClr>
              <a:tabLst>
                <a:tab pos="4087813" algn="l"/>
              </a:tabLst>
            </a:pPr>
            <a:endParaRPr lang="en-GB" noProof="0" dirty="0"/>
          </a:p>
          <a:p>
            <a:pPr>
              <a:tabLst>
                <a:tab pos="4087813" algn="l"/>
              </a:tabLst>
            </a:pPr>
            <a:endParaRPr lang="en-GB" noProof="0" dirty="0"/>
          </a:p>
        </p:txBody>
      </p:sp>
      <p:cxnSp>
        <p:nvCxnSpPr>
          <p:cNvPr id="87" name="Straight Connector 86">
            <a:extLst>
              <a:ext uri="{FF2B5EF4-FFF2-40B4-BE49-F238E27FC236}">
                <a16:creationId xmlns:a16="http://schemas.microsoft.com/office/drawing/2014/main" id="{EFB76353-CF1C-0FD6-157F-37B058699ED9}"/>
              </a:ext>
            </a:extLst>
          </p:cNvPr>
          <p:cNvCxnSpPr>
            <a:cxnSpLocks/>
          </p:cNvCxnSpPr>
          <p:nvPr/>
        </p:nvCxnSpPr>
        <p:spPr>
          <a:xfrm>
            <a:off x="1937712" y="1180436"/>
            <a:ext cx="5256000"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3E6D88A0-F739-3956-A30B-CCA41D9D6C55}"/>
              </a:ext>
            </a:extLst>
          </p:cNvPr>
          <p:cNvCxnSpPr>
            <a:cxnSpLocks/>
          </p:cNvCxnSpPr>
          <p:nvPr/>
        </p:nvCxnSpPr>
        <p:spPr>
          <a:xfrm>
            <a:off x="1937712" y="3127693"/>
            <a:ext cx="5256000"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9A7AD7BE-B90C-63E7-D139-38B06DEFB2D5}"/>
              </a:ext>
            </a:extLst>
          </p:cNvPr>
          <p:cNvCxnSpPr>
            <a:cxnSpLocks/>
          </p:cNvCxnSpPr>
          <p:nvPr/>
        </p:nvCxnSpPr>
        <p:spPr>
          <a:xfrm>
            <a:off x="1926504" y="5142092"/>
            <a:ext cx="5256000"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6CF22DA4-2F05-27EA-03B1-FA229B845528}"/>
              </a:ext>
            </a:extLst>
          </p:cNvPr>
          <p:cNvCxnSpPr>
            <a:cxnSpLocks/>
          </p:cNvCxnSpPr>
          <p:nvPr/>
        </p:nvCxnSpPr>
        <p:spPr>
          <a:xfrm>
            <a:off x="1984991" y="7361280"/>
            <a:ext cx="5256000"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grpSp>
        <p:nvGrpSpPr>
          <p:cNvPr id="2" name="Group 1">
            <a:extLst>
              <a:ext uri="{FF2B5EF4-FFF2-40B4-BE49-F238E27FC236}">
                <a16:creationId xmlns:a16="http://schemas.microsoft.com/office/drawing/2014/main" id="{C4C6FB5F-ED21-70FF-5DC7-147A215E873B}"/>
              </a:ext>
            </a:extLst>
          </p:cNvPr>
          <p:cNvGrpSpPr/>
          <p:nvPr/>
        </p:nvGrpSpPr>
        <p:grpSpPr>
          <a:xfrm>
            <a:off x="2601571" y="10007240"/>
            <a:ext cx="4313392" cy="369332"/>
            <a:chOff x="441152" y="6867141"/>
            <a:chExt cx="4848131" cy="415118"/>
          </a:xfrm>
        </p:grpSpPr>
        <p:pic>
          <p:nvPicPr>
            <p:cNvPr id="6" name="Picture 5">
              <a:extLst>
                <a:ext uri="{FF2B5EF4-FFF2-40B4-BE49-F238E27FC236}">
                  <a16:creationId xmlns:a16="http://schemas.microsoft.com/office/drawing/2014/main" id="{218294FD-9946-E520-B889-B41EBB64881E}"/>
                </a:ext>
              </a:extLst>
            </p:cNvPr>
            <p:cNvPicPr>
              <a:picLocks noChangeAspect="1"/>
            </p:cNvPicPr>
            <p:nvPr/>
          </p:nvPicPr>
          <p:blipFill>
            <a:blip r:embed="rId2"/>
            <a:stretch>
              <a:fillRect/>
            </a:stretch>
          </p:blipFill>
          <p:spPr>
            <a:xfrm>
              <a:off x="441152" y="6898511"/>
              <a:ext cx="1552020" cy="345591"/>
            </a:xfrm>
            <a:prstGeom prst="rect">
              <a:avLst/>
            </a:prstGeom>
          </p:spPr>
        </p:pic>
        <p:sp>
          <p:nvSpPr>
            <p:cNvPr id="7" name="TextBox 6">
              <a:extLst>
                <a:ext uri="{FF2B5EF4-FFF2-40B4-BE49-F238E27FC236}">
                  <a16:creationId xmlns:a16="http://schemas.microsoft.com/office/drawing/2014/main" id="{92A6E9D9-6376-C1F3-F525-439BED5712F3}"/>
                </a:ext>
              </a:extLst>
            </p:cNvPr>
            <p:cNvSpPr txBox="1"/>
            <p:nvPr/>
          </p:nvSpPr>
          <p:spPr>
            <a:xfrm>
              <a:off x="1993170" y="6867141"/>
              <a:ext cx="3296113" cy="415118"/>
            </a:xfrm>
            <a:prstGeom prst="rect">
              <a:avLst/>
            </a:prstGeom>
            <a:noFill/>
          </p:spPr>
          <p:txBody>
            <a:bodyPr wrap="square">
              <a:spAutoFit/>
            </a:bodyPr>
            <a:lstStyle/>
            <a:p>
              <a:pPr algn="just"/>
              <a:r>
                <a:rPr lang="en-GB" sz="450" b="0" i="0" u="none" strike="noStrike" noProof="0" dirty="0">
                  <a:solidFill>
                    <a:srgbClr val="414141"/>
                  </a:solidFill>
                  <a:effectLst/>
                  <a:latin typeface="Calibri" panose="020F0502020204030204" pitchFamily="34" charset="0"/>
                  <a:cs typeface="Calibri" panose="020F0502020204030204" pitchFamily="34" charset="0"/>
                </a:rPr>
                <a:t>This project has been funded with support from the European Commission. The author is solely responsible for this publication (communication) and the Commission accepts no responsibility for any use may be made of the information contained therein. In compliance of the new GDPR framework, please note that the Partnership will only process your personal data in the sole interest and purpose of the project and without any prejudice to your rights.</a:t>
              </a:r>
              <a:endParaRPr lang="en-GB" sz="450" noProof="0" dirty="0">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32486355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6EBD0A-936B-7B66-A2E3-0AE8955C5AA6}"/>
            </a:ext>
          </a:extLst>
        </p:cNvPr>
        <p:cNvGrpSpPr/>
        <p:nvPr/>
      </p:nvGrpSpPr>
      <p:grpSpPr>
        <a:xfrm>
          <a:off x="0" y="0"/>
          <a:ext cx="0" cy="0"/>
          <a:chOff x="0" y="0"/>
          <a:chExt cx="0" cy="0"/>
        </a:xfrm>
      </p:grpSpPr>
      <p:sp>
        <p:nvSpPr>
          <p:cNvPr id="15" name="Text Placeholder 4">
            <a:extLst>
              <a:ext uri="{FF2B5EF4-FFF2-40B4-BE49-F238E27FC236}">
                <a16:creationId xmlns:a16="http://schemas.microsoft.com/office/drawing/2014/main" id="{541F6EC8-CA90-F4F5-1582-0027097F39D6}"/>
              </a:ext>
            </a:extLst>
          </p:cNvPr>
          <p:cNvSpPr txBox="1">
            <a:spLocks/>
          </p:cNvSpPr>
          <p:nvPr/>
        </p:nvSpPr>
        <p:spPr>
          <a:xfrm>
            <a:off x="933112" y="1692473"/>
            <a:ext cx="3744905" cy="958707"/>
          </a:xfrm>
          <a:prstGeom prst="rect">
            <a:avLst/>
          </a:prstGeom>
        </p:spPr>
        <p:txBody>
          <a:bodyPr lIns="91440" tIns="45720" rIns="91440" bIns="45720" anchor="t"/>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ea typeface="Calibri" panose="020F0502020204030204" pitchFamily="34" charset="0"/>
                <a:cs typeface="Calibri" panose="020F0502020204030204" pitchFamily="34" charset="0"/>
              </a:rPr>
              <a:t>Activity 2_Level II                Learn about LCA methodology</a:t>
            </a:r>
          </a:p>
          <a:p>
            <a:pPr marL="0" indent="0">
              <a:buClrTx/>
              <a:buNone/>
            </a:pPr>
            <a:endParaRPr lang="en-GB" sz="2200" b="1" noProof="0" dirty="0">
              <a:solidFill>
                <a:srgbClr val="0E6E61"/>
              </a:solidFill>
              <a:latin typeface="Calibri" panose="020F0502020204030204" pitchFamily="34" charset="0"/>
              <a:ea typeface="Calibri" panose="020F0502020204030204" pitchFamily="34" charset="0"/>
              <a:cs typeface="Calibri" panose="020F0502020204030204" pitchFamily="34" charset="0"/>
            </a:endParaRPr>
          </a:p>
        </p:txBody>
      </p:sp>
      <p:cxnSp>
        <p:nvCxnSpPr>
          <p:cNvPr id="28" name="Straight Connector 27">
            <a:extLst>
              <a:ext uri="{FF2B5EF4-FFF2-40B4-BE49-F238E27FC236}">
                <a16:creationId xmlns:a16="http://schemas.microsoft.com/office/drawing/2014/main" id="{DCE60EBF-5316-2FE7-38F5-EA43ADB11BAD}"/>
              </a:ext>
            </a:extLst>
          </p:cNvPr>
          <p:cNvCxnSpPr>
            <a:cxnSpLocks/>
          </p:cNvCxnSpPr>
          <p:nvPr/>
        </p:nvCxnSpPr>
        <p:spPr>
          <a:xfrm>
            <a:off x="2302189" y="6322989"/>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93C55DBE-348E-73E2-AE58-B8A17D92A39F}"/>
              </a:ext>
            </a:extLst>
          </p:cNvPr>
          <p:cNvCxnSpPr>
            <a:cxnSpLocks/>
          </p:cNvCxnSpPr>
          <p:nvPr/>
        </p:nvCxnSpPr>
        <p:spPr>
          <a:xfrm>
            <a:off x="2302189" y="2897539"/>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5399DC81-F997-DFE7-1E1F-AA228ADD61B3}"/>
              </a:ext>
            </a:extLst>
          </p:cNvPr>
          <p:cNvCxnSpPr>
            <a:cxnSpLocks/>
          </p:cNvCxnSpPr>
          <p:nvPr/>
        </p:nvCxnSpPr>
        <p:spPr>
          <a:xfrm>
            <a:off x="2302189" y="4499350"/>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sp>
        <p:nvSpPr>
          <p:cNvPr id="32" name="CaixaDeTexto 3">
            <a:extLst>
              <a:ext uri="{FF2B5EF4-FFF2-40B4-BE49-F238E27FC236}">
                <a16:creationId xmlns:a16="http://schemas.microsoft.com/office/drawing/2014/main" id="{7D945798-F945-C454-558E-58CCF5E17E14}"/>
              </a:ext>
            </a:extLst>
          </p:cNvPr>
          <p:cNvSpPr txBox="1"/>
          <p:nvPr/>
        </p:nvSpPr>
        <p:spPr>
          <a:xfrm>
            <a:off x="985528" y="2755036"/>
            <a:ext cx="6123600" cy="705238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en-GB" sz="1150" noProof="0" dirty="0">
                <a:latin typeface="Calibri" panose="020F0502020204030204" pitchFamily="34" charset="0"/>
                <a:cs typeface="Calibri" panose="020F0502020204030204" pitchFamily="34" charset="0"/>
              </a:rPr>
              <a:t>​</a:t>
            </a:r>
            <a:r>
              <a:rPr lang="en-GB" sz="1600" b="1" noProof="0" dirty="0">
                <a:solidFill>
                  <a:srgbClr val="FFFFFF"/>
                </a:solidFill>
                <a:highlight>
                  <a:srgbClr val="0E6E61"/>
                </a:highlight>
                <a:latin typeface="Calibri" panose="020F0502020204030204" pitchFamily="34" charset="0"/>
                <a:cs typeface="Calibri" panose="020F0502020204030204" pitchFamily="34" charset="0"/>
              </a:rPr>
              <a:t> INTRODUCTION</a:t>
            </a:r>
            <a:r>
              <a:rPr lang="en-GB" sz="1600" b="1" noProof="0" dirty="0">
                <a:solidFill>
                  <a:srgbClr val="0E6E61"/>
                </a:solidFill>
                <a:highlight>
                  <a:srgbClr val="0E6E61"/>
                </a:highlight>
                <a:latin typeface="Calibri" panose="020F0502020204030204" pitchFamily="34" charset="0"/>
                <a:ea typeface="Calibri"/>
                <a:cs typeface="Calibri" panose="020F0502020204030204" pitchFamily="34" charset="0"/>
              </a:rPr>
              <a:t>.</a:t>
            </a:r>
            <a:r>
              <a:rPr lang="en-GB" sz="1600" b="1" noProof="0" dirty="0">
                <a:solidFill>
                  <a:srgbClr val="0E6E61"/>
                </a:solidFill>
                <a:latin typeface="Calibri" panose="020F0502020204030204" pitchFamily="34" charset="0"/>
                <a:ea typeface="Calibri"/>
                <a:cs typeface="Calibri" panose="020F0502020204030204" pitchFamily="34" charset="0"/>
              </a:rPr>
              <a:t> </a:t>
            </a:r>
            <a:endParaRPr lang="en-GB" noProof="0" dirty="0">
              <a:latin typeface="Calibri" panose="020F0502020204030204" pitchFamily="34" charset="0"/>
              <a:cs typeface="Calibri" panose="020F0502020204030204" pitchFamily="34" charset="0"/>
            </a:endParaRPr>
          </a:p>
          <a:p>
            <a:pPr algn="just"/>
            <a:endParaRPr lang="en-GB" sz="1150" noProof="0" dirty="0">
              <a:latin typeface="Calibri" panose="020F0502020204030204" pitchFamily="34" charset="0"/>
              <a:cs typeface="Calibri" panose="020F0502020204030204" pitchFamily="34" charset="0"/>
            </a:endParaRPr>
          </a:p>
          <a:p>
            <a:pPr marL="12700" algn="just">
              <a:buSzPts val="1100"/>
            </a:pPr>
            <a:r>
              <a:rPr lang="en-GB" sz="1150" noProof="0" dirty="0">
                <a:solidFill>
                  <a:srgbClr val="1A3966"/>
                </a:solidFill>
                <a:latin typeface="Calibri" panose="020F0502020204030204" pitchFamily="34" charset="0"/>
                <a:ea typeface="Calibri"/>
                <a:cs typeface="Calibri" panose="020F0502020204030204" pitchFamily="34" charset="0"/>
                <a:sym typeface="Calibri"/>
              </a:rPr>
              <a:t>A LCA study will be considered and in an integrated and collaborative approach students will identify all phases of that study including all the main issues in each phase, increasing knowledge that will allow the application of this methodology to real cases, increasing sustainability.</a:t>
            </a:r>
          </a:p>
          <a:p>
            <a:pPr algn="just"/>
            <a:endParaRPr lang="en-GB" sz="1150" noProof="0" dirty="0">
              <a:latin typeface="Calibri" panose="020F0502020204030204" pitchFamily="34" charset="0"/>
              <a:cs typeface="Calibri" panose="020F0502020204030204" pitchFamily="34" charset="0"/>
            </a:endParaRPr>
          </a:p>
          <a:p>
            <a:pPr algn="just"/>
            <a:endParaRPr lang="en-GB" sz="1150" noProof="0" dirty="0">
              <a:latin typeface="Calibri" panose="020F0502020204030204" pitchFamily="34" charset="0"/>
              <a:cs typeface="Calibri" panose="020F0502020204030204" pitchFamily="34" charset="0"/>
            </a:endParaRPr>
          </a:p>
          <a:p>
            <a:pPr algn="just"/>
            <a:endParaRPr lang="en-GB" sz="1150" noProof="0" dirty="0">
              <a:latin typeface="Calibri" panose="020F0502020204030204" pitchFamily="34" charset="0"/>
              <a:cs typeface="Calibri" panose="020F0502020204030204" pitchFamily="34" charset="0"/>
            </a:endParaRPr>
          </a:p>
          <a:p>
            <a:pPr algn="just"/>
            <a:endParaRPr lang="en-GB" sz="1150" noProof="0" dirty="0">
              <a:latin typeface="Calibri" panose="020F0502020204030204" pitchFamily="34" charset="0"/>
              <a:cs typeface="Calibri" panose="020F0502020204030204" pitchFamily="34" charset="0"/>
            </a:endParaRPr>
          </a:p>
          <a:p>
            <a:pPr algn="just">
              <a:lnSpc>
                <a:spcPts val="557"/>
              </a:lnSpc>
            </a:pPr>
            <a:r>
              <a:rPr lang="en-GB" sz="1150" noProof="0" dirty="0">
                <a:latin typeface="Calibri" panose="020F0502020204030204" pitchFamily="34" charset="0"/>
                <a:cs typeface="Calibri" panose="020F0502020204030204" pitchFamily="34" charset="0"/>
              </a:rPr>
              <a:t> </a:t>
            </a:r>
          </a:p>
          <a:p>
            <a:pPr algn="just">
              <a:lnSpc>
                <a:spcPts val="557"/>
              </a:lnSpc>
            </a:pPr>
            <a:r>
              <a:rPr lang="en-GB" sz="1600" b="1" noProof="0" dirty="0">
                <a:solidFill>
                  <a:srgbClr val="FFFFFF"/>
                </a:solidFill>
                <a:highlight>
                  <a:srgbClr val="0E6E61"/>
                </a:highlight>
                <a:latin typeface="Calibri" panose="020F0502020204030204" pitchFamily="34" charset="0"/>
                <a:cs typeface="Calibri" panose="020F0502020204030204" pitchFamily="34" charset="0"/>
              </a:rPr>
              <a:t> INSTRUCTION FOR THE STUDENTS</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r>
              <a:rPr lang="en-GB" sz="1600" noProof="0" dirty="0">
                <a:latin typeface="Calibri" panose="020F0502020204030204" pitchFamily="34" charset="0"/>
                <a:cs typeface="Calibri" panose="020F0502020204030204" pitchFamily="34" charset="0"/>
              </a:rPr>
              <a:t>​</a:t>
            </a:r>
          </a:p>
          <a:p>
            <a:pPr algn="just">
              <a:lnSpc>
                <a:spcPts val="557"/>
              </a:lnSpc>
            </a:pPr>
            <a:r>
              <a:rPr lang="en-GB" sz="1200" noProof="0" dirty="0">
                <a:latin typeface="Calibri" panose="020F0502020204030204" pitchFamily="34" charset="0"/>
                <a:cs typeface="Calibri" panose="020F0502020204030204" pitchFamily="34" charset="0"/>
              </a:rPr>
              <a:t>​</a:t>
            </a:r>
          </a:p>
          <a:p>
            <a:pPr algn="just">
              <a:buFont typeface="Arial"/>
              <a:buChar char="•"/>
            </a:pPr>
            <a:endParaRPr lang="en-GB" sz="1050" noProof="0" dirty="0">
              <a:latin typeface="Calibri" panose="020F0502020204030204" pitchFamily="34" charset="0"/>
              <a:cs typeface="Calibri" panose="020F0502020204030204" pitchFamily="34" charset="0"/>
            </a:endParaRPr>
          </a:p>
          <a:p>
            <a:pPr marL="184150" indent="-171450">
              <a:buClr>
                <a:srgbClr val="F9AA73"/>
              </a:buClr>
              <a:buSzPts val="1100"/>
              <a:buFont typeface="Arial" panose="020B0604020202020204" pitchFamily="34" charset="0"/>
              <a:buChar char="•"/>
            </a:pPr>
            <a:r>
              <a:rPr lang="en-GB" sz="1150" noProof="0" dirty="0">
                <a:solidFill>
                  <a:srgbClr val="1A3966"/>
                </a:solidFill>
                <a:latin typeface="Calibri" panose="020F0502020204030204" pitchFamily="34" charset="0"/>
                <a:ea typeface="Calibri"/>
                <a:cs typeface="Calibri" panose="020F0502020204030204" pitchFamily="34" charset="0"/>
              </a:rPr>
              <a:t>Each group lists LCA phases considering the main issues in each phase such as for example the functional unit</a:t>
            </a:r>
          </a:p>
          <a:p>
            <a:pPr marL="184150" indent="-171450">
              <a:buClr>
                <a:srgbClr val="F9AA73"/>
              </a:buClr>
              <a:buSzPts val="1100"/>
              <a:buFont typeface="Arial" panose="020B0604020202020204" pitchFamily="34" charset="0"/>
              <a:buChar char="•"/>
            </a:pPr>
            <a:r>
              <a:rPr lang="en-GB" sz="1150" noProof="0" dirty="0">
                <a:solidFill>
                  <a:srgbClr val="1A3966"/>
                </a:solidFill>
                <a:latin typeface="Calibri" panose="020F0502020204030204" pitchFamily="34" charset="0"/>
                <a:ea typeface="Calibri"/>
                <a:cs typeface="Calibri" panose="020F0502020204030204" pitchFamily="34" charset="0"/>
              </a:rPr>
              <a:t>Prepare a PowerPoint presentation </a:t>
            </a:r>
          </a:p>
          <a:p>
            <a:pPr marL="184150" indent="-171450">
              <a:buClr>
                <a:srgbClr val="F9AA73"/>
              </a:buClr>
              <a:buSzPts val="1100"/>
              <a:buFont typeface="Arial" panose="020B0604020202020204" pitchFamily="34" charset="0"/>
              <a:buChar char="•"/>
            </a:pPr>
            <a:r>
              <a:rPr lang="en-GB" sz="1150" noProof="0" dirty="0">
                <a:solidFill>
                  <a:srgbClr val="1A3966"/>
                </a:solidFill>
                <a:latin typeface="Calibri" panose="020F0502020204030204" pitchFamily="34" charset="0"/>
                <a:ea typeface="Calibri"/>
                <a:cs typeface="Calibri" panose="020F0502020204030204" pitchFamily="34" charset="0"/>
              </a:rPr>
              <a:t>Slides presentation </a:t>
            </a:r>
          </a:p>
          <a:p>
            <a:pPr marL="184150" indent="-171450">
              <a:buClr>
                <a:srgbClr val="F9AA73"/>
              </a:buClr>
              <a:buSzPts val="1100"/>
              <a:buFont typeface="Arial" panose="020B0604020202020204" pitchFamily="34" charset="0"/>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marL="184150" indent="-171450">
              <a:buClr>
                <a:srgbClr val="F9AA73"/>
              </a:buClr>
              <a:buSzPts val="1100"/>
              <a:buFont typeface="Arial" panose="020B0604020202020204" pitchFamily="34" charset="0"/>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marL="184150" indent="-171450" algn="just">
              <a:buSzPts val="1100"/>
              <a:buFont typeface="Arial" panose="020B0604020202020204" pitchFamily="34" charset="0"/>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marL="184150" indent="-171450" algn="just">
              <a:buSzPts val="1100"/>
              <a:buFont typeface="Arial" panose="020B0604020202020204" pitchFamily="34" charset="0"/>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a:lnSpc>
                <a:spcPts val="1280"/>
              </a:lnSpc>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IDESCRIPTION (45 to 60 minutes)</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600" b="1" noProof="0" dirty="0">
              <a:solidFill>
                <a:srgbClr val="0E6E61"/>
              </a:solidFill>
              <a:highlight>
                <a:srgbClr val="0E6E61"/>
              </a:highlight>
              <a:latin typeface="Calibri" panose="020F0502020204030204" pitchFamily="34" charset="0"/>
              <a:cs typeface="Calibri" panose="020F0502020204030204" pitchFamily="34" charset="0"/>
            </a:endParaRPr>
          </a:p>
          <a:p>
            <a:pPr>
              <a:buClr>
                <a:srgbClr val="000000"/>
              </a:buClr>
            </a:pPr>
            <a:r>
              <a:rPr lang="en-GB" sz="1150" noProof="0" dirty="0">
                <a:solidFill>
                  <a:srgbClr val="1A3966"/>
                </a:solidFill>
                <a:latin typeface="Calibri" panose="020F0502020204030204" pitchFamily="34" charset="0"/>
                <a:cs typeface="Calibri" panose="020F0502020204030204" pitchFamily="34" charset="0"/>
                <a:sym typeface="Arial"/>
              </a:rPr>
              <a:t>In this activity students will select a LCA study and in an integrated and collaborative approach they will analyse all phases of that study and the main issues considered in each phase  to enhance their knowledge for applying LCA methodology to real cases, increasing the available information for the decision-making process and sustainability. Estimated time: 40 minutes .</a:t>
            </a:r>
          </a:p>
          <a:p>
            <a:pPr>
              <a:lnSpc>
                <a:spcPts val="1280"/>
              </a:lnSpc>
            </a:pPr>
            <a:endParaRPr lang="en-GB" sz="1200" noProof="0" dirty="0">
              <a:solidFill>
                <a:srgbClr val="C00000"/>
              </a:solidFill>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marL="184150" indent="-171450" algn="just">
              <a:buSzPts val="1100"/>
              <a:buFont typeface="Arial" panose="020B0604020202020204" pitchFamily="34" charset="0"/>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marL="12700" indent="-285750" algn="just">
              <a:buSzPts val="1100"/>
              <a:buFont typeface="Arial"/>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marL="12700" algn="just">
              <a:buSzPts val="1100"/>
            </a:pPr>
            <a:r>
              <a:rPr lang="en-GB" sz="1150" noProof="0" dirty="0">
                <a:solidFill>
                  <a:srgbClr val="1A3966"/>
                </a:solidFill>
                <a:latin typeface="Calibri" panose="020F0502020204030204" pitchFamily="34" charset="0"/>
                <a:ea typeface="Calibri"/>
                <a:cs typeface="Calibri" panose="020F0502020204030204" pitchFamily="34" charset="0"/>
              </a:rPr>
              <a:t>​</a:t>
            </a:r>
          </a:p>
          <a:p>
            <a:pPr algn="just">
              <a:lnSpc>
                <a:spcPts val="557"/>
              </a:lnSpc>
            </a:pPr>
            <a:r>
              <a:rPr lang="en-GB" sz="1050" noProof="0" dirty="0">
                <a:latin typeface="Calibri" panose="020F0502020204030204" pitchFamily="34" charset="0"/>
                <a:cs typeface="Calibri" panose="020F0502020204030204" pitchFamily="34" charset="0"/>
              </a:rPr>
              <a:t>​</a:t>
            </a:r>
          </a:p>
          <a:p>
            <a:pPr algn="just">
              <a:lnSpc>
                <a:spcPts val="557"/>
              </a:lnSpc>
            </a:pPr>
            <a:r>
              <a:rPr lang="en-GB" sz="1050" noProof="0" dirty="0">
                <a:latin typeface="Calibri" panose="020F0502020204030204" pitchFamily="34" charset="0"/>
                <a:cs typeface="Calibri" panose="020F0502020204030204" pitchFamily="34" charset="0"/>
              </a:rPr>
              <a:t>​</a:t>
            </a:r>
          </a:p>
          <a:p>
            <a:pPr algn="just">
              <a:lnSpc>
                <a:spcPts val="557"/>
              </a:lnSpc>
            </a:pPr>
            <a:r>
              <a:rPr lang="en-GB" sz="1150" noProof="0" dirty="0">
                <a:latin typeface="Calibri" panose="020F0502020204030204" pitchFamily="34" charset="0"/>
                <a:cs typeface="Calibri" panose="020F0502020204030204" pitchFamily="34" charset="0"/>
              </a:rPr>
              <a:t>​</a:t>
            </a:r>
          </a:p>
        </p:txBody>
      </p:sp>
      <p:grpSp>
        <p:nvGrpSpPr>
          <p:cNvPr id="2" name="Group 1">
            <a:extLst>
              <a:ext uri="{FF2B5EF4-FFF2-40B4-BE49-F238E27FC236}">
                <a16:creationId xmlns:a16="http://schemas.microsoft.com/office/drawing/2014/main" id="{E5E67029-7A6B-6210-D884-CF507C767AB9}"/>
              </a:ext>
            </a:extLst>
          </p:cNvPr>
          <p:cNvGrpSpPr/>
          <p:nvPr/>
        </p:nvGrpSpPr>
        <p:grpSpPr>
          <a:xfrm>
            <a:off x="632678" y="4589"/>
            <a:ext cx="7206112" cy="1687885"/>
            <a:chOff x="632678" y="4589"/>
            <a:chExt cx="7206112" cy="1687885"/>
          </a:xfrm>
        </p:grpSpPr>
        <p:grpSp>
          <p:nvGrpSpPr>
            <p:cNvPr id="3" name="Group 2">
              <a:extLst>
                <a:ext uri="{FF2B5EF4-FFF2-40B4-BE49-F238E27FC236}">
                  <a16:creationId xmlns:a16="http://schemas.microsoft.com/office/drawing/2014/main" id="{6B3645EA-71D1-CD87-82B0-D4FC781340AB}"/>
                </a:ext>
              </a:extLst>
            </p:cNvPr>
            <p:cNvGrpSpPr/>
            <p:nvPr/>
          </p:nvGrpSpPr>
          <p:grpSpPr>
            <a:xfrm>
              <a:off x="632678" y="4589"/>
              <a:ext cx="7206112" cy="1687885"/>
              <a:chOff x="632678" y="4589"/>
              <a:chExt cx="7206112" cy="1687885"/>
            </a:xfrm>
          </p:grpSpPr>
          <p:sp>
            <p:nvSpPr>
              <p:cNvPr id="5" name="Rectangle 107">
                <a:extLst>
                  <a:ext uri="{FF2B5EF4-FFF2-40B4-BE49-F238E27FC236}">
                    <a16:creationId xmlns:a16="http://schemas.microsoft.com/office/drawing/2014/main" id="{EF6BCF7C-3C23-0829-56E3-C32438002A4E}"/>
                  </a:ext>
                </a:extLst>
              </p:cNvPr>
              <p:cNvSpPr/>
              <p:nvPr/>
            </p:nvSpPr>
            <p:spPr>
              <a:xfrm flipH="1">
                <a:off x="6238469"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6" name="Text Placeholder 32">
                <a:extLst>
                  <a:ext uri="{FF2B5EF4-FFF2-40B4-BE49-F238E27FC236}">
                    <a16:creationId xmlns:a16="http://schemas.microsoft.com/office/drawing/2014/main" id="{BC3C2D4E-2E8E-FDBD-DADF-C4D7A0597F41}"/>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7" name="Straight Connector 6">
                <a:extLst>
                  <a:ext uri="{FF2B5EF4-FFF2-40B4-BE49-F238E27FC236}">
                    <a16:creationId xmlns:a16="http://schemas.microsoft.com/office/drawing/2014/main" id="{9989179F-CCED-EE76-AAB2-43558624301B}"/>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8" name="Text Placeholder 32">
                <a:extLst>
                  <a:ext uri="{FF2B5EF4-FFF2-40B4-BE49-F238E27FC236}">
                    <a16:creationId xmlns:a16="http://schemas.microsoft.com/office/drawing/2014/main" id="{7144D77A-9185-24A4-65D5-0E46459BCCCF}"/>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4" name="Text Placeholder 1">
              <a:extLst>
                <a:ext uri="{FF2B5EF4-FFF2-40B4-BE49-F238E27FC236}">
                  <a16:creationId xmlns:a16="http://schemas.microsoft.com/office/drawing/2014/main" id="{DF18DDEF-87DE-9283-B621-04ECB5135251}"/>
                </a:ext>
              </a:extLst>
            </p:cNvPr>
            <p:cNvSpPr txBox="1">
              <a:spLocks/>
            </p:cNvSpPr>
            <p:nvPr/>
          </p:nvSpPr>
          <p:spPr>
            <a:xfrm>
              <a:off x="877284" y="351213"/>
              <a:ext cx="4905109" cy="960496"/>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Open Sans"/>
                </a:rPr>
                <a:t>C05  LCA Methodology</a:t>
              </a:r>
              <a:endParaRPr lang="en-GB" sz="2700" noProof="0" dirty="0">
                <a:solidFill>
                  <a:srgbClr val="F9AA73"/>
                </a:solidFill>
              </a:endParaRPr>
            </a:p>
          </p:txBody>
        </p:sp>
      </p:grpSp>
    </p:spTree>
    <p:extLst>
      <p:ext uri="{BB962C8B-B14F-4D97-AF65-F5344CB8AC3E}">
        <p14:creationId xmlns:p14="http://schemas.microsoft.com/office/powerpoint/2010/main" val="307179806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4E145F-1CCD-07CD-D6F1-EAAAC7B249D6}"/>
            </a:ext>
          </a:extLst>
        </p:cNvPr>
        <p:cNvGrpSpPr/>
        <p:nvPr/>
      </p:nvGrpSpPr>
      <p:grpSpPr>
        <a:xfrm>
          <a:off x="0" y="0"/>
          <a:ext cx="0" cy="0"/>
          <a:chOff x="0" y="0"/>
          <a:chExt cx="0" cy="0"/>
        </a:xfrm>
      </p:grpSpPr>
      <p:sp>
        <p:nvSpPr>
          <p:cNvPr id="15" name="Text Placeholder 4">
            <a:extLst>
              <a:ext uri="{FF2B5EF4-FFF2-40B4-BE49-F238E27FC236}">
                <a16:creationId xmlns:a16="http://schemas.microsoft.com/office/drawing/2014/main" id="{0777DE8A-E539-A067-1D7E-309D4F677B0C}"/>
              </a:ext>
            </a:extLst>
          </p:cNvPr>
          <p:cNvSpPr txBox="1">
            <a:spLocks/>
          </p:cNvSpPr>
          <p:nvPr/>
        </p:nvSpPr>
        <p:spPr>
          <a:xfrm>
            <a:off x="933112" y="1692473"/>
            <a:ext cx="5066133" cy="958707"/>
          </a:xfrm>
          <a:prstGeom prst="rect">
            <a:avLst/>
          </a:prstGeom>
        </p:spPr>
        <p:txBody>
          <a:bodyPr lIns="91440" tIns="45720" rIns="91440" bIns="45720" anchor="t"/>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ea typeface="Calibri" panose="020F0502020204030204" pitchFamily="34" charset="0"/>
                <a:cs typeface="Calibri" panose="020F0502020204030204" pitchFamily="34" charset="0"/>
              </a:rPr>
              <a:t>Activity 3_Integration Activity               Learn about LCA methodology</a:t>
            </a:r>
          </a:p>
          <a:p>
            <a:pPr marL="0" indent="0">
              <a:buClrTx/>
              <a:buNone/>
            </a:pPr>
            <a:endParaRPr lang="en-GB" sz="2200" b="1" noProof="0" dirty="0">
              <a:solidFill>
                <a:srgbClr val="0E6E61"/>
              </a:solidFill>
              <a:latin typeface="Calibri" panose="020F0502020204030204" pitchFamily="34" charset="0"/>
              <a:ea typeface="Calibri" panose="020F0502020204030204" pitchFamily="34" charset="0"/>
              <a:cs typeface="Calibri" panose="020F0502020204030204" pitchFamily="34" charset="0"/>
            </a:endParaRPr>
          </a:p>
        </p:txBody>
      </p:sp>
      <p:cxnSp>
        <p:nvCxnSpPr>
          <p:cNvPr id="29" name="Straight Connector 28">
            <a:extLst>
              <a:ext uri="{FF2B5EF4-FFF2-40B4-BE49-F238E27FC236}">
                <a16:creationId xmlns:a16="http://schemas.microsoft.com/office/drawing/2014/main" id="{EECFDAC8-F1B1-C348-1C42-C47144C4D66B}"/>
              </a:ext>
            </a:extLst>
          </p:cNvPr>
          <p:cNvCxnSpPr>
            <a:cxnSpLocks/>
          </p:cNvCxnSpPr>
          <p:nvPr/>
        </p:nvCxnSpPr>
        <p:spPr>
          <a:xfrm>
            <a:off x="2302189" y="6485549"/>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A597C321-51CA-734D-0609-AC5F8BEC8128}"/>
              </a:ext>
            </a:extLst>
          </p:cNvPr>
          <p:cNvCxnSpPr>
            <a:cxnSpLocks/>
          </p:cNvCxnSpPr>
          <p:nvPr/>
        </p:nvCxnSpPr>
        <p:spPr>
          <a:xfrm>
            <a:off x="2302189" y="2897539"/>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D0CA80F5-A6BA-EB36-6D72-2B25DE435E7E}"/>
              </a:ext>
            </a:extLst>
          </p:cNvPr>
          <p:cNvCxnSpPr>
            <a:cxnSpLocks/>
          </p:cNvCxnSpPr>
          <p:nvPr/>
        </p:nvCxnSpPr>
        <p:spPr>
          <a:xfrm>
            <a:off x="2291355" y="4672070"/>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sp>
        <p:nvSpPr>
          <p:cNvPr id="32" name="CaixaDeTexto 3">
            <a:extLst>
              <a:ext uri="{FF2B5EF4-FFF2-40B4-BE49-F238E27FC236}">
                <a16:creationId xmlns:a16="http://schemas.microsoft.com/office/drawing/2014/main" id="{08E00A29-CB1E-2BE0-F1AE-69108E7AB72F}"/>
              </a:ext>
            </a:extLst>
          </p:cNvPr>
          <p:cNvSpPr txBox="1"/>
          <p:nvPr/>
        </p:nvSpPr>
        <p:spPr>
          <a:xfrm>
            <a:off x="1005848" y="2759314"/>
            <a:ext cx="6127200" cy="683693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en-GB" sz="1150" noProof="0" dirty="0">
                <a:latin typeface="Calibri" panose="020F0502020204030204" pitchFamily="34" charset="0"/>
                <a:cs typeface="Calibri" panose="020F0502020204030204" pitchFamily="34" charset="0"/>
              </a:rPr>
              <a:t>​</a:t>
            </a:r>
            <a:r>
              <a:rPr lang="en-GB" sz="1600" b="1" noProof="0" dirty="0">
                <a:solidFill>
                  <a:srgbClr val="FFFFFF"/>
                </a:solidFill>
                <a:highlight>
                  <a:srgbClr val="0E6E61"/>
                </a:highlight>
                <a:latin typeface="Calibri" panose="020F0502020204030204" pitchFamily="34" charset="0"/>
                <a:cs typeface="Calibri" panose="020F0502020204030204" pitchFamily="34" charset="0"/>
              </a:rPr>
              <a:t> INTRODUCTION</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a:t>
            </a:r>
          </a:p>
          <a:p>
            <a:pPr algn="just"/>
            <a:endParaRPr lang="en-GB" sz="1150" noProof="0" dirty="0">
              <a:latin typeface="Calibri" panose="020F0502020204030204" pitchFamily="34" charset="0"/>
              <a:cs typeface="Calibri" panose="020F0502020204030204" pitchFamily="34" charset="0"/>
            </a:endParaRPr>
          </a:p>
          <a:p>
            <a:pPr algn="just"/>
            <a:r>
              <a:rPr lang="en-GB" sz="1150" noProof="0" dirty="0">
                <a:solidFill>
                  <a:srgbClr val="1A3966"/>
                </a:solidFill>
                <a:latin typeface="Calibri" panose="020F0502020204030204" pitchFamily="34" charset="0"/>
                <a:ea typeface="Calibri"/>
                <a:cs typeface="Calibri" panose="020F0502020204030204" pitchFamily="34" charset="0"/>
              </a:rPr>
              <a:t>A LCA study will be considered and in an integrated and collaborative approach students will consider all phases of that study and will </a:t>
            </a:r>
            <a:r>
              <a:rPr lang="en-GB" sz="1150" noProof="0" dirty="0" err="1">
                <a:solidFill>
                  <a:srgbClr val="1A3966"/>
                </a:solidFill>
                <a:latin typeface="Calibri" panose="020F0502020204030204" pitchFamily="34" charset="0"/>
                <a:ea typeface="Calibri"/>
                <a:cs typeface="Calibri" panose="020F0502020204030204" pitchFamily="34" charset="0"/>
              </a:rPr>
              <a:t>analyze</a:t>
            </a:r>
            <a:r>
              <a:rPr lang="en-GB" sz="1150" noProof="0" dirty="0">
                <a:solidFill>
                  <a:srgbClr val="1A3966"/>
                </a:solidFill>
                <a:latin typeface="Calibri" panose="020F0502020204030204" pitchFamily="34" charset="0"/>
                <a:ea typeface="Calibri"/>
                <a:cs typeface="Calibri" panose="020F0502020204030204" pitchFamily="34" charset="0"/>
              </a:rPr>
              <a:t> main conclusions and suggest measure to increase environmental performance, increasing knowledge that will allow the application of this methodology to real cases, increasing sustainability.</a:t>
            </a:r>
          </a:p>
          <a:p>
            <a:pPr algn="just"/>
            <a:endParaRPr lang="en-GB" sz="1150" noProof="0" dirty="0">
              <a:latin typeface="Calibri" panose="020F0502020204030204" pitchFamily="34" charset="0"/>
              <a:cs typeface="Calibri" panose="020F0502020204030204" pitchFamily="34" charset="0"/>
            </a:endParaRPr>
          </a:p>
          <a:p>
            <a:pPr algn="just"/>
            <a:endParaRPr lang="en-GB" sz="1150" noProof="0" dirty="0">
              <a:latin typeface="Calibri" panose="020F0502020204030204" pitchFamily="34" charset="0"/>
              <a:cs typeface="Calibri" panose="020F0502020204030204" pitchFamily="34" charset="0"/>
            </a:endParaRPr>
          </a:p>
          <a:p>
            <a:pPr algn="just"/>
            <a:endParaRPr lang="en-GB" sz="1150" noProof="0" dirty="0">
              <a:latin typeface="Calibri" panose="020F0502020204030204" pitchFamily="34" charset="0"/>
              <a:cs typeface="Calibri" panose="020F0502020204030204" pitchFamily="34" charset="0"/>
            </a:endParaRPr>
          </a:p>
          <a:p>
            <a:pPr algn="just"/>
            <a:endParaRPr lang="en-GB" sz="1150" noProof="0" dirty="0">
              <a:latin typeface="Calibri" panose="020F0502020204030204" pitchFamily="34" charset="0"/>
              <a:cs typeface="Calibri" panose="020F0502020204030204" pitchFamily="34" charset="0"/>
            </a:endParaRPr>
          </a:p>
          <a:p>
            <a:pPr algn="just">
              <a:lnSpc>
                <a:spcPts val="557"/>
              </a:lnSpc>
            </a:pPr>
            <a:r>
              <a:rPr lang="en-GB" sz="1150" noProof="0" dirty="0">
                <a:latin typeface="Calibri" panose="020F0502020204030204" pitchFamily="34" charset="0"/>
                <a:cs typeface="Calibri" panose="020F0502020204030204" pitchFamily="34" charset="0"/>
              </a:rPr>
              <a:t>​</a:t>
            </a:r>
          </a:p>
          <a:p>
            <a:pPr algn="just">
              <a:lnSpc>
                <a:spcPts val="557"/>
              </a:lnSpc>
            </a:pPr>
            <a:r>
              <a:rPr lang="en-GB" sz="1600" b="1" noProof="0" dirty="0">
                <a:solidFill>
                  <a:srgbClr val="FFFFFF"/>
                </a:solidFill>
                <a:highlight>
                  <a:srgbClr val="0E6E61"/>
                </a:highlight>
                <a:latin typeface="Calibri" panose="020F0502020204030204" pitchFamily="34" charset="0"/>
                <a:cs typeface="Calibri" panose="020F0502020204030204" pitchFamily="34" charset="0"/>
              </a:rPr>
              <a:t> INSTRUCTION FOR THE STUDENTS</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r>
              <a:rPr lang="en-GB" sz="1600" noProof="0" dirty="0">
                <a:latin typeface="Calibri" panose="020F0502020204030204" pitchFamily="34" charset="0"/>
                <a:cs typeface="Calibri" panose="020F0502020204030204" pitchFamily="34" charset="0"/>
              </a:rPr>
              <a:t>​</a:t>
            </a:r>
          </a:p>
          <a:p>
            <a:pPr algn="just">
              <a:lnSpc>
                <a:spcPts val="557"/>
              </a:lnSpc>
            </a:pPr>
            <a:r>
              <a:rPr lang="en-GB" sz="1200" noProof="0" dirty="0">
                <a:latin typeface="Calibri" panose="020F0502020204030204" pitchFamily="34" charset="0"/>
                <a:cs typeface="Calibri" panose="020F0502020204030204" pitchFamily="34" charset="0"/>
              </a:rPr>
              <a:t>​</a:t>
            </a:r>
          </a:p>
          <a:p>
            <a:pPr algn="just"/>
            <a:endParaRPr lang="en-GB" sz="1050" noProof="0" dirty="0">
              <a:latin typeface="Calibri" panose="020F0502020204030204" pitchFamily="34" charset="0"/>
              <a:cs typeface="Calibri" panose="020F0502020204030204" pitchFamily="34" charset="0"/>
            </a:endParaRPr>
          </a:p>
          <a:p>
            <a:pPr marL="171450" indent="-171450">
              <a:buClr>
                <a:srgbClr val="F9AA73"/>
              </a:buClr>
              <a:buFont typeface="Arial"/>
              <a:buChar char="•"/>
            </a:pPr>
            <a:r>
              <a:rPr lang="en-GB" sz="1150" noProof="0" dirty="0">
                <a:solidFill>
                  <a:srgbClr val="1A3966"/>
                </a:solidFill>
                <a:latin typeface="Calibri" panose="020F0502020204030204" pitchFamily="34" charset="0"/>
                <a:ea typeface="Calibri"/>
                <a:cs typeface="Calibri" panose="020F0502020204030204" pitchFamily="34" charset="0"/>
              </a:rPr>
              <a:t>Each group lists the main conclusions from the LCA study and suggests if applicable, measures to improve environmental performance </a:t>
            </a:r>
          </a:p>
          <a:p>
            <a:pPr marL="171450" indent="-171450">
              <a:buClr>
                <a:srgbClr val="F9AA73"/>
              </a:buClr>
              <a:buFont typeface="Arial"/>
              <a:buChar char="•"/>
            </a:pPr>
            <a:r>
              <a:rPr lang="en-GB" sz="1150" noProof="0" dirty="0">
                <a:solidFill>
                  <a:srgbClr val="1A3966"/>
                </a:solidFill>
                <a:latin typeface="Calibri" panose="020F0502020204030204" pitchFamily="34" charset="0"/>
                <a:ea typeface="Calibri"/>
                <a:cs typeface="Calibri" panose="020F0502020204030204" pitchFamily="34" charset="0"/>
              </a:rPr>
              <a:t>Prepare a PowerPoint presentation </a:t>
            </a:r>
          </a:p>
          <a:p>
            <a:pPr marL="171450" indent="-171450">
              <a:buClr>
                <a:srgbClr val="F9AA73"/>
              </a:buClr>
              <a:buFont typeface="Arial"/>
              <a:buChar char="•"/>
            </a:pPr>
            <a:r>
              <a:rPr lang="en-GB" sz="1150" noProof="0" dirty="0">
                <a:solidFill>
                  <a:srgbClr val="1A3966"/>
                </a:solidFill>
                <a:latin typeface="Calibri" panose="020F0502020204030204" pitchFamily="34" charset="0"/>
                <a:ea typeface="Calibri"/>
                <a:cs typeface="Calibri" panose="020F0502020204030204" pitchFamily="34" charset="0"/>
              </a:rPr>
              <a:t>Slides presentation </a:t>
            </a:r>
          </a:p>
          <a:p>
            <a:pPr marL="285750" indent="-285750" algn="just">
              <a:lnSpc>
                <a:spcPts val="525"/>
              </a:lnSpc>
              <a:buFont typeface="Arial,Sans-Serif"/>
              <a:buChar char="•"/>
            </a:pPr>
            <a:endParaRPr lang="en-GB" sz="1050" noProof="0" dirty="0">
              <a:latin typeface="Calibri" panose="020F0502020204030204" pitchFamily="34" charset="0"/>
              <a:cs typeface="Calibri" panose="020F0502020204030204" pitchFamily="34" charset="0"/>
            </a:endParaRPr>
          </a:p>
          <a:p>
            <a:pPr marL="285750" indent="-285750" algn="just">
              <a:lnSpc>
                <a:spcPts val="525"/>
              </a:lnSpc>
              <a:buFont typeface="Arial,Sans-Serif"/>
              <a:buChar char="•"/>
            </a:pPr>
            <a:endParaRPr lang="en-GB" sz="1050" noProof="0" dirty="0">
              <a:latin typeface="Calibri" panose="020F0502020204030204" pitchFamily="34" charset="0"/>
              <a:cs typeface="Calibri" panose="020F0502020204030204" pitchFamily="34" charset="0"/>
            </a:endParaRPr>
          </a:p>
          <a:p>
            <a:pPr marL="285750" indent="-285750" algn="just">
              <a:lnSpc>
                <a:spcPts val="525"/>
              </a:lnSpc>
              <a:buFont typeface="Arial,Sans-Serif"/>
              <a:buChar char="•"/>
            </a:pPr>
            <a:endParaRPr lang="en-GB" sz="1050" noProof="0" dirty="0">
              <a:latin typeface="Calibri" panose="020F0502020204030204" pitchFamily="34" charset="0"/>
              <a:cs typeface="Calibri" panose="020F0502020204030204" pitchFamily="34" charset="0"/>
            </a:endParaRPr>
          </a:p>
          <a:p>
            <a:pPr marL="285750" indent="-285750" algn="just">
              <a:lnSpc>
                <a:spcPts val="525"/>
              </a:lnSpc>
              <a:buFont typeface="Arial,Sans-Serif"/>
              <a:buChar char="•"/>
            </a:pPr>
            <a:endParaRPr lang="en-GB" sz="1050" noProof="0" dirty="0">
              <a:latin typeface="Calibri" panose="020F0502020204030204" pitchFamily="34" charset="0"/>
              <a:cs typeface="Calibri" panose="020F0502020204030204" pitchFamily="34" charset="0"/>
            </a:endParaRPr>
          </a:p>
          <a:p>
            <a:pPr marL="285750" indent="-285750" algn="just">
              <a:lnSpc>
                <a:spcPts val="525"/>
              </a:lnSpc>
              <a:buFont typeface="Arial,Sans-Serif"/>
              <a:buChar char="•"/>
            </a:pPr>
            <a:endParaRPr lang="en-GB" sz="1050" noProof="0" dirty="0">
              <a:latin typeface="Calibri" panose="020F0502020204030204" pitchFamily="34" charset="0"/>
              <a:cs typeface="Calibri" panose="020F0502020204030204" pitchFamily="34" charset="0"/>
            </a:endParaRPr>
          </a:p>
          <a:p>
            <a:pPr marL="285750" indent="-285750" algn="just">
              <a:lnSpc>
                <a:spcPts val="525"/>
              </a:lnSpc>
              <a:buFont typeface="Arial,Sans-Serif"/>
              <a:buChar char="•"/>
            </a:pPr>
            <a:endParaRPr lang="en-GB" sz="1050" noProof="0" dirty="0">
              <a:latin typeface="Calibri" panose="020F0502020204030204" pitchFamily="34" charset="0"/>
              <a:cs typeface="Calibri" panose="020F0502020204030204" pitchFamily="34" charset="0"/>
            </a:endParaRPr>
          </a:p>
          <a:p>
            <a:pPr marL="285750" indent="-285750" algn="just">
              <a:lnSpc>
                <a:spcPts val="525"/>
              </a:lnSpc>
              <a:buFont typeface="Arial,Sans-Serif"/>
              <a:buChar char="•"/>
            </a:pPr>
            <a:endParaRPr lang="en-GB" sz="1050" noProof="0" dirty="0">
              <a:latin typeface="Calibri" panose="020F0502020204030204" pitchFamily="34" charset="0"/>
              <a:cs typeface="Calibri" panose="020F0502020204030204" pitchFamily="34" charset="0"/>
            </a:endParaRPr>
          </a:p>
          <a:p>
            <a:pPr marL="285750" indent="-285750" algn="just">
              <a:lnSpc>
                <a:spcPts val="525"/>
              </a:lnSpc>
              <a:buFont typeface="Arial,Sans-Serif"/>
              <a:buChar char="•"/>
            </a:pPr>
            <a:endParaRPr lang="en-GB" sz="1050" noProof="0" dirty="0">
              <a:latin typeface="Calibri" panose="020F0502020204030204" pitchFamily="34" charset="0"/>
              <a:cs typeface="Calibri" panose="020F0502020204030204" pitchFamily="34" charset="0"/>
            </a:endParaRPr>
          </a:p>
          <a:p>
            <a:pPr marL="285750" indent="-285750" algn="just">
              <a:lnSpc>
                <a:spcPts val="525"/>
              </a:lnSpc>
              <a:buFont typeface="Arial,Sans-Serif"/>
              <a:buChar char="•"/>
            </a:pPr>
            <a:endParaRPr lang="en-GB" sz="1050" noProof="0" dirty="0">
              <a:solidFill>
                <a:srgbClr val="1A3966"/>
              </a:solidFill>
              <a:latin typeface="Calibri" panose="020F0502020204030204" pitchFamily="34" charset="0"/>
              <a:cs typeface="Calibri" panose="020F0502020204030204" pitchFamily="34" charset="0"/>
            </a:endParaRPr>
          </a:p>
          <a:p>
            <a:pPr marL="285750" indent="-285750" algn="just">
              <a:lnSpc>
                <a:spcPts val="525"/>
              </a:lnSpc>
              <a:buFont typeface="Arial,Sans-Serif"/>
              <a:buChar char="•"/>
            </a:pPr>
            <a:endParaRPr lang="en-GB" sz="1050" noProof="0" dirty="0">
              <a:latin typeface="Calibri" panose="020F0502020204030204" pitchFamily="34" charset="0"/>
              <a:cs typeface="Calibri" panose="020F0502020204030204" pitchFamily="34" charset="0"/>
            </a:endParaRPr>
          </a:p>
          <a:p>
            <a:pPr marL="285750" indent="-285750" algn="just">
              <a:lnSpc>
                <a:spcPts val="525"/>
              </a:lnSpc>
              <a:buFont typeface="Arial,Sans-Serif"/>
              <a:buChar char="•"/>
            </a:pPr>
            <a:endParaRPr lang="en-GB" sz="1050" noProof="0" dirty="0">
              <a:latin typeface="Calibri" panose="020F0502020204030204" pitchFamily="34" charset="0"/>
              <a:cs typeface="Calibri" panose="020F0502020204030204" pitchFamily="34" charset="0"/>
            </a:endParaRPr>
          </a:p>
          <a:p>
            <a:pPr>
              <a:lnSpc>
                <a:spcPts val="1280"/>
              </a:lnSpc>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DESCRIPTION (60 to 90 minutes)</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200" b="1" noProof="0" dirty="0">
              <a:solidFill>
                <a:srgbClr val="0E6E61"/>
              </a:solidFill>
              <a:highlight>
                <a:srgbClr val="0E6E61"/>
              </a:highlight>
              <a:latin typeface="Calibri" panose="020F0502020204030204" pitchFamily="34" charset="0"/>
              <a:cs typeface="Calibri" panose="020F0502020204030204" pitchFamily="34" charset="0"/>
            </a:endParaRPr>
          </a:p>
          <a:p>
            <a:pPr algn="just"/>
            <a:r>
              <a:rPr lang="en-GB" sz="1150" noProof="0" dirty="0">
                <a:solidFill>
                  <a:srgbClr val="1A3966"/>
                </a:solidFill>
                <a:latin typeface="Calibri" panose="020F0502020204030204" pitchFamily="34" charset="0"/>
                <a:cs typeface="Calibri" panose="020F0502020204030204" pitchFamily="34" charset="0"/>
                <a:sym typeface="Arial"/>
              </a:rPr>
              <a:t>In this activity students will select a LCA study and in an integrated and collaborative approach they will analyse all conclusions and suggest measure to improve environmental performance  to enhance their knowledge for applying LCA methodology to real cases, increasing the available information for the decision-making process and sustainability. Estimated time: 30 minutes.</a:t>
            </a:r>
            <a:endParaRPr lang="en-GB" sz="1050" noProof="0" dirty="0">
              <a:latin typeface="Calibri" panose="020F0502020204030204" pitchFamily="34" charset="0"/>
              <a:cs typeface="Calibri" panose="020F0502020204030204" pitchFamily="34" charset="0"/>
              <a:sym typeface="Arial"/>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900" noProof="0" dirty="0">
              <a:latin typeface="Calibri" panose="020F0502020204030204" pitchFamily="34" charset="0"/>
              <a:cs typeface="Calibri" panose="020F0502020204030204" pitchFamily="34" charset="0"/>
            </a:endParaRPr>
          </a:p>
          <a:p>
            <a:pPr>
              <a:lnSpc>
                <a:spcPts val="1280"/>
              </a:lnSpc>
            </a:pPr>
            <a:endParaRPr lang="en-GB" sz="900" noProof="0" dirty="0">
              <a:latin typeface="Calibri" panose="020F0502020204030204" pitchFamily="34" charset="0"/>
              <a:cs typeface="Calibri" panose="020F0502020204030204" pitchFamily="34" charset="0"/>
            </a:endParaRPr>
          </a:p>
          <a:p>
            <a:pPr>
              <a:lnSpc>
                <a:spcPts val="1280"/>
              </a:lnSpc>
            </a:pPr>
            <a:endParaRPr lang="en-GB" sz="900" noProof="0" dirty="0">
              <a:latin typeface="Calibri" panose="020F0502020204030204" pitchFamily="34" charset="0"/>
              <a:cs typeface="Calibri" panose="020F0502020204030204" pitchFamily="34" charset="0"/>
            </a:endParaRPr>
          </a:p>
          <a:p>
            <a:pPr>
              <a:lnSpc>
                <a:spcPts val="1280"/>
              </a:lnSpc>
            </a:pPr>
            <a:endParaRPr lang="en-GB" sz="900" noProof="0" dirty="0">
              <a:latin typeface="Calibri" panose="020F0502020204030204" pitchFamily="34" charset="0"/>
              <a:cs typeface="Calibri" panose="020F0502020204030204" pitchFamily="34" charset="0"/>
            </a:endParaRPr>
          </a:p>
          <a:p>
            <a:pPr>
              <a:lnSpc>
                <a:spcPts val="1280"/>
              </a:lnSpc>
            </a:pPr>
            <a:endParaRPr lang="en-GB" sz="900" noProof="0" dirty="0">
              <a:latin typeface="Calibri" panose="020F0502020204030204" pitchFamily="34" charset="0"/>
              <a:cs typeface="Calibri" panose="020F0502020204030204" pitchFamily="34" charset="0"/>
            </a:endParaRPr>
          </a:p>
          <a:p>
            <a:pPr>
              <a:lnSpc>
                <a:spcPts val="1280"/>
              </a:lnSpc>
            </a:pPr>
            <a:endParaRPr lang="en-GB" sz="90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marL="285750" indent="-285750" algn="just">
              <a:lnSpc>
                <a:spcPts val="525"/>
              </a:lnSpc>
              <a:buFont typeface="Arial,Sans-Serif"/>
              <a:buChar char="•"/>
            </a:pPr>
            <a:endParaRPr lang="en-GB" sz="1050" noProof="0" dirty="0">
              <a:latin typeface="Calibri" panose="020F0502020204030204" pitchFamily="34" charset="0"/>
              <a:cs typeface="Calibri" panose="020F0502020204030204" pitchFamily="34" charset="0"/>
            </a:endParaRPr>
          </a:p>
          <a:p>
            <a:pPr algn="just">
              <a:lnSpc>
                <a:spcPts val="557"/>
              </a:lnSpc>
            </a:pPr>
            <a:r>
              <a:rPr lang="en-GB" sz="1050" noProof="0" dirty="0">
                <a:latin typeface="Calibri" panose="020F0502020204030204" pitchFamily="34" charset="0"/>
                <a:cs typeface="Calibri" panose="020F0502020204030204" pitchFamily="34" charset="0"/>
              </a:rPr>
              <a:t>​</a:t>
            </a:r>
          </a:p>
          <a:p>
            <a:pPr algn="just">
              <a:lnSpc>
                <a:spcPts val="557"/>
              </a:lnSpc>
            </a:pPr>
            <a:r>
              <a:rPr lang="en-GB" sz="1050" noProof="0" dirty="0">
                <a:latin typeface="Calibri" panose="020F0502020204030204" pitchFamily="34" charset="0"/>
                <a:cs typeface="Calibri" panose="020F0502020204030204" pitchFamily="34" charset="0"/>
              </a:rPr>
              <a:t>​</a:t>
            </a:r>
          </a:p>
          <a:p>
            <a:pPr algn="just">
              <a:lnSpc>
                <a:spcPts val="557"/>
              </a:lnSpc>
            </a:pPr>
            <a:r>
              <a:rPr lang="en-GB" sz="1050" noProof="0" dirty="0">
                <a:latin typeface="Calibri" panose="020F0502020204030204" pitchFamily="34" charset="0"/>
                <a:cs typeface="Calibri" panose="020F0502020204030204" pitchFamily="34" charset="0"/>
              </a:rPr>
              <a:t>​</a:t>
            </a:r>
          </a:p>
          <a:p>
            <a:pPr algn="just">
              <a:lnSpc>
                <a:spcPts val="557"/>
              </a:lnSpc>
            </a:pPr>
            <a:r>
              <a:rPr lang="en-GB" sz="1150" noProof="0" dirty="0">
                <a:latin typeface="Calibri" panose="020F0502020204030204" pitchFamily="34" charset="0"/>
                <a:cs typeface="Calibri" panose="020F0502020204030204" pitchFamily="34" charset="0"/>
              </a:rPr>
              <a:t>​</a:t>
            </a:r>
          </a:p>
        </p:txBody>
      </p:sp>
      <p:grpSp>
        <p:nvGrpSpPr>
          <p:cNvPr id="2" name="Group 1">
            <a:extLst>
              <a:ext uri="{FF2B5EF4-FFF2-40B4-BE49-F238E27FC236}">
                <a16:creationId xmlns:a16="http://schemas.microsoft.com/office/drawing/2014/main" id="{30086A8C-4453-6995-D4F0-95B80945904A}"/>
              </a:ext>
            </a:extLst>
          </p:cNvPr>
          <p:cNvGrpSpPr/>
          <p:nvPr/>
        </p:nvGrpSpPr>
        <p:grpSpPr>
          <a:xfrm>
            <a:off x="632678" y="4589"/>
            <a:ext cx="7206112" cy="1687885"/>
            <a:chOff x="632678" y="4589"/>
            <a:chExt cx="7206112" cy="1687885"/>
          </a:xfrm>
        </p:grpSpPr>
        <p:grpSp>
          <p:nvGrpSpPr>
            <p:cNvPr id="3" name="Group 2">
              <a:extLst>
                <a:ext uri="{FF2B5EF4-FFF2-40B4-BE49-F238E27FC236}">
                  <a16:creationId xmlns:a16="http://schemas.microsoft.com/office/drawing/2014/main" id="{7729717A-FD42-8E01-E641-ED7B1F527A41}"/>
                </a:ext>
              </a:extLst>
            </p:cNvPr>
            <p:cNvGrpSpPr/>
            <p:nvPr/>
          </p:nvGrpSpPr>
          <p:grpSpPr>
            <a:xfrm>
              <a:off x="632678" y="4589"/>
              <a:ext cx="7206112" cy="1687885"/>
              <a:chOff x="632678" y="4589"/>
              <a:chExt cx="7206112" cy="1687885"/>
            </a:xfrm>
          </p:grpSpPr>
          <p:sp>
            <p:nvSpPr>
              <p:cNvPr id="5" name="Rectangle 107">
                <a:extLst>
                  <a:ext uri="{FF2B5EF4-FFF2-40B4-BE49-F238E27FC236}">
                    <a16:creationId xmlns:a16="http://schemas.microsoft.com/office/drawing/2014/main" id="{FC20DA11-9DD6-A76D-003F-D3D24D494026}"/>
                  </a:ext>
                </a:extLst>
              </p:cNvPr>
              <p:cNvSpPr/>
              <p:nvPr/>
            </p:nvSpPr>
            <p:spPr>
              <a:xfrm flipH="1">
                <a:off x="6238469"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6" name="Text Placeholder 32">
                <a:extLst>
                  <a:ext uri="{FF2B5EF4-FFF2-40B4-BE49-F238E27FC236}">
                    <a16:creationId xmlns:a16="http://schemas.microsoft.com/office/drawing/2014/main" id="{E2F6E96B-2276-BDDC-E497-BCFB63F8386D}"/>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7" name="Straight Connector 6">
                <a:extLst>
                  <a:ext uri="{FF2B5EF4-FFF2-40B4-BE49-F238E27FC236}">
                    <a16:creationId xmlns:a16="http://schemas.microsoft.com/office/drawing/2014/main" id="{872CEB38-17B3-0831-287D-11FA08071AC3}"/>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8" name="Text Placeholder 32">
                <a:extLst>
                  <a:ext uri="{FF2B5EF4-FFF2-40B4-BE49-F238E27FC236}">
                    <a16:creationId xmlns:a16="http://schemas.microsoft.com/office/drawing/2014/main" id="{663AD9D3-2103-72E1-8238-1433E08B821F}"/>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4" name="Text Placeholder 1">
              <a:extLst>
                <a:ext uri="{FF2B5EF4-FFF2-40B4-BE49-F238E27FC236}">
                  <a16:creationId xmlns:a16="http://schemas.microsoft.com/office/drawing/2014/main" id="{446D5ED2-5795-E6BF-E4E7-5B8606D65FAA}"/>
                </a:ext>
              </a:extLst>
            </p:cNvPr>
            <p:cNvSpPr txBox="1">
              <a:spLocks/>
            </p:cNvSpPr>
            <p:nvPr/>
          </p:nvSpPr>
          <p:spPr>
            <a:xfrm>
              <a:off x="877284" y="351213"/>
              <a:ext cx="4905109" cy="960496"/>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Open Sans"/>
                </a:rPr>
                <a:t>C05  LCA Methodology</a:t>
              </a:r>
              <a:endParaRPr lang="en-GB" sz="2700" noProof="0" dirty="0">
                <a:solidFill>
                  <a:srgbClr val="F9AA73"/>
                </a:solidFill>
              </a:endParaRPr>
            </a:p>
          </p:txBody>
        </p:sp>
      </p:grpSp>
    </p:spTree>
    <p:extLst>
      <p:ext uri="{BB962C8B-B14F-4D97-AF65-F5344CB8AC3E}">
        <p14:creationId xmlns:p14="http://schemas.microsoft.com/office/powerpoint/2010/main" val="176224245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E34111-E6F7-6B2A-0305-ED75B60D1C20}"/>
            </a:ext>
          </a:extLst>
        </p:cNvPr>
        <p:cNvGrpSpPr/>
        <p:nvPr/>
      </p:nvGrpSpPr>
      <p:grpSpPr>
        <a:xfrm>
          <a:off x="0" y="0"/>
          <a:ext cx="0" cy="0"/>
          <a:chOff x="0" y="0"/>
          <a:chExt cx="0" cy="0"/>
        </a:xfrm>
      </p:grpSpPr>
      <p:sp>
        <p:nvSpPr>
          <p:cNvPr id="21" name="Text Placeholder 4">
            <a:extLst>
              <a:ext uri="{FF2B5EF4-FFF2-40B4-BE49-F238E27FC236}">
                <a16:creationId xmlns:a16="http://schemas.microsoft.com/office/drawing/2014/main" id="{44D1CA00-94B7-AC22-23C3-1C2AAFE75F8C}"/>
              </a:ext>
            </a:extLst>
          </p:cNvPr>
          <p:cNvSpPr txBox="1">
            <a:spLocks/>
          </p:cNvSpPr>
          <p:nvPr/>
        </p:nvSpPr>
        <p:spPr>
          <a:xfrm>
            <a:off x="933112" y="1692473"/>
            <a:ext cx="5066133"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cs typeface="Calibri" panose="020F0502020204030204" pitchFamily="34" charset="0"/>
              </a:rPr>
              <a:t>Applied teaching pedagogies:</a:t>
            </a:r>
          </a:p>
          <a:p>
            <a:pPr marL="0" indent="0">
              <a:buClrTx/>
              <a:buNone/>
            </a:pPr>
            <a:endParaRPr lang="en-GB" sz="2200" b="1" noProof="0" dirty="0">
              <a:solidFill>
                <a:srgbClr val="0E6E61"/>
              </a:solidFill>
              <a:latin typeface="Calibri" panose="020F0502020204030204" pitchFamily="34" charset="0"/>
              <a:cs typeface="Calibri" panose="020F0502020204030204" pitchFamily="34" charset="0"/>
            </a:endParaRPr>
          </a:p>
        </p:txBody>
      </p:sp>
      <p:cxnSp>
        <p:nvCxnSpPr>
          <p:cNvPr id="8" name="Straight Connector 7">
            <a:extLst>
              <a:ext uri="{FF2B5EF4-FFF2-40B4-BE49-F238E27FC236}">
                <a16:creationId xmlns:a16="http://schemas.microsoft.com/office/drawing/2014/main" id="{74AD9CAE-1415-2812-5E0C-6A4E83BB51E5}"/>
              </a:ext>
            </a:extLst>
          </p:cNvPr>
          <p:cNvCxnSpPr>
            <a:cxnSpLocks/>
          </p:cNvCxnSpPr>
          <p:nvPr/>
        </p:nvCxnSpPr>
        <p:spPr>
          <a:xfrm>
            <a:off x="2298895" y="5121166"/>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F8EAB08B-B87A-8DF0-C949-311AA5008014}"/>
              </a:ext>
            </a:extLst>
          </p:cNvPr>
          <p:cNvCxnSpPr>
            <a:cxnSpLocks/>
          </p:cNvCxnSpPr>
          <p:nvPr/>
        </p:nvCxnSpPr>
        <p:spPr>
          <a:xfrm>
            <a:off x="2302189" y="7867934"/>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sp>
        <p:nvSpPr>
          <p:cNvPr id="11" name="Text Placeholder 6">
            <a:extLst>
              <a:ext uri="{FF2B5EF4-FFF2-40B4-BE49-F238E27FC236}">
                <a16:creationId xmlns:a16="http://schemas.microsoft.com/office/drawing/2014/main" id="{203E7746-0866-661B-E84D-3821DF357496}"/>
              </a:ext>
            </a:extLst>
          </p:cNvPr>
          <p:cNvSpPr txBox="1">
            <a:spLocks/>
          </p:cNvSpPr>
          <p:nvPr/>
        </p:nvSpPr>
        <p:spPr>
          <a:xfrm>
            <a:off x="880534" y="8190197"/>
            <a:ext cx="6068373" cy="1894148"/>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01P</a:t>
            </a:r>
            <a:r>
              <a:rPr lang="en-GB" sz="1400" noProof="0" dirty="0">
                <a:latin typeface="Calibri" panose="020F0502020204030204" pitchFamily="34" charset="0"/>
                <a:cs typeface="Calibri" panose="020F0502020204030204" pitchFamily="34" charset="0"/>
              </a:rPr>
              <a:t> 	Problem-Based Learning (PBL)</a:t>
            </a:r>
          </a:p>
          <a:p>
            <a:pPr marL="449263" indent="-441325" algn="l">
              <a:lnSpc>
                <a:spcPts val="10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02P </a:t>
            </a:r>
            <a:r>
              <a:rPr lang="en-GB" sz="1400" noProof="0" dirty="0">
                <a:latin typeface="Calibri" panose="020F0502020204030204" pitchFamily="34" charset="0"/>
                <a:cs typeface="Calibri" panose="020F0502020204030204" pitchFamily="34" charset="0"/>
              </a:rPr>
              <a:t>	Case-Based Learning</a:t>
            </a:r>
          </a:p>
          <a:p>
            <a:pPr marL="449263" indent="-441325" algn="l">
              <a:lnSpc>
                <a:spcPts val="12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14P</a:t>
            </a:r>
            <a:r>
              <a:rPr lang="en-GB" sz="1400" noProof="0" dirty="0">
                <a:latin typeface="Calibri" panose="020F0502020204030204" pitchFamily="34" charset="0"/>
                <a:cs typeface="Calibri" panose="020F0502020204030204" pitchFamily="34" charset="0"/>
              </a:rPr>
              <a:t> 	Challenge-Based Learning</a:t>
            </a:r>
          </a:p>
          <a:p>
            <a:pPr marL="449263" indent="-441325" algn="l">
              <a:lnSpc>
                <a:spcPts val="12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16P</a:t>
            </a:r>
            <a:r>
              <a:rPr lang="en-GB" sz="1400" noProof="0" dirty="0">
                <a:latin typeface="Calibri" panose="020F0502020204030204" pitchFamily="34" charset="0"/>
                <a:cs typeface="Calibri" panose="020F0502020204030204" pitchFamily="34" charset="0"/>
              </a:rPr>
              <a:t> 	Project-Based Learning</a:t>
            </a:r>
          </a:p>
          <a:p>
            <a:pPr marL="449263" indent="-441325" algn="l">
              <a:lnSpc>
                <a:spcPts val="12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20P</a:t>
            </a:r>
            <a:r>
              <a:rPr lang="en-GB" sz="1400" noProof="0" dirty="0">
                <a:latin typeface="Calibri" panose="020F0502020204030204" pitchFamily="34" charset="0"/>
                <a:cs typeface="Calibri" panose="020F0502020204030204" pitchFamily="34" charset="0"/>
              </a:rPr>
              <a:t> 	Systems Thinking Exercises</a:t>
            </a:r>
          </a:p>
          <a:p>
            <a:pPr marL="449263" indent="-441325" algn="l">
              <a:lnSpc>
                <a:spcPts val="12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22P </a:t>
            </a:r>
            <a:r>
              <a:rPr lang="en-GB" sz="1400" noProof="0" dirty="0">
                <a:latin typeface="Calibri" panose="020F0502020204030204" pitchFamily="34" charset="0"/>
                <a:cs typeface="Calibri" panose="020F0502020204030204" pitchFamily="34" charset="0"/>
              </a:rPr>
              <a:t>	Collaborative learning</a:t>
            </a:r>
          </a:p>
          <a:p>
            <a:pPr marL="449263" indent="-441325" algn="l">
              <a:lnSpc>
                <a:spcPts val="1280"/>
              </a:lnSpc>
              <a:tabLst>
                <a:tab pos="438150" algn="l"/>
                <a:tab pos="1597025" algn="l"/>
              </a:tabLst>
            </a:pPr>
            <a:endParaRPr lang="en-GB" sz="1400" noProof="0" dirty="0">
              <a:latin typeface="Calibri" panose="020F0502020204030204" pitchFamily="34" charset="0"/>
              <a:cs typeface="Calibri" panose="020F0502020204030204" pitchFamily="34" charset="0"/>
            </a:endParaRP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 </a:t>
            </a:r>
            <a:endParaRPr lang="en-GB" sz="1400" noProof="0" dirty="0">
              <a:latin typeface="Calibri" panose="020F0502020204030204" pitchFamily="34" charset="0"/>
              <a:cs typeface="Calibri" panose="020F0502020204030204" pitchFamily="34" charset="0"/>
            </a:endParaRPr>
          </a:p>
        </p:txBody>
      </p:sp>
      <p:sp>
        <p:nvSpPr>
          <p:cNvPr id="12" name="Text Placeholder 6">
            <a:extLst>
              <a:ext uri="{FF2B5EF4-FFF2-40B4-BE49-F238E27FC236}">
                <a16:creationId xmlns:a16="http://schemas.microsoft.com/office/drawing/2014/main" id="{D6E7E478-A191-68C2-B9E8-272AD4961D65}"/>
              </a:ext>
            </a:extLst>
          </p:cNvPr>
          <p:cNvSpPr txBox="1">
            <a:spLocks/>
          </p:cNvSpPr>
          <p:nvPr/>
        </p:nvSpPr>
        <p:spPr>
          <a:xfrm>
            <a:off x="826666" y="7758546"/>
            <a:ext cx="6122241" cy="30285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800" b="1" noProof="0" dirty="0">
                <a:solidFill>
                  <a:schemeClr val="bg1"/>
                </a:solidFill>
                <a:highlight>
                  <a:srgbClr val="0E6E61"/>
                </a:highlight>
                <a:latin typeface="Calibri" panose="020F0502020204030204" pitchFamily="34" charset="0"/>
                <a:cs typeface="Calibri" panose="020F0502020204030204" pitchFamily="34" charset="0"/>
              </a:rPr>
              <a:t> Pedagogies Level 3_ Integration activity</a:t>
            </a:r>
            <a:r>
              <a:rPr lang="en-GB" sz="18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p:txBody>
      </p:sp>
      <p:sp>
        <p:nvSpPr>
          <p:cNvPr id="16" name="Text Placeholder 6">
            <a:extLst>
              <a:ext uri="{FF2B5EF4-FFF2-40B4-BE49-F238E27FC236}">
                <a16:creationId xmlns:a16="http://schemas.microsoft.com/office/drawing/2014/main" id="{CC57D304-4F5F-E78C-EAFC-CFB55EEE7F03}"/>
              </a:ext>
            </a:extLst>
          </p:cNvPr>
          <p:cNvSpPr txBox="1">
            <a:spLocks/>
          </p:cNvSpPr>
          <p:nvPr/>
        </p:nvSpPr>
        <p:spPr>
          <a:xfrm>
            <a:off x="875949" y="5007549"/>
            <a:ext cx="6122241" cy="30285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800" b="1" noProof="0" dirty="0">
                <a:solidFill>
                  <a:schemeClr val="bg1"/>
                </a:solidFill>
                <a:highlight>
                  <a:srgbClr val="0E6E61"/>
                </a:highlight>
                <a:latin typeface="Calibri" panose="020F0502020204030204" pitchFamily="34" charset="0"/>
                <a:cs typeface="Calibri" panose="020F0502020204030204" pitchFamily="34" charset="0"/>
              </a:rPr>
              <a:t> Pedagogies for Level 2_ Advanced activity</a:t>
            </a:r>
            <a:r>
              <a:rPr lang="en-GB" sz="18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gn="l">
              <a:tabLst>
                <a:tab pos="568325" algn="l"/>
                <a:tab pos="1597025" algn="l"/>
              </a:tabLst>
            </a:pPr>
            <a:endParaRPr lang="en-GB" sz="1400" noProof="0" dirty="0">
              <a:solidFill>
                <a:srgbClr val="000000"/>
              </a:solidFill>
              <a:latin typeface="Calibri" panose="020F0502020204030204" pitchFamily="34" charset="0"/>
              <a:cs typeface="Calibri" panose="020F0502020204030204" pitchFamily="34" charset="0"/>
            </a:endParaRPr>
          </a:p>
          <a:p>
            <a:pPr algn="l">
              <a:tabLst>
                <a:tab pos="568325" algn="l"/>
                <a:tab pos="1597025" algn="l"/>
              </a:tabLst>
            </a:pPr>
            <a:endParaRPr lang="en-GB" sz="1400" noProof="0" dirty="0">
              <a:solidFill>
                <a:srgbClr val="000000"/>
              </a:solidFill>
              <a:latin typeface="Calibri" panose="020F0502020204030204" pitchFamily="34" charset="0"/>
              <a:cs typeface="Calibri" panose="020F0502020204030204" pitchFamily="34" charset="0"/>
            </a:endParaRPr>
          </a:p>
        </p:txBody>
      </p:sp>
      <p:sp>
        <p:nvSpPr>
          <p:cNvPr id="18" name="Text Placeholder 6">
            <a:extLst>
              <a:ext uri="{FF2B5EF4-FFF2-40B4-BE49-F238E27FC236}">
                <a16:creationId xmlns:a16="http://schemas.microsoft.com/office/drawing/2014/main" id="{24B12C3F-2D68-2C8F-386C-BB0888DEE9E5}"/>
              </a:ext>
            </a:extLst>
          </p:cNvPr>
          <p:cNvSpPr txBox="1">
            <a:spLocks/>
          </p:cNvSpPr>
          <p:nvPr/>
        </p:nvSpPr>
        <p:spPr>
          <a:xfrm>
            <a:off x="983686" y="5399422"/>
            <a:ext cx="6068373" cy="1894148"/>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02P	 </a:t>
            </a:r>
            <a:r>
              <a:rPr lang="en-GB" sz="1400" noProof="0" dirty="0">
                <a:latin typeface="Calibri" panose="020F0502020204030204" pitchFamily="34" charset="0"/>
                <a:cs typeface="Calibri" panose="020F0502020204030204" pitchFamily="34" charset="0"/>
              </a:rPr>
              <a:t>Case-Based Learning</a:t>
            </a:r>
          </a:p>
          <a:p>
            <a:pPr marL="449263" indent="-441325" algn="l">
              <a:lnSpc>
                <a:spcPts val="12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14P</a:t>
            </a:r>
            <a:r>
              <a:rPr lang="en-GB" sz="1400" noProof="0" dirty="0">
                <a:latin typeface="Calibri" panose="020F0502020204030204" pitchFamily="34" charset="0"/>
                <a:cs typeface="Calibri" panose="020F0502020204030204" pitchFamily="34" charset="0"/>
              </a:rPr>
              <a:t> 	Challenge-Based Learning</a:t>
            </a:r>
          </a:p>
          <a:p>
            <a:pPr marL="449263" indent="-441325" algn="l">
              <a:lnSpc>
                <a:spcPts val="12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16P </a:t>
            </a:r>
            <a:r>
              <a:rPr lang="en-GB" sz="1400" noProof="0" dirty="0">
                <a:latin typeface="Calibri" panose="020F0502020204030204" pitchFamily="34" charset="0"/>
                <a:cs typeface="Calibri" panose="020F0502020204030204" pitchFamily="34" charset="0"/>
              </a:rPr>
              <a:t>	Project-Based Learning</a:t>
            </a:r>
          </a:p>
          <a:p>
            <a:pPr marL="449263" indent="-441325" algn="l">
              <a:lnSpc>
                <a:spcPts val="12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20P </a:t>
            </a:r>
            <a:r>
              <a:rPr lang="en-GB" sz="1400" noProof="0" dirty="0">
                <a:latin typeface="Calibri" panose="020F0502020204030204" pitchFamily="34" charset="0"/>
                <a:cs typeface="Calibri" panose="020F0502020204030204" pitchFamily="34" charset="0"/>
              </a:rPr>
              <a:t>	Systems Thinking Exercises</a:t>
            </a:r>
          </a:p>
          <a:p>
            <a:pPr marL="449263" indent="-441325" algn="l">
              <a:lnSpc>
                <a:spcPts val="12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22P </a:t>
            </a:r>
            <a:r>
              <a:rPr lang="en-GB" sz="1400" noProof="0" dirty="0">
                <a:latin typeface="Calibri" panose="020F0502020204030204" pitchFamily="34" charset="0"/>
                <a:cs typeface="Calibri" panose="020F0502020204030204" pitchFamily="34" charset="0"/>
              </a:rPr>
              <a:t>	Collaborative learning</a:t>
            </a:r>
          </a:p>
        </p:txBody>
      </p:sp>
      <p:sp>
        <p:nvSpPr>
          <p:cNvPr id="20" name="Text Placeholder 6">
            <a:extLst>
              <a:ext uri="{FF2B5EF4-FFF2-40B4-BE49-F238E27FC236}">
                <a16:creationId xmlns:a16="http://schemas.microsoft.com/office/drawing/2014/main" id="{162E4B08-882F-4F1E-FE1C-0007B4BCE380}"/>
              </a:ext>
            </a:extLst>
          </p:cNvPr>
          <p:cNvSpPr txBox="1">
            <a:spLocks/>
          </p:cNvSpPr>
          <p:nvPr/>
        </p:nvSpPr>
        <p:spPr>
          <a:xfrm>
            <a:off x="1032993" y="2801974"/>
            <a:ext cx="6068373" cy="1894148"/>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02P	 </a:t>
            </a:r>
            <a:r>
              <a:rPr lang="en-GB" sz="1400" noProof="0" dirty="0">
                <a:latin typeface="Calibri" panose="020F0502020204030204" pitchFamily="34" charset="0"/>
                <a:cs typeface="Calibri" panose="020F0502020204030204" pitchFamily="34" charset="0"/>
              </a:rPr>
              <a:t>Case-Based Learning</a:t>
            </a:r>
          </a:p>
          <a:p>
            <a:pPr marL="449263" indent="-441325" algn="l">
              <a:lnSpc>
                <a:spcPts val="12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14P</a:t>
            </a:r>
            <a:r>
              <a:rPr lang="en-GB" sz="1400" noProof="0" dirty="0">
                <a:latin typeface="Calibri" panose="020F0502020204030204" pitchFamily="34" charset="0"/>
                <a:cs typeface="Calibri" panose="020F0502020204030204" pitchFamily="34" charset="0"/>
              </a:rPr>
              <a:t> 	Challenge-Based Learning</a:t>
            </a:r>
          </a:p>
          <a:p>
            <a:pPr marL="449263" indent="-441325" algn="l">
              <a:lnSpc>
                <a:spcPts val="12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16P </a:t>
            </a:r>
            <a:r>
              <a:rPr lang="en-GB" sz="1400" noProof="0" dirty="0">
                <a:latin typeface="Calibri" panose="020F0502020204030204" pitchFamily="34" charset="0"/>
                <a:cs typeface="Calibri" panose="020F0502020204030204" pitchFamily="34" charset="0"/>
              </a:rPr>
              <a:t>	Project-Based Learning</a:t>
            </a:r>
          </a:p>
          <a:p>
            <a:pPr marL="449263" indent="-441325" algn="l">
              <a:lnSpc>
                <a:spcPts val="12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20P </a:t>
            </a:r>
            <a:r>
              <a:rPr lang="en-GB" sz="1400" noProof="0" dirty="0">
                <a:latin typeface="Calibri" panose="020F0502020204030204" pitchFamily="34" charset="0"/>
                <a:cs typeface="Calibri" panose="020F0502020204030204" pitchFamily="34" charset="0"/>
              </a:rPr>
              <a:t>	Systems Thinking Exercises</a:t>
            </a:r>
          </a:p>
          <a:p>
            <a:pPr marL="449263" indent="-441325" algn="l">
              <a:lnSpc>
                <a:spcPts val="12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22P </a:t>
            </a:r>
            <a:r>
              <a:rPr lang="en-GB" sz="1400" noProof="0" dirty="0">
                <a:latin typeface="Calibri" panose="020F0502020204030204" pitchFamily="34" charset="0"/>
                <a:cs typeface="Calibri" panose="020F0502020204030204" pitchFamily="34" charset="0"/>
              </a:rPr>
              <a:t>	Collaborative learning</a:t>
            </a:r>
          </a:p>
        </p:txBody>
      </p:sp>
      <p:cxnSp>
        <p:nvCxnSpPr>
          <p:cNvPr id="26" name="Straight Connector 25">
            <a:extLst>
              <a:ext uri="{FF2B5EF4-FFF2-40B4-BE49-F238E27FC236}">
                <a16:creationId xmlns:a16="http://schemas.microsoft.com/office/drawing/2014/main" id="{748819BA-38D7-3F88-9F98-937B87A0F2F1}"/>
              </a:ext>
            </a:extLst>
          </p:cNvPr>
          <p:cNvCxnSpPr>
            <a:cxnSpLocks/>
          </p:cNvCxnSpPr>
          <p:nvPr/>
        </p:nvCxnSpPr>
        <p:spPr>
          <a:xfrm>
            <a:off x="2344384" y="2479773"/>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sp>
        <p:nvSpPr>
          <p:cNvPr id="27" name="Text Placeholder 6">
            <a:extLst>
              <a:ext uri="{FF2B5EF4-FFF2-40B4-BE49-F238E27FC236}">
                <a16:creationId xmlns:a16="http://schemas.microsoft.com/office/drawing/2014/main" id="{3FBA1F02-A6B4-5172-C14E-2CEF595E6578}"/>
              </a:ext>
            </a:extLst>
          </p:cNvPr>
          <p:cNvSpPr txBox="1">
            <a:spLocks/>
          </p:cNvSpPr>
          <p:nvPr/>
        </p:nvSpPr>
        <p:spPr>
          <a:xfrm>
            <a:off x="933112" y="2403762"/>
            <a:ext cx="6122241" cy="30285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800" b="1" noProof="0" dirty="0">
                <a:solidFill>
                  <a:schemeClr val="bg1"/>
                </a:solidFill>
                <a:highlight>
                  <a:srgbClr val="0E6E61"/>
                </a:highlight>
                <a:latin typeface="Calibri" panose="020F0502020204030204" pitchFamily="34" charset="0"/>
                <a:cs typeface="Calibri" panose="020F0502020204030204" pitchFamily="34" charset="0"/>
              </a:rPr>
              <a:t> Pedagogies for Level 1 _Basic activity</a:t>
            </a:r>
            <a:r>
              <a:rPr lang="en-GB" sz="18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p:txBody>
      </p:sp>
      <p:grpSp>
        <p:nvGrpSpPr>
          <p:cNvPr id="2" name="Group 1">
            <a:extLst>
              <a:ext uri="{FF2B5EF4-FFF2-40B4-BE49-F238E27FC236}">
                <a16:creationId xmlns:a16="http://schemas.microsoft.com/office/drawing/2014/main" id="{FA06A525-957C-DD97-E97C-45B64E2E00C9}"/>
              </a:ext>
            </a:extLst>
          </p:cNvPr>
          <p:cNvGrpSpPr/>
          <p:nvPr/>
        </p:nvGrpSpPr>
        <p:grpSpPr>
          <a:xfrm>
            <a:off x="632678" y="4589"/>
            <a:ext cx="7206112" cy="1687885"/>
            <a:chOff x="632678" y="4589"/>
            <a:chExt cx="7206112" cy="1687885"/>
          </a:xfrm>
        </p:grpSpPr>
        <p:grpSp>
          <p:nvGrpSpPr>
            <p:cNvPr id="3" name="Group 2">
              <a:extLst>
                <a:ext uri="{FF2B5EF4-FFF2-40B4-BE49-F238E27FC236}">
                  <a16:creationId xmlns:a16="http://schemas.microsoft.com/office/drawing/2014/main" id="{0EE52EAD-0162-8501-E5F9-548FE903D931}"/>
                </a:ext>
              </a:extLst>
            </p:cNvPr>
            <p:cNvGrpSpPr/>
            <p:nvPr/>
          </p:nvGrpSpPr>
          <p:grpSpPr>
            <a:xfrm>
              <a:off x="632678" y="4589"/>
              <a:ext cx="7206112" cy="1687885"/>
              <a:chOff x="632678" y="4589"/>
              <a:chExt cx="7206112" cy="1687885"/>
            </a:xfrm>
          </p:grpSpPr>
          <p:sp>
            <p:nvSpPr>
              <p:cNvPr id="5" name="Rectangle 107">
                <a:extLst>
                  <a:ext uri="{FF2B5EF4-FFF2-40B4-BE49-F238E27FC236}">
                    <a16:creationId xmlns:a16="http://schemas.microsoft.com/office/drawing/2014/main" id="{9B643A17-6032-28A0-1D4F-9344E6830F54}"/>
                  </a:ext>
                </a:extLst>
              </p:cNvPr>
              <p:cNvSpPr/>
              <p:nvPr/>
            </p:nvSpPr>
            <p:spPr>
              <a:xfrm flipH="1">
                <a:off x="6238469"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6" name="Text Placeholder 32">
                <a:extLst>
                  <a:ext uri="{FF2B5EF4-FFF2-40B4-BE49-F238E27FC236}">
                    <a16:creationId xmlns:a16="http://schemas.microsoft.com/office/drawing/2014/main" id="{450C7B6A-207B-9F31-8C28-8B565F856192}"/>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7" name="Straight Connector 6">
                <a:extLst>
                  <a:ext uri="{FF2B5EF4-FFF2-40B4-BE49-F238E27FC236}">
                    <a16:creationId xmlns:a16="http://schemas.microsoft.com/office/drawing/2014/main" id="{4E49ED15-7432-D118-DEC7-73FC2ECA879F}"/>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10" name="Text Placeholder 32">
                <a:extLst>
                  <a:ext uri="{FF2B5EF4-FFF2-40B4-BE49-F238E27FC236}">
                    <a16:creationId xmlns:a16="http://schemas.microsoft.com/office/drawing/2014/main" id="{1C7E17F2-35D5-DDF7-7430-A279BBB06EF6}"/>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4" name="Text Placeholder 1">
              <a:extLst>
                <a:ext uri="{FF2B5EF4-FFF2-40B4-BE49-F238E27FC236}">
                  <a16:creationId xmlns:a16="http://schemas.microsoft.com/office/drawing/2014/main" id="{E1D10E2F-0959-5B74-B49B-4B0DF20AE45D}"/>
                </a:ext>
              </a:extLst>
            </p:cNvPr>
            <p:cNvSpPr txBox="1">
              <a:spLocks/>
            </p:cNvSpPr>
            <p:nvPr/>
          </p:nvSpPr>
          <p:spPr>
            <a:xfrm>
              <a:off x="877284" y="351213"/>
              <a:ext cx="4905109" cy="960496"/>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Open Sans"/>
                </a:rPr>
                <a:t>C05  LCA Methodology</a:t>
              </a:r>
              <a:endParaRPr lang="en-GB" sz="2700" noProof="0" dirty="0">
                <a:solidFill>
                  <a:srgbClr val="F9AA73"/>
                </a:solidFill>
              </a:endParaRPr>
            </a:p>
          </p:txBody>
        </p:sp>
      </p:grpSp>
    </p:spTree>
    <p:extLst>
      <p:ext uri="{BB962C8B-B14F-4D97-AF65-F5344CB8AC3E}">
        <p14:creationId xmlns:p14="http://schemas.microsoft.com/office/powerpoint/2010/main" val="174636474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6D0FC1-A37F-497C-7EBC-9FCE4A795EA9}"/>
            </a:ext>
          </a:extLst>
        </p:cNvPr>
        <p:cNvGrpSpPr/>
        <p:nvPr/>
      </p:nvGrpSpPr>
      <p:grpSpPr>
        <a:xfrm>
          <a:off x="0" y="0"/>
          <a:ext cx="0" cy="0"/>
          <a:chOff x="0" y="0"/>
          <a:chExt cx="0" cy="0"/>
        </a:xfrm>
      </p:grpSpPr>
      <p:sp>
        <p:nvSpPr>
          <p:cNvPr id="6" name="Text Placeholder 4">
            <a:extLst>
              <a:ext uri="{FF2B5EF4-FFF2-40B4-BE49-F238E27FC236}">
                <a16:creationId xmlns:a16="http://schemas.microsoft.com/office/drawing/2014/main" id="{1B15C630-8680-D280-6D0C-F2C30C4F2BDF}"/>
              </a:ext>
            </a:extLst>
          </p:cNvPr>
          <p:cNvSpPr txBox="1">
            <a:spLocks/>
          </p:cNvSpPr>
          <p:nvPr/>
        </p:nvSpPr>
        <p:spPr>
          <a:xfrm>
            <a:off x="933112" y="1692473"/>
            <a:ext cx="5066133"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cs typeface="Calibri" panose="020F0502020204030204" pitchFamily="34" charset="0"/>
              </a:rPr>
              <a:t>Direct References:</a:t>
            </a:r>
          </a:p>
        </p:txBody>
      </p:sp>
      <p:sp>
        <p:nvSpPr>
          <p:cNvPr id="10" name="Text Placeholder 6">
            <a:extLst>
              <a:ext uri="{FF2B5EF4-FFF2-40B4-BE49-F238E27FC236}">
                <a16:creationId xmlns:a16="http://schemas.microsoft.com/office/drawing/2014/main" id="{5B6745C5-3637-D355-12A1-199652FA9D21}"/>
              </a:ext>
            </a:extLst>
          </p:cNvPr>
          <p:cNvSpPr txBox="1">
            <a:spLocks/>
          </p:cNvSpPr>
          <p:nvPr/>
        </p:nvSpPr>
        <p:spPr>
          <a:xfrm>
            <a:off x="933112" y="2502405"/>
            <a:ext cx="6122241" cy="2006534"/>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184150" indent="-171450" algn="l">
              <a:lnSpc>
                <a:spcPts val="1280"/>
              </a:lnSpc>
              <a:buClr>
                <a:srgbClr val="F9AA73"/>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Anju Singh, Vinod Malshe, Rajan Raje, Rishikesh Choudhari , Life cycle assessment (LCA) </a:t>
            </a:r>
          </a:p>
          <a:p>
            <a:pPr marL="184150" indent="-171450" algn="l">
              <a:lnSpc>
                <a:spcPts val="1280"/>
              </a:lnSpc>
              <a:buClr>
                <a:srgbClr val="F9AA73"/>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of biodegradable linear low-density polyethylene (LLDPE) manufactured in India, Journal of Environmental Management, volume 373, </a:t>
            </a:r>
            <a:r>
              <a:rPr lang="en-GB" sz="1150" noProof="0" dirty="0" err="1">
                <a:latin typeface="Calibri" panose="020F0502020204030204" pitchFamily="34" charset="0"/>
                <a:cs typeface="Calibri" panose="020F0502020204030204" pitchFamily="34" charset="0"/>
              </a:rPr>
              <a:t>Dcember</a:t>
            </a:r>
            <a:r>
              <a:rPr lang="en-GB" sz="1150" noProof="0" dirty="0">
                <a:latin typeface="Calibri" panose="020F0502020204030204" pitchFamily="34" charset="0"/>
                <a:cs typeface="Calibri" panose="020F0502020204030204" pitchFamily="34" charset="0"/>
              </a:rPr>
              <a:t> 20214,123120</a:t>
            </a:r>
          </a:p>
          <a:p>
            <a:pPr marL="184150" indent="-171450" algn="l">
              <a:lnSpc>
                <a:spcPts val="1280"/>
              </a:lnSpc>
              <a:buClr>
                <a:srgbClr val="F9AA73"/>
              </a:buClr>
              <a:buSzPct val="100000"/>
              <a:buFont typeface="Arial" panose="020B0604020202020204" pitchFamily="34" charset="0"/>
              <a:buChar char="•"/>
            </a:pPr>
            <a:r>
              <a:rPr lang="en-GB" sz="1150" noProof="0" dirty="0">
                <a:latin typeface="Calibri" panose="020F0502020204030204" pitchFamily="34" charset="0"/>
                <a:cs typeface="Calibri" panose="020F0502020204030204" pitchFamily="34" charset="0"/>
              </a:rPr>
              <a:t>Brito, M., &amp; Martins, F. (2017). Life cycle assessment of butanol production. Fuel, 208. </a:t>
            </a:r>
            <a:r>
              <a:rPr lang="en-GB" sz="1150" noProof="0" dirty="0">
                <a:solidFill>
                  <a:srgbClr val="F9AA73"/>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https://doi.org/10.1016/j.fuel.2017.07.050</a:t>
            </a:r>
            <a:endParaRPr lang="en-GB" sz="1150" noProof="0" dirty="0">
              <a:solidFill>
                <a:srgbClr val="F9AA73"/>
              </a:solidFill>
              <a:latin typeface="Calibri" panose="020F0502020204030204" pitchFamily="34" charset="0"/>
              <a:cs typeface="Calibri" panose="020F0502020204030204" pitchFamily="34" charset="0"/>
            </a:endParaRPr>
          </a:p>
          <a:p>
            <a:pPr marL="184150" indent="-171450" algn="l">
              <a:lnSpc>
                <a:spcPts val="1280"/>
              </a:lnSpc>
              <a:buClr>
                <a:srgbClr val="F9AA73"/>
              </a:buClr>
              <a:buSzPct val="100000"/>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a:p>
            <a:pPr marL="184150" indent="-171450" algn="l">
              <a:lnSpc>
                <a:spcPts val="1280"/>
              </a:lnSpc>
              <a:buClr>
                <a:srgbClr val="F9AA73"/>
              </a:buClr>
              <a:buSzPct val="100000"/>
              <a:buFont typeface="Arial" panose="020B0604020202020204" pitchFamily="34" charset="0"/>
              <a:buChar char="•"/>
            </a:pPr>
            <a:endParaRPr lang="en-GB" sz="1150" noProof="0" dirty="0">
              <a:solidFill>
                <a:srgbClr val="69BCAC"/>
              </a:solidFill>
              <a:latin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endParaRPr lang="en-GB" sz="1050" noProof="0" dirty="0">
              <a:latin typeface="Calibri" panose="020F0502020204030204" pitchFamily="34" charset="0"/>
              <a:cs typeface="Calibri" panose="020F0502020204030204" pitchFamily="34" charset="0"/>
            </a:endParaRPr>
          </a:p>
          <a:p>
            <a:pPr marL="184150" indent="-171450" algn="l">
              <a:lnSpc>
                <a:spcPts val="1280"/>
              </a:lnSpc>
              <a:buClr>
                <a:srgbClr val="69BCAC"/>
              </a:buClr>
              <a:buSzPct val="100000"/>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p:txBody>
      </p:sp>
      <p:grpSp>
        <p:nvGrpSpPr>
          <p:cNvPr id="3" name="Group 2">
            <a:extLst>
              <a:ext uri="{FF2B5EF4-FFF2-40B4-BE49-F238E27FC236}">
                <a16:creationId xmlns:a16="http://schemas.microsoft.com/office/drawing/2014/main" id="{9646586A-5AC7-065B-6887-E044B9B34106}"/>
              </a:ext>
            </a:extLst>
          </p:cNvPr>
          <p:cNvGrpSpPr/>
          <p:nvPr/>
        </p:nvGrpSpPr>
        <p:grpSpPr>
          <a:xfrm>
            <a:off x="632678" y="4589"/>
            <a:ext cx="7206112" cy="1687885"/>
            <a:chOff x="632678" y="4589"/>
            <a:chExt cx="7206112" cy="1687885"/>
          </a:xfrm>
        </p:grpSpPr>
        <p:grpSp>
          <p:nvGrpSpPr>
            <p:cNvPr id="12" name="Group 11">
              <a:extLst>
                <a:ext uri="{FF2B5EF4-FFF2-40B4-BE49-F238E27FC236}">
                  <a16:creationId xmlns:a16="http://schemas.microsoft.com/office/drawing/2014/main" id="{06098929-EFB8-80CF-883D-B6BC9CF207A5}"/>
                </a:ext>
              </a:extLst>
            </p:cNvPr>
            <p:cNvGrpSpPr/>
            <p:nvPr/>
          </p:nvGrpSpPr>
          <p:grpSpPr>
            <a:xfrm>
              <a:off x="632678" y="4589"/>
              <a:ext cx="7206112" cy="1687885"/>
              <a:chOff x="632678" y="4589"/>
              <a:chExt cx="7206112" cy="1687885"/>
            </a:xfrm>
          </p:grpSpPr>
          <p:sp>
            <p:nvSpPr>
              <p:cNvPr id="14" name="Rectangle 107">
                <a:extLst>
                  <a:ext uri="{FF2B5EF4-FFF2-40B4-BE49-F238E27FC236}">
                    <a16:creationId xmlns:a16="http://schemas.microsoft.com/office/drawing/2014/main" id="{D0488C62-65B5-AC27-4A29-B8191A92B687}"/>
                  </a:ext>
                </a:extLst>
              </p:cNvPr>
              <p:cNvSpPr/>
              <p:nvPr/>
            </p:nvSpPr>
            <p:spPr>
              <a:xfrm flipH="1">
                <a:off x="6238469"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5" name="Text Placeholder 32">
                <a:extLst>
                  <a:ext uri="{FF2B5EF4-FFF2-40B4-BE49-F238E27FC236}">
                    <a16:creationId xmlns:a16="http://schemas.microsoft.com/office/drawing/2014/main" id="{759C382D-FCA8-5CBA-9B28-953ABD015863}"/>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6" name="Straight Connector 15">
                <a:extLst>
                  <a:ext uri="{FF2B5EF4-FFF2-40B4-BE49-F238E27FC236}">
                    <a16:creationId xmlns:a16="http://schemas.microsoft.com/office/drawing/2014/main" id="{7AE8C4A6-D5F2-716D-1F14-0985ECBEFE6A}"/>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17" name="Text Placeholder 32">
                <a:extLst>
                  <a:ext uri="{FF2B5EF4-FFF2-40B4-BE49-F238E27FC236}">
                    <a16:creationId xmlns:a16="http://schemas.microsoft.com/office/drawing/2014/main" id="{EDFDDA98-6C1A-6C4A-7701-3CEEC6ED9DA4}"/>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13" name="Text Placeholder 1">
              <a:extLst>
                <a:ext uri="{FF2B5EF4-FFF2-40B4-BE49-F238E27FC236}">
                  <a16:creationId xmlns:a16="http://schemas.microsoft.com/office/drawing/2014/main" id="{428E0432-1A84-59B3-5E55-2826F2BEBF14}"/>
                </a:ext>
              </a:extLst>
            </p:cNvPr>
            <p:cNvSpPr txBox="1">
              <a:spLocks/>
            </p:cNvSpPr>
            <p:nvPr/>
          </p:nvSpPr>
          <p:spPr>
            <a:xfrm>
              <a:off x="877284" y="351213"/>
              <a:ext cx="4905109" cy="960496"/>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Open Sans"/>
                </a:rPr>
                <a:t>C05  LCA Methodology</a:t>
              </a:r>
              <a:endParaRPr lang="en-GB" sz="2700" noProof="0" dirty="0">
                <a:solidFill>
                  <a:srgbClr val="F9AA73"/>
                </a:solidFill>
              </a:endParaRPr>
            </a:p>
          </p:txBody>
        </p:sp>
      </p:grpSp>
    </p:spTree>
    <p:extLst>
      <p:ext uri="{BB962C8B-B14F-4D97-AF65-F5344CB8AC3E}">
        <p14:creationId xmlns:p14="http://schemas.microsoft.com/office/powerpoint/2010/main" val="204909509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1D245A-5E89-FC37-4159-6DCEA7712BB1}"/>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690323B9-A01F-DE77-CA9D-37D49DDB8B21}"/>
              </a:ext>
            </a:extLst>
          </p:cNvPr>
          <p:cNvSpPr txBox="1"/>
          <p:nvPr/>
        </p:nvSpPr>
        <p:spPr>
          <a:xfrm>
            <a:off x="4781462" y="7662886"/>
            <a:ext cx="4571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p:txBody>
      </p:sp>
      <p:sp>
        <p:nvSpPr>
          <p:cNvPr id="14" name="Text Placeholder 4">
            <a:extLst>
              <a:ext uri="{FF2B5EF4-FFF2-40B4-BE49-F238E27FC236}">
                <a16:creationId xmlns:a16="http://schemas.microsoft.com/office/drawing/2014/main" id="{D03C014D-7AEC-C39A-93FE-B61B1502BC66}"/>
              </a:ext>
            </a:extLst>
          </p:cNvPr>
          <p:cNvSpPr txBox="1">
            <a:spLocks/>
          </p:cNvSpPr>
          <p:nvPr/>
        </p:nvSpPr>
        <p:spPr>
          <a:xfrm>
            <a:off x="889915" y="1706863"/>
            <a:ext cx="5466286" cy="1016267"/>
          </a:xfrm>
          <a:prstGeom prst="rect">
            <a:avLst/>
          </a:prstGeom>
        </p:spPr>
        <p:txBody>
          <a:bodyPr lIns="91440" tIns="45720" rIns="91440" bIns="45720" anchor="t"/>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cs typeface="Calibri" panose="020F0502020204030204" pitchFamily="34" charset="0"/>
              </a:rPr>
              <a:t>Level 1 Assessment basic</a:t>
            </a:r>
          </a:p>
          <a:p>
            <a:pPr marL="0" indent="0">
              <a:buClrTx/>
              <a:buNone/>
            </a:pPr>
            <a:endParaRPr lang="en-GB" sz="2200" b="1" noProof="0" dirty="0">
              <a:solidFill>
                <a:srgbClr val="0E6E61"/>
              </a:solidFill>
              <a:latin typeface="Calibri" panose="020F0502020204030204" pitchFamily="34" charset="0"/>
              <a:cs typeface="Calibri" panose="020F0502020204030204" pitchFamily="34" charset="0"/>
            </a:endParaRPr>
          </a:p>
        </p:txBody>
      </p:sp>
      <p:sp>
        <p:nvSpPr>
          <p:cNvPr id="11" name="Text Placeholder 6">
            <a:extLst>
              <a:ext uri="{FF2B5EF4-FFF2-40B4-BE49-F238E27FC236}">
                <a16:creationId xmlns:a16="http://schemas.microsoft.com/office/drawing/2014/main" id="{85F97F78-9A58-389F-49FE-D9EA6F0DB69A}"/>
              </a:ext>
            </a:extLst>
          </p:cNvPr>
          <p:cNvSpPr txBox="1">
            <a:spLocks/>
          </p:cNvSpPr>
          <p:nvPr/>
        </p:nvSpPr>
        <p:spPr>
          <a:xfrm>
            <a:off x="933112" y="2593134"/>
            <a:ext cx="6122241" cy="403909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150" noProof="0" dirty="0"/>
              <a:t>The assessment proposed for Level 1 – Basic, Level 2 and Integration activity should be based on the outcomes of the groups ‘activities, namely the works presented by the groups. For the C05's activities the tables done will be the key aspect. </a:t>
            </a:r>
          </a:p>
          <a:p>
            <a:pPr>
              <a:lnSpc>
                <a:spcPts val="1280"/>
              </a:lnSpc>
            </a:pPr>
            <a:endParaRPr lang="en-GB" sz="1150" noProof="0" dirty="0"/>
          </a:p>
          <a:p>
            <a:pPr>
              <a:lnSpc>
                <a:spcPts val="1280"/>
              </a:lnSpc>
            </a:pPr>
            <a:endParaRPr lang="en-GB" sz="1150" noProof="0" dirty="0"/>
          </a:p>
          <a:p>
            <a:pPr>
              <a:lnSpc>
                <a:spcPts val="1280"/>
              </a:lnSpc>
            </a:pPr>
            <a:endParaRPr lang="en-GB" sz="1150" noProof="0" dirty="0"/>
          </a:p>
          <a:p>
            <a:pPr>
              <a:lnSpc>
                <a:spcPts val="1280"/>
              </a:lnSpc>
            </a:pPr>
            <a:endParaRPr lang="en-GB" sz="1150" noProof="0" dirty="0"/>
          </a:p>
          <a:p>
            <a:pPr>
              <a:lnSpc>
                <a:spcPts val="1280"/>
              </a:lnSpc>
            </a:pPr>
            <a:endParaRPr lang="en-GB" sz="1150" noProof="0" dirty="0"/>
          </a:p>
          <a:p>
            <a:pPr>
              <a:lnSpc>
                <a:spcPts val="1280"/>
              </a:lnSpc>
            </a:pPr>
            <a:endParaRPr lang="en-GB" sz="1150" kern="100" noProof="0" dirty="0">
              <a:effectLst/>
              <a:latin typeface="Calibri" panose="020F0502020204030204" pitchFamily="34" charset="0"/>
              <a:ea typeface="Calibri" panose="020F0502020204030204" pitchFamily="34" charset="0"/>
              <a:cs typeface="Calibri" panose="020F0502020204030204" pitchFamily="34" charset="0"/>
            </a:endParaRPr>
          </a:p>
        </p:txBody>
      </p:sp>
      <p:grpSp>
        <p:nvGrpSpPr>
          <p:cNvPr id="3" name="Group 2">
            <a:extLst>
              <a:ext uri="{FF2B5EF4-FFF2-40B4-BE49-F238E27FC236}">
                <a16:creationId xmlns:a16="http://schemas.microsoft.com/office/drawing/2014/main" id="{ADD64981-CAAB-6A9E-ABFF-D2A00FE6628B}"/>
              </a:ext>
            </a:extLst>
          </p:cNvPr>
          <p:cNvGrpSpPr/>
          <p:nvPr/>
        </p:nvGrpSpPr>
        <p:grpSpPr>
          <a:xfrm>
            <a:off x="632678" y="4589"/>
            <a:ext cx="7206112" cy="1687885"/>
            <a:chOff x="632678" y="4589"/>
            <a:chExt cx="7206112" cy="1687885"/>
          </a:xfrm>
        </p:grpSpPr>
        <p:grpSp>
          <p:nvGrpSpPr>
            <p:cNvPr id="12" name="Group 11">
              <a:extLst>
                <a:ext uri="{FF2B5EF4-FFF2-40B4-BE49-F238E27FC236}">
                  <a16:creationId xmlns:a16="http://schemas.microsoft.com/office/drawing/2014/main" id="{310C4126-6D5A-82BC-B20A-743D8245DFEC}"/>
                </a:ext>
              </a:extLst>
            </p:cNvPr>
            <p:cNvGrpSpPr/>
            <p:nvPr/>
          </p:nvGrpSpPr>
          <p:grpSpPr>
            <a:xfrm>
              <a:off x="632678" y="4589"/>
              <a:ext cx="7206112" cy="1687885"/>
              <a:chOff x="632678" y="4589"/>
              <a:chExt cx="7206112" cy="1687885"/>
            </a:xfrm>
          </p:grpSpPr>
          <p:sp>
            <p:nvSpPr>
              <p:cNvPr id="15" name="Rectangle 107">
                <a:extLst>
                  <a:ext uri="{FF2B5EF4-FFF2-40B4-BE49-F238E27FC236}">
                    <a16:creationId xmlns:a16="http://schemas.microsoft.com/office/drawing/2014/main" id="{584B70A4-33FF-CF7D-E03C-38E002D2AA50}"/>
                  </a:ext>
                </a:extLst>
              </p:cNvPr>
              <p:cNvSpPr/>
              <p:nvPr/>
            </p:nvSpPr>
            <p:spPr>
              <a:xfrm flipH="1">
                <a:off x="6238469"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6" name="Text Placeholder 32">
                <a:extLst>
                  <a:ext uri="{FF2B5EF4-FFF2-40B4-BE49-F238E27FC236}">
                    <a16:creationId xmlns:a16="http://schemas.microsoft.com/office/drawing/2014/main" id="{8C4A8BDF-B157-A292-B5FC-6237AEFF02BE}"/>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7" name="Straight Connector 16">
                <a:extLst>
                  <a:ext uri="{FF2B5EF4-FFF2-40B4-BE49-F238E27FC236}">
                    <a16:creationId xmlns:a16="http://schemas.microsoft.com/office/drawing/2014/main" id="{C376D13A-C151-11A1-7BB6-2710611668B7}"/>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18" name="Text Placeholder 32">
                <a:extLst>
                  <a:ext uri="{FF2B5EF4-FFF2-40B4-BE49-F238E27FC236}">
                    <a16:creationId xmlns:a16="http://schemas.microsoft.com/office/drawing/2014/main" id="{8E8DA143-85AC-7B59-FA83-6726C10F6DB8}"/>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13" name="Text Placeholder 1">
              <a:extLst>
                <a:ext uri="{FF2B5EF4-FFF2-40B4-BE49-F238E27FC236}">
                  <a16:creationId xmlns:a16="http://schemas.microsoft.com/office/drawing/2014/main" id="{45620E36-FBA0-0185-92FF-5E9D4BCC6222}"/>
                </a:ext>
              </a:extLst>
            </p:cNvPr>
            <p:cNvSpPr txBox="1">
              <a:spLocks/>
            </p:cNvSpPr>
            <p:nvPr/>
          </p:nvSpPr>
          <p:spPr>
            <a:xfrm>
              <a:off x="877284" y="351213"/>
              <a:ext cx="4905109" cy="960496"/>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Open Sans"/>
                </a:rPr>
                <a:t>C05  LCA Methodology</a:t>
              </a:r>
              <a:endParaRPr lang="en-GB" sz="2700" noProof="0" dirty="0">
                <a:solidFill>
                  <a:srgbClr val="F9AA73"/>
                </a:solidFill>
              </a:endParaRPr>
            </a:p>
          </p:txBody>
        </p:sp>
      </p:grpSp>
    </p:spTree>
    <p:extLst>
      <p:ext uri="{BB962C8B-B14F-4D97-AF65-F5344CB8AC3E}">
        <p14:creationId xmlns:p14="http://schemas.microsoft.com/office/powerpoint/2010/main" val="199671497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E9F26E-988C-F523-5A61-EE6EB94BEA8D}"/>
            </a:ext>
          </a:extLst>
        </p:cNvPr>
        <p:cNvGrpSpPr/>
        <p:nvPr/>
      </p:nvGrpSpPr>
      <p:grpSpPr>
        <a:xfrm>
          <a:off x="0" y="0"/>
          <a:ext cx="0" cy="0"/>
          <a:chOff x="0" y="0"/>
          <a:chExt cx="0" cy="0"/>
        </a:xfrm>
      </p:grpSpPr>
      <p:grpSp>
        <p:nvGrpSpPr>
          <p:cNvPr id="284" name="Grupo 283"/>
          <p:cNvGrpSpPr/>
          <p:nvPr/>
        </p:nvGrpSpPr>
        <p:grpSpPr>
          <a:xfrm>
            <a:off x="2414912" y="15528689"/>
            <a:ext cx="1786200" cy="1248902"/>
            <a:chOff x="1725075" y="8639535"/>
            <a:chExt cx="1786200" cy="1248902"/>
          </a:xfrm>
        </p:grpSpPr>
        <p:sp>
          <p:nvSpPr>
            <p:cNvPr id="285" name="Google Shape;790;p19"/>
            <p:cNvSpPr/>
            <p:nvPr/>
          </p:nvSpPr>
          <p:spPr>
            <a:xfrm>
              <a:off x="2150812" y="8639535"/>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286" name="Google Shape;1334;p20"/>
            <p:cNvSpPr txBox="1"/>
            <p:nvPr/>
          </p:nvSpPr>
          <p:spPr>
            <a:xfrm>
              <a:off x="1725075" y="9580637"/>
              <a:ext cx="1786200" cy="307800"/>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1A3966"/>
                  </a:solidFill>
                  <a:effectLst/>
                  <a:uLnTx/>
                  <a:uFillTx/>
                  <a:latin typeface="Calibri" panose="020F0502020204030204" pitchFamily="34" charset="0"/>
                  <a:ea typeface="Calibri"/>
                  <a:cs typeface="Calibri" panose="020F0502020204030204" pitchFamily="34" charset="0"/>
                  <a:sym typeface="Calibri"/>
                </a:rPr>
                <a:t>CIRCULARITY</a:t>
              </a:r>
              <a:endParaRPr kumimoji="0" lang="en-GB" sz="1400" b="0" i="0" u="none" strike="noStrike" kern="0" cap="none" spc="0" normalizeH="0" baseline="0" noProof="0" dirty="0">
                <a:ln>
                  <a:noFill/>
                </a:ln>
                <a:solidFill>
                  <a:srgbClr val="1A3966"/>
                </a:solidFill>
                <a:effectLst/>
                <a:uLnTx/>
                <a:uFillTx/>
                <a:latin typeface="Calibri" panose="020F0502020204030204" pitchFamily="34" charset="0"/>
                <a:ea typeface="Calibri"/>
                <a:cs typeface="Calibri" panose="020F0502020204030204" pitchFamily="34" charset="0"/>
                <a:sym typeface="Arial"/>
              </a:endParaRPr>
            </a:p>
          </p:txBody>
        </p:sp>
        <p:grpSp>
          <p:nvGrpSpPr>
            <p:cNvPr id="287" name="Google Shape;1335;p20"/>
            <p:cNvGrpSpPr/>
            <p:nvPr/>
          </p:nvGrpSpPr>
          <p:grpSpPr>
            <a:xfrm>
              <a:off x="2281778" y="8763227"/>
              <a:ext cx="671901" cy="671008"/>
              <a:chOff x="2058987" y="3629917"/>
              <a:chExt cx="3657599" cy="3652738"/>
            </a:xfrm>
          </p:grpSpPr>
          <p:sp>
            <p:nvSpPr>
              <p:cNvPr id="288" name="Google Shape;1336;p20"/>
              <p:cNvSpPr/>
              <p:nvPr/>
            </p:nvSpPr>
            <p:spPr>
              <a:xfrm>
                <a:off x="3337550" y="5933751"/>
                <a:ext cx="2021055" cy="1348904"/>
              </a:xfrm>
              <a:custGeom>
                <a:avLst/>
                <a:gdLst/>
                <a:ahLst/>
                <a:cxnLst/>
                <a:rect l="l" t="t" r="r" b="b"/>
                <a:pathLst>
                  <a:path w="2021055" h="1348904" extrusionOk="0">
                    <a:moveTo>
                      <a:pt x="443556" y="1348905"/>
                    </a:moveTo>
                    <a:cubicBezTo>
                      <a:pt x="426411" y="1337474"/>
                      <a:pt x="408314" y="1332712"/>
                      <a:pt x="390216" y="1320330"/>
                    </a:cubicBezTo>
                    <a:cubicBezTo>
                      <a:pt x="304491" y="1261274"/>
                      <a:pt x="156854" y="1127924"/>
                      <a:pt x="79701" y="1052677"/>
                    </a:cubicBezTo>
                    <a:cubicBezTo>
                      <a:pt x="2549" y="977430"/>
                      <a:pt x="-33646" y="919327"/>
                      <a:pt x="40649" y="827887"/>
                    </a:cubicBezTo>
                    <a:cubicBezTo>
                      <a:pt x="153044" y="741210"/>
                      <a:pt x="257819" y="626910"/>
                      <a:pt x="369261" y="543089"/>
                    </a:cubicBezTo>
                    <a:cubicBezTo>
                      <a:pt x="480704" y="459270"/>
                      <a:pt x="414981" y="505942"/>
                      <a:pt x="434984" y="502132"/>
                    </a:cubicBezTo>
                    <a:cubicBezTo>
                      <a:pt x="556904" y="477367"/>
                      <a:pt x="621674" y="565949"/>
                      <a:pt x="615959" y="678345"/>
                    </a:cubicBezTo>
                    <a:cubicBezTo>
                      <a:pt x="1017914" y="653580"/>
                      <a:pt x="1339859" y="445935"/>
                      <a:pt x="1550361" y="109702"/>
                    </a:cubicBezTo>
                    <a:cubicBezTo>
                      <a:pt x="1578936" y="63982"/>
                      <a:pt x="1610369" y="-43650"/>
                      <a:pt x="1687521" y="19214"/>
                    </a:cubicBezTo>
                    <a:cubicBezTo>
                      <a:pt x="1764674" y="82080"/>
                      <a:pt x="1761816" y="149707"/>
                      <a:pt x="1887546" y="183045"/>
                    </a:cubicBezTo>
                    <a:cubicBezTo>
                      <a:pt x="2013276" y="216382"/>
                      <a:pt x="2037089" y="184949"/>
                      <a:pt x="2012324" y="279247"/>
                    </a:cubicBezTo>
                    <a:cubicBezTo>
                      <a:pt x="2000894" y="323062"/>
                      <a:pt x="1909454" y="452602"/>
                      <a:pt x="1878974" y="495464"/>
                    </a:cubicBezTo>
                    <a:cubicBezTo>
                      <a:pt x="1588461" y="892657"/>
                      <a:pt x="1112211" y="1150785"/>
                      <a:pt x="615959" y="1163167"/>
                    </a:cubicBezTo>
                    <a:cubicBezTo>
                      <a:pt x="618816" y="1248892"/>
                      <a:pt x="594051" y="1317472"/>
                      <a:pt x="509279" y="1348905"/>
                    </a:cubicBezTo>
                    <a:lnTo>
                      <a:pt x="444509" y="1348905"/>
                    </a:lnTo>
                    <a:close/>
                    <a:moveTo>
                      <a:pt x="485466" y="739305"/>
                    </a:moveTo>
                    <a:cubicBezTo>
                      <a:pt x="480704" y="704062"/>
                      <a:pt x="489276" y="658342"/>
                      <a:pt x="485466" y="621195"/>
                    </a:cubicBezTo>
                    <a:lnTo>
                      <a:pt x="459749" y="627862"/>
                    </a:lnTo>
                    <a:lnTo>
                      <a:pt x="121611" y="917422"/>
                    </a:lnTo>
                    <a:cubicBezTo>
                      <a:pt x="116849" y="939330"/>
                      <a:pt x="425459" y="1178407"/>
                      <a:pt x="460701" y="1220317"/>
                    </a:cubicBezTo>
                    <a:lnTo>
                      <a:pt x="486419" y="1226985"/>
                    </a:lnTo>
                    <a:lnTo>
                      <a:pt x="486419" y="1102207"/>
                    </a:lnTo>
                    <a:cubicBezTo>
                      <a:pt x="486419" y="1078395"/>
                      <a:pt x="516899" y="1047914"/>
                      <a:pt x="541664" y="1043152"/>
                    </a:cubicBezTo>
                    <a:cubicBezTo>
                      <a:pt x="593099" y="1032674"/>
                      <a:pt x="678824" y="1040295"/>
                      <a:pt x="738831" y="1033627"/>
                    </a:cubicBezTo>
                    <a:cubicBezTo>
                      <a:pt x="1196031" y="980287"/>
                      <a:pt x="1628466" y="697395"/>
                      <a:pt x="1858019" y="300202"/>
                    </a:cubicBezTo>
                    <a:cubicBezTo>
                      <a:pt x="1776104" y="282105"/>
                      <a:pt x="1708476" y="232574"/>
                      <a:pt x="1654184" y="171614"/>
                    </a:cubicBezTo>
                    <a:cubicBezTo>
                      <a:pt x="1450349" y="521182"/>
                      <a:pt x="1056014" y="775499"/>
                      <a:pt x="646439" y="798360"/>
                    </a:cubicBezTo>
                    <a:cubicBezTo>
                      <a:pt x="586431" y="802170"/>
                      <a:pt x="496896" y="815505"/>
                      <a:pt x="485466" y="73739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289" name="Google Shape;1337;p20"/>
              <p:cNvSpPr/>
              <p:nvPr/>
            </p:nvSpPr>
            <p:spPr>
              <a:xfrm>
                <a:off x="2058987" y="4911206"/>
                <a:ext cx="1350371" cy="2000560"/>
              </a:xfrm>
              <a:custGeom>
                <a:avLst/>
                <a:gdLst/>
                <a:ahLst/>
                <a:cxnLst/>
                <a:rect l="l" t="t" r="r" b="b"/>
                <a:pathLst>
                  <a:path w="1350371" h="2000560" extrusionOk="0">
                    <a:moveTo>
                      <a:pt x="0" y="438827"/>
                    </a:moveTo>
                    <a:cubicBezTo>
                      <a:pt x="11430" y="421682"/>
                      <a:pt x="16193" y="403584"/>
                      <a:pt x="28575" y="385487"/>
                    </a:cubicBezTo>
                    <a:cubicBezTo>
                      <a:pt x="69533" y="327384"/>
                      <a:pt x="300990" y="55921"/>
                      <a:pt x="350520" y="22584"/>
                    </a:cubicBezTo>
                    <a:cubicBezTo>
                      <a:pt x="400050" y="-10754"/>
                      <a:pt x="470535" y="-7896"/>
                      <a:pt x="521970" y="35919"/>
                    </a:cubicBezTo>
                    <a:cubicBezTo>
                      <a:pt x="608648" y="148314"/>
                      <a:pt x="722948" y="252137"/>
                      <a:pt x="807720" y="364532"/>
                    </a:cubicBezTo>
                    <a:cubicBezTo>
                      <a:pt x="907733" y="495977"/>
                      <a:pt x="829628" y="616944"/>
                      <a:pt x="672465" y="610277"/>
                    </a:cubicBezTo>
                    <a:cubicBezTo>
                      <a:pt x="695325" y="986514"/>
                      <a:pt x="888683" y="1312269"/>
                      <a:pt x="1202055" y="1518962"/>
                    </a:cubicBezTo>
                    <a:cubicBezTo>
                      <a:pt x="1255395" y="1554204"/>
                      <a:pt x="1399223" y="1598019"/>
                      <a:pt x="1333500" y="1679934"/>
                    </a:cubicBezTo>
                    <a:cubicBezTo>
                      <a:pt x="1296353" y="1725654"/>
                      <a:pt x="1236345" y="1749467"/>
                      <a:pt x="1199198" y="1809474"/>
                    </a:cubicBezTo>
                    <a:cubicBezTo>
                      <a:pt x="1162050" y="1869481"/>
                      <a:pt x="1172528" y="1910439"/>
                      <a:pt x="1153478" y="1971399"/>
                    </a:cubicBezTo>
                    <a:cubicBezTo>
                      <a:pt x="1134428" y="2032359"/>
                      <a:pt x="1027748" y="1982829"/>
                      <a:pt x="985838" y="1957112"/>
                    </a:cubicBezTo>
                    <a:cubicBezTo>
                      <a:pt x="517208" y="1682792"/>
                      <a:pt x="200978" y="1156059"/>
                      <a:pt x="187643" y="611229"/>
                    </a:cubicBezTo>
                    <a:cubicBezTo>
                      <a:pt x="101918" y="614087"/>
                      <a:pt x="32385" y="589321"/>
                      <a:pt x="1905" y="504549"/>
                    </a:cubicBezTo>
                    <a:lnTo>
                      <a:pt x="1905" y="440732"/>
                    </a:lnTo>
                    <a:close/>
                    <a:moveTo>
                      <a:pt x="728663" y="481689"/>
                    </a:moveTo>
                    <a:lnTo>
                      <a:pt x="721995" y="455971"/>
                    </a:lnTo>
                    <a:lnTo>
                      <a:pt x="431483" y="117834"/>
                    </a:lnTo>
                    <a:cubicBezTo>
                      <a:pt x="409575" y="113071"/>
                      <a:pt x="170498" y="421682"/>
                      <a:pt x="128588" y="455971"/>
                    </a:cubicBezTo>
                    <a:lnTo>
                      <a:pt x="121920" y="481689"/>
                    </a:lnTo>
                    <a:lnTo>
                      <a:pt x="246698" y="481689"/>
                    </a:lnTo>
                    <a:cubicBezTo>
                      <a:pt x="265748" y="481689"/>
                      <a:pt x="300990" y="509312"/>
                      <a:pt x="303848" y="531219"/>
                    </a:cubicBezTo>
                    <a:cubicBezTo>
                      <a:pt x="299085" y="1066524"/>
                      <a:pt x="585788" y="1584684"/>
                      <a:pt x="1049655" y="1850431"/>
                    </a:cubicBezTo>
                    <a:cubicBezTo>
                      <a:pt x="1067753" y="1768517"/>
                      <a:pt x="1117283" y="1701842"/>
                      <a:pt x="1178243" y="1647549"/>
                    </a:cubicBezTo>
                    <a:cubicBezTo>
                      <a:pt x="826770" y="1442762"/>
                      <a:pt x="573405" y="1052237"/>
                      <a:pt x="549593" y="641709"/>
                    </a:cubicBezTo>
                    <a:cubicBezTo>
                      <a:pt x="546735" y="592179"/>
                      <a:pt x="535305" y="481689"/>
                      <a:pt x="610553" y="481689"/>
                    </a:cubicBezTo>
                    <a:lnTo>
                      <a:pt x="728663" y="481689"/>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290" name="Google Shape;1338;p20"/>
              <p:cNvSpPr/>
              <p:nvPr/>
            </p:nvSpPr>
            <p:spPr>
              <a:xfrm>
                <a:off x="4368988" y="3996309"/>
                <a:ext cx="1347598" cy="2010324"/>
              </a:xfrm>
              <a:custGeom>
                <a:avLst/>
                <a:gdLst/>
                <a:ahLst/>
                <a:cxnLst/>
                <a:rect l="l" t="t" r="r" b="b"/>
                <a:pathLst>
                  <a:path w="1347598" h="2010324" extrusionOk="0">
                    <a:moveTo>
                      <a:pt x="1347598" y="1568036"/>
                    </a:moveTo>
                    <a:cubicBezTo>
                      <a:pt x="1336168" y="1585181"/>
                      <a:pt x="1331406" y="1603279"/>
                      <a:pt x="1319023" y="1621376"/>
                    </a:cubicBezTo>
                    <a:cubicBezTo>
                      <a:pt x="1259968" y="1707101"/>
                      <a:pt x="1125666" y="1853786"/>
                      <a:pt x="1051371" y="1931891"/>
                    </a:cubicBezTo>
                    <a:cubicBezTo>
                      <a:pt x="981838" y="2004281"/>
                      <a:pt x="918021" y="2045239"/>
                      <a:pt x="826581" y="1970944"/>
                    </a:cubicBezTo>
                    <a:cubicBezTo>
                      <a:pt x="739903" y="1858549"/>
                      <a:pt x="625603" y="1754726"/>
                      <a:pt x="540831" y="1642331"/>
                    </a:cubicBezTo>
                    <a:cubicBezTo>
                      <a:pt x="440818" y="1510886"/>
                      <a:pt x="518923" y="1389919"/>
                      <a:pt x="676086" y="1396586"/>
                    </a:cubicBezTo>
                    <a:cubicBezTo>
                      <a:pt x="653226" y="975581"/>
                      <a:pt x="397956" y="597439"/>
                      <a:pt x="18861" y="415511"/>
                    </a:cubicBezTo>
                    <a:cubicBezTo>
                      <a:pt x="-38289" y="341216"/>
                      <a:pt x="48388" y="305974"/>
                      <a:pt x="94108" y="263111"/>
                    </a:cubicBezTo>
                    <a:cubicBezTo>
                      <a:pt x="189358" y="170719"/>
                      <a:pt x="161736" y="145001"/>
                      <a:pt x="196026" y="36416"/>
                    </a:cubicBezTo>
                    <a:cubicBezTo>
                      <a:pt x="223648" y="-52166"/>
                      <a:pt x="356998" y="44989"/>
                      <a:pt x="403671" y="74516"/>
                    </a:cubicBezTo>
                    <a:cubicBezTo>
                      <a:pt x="850393" y="355504"/>
                      <a:pt x="1147573" y="866996"/>
                      <a:pt x="1161861" y="1396586"/>
                    </a:cubicBezTo>
                    <a:cubicBezTo>
                      <a:pt x="1247586" y="1393729"/>
                      <a:pt x="1317118" y="1418494"/>
                      <a:pt x="1347598" y="1503266"/>
                    </a:cubicBezTo>
                    <a:lnTo>
                      <a:pt x="1347598" y="1567084"/>
                    </a:lnTo>
                    <a:close/>
                    <a:moveTo>
                      <a:pt x="1225678" y="1525174"/>
                    </a:moveTo>
                    <a:lnTo>
                      <a:pt x="1100901" y="1525174"/>
                    </a:lnTo>
                    <a:cubicBezTo>
                      <a:pt x="1081851" y="1525174"/>
                      <a:pt x="1046608" y="1497551"/>
                      <a:pt x="1043751" y="1475644"/>
                    </a:cubicBezTo>
                    <a:cubicBezTo>
                      <a:pt x="1048513" y="940339"/>
                      <a:pt x="761811" y="422179"/>
                      <a:pt x="297943" y="156431"/>
                    </a:cubicBezTo>
                    <a:cubicBezTo>
                      <a:pt x="279846" y="238346"/>
                      <a:pt x="230316" y="305021"/>
                      <a:pt x="169356" y="359313"/>
                    </a:cubicBezTo>
                    <a:cubicBezTo>
                      <a:pt x="519876" y="563149"/>
                      <a:pt x="774193" y="956531"/>
                      <a:pt x="798006" y="1365154"/>
                    </a:cubicBezTo>
                    <a:cubicBezTo>
                      <a:pt x="800863" y="1414684"/>
                      <a:pt x="812293" y="1525174"/>
                      <a:pt x="737046" y="1525174"/>
                    </a:cubicBezTo>
                    <a:lnTo>
                      <a:pt x="618936" y="1525174"/>
                    </a:lnTo>
                    <a:lnTo>
                      <a:pt x="625603" y="1550891"/>
                    </a:lnTo>
                    <a:lnTo>
                      <a:pt x="916116" y="1889029"/>
                    </a:lnTo>
                    <a:cubicBezTo>
                      <a:pt x="938023" y="1893791"/>
                      <a:pt x="1177101" y="1585181"/>
                      <a:pt x="1219011" y="1550891"/>
                    </a:cubicBezTo>
                    <a:lnTo>
                      <a:pt x="1225678" y="1525174"/>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291" name="Google Shape;1339;p20"/>
              <p:cNvSpPr/>
              <p:nvPr/>
            </p:nvSpPr>
            <p:spPr>
              <a:xfrm>
                <a:off x="2425471" y="3629917"/>
                <a:ext cx="2007673" cy="1347481"/>
              </a:xfrm>
              <a:custGeom>
                <a:avLst/>
                <a:gdLst/>
                <a:ahLst/>
                <a:cxnLst/>
                <a:rect l="l" t="t" r="r" b="b"/>
                <a:pathLst>
                  <a:path w="2007673" h="1347481" extrusionOk="0">
                    <a:moveTo>
                      <a:pt x="1397546" y="672366"/>
                    </a:moveTo>
                    <a:cubicBezTo>
                      <a:pt x="1035596" y="692368"/>
                      <a:pt x="693648" y="884773"/>
                      <a:pt x="495528" y="1187668"/>
                    </a:cubicBezTo>
                    <a:cubicBezTo>
                      <a:pt x="468858" y="1227673"/>
                      <a:pt x="425043" y="1336258"/>
                      <a:pt x="383133" y="1346736"/>
                    </a:cubicBezTo>
                    <a:cubicBezTo>
                      <a:pt x="341223" y="1357213"/>
                      <a:pt x="268833" y="1254343"/>
                      <a:pt x="229781" y="1221006"/>
                    </a:cubicBezTo>
                    <a:cubicBezTo>
                      <a:pt x="158343" y="1160998"/>
                      <a:pt x="120243" y="1173381"/>
                      <a:pt x="40233" y="1153378"/>
                    </a:cubicBezTo>
                    <a:cubicBezTo>
                      <a:pt x="-65494" y="1127661"/>
                      <a:pt x="66903" y="953353"/>
                      <a:pt x="99288" y="904776"/>
                    </a:cubicBezTo>
                    <a:cubicBezTo>
                      <a:pt x="386943" y="480913"/>
                      <a:pt x="880338" y="199926"/>
                      <a:pt x="1398498" y="187543"/>
                    </a:cubicBezTo>
                    <a:cubicBezTo>
                      <a:pt x="1382306" y="61813"/>
                      <a:pt x="1494701" y="-51534"/>
                      <a:pt x="1615668" y="24666"/>
                    </a:cubicBezTo>
                    <a:cubicBezTo>
                      <a:pt x="1673771" y="60861"/>
                      <a:pt x="1941423" y="292318"/>
                      <a:pt x="1981428" y="343753"/>
                    </a:cubicBezTo>
                    <a:cubicBezTo>
                      <a:pt x="2021433" y="395188"/>
                      <a:pt x="2016671" y="478056"/>
                      <a:pt x="1960473" y="536158"/>
                    </a:cubicBezTo>
                    <a:cubicBezTo>
                      <a:pt x="1886178" y="612358"/>
                      <a:pt x="1731873" y="741898"/>
                      <a:pt x="1646148" y="806668"/>
                    </a:cubicBezTo>
                    <a:cubicBezTo>
                      <a:pt x="1513751" y="905728"/>
                      <a:pt x="1393736" y="828576"/>
                      <a:pt x="1399451" y="671413"/>
                    </a:cubicBezTo>
                    <a:close/>
                    <a:moveTo>
                      <a:pt x="1527086" y="729516"/>
                    </a:moveTo>
                    <a:lnTo>
                      <a:pt x="1552803" y="722848"/>
                    </a:lnTo>
                    <a:lnTo>
                      <a:pt x="1890941" y="433288"/>
                    </a:lnTo>
                    <a:cubicBezTo>
                      <a:pt x="1895703" y="411381"/>
                      <a:pt x="1587093" y="172303"/>
                      <a:pt x="1551851" y="130393"/>
                    </a:cubicBezTo>
                    <a:lnTo>
                      <a:pt x="1526133" y="123726"/>
                    </a:lnTo>
                    <a:lnTo>
                      <a:pt x="1526133" y="241836"/>
                    </a:lnTo>
                    <a:cubicBezTo>
                      <a:pt x="1526133" y="267553"/>
                      <a:pt x="1502321" y="298986"/>
                      <a:pt x="1476603" y="306606"/>
                    </a:cubicBezTo>
                    <a:cubicBezTo>
                      <a:pt x="1428978" y="318988"/>
                      <a:pt x="1332776" y="311368"/>
                      <a:pt x="1273721" y="318036"/>
                    </a:cubicBezTo>
                    <a:cubicBezTo>
                      <a:pt x="816521" y="371376"/>
                      <a:pt x="383133" y="654268"/>
                      <a:pt x="154533" y="1051461"/>
                    </a:cubicBezTo>
                    <a:cubicBezTo>
                      <a:pt x="237401" y="1069558"/>
                      <a:pt x="303123" y="1117183"/>
                      <a:pt x="358368" y="1180048"/>
                    </a:cubicBezTo>
                    <a:cubicBezTo>
                      <a:pt x="564108" y="829528"/>
                      <a:pt x="954633" y="576163"/>
                      <a:pt x="1366113" y="553303"/>
                    </a:cubicBezTo>
                    <a:cubicBezTo>
                      <a:pt x="1415643" y="550446"/>
                      <a:pt x="1527086" y="539016"/>
                      <a:pt x="1527086" y="614263"/>
                    </a:cubicBezTo>
                    <a:lnTo>
                      <a:pt x="1527086" y="732373"/>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292" name="Google Shape;1340;p20"/>
              <p:cNvSpPr/>
              <p:nvPr/>
            </p:nvSpPr>
            <p:spPr>
              <a:xfrm>
                <a:off x="2580004" y="3750785"/>
                <a:ext cx="1736462" cy="1056322"/>
              </a:xfrm>
              <a:custGeom>
                <a:avLst/>
                <a:gdLst/>
                <a:ahLst/>
                <a:cxnLst/>
                <a:rect l="l" t="t" r="r" b="b"/>
                <a:pathLst>
                  <a:path w="1736462" h="1056322" extrusionOk="0">
                    <a:moveTo>
                      <a:pt x="1372553" y="608648"/>
                    </a:moveTo>
                    <a:lnTo>
                      <a:pt x="1372553" y="490537"/>
                    </a:lnTo>
                    <a:cubicBezTo>
                      <a:pt x="1372553" y="415290"/>
                      <a:pt x="1262063" y="426720"/>
                      <a:pt x="1211580" y="429578"/>
                    </a:cubicBezTo>
                    <a:cubicBezTo>
                      <a:pt x="801053" y="452438"/>
                      <a:pt x="409575" y="705803"/>
                      <a:pt x="203835" y="1056323"/>
                    </a:cubicBezTo>
                    <a:cubicBezTo>
                      <a:pt x="148590" y="994410"/>
                      <a:pt x="83820" y="945833"/>
                      <a:pt x="0" y="927735"/>
                    </a:cubicBezTo>
                    <a:cubicBezTo>
                      <a:pt x="228600" y="530543"/>
                      <a:pt x="661035" y="247650"/>
                      <a:pt x="1119188" y="194310"/>
                    </a:cubicBezTo>
                    <a:cubicBezTo>
                      <a:pt x="1178242" y="187643"/>
                      <a:pt x="1274445" y="194310"/>
                      <a:pt x="1322070" y="182880"/>
                    </a:cubicBezTo>
                    <a:cubicBezTo>
                      <a:pt x="1369695" y="171450"/>
                      <a:pt x="1371600" y="144780"/>
                      <a:pt x="1371600" y="118110"/>
                    </a:cubicBezTo>
                    <a:lnTo>
                      <a:pt x="1371600" y="0"/>
                    </a:lnTo>
                    <a:lnTo>
                      <a:pt x="1397317" y="6667"/>
                    </a:lnTo>
                    <a:cubicBezTo>
                      <a:pt x="1432560" y="47625"/>
                      <a:pt x="1741170" y="286703"/>
                      <a:pt x="1736408" y="309563"/>
                    </a:cubicBezTo>
                    <a:lnTo>
                      <a:pt x="1398270" y="599123"/>
                    </a:lnTo>
                    <a:lnTo>
                      <a:pt x="1372553" y="605790"/>
                    </a:lnTo>
                    <a:close/>
                  </a:path>
                </a:pathLst>
              </a:custGeom>
              <a:solidFill>
                <a:srgbClr val="00B0F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grpSp>
      <p:grpSp>
        <p:nvGrpSpPr>
          <p:cNvPr id="2" name="Group 1">
            <a:extLst>
              <a:ext uri="{FF2B5EF4-FFF2-40B4-BE49-F238E27FC236}">
                <a16:creationId xmlns:a16="http://schemas.microsoft.com/office/drawing/2014/main" id="{79121B33-3CDD-366C-828D-35159A3B3B25}"/>
              </a:ext>
            </a:extLst>
          </p:cNvPr>
          <p:cNvGrpSpPr/>
          <p:nvPr/>
        </p:nvGrpSpPr>
        <p:grpSpPr>
          <a:xfrm>
            <a:off x="569463" y="0"/>
            <a:ext cx="7206112" cy="1687885"/>
            <a:chOff x="632678" y="4589"/>
            <a:chExt cx="7206112" cy="1687885"/>
          </a:xfrm>
        </p:grpSpPr>
        <p:grpSp>
          <p:nvGrpSpPr>
            <p:cNvPr id="4" name="Group 3">
              <a:extLst>
                <a:ext uri="{FF2B5EF4-FFF2-40B4-BE49-F238E27FC236}">
                  <a16:creationId xmlns:a16="http://schemas.microsoft.com/office/drawing/2014/main" id="{0F9F9A9B-D54D-E01F-975F-0B7522B02249}"/>
                </a:ext>
              </a:extLst>
            </p:cNvPr>
            <p:cNvGrpSpPr/>
            <p:nvPr/>
          </p:nvGrpSpPr>
          <p:grpSpPr>
            <a:xfrm>
              <a:off x="632678" y="4589"/>
              <a:ext cx="7206112" cy="1687885"/>
              <a:chOff x="632678" y="4589"/>
              <a:chExt cx="7206112" cy="1687885"/>
            </a:xfrm>
          </p:grpSpPr>
          <p:sp>
            <p:nvSpPr>
              <p:cNvPr id="12" name="Rectangle 107">
                <a:extLst>
                  <a:ext uri="{FF2B5EF4-FFF2-40B4-BE49-F238E27FC236}">
                    <a16:creationId xmlns:a16="http://schemas.microsoft.com/office/drawing/2014/main" id="{23553362-DC67-665E-D86F-B3F1F4705FD9}"/>
                  </a:ext>
                </a:extLst>
              </p:cNvPr>
              <p:cNvSpPr/>
              <p:nvPr/>
            </p:nvSpPr>
            <p:spPr>
              <a:xfrm flipH="1">
                <a:off x="6238469"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8" name="Text Placeholder 32">
                <a:extLst>
                  <a:ext uri="{FF2B5EF4-FFF2-40B4-BE49-F238E27FC236}">
                    <a16:creationId xmlns:a16="http://schemas.microsoft.com/office/drawing/2014/main" id="{9D5E21DA-585A-83A4-9F93-82C7136F5C63}"/>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0" name="Straight Connector 9">
                <a:extLst>
                  <a:ext uri="{FF2B5EF4-FFF2-40B4-BE49-F238E27FC236}">
                    <a16:creationId xmlns:a16="http://schemas.microsoft.com/office/drawing/2014/main" id="{5A4DAF40-9191-EBF6-83C6-E824B1CD7500}"/>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11" name="Text Placeholder 32">
                <a:extLst>
                  <a:ext uri="{FF2B5EF4-FFF2-40B4-BE49-F238E27FC236}">
                    <a16:creationId xmlns:a16="http://schemas.microsoft.com/office/drawing/2014/main" id="{16439EF7-7FB5-D0B4-73DC-1CC22C518DE7}"/>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304" name="Text Placeholder 1">
              <a:extLst>
                <a:ext uri="{FF2B5EF4-FFF2-40B4-BE49-F238E27FC236}">
                  <a16:creationId xmlns:a16="http://schemas.microsoft.com/office/drawing/2014/main" id="{1134227E-752B-FEDA-DA08-07310F5E750F}"/>
                </a:ext>
              </a:extLst>
            </p:cNvPr>
            <p:cNvSpPr txBox="1">
              <a:spLocks/>
            </p:cNvSpPr>
            <p:nvPr/>
          </p:nvSpPr>
          <p:spPr>
            <a:xfrm>
              <a:off x="879243" y="714192"/>
              <a:ext cx="4925520" cy="960496"/>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Calibri"/>
                </a:rPr>
                <a:t>C06 LCA and environmental impact assessment</a:t>
              </a:r>
            </a:p>
            <a:p>
              <a:pPr algn="r">
                <a:lnSpc>
                  <a:spcPts val="2380"/>
                </a:lnSpc>
                <a:spcBef>
                  <a:spcPts val="0"/>
                </a:spcBef>
              </a:pPr>
              <a:endParaRPr lang="en-GB" sz="2700" noProof="0" dirty="0">
                <a:solidFill>
                  <a:srgbClr val="F9AA73"/>
                </a:solidFill>
              </a:endParaRPr>
            </a:p>
          </p:txBody>
        </p:sp>
      </p:grpSp>
      <p:grpSp>
        <p:nvGrpSpPr>
          <p:cNvPr id="39" name="Google Shape;873;p19">
            <a:extLst>
              <a:ext uri="{FF2B5EF4-FFF2-40B4-BE49-F238E27FC236}">
                <a16:creationId xmlns:a16="http://schemas.microsoft.com/office/drawing/2014/main" id="{FA10FE91-1646-F2DE-CD45-7E59EA8B3C1C}"/>
              </a:ext>
            </a:extLst>
          </p:cNvPr>
          <p:cNvGrpSpPr/>
          <p:nvPr/>
        </p:nvGrpSpPr>
        <p:grpSpPr>
          <a:xfrm>
            <a:off x="3886754" y="9008220"/>
            <a:ext cx="1786282" cy="1256967"/>
            <a:chOff x="2139090" y="5194460"/>
            <a:chExt cx="1786282" cy="1256967"/>
          </a:xfrm>
        </p:grpSpPr>
        <p:sp>
          <p:nvSpPr>
            <p:cNvPr id="40" name="Google Shape;874;p19">
              <a:extLst>
                <a:ext uri="{FF2B5EF4-FFF2-40B4-BE49-F238E27FC236}">
                  <a16:creationId xmlns:a16="http://schemas.microsoft.com/office/drawing/2014/main" id="{6879087E-2FEB-4267-663E-57C9BE8E2909}"/>
                </a:ext>
              </a:extLst>
            </p:cNvPr>
            <p:cNvSpPr/>
            <p:nvPr/>
          </p:nvSpPr>
          <p:spPr>
            <a:xfrm>
              <a:off x="2575031" y="5194460"/>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41" name="Google Shape;875;p19">
              <a:extLst>
                <a:ext uri="{FF2B5EF4-FFF2-40B4-BE49-F238E27FC236}">
                  <a16:creationId xmlns:a16="http://schemas.microsoft.com/office/drawing/2014/main" id="{1F7D4773-C9D6-B0C4-D464-766BB29B43A0}"/>
                </a:ext>
              </a:extLst>
            </p:cNvPr>
            <p:cNvSpPr txBox="1"/>
            <p:nvPr/>
          </p:nvSpPr>
          <p:spPr>
            <a:xfrm>
              <a:off x="2139090" y="6143650"/>
              <a:ext cx="1786282" cy="307777"/>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1A3966"/>
                  </a:solidFill>
                  <a:effectLst/>
                  <a:uLnTx/>
                  <a:uFillTx/>
                  <a:latin typeface="Calibri" panose="020F0502020204030204" pitchFamily="34" charset="0"/>
                  <a:ea typeface="Calibri"/>
                  <a:cs typeface="Calibri" panose="020F0502020204030204" pitchFamily="34" charset="0"/>
                  <a:sym typeface="Calibri"/>
                </a:rPr>
                <a:t>LCA</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42" name="Google Shape;876;p19">
              <a:extLst>
                <a:ext uri="{FF2B5EF4-FFF2-40B4-BE49-F238E27FC236}">
                  <a16:creationId xmlns:a16="http://schemas.microsoft.com/office/drawing/2014/main" id="{18D1228A-B445-2AE3-3A42-33AA74344D58}"/>
                </a:ext>
              </a:extLst>
            </p:cNvPr>
            <p:cNvGrpSpPr/>
            <p:nvPr/>
          </p:nvGrpSpPr>
          <p:grpSpPr>
            <a:xfrm>
              <a:off x="2711840" y="5341372"/>
              <a:ext cx="666139" cy="649019"/>
              <a:chOff x="5614841" y="786428"/>
              <a:chExt cx="901130" cy="901727"/>
            </a:xfrm>
          </p:grpSpPr>
          <p:grpSp>
            <p:nvGrpSpPr>
              <p:cNvPr id="43" name="Google Shape;877;p19">
                <a:extLst>
                  <a:ext uri="{FF2B5EF4-FFF2-40B4-BE49-F238E27FC236}">
                    <a16:creationId xmlns:a16="http://schemas.microsoft.com/office/drawing/2014/main" id="{092B3185-503C-A797-27B3-FD5716DA028B}"/>
                  </a:ext>
                </a:extLst>
              </p:cNvPr>
              <p:cNvGrpSpPr/>
              <p:nvPr/>
            </p:nvGrpSpPr>
            <p:grpSpPr>
              <a:xfrm>
                <a:off x="5715019" y="1058541"/>
                <a:ext cx="543506" cy="445336"/>
                <a:chOff x="5715019" y="1058541"/>
                <a:chExt cx="543506" cy="445336"/>
              </a:xfrm>
            </p:grpSpPr>
            <p:sp>
              <p:nvSpPr>
                <p:cNvPr id="45" name="Google Shape;878;p19">
                  <a:extLst>
                    <a:ext uri="{FF2B5EF4-FFF2-40B4-BE49-F238E27FC236}">
                      <a16:creationId xmlns:a16="http://schemas.microsoft.com/office/drawing/2014/main" id="{1D71B2D4-282D-4EE5-C448-92268F926A8F}"/>
                    </a:ext>
                  </a:extLst>
                </p:cNvPr>
                <p:cNvSpPr/>
                <p:nvPr/>
              </p:nvSpPr>
              <p:spPr>
                <a:xfrm>
                  <a:off x="5715019" y="1219331"/>
                  <a:ext cx="104422" cy="284546"/>
                </a:xfrm>
                <a:custGeom>
                  <a:avLst/>
                  <a:gdLst/>
                  <a:ahLst/>
                  <a:cxnLst/>
                  <a:rect l="l" t="t" r="r" b="b"/>
                  <a:pathLst>
                    <a:path w="104422" h="284546" extrusionOk="0">
                      <a:moveTo>
                        <a:pt x="22290" y="21680"/>
                      </a:moveTo>
                      <a:cubicBezTo>
                        <a:pt x="32227" y="40649"/>
                        <a:pt x="41260" y="57813"/>
                        <a:pt x="51196" y="65942"/>
                      </a:cubicBezTo>
                      <a:cubicBezTo>
                        <a:pt x="58423" y="71363"/>
                        <a:pt x="67456" y="74976"/>
                        <a:pt x="77393" y="77685"/>
                      </a:cubicBezTo>
                      <a:cubicBezTo>
                        <a:pt x="103589" y="85816"/>
                        <a:pt x="106299" y="89429"/>
                        <a:pt x="103589" y="99365"/>
                      </a:cubicBezTo>
                      <a:cubicBezTo>
                        <a:pt x="100879" y="112012"/>
                        <a:pt x="93652" y="126465"/>
                        <a:pt x="86426" y="140918"/>
                      </a:cubicBezTo>
                      <a:cubicBezTo>
                        <a:pt x="72876" y="168921"/>
                        <a:pt x="60229" y="195117"/>
                        <a:pt x="71973" y="214087"/>
                      </a:cubicBezTo>
                      <a:cubicBezTo>
                        <a:pt x="89136" y="241187"/>
                        <a:pt x="91846" y="267383"/>
                        <a:pt x="91846" y="284546"/>
                      </a:cubicBezTo>
                      <a:cubicBezTo>
                        <a:pt x="13257" y="214087"/>
                        <a:pt x="-18359" y="102075"/>
                        <a:pt x="10547" y="0"/>
                      </a:cubicBezTo>
                      <a:cubicBezTo>
                        <a:pt x="15063" y="7226"/>
                        <a:pt x="18677" y="14453"/>
                        <a:pt x="22290" y="21680"/>
                      </a:cubicBezTo>
                      <a:close/>
                    </a:path>
                  </a:pathLst>
                </a:custGeom>
                <a:solidFill>
                  <a:srgbClr val="3FC2E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46" name="Google Shape;879;p19">
                  <a:extLst>
                    <a:ext uri="{FF2B5EF4-FFF2-40B4-BE49-F238E27FC236}">
                      <a16:creationId xmlns:a16="http://schemas.microsoft.com/office/drawing/2014/main" id="{18932867-B68D-DF0C-8379-96238A0A6431}"/>
                    </a:ext>
                  </a:extLst>
                </p:cNvPr>
                <p:cNvSpPr/>
                <p:nvPr/>
              </p:nvSpPr>
              <p:spPr>
                <a:xfrm>
                  <a:off x="5906636" y="1058541"/>
                  <a:ext cx="351889" cy="398613"/>
                </a:xfrm>
                <a:custGeom>
                  <a:avLst/>
                  <a:gdLst/>
                  <a:ahLst/>
                  <a:cxnLst/>
                  <a:rect l="l" t="t" r="r" b="b"/>
                  <a:pathLst>
                    <a:path w="351889" h="398614" extrusionOk="0">
                      <a:moveTo>
                        <a:pt x="351889" y="151758"/>
                      </a:moveTo>
                      <a:cubicBezTo>
                        <a:pt x="304013" y="177051"/>
                        <a:pt x="281430" y="196924"/>
                        <a:pt x="269687" y="221314"/>
                      </a:cubicBezTo>
                      <a:cubicBezTo>
                        <a:pt x="257944" y="247510"/>
                        <a:pt x="262460" y="275513"/>
                        <a:pt x="267880" y="314356"/>
                      </a:cubicBezTo>
                      <a:cubicBezTo>
                        <a:pt x="271494" y="336939"/>
                        <a:pt x="244394" y="379395"/>
                        <a:pt x="208261" y="394752"/>
                      </a:cubicBezTo>
                      <a:cubicBezTo>
                        <a:pt x="194711" y="400171"/>
                        <a:pt x="185678" y="400171"/>
                        <a:pt x="180258" y="392945"/>
                      </a:cubicBezTo>
                      <a:cubicBezTo>
                        <a:pt x="169418" y="379395"/>
                        <a:pt x="170322" y="337842"/>
                        <a:pt x="170322" y="304419"/>
                      </a:cubicBezTo>
                      <a:cubicBezTo>
                        <a:pt x="170322" y="258350"/>
                        <a:pt x="171225" y="218604"/>
                        <a:pt x="152255" y="202344"/>
                      </a:cubicBezTo>
                      <a:cubicBezTo>
                        <a:pt x="145028" y="196021"/>
                        <a:pt x="136899" y="193310"/>
                        <a:pt x="126962" y="195117"/>
                      </a:cubicBezTo>
                      <a:cubicBezTo>
                        <a:pt x="118832" y="196021"/>
                        <a:pt x="109799" y="197827"/>
                        <a:pt x="101669" y="198731"/>
                      </a:cubicBezTo>
                      <a:cubicBezTo>
                        <a:pt x="52890" y="206860"/>
                        <a:pt x="22177" y="209571"/>
                        <a:pt x="6820" y="177051"/>
                      </a:cubicBezTo>
                      <a:cubicBezTo>
                        <a:pt x="-18473" y="124658"/>
                        <a:pt x="33017" y="85816"/>
                        <a:pt x="56503" y="71362"/>
                      </a:cubicBezTo>
                      <a:cubicBezTo>
                        <a:pt x="61020" y="68652"/>
                        <a:pt x="65536" y="65039"/>
                        <a:pt x="70053" y="61426"/>
                      </a:cubicBezTo>
                      <a:cubicBezTo>
                        <a:pt x="126962" y="54199"/>
                        <a:pt x="180258" y="30713"/>
                        <a:pt x="228134" y="0"/>
                      </a:cubicBezTo>
                      <a:cubicBezTo>
                        <a:pt x="286850" y="33423"/>
                        <a:pt x="331113" y="87622"/>
                        <a:pt x="351889" y="151758"/>
                      </a:cubicBezTo>
                      <a:close/>
                    </a:path>
                  </a:pathLst>
                </a:custGeom>
                <a:solidFill>
                  <a:srgbClr val="3FC2E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sp>
            <p:nvSpPr>
              <p:cNvPr id="44" name="Google Shape;880;p19">
                <a:extLst>
                  <a:ext uri="{FF2B5EF4-FFF2-40B4-BE49-F238E27FC236}">
                    <a16:creationId xmlns:a16="http://schemas.microsoft.com/office/drawing/2014/main" id="{D8264D1C-CEAC-D694-FC0E-5C29A47693D0}"/>
                  </a:ext>
                </a:extLst>
              </p:cNvPr>
              <p:cNvSpPr/>
              <p:nvPr/>
            </p:nvSpPr>
            <p:spPr>
              <a:xfrm>
                <a:off x="5614841" y="786428"/>
                <a:ext cx="901130" cy="901727"/>
              </a:xfrm>
              <a:custGeom>
                <a:avLst/>
                <a:gdLst/>
                <a:ahLst/>
                <a:cxnLst/>
                <a:rect l="l" t="t" r="r" b="b"/>
                <a:pathLst>
                  <a:path w="901130" h="901727" extrusionOk="0">
                    <a:moveTo>
                      <a:pt x="887581" y="104998"/>
                    </a:moveTo>
                    <a:cubicBezTo>
                      <a:pt x="874935" y="64348"/>
                      <a:pt x="856868" y="34539"/>
                      <a:pt x="855965" y="33635"/>
                    </a:cubicBezTo>
                    <a:cubicBezTo>
                      <a:pt x="853255" y="29119"/>
                      <a:pt x="846932" y="26409"/>
                      <a:pt x="841512" y="27312"/>
                    </a:cubicBezTo>
                    <a:cubicBezTo>
                      <a:pt x="839705" y="27312"/>
                      <a:pt x="807186" y="35442"/>
                      <a:pt x="768343" y="54412"/>
                    </a:cubicBezTo>
                    <a:cubicBezTo>
                      <a:pt x="716853" y="80608"/>
                      <a:pt x="679817" y="114934"/>
                      <a:pt x="663558" y="154681"/>
                    </a:cubicBezTo>
                    <a:cubicBezTo>
                      <a:pt x="650008" y="187200"/>
                      <a:pt x="647298" y="227849"/>
                      <a:pt x="657234" y="272112"/>
                    </a:cubicBezTo>
                    <a:cubicBezTo>
                      <a:pt x="636458" y="248626"/>
                      <a:pt x="612972" y="227849"/>
                      <a:pt x="586775" y="210687"/>
                    </a:cubicBezTo>
                    <a:cubicBezTo>
                      <a:pt x="578645" y="195330"/>
                      <a:pt x="557869" y="156487"/>
                      <a:pt x="525350" y="116741"/>
                    </a:cubicBezTo>
                    <a:cubicBezTo>
                      <a:pt x="514510" y="103191"/>
                      <a:pt x="493733" y="120354"/>
                      <a:pt x="504573" y="133001"/>
                    </a:cubicBezTo>
                    <a:cubicBezTo>
                      <a:pt x="526253" y="160100"/>
                      <a:pt x="542513" y="186297"/>
                      <a:pt x="553352" y="204363"/>
                    </a:cubicBezTo>
                    <a:lnTo>
                      <a:pt x="433211" y="180877"/>
                    </a:lnTo>
                    <a:lnTo>
                      <a:pt x="319392" y="25505"/>
                    </a:lnTo>
                    <a:cubicBezTo>
                      <a:pt x="330232" y="25505"/>
                      <a:pt x="341975" y="26409"/>
                      <a:pt x="352815" y="29119"/>
                    </a:cubicBezTo>
                    <a:cubicBezTo>
                      <a:pt x="388045" y="36345"/>
                      <a:pt x="422371" y="53508"/>
                      <a:pt x="455794" y="82415"/>
                    </a:cubicBezTo>
                    <a:cubicBezTo>
                      <a:pt x="468440" y="93255"/>
                      <a:pt x="485603" y="73382"/>
                      <a:pt x="472957" y="62542"/>
                    </a:cubicBezTo>
                    <a:cubicBezTo>
                      <a:pt x="435920" y="30925"/>
                      <a:pt x="397078" y="11052"/>
                      <a:pt x="358235" y="3826"/>
                    </a:cubicBezTo>
                    <a:cubicBezTo>
                      <a:pt x="297712" y="-7917"/>
                      <a:pt x="227253" y="7439"/>
                      <a:pt x="154084" y="48992"/>
                    </a:cubicBezTo>
                    <a:cubicBezTo>
                      <a:pt x="99885" y="79705"/>
                      <a:pt x="63752" y="113127"/>
                      <a:pt x="61945" y="114934"/>
                    </a:cubicBezTo>
                    <a:cubicBezTo>
                      <a:pt x="57429" y="119451"/>
                      <a:pt x="56525" y="127581"/>
                      <a:pt x="60139" y="133001"/>
                    </a:cubicBezTo>
                    <a:cubicBezTo>
                      <a:pt x="65559" y="143841"/>
                      <a:pt x="85432" y="183587"/>
                      <a:pt x="119758" y="226043"/>
                    </a:cubicBezTo>
                    <a:cubicBezTo>
                      <a:pt x="139631" y="251336"/>
                      <a:pt x="160407" y="272112"/>
                      <a:pt x="182087" y="290179"/>
                    </a:cubicBezTo>
                    <a:cubicBezTo>
                      <a:pt x="175764" y="295598"/>
                      <a:pt x="170344" y="301019"/>
                      <a:pt x="164021" y="306438"/>
                    </a:cubicBezTo>
                    <a:cubicBezTo>
                      <a:pt x="133308" y="336248"/>
                      <a:pt x="109822" y="372381"/>
                      <a:pt x="93562" y="411224"/>
                    </a:cubicBezTo>
                    <a:cubicBezTo>
                      <a:pt x="80012" y="445550"/>
                      <a:pt x="72785" y="482586"/>
                      <a:pt x="71882" y="521429"/>
                    </a:cubicBezTo>
                    <a:cubicBezTo>
                      <a:pt x="70979" y="583758"/>
                      <a:pt x="89045" y="644281"/>
                      <a:pt x="124275" y="695770"/>
                    </a:cubicBezTo>
                    <a:cubicBezTo>
                      <a:pt x="158601" y="746356"/>
                      <a:pt x="206477" y="785199"/>
                      <a:pt x="262483" y="807782"/>
                    </a:cubicBezTo>
                    <a:cubicBezTo>
                      <a:pt x="277839" y="814105"/>
                      <a:pt x="287776" y="789715"/>
                      <a:pt x="272419" y="783392"/>
                    </a:cubicBezTo>
                    <a:cubicBezTo>
                      <a:pt x="251643" y="775263"/>
                      <a:pt x="232673" y="764423"/>
                      <a:pt x="215510" y="751776"/>
                    </a:cubicBezTo>
                    <a:cubicBezTo>
                      <a:pt x="217317" y="739130"/>
                      <a:pt x="222737" y="693964"/>
                      <a:pt x="192927" y="647894"/>
                    </a:cubicBezTo>
                    <a:cubicBezTo>
                      <a:pt x="188410" y="641570"/>
                      <a:pt x="201057" y="615374"/>
                      <a:pt x="208284" y="600921"/>
                    </a:cubicBezTo>
                    <a:cubicBezTo>
                      <a:pt x="216413" y="585565"/>
                      <a:pt x="223640" y="569305"/>
                      <a:pt x="227253" y="553949"/>
                    </a:cubicBezTo>
                    <a:cubicBezTo>
                      <a:pt x="230867" y="537689"/>
                      <a:pt x="226350" y="524139"/>
                      <a:pt x="214607" y="514202"/>
                    </a:cubicBezTo>
                    <a:cubicBezTo>
                      <a:pt x="205573" y="506976"/>
                      <a:pt x="193830" y="503362"/>
                      <a:pt x="182990" y="500653"/>
                    </a:cubicBezTo>
                    <a:cubicBezTo>
                      <a:pt x="175764" y="498846"/>
                      <a:pt x="168538" y="496136"/>
                      <a:pt x="165827" y="494329"/>
                    </a:cubicBezTo>
                    <a:cubicBezTo>
                      <a:pt x="160407" y="489813"/>
                      <a:pt x="150471" y="471746"/>
                      <a:pt x="143244" y="458196"/>
                    </a:cubicBezTo>
                    <a:cubicBezTo>
                      <a:pt x="135114" y="442840"/>
                      <a:pt x="126985" y="427484"/>
                      <a:pt x="118855" y="418451"/>
                    </a:cubicBezTo>
                    <a:cubicBezTo>
                      <a:pt x="136921" y="375994"/>
                      <a:pt x="165827" y="338055"/>
                      <a:pt x="201960" y="308245"/>
                    </a:cubicBezTo>
                    <a:cubicBezTo>
                      <a:pt x="235383" y="330828"/>
                      <a:pt x="273323" y="346185"/>
                      <a:pt x="313069" y="349798"/>
                    </a:cubicBezTo>
                    <a:cubicBezTo>
                      <a:pt x="266096" y="385931"/>
                      <a:pt x="251643" y="432000"/>
                      <a:pt x="273323" y="476263"/>
                    </a:cubicBezTo>
                    <a:cubicBezTo>
                      <a:pt x="298616" y="527752"/>
                      <a:pt x="350105" y="519622"/>
                      <a:pt x="396174" y="512396"/>
                    </a:cubicBezTo>
                    <a:cubicBezTo>
                      <a:pt x="404304" y="511493"/>
                      <a:pt x="412434" y="509686"/>
                      <a:pt x="420564" y="508783"/>
                    </a:cubicBezTo>
                    <a:cubicBezTo>
                      <a:pt x="423274" y="508783"/>
                      <a:pt x="424177" y="508783"/>
                      <a:pt x="425081" y="509686"/>
                    </a:cubicBezTo>
                    <a:cubicBezTo>
                      <a:pt x="435017" y="518719"/>
                      <a:pt x="435017" y="561175"/>
                      <a:pt x="435017" y="591888"/>
                    </a:cubicBezTo>
                    <a:cubicBezTo>
                      <a:pt x="435017" y="635248"/>
                      <a:pt x="434114" y="675897"/>
                      <a:pt x="450374" y="696673"/>
                    </a:cubicBezTo>
                    <a:cubicBezTo>
                      <a:pt x="458503" y="707513"/>
                      <a:pt x="470247" y="712933"/>
                      <a:pt x="483797" y="712933"/>
                    </a:cubicBezTo>
                    <a:cubicBezTo>
                      <a:pt x="491926" y="712933"/>
                      <a:pt x="500960" y="711126"/>
                      <a:pt x="509993" y="706610"/>
                    </a:cubicBezTo>
                    <a:cubicBezTo>
                      <a:pt x="549739" y="689447"/>
                      <a:pt x="591292" y="637958"/>
                      <a:pt x="584968" y="597308"/>
                    </a:cubicBezTo>
                    <a:cubicBezTo>
                      <a:pt x="579549" y="562078"/>
                      <a:pt x="575935" y="538592"/>
                      <a:pt x="584065" y="519622"/>
                    </a:cubicBezTo>
                    <a:cubicBezTo>
                      <a:pt x="592195" y="502459"/>
                      <a:pt x="611165" y="486200"/>
                      <a:pt x="649104" y="465423"/>
                    </a:cubicBezTo>
                    <a:cubicBezTo>
                      <a:pt x="653621" y="486200"/>
                      <a:pt x="656331" y="506976"/>
                      <a:pt x="655428" y="528655"/>
                    </a:cubicBezTo>
                    <a:cubicBezTo>
                      <a:pt x="654524" y="602728"/>
                      <a:pt x="624715" y="672284"/>
                      <a:pt x="571419" y="724676"/>
                    </a:cubicBezTo>
                    <a:cubicBezTo>
                      <a:pt x="511800" y="782489"/>
                      <a:pt x="428694" y="811395"/>
                      <a:pt x="345588" y="802362"/>
                    </a:cubicBezTo>
                    <a:cubicBezTo>
                      <a:pt x="328425" y="800555"/>
                      <a:pt x="325715" y="826751"/>
                      <a:pt x="342878" y="828558"/>
                    </a:cubicBezTo>
                    <a:cubicBezTo>
                      <a:pt x="433211" y="838495"/>
                      <a:pt x="524446" y="806879"/>
                      <a:pt x="589485" y="743646"/>
                    </a:cubicBezTo>
                    <a:cubicBezTo>
                      <a:pt x="647298" y="686737"/>
                      <a:pt x="680721" y="610858"/>
                      <a:pt x="681624" y="528655"/>
                    </a:cubicBezTo>
                    <a:cubicBezTo>
                      <a:pt x="682527" y="420257"/>
                      <a:pt x="627425" y="324505"/>
                      <a:pt x="543416" y="269402"/>
                    </a:cubicBezTo>
                    <a:cubicBezTo>
                      <a:pt x="560579" y="256756"/>
                      <a:pt x="574129" y="245916"/>
                      <a:pt x="581355" y="239592"/>
                    </a:cubicBezTo>
                    <a:cubicBezTo>
                      <a:pt x="612068" y="261272"/>
                      <a:pt x="639168" y="289275"/>
                      <a:pt x="661751" y="320891"/>
                    </a:cubicBezTo>
                    <a:cubicBezTo>
                      <a:pt x="715950" y="396771"/>
                      <a:pt x="737630" y="489813"/>
                      <a:pt x="722273" y="581951"/>
                    </a:cubicBezTo>
                    <a:cubicBezTo>
                      <a:pt x="690657" y="772552"/>
                      <a:pt x="509993" y="901728"/>
                      <a:pt x="319392" y="870111"/>
                    </a:cubicBezTo>
                    <a:cubicBezTo>
                      <a:pt x="227253" y="854755"/>
                      <a:pt x="145954" y="804168"/>
                      <a:pt x="91755" y="728290"/>
                    </a:cubicBezTo>
                    <a:cubicBezTo>
                      <a:pt x="37556" y="652410"/>
                      <a:pt x="15876" y="559368"/>
                      <a:pt x="31233" y="467230"/>
                    </a:cubicBezTo>
                    <a:cubicBezTo>
                      <a:pt x="33942" y="450970"/>
                      <a:pt x="7746" y="446453"/>
                      <a:pt x="5036" y="462713"/>
                    </a:cubicBezTo>
                    <a:cubicBezTo>
                      <a:pt x="-11224" y="562078"/>
                      <a:pt x="12263" y="661444"/>
                      <a:pt x="70075" y="743646"/>
                    </a:cubicBezTo>
                    <a:cubicBezTo>
                      <a:pt x="128791" y="825848"/>
                      <a:pt x="215510" y="879144"/>
                      <a:pt x="314875" y="896307"/>
                    </a:cubicBezTo>
                    <a:cubicBezTo>
                      <a:pt x="335652" y="899921"/>
                      <a:pt x="356428" y="901728"/>
                      <a:pt x="377205" y="901728"/>
                    </a:cubicBezTo>
                    <a:cubicBezTo>
                      <a:pt x="454890" y="901728"/>
                      <a:pt x="530769" y="877338"/>
                      <a:pt x="595808" y="831268"/>
                    </a:cubicBezTo>
                    <a:cubicBezTo>
                      <a:pt x="678011" y="772552"/>
                      <a:pt x="731307" y="685833"/>
                      <a:pt x="748470" y="586468"/>
                    </a:cubicBezTo>
                    <a:cubicBezTo>
                      <a:pt x="760213" y="513299"/>
                      <a:pt x="751180" y="441034"/>
                      <a:pt x="722273" y="375091"/>
                    </a:cubicBezTo>
                    <a:cubicBezTo>
                      <a:pt x="735823" y="371478"/>
                      <a:pt x="758406" y="363348"/>
                      <a:pt x="782796" y="350701"/>
                    </a:cubicBezTo>
                    <a:cubicBezTo>
                      <a:pt x="834285" y="324505"/>
                      <a:pt x="871322" y="290179"/>
                      <a:pt x="887581" y="250432"/>
                    </a:cubicBezTo>
                    <a:cubicBezTo>
                      <a:pt x="905648" y="209783"/>
                      <a:pt x="905648" y="160100"/>
                      <a:pt x="887581" y="104998"/>
                    </a:cubicBezTo>
                    <a:close/>
                    <a:moveTo>
                      <a:pt x="121565" y="467230"/>
                    </a:moveTo>
                    <a:cubicBezTo>
                      <a:pt x="131501" y="486200"/>
                      <a:pt x="140534" y="503362"/>
                      <a:pt x="150471" y="511493"/>
                    </a:cubicBezTo>
                    <a:cubicBezTo>
                      <a:pt x="157698" y="516912"/>
                      <a:pt x="166731" y="520526"/>
                      <a:pt x="176667" y="523236"/>
                    </a:cubicBezTo>
                    <a:cubicBezTo>
                      <a:pt x="202864" y="531366"/>
                      <a:pt x="205573" y="534979"/>
                      <a:pt x="202864" y="544916"/>
                    </a:cubicBezTo>
                    <a:cubicBezTo>
                      <a:pt x="200154" y="557562"/>
                      <a:pt x="192927" y="572015"/>
                      <a:pt x="185701" y="586468"/>
                    </a:cubicBezTo>
                    <a:cubicBezTo>
                      <a:pt x="172151" y="614471"/>
                      <a:pt x="159504" y="640667"/>
                      <a:pt x="171247" y="659637"/>
                    </a:cubicBezTo>
                    <a:cubicBezTo>
                      <a:pt x="188410" y="686737"/>
                      <a:pt x="191121" y="712933"/>
                      <a:pt x="191121" y="730096"/>
                    </a:cubicBezTo>
                    <a:cubicBezTo>
                      <a:pt x="112531" y="659637"/>
                      <a:pt x="80915" y="547625"/>
                      <a:pt x="109822" y="445550"/>
                    </a:cubicBezTo>
                    <a:cubicBezTo>
                      <a:pt x="114338" y="452777"/>
                      <a:pt x="117951" y="460906"/>
                      <a:pt x="121565" y="467230"/>
                    </a:cubicBezTo>
                    <a:close/>
                    <a:moveTo>
                      <a:pt x="760213" y="207976"/>
                    </a:moveTo>
                    <a:lnTo>
                      <a:pt x="722273" y="116741"/>
                    </a:lnTo>
                    <a:cubicBezTo>
                      <a:pt x="740340" y="99578"/>
                      <a:pt x="762020" y="86931"/>
                      <a:pt x="780086" y="77898"/>
                    </a:cubicBezTo>
                    <a:cubicBezTo>
                      <a:pt x="795443" y="69768"/>
                      <a:pt x="809896" y="64348"/>
                      <a:pt x="821639" y="60735"/>
                    </a:cubicBezTo>
                    <a:lnTo>
                      <a:pt x="760213" y="207976"/>
                    </a:lnTo>
                    <a:close/>
                    <a:moveTo>
                      <a:pt x="846932" y="70671"/>
                    </a:moveTo>
                    <a:cubicBezTo>
                      <a:pt x="852352" y="81511"/>
                      <a:pt x="858675" y="96868"/>
                      <a:pt x="863192" y="113127"/>
                    </a:cubicBezTo>
                    <a:cubicBezTo>
                      <a:pt x="868612" y="131194"/>
                      <a:pt x="874031" y="153777"/>
                      <a:pt x="874935" y="176360"/>
                    </a:cubicBezTo>
                    <a:lnTo>
                      <a:pt x="787313" y="212493"/>
                    </a:lnTo>
                    <a:lnTo>
                      <a:pt x="846932" y="70671"/>
                    </a:lnTo>
                    <a:close/>
                    <a:moveTo>
                      <a:pt x="688850" y="164617"/>
                    </a:moveTo>
                    <a:cubicBezTo>
                      <a:pt x="692464" y="155584"/>
                      <a:pt x="697884" y="146550"/>
                      <a:pt x="703304" y="139324"/>
                    </a:cubicBezTo>
                    <a:lnTo>
                      <a:pt x="745760" y="243206"/>
                    </a:lnTo>
                    <a:lnTo>
                      <a:pt x="707820" y="334441"/>
                    </a:lnTo>
                    <a:cubicBezTo>
                      <a:pt x="702400" y="322698"/>
                      <a:pt x="696077" y="308245"/>
                      <a:pt x="690657" y="291082"/>
                    </a:cubicBezTo>
                    <a:cubicBezTo>
                      <a:pt x="679817" y="256756"/>
                      <a:pt x="670784" y="207073"/>
                      <a:pt x="688850" y="164617"/>
                    </a:cubicBezTo>
                    <a:close/>
                    <a:moveTo>
                      <a:pt x="772860" y="325408"/>
                    </a:moveTo>
                    <a:cubicBezTo>
                      <a:pt x="758406" y="332635"/>
                      <a:pt x="743953" y="338055"/>
                      <a:pt x="732210" y="342571"/>
                    </a:cubicBezTo>
                    <a:lnTo>
                      <a:pt x="771956" y="247723"/>
                    </a:lnTo>
                    <a:lnTo>
                      <a:pt x="873128" y="206170"/>
                    </a:lnTo>
                    <a:cubicBezTo>
                      <a:pt x="871322" y="217913"/>
                      <a:pt x="868612" y="228753"/>
                      <a:pt x="864095" y="239592"/>
                    </a:cubicBezTo>
                    <a:cubicBezTo>
                      <a:pt x="846932" y="282049"/>
                      <a:pt x="805379" y="310052"/>
                      <a:pt x="772860" y="325408"/>
                    </a:cubicBezTo>
                    <a:close/>
                    <a:moveTo>
                      <a:pt x="297712" y="318182"/>
                    </a:moveTo>
                    <a:cubicBezTo>
                      <a:pt x="293196" y="317278"/>
                      <a:pt x="288679" y="316375"/>
                      <a:pt x="284163" y="314569"/>
                    </a:cubicBezTo>
                    <a:lnTo>
                      <a:pt x="430501" y="207073"/>
                    </a:lnTo>
                    <a:lnTo>
                      <a:pt x="550642" y="230559"/>
                    </a:lnTo>
                    <a:cubicBezTo>
                      <a:pt x="506380" y="265789"/>
                      <a:pt x="399788" y="338055"/>
                      <a:pt x="297712" y="318182"/>
                    </a:cubicBezTo>
                    <a:close/>
                    <a:moveTo>
                      <a:pt x="164021" y="235979"/>
                    </a:moveTo>
                    <a:cubicBezTo>
                      <a:pt x="132405" y="202556"/>
                      <a:pt x="109822" y="166424"/>
                      <a:pt x="97175" y="142937"/>
                    </a:cubicBezTo>
                    <a:lnTo>
                      <a:pt x="249836" y="172747"/>
                    </a:lnTo>
                    <a:lnTo>
                      <a:pt x="164021" y="235979"/>
                    </a:lnTo>
                    <a:close/>
                    <a:moveTo>
                      <a:pt x="191121" y="59832"/>
                    </a:moveTo>
                    <a:lnTo>
                      <a:pt x="255256" y="147454"/>
                    </a:lnTo>
                    <a:lnTo>
                      <a:pt x="100788" y="117644"/>
                    </a:lnTo>
                    <a:cubicBezTo>
                      <a:pt x="120661" y="101384"/>
                      <a:pt x="152278" y="78801"/>
                      <a:pt x="191121" y="59832"/>
                    </a:cubicBezTo>
                    <a:close/>
                    <a:moveTo>
                      <a:pt x="293196" y="154681"/>
                    </a:moveTo>
                    <a:lnTo>
                      <a:pt x="215510" y="48992"/>
                    </a:lnTo>
                    <a:cubicBezTo>
                      <a:pt x="238996" y="39055"/>
                      <a:pt x="263386" y="31829"/>
                      <a:pt x="289583" y="28216"/>
                    </a:cubicBezTo>
                    <a:lnTo>
                      <a:pt x="397078" y="174554"/>
                    </a:lnTo>
                    <a:lnTo>
                      <a:pt x="293196" y="154681"/>
                    </a:lnTo>
                    <a:close/>
                    <a:moveTo>
                      <a:pt x="285066" y="179973"/>
                    </a:moveTo>
                    <a:lnTo>
                      <a:pt x="394368" y="201653"/>
                    </a:lnTo>
                    <a:lnTo>
                      <a:pt x="253450" y="304632"/>
                    </a:lnTo>
                    <a:cubicBezTo>
                      <a:pt x="227253" y="291986"/>
                      <a:pt x="202864" y="274822"/>
                      <a:pt x="182087" y="254949"/>
                    </a:cubicBezTo>
                    <a:lnTo>
                      <a:pt x="285066" y="179973"/>
                    </a:lnTo>
                    <a:close/>
                    <a:moveTo>
                      <a:pt x="642781" y="437420"/>
                    </a:moveTo>
                    <a:cubicBezTo>
                      <a:pt x="594905" y="462713"/>
                      <a:pt x="572322" y="482586"/>
                      <a:pt x="560579" y="506976"/>
                    </a:cubicBezTo>
                    <a:cubicBezTo>
                      <a:pt x="548836" y="533172"/>
                      <a:pt x="553352" y="561175"/>
                      <a:pt x="558772" y="600018"/>
                    </a:cubicBezTo>
                    <a:cubicBezTo>
                      <a:pt x="562385" y="622601"/>
                      <a:pt x="535286" y="665057"/>
                      <a:pt x="499153" y="680414"/>
                    </a:cubicBezTo>
                    <a:cubicBezTo>
                      <a:pt x="485603" y="685833"/>
                      <a:pt x="476570" y="685833"/>
                      <a:pt x="471150" y="678607"/>
                    </a:cubicBezTo>
                    <a:cubicBezTo>
                      <a:pt x="460310" y="665057"/>
                      <a:pt x="461214" y="623504"/>
                      <a:pt x="461214" y="590082"/>
                    </a:cubicBezTo>
                    <a:cubicBezTo>
                      <a:pt x="461214" y="544012"/>
                      <a:pt x="462117" y="504266"/>
                      <a:pt x="443147" y="488006"/>
                    </a:cubicBezTo>
                    <a:cubicBezTo>
                      <a:pt x="435920" y="481683"/>
                      <a:pt x="427791" y="478973"/>
                      <a:pt x="417854" y="480779"/>
                    </a:cubicBezTo>
                    <a:cubicBezTo>
                      <a:pt x="409724" y="481683"/>
                      <a:pt x="400691" y="483489"/>
                      <a:pt x="392561" y="484393"/>
                    </a:cubicBezTo>
                    <a:cubicBezTo>
                      <a:pt x="343782" y="492522"/>
                      <a:pt x="313069" y="495233"/>
                      <a:pt x="297712" y="462713"/>
                    </a:cubicBezTo>
                    <a:cubicBezTo>
                      <a:pt x="272419" y="410320"/>
                      <a:pt x="323909" y="371478"/>
                      <a:pt x="347395" y="357024"/>
                    </a:cubicBezTo>
                    <a:cubicBezTo>
                      <a:pt x="351912" y="354314"/>
                      <a:pt x="356428" y="350701"/>
                      <a:pt x="360945" y="347088"/>
                    </a:cubicBezTo>
                    <a:cubicBezTo>
                      <a:pt x="417854" y="339861"/>
                      <a:pt x="471150" y="316375"/>
                      <a:pt x="519026" y="285662"/>
                    </a:cubicBezTo>
                    <a:cubicBezTo>
                      <a:pt x="577742" y="319085"/>
                      <a:pt x="622005" y="373284"/>
                      <a:pt x="642781" y="43742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grpSp>
      <p:grpSp>
        <p:nvGrpSpPr>
          <p:cNvPr id="47" name="Google Shape;894;p19">
            <a:extLst>
              <a:ext uri="{FF2B5EF4-FFF2-40B4-BE49-F238E27FC236}">
                <a16:creationId xmlns:a16="http://schemas.microsoft.com/office/drawing/2014/main" id="{BFDB2559-F1A0-AF6B-ECE7-BA87CD072056}"/>
              </a:ext>
            </a:extLst>
          </p:cNvPr>
          <p:cNvGrpSpPr/>
          <p:nvPr/>
        </p:nvGrpSpPr>
        <p:grpSpPr>
          <a:xfrm>
            <a:off x="5404192" y="9023319"/>
            <a:ext cx="1786282" cy="1256967"/>
            <a:chOff x="453650" y="6748557"/>
            <a:chExt cx="1786282" cy="1256967"/>
          </a:xfrm>
        </p:grpSpPr>
        <p:sp>
          <p:nvSpPr>
            <p:cNvPr id="48" name="Google Shape;895;p19">
              <a:extLst>
                <a:ext uri="{FF2B5EF4-FFF2-40B4-BE49-F238E27FC236}">
                  <a16:creationId xmlns:a16="http://schemas.microsoft.com/office/drawing/2014/main" id="{E0A43A54-7B62-176A-5539-4C7EDA3225AE}"/>
                </a:ext>
              </a:extLst>
            </p:cNvPr>
            <p:cNvSpPr/>
            <p:nvPr/>
          </p:nvSpPr>
          <p:spPr>
            <a:xfrm>
              <a:off x="889591" y="6748557"/>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49" name="Google Shape;896;p19">
              <a:extLst>
                <a:ext uri="{FF2B5EF4-FFF2-40B4-BE49-F238E27FC236}">
                  <a16:creationId xmlns:a16="http://schemas.microsoft.com/office/drawing/2014/main" id="{E68A6BDA-DF7A-50CC-40F3-ABC3A57B2092}"/>
                </a:ext>
              </a:extLst>
            </p:cNvPr>
            <p:cNvSpPr txBox="1"/>
            <p:nvPr/>
          </p:nvSpPr>
          <p:spPr>
            <a:xfrm>
              <a:off x="453650" y="7697747"/>
              <a:ext cx="1786282" cy="307777"/>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1A3966"/>
                  </a:solidFill>
                  <a:effectLst/>
                  <a:uLnTx/>
                  <a:uFillTx/>
                  <a:latin typeface="Calibri" panose="020F0502020204030204" pitchFamily="34" charset="0"/>
                  <a:ea typeface="Calibri"/>
                  <a:cs typeface="Calibri" panose="020F0502020204030204" pitchFamily="34" charset="0"/>
                  <a:sym typeface="Calibri"/>
                </a:rPr>
                <a:t>CRADE TO CRADLE</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50" name="Google Shape;897;p19">
              <a:extLst>
                <a:ext uri="{FF2B5EF4-FFF2-40B4-BE49-F238E27FC236}">
                  <a16:creationId xmlns:a16="http://schemas.microsoft.com/office/drawing/2014/main" id="{00E93EFB-F60E-69CE-AE5B-05580454A4E8}"/>
                </a:ext>
              </a:extLst>
            </p:cNvPr>
            <p:cNvGrpSpPr/>
            <p:nvPr/>
          </p:nvGrpSpPr>
          <p:grpSpPr>
            <a:xfrm>
              <a:off x="1033393" y="6893353"/>
              <a:ext cx="626376" cy="624807"/>
              <a:chOff x="6480067" y="1995774"/>
              <a:chExt cx="1097107" cy="1094361"/>
            </a:xfrm>
          </p:grpSpPr>
          <p:sp>
            <p:nvSpPr>
              <p:cNvPr id="51" name="Google Shape;898;p19">
                <a:extLst>
                  <a:ext uri="{FF2B5EF4-FFF2-40B4-BE49-F238E27FC236}">
                    <a16:creationId xmlns:a16="http://schemas.microsoft.com/office/drawing/2014/main" id="{580B225D-16C7-554C-46F4-06A20520FD96}"/>
                  </a:ext>
                </a:extLst>
              </p:cNvPr>
              <p:cNvSpPr/>
              <p:nvPr/>
            </p:nvSpPr>
            <p:spPr>
              <a:xfrm>
                <a:off x="6485552" y="3054480"/>
                <a:ext cx="1088878" cy="35655"/>
              </a:xfrm>
              <a:custGeom>
                <a:avLst/>
                <a:gdLst/>
                <a:ahLst/>
                <a:cxnLst/>
                <a:rect l="l" t="t" r="r" b="b"/>
                <a:pathLst>
                  <a:path w="1088878" h="35655" extrusionOk="0">
                    <a:moveTo>
                      <a:pt x="0" y="0"/>
                    </a:moveTo>
                    <a:lnTo>
                      <a:pt x="1088879" y="0"/>
                    </a:lnTo>
                    <a:lnTo>
                      <a:pt x="1088879"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nvGrpSpPr>
              <p:cNvPr id="52" name="Google Shape;899;p19">
                <a:extLst>
                  <a:ext uri="{FF2B5EF4-FFF2-40B4-BE49-F238E27FC236}">
                    <a16:creationId xmlns:a16="http://schemas.microsoft.com/office/drawing/2014/main" id="{235E0B14-5A4E-C4E4-2310-625293D3C685}"/>
                  </a:ext>
                </a:extLst>
              </p:cNvPr>
              <p:cNvGrpSpPr/>
              <p:nvPr/>
            </p:nvGrpSpPr>
            <p:grpSpPr>
              <a:xfrm>
                <a:off x="6480067" y="1995774"/>
                <a:ext cx="1097107" cy="943509"/>
                <a:chOff x="6480067" y="1995774"/>
                <a:chExt cx="1097107" cy="943509"/>
              </a:xfrm>
            </p:grpSpPr>
            <p:sp>
              <p:nvSpPr>
                <p:cNvPr id="166" name="Google Shape;900;p19">
                  <a:extLst>
                    <a:ext uri="{FF2B5EF4-FFF2-40B4-BE49-F238E27FC236}">
                      <a16:creationId xmlns:a16="http://schemas.microsoft.com/office/drawing/2014/main" id="{BCCA2562-A7D9-DECD-7660-DEF8C1DC7F06}"/>
                    </a:ext>
                  </a:extLst>
                </p:cNvPr>
                <p:cNvSpPr/>
                <p:nvPr/>
              </p:nvSpPr>
              <p:spPr>
                <a:xfrm>
                  <a:off x="6872282" y="1995774"/>
                  <a:ext cx="603408" cy="307189"/>
                </a:xfrm>
                <a:custGeom>
                  <a:avLst/>
                  <a:gdLst/>
                  <a:ahLst/>
                  <a:cxnLst/>
                  <a:rect l="l" t="t" r="r" b="b"/>
                  <a:pathLst>
                    <a:path w="603408" h="307189" extrusionOk="0">
                      <a:moveTo>
                        <a:pt x="38399" y="126167"/>
                      </a:moveTo>
                      <a:cubicBezTo>
                        <a:pt x="76797" y="115196"/>
                        <a:pt x="115197" y="109710"/>
                        <a:pt x="156338" y="109710"/>
                      </a:cubicBezTo>
                      <a:cubicBezTo>
                        <a:pt x="263306" y="109710"/>
                        <a:pt x="364788" y="148109"/>
                        <a:pt x="444329" y="216678"/>
                      </a:cubicBezTo>
                      <a:lnTo>
                        <a:pt x="403187" y="257819"/>
                      </a:lnTo>
                      <a:lnTo>
                        <a:pt x="603409" y="307189"/>
                      </a:lnTo>
                      <a:lnTo>
                        <a:pt x="554039" y="106968"/>
                      </a:lnTo>
                      <a:lnTo>
                        <a:pt x="521126" y="139881"/>
                      </a:lnTo>
                      <a:cubicBezTo>
                        <a:pt x="422386" y="49370"/>
                        <a:pt x="293476" y="0"/>
                        <a:pt x="159080" y="0"/>
                      </a:cubicBezTo>
                      <a:cubicBezTo>
                        <a:pt x="109711" y="0"/>
                        <a:pt x="60341" y="5485"/>
                        <a:pt x="13714" y="19199"/>
                      </a:cubicBezTo>
                      <a:lnTo>
                        <a:pt x="0" y="21942"/>
                      </a:lnTo>
                      <a:lnTo>
                        <a:pt x="0" y="123424"/>
                      </a:lnTo>
                      <a:lnTo>
                        <a:pt x="35656" y="120681"/>
                      </a:lnTo>
                      <a:lnTo>
                        <a:pt x="38399" y="126167"/>
                      </a:lnTo>
                      <a:close/>
                      <a:moveTo>
                        <a:pt x="32914" y="54855"/>
                      </a:moveTo>
                      <a:cubicBezTo>
                        <a:pt x="74055" y="43884"/>
                        <a:pt x="115197" y="41141"/>
                        <a:pt x="156338" y="41141"/>
                      </a:cubicBezTo>
                      <a:cubicBezTo>
                        <a:pt x="287991" y="41141"/>
                        <a:pt x="411415" y="90511"/>
                        <a:pt x="507412" y="181022"/>
                      </a:cubicBezTo>
                      <a:lnTo>
                        <a:pt x="521126" y="191993"/>
                      </a:lnTo>
                      <a:lnTo>
                        <a:pt x="534840" y="178280"/>
                      </a:lnTo>
                      <a:lnTo>
                        <a:pt x="554039" y="260562"/>
                      </a:lnTo>
                      <a:lnTo>
                        <a:pt x="471756" y="241363"/>
                      </a:lnTo>
                      <a:lnTo>
                        <a:pt x="496441" y="216678"/>
                      </a:lnTo>
                      <a:lnTo>
                        <a:pt x="482727" y="202964"/>
                      </a:lnTo>
                      <a:cubicBezTo>
                        <a:pt x="394958" y="117939"/>
                        <a:pt x="279763" y="74054"/>
                        <a:pt x="156338" y="74054"/>
                      </a:cubicBezTo>
                      <a:cubicBezTo>
                        <a:pt x="115197" y="74054"/>
                        <a:pt x="74055" y="79540"/>
                        <a:pt x="32914" y="90511"/>
                      </a:cubicBezTo>
                      <a:lnTo>
                        <a:pt x="32914" y="54855"/>
                      </a:lnTo>
                      <a:close/>
                    </a:path>
                  </a:pathLst>
                </a:custGeom>
                <a:solidFill>
                  <a:srgbClr val="3FC2E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67" name="Google Shape;901;p19">
                  <a:extLst>
                    <a:ext uri="{FF2B5EF4-FFF2-40B4-BE49-F238E27FC236}">
                      <a16:creationId xmlns:a16="http://schemas.microsoft.com/office/drawing/2014/main" id="{9F9DEE6A-8AFC-AB0E-1397-2EC7C51D2DD7}"/>
                    </a:ext>
                  </a:extLst>
                </p:cNvPr>
                <p:cNvSpPr/>
                <p:nvPr/>
              </p:nvSpPr>
              <p:spPr>
                <a:xfrm>
                  <a:off x="6480067" y="2099999"/>
                  <a:ext cx="307189" cy="603407"/>
                </a:xfrm>
                <a:custGeom>
                  <a:avLst/>
                  <a:gdLst/>
                  <a:ahLst/>
                  <a:cxnLst/>
                  <a:rect l="l" t="t" r="r" b="b"/>
                  <a:pathLst>
                    <a:path w="307189" h="603407" extrusionOk="0">
                      <a:moveTo>
                        <a:pt x="24685" y="589694"/>
                      </a:moveTo>
                      <a:lnTo>
                        <a:pt x="27428" y="603408"/>
                      </a:lnTo>
                      <a:lnTo>
                        <a:pt x="128910" y="603408"/>
                      </a:lnTo>
                      <a:lnTo>
                        <a:pt x="126167" y="567752"/>
                      </a:lnTo>
                      <a:lnTo>
                        <a:pt x="126167" y="565009"/>
                      </a:lnTo>
                      <a:cubicBezTo>
                        <a:pt x="115196" y="526610"/>
                        <a:pt x="109711" y="488211"/>
                        <a:pt x="109711" y="447070"/>
                      </a:cubicBezTo>
                      <a:cubicBezTo>
                        <a:pt x="109711" y="340102"/>
                        <a:pt x="148109" y="238620"/>
                        <a:pt x="216678" y="159080"/>
                      </a:cubicBezTo>
                      <a:lnTo>
                        <a:pt x="257820" y="200221"/>
                      </a:lnTo>
                      <a:lnTo>
                        <a:pt x="307189" y="0"/>
                      </a:lnTo>
                      <a:lnTo>
                        <a:pt x="106968" y="49369"/>
                      </a:lnTo>
                      <a:lnTo>
                        <a:pt x="139880" y="82283"/>
                      </a:lnTo>
                      <a:cubicBezTo>
                        <a:pt x="49369" y="181022"/>
                        <a:pt x="0" y="309932"/>
                        <a:pt x="0" y="444327"/>
                      </a:cubicBezTo>
                      <a:cubicBezTo>
                        <a:pt x="5485" y="493697"/>
                        <a:pt x="10971" y="543067"/>
                        <a:pt x="24685" y="589694"/>
                      </a:cubicBezTo>
                      <a:lnTo>
                        <a:pt x="24685" y="589694"/>
                      </a:lnTo>
                      <a:close/>
                      <a:moveTo>
                        <a:pt x="181022" y="93254"/>
                      </a:moveTo>
                      <a:lnTo>
                        <a:pt x="191994" y="79540"/>
                      </a:lnTo>
                      <a:lnTo>
                        <a:pt x="178280" y="65826"/>
                      </a:lnTo>
                      <a:lnTo>
                        <a:pt x="260563" y="46627"/>
                      </a:lnTo>
                      <a:lnTo>
                        <a:pt x="241363" y="128910"/>
                      </a:lnTo>
                      <a:lnTo>
                        <a:pt x="216678" y="104225"/>
                      </a:lnTo>
                      <a:lnTo>
                        <a:pt x="202965" y="117938"/>
                      </a:lnTo>
                      <a:cubicBezTo>
                        <a:pt x="117939" y="205707"/>
                        <a:pt x="74054" y="320903"/>
                        <a:pt x="74054" y="444327"/>
                      </a:cubicBezTo>
                      <a:cubicBezTo>
                        <a:pt x="74054" y="485469"/>
                        <a:pt x="79540" y="526610"/>
                        <a:pt x="90511" y="567752"/>
                      </a:cubicBezTo>
                      <a:lnTo>
                        <a:pt x="54855" y="567752"/>
                      </a:lnTo>
                      <a:cubicBezTo>
                        <a:pt x="43884" y="526610"/>
                        <a:pt x="41142" y="485469"/>
                        <a:pt x="41142" y="444327"/>
                      </a:cubicBezTo>
                      <a:cubicBezTo>
                        <a:pt x="41142" y="312675"/>
                        <a:pt x="90511" y="189250"/>
                        <a:pt x="181022" y="93254"/>
                      </a:cubicBezTo>
                      <a:lnTo>
                        <a:pt x="181022" y="93254"/>
                      </a:lnTo>
                      <a:close/>
                    </a:path>
                  </a:pathLst>
                </a:custGeom>
                <a:solidFill>
                  <a:srgbClr val="3FC2E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68" name="Google Shape;902;p19">
                  <a:extLst>
                    <a:ext uri="{FF2B5EF4-FFF2-40B4-BE49-F238E27FC236}">
                      <a16:creationId xmlns:a16="http://schemas.microsoft.com/office/drawing/2014/main" id="{691589F4-51EF-3151-6CE8-02B1DFB7A651}"/>
                    </a:ext>
                  </a:extLst>
                </p:cNvPr>
                <p:cNvSpPr/>
                <p:nvPr/>
              </p:nvSpPr>
              <p:spPr>
                <a:xfrm>
                  <a:off x="7269984" y="2335876"/>
                  <a:ext cx="307190" cy="603407"/>
                </a:xfrm>
                <a:custGeom>
                  <a:avLst/>
                  <a:gdLst/>
                  <a:ahLst/>
                  <a:cxnLst/>
                  <a:rect l="l" t="t" r="r" b="b"/>
                  <a:pathLst>
                    <a:path w="307190" h="603407" extrusionOk="0">
                      <a:moveTo>
                        <a:pt x="181023" y="35656"/>
                      </a:moveTo>
                      <a:lnTo>
                        <a:pt x="181023" y="38399"/>
                      </a:lnTo>
                      <a:cubicBezTo>
                        <a:pt x="191994" y="76797"/>
                        <a:pt x="197480" y="115196"/>
                        <a:pt x="197480" y="156337"/>
                      </a:cubicBezTo>
                      <a:cubicBezTo>
                        <a:pt x="197480" y="263305"/>
                        <a:pt x="159080" y="364787"/>
                        <a:pt x="90511" y="444327"/>
                      </a:cubicBezTo>
                      <a:lnTo>
                        <a:pt x="49369" y="403186"/>
                      </a:lnTo>
                      <a:lnTo>
                        <a:pt x="0" y="603408"/>
                      </a:lnTo>
                      <a:lnTo>
                        <a:pt x="200222" y="554038"/>
                      </a:lnTo>
                      <a:lnTo>
                        <a:pt x="167309" y="521125"/>
                      </a:lnTo>
                      <a:cubicBezTo>
                        <a:pt x="257820" y="422386"/>
                        <a:pt x="307190" y="293475"/>
                        <a:pt x="307190" y="159080"/>
                      </a:cubicBezTo>
                      <a:cubicBezTo>
                        <a:pt x="307190" y="109710"/>
                        <a:pt x="301704" y="60341"/>
                        <a:pt x="287991" y="13714"/>
                      </a:cubicBezTo>
                      <a:lnTo>
                        <a:pt x="285248" y="0"/>
                      </a:lnTo>
                      <a:lnTo>
                        <a:pt x="178280" y="0"/>
                      </a:lnTo>
                      <a:lnTo>
                        <a:pt x="181023" y="35656"/>
                      </a:lnTo>
                      <a:close/>
                      <a:moveTo>
                        <a:pt x="252335" y="32913"/>
                      </a:moveTo>
                      <a:cubicBezTo>
                        <a:pt x="263306" y="74054"/>
                        <a:pt x="266049" y="115196"/>
                        <a:pt x="266049" y="156337"/>
                      </a:cubicBezTo>
                      <a:cubicBezTo>
                        <a:pt x="266049" y="287990"/>
                        <a:pt x="216678" y="411414"/>
                        <a:pt x="126167" y="507411"/>
                      </a:cubicBezTo>
                      <a:lnTo>
                        <a:pt x="115197" y="521125"/>
                      </a:lnTo>
                      <a:lnTo>
                        <a:pt x="128910" y="534839"/>
                      </a:lnTo>
                      <a:lnTo>
                        <a:pt x="46627" y="554038"/>
                      </a:lnTo>
                      <a:lnTo>
                        <a:pt x="65826" y="471755"/>
                      </a:lnTo>
                      <a:lnTo>
                        <a:pt x="90511" y="496440"/>
                      </a:lnTo>
                      <a:lnTo>
                        <a:pt x="104225" y="482726"/>
                      </a:lnTo>
                      <a:cubicBezTo>
                        <a:pt x="189251" y="394958"/>
                        <a:pt x="233135" y="279762"/>
                        <a:pt x="233135" y="156337"/>
                      </a:cubicBezTo>
                      <a:cubicBezTo>
                        <a:pt x="233135" y="115196"/>
                        <a:pt x="227649" y="74054"/>
                        <a:pt x="216678" y="32913"/>
                      </a:cubicBezTo>
                      <a:lnTo>
                        <a:pt x="252335" y="32913"/>
                      </a:lnTo>
                      <a:close/>
                    </a:path>
                  </a:pathLst>
                </a:custGeom>
                <a:solidFill>
                  <a:srgbClr val="3FC2E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sp>
            <p:nvSpPr>
              <p:cNvPr id="53" name="Google Shape;903;p19">
                <a:extLst>
                  <a:ext uri="{FF2B5EF4-FFF2-40B4-BE49-F238E27FC236}">
                    <a16:creationId xmlns:a16="http://schemas.microsoft.com/office/drawing/2014/main" id="{E5792363-74EB-8B0F-3A76-D4D1FC388958}"/>
                  </a:ext>
                </a:extLst>
              </p:cNvPr>
              <p:cNvSpPr/>
              <p:nvPr/>
            </p:nvSpPr>
            <p:spPr>
              <a:xfrm>
                <a:off x="6853083" y="2667751"/>
                <a:ext cx="35655" cy="35655"/>
              </a:xfrm>
              <a:custGeom>
                <a:avLst/>
                <a:gdLst/>
                <a:ahLst/>
                <a:cxnLst/>
                <a:rect l="l" t="t" r="r" b="b"/>
                <a:pathLst>
                  <a:path w="35655" h="35655" extrusionOk="0">
                    <a:moveTo>
                      <a:pt x="0" y="0"/>
                    </a:moveTo>
                    <a:lnTo>
                      <a:pt x="35655" y="0"/>
                    </a:lnTo>
                    <a:lnTo>
                      <a:pt x="35655"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54" name="Google Shape;904;p19">
                <a:extLst>
                  <a:ext uri="{FF2B5EF4-FFF2-40B4-BE49-F238E27FC236}">
                    <a16:creationId xmlns:a16="http://schemas.microsoft.com/office/drawing/2014/main" id="{30463CCF-55BB-2D1D-0981-2126AC1E5919}"/>
                  </a:ext>
                </a:extLst>
              </p:cNvPr>
              <p:cNvSpPr/>
              <p:nvPr/>
            </p:nvSpPr>
            <p:spPr>
              <a:xfrm>
                <a:off x="6713202" y="2667751"/>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55" name="Google Shape;905;p19">
                <a:extLst>
                  <a:ext uri="{FF2B5EF4-FFF2-40B4-BE49-F238E27FC236}">
                    <a16:creationId xmlns:a16="http://schemas.microsoft.com/office/drawing/2014/main" id="{263BD571-38BE-5357-CFC0-BE5151B82927}"/>
                  </a:ext>
                </a:extLst>
              </p:cNvPr>
              <p:cNvSpPr/>
              <p:nvPr/>
            </p:nvSpPr>
            <p:spPr>
              <a:xfrm>
                <a:off x="6784514" y="2667751"/>
                <a:ext cx="35655" cy="35655"/>
              </a:xfrm>
              <a:custGeom>
                <a:avLst/>
                <a:gdLst/>
                <a:ahLst/>
                <a:cxnLst/>
                <a:rect l="l" t="t" r="r" b="b"/>
                <a:pathLst>
                  <a:path w="35655" h="35655" extrusionOk="0">
                    <a:moveTo>
                      <a:pt x="0" y="0"/>
                    </a:moveTo>
                    <a:lnTo>
                      <a:pt x="35655" y="0"/>
                    </a:lnTo>
                    <a:lnTo>
                      <a:pt x="35655"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56" name="Google Shape;906;p19">
                <a:extLst>
                  <a:ext uri="{FF2B5EF4-FFF2-40B4-BE49-F238E27FC236}">
                    <a16:creationId xmlns:a16="http://schemas.microsoft.com/office/drawing/2014/main" id="{44C767C2-C084-F053-81B1-739653843175}"/>
                  </a:ext>
                </a:extLst>
              </p:cNvPr>
              <p:cNvSpPr/>
              <p:nvPr/>
            </p:nvSpPr>
            <p:spPr>
              <a:xfrm>
                <a:off x="6784514" y="2739062"/>
                <a:ext cx="35655" cy="35655"/>
              </a:xfrm>
              <a:custGeom>
                <a:avLst/>
                <a:gdLst/>
                <a:ahLst/>
                <a:cxnLst/>
                <a:rect l="l" t="t" r="r" b="b"/>
                <a:pathLst>
                  <a:path w="35655" h="35655" extrusionOk="0">
                    <a:moveTo>
                      <a:pt x="0" y="0"/>
                    </a:moveTo>
                    <a:lnTo>
                      <a:pt x="35655" y="0"/>
                    </a:lnTo>
                    <a:lnTo>
                      <a:pt x="35655"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57" name="Google Shape;907;p19">
                <a:extLst>
                  <a:ext uri="{FF2B5EF4-FFF2-40B4-BE49-F238E27FC236}">
                    <a16:creationId xmlns:a16="http://schemas.microsoft.com/office/drawing/2014/main" id="{4D289B9F-9A1B-517D-BE7A-85D59EF8DC5F}"/>
                  </a:ext>
                </a:extLst>
              </p:cNvPr>
              <p:cNvSpPr/>
              <p:nvPr/>
            </p:nvSpPr>
            <p:spPr>
              <a:xfrm>
                <a:off x="6713202" y="2739062"/>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58" name="Google Shape;908;p19">
                <a:extLst>
                  <a:ext uri="{FF2B5EF4-FFF2-40B4-BE49-F238E27FC236}">
                    <a16:creationId xmlns:a16="http://schemas.microsoft.com/office/drawing/2014/main" id="{DEE54BB5-E8C1-E6A9-CA96-23BF6AB8ABE0}"/>
                  </a:ext>
                </a:extLst>
              </p:cNvPr>
              <p:cNvSpPr/>
              <p:nvPr/>
            </p:nvSpPr>
            <p:spPr>
              <a:xfrm>
                <a:off x="6853083" y="2739062"/>
                <a:ext cx="35655" cy="35655"/>
              </a:xfrm>
              <a:custGeom>
                <a:avLst/>
                <a:gdLst/>
                <a:ahLst/>
                <a:cxnLst/>
                <a:rect l="l" t="t" r="r" b="b"/>
                <a:pathLst>
                  <a:path w="35655" h="35655" extrusionOk="0">
                    <a:moveTo>
                      <a:pt x="0" y="0"/>
                    </a:moveTo>
                    <a:lnTo>
                      <a:pt x="35655" y="0"/>
                    </a:lnTo>
                    <a:lnTo>
                      <a:pt x="35655"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59" name="Google Shape;909;p19">
                <a:extLst>
                  <a:ext uri="{FF2B5EF4-FFF2-40B4-BE49-F238E27FC236}">
                    <a16:creationId xmlns:a16="http://schemas.microsoft.com/office/drawing/2014/main" id="{D1503603-AE84-EB21-4AE5-BF55AE23714D}"/>
                  </a:ext>
                </a:extLst>
              </p:cNvPr>
              <p:cNvSpPr/>
              <p:nvPr/>
            </p:nvSpPr>
            <p:spPr>
              <a:xfrm>
                <a:off x="6784514" y="2807631"/>
                <a:ext cx="35655" cy="35655"/>
              </a:xfrm>
              <a:custGeom>
                <a:avLst/>
                <a:gdLst/>
                <a:ahLst/>
                <a:cxnLst/>
                <a:rect l="l" t="t" r="r" b="b"/>
                <a:pathLst>
                  <a:path w="35655" h="35655" extrusionOk="0">
                    <a:moveTo>
                      <a:pt x="0" y="0"/>
                    </a:moveTo>
                    <a:lnTo>
                      <a:pt x="35655" y="0"/>
                    </a:lnTo>
                    <a:lnTo>
                      <a:pt x="35655"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60" name="Google Shape;910;p19">
                <a:extLst>
                  <a:ext uri="{FF2B5EF4-FFF2-40B4-BE49-F238E27FC236}">
                    <a16:creationId xmlns:a16="http://schemas.microsoft.com/office/drawing/2014/main" id="{6B47F670-DCF7-2864-2D9A-742BDE7E6AD6}"/>
                  </a:ext>
                </a:extLst>
              </p:cNvPr>
              <p:cNvSpPr/>
              <p:nvPr/>
            </p:nvSpPr>
            <p:spPr>
              <a:xfrm>
                <a:off x="6853083" y="2807631"/>
                <a:ext cx="35655" cy="35655"/>
              </a:xfrm>
              <a:custGeom>
                <a:avLst/>
                <a:gdLst/>
                <a:ahLst/>
                <a:cxnLst/>
                <a:rect l="l" t="t" r="r" b="b"/>
                <a:pathLst>
                  <a:path w="35655" h="35655" extrusionOk="0">
                    <a:moveTo>
                      <a:pt x="0" y="0"/>
                    </a:moveTo>
                    <a:lnTo>
                      <a:pt x="35655" y="0"/>
                    </a:lnTo>
                    <a:lnTo>
                      <a:pt x="35655"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61" name="Google Shape;911;p19">
                <a:extLst>
                  <a:ext uri="{FF2B5EF4-FFF2-40B4-BE49-F238E27FC236}">
                    <a16:creationId xmlns:a16="http://schemas.microsoft.com/office/drawing/2014/main" id="{0DC4D710-86C7-66F5-52B6-DA22B51B1140}"/>
                  </a:ext>
                </a:extLst>
              </p:cNvPr>
              <p:cNvSpPr/>
              <p:nvPr/>
            </p:nvSpPr>
            <p:spPr>
              <a:xfrm>
                <a:off x="6713202" y="2807631"/>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62" name="Google Shape;912;p19">
                <a:extLst>
                  <a:ext uri="{FF2B5EF4-FFF2-40B4-BE49-F238E27FC236}">
                    <a16:creationId xmlns:a16="http://schemas.microsoft.com/office/drawing/2014/main" id="{218E7F92-4356-4071-ECD4-8C327E63AB8A}"/>
                  </a:ext>
                </a:extLst>
              </p:cNvPr>
              <p:cNvSpPr/>
              <p:nvPr/>
            </p:nvSpPr>
            <p:spPr>
              <a:xfrm>
                <a:off x="6713202" y="2878943"/>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63" name="Google Shape;913;p19">
                <a:extLst>
                  <a:ext uri="{FF2B5EF4-FFF2-40B4-BE49-F238E27FC236}">
                    <a16:creationId xmlns:a16="http://schemas.microsoft.com/office/drawing/2014/main" id="{839A9859-49C9-1B97-8AFE-19DAAB9ECA6B}"/>
                  </a:ext>
                </a:extLst>
              </p:cNvPr>
              <p:cNvSpPr/>
              <p:nvPr/>
            </p:nvSpPr>
            <p:spPr>
              <a:xfrm>
                <a:off x="6853083" y="2878943"/>
                <a:ext cx="35655" cy="35655"/>
              </a:xfrm>
              <a:custGeom>
                <a:avLst/>
                <a:gdLst/>
                <a:ahLst/>
                <a:cxnLst/>
                <a:rect l="l" t="t" r="r" b="b"/>
                <a:pathLst>
                  <a:path w="35655" h="35655" extrusionOk="0">
                    <a:moveTo>
                      <a:pt x="0" y="0"/>
                    </a:moveTo>
                    <a:lnTo>
                      <a:pt x="35655" y="0"/>
                    </a:lnTo>
                    <a:lnTo>
                      <a:pt x="35655"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28" name="Google Shape;914;p19">
                <a:extLst>
                  <a:ext uri="{FF2B5EF4-FFF2-40B4-BE49-F238E27FC236}">
                    <a16:creationId xmlns:a16="http://schemas.microsoft.com/office/drawing/2014/main" id="{9DCF6ACE-2A53-8E88-1700-25337F54CC8B}"/>
                  </a:ext>
                </a:extLst>
              </p:cNvPr>
              <p:cNvSpPr/>
              <p:nvPr/>
            </p:nvSpPr>
            <p:spPr>
              <a:xfrm>
                <a:off x="6784514" y="2878943"/>
                <a:ext cx="35655" cy="35655"/>
              </a:xfrm>
              <a:custGeom>
                <a:avLst/>
                <a:gdLst/>
                <a:ahLst/>
                <a:cxnLst/>
                <a:rect l="l" t="t" r="r" b="b"/>
                <a:pathLst>
                  <a:path w="35655" h="35655" extrusionOk="0">
                    <a:moveTo>
                      <a:pt x="0" y="0"/>
                    </a:moveTo>
                    <a:lnTo>
                      <a:pt x="35655" y="0"/>
                    </a:lnTo>
                    <a:lnTo>
                      <a:pt x="35655"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29" name="Google Shape;915;p19">
                <a:extLst>
                  <a:ext uri="{FF2B5EF4-FFF2-40B4-BE49-F238E27FC236}">
                    <a16:creationId xmlns:a16="http://schemas.microsoft.com/office/drawing/2014/main" id="{EB41E928-B110-4233-DE93-FB399ABB2D11}"/>
                  </a:ext>
                </a:extLst>
              </p:cNvPr>
              <p:cNvSpPr/>
              <p:nvPr/>
            </p:nvSpPr>
            <p:spPr>
              <a:xfrm>
                <a:off x="6748858" y="2527870"/>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30" name="Google Shape;916;p19">
                <a:extLst>
                  <a:ext uri="{FF2B5EF4-FFF2-40B4-BE49-F238E27FC236}">
                    <a16:creationId xmlns:a16="http://schemas.microsoft.com/office/drawing/2014/main" id="{96AA8B8E-F429-D27B-7CB6-FBBE020C93F7}"/>
                  </a:ext>
                </a:extLst>
              </p:cNvPr>
              <p:cNvSpPr/>
              <p:nvPr/>
            </p:nvSpPr>
            <p:spPr>
              <a:xfrm>
                <a:off x="6888739" y="2527870"/>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31" name="Google Shape;917;p19">
                <a:extLst>
                  <a:ext uri="{FF2B5EF4-FFF2-40B4-BE49-F238E27FC236}">
                    <a16:creationId xmlns:a16="http://schemas.microsoft.com/office/drawing/2014/main" id="{C40CA4E8-A10F-9766-BC55-3856E0558461}"/>
                  </a:ext>
                </a:extLst>
              </p:cNvPr>
              <p:cNvSpPr/>
              <p:nvPr/>
            </p:nvSpPr>
            <p:spPr>
              <a:xfrm>
                <a:off x="6817427" y="2527870"/>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32" name="Google Shape;918;p19">
                <a:extLst>
                  <a:ext uri="{FF2B5EF4-FFF2-40B4-BE49-F238E27FC236}">
                    <a16:creationId xmlns:a16="http://schemas.microsoft.com/office/drawing/2014/main" id="{FB7250E6-B924-6527-4C6F-F5959BC9D40E}"/>
                  </a:ext>
                </a:extLst>
              </p:cNvPr>
              <p:cNvSpPr/>
              <p:nvPr/>
            </p:nvSpPr>
            <p:spPr>
              <a:xfrm>
                <a:off x="6960051" y="2527870"/>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33" name="Google Shape;919;p19">
                <a:extLst>
                  <a:ext uri="{FF2B5EF4-FFF2-40B4-BE49-F238E27FC236}">
                    <a16:creationId xmlns:a16="http://schemas.microsoft.com/office/drawing/2014/main" id="{498CDE79-2F62-C274-9F96-8E6BD1C60F94}"/>
                  </a:ext>
                </a:extLst>
              </p:cNvPr>
              <p:cNvSpPr/>
              <p:nvPr/>
            </p:nvSpPr>
            <p:spPr>
              <a:xfrm>
                <a:off x="6888739" y="2456558"/>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34" name="Google Shape;920;p19">
                <a:extLst>
                  <a:ext uri="{FF2B5EF4-FFF2-40B4-BE49-F238E27FC236}">
                    <a16:creationId xmlns:a16="http://schemas.microsoft.com/office/drawing/2014/main" id="{FCD8A8B3-9B39-E57B-F2CF-A56391DDD87D}"/>
                  </a:ext>
                </a:extLst>
              </p:cNvPr>
              <p:cNvSpPr/>
              <p:nvPr/>
            </p:nvSpPr>
            <p:spPr>
              <a:xfrm>
                <a:off x="6960051" y="2456558"/>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35" name="Google Shape;921;p19">
                <a:extLst>
                  <a:ext uri="{FF2B5EF4-FFF2-40B4-BE49-F238E27FC236}">
                    <a16:creationId xmlns:a16="http://schemas.microsoft.com/office/drawing/2014/main" id="{F38CA169-5A3A-2C23-738A-A5E11C2F5BBF}"/>
                  </a:ext>
                </a:extLst>
              </p:cNvPr>
              <p:cNvSpPr/>
              <p:nvPr/>
            </p:nvSpPr>
            <p:spPr>
              <a:xfrm>
                <a:off x="6817427" y="2456558"/>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36" name="Google Shape;922;p19">
                <a:extLst>
                  <a:ext uri="{FF2B5EF4-FFF2-40B4-BE49-F238E27FC236}">
                    <a16:creationId xmlns:a16="http://schemas.microsoft.com/office/drawing/2014/main" id="{E802EB8D-7A00-CDC9-1F27-58AB9447066F}"/>
                  </a:ext>
                </a:extLst>
              </p:cNvPr>
              <p:cNvSpPr/>
              <p:nvPr/>
            </p:nvSpPr>
            <p:spPr>
              <a:xfrm>
                <a:off x="6748858" y="2456558"/>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61" name="Google Shape;923;p19">
                <a:extLst>
                  <a:ext uri="{FF2B5EF4-FFF2-40B4-BE49-F238E27FC236}">
                    <a16:creationId xmlns:a16="http://schemas.microsoft.com/office/drawing/2014/main" id="{1FCBB946-523D-C352-DEA5-4A720E5F931C}"/>
                  </a:ext>
                </a:extLst>
              </p:cNvPr>
              <p:cNvSpPr/>
              <p:nvPr/>
            </p:nvSpPr>
            <p:spPr>
              <a:xfrm>
                <a:off x="6748858" y="2387989"/>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62" name="Google Shape;924;p19">
                <a:extLst>
                  <a:ext uri="{FF2B5EF4-FFF2-40B4-BE49-F238E27FC236}">
                    <a16:creationId xmlns:a16="http://schemas.microsoft.com/office/drawing/2014/main" id="{E624367F-BC3E-282C-7BC4-97DF2934F1DC}"/>
                  </a:ext>
                </a:extLst>
              </p:cNvPr>
              <p:cNvSpPr/>
              <p:nvPr/>
            </p:nvSpPr>
            <p:spPr>
              <a:xfrm>
                <a:off x="6888739" y="2387989"/>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63" name="Google Shape;925;p19">
                <a:extLst>
                  <a:ext uri="{FF2B5EF4-FFF2-40B4-BE49-F238E27FC236}">
                    <a16:creationId xmlns:a16="http://schemas.microsoft.com/office/drawing/2014/main" id="{C1DCF2C2-3E01-90CF-1286-AE42D42AC477}"/>
                  </a:ext>
                </a:extLst>
              </p:cNvPr>
              <p:cNvSpPr/>
              <p:nvPr/>
            </p:nvSpPr>
            <p:spPr>
              <a:xfrm>
                <a:off x="6817427" y="2387989"/>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64" name="Google Shape;926;p19">
                <a:extLst>
                  <a:ext uri="{FF2B5EF4-FFF2-40B4-BE49-F238E27FC236}">
                    <a16:creationId xmlns:a16="http://schemas.microsoft.com/office/drawing/2014/main" id="{3D960BCD-61EE-9490-F523-3F4AFE06EAB3}"/>
                  </a:ext>
                </a:extLst>
              </p:cNvPr>
              <p:cNvSpPr/>
              <p:nvPr/>
            </p:nvSpPr>
            <p:spPr>
              <a:xfrm>
                <a:off x="6960051" y="2387989"/>
                <a:ext cx="35655" cy="35655"/>
              </a:xfrm>
              <a:custGeom>
                <a:avLst/>
                <a:gdLst/>
                <a:ahLst/>
                <a:cxnLst/>
                <a:rect l="l" t="t" r="r" b="b"/>
                <a:pathLst>
                  <a:path w="35655" h="35655" extrusionOk="0">
                    <a:moveTo>
                      <a:pt x="0" y="0"/>
                    </a:moveTo>
                    <a:lnTo>
                      <a:pt x="35656" y="0"/>
                    </a:lnTo>
                    <a:lnTo>
                      <a:pt x="35656" y="35656"/>
                    </a:lnTo>
                    <a:lnTo>
                      <a:pt x="0" y="35656"/>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65" name="Google Shape;927;p19">
                <a:extLst>
                  <a:ext uri="{FF2B5EF4-FFF2-40B4-BE49-F238E27FC236}">
                    <a16:creationId xmlns:a16="http://schemas.microsoft.com/office/drawing/2014/main" id="{28EFFDC0-BC35-7E72-60B5-3F95CA27C96C}"/>
                  </a:ext>
                </a:extLst>
              </p:cNvPr>
              <p:cNvSpPr/>
              <p:nvPr/>
            </p:nvSpPr>
            <p:spPr>
              <a:xfrm>
                <a:off x="6482809" y="2316677"/>
                <a:ext cx="1088878" cy="666491"/>
              </a:xfrm>
              <a:custGeom>
                <a:avLst/>
                <a:gdLst/>
                <a:ahLst/>
                <a:cxnLst/>
                <a:rect l="l" t="t" r="r" b="b"/>
                <a:pathLst>
                  <a:path w="1088878" h="666491" extrusionOk="0">
                    <a:moveTo>
                      <a:pt x="757004" y="422385"/>
                    </a:moveTo>
                    <a:lnTo>
                      <a:pt x="809116" y="422385"/>
                    </a:lnTo>
                    <a:cubicBezTo>
                      <a:pt x="877686" y="422385"/>
                      <a:pt x="932541" y="367530"/>
                      <a:pt x="932541" y="298961"/>
                    </a:cubicBezTo>
                    <a:lnTo>
                      <a:pt x="932541" y="282505"/>
                    </a:lnTo>
                    <a:lnTo>
                      <a:pt x="844773" y="282505"/>
                    </a:lnTo>
                    <a:cubicBezTo>
                      <a:pt x="809116" y="282505"/>
                      <a:pt x="778947" y="296218"/>
                      <a:pt x="757004" y="320903"/>
                    </a:cubicBezTo>
                    <a:lnTo>
                      <a:pt x="757004" y="246849"/>
                    </a:lnTo>
                    <a:lnTo>
                      <a:pt x="809116" y="246849"/>
                    </a:lnTo>
                    <a:cubicBezTo>
                      <a:pt x="877686" y="246849"/>
                      <a:pt x="932541" y="191993"/>
                      <a:pt x="932541" y="123424"/>
                    </a:cubicBezTo>
                    <a:lnTo>
                      <a:pt x="932541" y="106968"/>
                    </a:lnTo>
                    <a:lnTo>
                      <a:pt x="844773" y="106968"/>
                    </a:lnTo>
                    <a:cubicBezTo>
                      <a:pt x="809116" y="106968"/>
                      <a:pt x="778947" y="120681"/>
                      <a:pt x="757004" y="145366"/>
                    </a:cubicBezTo>
                    <a:cubicBezTo>
                      <a:pt x="748776" y="85026"/>
                      <a:pt x="696664" y="38399"/>
                      <a:pt x="636322" y="38399"/>
                    </a:cubicBezTo>
                    <a:lnTo>
                      <a:pt x="581467" y="38399"/>
                    </a:lnTo>
                    <a:lnTo>
                      <a:pt x="581467" y="0"/>
                    </a:lnTo>
                    <a:lnTo>
                      <a:pt x="194737" y="0"/>
                    </a:lnTo>
                    <a:lnTo>
                      <a:pt x="194737" y="279762"/>
                    </a:lnTo>
                    <a:lnTo>
                      <a:pt x="159081" y="279762"/>
                    </a:lnTo>
                    <a:lnTo>
                      <a:pt x="159081" y="630835"/>
                    </a:lnTo>
                    <a:lnTo>
                      <a:pt x="0" y="630835"/>
                    </a:lnTo>
                    <a:lnTo>
                      <a:pt x="0" y="666491"/>
                    </a:lnTo>
                    <a:lnTo>
                      <a:pt x="1088879" y="666491"/>
                    </a:lnTo>
                    <a:lnTo>
                      <a:pt x="1088879" y="630835"/>
                    </a:lnTo>
                    <a:lnTo>
                      <a:pt x="754261" y="630835"/>
                    </a:lnTo>
                    <a:lnTo>
                      <a:pt x="754261" y="422385"/>
                    </a:lnTo>
                    <a:close/>
                    <a:moveTo>
                      <a:pt x="844773" y="315418"/>
                    </a:moveTo>
                    <a:lnTo>
                      <a:pt x="896885" y="315418"/>
                    </a:lnTo>
                    <a:cubicBezTo>
                      <a:pt x="888657" y="356559"/>
                      <a:pt x="853001" y="386730"/>
                      <a:pt x="811859" y="386730"/>
                    </a:cubicBezTo>
                    <a:lnTo>
                      <a:pt x="759747" y="386730"/>
                    </a:lnTo>
                    <a:cubicBezTo>
                      <a:pt x="767975" y="345588"/>
                      <a:pt x="803631" y="315418"/>
                      <a:pt x="844773" y="315418"/>
                    </a:cubicBezTo>
                    <a:lnTo>
                      <a:pt x="844773" y="315418"/>
                    </a:lnTo>
                    <a:close/>
                    <a:moveTo>
                      <a:pt x="844773" y="139881"/>
                    </a:moveTo>
                    <a:lnTo>
                      <a:pt x="896885" y="139881"/>
                    </a:lnTo>
                    <a:cubicBezTo>
                      <a:pt x="888657" y="181022"/>
                      <a:pt x="853001" y="211193"/>
                      <a:pt x="811859" y="211193"/>
                    </a:cubicBezTo>
                    <a:lnTo>
                      <a:pt x="759747" y="211193"/>
                    </a:lnTo>
                    <a:cubicBezTo>
                      <a:pt x="767975" y="170051"/>
                      <a:pt x="803631" y="139881"/>
                      <a:pt x="844773" y="139881"/>
                    </a:cubicBezTo>
                    <a:lnTo>
                      <a:pt x="844773" y="139881"/>
                    </a:lnTo>
                    <a:close/>
                    <a:moveTo>
                      <a:pt x="721348" y="630835"/>
                    </a:moveTo>
                    <a:lnTo>
                      <a:pt x="581467" y="630835"/>
                    </a:lnTo>
                    <a:lnTo>
                      <a:pt x="581467" y="312675"/>
                    </a:lnTo>
                    <a:cubicBezTo>
                      <a:pt x="603409" y="334617"/>
                      <a:pt x="633579" y="351074"/>
                      <a:pt x="669236" y="351074"/>
                    </a:cubicBezTo>
                    <a:lnTo>
                      <a:pt x="721348" y="351074"/>
                    </a:lnTo>
                    <a:lnTo>
                      <a:pt x="721348" y="630835"/>
                    </a:lnTo>
                    <a:close/>
                    <a:moveTo>
                      <a:pt x="584210" y="246849"/>
                    </a:moveTo>
                    <a:lnTo>
                      <a:pt x="636322" y="246849"/>
                    </a:lnTo>
                    <a:cubicBezTo>
                      <a:pt x="677464" y="246849"/>
                      <a:pt x="713120" y="277019"/>
                      <a:pt x="721348" y="318161"/>
                    </a:cubicBezTo>
                    <a:lnTo>
                      <a:pt x="669236" y="318161"/>
                    </a:lnTo>
                    <a:cubicBezTo>
                      <a:pt x="628094" y="315418"/>
                      <a:pt x="592438" y="285247"/>
                      <a:pt x="584210" y="246849"/>
                    </a:cubicBezTo>
                    <a:lnTo>
                      <a:pt x="584210" y="246849"/>
                    </a:lnTo>
                    <a:close/>
                    <a:moveTo>
                      <a:pt x="633579" y="71312"/>
                    </a:moveTo>
                    <a:cubicBezTo>
                      <a:pt x="674721" y="71312"/>
                      <a:pt x="710377" y="101482"/>
                      <a:pt x="718605" y="142624"/>
                    </a:cubicBezTo>
                    <a:lnTo>
                      <a:pt x="666493" y="142624"/>
                    </a:lnTo>
                    <a:cubicBezTo>
                      <a:pt x="625351" y="142624"/>
                      <a:pt x="589695" y="112453"/>
                      <a:pt x="581467" y="71312"/>
                    </a:cubicBezTo>
                    <a:lnTo>
                      <a:pt x="633579" y="71312"/>
                    </a:lnTo>
                    <a:close/>
                    <a:moveTo>
                      <a:pt x="669236" y="175537"/>
                    </a:moveTo>
                    <a:lnTo>
                      <a:pt x="721348" y="175537"/>
                    </a:lnTo>
                    <a:lnTo>
                      <a:pt x="721348" y="246849"/>
                    </a:lnTo>
                    <a:cubicBezTo>
                      <a:pt x="699406" y="224906"/>
                      <a:pt x="669236" y="208450"/>
                      <a:pt x="633579" y="208450"/>
                    </a:cubicBezTo>
                    <a:lnTo>
                      <a:pt x="581467" y="208450"/>
                    </a:lnTo>
                    <a:lnTo>
                      <a:pt x="581467" y="137138"/>
                    </a:lnTo>
                    <a:cubicBezTo>
                      <a:pt x="603409" y="161823"/>
                      <a:pt x="633579" y="175537"/>
                      <a:pt x="669236" y="175537"/>
                    </a:cubicBezTo>
                    <a:lnTo>
                      <a:pt x="669236" y="175537"/>
                    </a:lnTo>
                    <a:close/>
                    <a:moveTo>
                      <a:pt x="230393" y="35656"/>
                    </a:moveTo>
                    <a:lnTo>
                      <a:pt x="545811" y="35656"/>
                    </a:lnTo>
                    <a:lnTo>
                      <a:pt x="545811" y="630835"/>
                    </a:lnTo>
                    <a:lnTo>
                      <a:pt x="474499" y="630835"/>
                    </a:lnTo>
                    <a:lnTo>
                      <a:pt x="474499" y="279762"/>
                    </a:lnTo>
                    <a:lnTo>
                      <a:pt x="227650" y="279762"/>
                    </a:lnTo>
                    <a:lnTo>
                      <a:pt x="227650" y="35656"/>
                    </a:lnTo>
                    <a:close/>
                    <a:moveTo>
                      <a:pt x="194737" y="315418"/>
                    </a:moveTo>
                    <a:lnTo>
                      <a:pt x="441586" y="315418"/>
                    </a:lnTo>
                    <a:lnTo>
                      <a:pt x="441586" y="630835"/>
                    </a:lnTo>
                    <a:lnTo>
                      <a:pt x="194737" y="630835"/>
                    </a:lnTo>
                    <a:lnTo>
                      <a:pt x="194737" y="315418"/>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grpSp>
      <p:cxnSp>
        <p:nvCxnSpPr>
          <p:cNvPr id="169" name="Straight Connector 168">
            <a:extLst>
              <a:ext uri="{FF2B5EF4-FFF2-40B4-BE49-F238E27FC236}">
                <a16:creationId xmlns:a16="http://schemas.microsoft.com/office/drawing/2014/main" id="{9CCE93B0-363A-992A-2C5F-4FDD7B7B0CCE}"/>
              </a:ext>
            </a:extLst>
          </p:cNvPr>
          <p:cNvCxnSpPr>
            <a:cxnSpLocks/>
          </p:cNvCxnSpPr>
          <p:nvPr/>
        </p:nvCxnSpPr>
        <p:spPr>
          <a:xfrm flipH="1">
            <a:off x="850090" y="8629615"/>
            <a:ext cx="6903578" cy="0"/>
          </a:xfrm>
          <a:prstGeom prst="line">
            <a:avLst/>
          </a:prstGeom>
          <a:ln w="28575">
            <a:solidFill>
              <a:srgbClr val="3FC2E0"/>
            </a:solidFill>
            <a:prstDash val="sysDot"/>
          </a:ln>
        </p:spPr>
        <p:style>
          <a:lnRef idx="1">
            <a:schemeClr val="accent1"/>
          </a:lnRef>
          <a:fillRef idx="0">
            <a:schemeClr val="accent1"/>
          </a:fillRef>
          <a:effectRef idx="0">
            <a:schemeClr val="accent1"/>
          </a:effectRef>
          <a:fontRef idx="minor">
            <a:schemeClr val="tx1"/>
          </a:fontRef>
        </p:style>
      </p:cxnSp>
      <p:sp>
        <p:nvSpPr>
          <p:cNvPr id="170" name="TextBox 169">
            <a:extLst>
              <a:ext uri="{FF2B5EF4-FFF2-40B4-BE49-F238E27FC236}">
                <a16:creationId xmlns:a16="http://schemas.microsoft.com/office/drawing/2014/main" id="{0B94FA0B-8E40-862A-AFB4-9979CD469FA0}"/>
              </a:ext>
            </a:extLst>
          </p:cNvPr>
          <p:cNvSpPr txBox="1"/>
          <p:nvPr/>
        </p:nvSpPr>
        <p:spPr>
          <a:xfrm>
            <a:off x="1422225" y="8464824"/>
            <a:ext cx="5370285" cy="369332"/>
          </a:xfrm>
          <a:prstGeom prst="rect">
            <a:avLst/>
          </a:prstGeom>
          <a:noFill/>
        </p:spPr>
        <p:txBody>
          <a:bodyPr wrap="square" rtlCol="0">
            <a:spAutoFit/>
          </a:bodyPr>
          <a:lstStyle/>
          <a:p>
            <a:pPr algn="ctr"/>
            <a:r>
              <a:rPr lang="en-GB" sz="1800" noProof="0" dirty="0">
                <a:solidFill>
                  <a:schemeClr val="bg1"/>
                </a:solidFill>
                <a:highlight>
                  <a:srgbClr val="3FC2E0"/>
                </a:highlight>
                <a:latin typeface="Calibri" panose="020F0502020204030204" pitchFamily="34" charset="0"/>
                <a:cs typeface="Calibri" panose="020F0502020204030204" pitchFamily="34" charset="0"/>
              </a:rPr>
              <a:t> Knowledge and Understanding</a:t>
            </a:r>
            <a:r>
              <a:rPr lang="en-GB" sz="1800" noProof="0" dirty="0">
                <a:solidFill>
                  <a:srgbClr val="3FC2E0"/>
                </a:solidFill>
                <a:highlight>
                  <a:srgbClr val="3FC2E0"/>
                </a:highlight>
                <a:latin typeface="Calibri" panose="020F0502020204030204" pitchFamily="34" charset="0"/>
                <a:cs typeface="Calibri" panose="020F0502020204030204" pitchFamily="34" charset="0"/>
              </a:rPr>
              <a:t>.</a:t>
            </a:r>
          </a:p>
        </p:txBody>
      </p:sp>
      <p:cxnSp>
        <p:nvCxnSpPr>
          <p:cNvPr id="171" name="Straight Connector 170">
            <a:extLst>
              <a:ext uri="{FF2B5EF4-FFF2-40B4-BE49-F238E27FC236}">
                <a16:creationId xmlns:a16="http://schemas.microsoft.com/office/drawing/2014/main" id="{E3E2AE4B-FCFE-016B-FD16-9695881F1541}"/>
              </a:ext>
            </a:extLst>
          </p:cNvPr>
          <p:cNvCxnSpPr>
            <a:cxnSpLocks/>
          </p:cNvCxnSpPr>
          <p:nvPr/>
        </p:nvCxnSpPr>
        <p:spPr>
          <a:xfrm flipH="1">
            <a:off x="574954" y="3461875"/>
            <a:ext cx="7178931" cy="0"/>
          </a:xfrm>
          <a:prstGeom prst="line">
            <a:avLst/>
          </a:prstGeom>
          <a:ln w="28575">
            <a:solidFill>
              <a:srgbClr val="FF9300"/>
            </a:solidFill>
            <a:prstDash val="sysDot"/>
          </a:ln>
        </p:spPr>
        <p:style>
          <a:lnRef idx="1">
            <a:schemeClr val="accent1"/>
          </a:lnRef>
          <a:fillRef idx="0">
            <a:schemeClr val="accent1"/>
          </a:fillRef>
          <a:effectRef idx="0">
            <a:schemeClr val="accent1"/>
          </a:effectRef>
          <a:fontRef idx="minor">
            <a:schemeClr val="tx1"/>
          </a:fontRef>
        </p:style>
      </p:cxnSp>
      <p:sp>
        <p:nvSpPr>
          <p:cNvPr id="172" name="TextBox 171">
            <a:extLst>
              <a:ext uri="{FF2B5EF4-FFF2-40B4-BE49-F238E27FC236}">
                <a16:creationId xmlns:a16="http://schemas.microsoft.com/office/drawing/2014/main" id="{9BADFF75-8B2B-2417-8854-A40E24849354}"/>
              </a:ext>
            </a:extLst>
          </p:cNvPr>
          <p:cNvSpPr txBox="1"/>
          <p:nvPr/>
        </p:nvSpPr>
        <p:spPr>
          <a:xfrm>
            <a:off x="1447068" y="3269688"/>
            <a:ext cx="4688114" cy="369332"/>
          </a:xfrm>
          <a:prstGeom prst="rect">
            <a:avLst/>
          </a:prstGeom>
          <a:noFill/>
        </p:spPr>
        <p:txBody>
          <a:bodyPr wrap="square" rtlCol="0">
            <a:spAutoFit/>
          </a:bodyPr>
          <a:lstStyle/>
          <a:p>
            <a:pPr algn="ctr"/>
            <a:r>
              <a:rPr lang="en-GB" sz="1800" b="1" noProof="0" dirty="0">
                <a:solidFill>
                  <a:schemeClr val="bg1"/>
                </a:solidFill>
                <a:highlight>
                  <a:srgbClr val="FF9300"/>
                </a:highlight>
                <a:latin typeface="Calibri" panose="020F0502020204030204" pitchFamily="34" charset="0"/>
                <a:cs typeface="Calibri" panose="020F0502020204030204" pitchFamily="34" charset="0"/>
              </a:rPr>
              <a:t> Transversal Skills/Soft</a:t>
            </a:r>
            <a:r>
              <a:rPr lang="en-GB" sz="1800" b="1" noProof="0" dirty="0">
                <a:solidFill>
                  <a:srgbClr val="FF9300"/>
                </a:solidFill>
                <a:highlight>
                  <a:srgbClr val="FF9300"/>
                </a:highlight>
                <a:latin typeface="Calibri" panose="020F0502020204030204" pitchFamily="34" charset="0"/>
                <a:cs typeface="Calibri" panose="020F0502020204030204" pitchFamily="34" charset="0"/>
              </a:rPr>
              <a:t>.</a:t>
            </a:r>
          </a:p>
        </p:txBody>
      </p:sp>
      <p:grpSp>
        <p:nvGrpSpPr>
          <p:cNvPr id="173" name="Google Shape;928;p19">
            <a:extLst>
              <a:ext uri="{FF2B5EF4-FFF2-40B4-BE49-F238E27FC236}">
                <a16:creationId xmlns:a16="http://schemas.microsoft.com/office/drawing/2014/main" id="{53ADD5F4-3E2F-0017-EA70-298DC434D7CB}"/>
              </a:ext>
            </a:extLst>
          </p:cNvPr>
          <p:cNvGrpSpPr/>
          <p:nvPr/>
        </p:nvGrpSpPr>
        <p:grpSpPr>
          <a:xfrm>
            <a:off x="2376312" y="9037464"/>
            <a:ext cx="1786282" cy="1256967"/>
            <a:chOff x="5509970" y="5194460"/>
            <a:chExt cx="1786282" cy="1256967"/>
          </a:xfrm>
        </p:grpSpPr>
        <p:sp>
          <p:nvSpPr>
            <p:cNvPr id="174" name="Google Shape;929;p19">
              <a:extLst>
                <a:ext uri="{FF2B5EF4-FFF2-40B4-BE49-F238E27FC236}">
                  <a16:creationId xmlns:a16="http://schemas.microsoft.com/office/drawing/2014/main" id="{0E7D6E16-B8E1-4334-2F7F-3EBE7504E9E7}"/>
                </a:ext>
              </a:extLst>
            </p:cNvPr>
            <p:cNvSpPr/>
            <p:nvPr/>
          </p:nvSpPr>
          <p:spPr>
            <a:xfrm>
              <a:off x="5945911" y="5194460"/>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192" name="Google Shape;930;p19">
              <a:extLst>
                <a:ext uri="{FF2B5EF4-FFF2-40B4-BE49-F238E27FC236}">
                  <a16:creationId xmlns:a16="http://schemas.microsoft.com/office/drawing/2014/main" id="{CD84B07A-5C13-3451-C0F4-749B268C9ADD}"/>
                </a:ext>
              </a:extLst>
            </p:cNvPr>
            <p:cNvSpPr txBox="1"/>
            <p:nvPr/>
          </p:nvSpPr>
          <p:spPr>
            <a:xfrm>
              <a:off x="5509970" y="6143650"/>
              <a:ext cx="1786282" cy="307777"/>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1A3966"/>
                  </a:solidFill>
                  <a:effectLst/>
                  <a:uLnTx/>
                  <a:uFillTx/>
                  <a:latin typeface="Calibri" panose="020F0502020204030204" pitchFamily="34" charset="0"/>
                  <a:ea typeface="Calibri"/>
                  <a:cs typeface="Calibri" panose="020F0502020204030204" pitchFamily="34" charset="0"/>
                  <a:sym typeface="Calibri"/>
                </a:rPr>
                <a:t>BEST PRACTICES</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193" name="Google Shape;931;p19">
              <a:extLst>
                <a:ext uri="{FF2B5EF4-FFF2-40B4-BE49-F238E27FC236}">
                  <a16:creationId xmlns:a16="http://schemas.microsoft.com/office/drawing/2014/main" id="{C0070269-CE73-7F12-3F9F-8669F2BD8D6E}"/>
                </a:ext>
              </a:extLst>
            </p:cNvPr>
            <p:cNvGrpSpPr/>
            <p:nvPr/>
          </p:nvGrpSpPr>
          <p:grpSpPr>
            <a:xfrm>
              <a:off x="6038113" y="5415851"/>
              <a:ext cx="729996" cy="523718"/>
              <a:chOff x="3454400" y="159975"/>
              <a:chExt cx="4578885" cy="3280548"/>
            </a:xfrm>
          </p:grpSpPr>
          <p:sp>
            <p:nvSpPr>
              <p:cNvPr id="194" name="Google Shape;932;p19">
                <a:extLst>
                  <a:ext uri="{FF2B5EF4-FFF2-40B4-BE49-F238E27FC236}">
                    <a16:creationId xmlns:a16="http://schemas.microsoft.com/office/drawing/2014/main" id="{786558EC-FFE3-B65A-8B2D-8995EE646B99}"/>
                  </a:ext>
                </a:extLst>
              </p:cNvPr>
              <p:cNvSpPr/>
              <p:nvPr/>
            </p:nvSpPr>
            <p:spPr>
              <a:xfrm>
                <a:off x="4917909" y="815474"/>
                <a:ext cx="1818990" cy="1732303"/>
              </a:xfrm>
              <a:custGeom>
                <a:avLst/>
                <a:gdLst/>
                <a:ahLst/>
                <a:cxnLst/>
                <a:rect l="l" t="t" r="r" b="b"/>
                <a:pathLst>
                  <a:path w="1818990" h="1732303" extrusionOk="0">
                    <a:moveTo>
                      <a:pt x="779311" y="202057"/>
                    </a:moveTo>
                    <a:cubicBezTo>
                      <a:pt x="773924" y="176912"/>
                      <a:pt x="788289" y="146379"/>
                      <a:pt x="821509" y="146379"/>
                    </a:cubicBezTo>
                    <a:cubicBezTo>
                      <a:pt x="825998" y="146379"/>
                      <a:pt x="830487" y="147277"/>
                      <a:pt x="834078" y="148175"/>
                    </a:cubicBezTo>
                    <a:cubicBezTo>
                      <a:pt x="860115" y="102376"/>
                      <a:pt x="881663" y="52984"/>
                      <a:pt x="908598" y="0"/>
                    </a:cubicBezTo>
                    <a:cubicBezTo>
                      <a:pt x="920269" y="21553"/>
                      <a:pt x="928350" y="35921"/>
                      <a:pt x="935532" y="49392"/>
                    </a:cubicBezTo>
                    <a:cubicBezTo>
                      <a:pt x="1010949" y="201159"/>
                      <a:pt x="1086367" y="353825"/>
                      <a:pt x="1159988" y="506490"/>
                    </a:cubicBezTo>
                    <a:cubicBezTo>
                      <a:pt x="1180638" y="549595"/>
                      <a:pt x="1212960" y="572944"/>
                      <a:pt x="1259647" y="579231"/>
                    </a:cubicBezTo>
                    <a:cubicBezTo>
                      <a:pt x="1348531" y="590905"/>
                      <a:pt x="1436518" y="603477"/>
                      <a:pt x="1525402" y="616948"/>
                    </a:cubicBezTo>
                    <a:cubicBezTo>
                      <a:pt x="1620572" y="630418"/>
                      <a:pt x="1716639" y="644787"/>
                      <a:pt x="1818991" y="660053"/>
                    </a:cubicBezTo>
                    <a:cubicBezTo>
                      <a:pt x="1803728" y="676218"/>
                      <a:pt x="1794749" y="686994"/>
                      <a:pt x="1783976" y="696873"/>
                    </a:cubicBezTo>
                    <a:cubicBezTo>
                      <a:pt x="1662770" y="815413"/>
                      <a:pt x="1541563" y="934851"/>
                      <a:pt x="1418561" y="1052493"/>
                    </a:cubicBezTo>
                    <a:cubicBezTo>
                      <a:pt x="1383546" y="1086619"/>
                      <a:pt x="1367386" y="1124336"/>
                      <a:pt x="1376364" y="1172829"/>
                    </a:cubicBezTo>
                    <a:cubicBezTo>
                      <a:pt x="1393422" y="1265327"/>
                      <a:pt x="1408685" y="1357824"/>
                      <a:pt x="1424846" y="1450321"/>
                    </a:cubicBezTo>
                    <a:cubicBezTo>
                      <a:pt x="1440109" y="1541921"/>
                      <a:pt x="1455372" y="1633520"/>
                      <a:pt x="1472431" y="1731405"/>
                    </a:cubicBezTo>
                    <a:cubicBezTo>
                      <a:pt x="1450883" y="1720629"/>
                      <a:pt x="1436518" y="1714343"/>
                      <a:pt x="1422153" y="1706261"/>
                    </a:cubicBezTo>
                    <a:cubicBezTo>
                      <a:pt x="1274910" y="1629030"/>
                      <a:pt x="1126769" y="1551799"/>
                      <a:pt x="979526" y="1472772"/>
                    </a:cubicBezTo>
                    <a:cubicBezTo>
                      <a:pt x="931941" y="1446729"/>
                      <a:pt x="889743" y="1444933"/>
                      <a:pt x="841261" y="1471874"/>
                    </a:cubicBezTo>
                    <a:cubicBezTo>
                      <a:pt x="714668" y="1541022"/>
                      <a:pt x="586279" y="1606579"/>
                      <a:pt x="457890" y="1673931"/>
                    </a:cubicBezTo>
                    <a:cubicBezTo>
                      <a:pt x="422875" y="1691892"/>
                      <a:pt x="387860" y="1710751"/>
                      <a:pt x="345662" y="1732303"/>
                    </a:cubicBezTo>
                    <a:cubicBezTo>
                      <a:pt x="377086" y="1545513"/>
                      <a:pt x="405816" y="1366804"/>
                      <a:pt x="439036" y="1188096"/>
                    </a:cubicBezTo>
                    <a:cubicBezTo>
                      <a:pt x="449810" y="1130622"/>
                      <a:pt x="437240" y="1087516"/>
                      <a:pt x="395042" y="1048003"/>
                    </a:cubicBezTo>
                    <a:cubicBezTo>
                      <a:pt x="273836" y="933055"/>
                      <a:pt x="155324" y="815413"/>
                      <a:pt x="35913" y="698669"/>
                    </a:cubicBezTo>
                    <a:cubicBezTo>
                      <a:pt x="25139" y="687892"/>
                      <a:pt x="14365" y="677116"/>
                      <a:pt x="0" y="661849"/>
                    </a:cubicBezTo>
                    <a:cubicBezTo>
                      <a:pt x="21548" y="657359"/>
                      <a:pt x="35015" y="654665"/>
                      <a:pt x="47585" y="652869"/>
                    </a:cubicBezTo>
                    <a:cubicBezTo>
                      <a:pt x="206499" y="629520"/>
                      <a:pt x="365414" y="601681"/>
                      <a:pt x="525227" y="585517"/>
                    </a:cubicBezTo>
                    <a:cubicBezTo>
                      <a:pt x="582688" y="579231"/>
                      <a:pt x="620396" y="557678"/>
                      <a:pt x="648229" y="521757"/>
                    </a:cubicBezTo>
                    <a:cubicBezTo>
                      <a:pt x="623090" y="497510"/>
                      <a:pt x="632966" y="442730"/>
                      <a:pt x="677857" y="442730"/>
                    </a:cubicBezTo>
                    <a:cubicBezTo>
                      <a:pt x="680551" y="442730"/>
                      <a:pt x="683244" y="442730"/>
                      <a:pt x="685937" y="443628"/>
                    </a:cubicBezTo>
                  </a:path>
                </a:pathLst>
              </a:custGeom>
              <a:solidFill>
                <a:srgbClr val="3FC2E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nvGrpSpPr>
              <p:cNvPr id="195" name="Google Shape;933;p19">
                <a:extLst>
                  <a:ext uri="{FF2B5EF4-FFF2-40B4-BE49-F238E27FC236}">
                    <a16:creationId xmlns:a16="http://schemas.microsoft.com/office/drawing/2014/main" id="{87CD295A-5CBD-466B-47C9-A0CF579304F3}"/>
                  </a:ext>
                </a:extLst>
              </p:cNvPr>
              <p:cNvGrpSpPr/>
              <p:nvPr/>
            </p:nvGrpSpPr>
            <p:grpSpPr>
              <a:xfrm>
                <a:off x="3454400" y="159975"/>
                <a:ext cx="4578885" cy="3280548"/>
                <a:chOff x="3454400" y="159975"/>
                <a:chExt cx="4578885" cy="3280548"/>
              </a:xfrm>
            </p:grpSpPr>
            <p:sp>
              <p:nvSpPr>
                <p:cNvPr id="196" name="Google Shape;934;p19">
                  <a:extLst>
                    <a:ext uri="{FF2B5EF4-FFF2-40B4-BE49-F238E27FC236}">
                      <a16:creationId xmlns:a16="http://schemas.microsoft.com/office/drawing/2014/main" id="{018F7873-F027-7FF0-1EC5-40643DEF3676}"/>
                    </a:ext>
                  </a:extLst>
                </p:cNvPr>
                <p:cNvSpPr/>
                <p:nvPr/>
              </p:nvSpPr>
              <p:spPr>
                <a:xfrm>
                  <a:off x="3454400" y="163639"/>
                  <a:ext cx="2024310" cy="3276884"/>
                </a:xfrm>
                <a:custGeom>
                  <a:avLst/>
                  <a:gdLst/>
                  <a:ahLst/>
                  <a:cxnLst/>
                  <a:rect l="l" t="t" r="r" b="b"/>
                  <a:pathLst>
                    <a:path w="2024310" h="3276884" extrusionOk="0">
                      <a:moveTo>
                        <a:pt x="0" y="1615139"/>
                      </a:moveTo>
                      <a:cubicBezTo>
                        <a:pt x="140958" y="1478638"/>
                        <a:pt x="305260" y="1410388"/>
                        <a:pt x="502781" y="1456187"/>
                      </a:cubicBezTo>
                      <a:cubicBezTo>
                        <a:pt x="556651" y="1468760"/>
                        <a:pt x="606031" y="1497497"/>
                        <a:pt x="659003" y="1519948"/>
                      </a:cubicBezTo>
                      <a:cubicBezTo>
                        <a:pt x="659003" y="1454391"/>
                        <a:pt x="659003" y="1385243"/>
                        <a:pt x="659003" y="1316094"/>
                      </a:cubicBezTo>
                      <a:cubicBezTo>
                        <a:pt x="296282" y="1369976"/>
                        <a:pt x="107739" y="1079014"/>
                        <a:pt x="106841" y="815891"/>
                      </a:cubicBezTo>
                      <a:cubicBezTo>
                        <a:pt x="106841" y="759315"/>
                        <a:pt x="119411" y="739558"/>
                        <a:pt x="173280" y="726986"/>
                      </a:cubicBezTo>
                      <a:cubicBezTo>
                        <a:pt x="388758" y="674002"/>
                        <a:pt x="578198" y="711719"/>
                        <a:pt x="723646" y="893122"/>
                      </a:cubicBezTo>
                      <a:cubicBezTo>
                        <a:pt x="725442" y="894918"/>
                        <a:pt x="728135" y="895816"/>
                        <a:pt x="734420" y="899408"/>
                      </a:cubicBezTo>
                      <a:cubicBezTo>
                        <a:pt x="751478" y="853608"/>
                        <a:pt x="769435" y="807809"/>
                        <a:pt x="783800" y="762009"/>
                      </a:cubicBezTo>
                      <a:cubicBezTo>
                        <a:pt x="786494" y="753029"/>
                        <a:pt x="781107" y="738660"/>
                        <a:pt x="774822" y="730578"/>
                      </a:cubicBezTo>
                      <a:cubicBezTo>
                        <a:pt x="614111" y="533011"/>
                        <a:pt x="653616" y="228578"/>
                        <a:pt x="916678" y="59748"/>
                      </a:cubicBezTo>
                      <a:cubicBezTo>
                        <a:pt x="954387" y="35501"/>
                        <a:pt x="994789" y="14846"/>
                        <a:pt x="1036986" y="2274"/>
                      </a:cubicBezTo>
                      <a:cubicBezTo>
                        <a:pt x="1057636" y="-4012"/>
                        <a:pt x="1095345" y="3172"/>
                        <a:pt x="1107914" y="18438"/>
                      </a:cubicBezTo>
                      <a:cubicBezTo>
                        <a:pt x="1279399" y="220496"/>
                        <a:pt x="1301844" y="551869"/>
                        <a:pt x="1050454" y="728782"/>
                      </a:cubicBezTo>
                      <a:cubicBezTo>
                        <a:pt x="1025315" y="746742"/>
                        <a:pt x="997482" y="764703"/>
                        <a:pt x="967854" y="771887"/>
                      </a:cubicBezTo>
                      <a:cubicBezTo>
                        <a:pt x="923861" y="782664"/>
                        <a:pt x="907700" y="810502"/>
                        <a:pt x="893335" y="849118"/>
                      </a:cubicBezTo>
                      <a:cubicBezTo>
                        <a:pt x="572812" y="1731883"/>
                        <a:pt x="1046862" y="2697267"/>
                        <a:pt x="1940197" y="2981944"/>
                      </a:cubicBezTo>
                      <a:cubicBezTo>
                        <a:pt x="2011125" y="3004394"/>
                        <a:pt x="2033571" y="3031335"/>
                        <a:pt x="2021001" y="3077135"/>
                      </a:cubicBezTo>
                      <a:cubicBezTo>
                        <a:pt x="2008431" y="3122036"/>
                        <a:pt x="1969825" y="3135507"/>
                        <a:pt x="1901591" y="3110362"/>
                      </a:cubicBezTo>
                      <a:cubicBezTo>
                        <a:pt x="1792954" y="3069951"/>
                        <a:pt x="1686113" y="3025947"/>
                        <a:pt x="1574783" y="2981944"/>
                      </a:cubicBezTo>
                      <a:cubicBezTo>
                        <a:pt x="1575681" y="2980147"/>
                        <a:pt x="1571191" y="2983739"/>
                        <a:pt x="1569396" y="2989128"/>
                      </a:cubicBezTo>
                      <a:cubicBezTo>
                        <a:pt x="1494876" y="3197471"/>
                        <a:pt x="1272216" y="3326788"/>
                        <a:pt x="1010052" y="3258537"/>
                      </a:cubicBezTo>
                      <a:cubicBezTo>
                        <a:pt x="960671" y="3245067"/>
                        <a:pt x="913087" y="3220820"/>
                        <a:pt x="865502" y="3200165"/>
                      </a:cubicBezTo>
                      <a:cubicBezTo>
                        <a:pt x="823304" y="3181306"/>
                        <a:pt x="810735" y="3147181"/>
                        <a:pt x="823304" y="3104076"/>
                      </a:cubicBezTo>
                      <a:cubicBezTo>
                        <a:pt x="878969" y="2910999"/>
                        <a:pt x="987606" y="2769110"/>
                        <a:pt x="1190514" y="2715228"/>
                      </a:cubicBezTo>
                      <a:cubicBezTo>
                        <a:pt x="1195901" y="2713432"/>
                        <a:pt x="1200390" y="2709840"/>
                        <a:pt x="1207573" y="2707146"/>
                      </a:cubicBezTo>
                      <a:cubicBezTo>
                        <a:pt x="1151010" y="2645182"/>
                        <a:pt x="1096243" y="2585013"/>
                        <a:pt x="1040578" y="2523947"/>
                      </a:cubicBezTo>
                      <a:cubicBezTo>
                        <a:pt x="961569" y="2619139"/>
                        <a:pt x="861013" y="2677511"/>
                        <a:pt x="738011" y="2686491"/>
                      </a:cubicBezTo>
                      <a:cubicBezTo>
                        <a:pt x="548570" y="2699961"/>
                        <a:pt x="401327" y="2616445"/>
                        <a:pt x="285508" y="2471861"/>
                      </a:cubicBezTo>
                      <a:cubicBezTo>
                        <a:pt x="263960" y="2445818"/>
                        <a:pt x="271143" y="2415285"/>
                        <a:pt x="289997" y="2389243"/>
                      </a:cubicBezTo>
                      <a:cubicBezTo>
                        <a:pt x="416590" y="2215024"/>
                        <a:pt x="579096" y="2117139"/>
                        <a:pt x="802654" y="2151264"/>
                      </a:cubicBezTo>
                      <a:cubicBezTo>
                        <a:pt x="805348" y="2151264"/>
                        <a:pt x="808041" y="2150366"/>
                        <a:pt x="812530" y="2148570"/>
                      </a:cubicBezTo>
                      <a:cubicBezTo>
                        <a:pt x="783800" y="2069543"/>
                        <a:pt x="755070" y="1991414"/>
                        <a:pt x="725442" y="1910591"/>
                      </a:cubicBezTo>
                      <a:cubicBezTo>
                        <a:pt x="694916" y="1926756"/>
                        <a:pt x="667981" y="1944717"/>
                        <a:pt x="638353" y="1957289"/>
                      </a:cubicBezTo>
                      <a:cubicBezTo>
                        <a:pt x="439036" y="2043500"/>
                        <a:pt x="216375" y="1977944"/>
                        <a:pt x="76315" y="1790255"/>
                      </a:cubicBezTo>
                      <a:cubicBezTo>
                        <a:pt x="48482" y="1752538"/>
                        <a:pt x="25139" y="1711229"/>
                        <a:pt x="0" y="1670817"/>
                      </a:cubicBezTo>
                      <a:cubicBezTo>
                        <a:pt x="0" y="1651060"/>
                        <a:pt x="0" y="1633100"/>
                        <a:pt x="0" y="1615139"/>
                      </a:cubicBezTo>
                      <a:close/>
                      <a:moveTo>
                        <a:pt x="1036986" y="148653"/>
                      </a:moveTo>
                      <a:cubicBezTo>
                        <a:pt x="862809" y="223190"/>
                        <a:pt x="773026" y="412675"/>
                        <a:pt x="832283" y="578810"/>
                      </a:cubicBezTo>
                      <a:cubicBezTo>
                        <a:pt x="860115" y="656939"/>
                        <a:pt x="905006" y="671308"/>
                        <a:pt x="971445" y="623712"/>
                      </a:cubicBezTo>
                      <a:cubicBezTo>
                        <a:pt x="1120484" y="516846"/>
                        <a:pt x="1150112" y="309401"/>
                        <a:pt x="1036986" y="148653"/>
                      </a:cubicBezTo>
                      <a:close/>
                      <a:moveTo>
                        <a:pt x="966956" y="3096892"/>
                      </a:moveTo>
                      <a:cubicBezTo>
                        <a:pt x="1133053" y="3189389"/>
                        <a:pt x="1335962" y="3137303"/>
                        <a:pt x="1425744" y="2982841"/>
                      </a:cubicBezTo>
                      <a:cubicBezTo>
                        <a:pt x="1476920" y="2893936"/>
                        <a:pt x="1444598" y="2836462"/>
                        <a:pt x="1341349" y="2833768"/>
                      </a:cubicBezTo>
                      <a:cubicBezTo>
                        <a:pt x="1167171" y="2827482"/>
                        <a:pt x="1021723" y="2929858"/>
                        <a:pt x="966956" y="3096892"/>
                      </a:cubicBezTo>
                      <a:close/>
                      <a:moveTo>
                        <a:pt x="428262" y="2426960"/>
                      </a:moveTo>
                      <a:cubicBezTo>
                        <a:pt x="552162" y="2575135"/>
                        <a:pt x="774822" y="2593096"/>
                        <a:pt x="910393" y="2466473"/>
                      </a:cubicBezTo>
                      <a:cubicBezTo>
                        <a:pt x="964263" y="2416184"/>
                        <a:pt x="959774" y="2369486"/>
                        <a:pt x="898722" y="2329074"/>
                      </a:cubicBezTo>
                      <a:cubicBezTo>
                        <a:pt x="886152" y="2320992"/>
                        <a:pt x="873582" y="2313808"/>
                        <a:pt x="859217" y="2308420"/>
                      </a:cubicBezTo>
                      <a:cubicBezTo>
                        <a:pt x="702098" y="2241067"/>
                        <a:pt x="535103" y="2286867"/>
                        <a:pt x="428262" y="2426960"/>
                      </a:cubicBezTo>
                      <a:close/>
                      <a:moveTo>
                        <a:pt x="242412" y="851812"/>
                      </a:moveTo>
                      <a:cubicBezTo>
                        <a:pt x="246004" y="873365"/>
                        <a:pt x="247799" y="892223"/>
                        <a:pt x="251391" y="911980"/>
                      </a:cubicBezTo>
                      <a:cubicBezTo>
                        <a:pt x="285508" y="1083504"/>
                        <a:pt x="431853" y="1201146"/>
                        <a:pt x="594359" y="1187676"/>
                      </a:cubicBezTo>
                      <a:cubicBezTo>
                        <a:pt x="658105" y="1182288"/>
                        <a:pt x="680550" y="1150857"/>
                        <a:pt x="666185" y="1087994"/>
                      </a:cubicBezTo>
                      <a:cubicBezTo>
                        <a:pt x="623090" y="906592"/>
                        <a:pt x="427364" y="795236"/>
                        <a:pt x="242412" y="851812"/>
                      </a:cubicBezTo>
                      <a:close/>
                      <a:moveTo>
                        <a:pt x="154426" y="1659143"/>
                      </a:moveTo>
                      <a:cubicBezTo>
                        <a:pt x="225354" y="1812706"/>
                        <a:pt x="405816" y="1893529"/>
                        <a:pt x="560242" y="1841443"/>
                      </a:cubicBezTo>
                      <a:cubicBezTo>
                        <a:pt x="604235" y="1826177"/>
                        <a:pt x="643740" y="1805522"/>
                        <a:pt x="653616" y="1755232"/>
                      </a:cubicBezTo>
                      <a:cubicBezTo>
                        <a:pt x="663492" y="1704942"/>
                        <a:pt x="630272" y="1674409"/>
                        <a:pt x="597053" y="1646570"/>
                      </a:cubicBezTo>
                      <a:cubicBezTo>
                        <a:pt x="477642" y="1549583"/>
                        <a:pt x="281019" y="1555869"/>
                        <a:pt x="154426" y="1659143"/>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97" name="Google Shape;935;p19">
                  <a:extLst>
                    <a:ext uri="{FF2B5EF4-FFF2-40B4-BE49-F238E27FC236}">
                      <a16:creationId xmlns:a16="http://schemas.microsoft.com/office/drawing/2014/main" id="{0A0E3254-7CED-1D4C-C525-FAE120D856A0}"/>
                    </a:ext>
                  </a:extLst>
                </p:cNvPr>
                <p:cNvSpPr/>
                <p:nvPr/>
              </p:nvSpPr>
              <p:spPr>
                <a:xfrm>
                  <a:off x="6010295" y="159975"/>
                  <a:ext cx="2022990" cy="3267374"/>
                </a:xfrm>
                <a:custGeom>
                  <a:avLst/>
                  <a:gdLst/>
                  <a:ahLst/>
                  <a:cxnLst/>
                  <a:rect l="l" t="t" r="r" b="b"/>
                  <a:pathLst>
                    <a:path w="2022990" h="3267374" extrusionOk="0">
                      <a:moveTo>
                        <a:pt x="1289483" y="907562"/>
                      </a:moveTo>
                      <a:cubicBezTo>
                        <a:pt x="1306542" y="887805"/>
                        <a:pt x="1319111" y="872539"/>
                        <a:pt x="1332579" y="857272"/>
                      </a:cubicBezTo>
                      <a:cubicBezTo>
                        <a:pt x="1468150" y="709995"/>
                        <a:pt x="1687219" y="675870"/>
                        <a:pt x="1868579" y="737834"/>
                      </a:cubicBezTo>
                      <a:cubicBezTo>
                        <a:pt x="1888332" y="744120"/>
                        <a:pt x="1912573" y="775551"/>
                        <a:pt x="1913471" y="796206"/>
                      </a:cubicBezTo>
                      <a:cubicBezTo>
                        <a:pt x="1925142" y="1002753"/>
                        <a:pt x="1810221" y="1266775"/>
                        <a:pt x="1539976" y="1318861"/>
                      </a:cubicBezTo>
                      <a:cubicBezTo>
                        <a:pt x="1511246" y="1324249"/>
                        <a:pt x="1480720" y="1326045"/>
                        <a:pt x="1451091" y="1326045"/>
                      </a:cubicBezTo>
                      <a:cubicBezTo>
                        <a:pt x="1423259" y="1326045"/>
                        <a:pt x="1394529" y="1322453"/>
                        <a:pt x="1364002" y="1319759"/>
                      </a:cubicBezTo>
                      <a:cubicBezTo>
                        <a:pt x="1364002" y="1388009"/>
                        <a:pt x="1364002" y="1457158"/>
                        <a:pt x="1364002" y="1532592"/>
                      </a:cubicBezTo>
                      <a:cubicBezTo>
                        <a:pt x="1436726" y="1483200"/>
                        <a:pt x="1512143" y="1451769"/>
                        <a:pt x="1597437" y="1447279"/>
                      </a:cubicBezTo>
                      <a:cubicBezTo>
                        <a:pt x="1751862" y="1439197"/>
                        <a:pt x="1882944" y="1493079"/>
                        <a:pt x="1996968" y="1594556"/>
                      </a:cubicBezTo>
                      <a:cubicBezTo>
                        <a:pt x="2021209" y="1616109"/>
                        <a:pt x="2030188" y="1643050"/>
                        <a:pt x="2016720" y="1675379"/>
                      </a:cubicBezTo>
                      <a:cubicBezTo>
                        <a:pt x="1945792" y="1839719"/>
                        <a:pt x="1767126" y="2016631"/>
                        <a:pt x="1525611" y="1995977"/>
                      </a:cubicBezTo>
                      <a:cubicBezTo>
                        <a:pt x="1443909" y="1988792"/>
                        <a:pt x="1369389" y="1960055"/>
                        <a:pt x="1299359" y="1909766"/>
                      </a:cubicBezTo>
                      <a:cubicBezTo>
                        <a:pt x="1269731" y="1991486"/>
                        <a:pt x="1240103" y="2069615"/>
                        <a:pt x="1212270" y="2145050"/>
                      </a:cubicBezTo>
                      <a:cubicBezTo>
                        <a:pt x="1275118" y="2148642"/>
                        <a:pt x="1340659" y="2145050"/>
                        <a:pt x="1403507" y="2157622"/>
                      </a:cubicBezTo>
                      <a:cubicBezTo>
                        <a:pt x="1548056" y="2187257"/>
                        <a:pt x="1656693" y="2274367"/>
                        <a:pt x="1734804" y="2396499"/>
                      </a:cubicBezTo>
                      <a:cubicBezTo>
                        <a:pt x="1747373" y="2415358"/>
                        <a:pt x="1748271" y="2456667"/>
                        <a:pt x="1735702" y="2473730"/>
                      </a:cubicBezTo>
                      <a:cubicBezTo>
                        <a:pt x="1585765" y="2674889"/>
                        <a:pt x="1279607" y="2784448"/>
                        <a:pt x="1040786" y="2585086"/>
                      </a:cubicBezTo>
                      <a:cubicBezTo>
                        <a:pt x="1020136" y="2568023"/>
                        <a:pt x="1001282" y="2549164"/>
                        <a:pt x="978836" y="2529407"/>
                      </a:cubicBezTo>
                      <a:cubicBezTo>
                        <a:pt x="926763" y="2585984"/>
                        <a:pt x="871995" y="2646152"/>
                        <a:pt x="815432" y="2708116"/>
                      </a:cubicBezTo>
                      <a:cubicBezTo>
                        <a:pt x="823513" y="2711708"/>
                        <a:pt x="829797" y="2716198"/>
                        <a:pt x="837878" y="2718892"/>
                      </a:cubicBezTo>
                      <a:cubicBezTo>
                        <a:pt x="1038990" y="2776366"/>
                        <a:pt x="1147627" y="2919153"/>
                        <a:pt x="1200599" y="3113128"/>
                      </a:cubicBezTo>
                      <a:cubicBezTo>
                        <a:pt x="1210475" y="3150846"/>
                        <a:pt x="1199701" y="3182277"/>
                        <a:pt x="1163788" y="3199339"/>
                      </a:cubicBezTo>
                      <a:cubicBezTo>
                        <a:pt x="1112612" y="3222688"/>
                        <a:pt x="1060538" y="3246037"/>
                        <a:pt x="1007567" y="3263100"/>
                      </a:cubicBezTo>
                      <a:cubicBezTo>
                        <a:pt x="963573" y="3277468"/>
                        <a:pt x="925865" y="3254119"/>
                        <a:pt x="916886" y="3215504"/>
                      </a:cubicBezTo>
                      <a:cubicBezTo>
                        <a:pt x="908806" y="3178685"/>
                        <a:pt x="931252" y="3147254"/>
                        <a:pt x="975245" y="3133783"/>
                      </a:cubicBezTo>
                      <a:cubicBezTo>
                        <a:pt x="1002180" y="3125701"/>
                        <a:pt x="1028216" y="3116720"/>
                        <a:pt x="1055151" y="3107740"/>
                      </a:cubicBezTo>
                      <a:cubicBezTo>
                        <a:pt x="1027319" y="2926338"/>
                        <a:pt x="800169" y="2793429"/>
                        <a:pt x="634072" y="2859883"/>
                      </a:cubicBezTo>
                      <a:cubicBezTo>
                        <a:pt x="584692" y="2879640"/>
                        <a:pt x="564939" y="2915561"/>
                        <a:pt x="590977" y="2963157"/>
                      </a:cubicBezTo>
                      <a:cubicBezTo>
                        <a:pt x="616115" y="3008956"/>
                        <a:pt x="655620" y="3046674"/>
                        <a:pt x="688839" y="3087983"/>
                      </a:cubicBezTo>
                      <a:cubicBezTo>
                        <a:pt x="694226" y="3094269"/>
                        <a:pt x="703204" y="3097862"/>
                        <a:pt x="711285" y="3103250"/>
                      </a:cubicBezTo>
                      <a:cubicBezTo>
                        <a:pt x="752585" y="3131987"/>
                        <a:pt x="764256" y="3167010"/>
                        <a:pt x="742709" y="3201135"/>
                      </a:cubicBezTo>
                      <a:cubicBezTo>
                        <a:pt x="721161" y="3236159"/>
                        <a:pt x="681656" y="3241547"/>
                        <a:pt x="636765" y="3214606"/>
                      </a:cubicBezTo>
                      <a:cubicBezTo>
                        <a:pt x="560450" y="3167908"/>
                        <a:pt x="504785" y="3104148"/>
                        <a:pt x="467975" y="3023325"/>
                      </a:cubicBezTo>
                      <a:cubicBezTo>
                        <a:pt x="461690" y="3009854"/>
                        <a:pt x="456303" y="2996384"/>
                        <a:pt x="449120" y="2978423"/>
                      </a:cubicBezTo>
                      <a:cubicBezTo>
                        <a:pt x="412309" y="2996384"/>
                        <a:pt x="378192" y="3016141"/>
                        <a:pt x="341381" y="3030509"/>
                      </a:cubicBezTo>
                      <a:cubicBezTo>
                        <a:pt x="264168" y="3061940"/>
                        <a:pt x="186956" y="3092474"/>
                        <a:pt x="107947" y="3120313"/>
                      </a:cubicBezTo>
                      <a:cubicBezTo>
                        <a:pt x="54078" y="3139171"/>
                        <a:pt x="16369" y="3123905"/>
                        <a:pt x="3800" y="3083493"/>
                      </a:cubicBezTo>
                      <a:cubicBezTo>
                        <a:pt x="-9668" y="3040388"/>
                        <a:pt x="12778" y="3008956"/>
                        <a:pt x="69341" y="2990996"/>
                      </a:cubicBezTo>
                      <a:cubicBezTo>
                        <a:pt x="513764" y="2850903"/>
                        <a:pt x="846856" y="2574309"/>
                        <a:pt x="1055151" y="2158520"/>
                      </a:cubicBezTo>
                      <a:cubicBezTo>
                        <a:pt x="1269731" y="1730159"/>
                        <a:pt x="1286790" y="1287430"/>
                        <a:pt x="1122488" y="836618"/>
                      </a:cubicBezTo>
                      <a:cubicBezTo>
                        <a:pt x="1112612" y="809677"/>
                        <a:pt x="1099145" y="793512"/>
                        <a:pt x="1069516" y="783634"/>
                      </a:cubicBezTo>
                      <a:cubicBezTo>
                        <a:pt x="839674" y="703709"/>
                        <a:pt x="727446" y="451362"/>
                        <a:pt x="815432" y="204403"/>
                      </a:cubicBezTo>
                      <a:cubicBezTo>
                        <a:pt x="836980" y="143337"/>
                        <a:pt x="874689" y="88557"/>
                        <a:pt x="907908" y="31981"/>
                      </a:cubicBezTo>
                      <a:cubicBezTo>
                        <a:pt x="924967" y="4142"/>
                        <a:pt x="953697" y="-7532"/>
                        <a:pt x="986019" y="5040"/>
                      </a:cubicBezTo>
                      <a:cubicBezTo>
                        <a:pt x="1170970" y="77781"/>
                        <a:pt x="1302951" y="199015"/>
                        <a:pt x="1337966" y="402868"/>
                      </a:cubicBezTo>
                      <a:cubicBezTo>
                        <a:pt x="1358616" y="522306"/>
                        <a:pt x="1328090" y="630968"/>
                        <a:pt x="1254468" y="726160"/>
                      </a:cubicBezTo>
                      <a:cubicBezTo>
                        <a:pt x="1238307" y="746814"/>
                        <a:pt x="1235614" y="762979"/>
                        <a:pt x="1245490" y="786328"/>
                      </a:cubicBezTo>
                      <a:cubicBezTo>
                        <a:pt x="1260753" y="824045"/>
                        <a:pt x="1273323" y="863558"/>
                        <a:pt x="1289483" y="907562"/>
                      </a:cubicBezTo>
                      <a:close/>
                      <a:moveTo>
                        <a:pt x="1870375" y="1665501"/>
                      </a:moveTo>
                      <a:cubicBezTo>
                        <a:pt x="1729417" y="1546961"/>
                        <a:pt x="1529202" y="1553247"/>
                        <a:pt x="1395426" y="1677175"/>
                      </a:cubicBezTo>
                      <a:cubicBezTo>
                        <a:pt x="1332579" y="1736445"/>
                        <a:pt x="1339761" y="1786735"/>
                        <a:pt x="1417872" y="1826249"/>
                      </a:cubicBezTo>
                      <a:cubicBezTo>
                        <a:pt x="1582174" y="1908867"/>
                        <a:pt x="1770716" y="1842413"/>
                        <a:pt x="1870375" y="1665501"/>
                      </a:cubicBezTo>
                      <a:close/>
                      <a:moveTo>
                        <a:pt x="984223" y="147827"/>
                      </a:moveTo>
                      <a:cubicBezTo>
                        <a:pt x="968960" y="181054"/>
                        <a:pt x="950106" y="213383"/>
                        <a:pt x="938434" y="247509"/>
                      </a:cubicBezTo>
                      <a:cubicBezTo>
                        <a:pt x="886360" y="395684"/>
                        <a:pt x="939332" y="558228"/>
                        <a:pt x="1060538" y="632764"/>
                      </a:cubicBezTo>
                      <a:cubicBezTo>
                        <a:pt x="1117999" y="667788"/>
                        <a:pt x="1162890" y="655215"/>
                        <a:pt x="1184438" y="594149"/>
                      </a:cubicBezTo>
                      <a:cubicBezTo>
                        <a:pt x="1247285" y="410950"/>
                        <a:pt x="1173664" y="245713"/>
                        <a:pt x="984223" y="147827"/>
                      </a:cubicBezTo>
                      <a:close/>
                      <a:moveTo>
                        <a:pt x="1594743" y="2428828"/>
                      </a:moveTo>
                      <a:cubicBezTo>
                        <a:pt x="1529202" y="2347107"/>
                        <a:pt x="1447500" y="2292327"/>
                        <a:pt x="1340659" y="2281551"/>
                      </a:cubicBezTo>
                      <a:cubicBezTo>
                        <a:pt x="1245490" y="2272570"/>
                        <a:pt x="1161992" y="2299511"/>
                        <a:pt x="1092860" y="2367762"/>
                      </a:cubicBezTo>
                      <a:cubicBezTo>
                        <a:pt x="1067721" y="2392907"/>
                        <a:pt x="1065925" y="2413561"/>
                        <a:pt x="1089269" y="2443196"/>
                      </a:cubicBezTo>
                      <a:cubicBezTo>
                        <a:pt x="1209577" y="2595862"/>
                        <a:pt x="1468150" y="2590474"/>
                        <a:pt x="1594743" y="2428828"/>
                      </a:cubicBezTo>
                      <a:close/>
                      <a:moveTo>
                        <a:pt x="1777900" y="855476"/>
                      </a:moveTo>
                      <a:cubicBezTo>
                        <a:pt x="1598335" y="795308"/>
                        <a:pt x="1388244" y="917440"/>
                        <a:pt x="1354127" y="1103333"/>
                      </a:cubicBezTo>
                      <a:cubicBezTo>
                        <a:pt x="1343353" y="1159909"/>
                        <a:pt x="1364900" y="1186850"/>
                        <a:pt x="1424157" y="1191340"/>
                      </a:cubicBezTo>
                      <a:cubicBezTo>
                        <a:pt x="1610904" y="1207505"/>
                        <a:pt x="1773410" y="1053941"/>
                        <a:pt x="1777900" y="85547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98" name="Google Shape;936;p19">
                  <a:extLst>
                    <a:ext uri="{FF2B5EF4-FFF2-40B4-BE49-F238E27FC236}">
                      <a16:creationId xmlns:a16="http://schemas.microsoft.com/office/drawing/2014/main" id="{41D26152-83CD-4F90-D28C-46BD534A64D0}"/>
                    </a:ext>
                  </a:extLst>
                </p:cNvPr>
                <p:cNvSpPr/>
                <p:nvPr/>
              </p:nvSpPr>
              <p:spPr>
                <a:xfrm>
                  <a:off x="4658969" y="648132"/>
                  <a:ext cx="2164692" cy="2067396"/>
                </a:xfrm>
                <a:custGeom>
                  <a:avLst/>
                  <a:gdLst/>
                  <a:ahLst/>
                  <a:cxnLst/>
                  <a:rect l="l" t="t" r="r" b="b"/>
                  <a:pathLst>
                    <a:path w="2164692" h="2067396" extrusionOk="0">
                      <a:moveTo>
                        <a:pt x="1994377" y="835194"/>
                      </a:moveTo>
                      <a:cubicBezTo>
                        <a:pt x="1892025" y="819927"/>
                        <a:pt x="1795958" y="805559"/>
                        <a:pt x="1700788" y="792088"/>
                      </a:cubicBezTo>
                      <a:cubicBezTo>
                        <a:pt x="1612802" y="779516"/>
                        <a:pt x="1523917" y="766943"/>
                        <a:pt x="1435033" y="754371"/>
                      </a:cubicBezTo>
                      <a:cubicBezTo>
                        <a:pt x="1388346" y="748084"/>
                        <a:pt x="1356024" y="724736"/>
                        <a:pt x="1335374" y="681630"/>
                      </a:cubicBezTo>
                      <a:cubicBezTo>
                        <a:pt x="1260855" y="528965"/>
                        <a:pt x="1185437" y="377197"/>
                        <a:pt x="1110918" y="224532"/>
                      </a:cubicBezTo>
                      <a:cubicBezTo>
                        <a:pt x="1103735" y="210163"/>
                        <a:pt x="1095655" y="196693"/>
                        <a:pt x="1083983" y="175140"/>
                      </a:cubicBezTo>
                      <a:cubicBezTo>
                        <a:pt x="1053458" y="237104"/>
                        <a:pt x="1029216" y="293680"/>
                        <a:pt x="995997" y="345766"/>
                      </a:cubicBezTo>
                      <a:cubicBezTo>
                        <a:pt x="983427" y="365523"/>
                        <a:pt x="950208" y="383484"/>
                        <a:pt x="928660" y="381688"/>
                      </a:cubicBezTo>
                      <a:cubicBezTo>
                        <a:pt x="908908" y="379891"/>
                        <a:pt x="885564" y="353849"/>
                        <a:pt x="873893" y="332296"/>
                      </a:cubicBezTo>
                      <a:cubicBezTo>
                        <a:pt x="866710" y="319723"/>
                        <a:pt x="875688" y="294578"/>
                        <a:pt x="882871" y="277516"/>
                      </a:cubicBezTo>
                      <a:cubicBezTo>
                        <a:pt x="916090" y="205673"/>
                        <a:pt x="952003" y="135627"/>
                        <a:pt x="987018" y="64682"/>
                      </a:cubicBezTo>
                      <a:cubicBezTo>
                        <a:pt x="1006771" y="23373"/>
                        <a:pt x="1038194" y="-874"/>
                        <a:pt x="1084881" y="24"/>
                      </a:cubicBezTo>
                      <a:cubicBezTo>
                        <a:pt x="1131568" y="24"/>
                        <a:pt x="1162094" y="25169"/>
                        <a:pt x="1181846" y="66478"/>
                      </a:cubicBezTo>
                      <a:cubicBezTo>
                        <a:pt x="1266242" y="237104"/>
                        <a:pt x="1350637" y="407730"/>
                        <a:pt x="1433237" y="579255"/>
                      </a:cubicBezTo>
                      <a:cubicBezTo>
                        <a:pt x="1447602" y="609788"/>
                        <a:pt x="1466456" y="623258"/>
                        <a:pt x="1498778" y="627748"/>
                      </a:cubicBezTo>
                      <a:cubicBezTo>
                        <a:pt x="1686423" y="653791"/>
                        <a:pt x="1873170" y="682528"/>
                        <a:pt x="2059918" y="708571"/>
                      </a:cubicBezTo>
                      <a:cubicBezTo>
                        <a:pt x="2108400" y="715755"/>
                        <a:pt x="2144313" y="736410"/>
                        <a:pt x="2159576" y="784904"/>
                      </a:cubicBezTo>
                      <a:cubicBezTo>
                        <a:pt x="2174839" y="832500"/>
                        <a:pt x="2154189" y="868421"/>
                        <a:pt x="2120970" y="900750"/>
                      </a:cubicBezTo>
                      <a:cubicBezTo>
                        <a:pt x="1987194" y="1030964"/>
                        <a:pt x="1855214" y="1161179"/>
                        <a:pt x="1719643" y="1289598"/>
                      </a:cubicBezTo>
                      <a:cubicBezTo>
                        <a:pt x="1691810" y="1316539"/>
                        <a:pt x="1683730" y="1340785"/>
                        <a:pt x="1690014" y="1378503"/>
                      </a:cubicBezTo>
                      <a:cubicBezTo>
                        <a:pt x="1723234" y="1559007"/>
                        <a:pt x="1752862" y="1739512"/>
                        <a:pt x="1784286" y="1920016"/>
                      </a:cubicBezTo>
                      <a:cubicBezTo>
                        <a:pt x="1793264" y="1968510"/>
                        <a:pt x="1791468" y="2012513"/>
                        <a:pt x="1749271" y="2045740"/>
                      </a:cubicBezTo>
                      <a:cubicBezTo>
                        <a:pt x="1705277" y="2079866"/>
                        <a:pt x="1661284" y="2069089"/>
                        <a:pt x="1615495" y="2044842"/>
                      </a:cubicBezTo>
                      <a:cubicBezTo>
                        <a:pt x="1450295" y="1956835"/>
                        <a:pt x="1283300" y="1870624"/>
                        <a:pt x="1118101" y="1781719"/>
                      </a:cubicBezTo>
                      <a:cubicBezTo>
                        <a:pt x="1091166" y="1767351"/>
                        <a:pt x="1070516" y="1768249"/>
                        <a:pt x="1044479" y="1782617"/>
                      </a:cubicBezTo>
                      <a:cubicBezTo>
                        <a:pt x="879280" y="1870624"/>
                        <a:pt x="712284" y="1956835"/>
                        <a:pt x="547085" y="2044842"/>
                      </a:cubicBezTo>
                      <a:cubicBezTo>
                        <a:pt x="501296" y="2069089"/>
                        <a:pt x="458200" y="2078968"/>
                        <a:pt x="414207" y="2044842"/>
                      </a:cubicBezTo>
                      <a:cubicBezTo>
                        <a:pt x="372009" y="2011615"/>
                        <a:pt x="371111" y="1967612"/>
                        <a:pt x="379192" y="1919118"/>
                      </a:cubicBezTo>
                      <a:cubicBezTo>
                        <a:pt x="411513" y="1734124"/>
                        <a:pt x="442040" y="1549129"/>
                        <a:pt x="475259" y="1365032"/>
                      </a:cubicBezTo>
                      <a:cubicBezTo>
                        <a:pt x="480646" y="1336295"/>
                        <a:pt x="474361" y="1319233"/>
                        <a:pt x="453711" y="1299476"/>
                      </a:cubicBezTo>
                      <a:cubicBezTo>
                        <a:pt x="316344" y="1167465"/>
                        <a:pt x="179875" y="1033659"/>
                        <a:pt x="43406" y="900750"/>
                      </a:cubicBezTo>
                      <a:cubicBezTo>
                        <a:pt x="13778" y="872013"/>
                        <a:pt x="-5077" y="840582"/>
                        <a:pt x="1208" y="798374"/>
                      </a:cubicBezTo>
                      <a:cubicBezTo>
                        <a:pt x="9288" y="750779"/>
                        <a:pt x="43406" y="719347"/>
                        <a:pt x="96377" y="711265"/>
                      </a:cubicBezTo>
                      <a:cubicBezTo>
                        <a:pt x="282227" y="684324"/>
                        <a:pt x="467178" y="656485"/>
                        <a:pt x="653028" y="630442"/>
                      </a:cubicBezTo>
                      <a:cubicBezTo>
                        <a:pt x="690737" y="625054"/>
                        <a:pt x="718569" y="616972"/>
                        <a:pt x="734730" y="576561"/>
                      </a:cubicBezTo>
                      <a:cubicBezTo>
                        <a:pt x="751789" y="534353"/>
                        <a:pt x="791293" y="522679"/>
                        <a:pt x="826308" y="540639"/>
                      </a:cubicBezTo>
                      <a:cubicBezTo>
                        <a:pt x="861323" y="558600"/>
                        <a:pt x="870301" y="593623"/>
                        <a:pt x="854141" y="636729"/>
                      </a:cubicBezTo>
                      <a:cubicBezTo>
                        <a:pt x="826308" y="709469"/>
                        <a:pt x="784110" y="752575"/>
                        <a:pt x="698817" y="761555"/>
                      </a:cubicBezTo>
                      <a:cubicBezTo>
                        <a:pt x="539004" y="777720"/>
                        <a:pt x="380090" y="805559"/>
                        <a:pt x="221175" y="828907"/>
                      </a:cubicBezTo>
                      <a:cubicBezTo>
                        <a:pt x="207708" y="830704"/>
                        <a:pt x="195138" y="834296"/>
                        <a:pt x="173590" y="837888"/>
                      </a:cubicBezTo>
                      <a:cubicBezTo>
                        <a:pt x="188853" y="853154"/>
                        <a:pt x="198729" y="863931"/>
                        <a:pt x="209503" y="874707"/>
                      </a:cubicBezTo>
                      <a:cubicBezTo>
                        <a:pt x="328914" y="991451"/>
                        <a:pt x="447426" y="1108195"/>
                        <a:pt x="568633" y="1224041"/>
                      </a:cubicBezTo>
                      <a:cubicBezTo>
                        <a:pt x="610830" y="1264453"/>
                        <a:pt x="623400" y="1307558"/>
                        <a:pt x="612626" y="1364134"/>
                      </a:cubicBezTo>
                      <a:cubicBezTo>
                        <a:pt x="579406" y="1541945"/>
                        <a:pt x="550676" y="1721551"/>
                        <a:pt x="519252" y="1908342"/>
                      </a:cubicBezTo>
                      <a:cubicBezTo>
                        <a:pt x="561450" y="1886789"/>
                        <a:pt x="596465" y="1868828"/>
                        <a:pt x="631480" y="1849970"/>
                      </a:cubicBezTo>
                      <a:cubicBezTo>
                        <a:pt x="758971" y="1782617"/>
                        <a:pt x="888258" y="1717061"/>
                        <a:pt x="1014851" y="1647912"/>
                      </a:cubicBezTo>
                      <a:cubicBezTo>
                        <a:pt x="1063333" y="1620972"/>
                        <a:pt x="1105531" y="1622767"/>
                        <a:pt x="1153116" y="1648811"/>
                      </a:cubicBezTo>
                      <a:cubicBezTo>
                        <a:pt x="1299461" y="1727837"/>
                        <a:pt x="1447602" y="1804170"/>
                        <a:pt x="1595743" y="1882299"/>
                      </a:cubicBezTo>
                      <a:cubicBezTo>
                        <a:pt x="1610108" y="1889483"/>
                        <a:pt x="1624473" y="1896667"/>
                        <a:pt x="1646021" y="1907444"/>
                      </a:cubicBezTo>
                      <a:cubicBezTo>
                        <a:pt x="1629860" y="1809558"/>
                        <a:pt x="1614597" y="1717959"/>
                        <a:pt x="1598436" y="1626360"/>
                      </a:cubicBezTo>
                      <a:cubicBezTo>
                        <a:pt x="1582276" y="1533862"/>
                        <a:pt x="1567012" y="1441365"/>
                        <a:pt x="1549954" y="1348868"/>
                      </a:cubicBezTo>
                      <a:cubicBezTo>
                        <a:pt x="1540976" y="1300374"/>
                        <a:pt x="1557136" y="1262657"/>
                        <a:pt x="1592152" y="1228532"/>
                      </a:cubicBezTo>
                      <a:cubicBezTo>
                        <a:pt x="1714256" y="1110889"/>
                        <a:pt x="1835462" y="991451"/>
                        <a:pt x="1957566" y="872911"/>
                      </a:cubicBezTo>
                      <a:cubicBezTo>
                        <a:pt x="1969238" y="862135"/>
                        <a:pt x="1979113" y="851358"/>
                        <a:pt x="1994377" y="835194"/>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199" name="Google Shape;937;p19">
                  <a:extLst>
                    <a:ext uri="{FF2B5EF4-FFF2-40B4-BE49-F238E27FC236}">
                      <a16:creationId xmlns:a16="http://schemas.microsoft.com/office/drawing/2014/main" id="{89851E21-3A2E-C9BF-DBA3-48D4476FEF81}"/>
                    </a:ext>
                  </a:extLst>
                </p:cNvPr>
                <p:cNvSpPr/>
                <p:nvPr/>
              </p:nvSpPr>
              <p:spPr>
                <a:xfrm>
                  <a:off x="5871887" y="168271"/>
                  <a:ext cx="159266" cy="311931"/>
                </a:xfrm>
                <a:custGeom>
                  <a:avLst/>
                  <a:gdLst/>
                  <a:ahLst/>
                  <a:cxnLst/>
                  <a:rect l="l" t="t" r="r" b="b"/>
                  <a:pathLst>
                    <a:path w="159266" h="311931" extrusionOk="0">
                      <a:moveTo>
                        <a:pt x="159267" y="74873"/>
                      </a:moveTo>
                      <a:cubicBezTo>
                        <a:pt x="150288" y="134143"/>
                        <a:pt x="143106" y="197005"/>
                        <a:pt x="130536" y="259867"/>
                      </a:cubicBezTo>
                      <a:cubicBezTo>
                        <a:pt x="123354" y="296687"/>
                        <a:pt x="95521" y="316443"/>
                        <a:pt x="57812" y="311055"/>
                      </a:cubicBezTo>
                      <a:cubicBezTo>
                        <a:pt x="21002" y="305667"/>
                        <a:pt x="-3239" y="280522"/>
                        <a:pt x="352" y="243703"/>
                      </a:cubicBezTo>
                      <a:cubicBezTo>
                        <a:pt x="6637" y="179045"/>
                        <a:pt x="16512" y="113488"/>
                        <a:pt x="29082" y="49728"/>
                      </a:cubicBezTo>
                      <a:cubicBezTo>
                        <a:pt x="36265" y="12909"/>
                        <a:pt x="65893" y="-5052"/>
                        <a:pt x="103601" y="1234"/>
                      </a:cubicBezTo>
                      <a:cubicBezTo>
                        <a:pt x="140412" y="7521"/>
                        <a:pt x="157471" y="32665"/>
                        <a:pt x="159267" y="74873"/>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00" name="Google Shape;938;p19">
                  <a:extLst>
                    <a:ext uri="{FF2B5EF4-FFF2-40B4-BE49-F238E27FC236}">
                      <a16:creationId xmlns:a16="http://schemas.microsoft.com/office/drawing/2014/main" id="{0D61C5F6-DD36-2606-CC0B-8FF5D0FF0770}"/>
                    </a:ext>
                  </a:extLst>
                </p:cNvPr>
                <p:cNvSpPr/>
                <p:nvPr/>
              </p:nvSpPr>
              <p:spPr>
                <a:xfrm>
                  <a:off x="5466801" y="166889"/>
                  <a:ext cx="160355" cy="313885"/>
                </a:xfrm>
                <a:custGeom>
                  <a:avLst/>
                  <a:gdLst/>
                  <a:ahLst/>
                  <a:cxnLst/>
                  <a:rect l="l" t="t" r="r" b="b"/>
                  <a:pathLst>
                    <a:path w="160355" h="313885" extrusionOk="0">
                      <a:moveTo>
                        <a:pt x="160332" y="237003"/>
                      </a:moveTo>
                      <a:cubicBezTo>
                        <a:pt x="161229" y="278312"/>
                        <a:pt x="136988" y="307947"/>
                        <a:pt x="101973" y="313335"/>
                      </a:cubicBezTo>
                      <a:cubicBezTo>
                        <a:pt x="67856" y="317825"/>
                        <a:pt x="34637" y="294477"/>
                        <a:pt x="27454" y="256759"/>
                      </a:cubicBezTo>
                      <a:cubicBezTo>
                        <a:pt x="16680" y="196591"/>
                        <a:pt x="7702" y="136423"/>
                        <a:pt x="519" y="75357"/>
                      </a:cubicBezTo>
                      <a:cubicBezTo>
                        <a:pt x="-3970" y="36742"/>
                        <a:pt x="21169" y="6208"/>
                        <a:pt x="56184" y="820"/>
                      </a:cubicBezTo>
                      <a:cubicBezTo>
                        <a:pt x="92097" y="-4568"/>
                        <a:pt x="125316" y="16985"/>
                        <a:pt x="132499" y="53804"/>
                      </a:cubicBezTo>
                      <a:cubicBezTo>
                        <a:pt x="144171" y="116666"/>
                        <a:pt x="151354" y="178631"/>
                        <a:pt x="160332" y="237003"/>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01" name="Google Shape;939;p19">
                  <a:extLst>
                    <a:ext uri="{FF2B5EF4-FFF2-40B4-BE49-F238E27FC236}">
                      <a16:creationId xmlns:a16="http://schemas.microsoft.com/office/drawing/2014/main" id="{D7937961-AA04-60CE-F361-DD460365E31F}"/>
                    </a:ext>
                  </a:extLst>
                </p:cNvPr>
                <p:cNvSpPr/>
                <p:nvPr/>
              </p:nvSpPr>
              <p:spPr>
                <a:xfrm>
                  <a:off x="6187892" y="371009"/>
                  <a:ext cx="231121" cy="281339"/>
                </a:xfrm>
                <a:custGeom>
                  <a:avLst/>
                  <a:gdLst/>
                  <a:ahLst/>
                  <a:cxnLst/>
                  <a:rect l="l" t="t" r="r" b="b"/>
                  <a:pathLst>
                    <a:path w="231121" h="281339" extrusionOk="0">
                      <a:moveTo>
                        <a:pt x="231122" y="58925"/>
                      </a:moveTo>
                      <a:cubicBezTo>
                        <a:pt x="222144" y="81376"/>
                        <a:pt x="218552" y="96642"/>
                        <a:pt x="210472" y="108317"/>
                      </a:cubicBezTo>
                      <a:cubicBezTo>
                        <a:pt x="183537" y="154116"/>
                        <a:pt x="155705" y="199916"/>
                        <a:pt x="126077" y="244818"/>
                      </a:cubicBezTo>
                      <a:cubicBezTo>
                        <a:pt x="101835" y="281637"/>
                        <a:pt x="66820" y="290617"/>
                        <a:pt x="33601" y="271759"/>
                      </a:cubicBezTo>
                      <a:cubicBezTo>
                        <a:pt x="-517" y="252002"/>
                        <a:pt x="-10393" y="213386"/>
                        <a:pt x="12053" y="174771"/>
                      </a:cubicBezTo>
                      <a:cubicBezTo>
                        <a:pt x="40783" y="126277"/>
                        <a:pt x="70411" y="77784"/>
                        <a:pt x="101835" y="31086"/>
                      </a:cubicBezTo>
                      <a:cubicBezTo>
                        <a:pt x="120690" y="2349"/>
                        <a:pt x="151215" y="-7529"/>
                        <a:pt x="179946" y="5941"/>
                      </a:cubicBezTo>
                      <a:cubicBezTo>
                        <a:pt x="200596" y="16717"/>
                        <a:pt x="214961" y="41862"/>
                        <a:pt x="231122" y="58925"/>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202" name="Google Shape;940;p19">
                  <a:extLst>
                    <a:ext uri="{FF2B5EF4-FFF2-40B4-BE49-F238E27FC236}">
                      <a16:creationId xmlns:a16="http://schemas.microsoft.com/office/drawing/2014/main" id="{523803D9-3BC3-943C-7348-C894C3458A16}"/>
                    </a:ext>
                  </a:extLst>
                </p:cNvPr>
                <p:cNvSpPr/>
                <p:nvPr/>
              </p:nvSpPr>
              <p:spPr>
                <a:xfrm>
                  <a:off x="5084914" y="370440"/>
                  <a:ext cx="227981" cy="276684"/>
                </a:xfrm>
                <a:custGeom>
                  <a:avLst/>
                  <a:gdLst/>
                  <a:ahLst/>
                  <a:cxnLst/>
                  <a:rect l="l" t="t" r="r" b="b"/>
                  <a:pathLst>
                    <a:path w="227981" h="276684" extrusionOk="0">
                      <a:moveTo>
                        <a:pt x="227981" y="229223"/>
                      </a:moveTo>
                      <a:cubicBezTo>
                        <a:pt x="215412" y="241795"/>
                        <a:pt x="201046" y="269634"/>
                        <a:pt x="180396" y="275022"/>
                      </a:cubicBezTo>
                      <a:cubicBezTo>
                        <a:pt x="159747" y="280410"/>
                        <a:pt x="122038" y="272328"/>
                        <a:pt x="110366" y="256164"/>
                      </a:cubicBezTo>
                      <a:cubicBezTo>
                        <a:pt x="71760" y="205874"/>
                        <a:pt x="39438" y="150196"/>
                        <a:pt x="8014" y="94518"/>
                      </a:cubicBezTo>
                      <a:cubicBezTo>
                        <a:pt x="-8147" y="65781"/>
                        <a:pt x="832" y="35248"/>
                        <a:pt x="28664" y="15491"/>
                      </a:cubicBezTo>
                      <a:cubicBezTo>
                        <a:pt x="55599" y="-4266"/>
                        <a:pt x="91512" y="-6960"/>
                        <a:pt x="110366" y="18185"/>
                      </a:cubicBezTo>
                      <a:cubicBezTo>
                        <a:pt x="152564" y="75659"/>
                        <a:pt x="186681" y="138521"/>
                        <a:pt x="223492" y="198690"/>
                      </a:cubicBezTo>
                      <a:cubicBezTo>
                        <a:pt x="225288" y="204078"/>
                        <a:pt x="224390" y="211262"/>
                        <a:pt x="227981" y="229223"/>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grpSp>
      </p:grpSp>
      <p:grpSp>
        <p:nvGrpSpPr>
          <p:cNvPr id="203" name="Grupo 294">
            <a:extLst>
              <a:ext uri="{FF2B5EF4-FFF2-40B4-BE49-F238E27FC236}">
                <a16:creationId xmlns:a16="http://schemas.microsoft.com/office/drawing/2014/main" id="{3B77FCEB-0CF6-62C6-139B-9E2CE5F82D43}"/>
              </a:ext>
            </a:extLst>
          </p:cNvPr>
          <p:cNvGrpSpPr/>
          <p:nvPr/>
        </p:nvGrpSpPr>
        <p:grpSpPr>
          <a:xfrm>
            <a:off x="892290" y="9031273"/>
            <a:ext cx="1786200" cy="1248902"/>
            <a:chOff x="1725075" y="8639535"/>
            <a:chExt cx="1786200" cy="1248902"/>
          </a:xfrm>
        </p:grpSpPr>
        <p:sp>
          <p:nvSpPr>
            <p:cNvPr id="204" name="Google Shape;790;p19">
              <a:extLst>
                <a:ext uri="{FF2B5EF4-FFF2-40B4-BE49-F238E27FC236}">
                  <a16:creationId xmlns:a16="http://schemas.microsoft.com/office/drawing/2014/main" id="{3D189CFA-93FE-05C5-9A5D-E18D61CEF361}"/>
                </a:ext>
              </a:extLst>
            </p:cNvPr>
            <p:cNvSpPr/>
            <p:nvPr/>
          </p:nvSpPr>
          <p:spPr>
            <a:xfrm>
              <a:off x="2150812" y="8639535"/>
              <a:ext cx="914400" cy="914400"/>
            </a:xfrm>
            <a:prstGeom prst="ellipse">
              <a:avLst/>
            </a:prstGeom>
            <a:solidFill>
              <a:srgbClr val="5DA4AE">
                <a:alpha val="20000"/>
              </a:srgb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lang="en-GB" sz="1800" b="0" i="0" u="none" strike="noStrike" cap="none" noProof="0" dirty="0">
                <a:solidFill>
                  <a:schemeClr val="lt1"/>
                </a:solidFill>
                <a:latin typeface="Calibri" panose="020F0502020204030204" pitchFamily="34" charset="0"/>
                <a:ea typeface="Calibri"/>
                <a:cs typeface="Calibri" panose="020F0502020204030204" pitchFamily="34" charset="0"/>
                <a:sym typeface="Calibri"/>
              </a:endParaRPr>
            </a:p>
          </p:txBody>
        </p:sp>
        <p:sp>
          <p:nvSpPr>
            <p:cNvPr id="205" name="Google Shape;1334;p20">
              <a:extLst>
                <a:ext uri="{FF2B5EF4-FFF2-40B4-BE49-F238E27FC236}">
                  <a16:creationId xmlns:a16="http://schemas.microsoft.com/office/drawing/2014/main" id="{0617B935-F42D-37B4-9A02-2271E7CEA11E}"/>
                </a:ext>
              </a:extLst>
            </p:cNvPr>
            <p:cNvSpPr txBox="1"/>
            <p:nvPr/>
          </p:nvSpPr>
          <p:spPr>
            <a:xfrm>
              <a:off x="1725075" y="9580637"/>
              <a:ext cx="1786200" cy="3078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en-GB" noProof="0" dirty="0">
                  <a:solidFill>
                    <a:srgbClr val="1A3966"/>
                  </a:solidFill>
                  <a:latin typeface="Calibri" panose="020F0502020204030204" pitchFamily="34" charset="0"/>
                  <a:ea typeface="Calibri"/>
                  <a:cs typeface="Calibri" panose="020F0502020204030204" pitchFamily="34" charset="0"/>
                  <a:sym typeface="Calibri"/>
                </a:rPr>
                <a:t>CIRCULARITY</a:t>
              </a:r>
              <a:endParaRPr lang="en-GB" noProof="0" dirty="0">
                <a:solidFill>
                  <a:srgbClr val="1A3966"/>
                </a:solidFill>
                <a:latin typeface="Calibri" panose="020F0502020204030204" pitchFamily="34" charset="0"/>
                <a:ea typeface="Calibri"/>
                <a:cs typeface="Calibri" panose="020F0502020204030204" pitchFamily="34" charset="0"/>
              </a:endParaRPr>
            </a:p>
          </p:txBody>
        </p:sp>
        <p:grpSp>
          <p:nvGrpSpPr>
            <p:cNvPr id="206" name="Google Shape;1335;p20">
              <a:extLst>
                <a:ext uri="{FF2B5EF4-FFF2-40B4-BE49-F238E27FC236}">
                  <a16:creationId xmlns:a16="http://schemas.microsoft.com/office/drawing/2014/main" id="{10600FCF-A9C1-389E-0293-293F8F5B0214}"/>
                </a:ext>
              </a:extLst>
            </p:cNvPr>
            <p:cNvGrpSpPr/>
            <p:nvPr/>
          </p:nvGrpSpPr>
          <p:grpSpPr>
            <a:xfrm>
              <a:off x="2281778" y="8763227"/>
              <a:ext cx="671901" cy="671008"/>
              <a:chOff x="2058987" y="3629917"/>
              <a:chExt cx="3657599" cy="3652738"/>
            </a:xfrm>
          </p:grpSpPr>
          <p:sp>
            <p:nvSpPr>
              <p:cNvPr id="207" name="Google Shape;1336;p20">
                <a:extLst>
                  <a:ext uri="{FF2B5EF4-FFF2-40B4-BE49-F238E27FC236}">
                    <a16:creationId xmlns:a16="http://schemas.microsoft.com/office/drawing/2014/main" id="{1BA89379-56FD-2CEA-15F3-1DFF72F73810}"/>
                  </a:ext>
                </a:extLst>
              </p:cNvPr>
              <p:cNvSpPr/>
              <p:nvPr/>
            </p:nvSpPr>
            <p:spPr>
              <a:xfrm>
                <a:off x="3337550" y="5933751"/>
                <a:ext cx="2021055" cy="1348904"/>
              </a:xfrm>
              <a:custGeom>
                <a:avLst/>
                <a:gdLst/>
                <a:ahLst/>
                <a:cxnLst/>
                <a:rect l="l" t="t" r="r" b="b"/>
                <a:pathLst>
                  <a:path w="2021055" h="1348904" extrusionOk="0">
                    <a:moveTo>
                      <a:pt x="443556" y="1348905"/>
                    </a:moveTo>
                    <a:cubicBezTo>
                      <a:pt x="426411" y="1337474"/>
                      <a:pt x="408314" y="1332712"/>
                      <a:pt x="390216" y="1320330"/>
                    </a:cubicBezTo>
                    <a:cubicBezTo>
                      <a:pt x="304491" y="1261274"/>
                      <a:pt x="156854" y="1127924"/>
                      <a:pt x="79701" y="1052677"/>
                    </a:cubicBezTo>
                    <a:cubicBezTo>
                      <a:pt x="2549" y="977430"/>
                      <a:pt x="-33646" y="919327"/>
                      <a:pt x="40649" y="827887"/>
                    </a:cubicBezTo>
                    <a:cubicBezTo>
                      <a:pt x="153044" y="741210"/>
                      <a:pt x="257819" y="626910"/>
                      <a:pt x="369261" y="543089"/>
                    </a:cubicBezTo>
                    <a:cubicBezTo>
                      <a:pt x="480704" y="459270"/>
                      <a:pt x="414981" y="505942"/>
                      <a:pt x="434984" y="502132"/>
                    </a:cubicBezTo>
                    <a:cubicBezTo>
                      <a:pt x="556904" y="477367"/>
                      <a:pt x="621674" y="565949"/>
                      <a:pt x="615959" y="678345"/>
                    </a:cubicBezTo>
                    <a:cubicBezTo>
                      <a:pt x="1017914" y="653580"/>
                      <a:pt x="1339859" y="445935"/>
                      <a:pt x="1550361" y="109702"/>
                    </a:cubicBezTo>
                    <a:cubicBezTo>
                      <a:pt x="1578936" y="63982"/>
                      <a:pt x="1610369" y="-43650"/>
                      <a:pt x="1687521" y="19214"/>
                    </a:cubicBezTo>
                    <a:cubicBezTo>
                      <a:pt x="1764674" y="82080"/>
                      <a:pt x="1761816" y="149707"/>
                      <a:pt x="1887546" y="183045"/>
                    </a:cubicBezTo>
                    <a:cubicBezTo>
                      <a:pt x="2013276" y="216382"/>
                      <a:pt x="2037089" y="184949"/>
                      <a:pt x="2012324" y="279247"/>
                    </a:cubicBezTo>
                    <a:cubicBezTo>
                      <a:pt x="2000894" y="323062"/>
                      <a:pt x="1909454" y="452602"/>
                      <a:pt x="1878974" y="495464"/>
                    </a:cubicBezTo>
                    <a:cubicBezTo>
                      <a:pt x="1588461" y="892657"/>
                      <a:pt x="1112211" y="1150785"/>
                      <a:pt x="615959" y="1163167"/>
                    </a:cubicBezTo>
                    <a:cubicBezTo>
                      <a:pt x="618816" y="1248892"/>
                      <a:pt x="594051" y="1317472"/>
                      <a:pt x="509279" y="1348905"/>
                    </a:cubicBezTo>
                    <a:lnTo>
                      <a:pt x="444509" y="1348905"/>
                    </a:lnTo>
                    <a:close/>
                    <a:moveTo>
                      <a:pt x="485466" y="739305"/>
                    </a:moveTo>
                    <a:cubicBezTo>
                      <a:pt x="480704" y="704062"/>
                      <a:pt x="489276" y="658342"/>
                      <a:pt x="485466" y="621195"/>
                    </a:cubicBezTo>
                    <a:lnTo>
                      <a:pt x="459749" y="627862"/>
                    </a:lnTo>
                    <a:lnTo>
                      <a:pt x="121611" y="917422"/>
                    </a:lnTo>
                    <a:cubicBezTo>
                      <a:pt x="116849" y="939330"/>
                      <a:pt x="425459" y="1178407"/>
                      <a:pt x="460701" y="1220317"/>
                    </a:cubicBezTo>
                    <a:lnTo>
                      <a:pt x="486419" y="1226985"/>
                    </a:lnTo>
                    <a:lnTo>
                      <a:pt x="486419" y="1102207"/>
                    </a:lnTo>
                    <a:cubicBezTo>
                      <a:pt x="486419" y="1078395"/>
                      <a:pt x="516899" y="1047914"/>
                      <a:pt x="541664" y="1043152"/>
                    </a:cubicBezTo>
                    <a:cubicBezTo>
                      <a:pt x="593099" y="1032674"/>
                      <a:pt x="678824" y="1040295"/>
                      <a:pt x="738831" y="1033627"/>
                    </a:cubicBezTo>
                    <a:cubicBezTo>
                      <a:pt x="1196031" y="980287"/>
                      <a:pt x="1628466" y="697395"/>
                      <a:pt x="1858019" y="300202"/>
                    </a:cubicBezTo>
                    <a:cubicBezTo>
                      <a:pt x="1776104" y="282105"/>
                      <a:pt x="1708476" y="232574"/>
                      <a:pt x="1654184" y="171614"/>
                    </a:cubicBezTo>
                    <a:cubicBezTo>
                      <a:pt x="1450349" y="521182"/>
                      <a:pt x="1056014" y="775499"/>
                      <a:pt x="646439" y="798360"/>
                    </a:cubicBezTo>
                    <a:cubicBezTo>
                      <a:pt x="586431" y="802170"/>
                      <a:pt x="496896" y="815505"/>
                      <a:pt x="485466" y="73739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08" name="Google Shape;1337;p20">
                <a:extLst>
                  <a:ext uri="{FF2B5EF4-FFF2-40B4-BE49-F238E27FC236}">
                    <a16:creationId xmlns:a16="http://schemas.microsoft.com/office/drawing/2014/main" id="{36BD5D35-49C4-2B1B-AE2A-FBF573CC9EA8}"/>
                  </a:ext>
                </a:extLst>
              </p:cNvPr>
              <p:cNvSpPr/>
              <p:nvPr/>
            </p:nvSpPr>
            <p:spPr>
              <a:xfrm>
                <a:off x="2058987" y="4911206"/>
                <a:ext cx="1350371" cy="2000560"/>
              </a:xfrm>
              <a:custGeom>
                <a:avLst/>
                <a:gdLst/>
                <a:ahLst/>
                <a:cxnLst/>
                <a:rect l="l" t="t" r="r" b="b"/>
                <a:pathLst>
                  <a:path w="1350371" h="2000560" extrusionOk="0">
                    <a:moveTo>
                      <a:pt x="0" y="438827"/>
                    </a:moveTo>
                    <a:cubicBezTo>
                      <a:pt x="11430" y="421682"/>
                      <a:pt x="16193" y="403584"/>
                      <a:pt x="28575" y="385487"/>
                    </a:cubicBezTo>
                    <a:cubicBezTo>
                      <a:pt x="69533" y="327384"/>
                      <a:pt x="300990" y="55921"/>
                      <a:pt x="350520" y="22584"/>
                    </a:cubicBezTo>
                    <a:cubicBezTo>
                      <a:pt x="400050" y="-10754"/>
                      <a:pt x="470535" y="-7896"/>
                      <a:pt x="521970" y="35919"/>
                    </a:cubicBezTo>
                    <a:cubicBezTo>
                      <a:pt x="608648" y="148314"/>
                      <a:pt x="722948" y="252137"/>
                      <a:pt x="807720" y="364532"/>
                    </a:cubicBezTo>
                    <a:cubicBezTo>
                      <a:pt x="907733" y="495977"/>
                      <a:pt x="829628" y="616944"/>
                      <a:pt x="672465" y="610277"/>
                    </a:cubicBezTo>
                    <a:cubicBezTo>
                      <a:pt x="695325" y="986514"/>
                      <a:pt x="888683" y="1312269"/>
                      <a:pt x="1202055" y="1518962"/>
                    </a:cubicBezTo>
                    <a:cubicBezTo>
                      <a:pt x="1255395" y="1554204"/>
                      <a:pt x="1399223" y="1598019"/>
                      <a:pt x="1333500" y="1679934"/>
                    </a:cubicBezTo>
                    <a:cubicBezTo>
                      <a:pt x="1296353" y="1725654"/>
                      <a:pt x="1236345" y="1749467"/>
                      <a:pt x="1199198" y="1809474"/>
                    </a:cubicBezTo>
                    <a:cubicBezTo>
                      <a:pt x="1162050" y="1869481"/>
                      <a:pt x="1172528" y="1910439"/>
                      <a:pt x="1153478" y="1971399"/>
                    </a:cubicBezTo>
                    <a:cubicBezTo>
                      <a:pt x="1134428" y="2032359"/>
                      <a:pt x="1027748" y="1982829"/>
                      <a:pt x="985838" y="1957112"/>
                    </a:cubicBezTo>
                    <a:cubicBezTo>
                      <a:pt x="517208" y="1682792"/>
                      <a:pt x="200978" y="1156059"/>
                      <a:pt x="187643" y="611229"/>
                    </a:cubicBezTo>
                    <a:cubicBezTo>
                      <a:pt x="101918" y="614087"/>
                      <a:pt x="32385" y="589321"/>
                      <a:pt x="1905" y="504549"/>
                    </a:cubicBezTo>
                    <a:lnTo>
                      <a:pt x="1905" y="440732"/>
                    </a:lnTo>
                    <a:close/>
                    <a:moveTo>
                      <a:pt x="728663" y="481689"/>
                    </a:moveTo>
                    <a:lnTo>
                      <a:pt x="721995" y="455971"/>
                    </a:lnTo>
                    <a:lnTo>
                      <a:pt x="431483" y="117834"/>
                    </a:lnTo>
                    <a:cubicBezTo>
                      <a:pt x="409575" y="113071"/>
                      <a:pt x="170498" y="421682"/>
                      <a:pt x="128588" y="455971"/>
                    </a:cubicBezTo>
                    <a:lnTo>
                      <a:pt x="121920" y="481689"/>
                    </a:lnTo>
                    <a:lnTo>
                      <a:pt x="246698" y="481689"/>
                    </a:lnTo>
                    <a:cubicBezTo>
                      <a:pt x="265748" y="481689"/>
                      <a:pt x="300990" y="509312"/>
                      <a:pt x="303848" y="531219"/>
                    </a:cubicBezTo>
                    <a:cubicBezTo>
                      <a:pt x="299085" y="1066524"/>
                      <a:pt x="585788" y="1584684"/>
                      <a:pt x="1049655" y="1850431"/>
                    </a:cubicBezTo>
                    <a:cubicBezTo>
                      <a:pt x="1067753" y="1768517"/>
                      <a:pt x="1117283" y="1701842"/>
                      <a:pt x="1178243" y="1647549"/>
                    </a:cubicBezTo>
                    <a:cubicBezTo>
                      <a:pt x="826770" y="1442762"/>
                      <a:pt x="573405" y="1052237"/>
                      <a:pt x="549593" y="641709"/>
                    </a:cubicBezTo>
                    <a:cubicBezTo>
                      <a:pt x="546735" y="592179"/>
                      <a:pt x="535305" y="481689"/>
                      <a:pt x="610553" y="481689"/>
                    </a:cubicBezTo>
                    <a:lnTo>
                      <a:pt x="728663" y="481689"/>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09" name="Google Shape;1338;p20">
                <a:extLst>
                  <a:ext uri="{FF2B5EF4-FFF2-40B4-BE49-F238E27FC236}">
                    <a16:creationId xmlns:a16="http://schemas.microsoft.com/office/drawing/2014/main" id="{9D5E54AC-7581-C349-12D2-C137D43A5D7F}"/>
                  </a:ext>
                </a:extLst>
              </p:cNvPr>
              <p:cNvSpPr/>
              <p:nvPr/>
            </p:nvSpPr>
            <p:spPr>
              <a:xfrm>
                <a:off x="4368988" y="3996309"/>
                <a:ext cx="1347598" cy="2010324"/>
              </a:xfrm>
              <a:custGeom>
                <a:avLst/>
                <a:gdLst/>
                <a:ahLst/>
                <a:cxnLst/>
                <a:rect l="l" t="t" r="r" b="b"/>
                <a:pathLst>
                  <a:path w="1347598" h="2010324" extrusionOk="0">
                    <a:moveTo>
                      <a:pt x="1347598" y="1568036"/>
                    </a:moveTo>
                    <a:cubicBezTo>
                      <a:pt x="1336168" y="1585181"/>
                      <a:pt x="1331406" y="1603279"/>
                      <a:pt x="1319023" y="1621376"/>
                    </a:cubicBezTo>
                    <a:cubicBezTo>
                      <a:pt x="1259968" y="1707101"/>
                      <a:pt x="1125666" y="1853786"/>
                      <a:pt x="1051371" y="1931891"/>
                    </a:cubicBezTo>
                    <a:cubicBezTo>
                      <a:pt x="981838" y="2004281"/>
                      <a:pt x="918021" y="2045239"/>
                      <a:pt x="826581" y="1970944"/>
                    </a:cubicBezTo>
                    <a:cubicBezTo>
                      <a:pt x="739903" y="1858549"/>
                      <a:pt x="625603" y="1754726"/>
                      <a:pt x="540831" y="1642331"/>
                    </a:cubicBezTo>
                    <a:cubicBezTo>
                      <a:pt x="440818" y="1510886"/>
                      <a:pt x="518923" y="1389919"/>
                      <a:pt x="676086" y="1396586"/>
                    </a:cubicBezTo>
                    <a:cubicBezTo>
                      <a:pt x="653226" y="975581"/>
                      <a:pt x="397956" y="597439"/>
                      <a:pt x="18861" y="415511"/>
                    </a:cubicBezTo>
                    <a:cubicBezTo>
                      <a:pt x="-38289" y="341216"/>
                      <a:pt x="48388" y="305974"/>
                      <a:pt x="94108" y="263111"/>
                    </a:cubicBezTo>
                    <a:cubicBezTo>
                      <a:pt x="189358" y="170719"/>
                      <a:pt x="161736" y="145001"/>
                      <a:pt x="196026" y="36416"/>
                    </a:cubicBezTo>
                    <a:cubicBezTo>
                      <a:pt x="223648" y="-52166"/>
                      <a:pt x="356998" y="44989"/>
                      <a:pt x="403671" y="74516"/>
                    </a:cubicBezTo>
                    <a:cubicBezTo>
                      <a:pt x="850393" y="355504"/>
                      <a:pt x="1147573" y="866996"/>
                      <a:pt x="1161861" y="1396586"/>
                    </a:cubicBezTo>
                    <a:cubicBezTo>
                      <a:pt x="1247586" y="1393729"/>
                      <a:pt x="1317118" y="1418494"/>
                      <a:pt x="1347598" y="1503266"/>
                    </a:cubicBezTo>
                    <a:lnTo>
                      <a:pt x="1347598" y="1567084"/>
                    </a:lnTo>
                    <a:close/>
                    <a:moveTo>
                      <a:pt x="1225678" y="1525174"/>
                    </a:moveTo>
                    <a:lnTo>
                      <a:pt x="1100901" y="1525174"/>
                    </a:lnTo>
                    <a:cubicBezTo>
                      <a:pt x="1081851" y="1525174"/>
                      <a:pt x="1046608" y="1497551"/>
                      <a:pt x="1043751" y="1475644"/>
                    </a:cubicBezTo>
                    <a:cubicBezTo>
                      <a:pt x="1048513" y="940339"/>
                      <a:pt x="761811" y="422179"/>
                      <a:pt x="297943" y="156431"/>
                    </a:cubicBezTo>
                    <a:cubicBezTo>
                      <a:pt x="279846" y="238346"/>
                      <a:pt x="230316" y="305021"/>
                      <a:pt x="169356" y="359313"/>
                    </a:cubicBezTo>
                    <a:cubicBezTo>
                      <a:pt x="519876" y="563149"/>
                      <a:pt x="774193" y="956531"/>
                      <a:pt x="798006" y="1365154"/>
                    </a:cubicBezTo>
                    <a:cubicBezTo>
                      <a:pt x="800863" y="1414684"/>
                      <a:pt x="812293" y="1525174"/>
                      <a:pt x="737046" y="1525174"/>
                    </a:cubicBezTo>
                    <a:lnTo>
                      <a:pt x="618936" y="1525174"/>
                    </a:lnTo>
                    <a:lnTo>
                      <a:pt x="625603" y="1550891"/>
                    </a:lnTo>
                    <a:lnTo>
                      <a:pt x="916116" y="1889029"/>
                    </a:lnTo>
                    <a:cubicBezTo>
                      <a:pt x="938023" y="1893791"/>
                      <a:pt x="1177101" y="1585181"/>
                      <a:pt x="1219011" y="1550891"/>
                    </a:cubicBezTo>
                    <a:lnTo>
                      <a:pt x="1225678" y="1525174"/>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10" name="Google Shape;1339;p20">
                <a:extLst>
                  <a:ext uri="{FF2B5EF4-FFF2-40B4-BE49-F238E27FC236}">
                    <a16:creationId xmlns:a16="http://schemas.microsoft.com/office/drawing/2014/main" id="{D59737E7-4FA6-972F-0E59-78952B9DC87F}"/>
                  </a:ext>
                </a:extLst>
              </p:cNvPr>
              <p:cNvSpPr/>
              <p:nvPr/>
            </p:nvSpPr>
            <p:spPr>
              <a:xfrm>
                <a:off x="2425471" y="3629917"/>
                <a:ext cx="2007673" cy="1347481"/>
              </a:xfrm>
              <a:custGeom>
                <a:avLst/>
                <a:gdLst/>
                <a:ahLst/>
                <a:cxnLst/>
                <a:rect l="l" t="t" r="r" b="b"/>
                <a:pathLst>
                  <a:path w="2007673" h="1347481" extrusionOk="0">
                    <a:moveTo>
                      <a:pt x="1397546" y="672366"/>
                    </a:moveTo>
                    <a:cubicBezTo>
                      <a:pt x="1035596" y="692368"/>
                      <a:pt x="693648" y="884773"/>
                      <a:pt x="495528" y="1187668"/>
                    </a:cubicBezTo>
                    <a:cubicBezTo>
                      <a:pt x="468858" y="1227673"/>
                      <a:pt x="425043" y="1336258"/>
                      <a:pt x="383133" y="1346736"/>
                    </a:cubicBezTo>
                    <a:cubicBezTo>
                      <a:pt x="341223" y="1357213"/>
                      <a:pt x="268833" y="1254343"/>
                      <a:pt x="229781" y="1221006"/>
                    </a:cubicBezTo>
                    <a:cubicBezTo>
                      <a:pt x="158343" y="1160998"/>
                      <a:pt x="120243" y="1173381"/>
                      <a:pt x="40233" y="1153378"/>
                    </a:cubicBezTo>
                    <a:cubicBezTo>
                      <a:pt x="-65494" y="1127661"/>
                      <a:pt x="66903" y="953353"/>
                      <a:pt x="99288" y="904776"/>
                    </a:cubicBezTo>
                    <a:cubicBezTo>
                      <a:pt x="386943" y="480913"/>
                      <a:pt x="880338" y="199926"/>
                      <a:pt x="1398498" y="187543"/>
                    </a:cubicBezTo>
                    <a:cubicBezTo>
                      <a:pt x="1382306" y="61813"/>
                      <a:pt x="1494701" y="-51534"/>
                      <a:pt x="1615668" y="24666"/>
                    </a:cubicBezTo>
                    <a:cubicBezTo>
                      <a:pt x="1673771" y="60861"/>
                      <a:pt x="1941423" y="292318"/>
                      <a:pt x="1981428" y="343753"/>
                    </a:cubicBezTo>
                    <a:cubicBezTo>
                      <a:pt x="2021433" y="395188"/>
                      <a:pt x="2016671" y="478056"/>
                      <a:pt x="1960473" y="536158"/>
                    </a:cubicBezTo>
                    <a:cubicBezTo>
                      <a:pt x="1886178" y="612358"/>
                      <a:pt x="1731873" y="741898"/>
                      <a:pt x="1646148" y="806668"/>
                    </a:cubicBezTo>
                    <a:cubicBezTo>
                      <a:pt x="1513751" y="905728"/>
                      <a:pt x="1393736" y="828576"/>
                      <a:pt x="1399451" y="671413"/>
                    </a:cubicBezTo>
                    <a:close/>
                    <a:moveTo>
                      <a:pt x="1527086" y="729516"/>
                    </a:moveTo>
                    <a:lnTo>
                      <a:pt x="1552803" y="722848"/>
                    </a:lnTo>
                    <a:lnTo>
                      <a:pt x="1890941" y="433288"/>
                    </a:lnTo>
                    <a:cubicBezTo>
                      <a:pt x="1895703" y="411381"/>
                      <a:pt x="1587093" y="172303"/>
                      <a:pt x="1551851" y="130393"/>
                    </a:cubicBezTo>
                    <a:lnTo>
                      <a:pt x="1526133" y="123726"/>
                    </a:lnTo>
                    <a:lnTo>
                      <a:pt x="1526133" y="241836"/>
                    </a:lnTo>
                    <a:cubicBezTo>
                      <a:pt x="1526133" y="267553"/>
                      <a:pt x="1502321" y="298986"/>
                      <a:pt x="1476603" y="306606"/>
                    </a:cubicBezTo>
                    <a:cubicBezTo>
                      <a:pt x="1428978" y="318988"/>
                      <a:pt x="1332776" y="311368"/>
                      <a:pt x="1273721" y="318036"/>
                    </a:cubicBezTo>
                    <a:cubicBezTo>
                      <a:pt x="816521" y="371376"/>
                      <a:pt x="383133" y="654268"/>
                      <a:pt x="154533" y="1051461"/>
                    </a:cubicBezTo>
                    <a:cubicBezTo>
                      <a:pt x="237401" y="1069558"/>
                      <a:pt x="303123" y="1117183"/>
                      <a:pt x="358368" y="1180048"/>
                    </a:cubicBezTo>
                    <a:cubicBezTo>
                      <a:pt x="564108" y="829528"/>
                      <a:pt x="954633" y="576163"/>
                      <a:pt x="1366113" y="553303"/>
                    </a:cubicBezTo>
                    <a:cubicBezTo>
                      <a:pt x="1415643" y="550446"/>
                      <a:pt x="1527086" y="539016"/>
                      <a:pt x="1527086" y="614263"/>
                    </a:cubicBezTo>
                    <a:lnTo>
                      <a:pt x="1527086" y="732373"/>
                    </a:lnTo>
                    <a:close/>
                  </a:path>
                </a:pathLst>
              </a:custGeom>
              <a:solidFill>
                <a:srgbClr val="1A396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sp>
            <p:nvSpPr>
              <p:cNvPr id="211" name="Google Shape;1340;p20">
                <a:extLst>
                  <a:ext uri="{FF2B5EF4-FFF2-40B4-BE49-F238E27FC236}">
                    <a16:creationId xmlns:a16="http://schemas.microsoft.com/office/drawing/2014/main" id="{85B01A51-CC94-8D2D-A725-4A6307D66BCD}"/>
                  </a:ext>
                </a:extLst>
              </p:cNvPr>
              <p:cNvSpPr/>
              <p:nvPr/>
            </p:nvSpPr>
            <p:spPr>
              <a:xfrm>
                <a:off x="2580004" y="3750785"/>
                <a:ext cx="1736462" cy="1056322"/>
              </a:xfrm>
              <a:custGeom>
                <a:avLst/>
                <a:gdLst/>
                <a:ahLst/>
                <a:cxnLst/>
                <a:rect l="l" t="t" r="r" b="b"/>
                <a:pathLst>
                  <a:path w="1736462" h="1056322" extrusionOk="0">
                    <a:moveTo>
                      <a:pt x="1372553" y="608648"/>
                    </a:moveTo>
                    <a:lnTo>
                      <a:pt x="1372553" y="490537"/>
                    </a:lnTo>
                    <a:cubicBezTo>
                      <a:pt x="1372553" y="415290"/>
                      <a:pt x="1262063" y="426720"/>
                      <a:pt x="1211580" y="429578"/>
                    </a:cubicBezTo>
                    <a:cubicBezTo>
                      <a:pt x="801053" y="452438"/>
                      <a:pt x="409575" y="705803"/>
                      <a:pt x="203835" y="1056323"/>
                    </a:cubicBezTo>
                    <a:cubicBezTo>
                      <a:pt x="148590" y="994410"/>
                      <a:pt x="83820" y="945833"/>
                      <a:pt x="0" y="927735"/>
                    </a:cubicBezTo>
                    <a:cubicBezTo>
                      <a:pt x="228600" y="530543"/>
                      <a:pt x="661035" y="247650"/>
                      <a:pt x="1119188" y="194310"/>
                    </a:cubicBezTo>
                    <a:cubicBezTo>
                      <a:pt x="1178242" y="187643"/>
                      <a:pt x="1274445" y="194310"/>
                      <a:pt x="1322070" y="182880"/>
                    </a:cubicBezTo>
                    <a:cubicBezTo>
                      <a:pt x="1369695" y="171450"/>
                      <a:pt x="1371600" y="144780"/>
                      <a:pt x="1371600" y="118110"/>
                    </a:cubicBezTo>
                    <a:lnTo>
                      <a:pt x="1371600" y="0"/>
                    </a:lnTo>
                    <a:lnTo>
                      <a:pt x="1397317" y="6667"/>
                    </a:lnTo>
                    <a:cubicBezTo>
                      <a:pt x="1432560" y="47625"/>
                      <a:pt x="1741170" y="286703"/>
                      <a:pt x="1736408" y="309563"/>
                    </a:cubicBezTo>
                    <a:lnTo>
                      <a:pt x="1398270" y="599123"/>
                    </a:lnTo>
                    <a:lnTo>
                      <a:pt x="1372553" y="605790"/>
                    </a:lnTo>
                    <a:close/>
                  </a:path>
                </a:pathLst>
              </a:custGeom>
              <a:solidFill>
                <a:srgbClr val="00B0F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lang="en-GB" sz="1400" b="0" i="0" u="none" strike="noStrike" cap="none" noProof="0" dirty="0">
                  <a:solidFill>
                    <a:srgbClr val="000000"/>
                  </a:solidFill>
                  <a:latin typeface="Calibri" panose="020F0502020204030204" pitchFamily="34" charset="0"/>
                  <a:cs typeface="Calibri" panose="020F0502020204030204" pitchFamily="34" charset="0"/>
                  <a:sym typeface="Arial"/>
                </a:endParaRPr>
              </a:p>
            </p:txBody>
          </p:sp>
        </p:grpSp>
      </p:grpSp>
      <p:grpSp>
        <p:nvGrpSpPr>
          <p:cNvPr id="340" name="Google Shape;1027;p3">
            <a:extLst>
              <a:ext uri="{FF2B5EF4-FFF2-40B4-BE49-F238E27FC236}">
                <a16:creationId xmlns:a16="http://schemas.microsoft.com/office/drawing/2014/main" id="{825475C0-EA4A-88B7-17ED-931FA3925A49}"/>
              </a:ext>
            </a:extLst>
          </p:cNvPr>
          <p:cNvGrpSpPr/>
          <p:nvPr/>
        </p:nvGrpSpPr>
        <p:grpSpPr>
          <a:xfrm>
            <a:off x="2309922" y="3910424"/>
            <a:ext cx="1786282" cy="1256967"/>
            <a:chOff x="271593" y="1798592"/>
            <a:chExt cx="1786282" cy="1256967"/>
          </a:xfrm>
        </p:grpSpPr>
        <p:grpSp>
          <p:nvGrpSpPr>
            <p:cNvPr id="341" name="Google Shape;1028;p3">
              <a:extLst>
                <a:ext uri="{FF2B5EF4-FFF2-40B4-BE49-F238E27FC236}">
                  <a16:creationId xmlns:a16="http://schemas.microsoft.com/office/drawing/2014/main" id="{5EDA9484-8D1C-74F0-7E2C-EE6037176119}"/>
                </a:ext>
              </a:extLst>
            </p:cNvPr>
            <p:cNvGrpSpPr/>
            <p:nvPr/>
          </p:nvGrpSpPr>
          <p:grpSpPr>
            <a:xfrm>
              <a:off x="271593" y="1798592"/>
              <a:ext cx="1786282" cy="1256967"/>
              <a:chOff x="271593" y="1798592"/>
              <a:chExt cx="1786282" cy="1256967"/>
            </a:xfrm>
          </p:grpSpPr>
          <p:sp>
            <p:nvSpPr>
              <p:cNvPr id="348" name="Google Shape;1029;p3">
                <a:extLst>
                  <a:ext uri="{FF2B5EF4-FFF2-40B4-BE49-F238E27FC236}">
                    <a16:creationId xmlns:a16="http://schemas.microsoft.com/office/drawing/2014/main" id="{DEA77281-D0E8-EE52-FAF8-43CEBCA25245}"/>
                  </a:ext>
                </a:extLst>
              </p:cNvPr>
              <p:cNvSpPr/>
              <p:nvPr/>
            </p:nvSpPr>
            <p:spPr>
              <a:xfrm>
                <a:off x="707534" y="1798592"/>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349" name="Google Shape;1030;p3">
                <a:extLst>
                  <a:ext uri="{FF2B5EF4-FFF2-40B4-BE49-F238E27FC236}">
                    <a16:creationId xmlns:a16="http://schemas.microsoft.com/office/drawing/2014/main" id="{46C244DB-3E25-3AFA-797E-824E333C49AA}"/>
                  </a:ext>
                </a:extLst>
              </p:cNvPr>
              <p:cNvSpPr txBox="1"/>
              <p:nvPr/>
            </p:nvSpPr>
            <p:spPr>
              <a:xfrm>
                <a:off x="271593" y="2747782"/>
                <a:ext cx="1786282" cy="307777"/>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FF9300"/>
                    </a:solidFill>
                    <a:effectLst/>
                    <a:uLnTx/>
                    <a:uFillTx/>
                    <a:latin typeface="Calibri" panose="020F0502020204030204" pitchFamily="34" charset="0"/>
                    <a:ea typeface="Calibri"/>
                    <a:cs typeface="Calibri" panose="020F0502020204030204" pitchFamily="34" charset="0"/>
                    <a:sym typeface="Calibri"/>
                  </a:rPr>
                  <a:t>CRITICAL</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grpSp>
          <p:nvGrpSpPr>
            <p:cNvPr id="342" name="Google Shape;1031;p3">
              <a:extLst>
                <a:ext uri="{FF2B5EF4-FFF2-40B4-BE49-F238E27FC236}">
                  <a16:creationId xmlns:a16="http://schemas.microsoft.com/office/drawing/2014/main" id="{469C52D3-C974-B6B4-0CB4-CA46875C816C}"/>
                </a:ext>
              </a:extLst>
            </p:cNvPr>
            <p:cNvGrpSpPr/>
            <p:nvPr/>
          </p:nvGrpSpPr>
          <p:grpSpPr>
            <a:xfrm>
              <a:off x="872575" y="1993106"/>
              <a:ext cx="559810" cy="559956"/>
              <a:chOff x="10376768" y="3823816"/>
              <a:chExt cx="923646" cy="923888"/>
            </a:xfrm>
          </p:grpSpPr>
          <p:sp>
            <p:nvSpPr>
              <p:cNvPr id="343" name="Google Shape;1032;p3">
                <a:extLst>
                  <a:ext uri="{FF2B5EF4-FFF2-40B4-BE49-F238E27FC236}">
                    <a16:creationId xmlns:a16="http://schemas.microsoft.com/office/drawing/2014/main" id="{12D7C4E9-28E3-9B0C-8380-6FC77B13FF2D}"/>
                  </a:ext>
                </a:extLst>
              </p:cNvPr>
              <p:cNvSpPr/>
              <p:nvPr/>
            </p:nvSpPr>
            <p:spPr>
              <a:xfrm>
                <a:off x="10872691" y="3846190"/>
                <a:ext cx="417334" cy="527539"/>
              </a:xfrm>
              <a:custGeom>
                <a:avLst/>
                <a:gdLst/>
                <a:ahLst/>
                <a:cxnLst/>
                <a:rect l="l" t="t" r="r" b="b"/>
                <a:pathLst>
                  <a:path w="417334" h="527539" extrusionOk="0">
                    <a:moveTo>
                      <a:pt x="386622" y="407398"/>
                    </a:moveTo>
                    <a:lnTo>
                      <a:pt x="341456" y="388428"/>
                    </a:lnTo>
                    <a:cubicBezTo>
                      <a:pt x="332423" y="384815"/>
                      <a:pt x="322486" y="387525"/>
                      <a:pt x="316163" y="394752"/>
                    </a:cubicBezTo>
                    <a:cubicBezTo>
                      <a:pt x="305323" y="408301"/>
                      <a:pt x="293579" y="420044"/>
                      <a:pt x="280030" y="430884"/>
                    </a:cubicBezTo>
                    <a:cubicBezTo>
                      <a:pt x="272803" y="437208"/>
                      <a:pt x="269190" y="447144"/>
                      <a:pt x="273707" y="456177"/>
                    </a:cubicBezTo>
                    <a:lnTo>
                      <a:pt x="292676" y="500440"/>
                    </a:lnTo>
                    <a:lnTo>
                      <a:pt x="227637" y="527540"/>
                    </a:lnTo>
                    <a:cubicBezTo>
                      <a:pt x="239380" y="497730"/>
                      <a:pt x="245704" y="465211"/>
                      <a:pt x="245704" y="431788"/>
                    </a:cubicBezTo>
                    <a:cubicBezTo>
                      <a:pt x="245704" y="419141"/>
                      <a:pt x="244800" y="407398"/>
                      <a:pt x="242994" y="395655"/>
                    </a:cubicBezTo>
                    <a:cubicBezTo>
                      <a:pt x="270996" y="375782"/>
                      <a:pt x="291773" y="346876"/>
                      <a:pt x="302613" y="314356"/>
                    </a:cubicBezTo>
                    <a:cubicBezTo>
                      <a:pt x="314356" y="278223"/>
                      <a:pt x="312550" y="238477"/>
                      <a:pt x="298096" y="203247"/>
                    </a:cubicBezTo>
                    <a:cubicBezTo>
                      <a:pt x="280030" y="159888"/>
                      <a:pt x="244800" y="127369"/>
                      <a:pt x="200537" y="112012"/>
                    </a:cubicBezTo>
                    <a:cubicBezTo>
                      <a:pt x="193311" y="109302"/>
                      <a:pt x="186085" y="113819"/>
                      <a:pt x="183375" y="120142"/>
                    </a:cubicBezTo>
                    <a:cubicBezTo>
                      <a:pt x="180664" y="127369"/>
                      <a:pt x="185181" y="134595"/>
                      <a:pt x="191504" y="137305"/>
                    </a:cubicBezTo>
                    <a:cubicBezTo>
                      <a:pt x="228541" y="149952"/>
                      <a:pt x="257447" y="177051"/>
                      <a:pt x="272803" y="213184"/>
                    </a:cubicBezTo>
                    <a:cubicBezTo>
                      <a:pt x="295386" y="267383"/>
                      <a:pt x="280030" y="327906"/>
                      <a:pt x="236670" y="365845"/>
                    </a:cubicBezTo>
                    <a:cubicBezTo>
                      <a:pt x="234864" y="357716"/>
                      <a:pt x="232154" y="349586"/>
                      <a:pt x="229444" y="342359"/>
                    </a:cubicBezTo>
                    <a:cubicBezTo>
                      <a:pt x="260157" y="310743"/>
                      <a:pt x="269190" y="263770"/>
                      <a:pt x="252027" y="222217"/>
                    </a:cubicBezTo>
                    <a:cubicBezTo>
                      <a:pt x="228541" y="165308"/>
                      <a:pt x="162598" y="138208"/>
                      <a:pt x="105689" y="161695"/>
                    </a:cubicBezTo>
                    <a:cubicBezTo>
                      <a:pt x="92139" y="167114"/>
                      <a:pt x="80396" y="175245"/>
                      <a:pt x="70460" y="185181"/>
                    </a:cubicBezTo>
                    <a:cubicBezTo>
                      <a:pt x="62329" y="182471"/>
                      <a:pt x="55103" y="179761"/>
                      <a:pt x="46973" y="177954"/>
                    </a:cubicBezTo>
                    <a:cubicBezTo>
                      <a:pt x="60523" y="162598"/>
                      <a:pt x="77686" y="149952"/>
                      <a:pt x="97559" y="141822"/>
                    </a:cubicBezTo>
                    <a:cubicBezTo>
                      <a:pt x="109302" y="137305"/>
                      <a:pt x="121948" y="133691"/>
                      <a:pt x="134595" y="132788"/>
                    </a:cubicBezTo>
                    <a:cubicBezTo>
                      <a:pt x="141822" y="131885"/>
                      <a:pt x="147242" y="125562"/>
                      <a:pt x="146338" y="118335"/>
                    </a:cubicBezTo>
                    <a:cubicBezTo>
                      <a:pt x="145435" y="111108"/>
                      <a:pt x="139112" y="105689"/>
                      <a:pt x="131885" y="106592"/>
                    </a:cubicBezTo>
                    <a:cubicBezTo>
                      <a:pt x="116529" y="108399"/>
                      <a:pt x="102076" y="112012"/>
                      <a:pt x="87622" y="118335"/>
                    </a:cubicBezTo>
                    <a:cubicBezTo>
                      <a:pt x="64136" y="128272"/>
                      <a:pt x="44263" y="142725"/>
                      <a:pt x="28003" y="160791"/>
                    </a:cubicBezTo>
                    <a:lnTo>
                      <a:pt x="28003" y="145435"/>
                    </a:lnTo>
                    <a:cubicBezTo>
                      <a:pt x="28003" y="130079"/>
                      <a:pt x="15357" y="117432"/>
                      <a:pt x="0" y="117432"/>
                    </a:cubicBezTo>
                    <a:cubicBezTo>
                      <a:pt x="6323" y="112012"/>
                      <a:pt x="11744" y="105689"/>
                      <a:pt x="18970" y="101172"/>
                    </a:cubicBezTo>
                    <a:cubicBezTo>
                      <a:pt x="26197" y="94849"/>
                      <a:pt x="29810" y="84912"/>
                      <a:pt x="25293" y="75879"/>
                    </a:cubicBezTo>
                    <a:lnTo>
                      <a:pt x="6323" y="31616"/>
                    </a:lnTo>
                    <a:lnTo>
                      <a:pt x="82203" y="0"/>
                    </a:lnTo>
                    <a:lnTo>
                      <a:pt x="101172" y="45166"/>
                    </a:lnTo>
                    <a:cubicBezTo>
                      <a:pt x="104786" y="54199"/>
                      <a:pt x="113819" y="59620"/>
                      <a:pt x="123755" y="58716"/>
                    </a:cubicBezTo>
                    <a:cubicBezTo>
                      <a:pt x="140918" y="56909"/>
                      <a:pt x="158081" y="56909"/>
                      <a:pt x="174341" y="58716"/>
                    </a:cubicBezTo>
                    <a:cubicBezTo>
                      <a:pt x="184278" y="59620"/>
                      <a:pt x="193311" y="54199"/>
                      <a:pt x="196925" y="45166"/>
                    </a:cubicBezTo>
                    <a:lnTo>
                      <a:pt x="215894" y="0"/>
                    </a:lnTo>
                    <a:lnTo>
                      <a:pt x="291773" y="31616"/>
                    </a:lnTo>
                    <a:lnTo>
                      <a:pt x="272803" y="75879"/>
                    </a:lnTo>
                    <a:cubicBezTo>
                      <a:pt x="269190" y="84912"/>
                      <a:pt x="271900" y="95752"/>
                      <a:pt x="279127" y="101172"/>
                    </a:cubicBezTo>
                    <a:cubicBezTo>
                      <a:pt x="292676" y="112012"/>
                      <a:pt x="304419" y="123755"/>
                      <a:pt x="315259" y="137305"/>
                    </a:cubicBezTo>
                    <a:cubicBezTo>
                      <a:pt x="321583" y="144531"/>
                      <a:pt x="331519" y="147241"/>
                      <a:pt x="340552" y="143628"/>
                    </a:cubicBezTo>
                    <a:lnTo>
                      <a:pt x="385718" y="124658"/>
                    </a:lnTo>
                    <a:lnTo>
                      <a:pt x="417335" y="200537"/>
                    </a:lnTo>
                    <a:lnTo>
                      <a:pt x="372169" y="218604"/>
                    </a:lnTo>
                    <a:cubicBezTo>
                      <a:pt x="363135" y="222217"/>
                      <a:pt x="357716" y="231251"/>
                      <a:pt x="358619" y="241187"/>
                    </a:cubicBezTo>
                    <a:cubicBezTo>
                      <a:pt x="360425" y="257447"/>
                      <a:pt x="360425" y="274610"/>
                      <a:pt x="358619" y="291773"/>
                    </a:cubicBezTo>
                    <a:cubicBezTo>
                      <a:pt x="357716" y="301710"/>
                      <a:pt x="363135" y="310743"/>
                      <a:pt x="372169" y="314356"/>
                    </a:cubicBezTo>
                    <a:lnTo>
                      <a:pt x="417335" y="333326"/>
                    </a:lnTo>
                    <a:lnTo>
                      <a:pt x="386622" y="407398"/>
                    </a:ln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nvGrpSpPr>
              <p:cNvPr id="344" name="Google Shape;1033;p3">
                <a:extLst>
                  <a:ext uri="{FF2B5EF4-FFF2-40B4-BE49-F238E27FC236}">
                    <a16:creationId xmlns:a16="http://schemas.microsoft.com/office/drawing/2014/main" id="{7BA4ADF3-0859-56B5-8E8A-D9A0302328EE}"/>
                  </a:ext>
                </a:extLst>
              </p:cNvPr>
              <p:cNvGrpSpPr/>
              <p:nvPr/>
            </p:nvGrpSpPr>
            <p:grpSpPr>
              <a:xfrm>
                <a:off x="10376768" y="3823816"/>
                <a:ext cx="923646" cy="923888"/>
                <a:chOff x="10376768" y="3823816"/>
                <a:chExt cx="923646" cy="923888"/>
              </a:xfrm>
            </p:grpSpPr>
            <p:sp>
              <p:nvSpPr>
                <p:cNvPr id="345" name="Google Shape;1034;p3">
                  <a:extLst>
                    <a:ext uri="{FF2B5EF4-FFF2-40B4-BE49-F238E27FC236}">
                      <a16:creationId xmlns:a16="http://schemas.microsoft.com/office/drawing/2014/main" id="{1DC3AC38-EADC-9C0F-A433-27F0A4F4E32D}"/>
                    </a:ext>
                  </a:extLst>
                </p:cNvPr>
                <p:cNvSpPr/>
                <p:nvPr/>
              </p:nvSpPr>
              <p:spPr>
                <a:xfrm>
                  <a:off x="10376768" y="3823816"/>
                  <a:ext cx="923646" cy="923888"/>
                </a:xfrm>
                <a:custGeom>
                  <a:avLst/>
                  <a:gdLst/>
                  <a:ahLst/>
                  <a:cxnLst/>
                  <a:rect l="l" t="t" r="r" b="b"/>
                  <a:pathLst>
                    <a:path w="923646" h="923888" extrusionOk="0">
                      <a:moveTo>
                        <a:pt x="908741" y="338536"/>
                      </a:moveTo>
                      <a:lnTo>
                        <a:pt x="862672" y="319567"/>
                      </a:lnTo>
                      <a:cubicBezTo>
                        <a:pt x="864479" y="303307"/>
                        <a:pt x="864479" y="287047"/>
                        <a:pt x="862672" y="270787"/>
                      </a:cubicBezTo>
                      <a:lnTo>
                        <a:pt x="908741" y="251818"/>
                      </a:lnTo>
                      <a:cubicBezTo>
                        <a:pt x="914161" y="250011"/>
                        <a:pt x="918678" y="245494"/>
                        <a:pt x="920484" y="240074"/>
                      </a:cubicBezTo>
                      <a:cubicBezTo>
                        <a:pt x="922291" y="234654"/>
                        <a:pt x="922291" y="229235"/>
                        <a:pt x="920484" y="223814"/>
                      </a:cubicBezTo>
                      <a:lnTo>
                        <a:pt x="885255" y="137999"/>
                      </a:lnTo>
                      <a:cubicBezTo>
                        <a:pt x="883448" y="132579"/>
                        <a:pt x="878932" y="128062"/>
                        <a:pt x="873512" y="126256"/>
                      </a:cubicBezTo>
                      <a:cubicBezTo>
                        <a:pt x="868092" y="124449"/>
                        <a:pt x="861768" y="124449"/>
                        <a:pt x="857252" y="126256"/>
                      </a:cubicBezTo>
                      <a:lnTo>
                        <a:pt x="811183" y="145226"/>
                      </a:lnTo>
                      <a:cubicBezTo>
                        <a:pt x="801246" y="132579"/>
                        <a:pt x="789503" y="120836"/>
                        <a:pt x="776856" y="110899"/>
                      </a:cubicBezTo>
                      <a:lnTo>
                        <a:pt x="795826" y="64830"/>
                      </a:lnTo>
                      <a:cubicBezTo>
                        <a:pt x="797633" y="59410"/>
                        <a:pt x="797633" y="53990"/>
                        <a:pt x="795826" y="48570"/>
                      </a:cubicBezTo>
                      <a:cubicBezTo>
                        <a:pt x="794019" y="43150"/>
                        <a:pt x="789503" y="38633"/>
                        <a:pt x="784083" y="36827"/>
                      </a:cubicBezTo>
                      <a:lnTo>
                        <a:pt x="698267" y="1597"/>
                      </a:lnTo>
                      <a:cubicBezTo>
                        <a:pt x="687427" y="-2919"/>
                        <a:pt x="674781" y="2500"/>
                        <a:pt x="669361" y="13340"/>
                      </a:cubicBezTo>
                      <a:lnTo>
                        <a:pt x="650391" y="59410"/>
                      </a:lnTo>
                      <a:cubicBezTo>
                        <a:pt x="634132" y="57603"/>
                        <a:pt x="617872" y="57603"/>
                        <a:pt x="601612" y="59410"/>
                      </a:cubicBezTo>
                      <a:lnTo>
                        <a:pt x="582642" y="13340"/>
                      </a:lnTo>
                      <a:cubicBezTo>
                        <a:pt x="578126" y="2500"/>
                        <a:pt x="565479" y="-2919"/>
                        <a:pt x="554639" y="1597"/>
                      </a:cubicBezTo>
                      <a:lnTo>
                        <a:pt x="468824" y="36827"/>
                      </a:lnTo>
                      <a:cubicBezTo>
                        <a:pt x="463404" y="38633"/>
                        <a:pt x="458887" y="43150"/>
                        <a:pt x="457080" y="48570"/>
                      </a:cubicBezTo>
                      <a:cubicBezTo>
                        <a:pt x="455274" y="53990"/>
                        <a:pt x="455274" y="59410"/>
                        <a:pt x="457080" y="64830"/>
                      </a:cubicBezTo>
                      <a:lnTo>
                        <a:pt x="476051" y="110899"/>
                      </a:lnTo>
                      <a:cubicBezTo>
                        <a:pt x="463404" y="120836"/>
                        <a:pt x="451661" y="132579"/>
                        <a:pt x="441724" y="145226"/>
                      </a:cubicBezTo>
                      <a:lnTo>
                        <a:pt x="395655" y="126256"/>
                      </a:lnTo>
                      <a:cubicBezTo>
                        <a:pt x="390235" y="124449"/>
                        <a:pt x="383912" y="124449"/>
                        <a:pt x="379395" y="126256"/>
                      </a:cubicBezTo>
                      <a:cubicBezTo>
                        <a:pt x="373975" y="128062"/>
                        <a:pt x="369458" y="132579"/>
                        <a:pt x="367652" y="137999"/>
                      </a:cubicBezTo>
                      <a:lnTo>
                        <a:pt x="325196" y="239171"/>
                      </a:lnTo>
                      <a:cubicBezTo>
                        <a:pt x="308032" y="250011"/>
                        <a:pt x="291773" y="261754"/>
                        <a:pt x="277320" y="276207"/>
                      </a:cubicBezTo>
                      <a:cubicBezTo>
                        <a:pt x="241187" y="311437"/>
                        <a:pt x="217700" y="355700"/>
                        <a:pt x="206860" y="403575"/>
                      </a:cubicBezTo>
                      <a:cubicBezTo>
                        <a:pt x="199634" y="406285"/>
                        <a:pt x="192407" y="409899"/>
                        <a:pt x="186084" y="413512"/>
                      </a:cubicBezTo>
                      <a:lnTo>
                        <a:pt x="150855" y="378283"/>
                      </a:lnTo>
                      <a:cubicBezTo>
                        <a:pt x="146338" y="373766"/>
                        <a:pt x="140918" y="371959"/>
                        <a:pt x="135498" y="371959"/>
                      </a:cubicBezTo>
                      <a:cubicBezTo>
                        <a:pt x="130078" y="371959"/>
                        <a:pt x="124658" y="374669"/>
                        <a:pt x="120142" y="378283"/>
                      </a:cubicBezTo>
                      <a:lnTo>
                        <a:pt x="55102" y="444225"/>
                      </a:lnTo>
                      <a:cubicBezTo>
                        <a:pt x="46973" y="452355"/>
                        <a:pt x="46973" y="466808"/>
                        <a:pt x="55102" y="474938"/>
                      </a:cubicBezTo>
                      <a:lnTo>
                        <a:pt x="90332" y="510167"/>
                      </a:lnTo>
                      <a:cubicBezTo>
                        <a:pt x="82202" y="524621"/>
                        <a:pt x="75879" y="539977"/>
                        <a:pt x="71362" y="555333"/>
                      </a:cubicBezTo>
                      <a:lnTo>
                        <a:pt x="21679" y="555333"/>
                      </a:lnTo>
                      <a:cubicBezTo>
                        <a:pt x="9936" y="555333"/>
                        <a:pt x="0" y="565270"/>
                        <a:pt x="0" y="577013"/>
                      </a:cubicBezTo>
                      <a:lnTo>
                        <a:pt x="0" y="670055"/>
                      </a:lnTo>
                      <a:cubicBezTo>
                        <a:pt x="0" y="681798"/>
                        <a:pt x="9936" y="691735"/>
                        <a:pt x="21679" y="691735"/>
                      </a:cubicBezTo>
                      <a:lnTo>
                        <a:pt x="71362" y="691735"/>
                      </a:lnTo>
                      <a:cubicBezTo>
                        <a:pt x="75879" y="707091"/>
                        <a:pt x="82202" y="722448"/>
                        <a:pt x="90332" y="736901"/>
                      </a:cubicBezTo>
                      <a:lnTo>
                        <a:pt x="55102" y="772131"/>
                      </a:lnTo>
                      <a:cubicBezTo>
                        <a:pt x="46973" y="780261"/>
                        <a:pt x="46973" y="794714"/>
                        <a:pt x="55102" y="802844"/>
                      </a:cubicBezTo>
                      <a:lnTo>
                        <a:pt x="120142" y="868786"/>
                      </a:lnTo>
                      <a:cubicBezTo>
                        <a:pt x="124658" y="873303"/>
                        <a:pt x="130078" y="875109"/>
                        <a:pt x="135498" y="875109"/>
                      </a:cubicBezTo>
                      <a:cubicBezTo>
                        <a:pt x="140918" y="875109"/>
                        <a:pt x="146338" y="872400"/>
                        <a:pt x="150855" y="868786"/>
                      </a:cubicBezTo>
                      <a:lnTo>
                        <a:pt x="186084" y="833556"/>
                      </a:lnTo>
                      <a:cubicBezTo>
                        <a:pt x="200537" y="841686"/>
                        <a:pt x="215894" y="848010"/>
                        <a:pt x="231250" y="852526"/>
                      </a:cubicBezTo>
                      <a:lnTo>
                        <a:pt x="231250" y="902209"/>
                      </a:lnTo>
                      <a:cubicBezTo>
                        <a:pt x="231250" y="913952"/>
                        <a:pt x="241187" y="923888"/>
                        <a:pt x="252930" y="923888"/>
                      </a:cubicBezTo>
                      <a:lnTo>
                        <a:pt x="345069" y="923888"/>
                      </a:lnTo>
                      <a:cubicBezTo>
                        <a:pt x="356812" y="923888"/>
                        <a:pt x="366748" y="913952"/>
                        <a:pt x="366748" y="902209"/>
                      </a:cubicBezTo>
                      <a:lnTo>
                        <a:pt x="366748" y="852526"/>
                      </a:lnTo>
                      <a:cubicBezTo>
                        <a:pt x="382105" y="848010"/>
                        <a:pt x="397461" y="841686"/>
                        <a:pt x="411914" y="833556"/>
                      </a:cubicBezTo>
                      <a:lnTo>
                        <a:pt x="447144" y="868786"/>
                      </a:lnTo>
                      <a:cubicBezTo>
                        <a:pt x="451661" y="873303"/>
                        <a:pt x="457080" y="875109"/>
                        <a:pt x="462501" y="875109"/>
                      </a:cubicBezTo>
                      <a:cubicBezTo>
                        <a:pt x="467920" y="875109"/>
                        <a:pt x="473340" y="872400"/>
                        <a:pt x="477857" y="868786"/>
                      </a:cubicBezTo>
                      <a:lnTo>
                        <a:pt x="542896" y="802844"/>
                      </a:lnTo>
                      <a:cubicBezTo>
                        <a:pt x="551026" y="794714"/>
                        <a:pt x="551026" y="780261"/>
                        <a:pt x="542896" y="772131"/>
                      </a:cubicBezTo>
                      <a:lnTo>
                        <a:pt x="507667" y="736901"/>
                      </a:lnTo>
                      <a:cubicBezTo>
                        <a:pt x="511280" y="730578"/>
                        <a:pt x="513990" y="723351"/>
                        <a:pt x="517603" y="717028"/>
                      </a:cubicBezTo>
                      <a:cubicBezTo>
                        <a:pt x="547413" y="710705"/>
                        <a:pt x="575416" y="698962"/>
                        <a:pt x="600709" y="683605"/>
                      </a:cubicBezTo>
                      <a:cubicBezTo>
                        <a:pt x="607032" y="679992"/>
                        <a:pt x="608838" y="670958"/>
                        <a:pt x="605225" y="664636"/>
                      </a:cubicBezTo>
                      <a:cubicBezTo>
                        <a:pt x="601612" y="658312"/>
                        <a:pt x="592579" y="656505"/>
                        <a:pt x="586255" y="660119"/>
                      </a:cubicBezTo>
                      <a:cubicBezTo>
                        <a:pt x="549219" y="683605"/>
                        <a:pt x="505860" y="696252"/>
                        <a:pt x="461597" y="695348"/>
                      </a:cubicBezTo>
                      <a:cubicBezTo>
                        <a:pt x="332422" y="695348"/>
                        <a:pt x="227637" y="589659"/>
                        <a:pt x="227637" y="460485"/>
                      </a:cubicBezTo>
                      <a:cubicBezTo>
                        <a:pt x="227637" y="398156"/>
                        <a:pt x="252026" y="339440"/>
                        <a:pt x="297192" y="295177"/>
                      </a:cubicBezTo>
                      <a:cubicBezTo>
                        <a:pt x="341455" y="250914"/>
                        <a:pt x="400171" y="227428"/>
                        <a:pt x="462501" y="227428"/>
                      </a:cubicBezTo>
                      <a:cubicBezTo>
                        <a:pt x="462501" y="227428"/>
                        <a:pt x="463404" y="227428"/>
                        <a:pt x="463404" y="227428"/>
                      </a:cubicBezTo>
                      <a:cubicBezTo>
                        <a:pt x="592579" y="227428"/>
                        <a:pt x="697364" y="333116"/>
                        <a:pt x="697364" y="462291"/>
                      </a:cubicBezTo>
                      <a:cubicBezTo>
                        <a:pt x="697364" y="521910"/>
                        <a:pt x="674781" y="578820"/>
                        <a:pt x="633228" y="622179"/>
                      </a:cubicBezTo>
                      <a:cubicBezTo>
                        <a:pt x="627808" y="627599"/>
                        <a:pt x="628712" y="636632"/>
                        <a:pt x="634132" y="641149"/>
                      </a:cubicBezTo>
                      <a:cubicBezTo>
                        <a:pt x="639552" y="646569"/>
                        <a:pt x="648585" y="645666"/>
                        <a:pt x="653101" y="640246"/>
                      </a:cubicBezTo>
                      <a:cubicBezTo>
                        <a:pt x="666651" y="625792"/>
                        <a:pt x="678394" y="610436"/>
                        <a:pt x="688331" y="593273"/>
                      </a:cubicBezTo>
                      <a:lnTo>
                        <a:pt x="785890" y="553527"/>
                      </a:lnTo>
                      <a:cubicBezTo>
                        <a:pt x="791309" y="551720"/>
                        <a:pt x="795826" y="547204"/>
                        <a:pt x="797633" y="541784"/>
                      </a:cubicBezTo>
                      <a:cubicBezTo>
                        <a:pt x="799440" y="536364"/>
                        <a:pt x="799440" y="530040"/>
                        <a:pt x="797633" y="525524"/>
                      </a:cubicBezTo>
                      <a:lnTo>
                        <a:pt x="778663" y="479455"/>
                      </a:lnTo>
                      <a:cubicBezTo>
                        <a:pt x="791309" y="469518"/>
                        <a:pt x="803052" y="457775"/>
                        <a:pt x="812989" y="445128"/>
                      </a:cubicBezTo>
                      <a:lnTo>
                        <a:pt x="859059" y="464098"/>
                      </a:lnTo>
                      <a:cubicBezTo>
                        <a:pt x="864479" y="465905"/>
                        <a:pt x="869898" y="465905"/>
                        <a:pt x="875318" y="464098"/>
                      </a:cubicBezTo>
                      <a:cubicBezTo>
                        <a:pt x="880738" y="462291"/>
                        <a:pt x="885255" y="457775"/>
                        <a:pt x="887062" y="452355"/>
                      </a:cubicBezTo>
                      <a:lnTo>
                        <a:pt x="922291" y="366539"/>
                      </a:lnTo>
                      <a:cubicBezTo>
                        <a:pt x="924098" y="361119"/>
                        <a:pt x="924098" y="354796"/>
                        <a:pt x="922291" y="350279"/>
                      </a:cubicBezTo>
                      <a:cubicBezTo>
                        <a:pt x="917774" y="344860"/>
                        <a:pt x="914161" y="340343"/>
                        <a:pt x="908741" y="338536"/>
                      </a:cubicBezTo>
                      <a:lnTo>
                        <a:pt x="908741" y="338536"/>
                      </a:lnTo>
                      <a:close/>
                      <a:moveTo>
                        <a:pt x="404688" y="717028"/>
                      </a:moveTo>
                      <a:cubicBezTo>
                        <a:pt x="377588" y="748644"/>
                        <a:pt x="337842" y="767614"/>
                        <a:pt x="295386" y="767614"/>
                      </a:cubicBezTo>
                      <a:cubicBezTo>
                        <a:pt x="215894" y="767614"/>
                        <a:pt x="151758" y="702575"/>
                        <a:pt x="151758" y="623986"/>
                      </a:cubicBezTo>
                      <a:cubicBezTo>
                        <a:pt x="151758" y="581530"/>
                        <a:pt x="170727" y="541784"/>
                        <a:pt x="202344" y="514684"/>
                      </a:cubicBezTo>
                      <a:cubicBezTo>
                        <a:pt x="204150" y="522814"/>
                        <a:pt x="205957" y="530944"/>
                        <a:pt x="208667" y="539074"/>
                      </a:cubicBezTo>
                      <a:cubicBezTo>
                        <a:pt x="186084" y="561657"/>
                        <a:pt x="174341" y="592370"/>
                        <a:pt x="174341" y="623986"/>
                      </a:cubicBezTo>
                      <a:cubicBezTo>
                        <a:pt x="174341" y="690832"/>
                        <a:pt x="228540" y="745935"/>
                        <a:pt x="295386" y="745935"/>
                      </a:cubicBezTo>
                      <a:cubicBezTo>
                        <a:pt x="327002" y="745935"/>
                        <a:pt x="357715" y="733288"/>
                        <a:pt x="380298" y="711608"/>
                      </a:cubicBezTo>
                      <a:cubicBezTo>
                        <a:pt x="388428" y="713415"/>
                        <a:pt x="396558" y="715221"/>
                        <a:pt x="404688" y="717028"/>
                      </a:cubicBezTo>
                      <a:lnTo>
                        <a:pt x="404688" y="717028"/>
                      </a:lnTo>
                      <a:close/>
                      <a:moveTo>
                        <a:pt x="459790" y="723351"/>
                      </a:moveTo>
                      <a:cubicBezTo>
                        <a:pt x="467920" y="723351"/>
                        <a:pt x="475147" y="723351"/>
                        <a:pt x="482373" y="722448"/>
                      </a:cubicBezTo>
                      <a:cubicBezTo>
                        <a:pt x="481470" y="724255"/>
                        <a:pt x="480567" y="726061"/>
                        <a:pt x="479663" y="727868"/>
                      </a:cubicBezTo>
                      <a:cubicBezTo>
                        <a:pt x="475147" y="735998"/>
                        <a:pt x="476051" y="746838"/>
                        <a:pt x="483277" y="754064"/>
                      </a:cubicBezTo>
                      <a:lnTo>
                        <a:pt x="517603" y="788390"/>
                      </a:lnTo>
                      <a:lnTo>
                        <a:pt x="459790" y="846203"/>
                      </a:lnTo>
                      <a:lnTo>
                        <a:pt x="425464" y="811877"/>
                      </a:lnTo>
                      <a:cubicBezTo>
                        <a:pt x="418238" y="804650"/>
                        <a:pt x="407398" y="803747"/>
                        <a:pt x="399268" y="808263"/>
                      </a:cubicBezTo>
                      <a:cubicBezTo>
                        <a:pt x="384815" y="816393"/>
                        <a:pt x="368555" y="822717"/>
                        <a:pt x="352295" y="827233"/>
                      </a:cubicBezTo>
                      <a:cubicBezTo>
                        <a:pt x="343262" y="829943"/>
                        <a:pt x="336036" y="838073"/>
                        <a:pt x="336036" y="848010"/>
                      </a:cubicBezTo>
                      <a:lnTo>
                        <a:pt x="336036" y="896789"/>
                      </a:lnTo>
                      <a:lnTo>
                        <a:pt x="254737" y="896789"/>
                      </a:lnTo>
                      <a:lnTo>
                        <a:pt x="254737" y="848010"/>
                      </a:lnTo>
                      <a:cubicBezTo>
                        <a:pt x="254737" y="838073"/>
                        <a:pt x="248413" y="829943"/>
                        <a:pt x="238477" y="827233"/>
                      </a:cubicBezTo>
                      <a:cubicBezTo>
                        <a:pt x="222217" y="822717"/>
                        <a:pt x="206860" y="816393"/>
                        <a:pt x="191504" y="808263"/>
                      </a:cubicBezTo>
                      <a:cubicBezTo>
                        <a:pt x="183374" y="803747"/>
                        <a:pt x="172534" y="804650"/>
                        <a:pt x="165308" y="811877"/>
                      </a:cubicBezTo>
                      <a:lnTo>
                        <a:pt x="130982" y="846203"/>
                      </a:lnTo>
                      <a:lnTo>
                        <a:pt x="73169" y="788390"/>
                      </a:lnTo>
                      <a:lnTo>
                        <a:pt x="107495" y="754064"/>
                      </a:lnTo>
                      <a:cubicBezTo>
                        <a:pt x="114722" y="746838"/>
                        <a:pt x="115625" y="736901"/>
                        <a:pt x="111108" y="727868"/>
                      </a:cubicBezTo>
                      <a:cubicBezTo>
                        <a:pt x="102978" y="713415"/>
                        <a:pt x="96656" y="697155"/>
                        <a:pt x="92139" y="680895"/>
                      </a:cubicBezTo>
                      <a:cubicBezTo>
                        <a:pt x="89428" y="671862"/>
                        <a:pt x="81299" y="664636"/>
                        <a:pt x="71362" y="664636"/>
                      </a:cubicBezTo>
                      <a:lnTo>
                        <a:pt x="22583" y="664636"/>
                      </a:lnTo>
                      <a:lnTo>
                        <a:pt x="22583" y="582433"/>
                      </a:lnTo>
                      <a:lnTo>
                        <a:pt x="71362" y="582433"/>
                      </a:lnTo>
                      <a:cubicBezTo>
                        <a:pt x="81299" y="582433"/>
                        <a:pt x="89428" y="576110"/>
                        <a:pt x="92139" y="566173"/>
                      </a:cubicBezTo>
                      <a:cubicBezTo>
                        <a:pt x="96656" y="549914"/>
                        <a:pt x="102978" y="534557"/>
                        <a:pt x="111108" y="519200"/>
                      </a:cubicBezTo>
                      <a:cubicBezTo>
                        <a:pt x="115625" y="511071"/>
                        <a:pt x="114722" y="500231"/>
                        <a:pt x="107495" y="493005"/>
                      </a:cubicBezTo>
                      <a:lnTo>
                        <a:pt x="73169" y="458678"/>
                      </a:lnTo>
                      <a:lnTo>
                        <a:pt x="130982" y="400866"/>
                      </a:lnTo>
                      <a:lnTo>
                        <a:pt x="165308" y="435192"/>
                      </a:lnTo>
                      <a:cubicBezTo>
                        <a:pt x="172534" y="442418"/>
                        <a:pt x="183374" y="443322"/>
                        <a:pt x="191504" y="438805"/>
                      </a:cubicBezTo>
                      <a:cubicBezTo>
                        <a:pt x="193310" y="437902"/>
                        <a:pt x="196021" y="436095"/>
                        <a:pt x="197827" y="435192"/>
                      </a:cubicBezTo>
                      <a:cubicBezTo>
                        <a:pt x="196924" y="443322"/>
                        <a:pt x="196924" y="451451"/>
                        <a:pt x="196924" y="459581"/>
                      </a:cubicBezTo>
                      <a:cubicBezTo>
                        <a:pt x="196924" y="466808"/>
                        <a:pt x="196924" y="474938"/>
                        <a:pt x="197827" y="482165"/>
                      </a:cubicBezTo>
                      <a:cubicBezTo>
                        <a:pt x="151758" y="514684"/>
                        <a:pt x="124658" y="566173"/>
                        <a:pt x="124658" y="622179"/>
                      </a:cubicBezTo>
                      <a:cubicBezTo>
                        <a:pt x="124658" y="716124"/>
                        <a:pt x="201441" y="792907"/>
                        <a:pt x="295386" y="792907"/>
                      </a:cubicBezTo>
                      <a:cubicBezTo>
                        <a:pt x="351392" y="792907"/>
                        <a:pt x="402881" y="765807"/>
                        <a:pt x="434497" y="719738"/>
                      </a:cubicBezTo>
                      <a:cubicBezTo>
                        <a:pt x="443531" y="722448"/>
                        <a:pt x="450757" y="723351"/>
                        <a:pt x="459790" y="723351"/>
                      </a:cubicBezTo>
                      <a:cubicBezTo>
                        <a:pt x="458887" y="723351"/>
                        <a:pt x="458887" y="723351"/>
                        <a:pt x="459790" y="723351"/>
                      </a:cubicBezTo>
                      <a:lnTo>
                        <a:pt x="459790" y="723351"/>
                      </a:lnTo>
                      <a:close/>
                      <a:moveTo>
                        <a:pt x="352295" y="699865"/>
                      </a:moveTo>
                      <a:cubicBezTo>
                        <a:pt x="336036" y="711608"/>
                        <a:pt x="316163" y="717931"/>
                        <a:pt x="296289" y="717931"/>
                      </a:cubicBezTo>
                      <a:cubicBezTo>
                        <a:pt x="243897" y="717931"/>
                        <a:pt x="202344" y="675475"/>
                        <a:pt x="202344" y="623082"/>
                      </a:cubicBezTo>
                      <a:cubicBezTo>
                        <a:pt x="202344" y="602306"/>
                        <a:pt x="208667" y="582433"/>
                        <a:pt x="221314" y="567076"/>
                      </a:cubicBezTo>
                      <a:cubicBezTo>
                        <a:pt x="246607" y="625792"/>
                        <a:pt x="293579" y="673669"/>
                        <a:pt x="352295" y="699865"/>
                      </a:cubicBezTo>
                      <a:close/>
                      <a:moveTo>
                        <a:pt x="387525" y="153355"/>
                      </a:moveTo>
                      <a:lnTo>
                        <a:pt x="406495" y="160582"/>
                      </a:lnTo>
                      <a:cubicBezTo>
                        <a:pt x="404688" y="164195"/>
                        <a:pt x="402881" y="168712"/>
                        <a:pt x="402881" y="173228"/>
                      </a:cubicBezTo>
                      <a:lnTo>
                        <a:pt x="402881" y="205748"/>
                      </a:lnTo>
                      <a:cubicBezTo>
                        <a:pt x="388428" y="209361"/>
                        <a:pt x="373975" y="213878"/>
                        <a:pt x="359522" y="219298"/>
                      </a:cubicBezTo>
                      <a:lnTo>
                        <a:pt x="387525" y="153355"/>
                      </a:lnTo>
                      <a:close/>
                      <a:moveTo>
                        <a:pt x="458887" y="200328"/>
                      </a:moveTo>
                      <a:cubicBezTo>
                        <a:pt x="448951" y="200328"/>
                        <a:pt x="439014" y="201231"/>
                        <a:pt x="429981" y="202135"/>
                      </a:cubicBezTo>
                      <a:lnTo>
                        <a:pt x="429981" y="173228"/>
                      </a:lnTo>
                      <a:cubicBezTo>
                        <a:pt x="429981" y="172325"/>
                        <a:pt x="429981" y="172325"/>
                        <a:pt x="430884" y="172325"/>
                      </a:cubicBezTo>
                      <a:lnTo>
                        <a:pt x="475147" y="172325"/>
                      </a:lnTo>
                      <a:cubicBezTo>
                        <a:pt x="476051" y="172325"/>
                        <a:pt x="476051" y="172325"/>
                        <a:pt x="476051" y="173228"/>
                      </a:cubicBezTo>
                      <a:lnTo>
                        <a:pt x="476051" y="200328"/>
                      </a:lnTo>
                      <a:cubicBezTo>
                        <a:pt x="470630" y="200328"/>
                        <a:pt x="465211" y="200328"/>
                        <a:pt x="458887" y="200328"/>
                      </a:cubicBezTo>
                      <a:cubicBezTo>
                        <a:pt x="459790" y="200328"/>
                        <a:pt x="459790" y="200328"/>
                        <a:pt x="458887" y="200328"/>
                      </a:cubicBezTo>
                      <a:close/>
                      <a:moveTo>
                        <a:pt x="574512" y="226525"/>
                      </a:moveTo>
                      <a:cubicBezTo>
                        <a:pt x="579933" y="222911"/>
                        <a:pt x="586255" y="219298"/>
                        <a:pt x="592579" y="216588"/>
                      </a:cubicBezTo>
                      <a:cubicBezTo>
                        <a:pt x="635938" y="198521"/>
                        <a:pt x="685621" y="219298"/>
                        <a:pt x="703687" y="262658"/>
                      </a:cubicBezTo>
                      <a:cubicBezTo>
                        <a:pt x="715431" y="290660"/>
                        <a:pt x="710914" y="321373"/>
                        <a:pt x="693751" y="344860"/>
                      </a:cubicBezTo>
                      <a:cubicBezTo>
                        <a:pt x="667554" y="293370"/>
                        <a:pt x="626002" y="251818"/>
                        <a:pt x="574512" y="226525"/>
                      </a:cubicBezTo>
                      <a:lnTo>
                        <a:pt x="574512" y="226525"/>
                      </a:lnTo>
                      <a:close/>
                      <a:moveTo>
                        <a:pt x="861768" y="436998"/>
                      </a:moveTo>
                      <a:lnTo>
                        <a:pt x="816602" y="418028"/>
                      </a:lnTo>
                      <a:cubicBezTo>
                        <a:pt x="807569" y="414415"/>
                        <a:pt x="797633" y="417125"/>
                        <a:pt x="791309" y="424352"/>
                      </a:cubicBezTo>
                      <a:cubicBezTo>
                        <a:pt x="780469" y="437902"/>
                        <a:pt x="768726" y="449645"/>
                        <a:pt x="755177" y="460485"/>
                      </a:cubicBezTo>
                      <a:cubicBezTo>
                        <a:pt x="747950" y="466808"/>
                        <a:pt x="744337" y="476744"/>
                        <a:pt x="748853" y="485777"/>
                      </a:cubicBezTo>
                      <a:lnTo>
                        <a:pt x="767823" y="530040"/>
                      </a:lnTo>
                      <a:lnTo>
                        <a:pt x="702784" y="557140"/>
                      </a:lnTo>
                      <a:cubicBezTo>
                        <a:pt x="714527" y="527331"/>
                        <a:pt x="720850" y="494811"/>
                        <a:pt x="720850" y="461388"/>
                      </a:cubicBezTo>
                      <a:cubicBezTo>
                        <a:pt x="720850" y="448742"/>
                        <a:pt x="719947" y="436998"/>
                        <a:pt x="718141" y="425255"/>
                      </a:cubicBezTo>
                      <a:cubicBezTo>
                        <a:pt x="746143" y="405382"/>
                        <a:pt x="766920" y="376476"/>
                        <a:pt x="777760" y="343956"/>
                      </a:cubicBezTo>
                      <a:cubicBezTo>
                        <a:pt x="789503" y="307824"/>
                        <a:pt x="787696" y="268077"/>
                        <a:pt x="773243" y="232847"/>
                      </a:cubicBezTo>
                      <a:cubicBezTo>
                        <a:pt x="755177" y="189488"/>
                        <a:pt x="719947" y="156969"/>
                        <a:pt x="675684" y="141612"/>
                      </a:cubicBezTo>
                      <a:cubicBezTo>
                        <a:pt x="668458" y="138902"/>
                        <a:pt x="661231" y="143419"/>
                        <a:pt x="658521" y="149742"/>
                      </a:cubicBezTo>
                      <a:cubicBezTo>
                        <a:pt x="655811" y="156969"/>
                        <a:pt x="660328" y="164195"/>
                        <a:pt x="666651" y="166905"/>
                      </a:cubicBezTo>
                      <a:cubicBezTo>
                        <a:pt x="703687" y="179552"/>
                        <a:pt x="732594" y="206651"/>
                        <a:pt x="747950" y="242784"/>
                      </a:cubicBezTo>
                      <a:cubicBezTo>
                        <a:pt x="770533" y="296984"/>
                        <a:pt x="755177" y="357506"/>
                        <a:pt x="711817" y="395445"/>
                      </a:cubicBezTo>
                      <a:cubicBezTo>
                        <a:pt x="710010" y="387316"/>
                        <a:pt x="707301" y="379186"/>
                        <a:pt x="704591" y="371959"/>
                      </a:cubicBezTo>
                      <a:cubicBezTo>
                        <a:pt x="735303" y="340343"/>
                        <a:pt x="744337" y="293370"/>
                        <a:pt x="727174" y="251818"/>
                      </a:cubicBezTo>
                      <a:cubicBezTo>
                        <a:pt x="703687" y="194908"/>
                        <a:pt x="637745" y="167809"/>
                        <a:pt x="580836" y="191295"/>
                      </a:cubicBezTo>
                      <a:cubicBezTo>
                        <a:pt x="567286" y="196715"/>
                        <a:pt x="555543" y="204845"/>
                        <a:pt x="545606" y="214781"/>
                      </a:cubicBezTo>
                      <a:cubicBezTo>
                        <a:pt x="537476" y="212071"/>
                        <a:pt x="530250" y="209361"/>
                        <a:pt x="522120" y="207555"/>
                      </a:cubicBezTo>
                      <a:cubicBezTo>
                        <a:pt x="535670" y="192198"/>
                        <a:pt x="552833" y="179552"/>
                        <a:pt x="572706" y="171422"/>
                      </a:cubicBezTo>
                      <a:cubicBezTo>
                        <a:pt x="584449" y="166905"/>
                        <a:pt x="597095" y="163292"/>
                        <a:pt x="609742" y="162389"/>
                      </a:cubicBezTo>
                      <a:cubicBezTo>
                        <a:pt x="616968" y="161485"/>
                        <a:pt x="622388" y="155162"/>
                        <a:pt x="621485" y="147936"/>
                      </a:cubicBezTo>
                      <a:cubicBezTo>
                        <a:pt x="620582" y="140709"/>
                        <a:pt x="614259" y="135289"/>
                        <a:pt x="607032" y="136193"/>
                      </a:cubicBezTo>
                      <a:cubicBezTo>
                        <a:pt x="591676" y="137999"/>
                        <a:pt x="577222" y="141612"/>
                        <a:pt x="562769" y="147936"/>
                      </a:cubicBezTo>
                      <a:cubicBezTo>
                        <a:pt x="539283" y="157872"/>
                        <a:pt x="519410" y="172325"/>
                        <a:pt x="503150" y="190392"/>
                      </a:cubicBezTo>
                      <a:lnTo>
                        <a:pt x="503150" y="173228"/>
                      </a:lnTo>
                      <a:cubicBezTo>
                        <a:pt x="503150" y="157872"/>
                        <a:pt x="490503" y="145226"/>
                        <a:pt x="475147" y="145226"/>
                      </a:cubicBezTo>
                      <a:cubicBezTo>
                        <a:pt x="481470" y="139805"/>
                        <a:pt x="486890" y="133482"/>
                        <a:pt x="494117" y="128966"/>
                      </a:cubicBezTo>
                      <a:cubicBezTo>
                        <a:pt x="501343" y="122643"/>
                        <a:pt x="504956" y="112706"/>
                        <a:pt x="500440" y="103673"/>
                      </a:cubicBezTo>
                      <a:lnTo>
                        <a:pt x="481470" y="59410"/>
                      </a:lnTo>
                      <a:lnTo>
                        <a:pt x="557349" y="27794"/>
                      </a:lnTo>
                      <a:lnTo>
                        <a:pt x="576319" y="72960"/>
                      </a:lnTo>
                      <a:cubicBezTo>
                        <a:pt x="579933" y="81993"/>
                        <a:pt x="588966" y="87413"/>
                        <a:pt x="598902" y="86510"/>
                      </a:cubicBezTo>
                      <a:cubicBezTo>
                        <a:pt x="616065" y="84703"/>
                        <a:pt x="633228" y="84703"/>
                        <a:pt x="649488" y="86510"/>
                      </a:cubicBezTo>
                      <a:cubicBezTo>
                        <a:pt x="659425" y="87413"/>
                        <a:pt x="668458" y="81993"/>
                        <a:pt x="672071" y="72960"/>
                      </a:cubicBezTo>
                      <a:lnTo>
                        <a:pt x="691041" y="27794"/>
                      </a:lnTo>
                      <a:lnTo>
                        <a:pt x="766920" y="59410"/>
                      </a:lnTo>
                      <a:lnTo>
                        <a:pt x="747950" y="103673"/>
                      </a:lnTo>
                      <a:cubicBezTo>
                        <a:pt x="744337" y="112706"/>
                        <a:pt x="747047" y="123546"/>
                        <a:pt x="754273" y="128966"/>
                      </a:cubicBezTo>
                      <a:cubicBezTo>
                        <a:pt x="767823" y="139805"/>
                        <a:pt x="779566" y="151549"/>
                        <a:pt x="790406" y="165098"/>
                      </a:cubicBezTo>
                      <a:cubicBezTo>
                        <a:pt x="796730" y="172325"/>
                        <a:pt x="806666" y="175035"/>
                        <a:pt x="815699" y="171422"/>
                      </a:cubicBezTo>
                      <a:lnTo>
                        <a:pt x="860865" y="152452"/>
                      </a:lnTo>
                      <a:lnTo>
                        <a:pt x="892482" y="228331"/>
                      </a:lnTo>
                      <a:lnTo>
                        <a:pt x="847315" y="246397"/>
                      </a:lnTo>
                      <a:cubicBezTo>
                        <a:pt x="838282" y="250011"/>
                        <a:pt x="832863" y="259044"/>
                        <a:pt x="833766" y="268980"/>
                      </a:cubicBezTo>
                      <a:cubicBezTo>
                        <a:pt x="835572" y="285241"/>
                        <a:pt x="835572" y="302403"/>
                        <a:pt x="833766" y="319567"/>
                      </a:cubicBezTo>
                      <a:cubicBezTo>
                        <a:pt x="832863" y="329503"/>
                        <a:pt x="838282" y="338536"/>
                        <a:pt x="847315" y="342150"/>
                      </a:cubicBezTo>
                      <a:lnTo>
                        <a:pt x="892482" y="361119"/>
                      </a:lnTo>
                      <a:lnTo>
                        <a:pt x="861768" y="436998"/>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346" name="Google Shape;1035;p3">
                  <a:extLst>
                    <a:ext uri="{FF2B5EF4-FFF2-40B4-BE49-F238E27FC236}">
                      <a16:creationId xmlns:a16="http://schemas.microsoft.com/office/drawing/2014/main" id="{92B8DA9D-6A95-C97C-944A-45EC280C829E}"/>
                    </a:ext>
                  </a:extLst>
                </p:cNvPr>
                <p:cNvSpPr/>
                <p:nvPr/>
              </p:nvSpPr>
              <p:spPr>
                <a:xfrm>
                  <a:off x="10632408" y="4081957"/>
                  <a:ext cx="406494" cy="406494"/>
                </a:xfrm>
                <a:custGeom>
                  <a:avLst/>
                  <a:gdLst/>
                  <a:ahLst/>
                  <a:cxnLst/>
                  <a:rect l="l" t="t" r="r" b="b"/>
                  <a:pathLst>
                    <a:path w="406494" h="406494" extrusionOk="0">
                      <a:moveTo>
                        <a:pt x="203247" y="0"/>
                      </a:moveTo>
                      <a:cubicBezTo>
                        <a:pt x="91235" y="0"/>
                        <a:pt x="0" y="91235"/>
                        <a:pt x="0" y="203247"/>
                      </a:cubicBezTo>
                      <a:cubicBezTo>
                        <a:pt x="0" y="315259"/>
                        <a:pt x="91235" y="406495"/>
                        <a:pt x="203247" y="406495"/>
                      </a:cubicBezTo>
                      <a:cubicBezTo>
                        <a:pt x="315259" y="406495"/>
                        <a:pt x="406495" y="315259"/>
                        <a:pt x="406495" y="203247"/>
                      </a:cubicBezTo>
                      <a:cubicBezTo>
                        <a:pt x="406495" y="91235"/>
                        <a:pt x="316163" y="0"/>
                        <a:pt x="203247" y="0"/>
                      </a:cubicBezTo>
                      <a:close/>
                      <a:moveTo>
                        <a:pt x="303516" y="348682"/>
                      </a:moveTo>
                      <a:lnTo>
                        <a:pt x="290870" y="326099"/>
                      </a:lnTo>
                      <a:cubicBezTo>
                        <a:pt x="287256" y="319775"/>
                        <a:pt x="279127" y="317066"/>
                        <a:pt x="272803" y="321582"/>
                      </a:cubicBezTo>
                      <a:cubicBezTo>
                        <a:pt x="266480" y="325196"/>
                        <a:pt x="263770" y="333325"/>
                        <a:pt x="268287" y="339649"/>
                      </a:cubicBezTo>
                      <a:lnTo>
                        <a:pt x="280933" y="362232"/>
                      </a:lnTo>
                      <a:cubicBezTo>
                        <a:pt x="261963" y="371265"/>
                        <a:pt x="240283" y="377588"/>
                        <a:pt x="218604" y="379395"/>
                      </a:cubicBezTo>
                      <a:lnTo>
                        <a:pt x="218604" y="353198"/>
                      </a:lnTo>
                      <a:cubicBezTo>
                        <a:pt x="218604" y="345972"/>
                        <a:pt x="212281" y="339649"/>
                        <a:pt x="205054" y="339649"/>
                      </a:cubicBezTo>
                      <a:cubicBezTo>
                        <a:pt x="197828" y="339649"/>
                        <a:pt x="191504" y="345972"/>
                        <a:pt x="191504" y="353198"/>
                      </a:cubicBezTo>
                      <a:lnTo>
                        <a:pt x="191504" y="379395"/>
                      </a:lnTo>
                      <a:cubicBezTo>
                        <a:pt x="168921" y="377588"/>
                        <a:pt x="148145" y="372168"/>
                        <a:pt x="129175" y="362232"/>
                      </a:cubicBezTo>
                      <a:lnTo>
                        <a:pt x="141822" y="339649"/>
                      </a:lnTo>
                      <a:cubicBezTo>
                        <a:pt x="145435" y="333325"/>
                        <a:pt x="143628" y="325196"/>
                        <a:pt x="137305" y="321582"/>
                      </a:cubicBezTo>
                      <a:cubicBezTo>
                        <a:pt x="130982" y="317969"/>
                        <a:pt x="122852" y="319775"/>
                        <a:pt x="119239" y="326099"/>
                      </a:cubicBezTo>
                      <a:lnTo>
                        <a:pt x="103882" y="348682"/>
                      </a:lnTo>
                      <a:cubicBezTo>
                        <a:pt x="85816" y="336035"/>
                        <a:pt x="70459" y="320679"/>
                        <a:pt x="57813" y="302613"/>
                      </a:cubicBezTo>
                      <a:lnTo>
                        <a:pt x="80396" y="289966"/>
                      </a:lnTo>
                      <a:cubicBezTo>
                        <a:pt x="86719" y="286352"/>
                        <a:pt x="89429" y="278223"/>
                        <a:pt x="84912" y="271900"/>
                      </a:cubicBezTo>
                      <a:cubicBezTo>
                        <a:pt x="81299" y="265576"/>
                        <a:pt x="73169" y="262866"/>
                        <a:pt x="66846" y="267383"/>
                      </a:cubicBezTo>
                      <a:lnTo>
                        <a:pt x="44263" y="280030"/>
                      </a:lnTo>
                      <a:cubicBezTo>
                        <a:pt x="35230" y="261060"/>
                        <a:pt x="28906" y="239380"/>
                        <a:pt x="27100" y="217700"/>
                      </a:cubicBezTo>
                      <a:lnTo>
                        <a:pt x="53296" y="217700"/>
                      </a:lnTo>
                      <a:cubicBezTo>
                        <a:pt x="60523" y="217700"/>
                        <a:pt x="66846" y="211377"/>
                        <a:pt x="66846" y="204150"/>
                      </a:cubicBezTo>
                      <a:cubicBezTo>
                        <a:pt x="66846" y="196924"/>
                        <a:pt x="60523" y="190601"/>
                        <a:pt x="53296" y="190601"/>
                      </a:cubicBezTo>
                      <a:lnTo>
                        <a:pt x="27100" y="190601"/>
                      </a:lnTo>
                      <a:cubicBezTo>
                        <a:pt x="28906" y="168018"/>
                        <a:pt x="34326" y="147241"/>
                        <a:pt x="44263" y="128271"/>
                      </a:cubicBezTo>
                      <a:lnTo>
                        <a:pt x="66846" y="140918"/>
                      </a:lnTo>
                      <a:cubicBezTo>
                        <a:pt x="68652" y="141821"/>
                        <a:pt x="71363" y="142725"/>
                        <a:pt x="73169" y="142725"/>
                      </a:cubicBezTo>
                      <a:cubicBezTo>
                        <a:pt x="77685" y="142725"/>
                        <a:pt x="82202" y="140015"/>
                        <a:pt x="84912" y="135498"/>
                      </a:cubicBezTo>
                      <a:cubicBezTo>
                        <a:pt x="88525" y="129175"/>
                        <a:pt x="86719" y="121045"/>
                        <a:pt x="80396" y="117432"/>
                      </a:cubicBezTo>
                      <a:lnTo>
                        <a:pt x="57813" y="104785"/>
                      </a:lnTo>
                      <a:cubicBezTo>
                        <a:pt x="70459" y="86719"/>
                        <a:pt x="85816" y="71362"/>
                        <a:pt x="103882" y="58716"/>
                      </a:cubicBezTo>
                      <a:lnTo>
                        <a:pt x="116529" y="81299"/>
                      </a:lnTo>
                      <a:cubicBezTo>
                        <a:pt x="119239" y="85816"/>
                        <a:pt x="123755" y="88525"/>
                        <a:pt x="128272" y="88525"/>
                      </a:cubicBezTo>
                      <a:cubicBezTo>
                        <a:pt x="130982" y="88525"/>
                        <a:pt x="132788" y="87622"/>
                        <a:pt x="134595" y="86719"/>
                      </a:cubicBezTo>
                      <a:cubicBezTo>
                        <a:pt x="140918" y="83105"/>
                        <a:pt x="143628" y="74976"/>
                        <a:pt x="139112" y="68652"/>
                      </a:cubicBezTo>
                      <a:lnTo>
                        <a:pt x="126465" y="46069"/>
                      </a:lnTo>
                      <a:cubicBezTo>
                        <a:pt x="145435" y="37036"/>
                        <a:pt x="167114" y="30713"/>
                        <a:pt x="188794" y="28906"/>
                      </a:cubicBezTo>
                      <a:lnTo>
                        <a:pt x="188794" y="55102"/>
                      </a:lnTo>
                      <a:cubicBezTo>
                        <a:pt x="188794" y="62329"/>
                        <a:pt x="195117" y="68652"/>
                        <a:pt x="202344" y="68652"/>
                      </a:cubicBezTo>
                      <a:cubicBezTo>
                        <a:pt x="209571" y="68652"/>
                        <a:pt x="215894" y="62329"/>
                        <a:pt x="215894" y="55102"/>
                      </a:cubicBezTo>
                      <a:lnTo>
                        <a:pt x="215894" y="28906"/>
                      </a:lnTo>
                      <a:cubicBezTo>
                        <a:pt x="238477" y="30713"/>
                        <a:pt x="259253" y="36133"/>
                        <a:pt x="278223" y="46069"/>
                      </a:cubicBezTo>
                      <a:lnTo>
                        <a:pt x="265577" y="68652"/>
                      </a:lnTo>
                      <a:cubicBezTo>
                        <a:pt x="261963" y="74976"/>
                        <a:pt x="263770" y="83105"/>
                        <a:pt x="270093" y="86719"/>
                      </a:cubicBezTo>
                      <a:cubicBezTo>
                        <a:pt x="271900" y="87622"/>
                        <a:pt x="274610" y="88525"/>
                        <a:pt x="276416" y="88525"/>
                      </a:cubicBezTo>
                      <a:cubicBezTo>
                        <a:pt x="280933" y="88525"/>
                        <a:pt x="285449" y="85816"/>
                        <a:pt x="288160" y="81299"/>
                      </a:cubicBezTo>
                      <a:lnTo>
                        <a:pt x="300806" y="58716"/>
                      </a:lnTo>
                      <a:cubicBezTo>
                        <a:pt x="318872" y="71362"/>
                        <a:pt x="334229" y="86719"/>
                        <a:pt x="346876" y="104785"/>
                      </a:cubicBezTo>
                      <a:lnTo>
                        <a:pt x="324293" y="117432"/>
                      </a:lnTo>
                      <a:cubicBezTo>
                        <a:pt x="317969" y="121045"/>
                        <a:pt x="315259" y="129175"/>
                        <a:pt x="319776" y="135498"/>
                      </a:cubicBezTo>
                      <a:cubicBezTo>
                        <a:pt x="322486" y="140015"/>
                        <a:pt x="327002" y="142725"/>
                        <a:pt x="331519" y="142725"/>
                      </a:cubicBezTo>
                      <a:cubicBezTo>
                        <a:pt x="334229" y="142725"/>
                        <a:pt x="336036" y="141821"/>
                        <a:pt x="337842" y="140918"/>
                      </a:cubicBezTo>
                      <a:lnTo>
                        <a:pt x="360425" y="128271"/>
                      </a:lnTo>
                      <a:cubicBezTo>
                        <a:pt x="369459" y="147241"/>
                        <a:pt x="375782" y="168921"/>
                        <a:pt x="377588" y="190601"/>
                      </a:cubicBezTo>
                      <a:lnTo>
                        <a:pt x="351392" y="190601"/>
                      </a:lnTo>
                      <a:cubicBezTo>
                        <a:pt x="344165" y="190601"/>
                        <a:pt x="337842" y="196924"/>
                        <a:pt x="337842" y="204150"/>
                      </a:cubicBezTo>
                      <a:cubicBezTo>
                        <a:pt x="337842" y="211377"/>
                        <a:pt x="344165" y="217700"/>
                        <a:pt x="351392" y="217700"/>
                      </a:cubicBezTo>
                      <a:lnTo>
                        <a:pt x="377588" y="217700"/>
                      </a:lnTo>
                      <a:cubicBezTo>
                        <a:pt x="375782" y="240283"/>
                        <a:pt x="370362" y="261060"/>
                        <a:pt x="360425" y="280030"/>
                      </a:cubicBezTo>
                      <a:lnTo>
                        <a:pt x="337842" y="267383"/>
                      </a:lnTo>
                      <a:cubicBezTo>
                        <a:pt x="331519" y="263769"/>
                        <a:pt x="323389" y="265576"/>
                        <a:pt x="319776" y="271900"/>
                      </a:cubicBezTo>
                      <a:cubicBezTo>
                        <a:pt x="316163" y="278223"/>
                        <a:pt x="317969" y="286352"/>
                        <a:pt x="324293" y="289966"/>
                      </a:cubicBezTo>
                      <a:lnTo>
                        <a:pt x="346876" y="302613"/>
                      </a:lnTo>
                      <a:cubicBezTo>
                        <a:pt x="336939" y="320679"/>
                        <a:pt x="320679" y="336035"/>
                        <a:pt x="303516" y="348682"/>
                      </a:cubicBezTo>
                      <a:lnTo>
                        <a:pt x="303516" y="348682"/>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347" name="Google Shape;1036;p3">
                  <a:extLst>
                    <a:ext uri="{FF2B5EF4-FFF2-40B4-BE49-F238E27FC236}">
                      <a16:creationId xmlns:a16="http://schemas.microsoft.com/office/drawing/2014/main" id="{712F8DE2-BEB4-04EB-605D-DB9F0596AE6B}"/>
                    </a:ext>
                  </a:extLst>
                </p:cNvPr>
                <p:cNvSpPr/>
                <p:nvPr/>
              </p:nvSpPr>
              <p:spPr>
                <a:xfrm>
                  <a:off x="10799522" y="4177709"/>
                  <a:ext cx="88977" cy="159888"/>
                </a:xfrm>
                <a:custGeom>
                  <a:avLst/>
                  <a:gdLst/>
                  <a:ahLst/>
                  <a:cxnLst/>
                  <a:rect l="l" t="t" r="r" b="b"/>
                  <a:pathLst>
                    <a:path w="88977" h="159888" extrusionOk="0">
                      <a:moveTo>
                        <a:pt x="69556" y="121948"/>
                      </a:moveTo>
                      <a:cubicBezTo>
                        <a:pt x="71363" y="117432"/>
                        <a:pt x="72266" y="112915"/>
                        <a:pt x="72266" y="108399"/>
                      </a:cubicBezTo>
                      <a:cubicBezTo>
                        <a:pt x="72266" y="93042"/>
                        <a:pt x="63233" y="80396"/>
                        <a:pt x="49683" y="74976"/>
                      </a:cubicBezTo>
                      <a:lnTo>
                        <a:pt x="49683" y="13550"/>
                      </a:lnTo>
                      <a:cubicBezTo>
                        <a:pt x="49683" y="6323"/>
                        <a:pt x="43359" y="0"/>
                        <a:pt x="36133" y="0"/>
                      </a:cubicBezTo>
                      <a:cubicBezTo>
                        <a:pt x="28906" y="0"/>
                        <a:pt x="22583" y="6323"/>
                        <a:pt x="22583" y="13550"/>
                      </a:cubicBezTo>
                      <a:lnTo>
                        <a:pt x="22583" y="74976"/>
                      </a:lnTo>
                      <a:cubicBezTo>
                        <a:pt x="9033" y="80396"/>
                        <a:pt x="0" y="93042"/>
                        <a:pt x="0" y="108399"/>
                      </a:cubicBezTo>
                      <a:cubicBezTo>
                        <a:pt x="0" y="128272"/>
                        <a:pt x="16260" y="144531"/>
                        <a:pt x="36133" y="144531"/>
                      </a:cubicBezTo>
                      <a:cubicBezTo>
                        <a:pt x="41553" y="144531"/>
                        <a:pt x="46069" y="143628"/>
                        <a:pt x="50586" y="141822"/>
                      </a:cubicBezTo>
                      <a:lnTo>
                        <a:pt x="65039" y="156275"/>
                      </a:lnTo>
                      <a:cubicBezTo>
                        <a:pt x="67749" y="158984"/>
                        <a:pt x="71363" y="159888"/>
                        <a:pt x="74976" y="159888"/>
                      </a:cubicBezTo>
                      <a:cubicBezTo>
                        <a:pt x="78589" y="159888"/>
                        <a:pt x="82202" y="158984"/>
                        <a:pt x="84912" y="156275"/>
                      </a:cubicBezTo>
                      <a:cubicBezTo>
                        <a:pt x="90332" y="150855"/>
                        <a:pt x="90332" y="142725"/>
                        <a:pt x="84912" y="137305"/>
                      </a:cubicBezTo>
                      <a:lnTo>
                        <a:pt x="69556" y="121948"/>
                      </a:lnTo>
                      <a:close/>
                      <a:moveTo>
                        <a:pt x="27100" y="107495"/>
                      </a:moveTo>
                      <a:cubicBezTo>
                        <a:pt x="27100" y="102075"/>
                        <a:pt x="30713" y="98462"/>
                        <a:pt x="36133" y="98462"/>
                      </a:cubicBezTo>
                      <a:cubicBezTo>
                        <a:pt x="41553" y="98462"/>
                        <a:pt x="45166" y="102075"/>
                        <a:pt x="45166" y="107495"/>
                      </a:cubicBezTo>
                      <a:cubicBezTo>
                        <a:pt x="45166" y="112915"/>
                        <a:pt x="41553" y="116529"/>
                        <a:pt x="36133" y="116529"/>
                      </a:cubicBezTo>
                      <a:cubicBezTo>
                        <a:pt x="30713" y="116529"/>
                        <a:pt x="27100" y="112915"/>
                        <a:pt x="27100" y="107495"/>
                      </a:cubicBezTo>
                      <a:lnTo>
                        <a:pt x="27100" y="107495"/>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grpSp>
      </p:grpSp>
      <p:grpSp>
        <p:nvGrpSpPr>
          <p:cNvPr id="350" name="Google Shape;1037;p3">
            <a:extLst>
              <a:ext uri="{FF2B5EF4-FFF2-40B4-BE49-F238E27FC236}">
                <a16:creationId xmlns:a16="http://schemas.microsoft.com/office/drawing/2014/main" id="{73B952C1-1239-6C88-9592-FB1DBDBA493A}"/>
              </a:ext>
            </a:extLst>
          </p:cNvPr>
          <p:cNvGrpSpPr/>
          <p:nvPr/>
        </p:nvGrpSpPr>
        <p:grpSpPr>
          <a:xfrm>
            <a:off x="5391744" y="3910424"/>
            <a:ext cx="1786282" cy="1256967"/>
            <a:chOff x="1827537" y="1820718"/>
            <a:chExt cx="1786282" cy="1256967"/>
          </a:xfrm>
        </p:grpSpPr>
        <p:sp>
          <p:nvSpPr>
            <p:cNvPr id="351" name="Google Shape;1038;p3">
              <a:extLst>
                <a:ext uri="{FF2B5EF4-FFF2-40B4-BE49-F238E27FC236}">
                  <a16:creationId xmlns:a16="http://schemas.microsoft.com/office/drawing/2014/main" id="{347D6B5D-B521-DF50-C7A6-D811EEE3C979}"/>
                </a:ext>
              </a:extLst>
            </p:cNvPr>
            <p:cNvSpPr/>
            <p:nvPr/>
          </p:nvSpPr>
          <p:spPr>
            <a:xfrm>
              <a:off x="2263478" y="1820718"/>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352" name="Google Shape;1039;p3">
              <a:extLst>
                <a:ext uri="{FF2B5EF4-FFF2-40B4-BE49-F238E27FC236}">
                  <a16:creationId xmlns:a16="http://schemas.microsoft.com/office/drawing/2014/main" id="{857F048B-32CB-19CC-314F-8D6988B22F19}"/>
                </a:ext>
              </a:extLst>
            </p:cNvPr>
            <p:cNvSpPr txBox="1"/>
            <p:nvPr/>
          </p:nvSpPr>
          <p:spPr>
            <a:xfrm>
              <a:off x="1827537" y="2769908"/>
              <a:ext cx="1786282" cy="307777"/>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FF9300"/>
                  </a:solidFill>
                  <a:effectLst/>
                  <a:uLnTx/>
                  <a:uFillTx/>
                  <a:latin typeface="Calibri" panose="020F0502020204030204" pitchFamily="34" charset="0"/>
                  <a:ea typeface="Calibri"/>
                  <a:cs typeface="Calibri" panose="020F0502020204030204" pitchFamily="34" charset="0"/>
                  <a:sym typeface="Calibri"/>
                </a:rPr>
                <a:t>SYSTEMIC</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353" name="Google Shape;1040;p3">
              <a:extLst>
                <a:ext uri="{FF2B5EF4-FFF2-40B4-BE49-F238E27FC236}">
                  <a16:creationId xmlns:a16="http://schemas.microsoft.com/office/drawing/2014/main" id="{7C157523-14BD-1F85-A6C6-1BB042CC6BF1}"/>
                </a:ext>
              </a:extLst>
            </p:cNvPr>
            <p:cNvGrpSpPr/>
            <p:nvPr/>
          </p:nvGrpSpPr>
          <p:grpSpPr>
            <a:xfrm>
              <a:off x="2380944" y="1967311"/>
              <a:ext cx="612419" cy="610872"/>
              <a:chOff x="4422991" y="3660630"/>
              <a:chExt cx="1086135" cy="1083391"/>
            </a:xfrm>
          </p:grpSpPr>
          <p:sp>
            <p:nvSpPr>
              <p:cNvPr id="354" name="Google Shape;1041;p3">
                <a:extLst>
                  <a:ext uri="{FF2B5EF4-FFF2-40B4-BE49-F238E27FC236}">
                    <a16:creationId xmlns:a16="http://schemas.microsoft.com/office/drawing/2014/main" id="{CF428F35-0E56-F679-536D-917E6B23AF73}"/>
                  </a:ext>
                </a:extLst>
              </p:cNvPr>
              <p:cNvSpPr/>
              <p:nvPr/>
            </p:nvSpPr>
            <p:spPr>
              <a:xfrm>
                <a:off x="4422991" y="3660630"/>
                <a:ext cx="1086135" cy="1083391"/>
              </a:xfrm>
              <a:custGeom>
                <a:avLst/>
                <a:gdLst/>
                <a:ahLst/>
                <a:cxnLst/>
                <a:rect l="l" t="t" r="r" b="b"/>
                <a:pathLst>
                  <a:path w="1086135" h="1083391" extrusionOk="0">
                    <a:moveTo>
                      <a:pt x="754261" y="139881"/>
                    </a:moveTo>
                    <a:cubicBezTo>
                      <a:pt x="724091" y="139881"/>
                      <a:pt x="702148" y="164566"/>
                      <a:pt x="702148" y="191993"/>
                    </a:cubicBezTo>
                    <a:lnTo>
                      <a:pt x="702148" y="331874"/>
                    </a:lnTo>
                    <a:cubicBezTo>
                      <a:pt x="702148" y="362045"/>
                      <a:pt x="726834" y="383987"/>
                      <a:pt x="754261" y="383987"/>
                    </a:cubicBezTo>
                    <a:lnTo>
                      <a:pt x="1034023" y="383987"/>
                    </a:lnTo>
                    <a:cubicBezTo>
                      <a:pt x="1064194" y="383987"/>
                      <a:pt x="1086136" y="359302"/>
                      <a:pt x="1086136" y="331874"/>
                    </a:cubicBezTo>
                    <a:lnTo>
                      <a:pt x="1086136" y="191993"/>
                    </a:lnTo>
                    <a:cubicBezTo>
                      <a:pt x="1086136" y="161823"/>
                      <a:pt x="1061451" y="139881"/>
                      <a:pt x="1034023" y="139881"/>
                    </a:cubicBezTo>
                    <a:lnTo>
                      <a:pt x="962711" y="139881"/>
                    </a:lnTo>
                    <a:cubicBezTo>
                      <a:pt x="973683" y="126167"/>
                      <a:pt x="981911" y="106968"/>
                      <a:pt x="981911" y="87768"/>
                    </a:cubicBezTo>
                    <a:cubicBezTo>
                      <a:pt x="981911" y="38399"/>
                      <a:pt x="943512" y="0"/>
                      <a:pt x="894142" y="0"/>
                    </a:cubicBezTo>
                    <a:cubicBezTo>
                      <a:pt x="853000" y="0"/>
                      <a:pt x="817345" y="30171"/>
                      <a:pt x="809117" y="71312"/>
                    </a:cubicBezTo>
                    <a:lnTo>
                      <a:pt x="614380" y="71312"/>
                    </a:lnTo>
                    <a:cubicBezTo>
                      <a:pt x="565010" y="71312"/>
                      <a:pt x="526611" y="109710"/>
                      <a:pt x="526611" y="159080"/>
                    </a:cubicBezTo>
                    <a:lnTo>
                      <a:pt x="526611" y="318161"/>
                    </a:lnTo>
                    <a:cubicBezTo>
                      <a:pt x="490956" y="326389"/>
                      <a:pt x="466270" y="351074"/>
                      <a:pt x="458042" y="386730"/>
                    </a:cubicBezTo>
                    <a:lnTo>
                      <a:pt x="263306" y="386730"/>
                    </a:lnTo>
                    <a:cubicBezTo>
                      <a:pt x="213936" y="386730"/>
                      <a:pt x="175537" y="425128"/>
                      <a:pt x="175537" y="474498"/>
                    </a:cubicBezTo>
                    <a:lnTo>
                      <a:pt x="175537" y="633578"/>
                    </a:lnTo>
                    <a:cubicBezTo>
                      <a:pt x="134396" y="641806"/>
                      <a:pt x="104225" y="677462"/>
                      <a:pt x="104225" y="718604"/>
                    </a:cubicBezTo>
                    <a:cubicBezTo>
                      <a:pt x="104225" y="737803"/>
                      <a:pt x="112454" y="757003"/>
                      <a:pt x="123425" y="770716"/>
                    </a:cubicBezTo>
                    <a:lnTo>
                      <a:pt x="52113" y="770716"/>
                    </a:lnTo>
                    <a:cubicBezTo>
                      <a:pt x="21942" y="770716"/>
                      <a:pt x="0" y="795401"/>
                      <a:pt x="0" y="822829"/>
                    </a:cubicBezTo>
                    <a:lnTo>
                      <a:pt x="0" y="962710"/>
                    </a:lnTo>
                    <a:cubicBezTo>
                      <a:pt x="0" y="992880"/>
                      <a:pt x="24685" y="1014822"/>
                      <a:pt x="52113" y="1014822"/>
                    </a:cubicBezTo>
                    <a:lnTo>
                      <a:pt x="331875" y="1014822"/>
                    </a:lnTo>
                    <a:cubicBezTo>
                      <a:pt x="362045" y="1014822"/>
                      <a:pt x="383987" y="990137"/>
                      <a:pt x="383987" y="962710"/>
                    </a:cubicBezTo>
                    <a:lnTo>
                      <a:pt x="383987" y="822829"/>
                    </a:lnTo>
                    <a:cubicBezTo>
                      <a:pt x="383987" y="792658"/>
                      <a:pt x="359303" y="770716"/>
                      <a:pt x="331875" y="770716"/>
                    </a:cubicBezTo>
                    <a:lnTo>
                      <a:pt x="260563" y="770716"/>
                    </a:lnTo>
                    <a:cubicBezTo>
                      <a:pt x="271534" y="757003"/>
                      <a:pt x="279762" y="737803"/>
                      <a:pt x="279762" y="718604"/>
                    </a:cubicBezTo>
                    <a:cubicBezTo>
                      <a:pt x="279762" y="677462"/>
                      <a:pt x="249592" y="641806"/>
                      <a:pt x="208450" y="633578"/>
                    </a:cubicBezTo>
                    <a:lnTo>
                      <a:pt x="208450" y="474498"/>
                    </a:lnTo>
                    <a:cubicBezTo>
                      <a:pt x="208450" y="444327"/>
                      <a:pt x="233135" y="422385"/>
                      <a:pt x="260563" y="422385"/>
                    </a:cubicBezTo>
                    <a:lnTo>
                      <a:pt x="455300" y="422385"/>
                    </a:lnTo>
                    <a:cubicBezTo>
                      <a:pt x="458042" y="436099"/>
                      <a:pt x="463528" y="447070"/>
                      <a:pt x="471756" y="458041"/>
                    </a:cubicBezTo>
                    <a:lnTo>
                      <a:pt x="400444" y="458041"/>
                    </a:lnTo>
                    <a:cubicBezTo>
                      <a:pt x="370274" y="458041"/>
                      <a:pt x="348331" y="482726"/>
                      <a:pt x="348331" y="510154"/>
                    </a:cubicBezTo>
                    <a:lnTo>
                      <a:pt x="348331" y="650035"/>
                    </a:lnTo>
                    <a:cubicBezTo>
                      <a:pt x="348331" y="680205"/>
                      <a:pt x="373017" y="702147"/>
                      <a:pt x="400444" y="702147"/>
                    </a:cubicBezTo>
                    <a:lnTo>
                      <a:pt x="537583" y="702147"/>
                    </a:lnTo>
                    <a:cubicBezTo>
                      <a:pt x="537583" y="704890"/>
                      <a:pt x="534840" y="707633"/>
                      <a:pt x="534840" y="710375"/>
                    </a:cubicBezTo>
                    <a:lnTo>
                      <a:pt x="488213" y="721347"/>
                    </a:lnTo>
                    <a:lnTo>
                      <a:pt x="488213" y="852999"/>
                    </a:lnTo>
                    <a:lnTo>
                      <a:pt x="534840" y="863970"/>
                    </a:lnTo>
                    <a:cubicBezTo>
                      <a:pt x="540325" y="880427"/>
                      <a:pt x="545811" y="894141"/>
                      <a:pt x="554039" y="907854"/>
                    </a:cubicBezTo>
                    <a:lnTo>
                      <a:pt x="529354" y="948996"/>
                    </a:lnTo>
                    <a:lnTo>
                      <a:pt x="622608" y="1042250"/>
                    </a:lnTo>
                    <a:lnTo>
                      <a:pt x="663750" y="1017565"/>
                    </a:lnTo>
                    <a:cubicBezTo>
                      <a:pt x="677463" y="1025793"/>
                      <a:pt x="691177" y="1031279"/>
                      <a:pt x="707634" y="1036764"/>
                    </a:cubicBezTo>
                    <a:lnTo>
                      <a:pt x="718605" y="1083391"/>
                    </a:lnTo>
                    <a:lnTo>
                      <a:pt x="850258" y="1083391"/>
                    </a:lnTo>
                    <a:lnTo>
                      <a:pt x="861229" y="1036764"/>
                    </a:lnTo>
                    <a:cubicBezTo>
                      <a:pt x="877686" y="1031279"/>
                      <a:pt x="891400" y="1025793"/>
                      <a:pt x="905114" y="1017565"/>
                    </a:cubicBezTo>
                    <a:lnTo>
                      <a:pt x="946255" y="1042250"/>
                    </a:lnTo>
                    <a:lnTo>
                      <a:pt x="1039509" y="948996"/>
                    </a:lnTo>
                    <a:lnTo>
                      <a:pt x="1014824" y="907854"/>
                    </a:lnTo>
                    <a:cubicBezTo>
                      <a:pt x="1023052" y="894141"/>
                      <a:pt x="1028538" y="880427"/>
                      <a:pt x="1034023" y="863970"/>
                    </a:cubicBezTo>
                    <a:lnTo>
                      <a:pt x="1080651" y="852999"/>
                    </a:lnTo>
                    <a:lnTo>
                      <a:pt x="1080651" y="721347"/>
                    </a:lnTo>
                    <a:lnTo>
                      <a:pt x="1034023" y="710375"/>
                    </a:lnTo>
                    <a:cubicBezTo>
                      <a:pt x="1028538" y="693919"/>
                      <a:pt x="1023052" y="680205"/>
                      <a:pt x="1014824" y="666491"/>
                    </a:cubicBezTo>
                    <a:lnTo>
                      <a:pt x="1039509" y="625350"/>
                    </a:lnTo>
                    <a:lnTo>
                      <a:pt x="946255" y="532096"/>
                    </a:lnTo>
                    <a:lnTo>
                      <a:pt x="905114" y="556781"/>
                    </a:lnTo>
                    <a:cubicBezTo>
                      <a:pt x="891400" y="548552"/>
                      <a:pt x="877686" y="543067"/>
                      <a:pt x="861229" y="537582"/>
                    </a:cubicBezTo>
                    <a:lnTo>
                      <a:pt x="850258" y="490954"/>
                    </a:lnTo>
                    <a:lnTo>
                      <a:pt x="726834" y="490954"/>
                    </a:lnTo>
                    <a:cubicBezTo>
                      <a:pt x="718605" y="471755"/>
                      <a:pt x="699406" y="455299"/>
                      <a:pt x="677463" y="455299"/>
                    </a:cubicBezTo>
                    <a:lnTo>
                      <a:pt x="606152" y="455299"/>
                    </a:lnTo>
                    <a:cubicBezTo>
                      <a:pt x="617123" y="441585"/>
                      <a:pt x="625351" y="422385"/>
                      <a:pt x="625351" y="403186"/>
                    </a:cubicBezTo>
                    <a:cubicBezTo>
                      <a:pt x="625351" y="362045"/>
                      <a:pt x="595180" y="326389"/>
                      <a:pt x="554039" y="318161"/>
                    </a:cubicBezTo>
                    <a:lnTo>
                      <a:pt x="554039" y="159080"/>
                    </a:lnTo>
                    <a:cubicBezTo>
                      <a:pt x="554039" y="128910"/>
                      <a:pt x="578724" y="106968"/>
                      <a:pt x="606152" y="106968"/>
                    </a:cubicBezTo>
                    <a:lnTo>
                      <a:pt x="800888" y="106968"/>
                    </a:lnTo>
                    <a:cubicBezTo>
                      <a:pt x="803631" y="120681"/>
                      <a:pt x="809117" y="131653"/>
                      <a:pt x="817345" y="142624"/>
                    </a:cubicBezTo>
                    <a:lnTo>
                      <a:pt x="754261" y="142624"/>
                    </a:lnTo>
                    <a:close/>
                    <a:moveTo>
                      <a:pt x="351074" y="825572"/>
                    </a:moveTo>
                    <a:lnTo>
                      <a:pt x="351074" y="965452"/>
                    </a:lnTo>
                    <a:cubicBezTo>
                      <a:pt x="351074" y="976424"/>
                      <a:pt x="342846" y="981909"/>
                      <a:pt x="334618" y="981909"/>
                    </a:cubicBezTo>
                    <a:lnTo>
                      <a:pt x="54855" y="981909"/>
                    </a:lnTo>
                    <a:cubicBezTo>
                      <a:pt x="43884" y="981909"/>
                      <a:pt x="38399" y="973681"/>
                      <a:pt x="38399" y="965452"/>
                    </a:cubicBezTo>
                    <a:lnTo>
                      <a:pt x="38399" y="825572"/>
                    </a:lnTo>
                    <a:cubicBezTo>
                      <a:pt x="38399" y="814600"/>
                      <a:pt x="46627" y="809115"/>
                      <a:pt x="54855" y="809115"/>
                    </a:cubicBezTo>
                    <a:lnTo>
                      <a:pt x="334618" y="809115"/>
                    </a:lnTo>
                    <a:cubicBezTo>
                      <a:pt x="342846" y="809115"/>
                      <a:pt x="351074" y="817343"/>
                      <a:pt x="351074" y="825572"/>
                    </a:cubicBezTo>
                    <a:lnTo>
                      <a:pt x="351074" y="825572"/>
                    </a:lnTo>
                    <a:close/>
                    <a:moveTo>
                      <a:pt x="244107" y="721347"/>
                    </a:moveTo>
                    <a:cubicBezTo>
                      <a:pt x="244107" y="751517"/>
                      <a:pt x="219421" y="773459"/>
                      <a:pt x="191994" y="773459"/>
                    </a:cubicBezTo>
                    <a:cubicBezTo>
                      <a:pt x="161824" y="773459"/>
                      <a:pt x="139881" y="748774"/>
                      <a:pt x="139881" y="721347"/>
                    </a:cubicBezTo>
                    <a:cubicBezTo>
                      <a:pt x="139881" y="691176"/>
                      <a:pt x="164566" y="669234"/>
                      <a:pt x="191994" y="669234"/>
                    </a:cubicBezTo>
                    <a:cubicBezTo>
                      <a:pt x="222164" y="669234"/>
                      <a:pt x="244107" y="691176"/>
                      <a:pt x="244107" y="721347"/>
                    </a:cubicBezTo>
                    <a:lnTo>
                      <a:pt x="244107" y="721347"/>
                    </a:lnTo>
                    <a:close/>
                    <a:moveTo>
                      <a:pt x="839287" y="567752"/>
                    </a:moveTo>
                    <a:lnTo>
                      <a:pt x="850258" y="570495"/>
                    </a:lnTo>
                    <a:cubicBezTo>
                      <a:pt x="869457" y="575980"/>
                      <a:pt x="888657" y="584208"/>
                      <a:pt x="905114" y="592437"/>
                    </a:cubicBezTo>
                    <a:lnTo>
                      <a:pt x="913342" y="597922"/>
                    </a:lnTo>
                    <a:lnTo>
                      <a:pt x="948997" y="575980"/>
                    </a:lnTo>
                    <a:lnTo>
                      <a:pt x="1003853" y="630835"/>
                    </a:lnTo>
                    <a:lnTo>
                      <a:pt x="981911" y="666491"/>
                    </a:lnTo>
                    <a:lnTo>
                      <a:pt x="987397" y="674720"/>
                    </a:lnTo>
                    <a:cubicBezTo>
                      <a:pt x="998368" y="691176"/>
                      <a:pt x="1003853" y="710375"/>
                      <a:pt x="1009338" y="729575"/>
                    </a:cubicBezTo>
                    <a:lnTo>
                      <a:pt x="1012081" y="740546"/>
                    </a:lnTo>
                    <a:lnTo>
                      <a:pt x="1053223" y="751517"/>
                    </a:lnTo>
                    <a:lnTo>
                      <a:pt x="1053223" y="828314"/>
                    </a:lnTo>
                    <a:lnTo>
                      <a:pt x="1012081" y="839285"/>
                    </a:lnTo>
                    <a:lnTo>
                      <a:pt x="1009338" y="850256"/>
                    </a:lnTo>
                    <a:cubicBezTo>
                      <a:pt x="1003853" y="869456"/>
                      <a:pt x="995625" y="888655"/>
                      <a:pt x="987397" y="905112"/>
                    </a:cubicBezTo>
                    <a:lnTo>
                      <a:pt x="981911" y="913340"/>
                    </a:lnTo>
                    <a:lnTo>
                      <a:pt x="1003853" y="948996"/>
                    </a:lnTo>
                    <a:lnTo>
                      <a:pt x="948997" y="1003851"/>
                    </a:lnTo>
                    <a:lnTo>
                      <a:pt x="913342" y="981909"/>
                    </a:lnTo>
                    <a:lnTo>
                      <a:pt x="905114" y="987394"/>
                    </a:lnTo>
                    <a:cubicBezTo>
                      <a:pt x="888657" y="998365"/>
                      <a:pt x="869457" y="1003851"/>
                      <a:pt x="850258" y="1009337"/>
                    </a:cubicBezTo>
                    <a:lnTo>
                      <a:pt x="839287" y="1012079"/>
                    </a:lnTo>
                    <a:lnTo>
                      <a:pt x="828316" y="1053221"/>
                    </a:lnTo>
                    <a:lnTo>
                      <a:pt x="751519" y="1053221"/>
                    </a:lnTo>
                    <a:lnTo>
                      <a:pt x="740548" y="1012079"/>
                    </a:lnTo>
                    <a:lnTo>
                      <a:pt x="729576" y="1009337"/>
                    </a:lnTo>
                    <a:cubicBezTo>
                      <a:pt x="710377" y="1003851"/>
                      <a:pt x="691177" y="995623"/>
                      <a:pt x="674721" y="987394"/>
                    </a:cubicBezTo>
                    <a:lnTo>
                      <a:pt x="666493" y="981909"/>
                    </a:lnTo>
                    <a:lnTo>
                      <a:pt x="630837" y="1003851"/>
                    </a:lnTo>
                    <a:lnTo>
                      <a:pt x="575981" y="948996"/>
                    </a:lnTo>
                    <a:lnTo>
                      <a:pt x="597923" y="913340"/>
                    </a:lnTo>
                    <a:lnTo>
                      <a:pt x="592438" y="905112"/>
                    </a:lnTo>
                    <a:cubicBezTo>
                      <a:pt x="581467" y="888655"/>
                      <a:pt x="575981" y="869456"/>
                      <a:pt x="570496" y="850256"/>
                    </a:cubicBezTo>
                    <a:lnTo>
                      <a:pt x="567753" y="839285"/>
                    </a:lnTo>
                    <a:lnTo>
                      <a:pt x="526611" y="828314"/>
                    </a:lnTo>
                    <a:lnTo>
                      <a:pt x="526611" y="751517"/>
                    </a:lnTo>
                    <a:lnTo>
                      <a:pt x="567753" y="740546"/>
                    </a:lnTo>
                    <a:lnTo>
                      <a:pt x="570496" y="729575"/>
                    </a:lnTo>
                    <a:cubicBezTo>
                      <a:pt x="573239" y="718604"/>
                      <a:pt x="575981" y="710375"/>
                      <a:pt x="581467" y="702147"/>
                    </a:cubicBezTo>
                    <a:lnTo>
                      <a:pt x="619866" y="702147"/>
                    </a:lnTo>
                    <a:cubicBezTo>
                      <a:pt x="606152" y="729575"/>
                      <a:pt x="597923" y="759745"/>
                      <a:pt x="597923" y="789916"/>
                    </a:cubicBezTo>
                    <a:cubicBezTo>
                      <a:pt x="597923" y="896883"/>
                      <a:pt x="685692" y="981909"/>
                      <a:pt x="789917" y="981909"/>
                    </a:cubicBezTo>
                    <a:cubicBezTo>
                      <a:pt x="894142" y="981909"/>
                      <a:pt x="981911" y="894141"/>
                      <a:pt x="981911" y="789916"/>
                    </a:cubicBezTo>
                    <a:cubicBezTo>
                      <a:pt x="981911" y="685691"/>
                      <a:pt x="894142" y="597922"/>
                      <a:pt x="789917" y="597922"/>
                    </a:cubicBezTo>
                    <a:cubicBezTo>
                      <a:pt x="770717" y="597922"/>
                      <a:pt x="754261" y="600665"/>
                      <a:pt x="737805" y="606151"/>
                    </a:cubicBezTo>
                    <a:lnTo>
                      <a:pt x="737805" y="529353"/>
                    </a:lnTo>
                    <a:lnTo>
                      <a:pt x="828316" y="529353"/>
                    </a:lnTo>
                    <a:lnTo>
                      <a:pt x="839287" y="567752"/>
                    </a:lnTo>
                    <a:close/>
                    <a:moveTo>
                      <a:pt x="737805" y="650035"/>
                    </a:moveTo>
                    <a:lnTo>
                      <a:pt x="737805" y="641806"/>
                    </a:lnTo>
                    <a:cubicBezTo>
                      <a:pt x="754261" y="636321"/>
                      <a:pt x="773460" y="633578"/>
                      <a:pt x="789917" y="633578"/>
                    </a:cubicBezTo>
                    <a:cubicBezTo>
                      <a:pt x="877686" y="633578"/>
                      <a:pt x="948997" y="704890"/>
                      <a:pt x="948997" y="792658"/>
                    </a:cubicBezTo>
                    <a:cubicBezTo>
                      <a:pt x="948997" y="880427"/>
                      <a:pt x="877686" y="951738"/>
                      <a:pt x="789917" y="951738"/>
                    </a:cubicBezTo>
                    <a:cubicBezTo>
                      <a:pt x="702148" y="951738"/>
                      <a:pt x="630837" y="880427"/>
                      <a:pt x="630837" y="792658"/>
                    </a:cubicBezTo>
                    <a:cubicBezTo>
                      <a:pt x="630837" y="759745"/>
                      <a:pt x="639065" y="729575"/>
                      <a:pt x="658265" y="704890"/>
                    </a:cubicBezTo>
                    <a:lnTo>
                      <a:pt x="682949" y="704890"/>
                    </a:lnTo>
                    <a:cubicBezTo>
                      <a:pt x="713120" y="702147"/>
                      <a:pt x="737805" y="680205"/>
                      <a:pt x="737805" y="650035"/>
                    </a:cubicBezTo>
                    <a:lnTo>
                      <a:pt x="737805" y="650035"/>
                    </a:lnTo>
                    <a:close/>
                    <a:moveTo>
                      <a:pt x="702148" y="510154"/>
                    </a:moveTo>
                    <a:lnTo>
                      <a:pt x="702148" y="650035"/>
                    </a:lnTo>
                    <a:cubicBezTo>
                      <a:pt x="702148" y="661006"/>
                      <a:pt x="693920" y="666491"/>
                      <a:pt x="685692" y="666491"/>
                    </a:cubicBezTo>
                    <a:lnTo>
                      <a:pt x="405930" y="666491"/>
                    </a:lnTo>
                    <a:cubicBezTo>
                      <a:pt x="394959" y="666491"/>
                      <a:pt x="389473" y="658263"/>
                      <a:pt x="389473" y="650035"/>
                    </a:cubicBezTo>
                    <a:lnTo>
                      <a:pt x="389473" y="510154"/>
                    </a:lnTo>
                    <a:cubicBezTo>
                      <a:pt x="389473" y="499183"/>
                      <a:pt x="397701" y="493697"/>
                      <a:pt x="405930" y="493697"/>
                    </a:cubicBezTo>
                    <a:lnTo>
                      <a:pt x="685692" y="493697"/>
                    </a:lnTo>
                    <a:cubicBezTo>
                      <a:pt x="693920" y="493697"/>
                      <a:pt x="702148" y="499183"/>
                      <a:pt x="702148" y="510154"/>
                    </a:cubicBezTo>
                    <a:lnTo>
                      <a:pt x="702148" y="510154"/>
                    </a:lnTo>
                    <a:close/>
                    <a:moveTo>
                      <a:pt x="595180" y="403186"/>
                    </a:moveTo>
                    <a:cubicBezTo>
                      <a:pt x="595180" y="433357"/>
                      <a:pt x="570496" y="455299"/>
                      <a:pt x="543068" y="455299"/>
                    </a:cubicBezTo>
                    <a:cubicBezTo>
                      <a:pt x="512897" y="455299"/>
                      <a:pt x="490956" y="430614"/>
                      <a:pt x="490956" y="403186"/>
                    </a:cubicBezTo>
                    <a:cubicBezTo>
                      <a:pt x="490956" y="373016"/>
                      <a:pt x="515640" y="351074"/>
                      <a:pt x="543068" y="351074"/>
                    </a:cubicBezTo>
                    <a:cubicBezTo>
                      <a:pt x="573239" y="351074"/>
                      <a:pt x="595180" y="375758"/>
                      <a:pt x="595180" y="403186"/>
                    </a:cubicBezTo>
                    <a:lnTo>
                      <a:pt x="595180" y="403186"/>
                    </a:lnTo>
                    <a:close/>
                    <a:moveTo>
                      <a:pt x="1053223" y="194736"/>
                    </a:moveTo>
                    <a:lnTo>
                      <a:pt x="1053223" y="334617"/>
                    </a:lnTo>
                    <a:cubicBezTo>
                      <a:pt x="1053223" y="345588"/>
                      <a:pt x="1044994" y="351074"/>
                      <a:pt x="1036766" y="351074"/>
                    </a:cubicBezTo>
                    <a:lnTo>
                      <a:pt x="757004" y="351074"/>
                    </a:lnTo>
                    <a:cubicBezTo>
                      <a:pt x="746033" y="351074"/>
                      <a:pt x="740548" y="342845"/>
                      <a:pt x="740548" y="334617"/>
                    </a:cubicBezTo>
                    <a:lnTo>
                      <a:pt x="740548" y="194736"/>
                    </a:lnTo>
                    <a:cubicBezTo>
                      <a:pt x="740548" y="183765"/>
                      <a:pt x="748776" y="178280"/>
                      <a:pt x="757004" y="178280"/>
                    </a:cubicBezTo>
                    <a:lnTo>
                      <a:pt x="1036766" y="178280"/>
                    </a:lnTo>
                    <a:cubicBezTo>
                      <a:pt x="1044994" y="175537"/>
                      <a:pt x="1053223" y="183765"/>
                      <a:pt x="1053223" y="194736"/>
                    </a:cubicBezTo>
                    <a:lnTo>
                      <a:pt x="1053223" y="194736"/>
                    </a:lnTo>
                    <a:close/>
                    <a:moveTo>
                      <a:pt x="842030" y="87768"/>
                    </a:moveTo>
                    <a:cubicBezTo>
                      <a:pt x="842030" y="57598"/>
                      <a:pt x="866714" y="35656"/>
                      <a:pt x="894142" y="35656"/>
                    </a:cubicBezTo>
                    <a:cubicBezTo>
                      <a:pt x="924313" y="35656"/>
                      <a:pt x="946255" y="60341"/>
                      <a:pt x="946255" y="87768"/>
                    </a:cubicBezTo>
                    <a:cubicBezTo>
                      <a:pt x="946255" y="117939"/>
                      <a:pt x="921570" y="139881"/>
                      <a:pt x="894142" y="139881"/>
                    </a:cubicBezTo>
                    <a:cubicBezTo>
                      <a:pt x="866714" y="139881"/>
                      <a:pt x="842030" y="117939"/>
                      <a:pt x="842030" y="87768"/>
                    </a:cubicBezTo>
                    <a:lnTo>
                      <a:pt x="842030" y="87768"/>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355" name="Google Shape;1042;p3">
                <a:extLst>
                  <a:ext uri="{FF2B5EF4-FFF2-40B4-BE49-F238E27FC236}">
                    <a16:creationId xmlns:a16="http://schemas.microsoft.com/office/drawing/2014/main" id="{B4E07FAB-6757-8818-9619-A186D46E46BC}"/>
                  </a:ext>
                </a:extLst>
              </p:cNvPr>
              <p:cNvSpPr/>
              <p:nvPr/>
            </p:nvSpPr>
            <p:spPr>
              <a:xfrm>
                <a:off x="5193709" y="3871823"/>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356" name="Google Shape;1043;p3">
                <a:extLst>
                  <a:ext uri="{FF2B5EF4-FFF2-40B4-BE49-F238E27FC236}">
                    <a16:creationId xmlns:a16="http://schemas.microsoft.com/office/drawing/2014/main" id="{1E22E774-6FF0-2806-17D0-FD4565ABC047}"/>
                  </a:ext>
                </a:extLst>
              </p:cNvPr>
              <p:cNvSpPr/>
              <p:nvPr/>
            </p:nvSpPr>
            <p:spPr>
              <a:xfrm>
                <a:off x="5193709" y="3943135"/>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357" name="Google Shape;1044;p3">
                <a:extLst>
                  <a:ext uri="{FF2B5EF4-FFF2-40B4-BE49-F238E27FC236}">
                    <a16:creationId xmlns:a16="http://schemas.microsoft.com/office/drawing/2014/main" id="{24E77110-17EA-F9C6-9DEA-CBFE2BAFA5F9}"/>
                  </a:ext>
                </a:extLst>
              </p:cNvPr>
              <p:cNvSpPr/>
              <p:nvPr/>
            </p:nvSpPr>
            <p:spPr>
              <a:xfrm>
                <a:off x="4842634" y="4187241"/>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358" name="Google Shape;1045;p3">
                <a:extLst>
                  <a:ext uri="{FF2B5EF4-FFF2-40B4-BE49-F238E27FC236}">
                    <a16:creationId xmlns:a16="http://schemas.microsoft.com/office/drawing/2014/main" id="{97CE5A3C-B7CE-9CF4-6CD5-41D9BF29B068}"/>
                  </a:ext>
                </a:extLst>
              </p:cNvPr>
              <p:cNvSpPr/>
              <p:nvPr/>
            </p:nvSpPr>
            <p:spPr>
              <a:xfrm>
                <a:off x="4842634" y="4258553"/>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359" name="Google Shape;1046;p3">
                <a:extLst>
                  <a:ext uri="{FF2B5EF4-FFF2-40B4-BE49-F238E27FC236}">
                    <a16:creationId xmlns:a16="http://schemas.microsoft.com/office/drawing/2014/main" id="{1F828DCC-4023-1D49-4868-ABE51899A8E6}"/>
                  </a:ext>
                </a:extLst>
              </p:cNvPr>
              <p:cNvSpPr/>
              <p:nvPr/>
            </p:nvSpPr>
            <p:spPr>
              <a:xfrm>
                <a:off x="4491560" y="4505401"/>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360" name="Google Shape;1047;p3">
                <a:extLst>
                  <a:ext uri="{FF2B5EF4-FFF2-40B4-BE49-F238E27FC236}">
                    <a16:creationId xmlns:a16="http://schemas.microsoft.com/office/drawing/2014/main" id="{93115E4F-6BB3-3AAC-1483-04AD63F00819}"/>
                  </a:ext>
                </a:extLst>
              </p:cNvPr>
              <p:cNvSpPr/>
              <p:nvPr/>
            </p:nvSpPr>
            <p:spPr>
              <a:xfrm>
                <a:off x="4491560" y="4573970"/>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361" name="Google Shape;1048;p3">
                <a:extLst>
                  <a:ext uri="{FF2B5EF4-FFF2-40B4-BE49-F238E27FC236}">
                    <a16:creationId xmlns:a16="http://schemas.microsoft.com/office/drawing/2014/main" id="{213C35EC-F869-E829-E369-5195B97705F2}"/>
                  </a:ext>
                </a:extLst>
              </p:cNvPr>
              <p:cNvSpPr/>
              <p:nvPr/>
            </p:nvSpPr>
            <p:spPr>
              <a:xfrm>
                <a:off x="5125139" y="4362778"/>
                <a:ext cx="175537" cy="175536"/>
              </a:xfrm>
              <a:custGeom>
                <a:avLst/>
                <a:gdLst/>
                <a:ahLst/>
                <a:cxnLst/>
                <a:rect l="l" t="t" r="r" b="b"/>
                <a:pathLst>
                  <a:path w="175537" h="175536" extrusionOk="0">
                    <a:moveTo>
                      <a:pt x="87769" y="175537"/>
                    </a:moveTo>
                    <a:cubicBezTo>
                      <a:pt x="137138" y="175537"/>
                      <a:pt x="175538" y="137138"/>
                      <a:pt x="175538" y="87768"/>
                    </a:cubicBezTo>
                    <a:cubicBezTo>
                      <a:pt x="175538" y="38399"/>
                      <a:pt x="137138" y="0"/>
                      <a:pt x="87769" y="0"/>
                    </a:cubicBezTo>
                    <a:cubicBezTo>
                      <a:pt x="38399" y="0"/>
                      <a:pt x="0" y="38399"/>
                      <a:pt x="0" y="87768"/>
                    </a:cubicBezTo>
                    <a:cubicBezTo>
                      <a:pt x="0" y="137138"/>
                      <a:pt x="38399" y="175537"/>
                      <a:pt x="87769" y="175537"/>
                    </a:cubicBezTo>
                    <a:lnTo>
                      <a:pt x="87769" y="175537"/>
                    </a:lnTo>
                    <a:close/>
                    <a:moveTo>
                      <a:pt x="87769" y="35656"/>
                    </a:moveTo>
                    <a:cubicBezTo>
                      <a:pt x="117940" y="35656"/>
                      <a:pt x="139881" y="60341"/>
                      <a:pt x="139881" y="87768"/>
                    </a:cubicBezTo>
                    <a:cubicBezTo>
                      <a:pt x="139881" y="117938"/>
                      <a:pt x="115197" y="139881"/>
                      <a:pt x="87769" y="139881"/>
                    </a:cubicBezTo>
                    <a:cubicBezTo>
                      <a:pt x="60341" y="139881"/>
                      <a:pt x="35656" y="115196"/>
                      <a:pt x="35656" y="87768"/>
                    </a:cubicBezTo>
                    <a:cubicBezTo>
                      <a:pt x="35656" y="60341"/>
                      <a:pt x="57598" y="35656"/>
                      <a:pt x="87769" y="35656"/>
                    </a:cubicBezTo>
                    <a:lnTo>
                      <a:pt x="87769" y="35656"/>
                    </a:ln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grpSp>
      <p:grpSp>
        <p:nvGrpSpPr>
          <p:cNvPr id="362" name="Google Shape;1089;p3">
            <a:extLst>
              <a:ext uri="{FF2B5EF4-FFF2-40B4-BE49-F238E27FC236}">
                <a16:creationId xmlns:a16="http://schemas.microsoft.com/office/drawing/2014/main" id="{AB909735-8273-55A6-B512-F66BDC40E9DA}"/>
              </a:ext>
            </a:extLst>
          </p:cNvPr>
          <p:cNvGrpSpPr/>
          <p:nvPr/>
        </p:nvGrpSpPr>
        <p:grpSpPr>
          <a:xfrm>
            <a:off x="868241" y="3910424"/>
            <a:ext cx="1786282" cy="1256967"/>
            <a:chOff x="2211676" y="5113194"/>
            <a:chExt cx="1786282" cy="1256967"/>
          </a:xfrm>
        </p:grpSpPr>
        <p:sp>
          <p:nvSpPr>
            <p:cNvPr id="363" name="Google Shape;1090;p3">
              <a:extLst>
                <a:ext uri="{FF2B5EF4-FFF2-40B4-BE49-F238E27FC236}">
                  <a16:creationId xmlns:a16="http://schemas.microsoft.com/office/drawing/2014/main" id="{E4223987-8972-E1D2-D944-8E2E8E1BCFD6}"/>
                </a:ext>
              </a:extLst>
            </p:cNvPr>
            <p:cNvSpPr/>
            <p:nvPr/>
          </p:nvSpPr>
          <p:spPr>
            <a:xfrm>
              <a:off x="2647617" y="5113194"/>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364" name="Google Shape;1091;p3">
              <a:extLst>
                <a:ext uri="{FF2B5EF4-FFF2-40B4-BE49-F238E27FC236}">
                  <a16:creationId xmlns:a16="http://schemas.microsoft.com/office/drawing/2014/main" id="{0AE31657-210F-73D5-8A1D-1E1F9CA1783D}"/>
                </a:ext>
              </a:extLst>
            </p:cNvPr>
            <p:cNvSpPr txBox="1"/>
            <p:nvPr/>
          </p:nvSpPr>
          <p:spPr>
            <a:xfrm>
              <a:off x="2211676" y="6062384"/>
              <a:ext cx="1786282" cy="307777"/>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FF9300"/>
                  </a:solidFill>
                  <a:effectLst/>
                  <a:uLnTx/>
                  <a:uFillTx/>
                  <a:latin typeface="Calibri" panose="020F0502020204030204" pitchFamily="34" charset="0"/>
                  <a:ea typeface="Calibri"/>
                  <a:cs typeface="Calibri" panose="020F0502020204030204" pitchFamily="34" charset="0"/>
                  <a:sym typeface="Calibri"/>
                </a:rPr>
                <a:t>PROBLEM-SOLVING</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365" name="Google Shape;1092;p3">
              <a:extLst>
                <a:ext uri="{FF2B5EF4-FFF2-40B4-BE49-F238E27FC236}">
                  <a16:creationId xmlns:a16="http://schemas.microsoft.com/office/drawing/2014/main" id="{F8D6C77E-BBE8-DCD5-2AC8-02C03CD723BE}"/>
                </a:ext>
              </a:extLst>
            </p:cNvPr>
            <p:cNvGrpSpPr/>
            <p:nvPr/>
          </p:nvGrpSpPr>
          <p:grpSpPr>
            <a:xfrm>
              <a:off x="2835927" y="5255070"/>
              <a:ext cx="590672" cy="622690"/>
              <a:chOff x="2351203" y="3814469"/>
              <a:chExt cx="3178926" cy="3351246"/>
            </a:xfrm>
          </p:grpSpPr>
          <p:sp>
            <p:nvSpPr>
              <p:cNvPr id="366" name="Google Shape;1093;p3">
                <a:extLst>
                  <a:ext uri="{FF2B5EF4-FFF2-40B4-BE49-F238E27FC236}">
                    <a16:creationId xmlns:a16="http://schemas.microsoft.com/office/drawing/2014/main" id="{F5E8228E-82E2-6D7D-E442-95ABA216974B}"/>
                  </a:ext>
                </a:extLst>
              </p:cNvPr>
              <p:cNvSpPr/>
              <p:nvPr/>
            </p:nvSpPr>
            <p:spPr>
              <a:xfrm>
                <a:off x="2876898" y="4351622"/>
                <a:ext cx="2130944" cy="2814093"/>
              </a:xfrm>
              <a:custGeom>
                <a:avLst/>
                <a:gdLst/>
                <a:ahLst/>
                <a:cxnLst/>
                <a:rect l="l" t="t" r="r" b="b"/>
                <a:pathLst>
                  <a:path w="2130944" h="2814093" extrusionOk="0">
                    <a:moveTo>
                      <a:pt x="1016604" y="692658"/>
                    </a:moveTo>
                    <a:cubicBezTo>
                      <a:pt x="1021366" y="672656"/>
                      <a:pt x="1051846" y="655511"/>
                      <a:pt x="1071849" y="656463"/>
                    </a:cubicBezTo>
                    <a:cubicBezTo>
                      <a:pt x="1091851" y="657416"/>
                      <a:pt x="1145191" y="720281"/>
                      <a:pt x="1204246" y="727901"/>
                    </a:cubicBezTo>
                    <a:cubicBezTo>
                      <a:pt x="1475709" y="763143"/>
                      <a:pt x="1447134" y="327851"/>
                      <a:pt x="1186149" y="396431"/>
                    </a:cubicBezTo>
                    <a:cubicBezTo>
                      <a:pt x="1117569" y="414528"/>
                      <a:pt x="1083279" y="503111"/>
                      <a:pt x="1020414" y="433578"/>
                    </a:cubicBezTo>
                    <a:lnTo>
                      <a:pt x="1020414" y="27813"/>
                    </a:lnTo>
                    <a:cubicBezTo>
                      <a:pt x="1035654" y="-6477"/>
                      <a:pt x="1107091" y="191"/>
                      <a:pt x="1138524" y="1143"/>
                    </a:cubicBezTo>
                    <a:cubicBezTo>
                      <a:pt x="1926241" y="38291"/>
                      <a:pt x="2383441" y="935546"/>
                      <a:pt x="1983391" y="1610868"/>
                    </a:cubicBezTo>
                    <a:cubicBezTo>
                      <a:pt x="1869091" y="1804226"/>
                      <a:pt x="1767174" y="1853756"/>
                      <a:pt x="1603344" y="1984248"/>
                    </a:cubicBezTo>
                    <a:cubicBezTo>
                      <a:pt x="1431894" y="2122361"/>
                      <a:pt x="1661446" y="2464308"/>
                      <a:pt x="1397604" y="2541461"/>
                    </a:cubicBezTo>
                    <a:cubicBezTo>
                      <a:pt x="1404271" y="2675763"/>
                      <a:pt x="1297591" y="2795778"/>
                      <a:pt x="1164241" y="2809113"/>
                    </a:cubicBezTo>
                    <a:cubicBezTo>
                      <a:pt x="950881" y="2830068"/>
                      <a:pt x="750856" y="2792921"/>
                      <a:pt x="733711" y="2541461"/>
                    </a:cubicBezTo>
                    <a:cubicBezTo>
                      <a:pt x="535591" y="2475738"/>
                      <a:pt x="612744" y="2255711"/>
                      <a:pt x="596551" y="2098548"/>
                    </a:cubicBezTo>
                    <a:cubicBezTo>
                      <a:pt x="586074" y="1994726"/>
                      <a:pt x="507969" y="1977581"/>
                      <a:pt x="437484" y="1924240"/>
                    </a:cubicBezTo>
                    <a:cubicBezTo>
                      <a:pt x="186976" y="1736598"/>
                      <a:pt x="10764" y="1435608"/>
                      <a:pt x="286" y="1117473"/>
                    </a:cubicBezTo>
                    <a:cubicBezTo>
                      <a:pt x="-666" y="1076516"/>
                      <a:pt x="-2571" y="1008888"/>
                      <a:pt x="56484" y="1008888"/>
                    </a:cubicBezTo>
                    <a:lnTo>
                      <a:pt x="308896" y="1008888"/>
                    </a:lnTo>
                    <a:cubicBezTo>
                      <a:pt x="236506" y="836486"/>
                      <a:pt x="352711" y="640271"/>
                      <a:pt x="541306" y="628841"/>
                    </a:cubicBezTo>
                    <a:cubicBezTo>
                      <a:pt x="747999" y="616458"/>
                      <a:pt x="888969" y="817436"/>
                      <a:pt x="813721" y="1008888"/>
                    </a:cubicBezTo>
                    <a:lnTo>
                      <a:pt x="1016604" y="1008888"/>
                    </a:lnTo>
                    <a:lnTo>
                      <a:pt x="1016604" y="691706"/>
                    </a:lnTo>
                    <a:close/>
                    <a:moveTo>
                      <a:pt x="2026254" y="1009841"/>
                    </a:moveTo>
                    <a:cubicBezTo>
                      <a:pt x="2003394" y="528828"/>
                      <a:pt x="1602391" y="132588"/>
                      <a:pt x="1121379" y="106871"/>
                    </a:cubicBezTo>
                    <a:lnTo>
                      <a:pt x="1121379" y="309753"/>
                    </a:lnTo>
                    <a:cubicBezTo>
                      <a:pt x="1260444" y="244031"/>
                      <a:pt x="1431894" y="317373"/>
                      <a:pt x="1485234" y="460248"/>
                    </a:cubicBezTo>
                    <a:cubicBezTo>
                      <a:pt x="1570959" y="691706"/>
                      <a:pt x="1347121" y="900303"/>
                      <a:pt x="1121379" y="813626"/>
                    </a:cubicBezTo>
                    <a:lnTo>
                      <a:pt x="1121379" y="1009841"/>
                    </a:lnTo>
                    <a:lnTo>
                      <a:pt x="1419511" y="1009841"/>
                    </a:lnTo>
                    <a:cubicBezTo>
                      <a:pt x="1445229" y="1009841"/>
                      <a:pt x="1475709" y="1038416"/>
                      <a:pt x="1475709" y="1065086"/>
                    </a:cubicBezTo>
                    <a:cubicBezTo>
                      <a:pt x="1475709" y="1091756"/>
                      <a:pt x="1425226" y="1135571"/>
                      <a:pt x="1412844" y="1172718"/>
                    </a:cubicBezTo>
                    <a:cubicBezTo>
                      <a:pt x="1331881" y="1415606"/>
                      <a:pt x="1729074" y="1487996"/>
                      <a:pt x="1744314" y="1234631"/>
                    </a:cubicBezTo>
                    <a:cubicBezTo>
                      <a:pt x="1749076" y="1150811"/>
                      <a:pt x="1671924" y="1101281"/>
                      <a:pt x="1671924" y="1065086"/>
                    </a:cubicBezTo>
                    <a:cubicBezTo>
                      <a:pt x="1671924" y="1028891"/>
                      <a:pt x="1702404" y="1009841"/>
                      <a:pt x="1728121" y="1009841"/>
                    </a:cubicBezTo>
                    <a:lnTo>
                      <a:pt x="2026254" y="1009841"/>
                    </a:lnTo>
                    <a:close/>
                    <a:moveTo>
                      <a:pt x="1016604" y="1317498"/>
                    </a:moveTo>
                    <a:lnTo>
                      <a:pt x="1016604" y="1124141"/>
                    </a:lnTo>
                    <a:lnTo>
                      <a:pt x="1007079" y="1114616"/>
                    </a:lnTo>
                    <a:lnTo>
                      <a:pt x="692754" y="1114616"/>
                    </a:lnTo>
                    <a:cubicBezTo>
                      <a:pt x="679419" y="1114616"/>
                      <a:pt x="657511" y="1079373"/>
                      <a:pt x="657511" y="1066038"/>
                    </a:cubicBezTo>
                    <a:cubicBezTo>
                      <a:pt x="657511" y="1036511"/>
                      <a:pt x="715614" y="993648"/>
                      <a:pt x="726091" y="945071"/>
                    </a:cubicBezTo>
                    <a:cubicBezTo>
                      <a:pt x="783241" y="667893"/>
                      <a:pt x="336519" y="665036"/>
                      <a:pt x="397479" y="951738"/>
                    </a:cubicBezTo>
                    <a:cubicBezTo>
                      <a:pt x="408909" y="1006983"/>
                      <a:pt x="483204" y="1033653"/>
                      <a:pt x="455581" y="1093661"/>
                    </a:cubicBezTo>
                    <a:cubicBezTo>
                      <a:pt x="427959" y="1153668"/>
                      <a:pt x="436531" y="1114616"/>
                      <a:pt x="430816" y="1114616"/>
                    </a:cubicBezTo>
                    <a:lnTo>
                      <a:pt x="116491" y="1114616"/>
                    </a:lnTo>
                    <a:cubicBezTo>
                      <a:pt x="104109" y="1126998"/>
                      <a:pt x="111729" y="1163193"/>
                      <a:pt x="113634" y="1182243"/>
                    </a:cubicBezTo>
                    <a:cubicBezTo>
                      <a:pt x="140304" y="1431798"/>
                      <a:pt x="289846" y="1679448"/>
                      <a:pt x="487014" y="1830896"/>
                    </a:cubicBezTo>
                    <a:cubicBezTo>
                      <a:pt x="564166" y="1889951"/>
                      <a:pt x="703231" y="1954721"/>
                      <a:pt x="703231" y="2073783"/>
                    </a:cubicBezTo>
                    <a:lnTo>
                      <a:pt x="703231" y="2201418"/>
                    </a:lnTo>
                    <a:lnTo>
                      <a:pt x="1017556" y="2201418"/>
                    </a:lnTo>
                    <a:lnTo>
                      <a:pt x="1017556" y="1821371"/>
                    </a:lnTo>
                    <a:cubicBezTo>
                      <a:pt x="805149" y="1910906"/>
                      <a:pt x="583216" y="1728026"/>
                      <a:pt x="640366" y="1500378"/>
                    </a:cubicBezTo>
                    <a:cubicBezTo>
                      <a:pt x="697516" y="1272731"/>
                      <a:pt x="862299" y="1257491"/>
                      <a:pt x="1017556" y="1317498"/>
                    </a:cubicBezTo>
                    <a:close/>
                    <a:moveTo>
                      <a:pt x="1317594" y="1114616"/>
                    </a:moveTo>
                    <a:lnTo>
                      <a:pt x="1120426" y="1114616"/>
                    </a:lnTo>
                    <a:lnTo>
                      <a:pt x="1120426" y="1425131"/>
                    </a:lnTo>
                    <a:cubicBezTo>
                      <a:pt x="1120426" y="1445133"/>
                      <a:pt x="1088041" y="1474661"/>
                      <a:pt x="1065181" y="1473708"/>
                    </a:cubicBezTo>
                    <a:cubicBezTo>
                      <a:pt x="1032796" y="1472756"/>
                      <a:pt x="1023271" y="1446086"/>
                      <a:pt x="1001364" y="1431798"/>
                    </a:cubicBezTo>
                    <a:cubicBezTo>
                      <a:pt x="839439" y="1323213"/>
                      <a:pt x="650844" y="1521333"/>
                      <a:pt x="769906" y="1676591"/>
                    </a:cubicBezTo>
                    <a:cubicBezTo>
                      <a:pt x="830866" y="1755648"/>
                      <a:pt x="927069" y="1755648"/>
                      <a:pt x="1007079" y="1705166"/>
                    </a:cubicBezTo>
                    <a:cubicBezTo>
                      <a:pt x="1035654" y="1687068"/>
                      <a:pt x="1052799" y="1649921"/>
                      <a:pt x="1096614" y="1678496"/>
                    </a:cubicBezTo>
                    <a:cubicBezTo>
                      <a:pt x="1140429" y="1707071"/>
                      <a:pt x="1120426" y="1710881"/>
                      <a:pt x="1120426" y="1713738"/>
                    </a:cubicBezTo>
                    <a:lnTo>
                      <a:pt x="1120426" y="2201418"/>
                    </a:lnTo>
                    <a:lnTo>
                      <a:pt x="1429036" y="2201418"/>
                    </a:lnTo>
                    <a:lnTo>
                      <a:pt x="1429036" y="2099501"/>
                    </a:lnTo>
                    <a:cubicBezTo>
                      <a:pt x="1429036" y="1930908"/>
                      <a:pt x="1610964" y="1870901"/>
                      <a:pt x="1714786" y="1775651"/>
                    </a:cubicBezTo>
                    <a:cubicBezTo>
                      <a:pt x="1896714" y="1609916"/>
                      <a:pt x="2013871" y="1361313"/>
                      <a:pt x="2026254" y="1114616"/>
                    </a:cubicBezTo>
                    <a:lnTo>
                      <a:pt x="1829086" y="1114616"/>
                    </a:lnTo>
                    <a:cubicBezTo>
                      <a:pt x="1850041" y="1196531"/>
                      <a:pt x="1859566" y="1261301"/>
                      <a:pt x="1823371" y="1341311"/>
                    </a:cubicBezTo>
                    <a:cubicBezTo>
                      <a:pt x="1731931" y="1545146"/>
                      <a:pt x="1436656" y="1555623"/>
                      <a:pt x="1331881" y="1358456"/>
                    </a:cubicBezTo>
                    <a:cubicBezTo>
                      <a:pt x="1227106" y="1161288"/>
                      <a:pt x="1293781" y="1203198"/>
                      <a:pt x="1317594" y="1114616"/>
                    </a:cubicBezTo>
                    <a:close/>
                    <a:moveTo>
                      <a:pt x="1429036" y="2306193"/>
                    </a:moveTo>
                    <a:lnTo>
                      <a:pt x="701326" y="2306193"/>
                    </a:lnTo>
                    <a:cubicBezTo>
                      <a:pt x="696564" y="2371916"/>
                      <a:pt x="704184" y="2436686"/>
                      <a:pt x="783241" y="2444306"/>
                    </a:cubicBezTo>
                    <a:cubicBezTo>
                      <a:pt x="966121" y="2461451"/>
                      <a:pt x="1179481" y="2431923"/>
                      <a:pt x="1365219" y="2442401"/>
                    </a:cubicBezTo>
                    <a:cubicBezTo>
                      <a:pt x="1432846" y="2424303"/>
                      <a:pt x="1433799" y="2367153"/>
                      <a:pt x="1429036" y="2306193"/>
                    </a:cubicBezTo>
                    <a:close/>
                    <a:moveTo>
                      <a:pt x="1291876" y="2548128"/>
                    </a:moveTo>
                    <a:lnTo>
                      <a:pt x="839439" y="2548128"/>
                    </a:lnTo>
                    <a:cubicBezTo>
                      <a:pt x="844201" y="2640521"/>
                      <a:pt x="901351" y="2698623"/>
                      <a:pt x="992791" y="2705291"/>
                    </a:cubicBezTo>
                    <a:cubicBezTo>
                      <a:pt x="1123284" y="2714816"/>
                      <a:pt x="1287114" y="2718626"/>
                      <a:pt x="1291876" y="2548128"/>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367" name="Google Shape;1094;p3">
                <a:extLst>
                  <a:ext uri="{FF2B5EF4-FFF2-40B4-BE49-F238E27FC236}">
                    <a16:creationId xmlns:a16="http://schemas.microsoft.com/office/drawing/2014/main" id="{DD965613-37BA-D3FC-0A33-F68CEA58A883}"/>
                  </a:ext>
                </a:extLst>
              </p:cNvPr>
              <p:cNvSpPr/>
              <p:nvPr/>
            </p:nvSpPr>
            <p:spPr>
              <a:xfrm>
                <a:off x="2351203" y="3823006"/>
                <a:ext cx="1507330" cy="1125475"/>
              </a:xfrm>
              <a:custGeom>
                <a:avLst/>
                <a:gdLst/>
                <a:ahLst/>
                <a:cxnLst/>
                <a:rect l="l" t="t" r="r" b="b"/>
                <a:pathLst>
                  <a:path w="1507330" h="1125475" extrusionOk="0">
                    <a:moveTo>
                      <a:pt x="1122246" y="307827"/>
                    </a:moveTo>
                    <a:cubicBezTo>
                      <a:pt x="1338464" y="218292"/>
                      <a:pt x="1561349" y="409745"/>
                      <a:pt x="1495626" y="638345"/>
                    </a:cubicBezTo>
                    <a:cubicBezTo>
                      <a:pt x="1449906" y="796460"/>
                      <a:pt x="1273694" y="870755"/>
                      <a:pt x="1122246" y="811700"/>
                    </a:cubicBezTo>
                    <a:lnTo>
                      <a:pt x="1122246" y="1076495"/>
                    </a:lnTo>
                    <a:cubicBezTo>
                      <a:pt x="1122246" y="1098402"/>
                      <a:pt x="1080336" y="1116500"/>
                      <a:pt x="1060334" y="1119357"/>
                    </a:cubicBezTo>
                    <a:cubicBezTo>
                      <a:pt x="983181" y="1127930"/>
                      <a:pt x="810779" y="1126977"/>
                      <a:pt x="731721" y="1119357"/>
                    </a:cubicBezTo>
                    <a:cubicBezTo>
                      <a:pt x="652664" y="1111737"/>
                      <a:pt x="653616" y="1101260"/>
                      <a:pt x="663141" y="1050777"/>
                    </a:cubicBezTo>
                    <a:cubicBezTo>
                      <a:pt x="672666" y="1000295"/>
                      <a:pt x="712671" y="990770"/>
                      <a:pt x="724101" y="954575"/>
                    </a:cubicBezTo>
                    <a:cubicBezTo>
                      <a:pt x="801254" y="710735"/>
                      <a:pt x="409776" y="647870"/>
                      <a:pt x="393584" y="886947"/>
                    </a:cubicBezTo>
                    <a:cubicBezTo>
                      <a:pt x="387869" y="968862"/>
                      <a:pt x="416444" y="976482"/>
                      <a:pt x="452639" y="1030775"/>
                    </a:cubicBezTo>
                    <a:cubicBezTo>
                      <a:pt x="488834" y="1085067"/>
                      <a:pt x="448829" y="1114595"/>
                      <a:pt x="397394" y="1119357"/>
                    </a:cubicBezTo>
                    <a:cubicBezTo>
                      <a:pt x="323099" y="1126025"/>
                      <a:pt x="127836" y="1128882"/>
                      <a:pt x="56399" y="1119357"/>
                    </a:cubicBezTo>
                    <a:cubicBezTo>
                      <a:pt x="-15039" y="1109832"/>
                      <a:pt x="2106" y="1093640"/>
                      <a:pt x="1154" y="1057445"/>
                    </a:cubicBezTo>
                    <a:cubicBezTo>
                      <a:pt x="-12181" y="512615"/>
                      <a:pt x="471689" y="19220"/>
                      <a:pt x="1012709" y="170"/>
                    </a:cubicBezTo>
                    <a:cubicBezTo>
                      <a:pt x="1039379" y="170"/>
                      <a:pt x="1121294" y="-4593"/>
                      <a:pt x="1121294" y="36365"/>
                    </a:cubicBezTo>
                    <a:lnTo>
                      <a:pt x="1121294" y="307827"/>
                    </a:lnTo>
                    <a:close/>
                    <a:moveTo>
                      <a:pt x="1017471" y="104945"/>
                    </a:moveTo>
                    <a:cubicBezTo>
                      <a:pt x="536459" y="130662"/>
                      <a:pt x="126884" y="530712"/>
                      <a:pt x="112596" y="1014582"/>
                    </a:cubicBezTo>
                    <a:lnTo>
                      <a:pt x="309764" y="1014582"/>
                    </a:lnTo>
                    <a:cubicBezTo>
                      <a:pt x="263091" y="885042"/>
                      <a:pt x="299286" y="742167"/>
                      <a:pt x="419301" y="668825"/>
                    </a:cubicBezTo>
                    <a:cubicBezTo>
                      <a:pt x="645996" y="529760"/>
                      <a:pt x="914601" y="759312"/>
                      <a:pt x="817446" y="1001247"/>
                    </a:cubicBezTo>
                    <a:lnTo>
                      <a:pt x="824114" y="1014582"/>
                    </a:lnTo>
                    <a:lnTo>
                      <a:pt x="1017471" y="1014582"/>
                    </a:lnTo>
                    <a:lnTo>
                      <a:pt x="1017471" y="697400"/>
                    </a:lnTo>
                    <a:cubicBezTo>
                      <a:pt x="1017471" y="691685"/>
                      <a:pt x="1037474" y="669777"/>
                      <a:pt x="1044141" y="665015"/>
                    </a:cubicBezTo>
                    <a:cubicBezTo>
                      <a:pt x="1090814" y="633582"/>
                      <a:pt x="1119389" y="690732"/>
                      <a:pt x="1155584" y="709782"/>
                    </a:cubicBezTo>
                    <a:cubicBezTo>
                      <a:pt x="1227021" y="746930"/>
                      <a:pt x="1315604" y="725975"/>
                      <a:pt x="1364181" y="664062"/>
                    </a:cubicBezTo>
                    <a:cubicBezTo>
                      <a:pt x="1481339" y="517377"/>
                      <a:pt x="1312746" y="321162"/>
                      <a:pt x="1146059" y="413555"/>
                    </a:cubicBezTo>
                    <a:cubicBezTo>
                      <a:pt x="1110816" y="433557"/>
                      <a:pt x="1087956" y="477372"/>
                      <a:pt x="1040331" y="450702"/>
                    </a:cubicBezTo>
                    <a:cubicBezTo>
                      <a:pt x="992706" y="424032"/>
                      <a:pt x="1016519" y="426890"/>
                      <a:pt x="1016519" y="422127"/>
                    </a:cubicBezTo>
                    <a:lnTo>
                      <a:pt x="1016519" y="104945"/>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368" name="Google Shape;1095;p3">
                <a:extLst>
                  <a:ext uri="{FF2B5EF4-FFF2-40B4-BE49-F238E27FC236}">
                    <a16:creationId xmlns:a16="http://schemas.microsoft.com/office/drawing/2014/main" id="{36807428-1C5C-348D-4ECB-194ABD7FA155}"/>
                  </a:ext>
                </a:extLst>
              </p:cNvPr>
              <p:cNvSpPr/>
              <p:nvPr/>
            </p:nvSpPr>
            <p:spPr>
              <a:xfrm>
                <a:off x="4527925" y="4030348"/>
                <a:ext cx="236385" cy="331011"/>
              </a:xfrm>
              <a:custGeom>
                <a:avLst/>
                <a:gdLst/>
                <a:ahLst/>
                <a:cxnLst/>
                <a:rect l="l" t="t" r="r" b="b"/>
                <a:pathLst>
                  <a:path w="236385" h="331011" extrusionOk="0">
                    <a:moveTo>
                      <a:pt x="90429" y="314798"/>
                    </a:moveTo>
                    <a:cubicBezTo>
                      <a:pt x="50424" y="353850"/>
                      <a:pt x="-11488" y="316703"/>
                      <a:pt x="1847" y="263363"/>
                    </a:cubicBezTo>
                    <a:lnTo>
                      <a:pt x="144722" y="14760"/>
                    </a:lnTo>
                    <a:cubicBezTo>
                      <a:pt x="183774" y="-20482"/>
                      <a:pt x="245687" y="11903"/>
                      <a:pt x="235209" y="64290"/>
                    </a:cubicBezTo>
                    <a:lnTo>
                      <a:pt x="89477" y="315750"/>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369" name="Google Shape;1096;p3">
                <a:extLst>
                  <a:ext uri="{FF2B5EF4-FFF2-40B4-BE49-F238E27FC236}">
                    <a16:creationId xmlns:a16="http://schemas.microsoft.com/office/drawing/2014/main" id="{9AC148DD-9DD9-04D1-CD5F-6951C0F2A79A}"/>
                  </a:ext>
                </a:extLst>
              </p:cNvPr>
              <p:cNvSpPr/>
              <p:nvPr/>
            </p:nvSpPr>
            <p:spPr>
              <a:xfrm>
                <a:off x="4994302" y="4589747"/>
                <a:ext cx="331326" cy="236452"/>
              </a:xfrm>
              <a:custGeom>
                <a:avLst/>
                <a:gdLst/>
                <a:ahLst/>
                <a:cxnLst/>
                <a:rect l="l" t="t" r="r" b="b"/>
                <a:pathLst>
                  <a:path w="331326" h="236452" extrusionOk="0">
                    <a:moveTo>
                      <a:pt x="267942" y="1144"/>
                    </a:moveTo>
                    <a:cubicBezTo>
                      <a:pt x="323187" y="-9334"/>
                      <a:pt x="357477" y="54484"/>
                      <a:pt x="306042" y="98299"/>
                    </a:cubicBezTo>
                    <a:cubicBezTo>
                      <a:pt x="254607" y="142114"/>
                      <a:pt x="138402" y="184976"/>
                      <a:pt x="73632" y="232601"/>
                    </a:cubicBezTo>
                    <a:cubicBezTo>
                      <a:pt x="17434" y="253556"/>
                      <a:pt x="-25428" y="184024"/>
                      <a:pt x="17434" y="144019"/>
                    </a:cubicBezTo>
                    <a:lnTo>
                      <a:pt x="268894" y="1144"/>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370" name="Google Shape;1097;p3">
                <a:extLst>
                  <a:ext uri="{FF2B5EF4-FFF2-40B4-BE49-F238E27FC236}">
                    <a16:creationId xmlns:a16="http://schemas.microsoft.com/office/drawing/2014/main" id="{63E17DD9-B8EE-2442-983E-C9E4B6F10936}"/>
                  </a:ext>
                </a:extLst>
              </p:cNvPr>
              <p:cNvSpPr/>
              <p:nvPr/>
            </p:nvSpPr>
            <p:spPr>
              <a:xfrm>
                <a:off x="2560565" y="5992389"/>
                <a:ext cx="332366" cy="235196"/>
              </a:xfrm>
              <a:custGeom>
                <a:avLst/>
                <a:gdLst/>
                <a:ahLst/>
                <a:cxnLst/>
                <a:rect l="l" t="t" r="r" b="b"/>
                <a:pathLst>
                  <a:path w="332366" h="235196" extrusionOk="0">
                    <a:moveTo>
                      <a:pt x="16581" y="144409"/>
                    </a:moveTo>
                    <a:lnTo>
                      <a:pt x="265184" y="2487"/>
                    </a:lnTo>
                    <a:cubicBezTo>
                      <a:pt x="322334" y="-13706"/>
                      <a:pt x="353766" y="52969"/>
                      <a:pt x="315666" y="92974"/>
                    </a:cubicBezTo>
                    <a:lnTo>
                      <a:pt x="73731" y="231086"/>
                    </a:lnTo>
                    <a:cubicBezTo>
                      <a:pt x="16581" y="252042"/>
                      <a:pt x="-24376" y="188224"/>
                      <a:pt x="16581" y="14440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371" name="Google Shape;1098;p3">
                <a:extLst>
                  <a:ext uri="{FF2B5EF4-FFF2-40B4-BE49-F238E27FC236}">
                    <a16:creationId xmlns:a16="http://schemas.microsoft.com/office/drawing/2014/main" id="{2059FA68-3CC6-1B4B-3398-DFCC4C7DE742}"/>
                  </a:ext>
                </a:extLst>
              </p:cNvPr>
              <p:cNvSpPr/>
              <p:nvPr/>
            </p:nvSpPr>
            <p:spPr>
              <a:xfrm>
                <a:off x="4995437" y="5990882"/>
                <a:ext cx="330962" cy="235180"/>
              </a:xfrm>
              <a:custGeom>
                <a:avLst/>
                <a:gdLst/>
                <a:ahLst/>
                <a:cxnLst/>
                <a:rect l="l" t="t" r="r" b="b"/>
                <a:pathLst>
                  <a:path w="330962" h="235180" extrusionOk="0">
                    <a:moveTo>
                      <a:pt x="43922" y="183"/>
                    </a:moveTo>
                    <a:cubicBezTo>
                      <a:pt x="86784" y="-5531"/>
                      <a:pt x="260139" y="124008"/>
                      <a:pt x="311574" y="143058"/>
                    </a:cubicBezTo>
                    <a:cubicBezTo>
                      <a:pt x="354437" y="188779"/>
                      <a:pt x="322052" y="250691"/>
                      <a:pt x="255377" y="231641"/>
                    </a:cubicBezTo>
                    <a:cubicBezTo>
                      <a:pt x="188702" y="212591"/>
                      <a:pt x="37254" y="110674"/>
                      <a:pt x="22967" y="97339"/>
                    </a:cubicBezTo>
                    <a:cubicBezTo>
                      <a:pt x="-14181" y="64954"/>
                      <a:pt x="-5608" y="6851"/>
                      <a:pt x="43922" y="183"/>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372" name="Google Shape;1099;p3">
                <a:extLst>
                  <a:ext uri="{FF2B5EF4-FFF2-40B4-BE49-F238E27FC236}">
                    <a16:creationId xmlns:a16="http://schemas.microsoft.com/office/drawing/2014/main" id="{72853F15-3D24-05BE-9197-E1FAA9248A6B}"/>
                  </a:ext>
                </a:extLst>
              </p:cNvPr>
              <p:cNvSpPr/>
              <p:nvPr/>
            </p:nvSpPr>
            <p:spPr>
              <a:xfrm>
                <a:off x="3889206" y="3814469"/>
                <a:ext cx="113481" cy="375650"/>
              </a:xfrm>
              <a:custGeom>
                <a:avLst/>
                <a:gdLst/>
                <a:ahLst/>
                <a:cxnLst/>
                <a:rect l="l" t="t" r="r" b="b"/>
                <a:pathLst>
                  <a:path w="113481" h="375650" extrusionOk="0">
                    <a:moveTo>
                      <a:pt x="93830" y="360179"/>
                    </a:moveTo>
                    <a:cubicBezTo>
                      <a:pt x="67160" y="388754"/>
                      <a:pt x="15725" y="375419"/>
                      <a:pt x="4295" y="339224"/>
                    </a:cubicBezTo>
                    <a:cubicBezTo>
                      <a:pt x="13820" y="251594"/>
                      <a:pt x="-9040" y="136342"/>
                      <a:pt x="4295" y="51569"/>
                    </a:cubicBezTo>
                    <a:cubicBezTo>
                      <a:pt x="17630" y="-33203"/>
                      <a:pt x="99545" y="-818"/>
                      <a:pt x="108118" y="58237"/>
                    </a:cubicBezTo>
                    <a:cubicBezTo>
                      <a:pt x="115738" y="105862"/>
                      <a:pt x="114785" y="269692"/>
                      <a:pt x="108118" y="320174"/>
                    </a:cubicBezTo>
                    <a:cubicBezTo>
                      <a:pt x="101450" y="370657"/>
                      <a:pt x="100498" y="351607"/>
                      <a:pt x="92877" y="36017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373" name="Google Shape;1100;p3">
                <a:extLst>
                  <a:ext uri="{FF2B5EF4-FFF2-40B4-BE49-F238E27FC236}">
                    <a16:creationId xmlns:a16="http://schemas.microsoft.com/office/drawing/2014/main" id="{A71D7586-F04A-7F94-581D-2D2DE50E3D10}"/>
                  </a:ext>
                </a:extLst>
              </p:cNvPr>
              <p:cNvSpPr/>
              <p:nvPr/>
            </p:nvSpPr>
            <p:spPr>
              <a:xfrm>
                <a:off x="2354431" y="5350582"/>
                <a:ext cx="369096" cy="114941"/>
              </a:xfrm>
              <a:custGeom>
                <a:avLst/>
                <a:gdLst/>
                <a:ahLst/>
                <a:cxnLst/>
                <a:rect l="l" t="t" r="r" b="b"/>
                <a:pathLst>
                  <a:path w="369096" h="114941" extrusionOk="0">
                    <a:moveTo>
                      <a:pt x="356066" y="94701"/>
                    </a:moveTo>
                    <a:cubicBezTo>
                      <a:pt x="349398" y="102321"/>
                      <a:pt x="332253" y="108989"/>
                      <a:pt x="321776" y="109941"/>
                    </a:cubicBezTo>
                    <a:cubicBezTo>
                      <a:pt x="271293" y="116609"/>
                      <a:pt x="88413" y="116609"/>
                      <a:pt x="39836" y="109941"/>
                    </a:cubicBezTo>
                    <a:cubicBezTo>
                      <a:pt x="-13504" y="101369"/>
                      <a:pt x="-17314" y="15644"/>
                      <a:pt x="53171" y="6119"/>
                    </a:cubicBezTo>
                    <a:cubicBezTo>
                      <a:pt x="123656" y="-3406"/>
                      <a:pt x="264626" y="-549"/>
                      <a:pt x="314156" y="6119"/>
                    </a:cubicBezTo>
                    <a:cubicBezTo>
                      <a:pt x="363686" y="12786"/>
                      <a:pt x="385593" y="60411"/>
                      <a:pt x="355113" y="95654"/>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374" name="Google Shape;1101;p3">
                <a:extLst>
                  <a:ext uri="{FF2B5EF4-FFF2-40B4-BE49-F238E27FC236}">
                    <a16:creationId xmlns:a16="http://schemas.microsoft.com/office/drawing/2014/main" id="{395DAE7E-E16C-F28B-543F-96D67AC5DEB7}"/>
                  </a:ext>
                </a:extLst>
              </p:cNvPr>
              <p:cNvSpPr/>
              <p:nvPr/>
            </p:nvSpPr>
            <p:spPr>
              <a:xfrm>
                <a:off x="5169319" y="5350986"/>
                <a:ext cx="360810" cy="113124"/>
              </a:xfrm>
              <a:custGeom>
                <a:avLst/>
                <a:gdLst/>
                <a:ahLst/>
                <a:cxnLst/>
                <a:rect l="l" t="t" r="r" b="b"/>
                <a:pathLst>
                  <a:path w="360810" h="113124" extrusionOk="0">
                    <a:moveTo>
                      <a:pt x="53873" y="5715"/>
                    </a:moveTo>
                    <a:cubicBezTo>
                      <a:pt x="106260" y="-1905"/>
                      <a:pt x="259612" y="-1905"/>
                      <a:pt x="312952" y="5715"/>
                    </a:cubicBezTo>
                    <a:cubicBezTo>
                      <a:pt x="366292" y="13335"/>
                      <a:pt x="380580" y="100012"/>
                      <a:pt x="327240" y="108585"/>
                    </a:cubicBezTo>
                    <a:cubicBezTo>
                      <a:pt x="241515" y="121920"/>
                      <a:pt x="123405" y="100965"/>
                      <a:pt x="33870" y="107632"/>
                    </a:cubicBezTo>
                    <a:cubicBezTo>
                      <a:pt x="-13755" y="97155"/>
                      <a:pt x="-14708" y="16192"/>
                      <a:pt x="53873" y="5715"/>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375" name="Google Shape;1102;p3">
                <a:extLst>
                  <a:ext uri="{FF2B5EF4-FFF2-40B4-BE49-F238E27FC236}">
                    <a16:creationId xmlns:a16="http://schemas.microsoft.com/office/drawing/2014/main" id="{267BE81B-7463-CC36-A140-2A37AEDA1E53}"/>
                  </a:ext>
                </a:extLst>
              </p:cNvPr>
              <p:cNvSpPr/>
              <p:nvPr/>
            </p:nvSpPr>
            <p:spPr>
              <a:xfrm>
                <a:off x="3577162" y="6657815"/>
                <a:ext cx="730456" cy="143592"/>
              </a:xfrm>
              <a:custGeom>
                <a:avLst/>
                <a:gdLst/>
                <a:ahLst/>
                <a:cxnLst/>
                <a:rect l="l" t="t" r="r" b="b"/>
                <a:pathLst>
                  <a:path w="730456" h="143592" extrusionOk="0">
                    <a:moveTo>
                      <a:pt x="728772" y="0"/>
                    </a:moveTo>
                    <a:cubicBezTo>
                      <a:pt x="733535" y="60960"/>
                      <a:pt x="732582" y="117158"/>
                      <a:pt x="664955" y="136208"/>
                    </a:cubicBezTo>
                    <a:cubicBezTo>
                      <a:pt x="478265" y="125730"/>
                      <a:pt x="265857" y="155258"/>
                      <a:pt x="82977" y="138113"/>
                    </a:cubicBezTo>
                    <a:cubicBezTo>
                      <a:pt x="4872" y="130493"/>
                      <a:pt x="-3700" y="66675"/>
                      <a:pt x="1062" y="0"/>
                    </a:cubicBezTo>
                    <a:lnTo>
                      <a:pt x="728772" y="0"/>
                    </a:ln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376" name="Google Shape;1103;p3">
                <a:extLst>
                  <a:ext uri="{FF2B5EF4-FFF2-40B4-BE49-F238E27FC236}">
                    <a16:creationId xmlns:a16="http://schemas.microsoft.com/office/drawing/2014/main" id="{65233BF1-E448-36B0-9EA9-A71B09CB07BA}"/>
                  </a:ext>
                </a:extLst>
              </p:cNvPr>
              <p:cNvSpPr/>
              <p:nvPr/>
            </p:nvSpPr>
            <p:spPr>
              <a:xfrm>
                <a:off x="3716337" y="6899750"/>
                <a:ext cx="452437" cy="160847"/>
              </a:xfrm>
              <a:custGeom>
                <a:avLst/>
                <a:gdLst/>
                <a:ahLst/>
                <a:cxnLst/>
                <a:rect l="l" t="t" r="r" b="b"/>
                <a:pathLst>
                  <a:path w="452437" h="160847" extrusionOk="0">
                    <a:moveTo>
                      <a:pt x="452438" y="0"/>
                    </a:moveTo>
                    <a:cubicBezTo>
                      <a:pt x="448628" y="170498"/>
                      <a:pt x="284797" y="166688"/>
                      <a:pt x="153353" y="157163"/>
                    </a:cubicBezTo>
                    <a:cubicBezTo>
                      <a:pt x="21908" y="147638"/>
                      <a:pt x="4763" y="92393"/>
                      <a:pt x="0" y="0"/>
                    </a:cubicBezTo>
                    <a:lnTo>
                      <a:pt x="452438" y="0"/>
                    </a:ln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377" name="Google Shape;1104;p3">
                <a:extLst>
                  <a:ext uri="{FF2B5EF4-FFF2-40B4-BE49-F238E27FC236}">
                    <a16:creationId xmlns:a16="http://schemas.microsoft.com/office/drawing/2014/main" id="{B584354D-F7AF-88CB-97AB-6B8FF5068271}"/>
                  </a:ext>
                </a:extLst>
              </p:cNvPr>
              <p:cNvSpPr/>
              <p:nvPr/>
            </p:nvSpPr>
            <p:spPr>
              <a:xfrm>
                <a:off x="2464751" y="3927950"/>
                <a:ext cx="1290578" cy="909637"/>
              </a:xfrm>
              <a:custGeom>
                <a:avLst/>
                <a:gdLst/>
                <a:ahLst/>
                <a:cxnLst/>
                <a:rect l="l" t="t" r="r" b="b"/>
                <a:pathLst>
                  <a:path w="1290578" h="909637" extrusionOk="0">
                    <a:moveTo>
                      <a:pt x="903923" y="0"/>
                    </a:moveTo>
                    <a:lnTo>
                      <a:pt x="903923" y="317183"/>
                    </a:lnTo>
                    <a:cubicBezTo>
                      <a:pt x="903923" y="321945"/>
                      <a:pt x="921068" y="341947"/>
                      <a:pt x="927735" y="345758"/>
                    </a:cubicBezTo>
                    <a:cubicBezTo>
                      <a:pt x="974407" y="372428"/>
                      <a:pt x="997268" y="328613"/>
                      <a:pt x="1033463" y="308610"/>
                    </a:cubicBezTo>
                    <a:cubicBezTo>
                      <a:pt x="1200150" y="216218"/>
                      <a:pt x="1368743" y="412433"/>
                      <a:pt x="1251585" y="559118"/>
                    </a:cubicBezTo>
                    <a:cubicBezTo>
                      <a:pt x="1202055" y="621030"/>
                      <a:pt x="1114425" y="641033"/>
                      <a:pt x="1042988" y="604838"/>
                    </a:cubicBezTo>
                    <a:cubicBezTo>
                      <a:pt x="971550" y="568643"/>
                      <a:pt x="978218" y="528638"/>
                      <a:pt x="931545" y="560070"/>
                    </a:cubicBezTo>
                    <a:cubicBezTo>
                      <a:pt x="884873" y="591503"/>
                      <a:pt x="904875" y="587693"/>
                      <a:pt x="904875" y="592455"/>
                    </a:cubicBezTo>
                    <a:lnTo>
                      <a:pt x="904875" y="909638"/>
                    </a:lnTo>
                    <a:lnTo>
                      <a:pt x="711518" y="909638"/>
                    </a:lnTo>
                    <a:lnTo>
                      <a:pt x="704850" y="896303"/>
                    </a:lnTo>
                    <a:cubicBezTo>
                      <a:pt x="802005" y="654368"/>
                      <a:pt x="533400" y="424815"/>
                      <a:pt x="306705" y="563880"/>
                    </a:cubicBezTo>
                    <a:cubicBezTo>
                      <a:pt x="186690" y="637223"/>
                      <a:pt x="150495" y="780098"/>
                      <a:pt x="197168" y="909638"/>
                    </a:cubicBezTo>
                    <a:lnTo>
                      <a:pt x="0" y="909638"/>
                    </a:lnTo>
                    <a:cubicBezTo>
                      <a:pt x="14288" y="425768"/>
                      <a:pt x="424815" y="25718"/>
                      <a:pt x="904875" y="0"/>
                    </a:cubicBez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grpSp>
      <p:grpSp>
        <p:nvGrpSpPr>
          <p:cNvPr id="378" name="Grupo 174">
            <a:extLst>
              <a:ext uri="{FF2B5EF4-FFF2-40B4-BE49-F238E27FC236}">
                <a16:creationId xmlns:a16="http://schemas.microsoft.com/office/drawing/2014/main" id="{239F6225-7905-C923-8228-4472FB8F4FC4}"/>
              </a:ext>
            </a:extLst>
          </p:cNvPr>
          <p:cNvGrpSpPr/>
          <p:nvPr/>
        </p:nvGrpSpPr>
        <p:grpSpPr>
          <a:xfrm>
            <a:off x="3805033" y="3910424"/>
            <a:ext cx="1786200" cy="1256991"/>
            <a:chOff x="3790487" y="5736469"/>
            <a:chExt cx="1786200" cy="1256991"/>
          </a:xfrm>
        </p:grpSpPr>
        <p:sp>
          <p:nvSpPr>
            <p:cNvPr id="379" name="Google Shape;1161;p3">
              <a:extLst>
                <a:ext uri="{FF2B5EF4-FFF2-40B4-BE49-F238E27FC236}">
                  <a16:creationId xmlns:a16="http://schemas.microsoft.com/office/drawing/2014/main" id="{24AF81B4-AE55-C02F-B9A0-A76FF6C46EE5}"/>
                </a:ext>
              </a:extLst>
            </p:cNvPr>
            <p:cNvSpPr txBox="1"/>
            <p:nvPr/>
          </p:nvSpPr>
          <p:spPr>
            <a:xfrm>
              <a:off x="3790487" y="6685660"/>
              <a:ext cx="1786200" cy="307800"/>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FF9300"/>
                  </a:solidFill>
                  <a:effectLst/>
                  <a:uLnTx/>
                  <a:uFillTx/>
                  <a:latin typeface="Calibri" panose="020F0502020204030204" pitchFamily="34" charset="0"/>
                  <a:ea typeface="Calibri"/>
                  <a:cs typeface="Calibri" panose="020F0502020204030204" pitchFamily="34" charset="0"/>
                  <a:sym typeface="Calibri"/>
                </a:rPr>
                <a:t>MANAGER</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380" name="Google Shape;1162;p3">
              <a:extLst>
                <a:ext uri="{FF2B5EF4-FFF2-40B4-BE49-F238E27FC236}">
                  <a16:creationId xmlns:a16="http://schemas.microsoft.com/office/drawing/2014/main" id="{77A6B321-AECE-2AD6-2F07-118C7EDB2F8E}"/>
                </a:ext>
              </a:extLst>
            </p:cNvPr>
            <p:cNvGrpSpPr/>
            <p:nvPr/>
          </p:nvGrpSpPr>
          <p:grpSpPr>
            <a:xfrm>
              <a:off x="4226903" y="5736469"/>
              <a:ext cx="914400" cy="914400"/>
              <a:chOff x="5996178" y="3385457"/>
              <a:chExt cx="914400" cy="914400"/>
            </a:xfrm>
          </p:grpSpPr>
          <p:sp>
            <p:nvSpPr>
              <p:cNvPr id="381" name="Google Shape;1163;p3">
                <a:extLst>
                  <a:ext uri="{FF2B5EF4-FFF2-40B4-BE49-F238E27FC236}">
                    <a16:creationId xmlns:a16="http://schemas.microsoft.com/office/drawing/2014/main" id="{1D8E6965-D224-40A0-F086-4F597D4D114F}"/>
                  </a:ext>
                </a:extLst>
              </p:cNvPr>
              <p:cNvSpPr/>
              <p:nvPr/>
            </p:nvSpPr>
            <p:spPr>
              <a:xfrm>
                <a:off x="5996178" y="3385457"/>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grpSp>
            <p:nvGrpSpPr>
              <p:cNvPr id="382" name="Google Shape;1164;p3">
                <a:extLst>
                  <a:ext uri="{FF2B5EF4-FFF2-40B4-BE49-F238E27FC236}">
                    <a16:creationId xmlns:a16="http://schemas.microsoft.com/office/drawing/2014/main" id="{C25DEE2D-F979-7ACC-4313-157B1E36C8AF}"/>
                  </a:ext>
                </a:extLst>
              </p:cNvPr>
              <p:cNvGrpSpPr/>
              <p:nvPr/>
            </p:nvGrpSpPr>
            <p:grpSpPr>
              <a:xfrm>
                <a:off x="6209338" y="3544267"/>
                <a:ext cx="513919" cy="583217"/>
                <a:chOff x="8823055" y="3850915"/>
                <a:chExt cx="751563" cy="867883"/>
              </a:xfrm>
            </p:grpSpPr>
            <p:sp>
              <p:nvSpPr>
                <p:cNvPr id="383" name="Google Shape;1165;p3">
                  <a:extLst>
                    <a:ext uri="{FF2B5EF4-FFF2-40B4-BE49-F238E27FC236}">
                      <a16:creationId xmlns:a16="http://schemas.microsoft.com/office/drawing/2014/main" id="{796A3BC6-D638-E296-395F-A9353CAF2FF2}"/>
                    </a:ext>
                  </a:extLst>
                </p:cNvPr>
                <p:cNvSpPr/>
                <p:nvPr/>
              </p:nvSpPr>
              <p:spPr>
                <a:xfrm>
                  <a:off x="9039852" y="3869676"/>
                  <a:ext cx="346875" cy="361328"/>
                </a:xfrm>
                <a:custGeom>
                  <a:avLst/>
                  <a:gdLst/>
                  <a:ahLst/>
                  <a:cxnLst/>
                  <a:rect l="l" t="t" r="r" b="b"/>
                  <a:pathLst>
                    <a:path w="346875" h="361328" extrusionOk="0">
                      <a:moveTo>
                        <a:pt x="0" y="173437"/>
                      </a:moveTo>
                      <a:cubicBezTo>
                        <a:pt x="0" y="77685"/>
                        <a:pt x="77685" y="0"/>
                        <a:pt x="173438" y="0"/>
                      </a:cubicBezTo>
                      <a:cubicBezTo>
                        <a:pt x="269190" y="0"/>
                        <a:pt x="346875" y="77685"/>
                        <a:pt x="346875" y="173437"/>
                      </a:cubicBezTo>
                      <a:cubicBezTo>
                        <a:pt x="346875" y="242993"/>
                        <a:pt x="304419" y="306226"/>
                        <a:pt x="240283" y="333325"/>
                      </a:cubicBezTo>
                      <a:cubicBezTo>
                        <a:pt x="234864" y="335132"/>
                        <a:pt x="231250" y="340552"/>
                        <a:pt x="231250" y="346875"/>
                      </a:cubicBezTo>
                      <a:lnTo>
                        <a:pt x="231250" y="361329"/>
                      </a:lnTo>
                      <a:lnTo>
                        <a:pt x="115625" y="361329"/>
                      </a:lnTo>
                      <a:lnTo>
                        <a:pt x="115625" y="346875"/>
                      </a:lnTo>
                      <a:cubicBezTo>
                        <a:pt x="115625" y="341455"/>
                        <a:pt x="112012" y="336035"/>
                        <a:pt x="106592" y="333325"/>
                      </a:cubicBezTo>
                      <a:cubicBezTo>
                        <a:pt x="42456" y="307129"/>
                        <a:pt x="0" y="243897"/>
                        <a:pt x="0" y="173437"/>
                      </a:cubicBez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nvGrpSpPr>
                <p:cNvPr id="384" name="Google Shape;1166;p3">
                  <a:extLst>
                    <a:ext uri="{FF2B5EF4-FFF2-40B4-BE49-F238E27FC236}">
                      <a16:creationId xmlns:a16="http://schemas.microsoft.com/office/drawing/2014/main" id="{3AF9087D-D1CE-EC2F-615A-42B32C76EBC8}"/>
                    </a:ext>
                  </a:extLst>
                </p:cNvPr>
                <p:cNvGrpSpPr/>
                <p:nvPr/>
              </p:nvGrpSpPr>
              <p:grpSpPr>
                <a:xfrm>
                  <a:off x="8823055" y="3850915"/>
                  <a:ext cx="751563" cy="867883"/>
                  <a:chOff x="8823055" y="3850915"/>
                  <a:chExt cx="751563" cy="867883"/>
                </a:xfrm>
              </p:grpSpPr>
              <p:sp>
                <p:nvSpPr>
                  <p:cNvPr id="385" name="Google Shape;1167;p3">
                    <a:extLst>
                      <a:ext uri="{FF2B5EF4-FFF2-40B4-BE49-F238E27FC236}">
                        <a16:creationId xmlns:a16="http://schemas.microsoft.com/office/drawing/2014/main" id="{0D9187A5-D7AE-AAFD-EFA4-1E19FA9DF909}"/>
                      </a:ext>
                    </a:extLst>
                  </p:cNvPr>
                  <p:cNvSpPr/>
                  <p:nvPr/>
                </p:nvSpPr>
                <p:spPr>
                  <a:xfrm>
                    <a:off x="9444540" y="4039501"/>
                    <a:ext cx="72265" cy="28906"/>
                  </a:xfrm>
                  <a:custGeom>
                    <a:avLst/>
                    <a:gdLst/>
                    <a:ahLst/>
                    <a:cxnLst/>
                    <a:rect l="l" t="t" r="r" b="b"/>
                    <a:pathLst>
                      <a:path w="72265" h="28906" extrusionOk="0">
                        <a:moveTo>
                          <a:pt x="57813" y="28906"/>
                        </a:moveTo>
                        <a:lnTo>
                          <a:pt x="14453" y="28906"/>
                        </a:lnTo>
                        <a:cubicBezTo>
                          <a:pt x="6323" y="28906"/>
                          <a:pt x="0" y="22583"/>
                          <a:pt x="0" y="14453"/>
                        </a:cubicBezTo>
                        <a:cubicBezTo>
                          <a:pt x="0" y="6323"/>
                          <a:pt x="6323" y="0"/>
                          <a:pt x="14453" y="0"/>
                        </a:cubicBezTo>
                        <a:lnTo>
                          <a:pt x="57813" y="0"/>
                        </a:lnTo>
                        <a:cubicBezTo>
                          <a:pt x="65942" y="0"/>
                          <a:pt x="72266" y="6323"/>
                          <a:pt x="72266" y="14453"/>
                        </a:cubicBezTo>
                        <a:cubicBezTo>
                          <a:pt x="72266" y="22583"/>
                          <a:pt x="65942" y="28906"/>
                          <a:pt x="57813" y="2890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386" name="Google Shape;1168;p3">
                    <a:extLst>
                      <a:ext uri="{FF2B5EF4-FFF2-40B4-BE49-F238E27FC236}">
                        <a16:creationId xmlns:a16="http://schemas.microsoft.com/office/drawing/2014/main" id="{5F6DE2F6-5B36-7213-766C-BF330DFC2658}"/>
                      </a:ext>
                    </a:extLst>
                  </p:cNvPr>
                  <p:cNvSpPr/>
                  <p:nvPr/>
                </p:nvSpPr>
                <p:spPr>
                  <a:xfrm>
                    <a:off x="9413827" y="3902196"/>
                    <a:ext cx="66846" cy="50585"/>
                  </a:xfrm>
                  <a:custGeom>
                    <a:avLst/>
                    <a:gdLst/>
                    <a:ahLst/>
                    <a:cxnLst/>
                    <a:rect l="l" t="t" r="r" b="b"/>
                    <a:pathLst>
                      <a:path w="66846" h="50585" extrusionOk="0">
                        <a:moveTo>
                          <a:pt x="14453" y="50586"/>
                        </a:moveTo>
                        <a:cubicBezTo>
                          <a:pt x="6323" y="50586"/>
                          <a:pt x="0" y="44263"/>
                          <a:pt x="0" y="36133"/>
                        </a:cubicBezTo>
                        <a:cubicBezTo>
                          <a:pt x="0" y="30713"/>
                          <a:pt x="2710" y="26197"/>
                          <a:pt x="7227" y="23486"/>
                        </a:cubicBezTo>
                        <a:lnTo>
                          <a:pt x="45166" y="1807"/>
                        </a:lnTo>
                        <a:cubicBezTo>
                          <a:pt x="52393" y="-1807"/>
                          <a:pt x="60523" y="0"/>
                          <a:pt x="65039" y="7226"/>
                        </a:cubicBezTo>
                        <a:cubicBezTo>
                          <a:pt x="68653" y="14453"/>
                          <a:pt x="66846" y="22583"/>
                          <a:pt x="59620" y="27100"/>
                        </a:cubicBezTo>
                        <a:lnTo>
                          <a:pt x="21680" y="48780"/>
                        </a:lnTo>
                        <a:cubicBezTo>
                          <a:pt x="19873" y="49683"/>
                          <a:pt x="17163" y="50586"/>
                          <a:pt x="14453" y="5058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387" name="Google Shape;1169;p3">
                    <a:extLst>
                      <a:ext uri="{FF2B5EF4-FFF2-40B4-BE49-F238E27FC236}">
                        <a16:creationId xmlns:a16="http://schemas.microsoft.com/office/drawing/2014/main" id="{3CA892F9-629D-8BD8-DF64-906CF3148B7F}"/>
                      </a:ext>
                    </a:extLst>
                  </p:cNvPr>
                  <p:cNvSpPr/>
                  <p:nvPr/>
                </p:nvSpPr>
                <p:spPr>
                  <a:xfrm>
                    <a:off x="8880867" y="4039501"/>
                    <a:ext cx="72265" cy="28906"/>
                  </a:xfrm>
                  <a:custGeom>
                    <a:avLst/>
                    <a:gdLst/>
                    <a:ahLst/>
                    <a:cxnLst/>
                    <a:rect l="l" t="t" r="r" b="b"/>
                    <a:pathLst>
                      <a:path w="72265" h="28906" extrusionOk="0">
                        <a:moveTo>
                          <a:pt x="57813" y="28906"/>
                        </a:moveTo>
                        <a:lnTo>
                          <a:pt x="14453" y="28906"/>
                        </a:lnTo>
                        <a:cubicBezTo>
                          <a:pt x="6323" y="28906"/>
                          <a:pt x="0" y="22583"/>
                          <a:pt x="0" y="14453"/>
                        </a:cubicBezTo>
                        <a:cubicBezTo>
                          <a:pt x="0" y="6323"/>
                          <a:pt x="6323" y="0"/>
                          <a:pt x="14453" y="0"/>
                        </a:cubicBezTo>
                        <a:lnTo>
                          <a:pt x="57813" y="0"/>
                        </a:lnTo>
                        <a:cubicBezTo>
                          <a:pt x="65943" y="0"/>
                          <a:pt x="72266" y="6323"/>
                          <a:pt x="72266" y="14453"/>
                        </a:cubicBezTo>
                        <a:cubicBezTo>
                          <a:pt x="72266" y="22583"/>
                          <a:pt x="65943" y="28906"/>
                          <a:pt x="57813" y="2890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388" name="Google Shape;1170;p3">
                    <a:extLst>
                      <a:ext uri="{FF2B5EF4-FFF2-40B4-BE49-F238E27FC236}">
                        <a16:creationId xmlns:a16="http://schemas.microsoft.com/office/drawing/2014/main" id="{178358DE-E21C-90BE-5AD7-A4FB0FF01112}"/>
                      </a:ext>
                    </a:extLst>
                  </p:cNvPr>
                  <p:cNvSpPr/>
                  <p:nvPr/>
                </p:nvSpPr>
                <p:spPr>
                  <a:xfrm>
                    <a:off x="8917904" y="3902196"/>
                    <a:ext cx="66845" cy="50585"/>
                  </a:xfrm>
                  <a:custGeom>
                    <a:avLst/>
                    <a:gdLst/>
                    <a:ahLst/>
                    <a:cxnLst/>
                    <a:rect l="l" t="t" r="r" b="b"/>
                    <a:pathLst>
                      <a:path w="66845" h="50585" extrusionOk="0">
                        <a:moveTo>
                          <a:pt x="52393" y="50586"/>
                        </a:moveTo>
                        <a:cubicBezTo>
                          <a:pt x="49683" y="50586"/>
                          <a:pt x="46973" y="49683"/>
                          <a:pt x="45166" y="48780"/>
                        </a:cubicBezTo>
                        <a:lnTo>
                          <a:pt x="7226" y="27100"/>
                        </a:lnTo>
                        <a:cubicBezTo>
                          <a:pt x="0" y="23486"/>
                          <a:pt x="-1807" y="14453"/>
                          <a:pt x="1807" y="7226"/>
                        </a:cubicBezTo>
                        <a:cubicBezTo>
                          <a:pt x="5420" y="0"/>
                          <a:pt x="14453" y="-1807"/>
                          <a:pt x="21679" y="1807"/>
                        </a:cubicBezTo>
                        <a:lnTo>
                          <a:pt x="59619" y="23486"/>
                        </a:lnTo>
                        <a:cubicBezTo>
                          <a:pt x="66845" y="27100"/>
                          <a:pt x="68652" y="36133"/>
                          <a:pt x="65039" y="43359"/>
                        </a:cubicBezTo>
                        <a:cubicBezTo>
                          <a:pt x="62329" y="47876"/>
                          <a:pt x="56909" y="50586"/>
                          <a:pt x="52393" y="5058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389" name="Google Shape;1171;p3">
                    <a:extLst>
                      <a:ext uri="{FF2B5EF4-FFF2-40B4-BE49-F238E27FC236}">
                        <a16:creationId xmlns:a16="http://schemas.microsoft.com/office/drawing/2014/main" id="{0A36459F-BD88-53B5-02CA-E7B0A7A99EC5}"/>
                      </a:ext>
                    </a:extLst>
                  </p:cNvPr>
                  <p:cNvSpPr/>
                  <p:nvPr/>
                </p:nvSpPr>
                <p:spPr>
                  <a:xfrm>
                    <a:off x="8917904" y="4155126"/>
                    <a:ext cx="66845" cy="50585"/>
                  </a:xfrm>
                  <a:custGeom>
                    <a:avLst/>
                    <a:gdLst/>
                    <a:ahLst/>
                    <a:cxnLst/>
                    <a:rect l="l" t="t" r="r" b="b"/>
                    <a:pathLst>
                      <a:path w="66845" h="50585" extrusionOk="0">
                        <a:moveTo>
                          <a:pt x="14453" y="50586"/>
                        </a:moveTo>
                        <a:cubicBezTo>
                          <a:pt x="6323" y="50586"/>
                          <a:pt x="0" y="44263"/>
                          <a:pt x="0" y="36133"/>
                        </a:cubicBezTo>
                        <a:cubicBezTo>
                          <a:pt x="0" y="30713"/>
                          <a:pt x="2710" y="26197"/>
                          <a:pt x="7226" y="23486"/>
                        </a:cubicBezTo>
                        <a:lnTo>
                          <a:pt x="45166" y="1807"/>
                        </a:lnTo>
                        <a:cubicBezTo>
                          <a:pt x="52393" y="-1807"/>
                          <a:pt x="60523" y="0"/>
                          <a:pt x="65039" y="7226"/>
                        </a:cubicBezTo>
                        <a:cubicBezTo>
                          <a:pt x="68652" y="14453"/>
                          <a:pt x="66845" y="22583"/>
                          <a:pt x="59619" y="27100"/>
                        </a:cubicBezTo>
                        <a:lnTo>
                          <a:pt x="21679" y="48780"/>
                        </a:lnTo>
                        <a:cubicBezTo>
                          <a:pt x="19873" y="49683"/>
                          <a:pt x="17163" y="50586"/>
                          <a:pt x="14453" y="5058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390" name="Google Shape;1172;p3">
                    <a:extLst>
                      <a:ext uri="{FF2B5EF4-FFF2-40B4-BE49-F238E27FC236}">
                        <a16:creationId xmlns:a16="http://schemas.microsoft.com/office/drawing/2014/main" id="{8ACD15CC-8AC0-DE59-63FC-B1D87A34B2F3}"/>
                      </a:ext>
                    </a:extLst>
                  </p:cNvPr>
                  <p:cNvSpPr/>
                  <p:nvPr/>
                </p:nvSpPr>
                <p:spPr>
                  <a:xfrm>
                    <a:off x="9213290" y="3952782"/>
                    <a:ext cx="130155" cy="202344"/>
                  </a:xfrm>
                  <a:custGeom>
                    <a:avLst/>
                    <a:gdLst/>
                    <a:ahLst/>
                    <a:cxnLst/>
                    <a:rect l="l" t="t" r="r" b="b"/>
                    <a:pathLst>
                      <a:path w="130155" h="202344" extrusionOk="0">
                        <a:moveTo>
                          <a:pt x="43359" y="202344"/>
                        </a:moveTo>
                        <a:cubicBezTo>
                          <a:pt x="18970" y="202344"/>
                          <a:pt x="0" y="183375"/>
                          <a:pt x="0" y="158985"/>
                        </a:cubicBezTo>
                        <a:lnTo>
                          <a:pt x="0" y="43360"/>
                        </a:lnTo>
                        <a:cubicBezTo>
                          <a:pt x="0" y="18970"/>
                          <a:pt x="18970" y="0"/>
                          <a:pt x="43359" y="0"/>
                        </a:cubicBezTo>
                        <a:cubicBezTo>
                          <a:pt x="67749" y="0"/>
                          <a:pt x="86719" y="18970"/>
                          <a:pt x="86719" y="43360"/>
                        </a:cubicBezTo>
                        <a:cubicBezTo>
                          <a:pt x="86719" y="44263"/>
                          <a:pt x="86719" y="44263"/>
                          <a:pt x="86719" y="45166"/>
                        </a:cubicBezTo>
                        <a:cubicBezTo>
                          <a:pt x="117432" y="53296"/>
                          <a:pt x="136401" y="84912"/>
                          <a:pt x="128271" y="115626"/>
                        </a:cubicBezTo>
                        <a:cubicBezTo>
                          <a:pt x="122852" y="136402"/>
                          <a:pt x="107495" y="151758"/>
                          <a:pt x="86719" y="157178"/>
                        </a:cubicBezTo>
                        <a:cubicBezTo>
                          <a:pt x="86719" y="158081"/>
                          <a:pt x="86719" y="158081"/>
                          <a:pt x="86719" y="158985"/>
                        </a:cubicBezTo>
                        <a:cubicBezTo>
                          <a:pt x="86719" y="183375"/>
                          <a:pt x="67749" y="202344"/>
                          <a:pt x="43359" y="202344"/>
                        </a:cubicBezTo>
                        <a:close/>
                        <a:moveTo>
                          <a:pt x="43359" y="28906"/>
                        </a:moveTo>
                        <a:cubicBezTo>
                          <a:pt x="35229" y="28906"/>
                          <a:pt x="28906" y="35230"/>
                          <a:pt x="28906" y="43360"/>
                        </a:cubicBezTo>
                        <a:lnTo>
                          <a:pt x="28906" y="158985"/>
                        </a:lnTo>
                        <a:cubicBezTo>
                          <a:pt x="28906" y="167114"/>
                          <a:pt x="35229" y="173438"/>
                          <a:pt x="43359" y="173438"/>
                        </a:cubicBezTo>
                        <a:cubicBezTo>
                          <a:pt x="51489" y="173438"/>
                          <a:pt x="57812" y="167114"/>
                          <a:pt x="57812" y="158985"/>
                        </a:cubicBezTo>
                        <a:cubicBezTo>
                          <a:pt x="57812" y="156275"/>
                          <a:pt x="56909" y="153565"/>
                          <a:pt x="56005" y="151758"/>
                        </a:cubicBezTo>
                        <a:cubicBezTo>
                          <a:pt x="51489" y="144531"/>
                          <a:pt x="54199" y="136402"/>
                          <a:pt x="60522" y="131885"/>
                        </a:cubicBezTo>
                        <a:cubicBezTo>
                          <a:pt x="64136" y="130079"/>
                          <a:pt x="67749" y="129175"/>
                          <a:pt x="71362" y="130079"/>
                        </a:cubicBezTo>
                        <a:cubicBezTo>
                          <a:pt x="87622" y="130079"/>
                          <a:pt x="101172" y="117432"/>
                          <a:pt x="101172" y="101172"/>
                        </a:cubicBezTo>
                        <a:cubicBezTo>
                          <a:pt x="101172" y="101172"/>
                          <a:pt x="101172" y="101172"/>
                          <a:pt x="101172" y="101172"/>
                        </a:cubicBezTo>
                        <a:cubicBezTo>
                          <a:pt x="101172" y="84912"/>
                          <a:pt x="88525" y="72266"/>
                          <a:pt x="72266" y="72266"/>
                        </a:cubicBezTo>
                        <a:cubicBezTo>
                          <a:pt x="66845" y="73169"/>
                          <a:pt x="60522" y="71363"/>
                          <a:pt x="56909" y="66846"/>
                        </a:cubicBezTo>
                        <a:cubicBezTo>
                          <a:pt x="53296" y="62329"/>
                          <a:pt x="53296" y="56006"/>
                          <a:pt x="56005" y="50586"/>
                        </a:cubicBezTo>
                        <a:cubicBezTo>
                          <a:pt x="56909" y="48780"/>
                          <a:pt x="57812" y="46070"/>
                          <a:pt x="57812" y="43360"/>
                        </a:cubicBezTo>
                        <a:cubicBezTo>
                          <a:pt x="57812" y="35230"/>
                          <a:pt x="51489" y="28906"/>
                          <a:pt x="43359" y="2890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391" name="Google Shape;1173;p3">
                    <a:extLst>
                      <a:ext uri="{FF2B5EF4-FFF2-40B4-BE49-F238E27FC236}">
                        <a16:creationId xmlns:a16="http://schemas.microsoft.com/office/drawing/2014/main" id="{A4220577-85DD-EA61-9414-5092F14EBC9C}"/>
                      </a:ext>
                    </a:extLst>
                  </p:cNvPr>
                  <p:cNvSpPr/>
                  <p:nvPr/>
                </p:nvSpPr>
                <p:spPr>
                  <a:xfrm>
                    <a:off x="9054227" y="3952782"/>
                    <a:ext cx="130156" cy="202344"/>
                  </a:xfrm>
                  <a:custGeom>
                    <a:avLst/>
                    <a:gdLst/>
                    <a:ahLst/>
                    <a:cxnLst/>
                    <a:rect l="l" t="t" r="r" b="b"/>
                    <a:pathLst>
                      <a:path w="130156" h="202344" extrusionOk="0">
                        <a:moveTo>
                          <a:pt x="86797" y="202344"/>
                        </a:moveTo>
                        <a:cubicBezTo>
                          <a:pt x="62407" y="202344"/>
                          <a:pt x="43437" y="183375"/>
                          <a:pt x="43437" y="158985"/>
                        </a:cubicBezTo>
                        <a:cubicBezTo>
                          <a:pt x="43437" y="158081"/>
                          <a:pt x="43437" y="158081"/>
                          <a:pt x="43437" y="157178"/>
                        </a:cubicBezTo>
                        <a:cubicBezTo>
                          <a:pt x="12725" y="149048"/>
                          <a:pt x="-6245" y="117432"/>
                          <a:pt x="1885" y="86719"/>
                        </a:cubicBezTo>
                        <a:cubicBezTo>
                          <a:pt x="7304" y="65943"/>
                          <a:pt x="22661" y="50586"/>
                          <a:pt x="43437" y="45166"/>
                        </a:cubicBezTo>
                        <a:cubicBezTo>
                          <a:pt x="43437" y="44263"/>
                          <a:pt x="43437" y="44263"/>
                          <a:pt x="43437" y="43360"/>
                        </a:cubicBezTo>
                        <a:cubicBezTo>
                          <a:pt x="43437" y="18970"/>
                          <a:pt x="62407" y="0"/>
                          <a:pt x="86797" y="0"/>
                        </a:cubicBezTo>
                        <a:cubicBezTo>
                          <a:pt x="111186" y="0"/>
                          <a:pt x="130156" y="18970"/>
                          <a:pt x="130156" y="43360"/>
                        </a:cubicBezTo>
                        <a:lnTo>
                          <a:pt x="130156" y="158985"/>
                        </a:lnTo>
                        <a:cubicBezTo>
                          <a:pt x="130156" y="183375"/>
                          <a:pt x="111186" y="202344"/>
                          <a:pt x="86797" y="202344"/>
                        </a:cubicBezTo>
                        <a:close/>
                        <a:moveTo>
                          <a:pt x="61504" y="130079"/>
                        </a:moveTo>
                        <a:cubicBezTo>
                          <a:pt x="66020" y="130079"/>
                          <a:pt x="70537" y="131885"/>
                          <a:pt x="73247" y="136402"/>
                        </a:cubicBezTo>
                        <a:cubicBezTo>
                          <a:pt x="76860" y="140918"/>
                          <a:pt x="76860" y="147242"/>
                          <a:pt x="74150" y="152662"/>
                        </a:cubicBezTo>
                        <a:cubicBezTo>
                          <a:pt x="73247" y="154468"/>
                          <a:pt x="72344" y="157178"/>
                          <a:pt x="72344" y="159888"/>
                        </a:cubicBezTo>
                        <a:cubicBezTo>
                          <a:pt x="72344" y="168018"/>
                          <a:pt x="78667" y="174341"/>
                          <a:pt x="86797" y="174341"/>
                        </a:cubicBezTo>
                        <a:cubicBezTo>
                          <a:pt x="94927" y="174341"/>
                          <a:pt x="101250" y="168018"/>
                          <a:pt x="101250" y="159888"/>
                        </a:cubicBezTo>
                        <a:lnTo>
                          <a:pt x="101250" y="44263"/>
                        </a:lnTo>
                        <a:cubicBezTo>
                          <a:pt x="101250" y="36133"/>
                          <a:pt x="94927" y="29810"/>
                          <a:pt x="86797" y="29810"/>
                        </a:cubicBezTo>
                        <a:cubicBezTo>
                          <a:pt x="78667" y="29810"/>
                          <a:pt x="72344" y="36133"/>
                          <a:pt x="72344" y="44263"/>
                        </a:cubicBezTo>
                        <a:cubicBezTo>
                          <a:pt x="72344" y="46973"/>
                          <a:pt x="73247" y="49683"/>
                          <a:pt x="74150" y="51489"/>
                        </a:cubicBezTo>
                        <a:cubicBezTo>
                          <a:pt x="78667" y="58716"/>
                          <a:pt x="75957" y="66846"/>
                          <a:pt x="69634" y="71363"/>
                        </a:cubicBezTo>
                        <a:cubicBezTo>
                          <a:pt x="66020" y="73169"/>
                          <a:pt x="62407" y="74072"/>
                          <a:pt x="58794" y="73169"/>
                        </a:cubicBezTo>
                        <a:cubicBezTo>
                          <a:pt x="42534" y="73169"/>
                          <a:pt x="28984" y="85816"/>
                          <a:pt x="28984" y="102076"/>
                        </a:cubicBezTo>
                        <a:cubicBezTo>
                          <a:pt x="28984" y="102076"/>
                          <a:pt x="28984" y="102076"/>
                          <a:pt x="28984" y="102076"/>
                        </a:cubicBezTo>
                        <a:cubicBezTo>
                          <a:pt x="28984" y="118335"/>
                          <a:pt x="41631" y="130982"/>
                          <a:pt x="57891" y="130982"/>
                        </a:cubicBezTo>
                        <a:cubicBezTo>
                          <a:pt x="58794" y="130079"/>
                          <a:pt x="60601" y="130079"/>
                          <a:pt x="61504" y="13007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392" name="Google Shape;1174;p3">
                    <a:extLst>
                      <a:ext uri="{FF2B5EF4-FFF2-40B4-BE49-F238E27FC236}">
                        <a16:creationId xmlns:a16="http://schemas.microsoft.com/office/drawing/2014/main" id="{98EC85FC-6817-F6C8-B6EE-CF2AE32A9B3B}"/>
                      </a:ext>
                    </a:extLst>
                  </p:cNvPr>
                  <p:cNvSpPr/>
                  <p:nvPr/>
                </p:nvSpPr>
                <p:spPr>
                  <a:xfrm>
                    <a:off x="9413426" y="4155126"/>
                    <a:ext cx="67247" cy="50585"/>
                  </a:xfrm>
                  <a:custGeom>
                    <a:avLst/>
                    <a:gdLst/>
                    <a:ahLst/>
                    <a:cxnLst/>
                    <a:rect l="l" t="t" r="r" b="b"/>
                    <a:pathLst>
                      <a:path w="67247" h="50585" extrusionOk="0">
                        <a:moveTo>
                          <a:pt x="7628" y="27100"/>
                        </a:moveTo>
                        <a:lnTo>
                          <a:pt x="45567" y="48780"/>
                        </a:lnTo>
                        <a:cubicBezTo>
                          <a:pt x="52794" y="52393"/>
                          <a:pt x="60924" y="50586"/>
                          <a:pt x="65441" y="43359"/>
                        </a:cubicBezTo>
                        <a:cubicBezTo>
                          <a:pt x="69054" y="36133"/>
                          <a:pt x="67247" y="28003"/>
                          <a:pt x="60021" y="23486"/>
                        </a:cubicBezTo>
                        <a:lnTo>
                          <a:pt x="22081" y="1807"/>
                        </a:lnTo>
                        <a:cubicBezTo>
                          <a:pt x="14855" y="-1807"/>
                          <a:pt x="6725" y="0"/>
                          <a:pt x="2208" y="7226"/>
                        </a:cubicBezTo>
                        <a:cubicBezTo>
                          <a:pt x="-2308" y="14453"/>
                          <a:pt x="401" y="22583"/>
                          <a:pt x="7628" y="27100"/>
                        </a:cubicBezTo>
                        <a:cubicBezTo>
                          <a:pt x="7628" y="27100"/>
                          <a:pt x="7628" y="27100"/>
                          <a:pt x="7628" y="27100"/>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393" name="Google Shape;1175;p3">
                    <a:extLst>
                      <a:ext uri="{FF2B5EF4-FFF2-40B4-BE49-F238E27FC236}">
                        <a16:creationId xmlns:a16="http://schemas.microsoft.com/office/drawing/2014/main" id="{CED3AA17-4421-DF66-0FDB-9FC7CCDDE03E}"/>
                      </a:ext>
                    </a:extLst>
                  </p:cNvPr>
                  <p:cNvSpPr/>
                  <p:nvPr/>
                </p:nvSpPr>
                <p:spPr>
                  <a:xfrm>
                    <a:off x="8823055" y="3850915"/>
                    <a:ext cx="751563" cy="867883"/>
                  </a:xfrm>
                  <a:custGeom>
                    <a:avLst/>
                    <a:gdLst/>
                    <a:ahLst/>
                    <a:cxnLst/>
                    <a:rect l="l" t="t" r="r" b="b"/>
                    <a:pathLst>
                      <a:path w="751563" h="867883" extrusionOk="0">
                        <a:moveTo>
                          <a:pt x="653101" y="546301"/>
                        </a:moveTo>
                        <a:lnTo>
                          <a:pt x="519410" y="512878"/>
                        </a:lnTo>
                        <a:lnTo>
                          <a:pt x="520313" y="509265"/>
                        </a:lnTo>
                        <a:cubicBezTo>
                          <a:pt x="522120" y="502038"/>
                          <a:pt x="517603" y="493908"/>
                          <a:pt x="509473" y="492101"/>
                        </a:cubicBezTo>
                        <a:lnTo>
                          <a:pt x="462501" y="480358"/>
                        </a:lnTo>
                        <a:lnTo>
                          <a:pt x="462501" y="476745"/>
                        </a:lnTo>
                        <a:lnTo>
                          <a:pt x="476954" y="476745"/>
                        </a:lnTo>
                        <a:cubicBezTo>
                          <a:pt x="485084" y="476745"/>
                          <a:pt x="491407" y="470422"/>
                          <a:pt x="491407" y="462292"/>
                        </a:cubicBezTo>
                        <a:lnTo>
                          <a:pt x="491407" y="404479"/>
                        </a:lnTo>
                        <a:cubicBezTo>
                          <a:pt x="491407" y="396349"/>
                          <a:pt x="485084" y="390026"/>
                          <a:pt x="476954" y="390026"/>
                        </a:cubicBezTo>
                        <a:lnTo>
                          <a:pt x="462501" y="390026"/>
                        </a:lnTo>
                        <a:lnTo>
                          <a:pt x="462501" y="384606"/>
                        </a:lnTo>
                        <a:cubicBezTo>
                          <a:pt x="563672" y="336730"/>
                          <a:pt x="606129" y="215685"/>
                          <a:pt x="558253" y="115416"/>
                        </a:cubicBezTo>
                        <a:cubicBezTo>
                          <a:pt x="510377" y="14244"/>
                          <a:pt x="389331" y="-28212"/>
                          <a:pt x="289063" y="19664"/>
                        </a:cubicBezTo>
                        <a:cubicBezTo>
                          <a:pt x="187891" y="67540"/>
                          <a:pt x="145435" y="188585"/>
                          <a:pt x="193310" y="288854"/>
                        </a:cubicBezTo>
                        <a:cubicBezTo>
                          <a:pt x="213184" y="331310"/>
                          <a:pt x="247510" y="364733"/>
                          <a:pt x="289063" y="384606"/>
                        </a:cubicBezTo>
                        <a:lnTo>
                          <a:pt x="289063" y="390026"/>
                        </a:lnTo>
                        <a:lnTo>
                          <a:pt x="274609" y="390026"/>
                        </a:lnTo>
                        <a:cubicBezTo>
                          <a:pt x="266480" y="390026"/>
                          <a:pt x="260156" y="396349"/>
                          <a:pt x="260156" y="404479"/>
                        </a:cubicBezTo>
                        <a:lnTo>
                          <a:pt x="260156" y="462292"/>
                        </a:lnTo>
                        <a:cubicBezTo>
                          <a:pt x="260156" y="470422"/>
                          <a:pt x="266480" y="476745"/>
                          <a:pt x="274609" y="476745"/>
                        </a:cubicBezTo>
                        <a:lnTo>
                          <a:pt x="289063" y="476745"/>
                        </a:lnTo>
                        <a:lnTo>
                          <a:pt x="289063" y="480358"/>
                        </a:lnTo>
                        <a:lnTo>
                          <a:pt x="242090" y="492101"/>
                        </a:lnTo>
                        <a:cubicBezTo>
                          <a:pt x="234864" y="493908"/>
                          <a:pt x="229443" y="501134"/>
                          <a:pt x="231250" y="509265"/>
                        </a:cubicBezTo>
                        <a:lnTo>
                          <a:pt x="232154" y="512878"/>
                        </a:lnTo>
                        <a:lnTo>
                          <a:pt x="98462" y="546301"/>
                        </a:lnTo>
                        <a:cubicBezTo>
                          <a:pt x="40649" y="560754"/>
                          <a:pt x="0" y="613147"/>
                          <a:pt x="0" y="672766"/>
                        </a:cubicBezTo>
                        <a:lnTo>
                          <a:pt x="0" y="853430"/>
                        </a:lnTo>
                        <a:cubicBezTo>
                          <a:pt x="0" y="861560"/>
                          <a:pt x="6323" y="867883"/>
                          <a:pt x="14453" y="867883"/>
                        </a:cubicBezTo>
                        <a:lnTo>
                          <a:pt x="737110" y="867883"/>
                        </a:lnTo>
                        <a:cubicBezTo>
                          <a:pt x="745240" y="867883"/>
                          <a:pt x="751564" y="861560"/>
                          <a:pt x="751564" y="853430"/>
                        </a:cubicBezTo>
                        <a:lnTo>
                          <a:pt x="751564" y="672766"/>
                        </a:lnTo>
                        <a:cubicBezTo>
                          <a:pt x="751564" y="613147"/>
                          <a:pt x="710914" y="560754"/>
                          <a:pt x="653101" y="546301"/>
                        </a:cubicBezTo>
                        <a:close/>
                        <a:moveTo>
                          <a:pt x="488697" y="517394"/>
                        </a:moveTo>
                        <a:lnTo>
                          <a:pt x="475147" y="582433"/>
                        </a:lnTo>
                        <a:lnTo>
                          <a:pt x="401978" y="558044"/>
                        </a:lnTo>
                        <a:lnTo>
                          <a:pt x="451661" y="508361"/>
                        </a:lnTo>
                        <a:lnTo>
                          <a:pt x="488697" y="517394"/>
                        </a:lnTo>
                        <a:close/>
                        <a:moveTo>
                          <a:pt x="375782" y="544494"/>
                        </a:moveTo>
                        <a:lnTo>
                          <a:pt x="317969" y="486682"/>
                        </a:lnTo>
                        <a:lnTo>
                          <a:pt x="317969" y="478551"/>
                        </a:lnTo>
                        <a:lnTo>
                          <a:pt x="433594" y="478551"/>
                        </a:lnTo>
                        <a:lnTo>
                          <a:pt x="433594" y="486682"/>
                        </a:lnTo>
                        <a:lnTo>
                          <a:pt x="375782" y="544494"/>
                        </a:lnTo>
                        <a:close/>
                        <a:moveTo>
                          <a:pt x="395655" y="614953"/>
                        </a:moveTo>
                        <a:lnTo>
                          <a:pt x="376685" y="621276"/>
                        </a:lnTo>
                        <a:lnTo>
                          <a:pt x="356812" y="614953"/>
                        </a:lnTo>
                        <a:lnTo>
                          <a:pt x="359522" y="585143"/>
                        </a:lnTo>
                        <a:lnTo>
                          <a:pt x="375782" y="579724"/>
                        </a:lnTo>
                        <a:lnTo>
                          <a:pt x="392041" y="585143"/>
                        </a:lnTo>
                        <a:lnTo>
                          <a:pt x="395655" y="614953"/>
                        </a:lnTo>
                        <a:close/>
                        <a:moveTo>
                          <a:pt x="202344" y="203038"/>
                        </a:moveTo>
                        <a:cubicBezTo>
                          <a:pt x="202344" y="107286"/>
                          <a:pt x="280030" y="29601"/>
                          <a:pt x="375782" y="29601"/>
                        </a:cubicBezTo>
                        <a:cubicBezTo>
                          <a:pt x="471534" y="29601"/>
                          <a:pt x="549219" y="107286"/>
                          <a:pt x="549219" y="203038"/>
                        </a:cubicBezTo>
                        <a:cubicBezTo>
                          <a:pt x="549219" y="272594"/>
                          <a:pt x="506763" y="335827"/>
                          <a:pt x="442628" y="362926"/>
                        </a:cubicBezTo>
                        <a:cubicBezTo>
                          <a:pt x="437207" y="364733"/>
                          <a:pt x="433594" y="370153"/>
                          <a:pt x="433594" y="376476"/>
                        </a:cubicBezTo>
                        <a:lnTo>
                          <a:pt x="433594" y="390929"/>
                        </a:lnTo>
                        <a:lnTo>
                          <a:pt x="317969" y="390929"/>
                        </a:lnTo>
                        <a:lnTo>
                          <a:pt x="317969" y="376476"/>
                        </a:lnTo>
                        <a:cubicBezTo>
                          <a:pt x="317969" y="371056"/>
                          <a:pt x="314356" y="365636"/>
                          <a:pt x="308936" y="362926"/>
                        </a:cubicBezTo>
                        <a:cubicBezTo>
                          <a:pt x="244800" y="336730"/>
                          <a:pt x="202344" y="273497"/>
                          <a:pt x="202344" y="203038"/>
                        </a:cubicBezTo>
                        <a:close/>
                        <a:moveTo>
                          <a:pt x="289063" y="419836"/>
                        </a:moveTo>
                        <a:lnTo>
                          <a:pt x="462501" y="419836"/>
                        </a:lnTo>
                        <a:lnTo>
                          <a:pt x="462501" y="448742"/>
                        </a:lnTo>
                        <a:lnTo>
                          <a:pt x="289063" y="448742"/>
                        </a:lnTo>
                        <a:lnTo>
                          <a:pt x="289063" y="419836"/>
                        </a:lnTo>
                        <a:close/>
                        <a:moveTo>
                          <a:pt x="298999" y="508361"/>
                        </a:moveTo>
                        <a:lnTo>
                          <a:pt x="348682" y="558044"/>
                        </a:lnTo>
                        <a:lnTo>
                          <a:pt x="275513" y="582433"/>
                        </a:lnTo>
                        <a:lnTo>
                          <a:pt x="261963" y="517394"/>
                        </a:lnTo>
                        <a:lnTo>
                          <a:pt x="298999" y="508361"/>
                        </a:lnTo>
                        <a:close/>
                        <a:moveTo>
                          <a:pt x="173438" y="838977"/>
                        </a:moveTo>
                        <a:lnTo>
                          <a:pt x="173438" y="708898"/>
                        </a:lnTo>
                        <a:cubicBezTo>
                          <a:pt x="173438" y="700769"/>
                          <a:pt x="167114" y="694445"/>
                          <a:pt x="158984" y="694445"/>
                        </a:cubicBezTo>
                        <a:cubicBezTo>
                          <a:pt x="150855" y="694445"/>
                          <a:pt x="144531" y="700769"/>
                          <a:pt x="144531" y="708898"/>
                        </a:cubicBezTo>
                        <a:lnTo>
                          <a:pt x="144531" y="838977"/>
                        </a:lnTo>
                        <a:lnTo>
                          <a:pt x="28906" y="838977"/>
                        </a:lnTo>
                        <a:lnTo>
                          <a:pt x="28906" y="672766"/>
                        </a:lnTo>
                        <a:cubicBezTo>
                          <a:pt x="28906" y="626696"/>
                          <a:pt x="60523" y="586047"/>
                          <a:pt x="105689" y="574304"/>
                        </a:cubicBezTo>
                        <a:lnTo>
                          <a:pt x="225830" y="544494"/>
                        </a:lnTo>
                        <a:lnTo>
                          <a:pt x="176148" y="614050"/>
                        </a:lnTo>
                        <a:cubicBezTo>
                          <a:pt x="171631" y="619470"/>
                          <a:pt x="172534" y="627599"/>
                          <a:pt x="177954" y="633020"/>
                        </a:cubicBezTo>
                        <a:lnTo>
                          <a:pt x="225830" y="680896"/>
                        </a:lnTo>
                        <a:lnTo>
                          <a:pt x="206860" y="699865"/>
                        </a:lnTo>
                        <a:cubicBezTo>
                          <a:pt x="203247" y="703479"/>
                          <a:pt x="201441" y="708898"/>
                          <a:pt x="203247" y="714319"/>
                        </a:cubicBezTo>
                        <a:lnTo>
                          <a:pt x="241187" y="839880"/>
                        </a:lnTo>
                        <a:lnTo>
                          <a:pt x="173438" y="839880"/>
                        </a:lnTo>
                        <a:close/>
                        <a:moveTo>
                          <a:pt x="270996" y="838977"/>
                        </a:moveTo>
                        <a:lnTo>
                          <a:pt x="233057" y="712512"/>
                        </a:lnTo>
                        <a:lnTo>
                          <a:pt x="255640" y="689929"/>
                        </a:lnTo>
                        <a:cubicBezTo>
                          <a:pt x="261060" y="684509"/>
                          <a:pt x="261060" y="675475"/>
                          <a:pt x="255640" y="669153"/>
                        </a:cubicBezTo>
                        <a:lnTo>
                          <a:pt x="206860" y="620373"/>
                        </a:lnTo>
                        <a:lnTo>
                          <a:pt x="243897" y="568884"/>
                        </a:lnTo>
                        <a:lnTo>
                          <a:pt x="299903" y="838977"/>
                        </a:lnTo>
                        <a:lnTo>
                          <a:pt x="270996" y="838977"/>
                        </a:lnTo>
                        <a:close/>
                        <a:moveTo>
                          <a:pt x="313453" y="758581"/>
                        </a:moveTo>
                        <a:lnTo>
                          <a:pt x="282740" y="611340"/>
                        </a:lnTo>
                        <a:lnTo>
                          <a:pt x="329712" y="595983"/>
                        </a:lnTo>
                        <a:lnTo>
                          <a:pt x="313453" y="758581"/>
                        </a:lnTo>
                        <a:close/>
                        <a:moveTo>
                          <a:pt x="334229" y="838977"/>
                        </a:moveTo>
                        <a:lnTo>
                          <a:pt x="353198" y="644763"/>
                        </a:lnTo>
                        <a:lnTo>
                          <a:pt x="371265" y="651086"/>
                        </a:lnTo>
                        <a:cubicBezTo>
                          <a:pt x="373072" y="651086"/>
                          <a:pt x="373975" y="651989"/>
                          <a:pt x="375782" y="651989"/>
                        </a:cubicBezTo>
                        <a:cubicBezTo>
                          <a:pt x="377588" y="651989"/>
                          <a:pt x="378491" y="651989"/>
                          <a:pt x="380298" y="651086"/>
                        </a:cubicBezTo>
                        <a:lnTo>
                          <a:pt x="398365" y="644763"/>
                        </a:lnTo>
                        <a:lnTo>
                          <a:pt x="417335" y="838977"/>
                        </a:lnTo>
                        <a:lnTo>
                          <a:pt x="334229" y="838977"/>
                        </a:lnTo>
                        <a:close/>
                        <a:moveTo>
                          <a:pt x="422754" y="595080"/>
                        </a:moveTo>
                        <a:lnTo>
                          <a:pt x="469727" y="610437"/>
                        </a:lnTo>
                        <a:lnTo>
                          <a:pt x="439014" y="758581"/>
                        </a:lnTo>
                        <a:lnTo>
                          <a:pt x="422754" y="595080"/>
                        </a:lnTo>
                        <a:close/>
                        <a:moveTo>
                          <a:pt x="451661" y="838977"/>
                        </a:moveTo>
                        <a:lnTo>
                          <a:pt x="507667" y="568884"/>
                        </a:lnTo>
                        <a:lnTo>
                          <a:pt x="544703" y="620373"/>
                        </a:lnTo>
                        <a:lnTo>
                          <a:pt x="495923" y="669153"/>
                        </a:lnTo>
                        <a:cubicBezTo>
                          <a:pt x="490503" y="674572"/>
                          <a:pt x="490503" y="683606"/>
                          <a:pt x="495923" y="689929"/>
                        </a:cubicBezTo>
                        <a:lnTo>
                          <a:pt x="518506" y="712512"/>
                        </a:lnTo>
                        <a:lnTo>
                          <a:pt x="480567" y="838977"/>
                        </a:lnTo>
                        <a:lnTo>
                          <a:pt x="451661" y="838977"/>
                        </a:lnTo>
                        <a:close/>
                        <a:moveTo>
                          <a:pt x="722657" y="838977"/>
                        </a:moveTo>
                        <a:lnTo>
                          <a:pt x="607032" y="838977"/>
                        </a:lnTo>
                        <a:lnTo>
                          <a:pt x="607032" y="708898"/>
                        </a:lnTo>
                        <a:cubicBezTo>
                          <a:pt x="607032" y="700769"/>
                          <a:pt x="600709" y="694445"/>
                          <a:pt x="592579" y="694445"/>
                        </a:cubicBezTo>
                        <a:cubicBezTo>
                          <a:pt x="584449" y="694445"/>
                          <a:pt x="578126" y="700769"/>
                          <a:pt x="578126" y="708898"/>
                        </a:cubicBezTo>
                        <a:lnTo>
                          <a:pt x="578126" y="838977"/>
                        </a:lnTo>
                        <a:lnTo>
                          <a:pt x="510377" y="838977"/>
                        </a:lnTo>
                        <a:lnTo>
                          <a:pt x="548316" y="713415"/>
                        </a:lnTo>
                        <a:cubicBezTo>
                          <a:pt x="550122" y="707995"/>
                          <a:pt x="548316" y="702575"/>
                          <a:pt x="544703" y="698962"/>
                        </a:cubicBezTo>
                        <a:lnTo>
                          <a:pt x="525733" y="679992"/>
                        </a:lnTo>
                        <a:lnTo>
                          <a:pt x="573609" y="632116"/>
                        </a:lnTo>
                        <a:cubicBezTo>
                          <a:pt x="579029" y="626696"/>
                          <a:pt x="579029" y="619470"/>
                          <a:pt x="575416" y="613147"/>
                        </a:cubicBezTo>
                        <a:lnTo>
                          <a:pt x="525733" y="543591"/>
                        </a:lnTo>
                        <a:lnTo>
                          <a:pt x="645875" y="573400"/>
                        </a:lnTo>
                        <a:cubicBezTo>
                          <a:pt x="691041" y="584240"/>
                          <a:pt x="722657" y="624890"/>
                          <a:pt x="722657" y="671862"/>
                        </a:cubicBezTo>
                        <a:lnTo>
                          <a:pt x="722657" y="838977"/>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grpSp>
        </p:grpSp>
      </p:grpSp>
      <p:grpSp>
        <p:nvGrpSpPr>
          <p:cNvPr id="394" name="Google Shape;1323;p20">
            <a:extLst>
              <a:ext uri="{FF2B5EF4-FFF2-40B4-BE49-F238E27FC236}">
                <a16:creationId xmlns:a16="http://schemas.microsoft.com/office/drawing/2014/main" id="{1284685A-6123-7EFC-1240-3A9139008A33}"/>
              </a:ext>
            </a:extLst>
          </p:cNvPr>
          <p:cNvGrpSpPr/>
          <p:nvPr/>
        </p:nvGrpSpPr>
        <p:grpSpPr>
          <a:xfrm>
            <a:off x="3905371" y="5438937"/>
            <a:ext cx="1786200" cy="1256990"/>
            <a:chOff x="3799071" y="7179934"/>
            <a:chExt cx="1786200" cy="1256990"/>
          </a:xfrm>
        </p:grpSpPr>
        <p:sp>
          <p:nvSpPr>
            <p:cNvPr id="395" name="Google Shape;1324;p20">
              <a:extLst>
                <a:ext uri="{FF2B5EF4-FFF2-40B4-BE49-F238E27FC236}">
                  <a16:creationId xmlns:a16="http://schemas.microsoft.com/office/drawing/2014/main" id="{823477E8-D5AA-1CB9-D70C-63CF62A64AFA}"/>
                </a:ext>
              </a:extLst>
            </p:cNvPr>
            <p:cNvSpPr/>
            <p:nvPr/>
          </p:nvSpPr>
          <p:spPr>
            <a:xfrm>
              <a:off x="4235012" y="7179934"/>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396" name="Google Shape;1325;p20">
              <a:extLst>
                <a:ext uri="{FF2B5EF4-FFF2-40B4-BE49-F238E27FC236}">
                  <a16:creationId xmlns:a16="http://schemas.microsoft.com/office/drawing/2014/main" id="{06651B7A-B156-FDEB-8244-C822CA2FF9CF}"/>
                </a:ext>
              </a:extLst>
            </p:cNvPr>
            <p:cNvSpPr txBox="1"/>
            <p:nvPr/>
          </p:nvSpPr>
          <p:spPr>
            <a:xfrm>
              <a:off x="3799071" y="8129124"/>
              <a:ext cx="1786200" cy="307800"/>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FF9300"/>
                  </a:solidFill>
                  <a:effectLst/>
                  <a:uLnTx/>
                  <a:uFillTx/>
                  <a:latin typeface="Calibri" panose="020F0502020204030204" pitchFamily="34" charset="0"/>
                  <a:ea typeface="Calibri"/>
                  <a:cs typeface="Calibri" panose="020F0502020204030204" pitchFamily="34" charset="0"/>
                  <a:sym typeface="Calibri"/>
                </a:rPr>
                <a:t>DESIGN</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397" name="Google Shape;1326;p20">
              <a:extLst>
                <a:ext uri="{FF2B5EF4-FFF2-40B4-BE49-F238E27FC236}">
                  <a16:creationId xmlns:a16="http://schemas.microsoft.com/office/drawing/2014/main" id="{F589634A-B4E3-E407-BD4F-B4FEEE1B57F2}"/>
                </a:ext>
              </a:extLst>
            </p:cNvPr>
            <p:cNvGrpSpPr/>
            <p:nvPr/>
          </p:nvGrpSpPr>
          <p:grpSpPr>
            <a:xfrm>
              <a:off x="4412936" y="7356312"/>
              <a:ext cx="554960" cy="554415"/>
              <a:chOff x="10376768" y="2334933"/>
              <a:chExt cx="920484" cy="919581"/>
            </a:xfrm>
          </p:grpSpPr>
          <p:sp>
            <p:nvSpPr>
              <p:cNvPr id="398" name="Google Shape;1327;p20">
                <a:extLst>
                  <a:ext uri="{FF2B5EF4-FFF2-40B4-BE49-F238E27FC236}">
                    <a16:creationId xmlns:a16="http://schemas.microsoft.com/office/drawing/2014/main" id="{94BB1966-B9B9-D66D-32C3-03B6EE5E0FA4}"/>
                  </a:ext>
                </a:extLst>
              </p:cNvPr>
              <p:cNvSpPr/>
              <p:nvPr/>
            </p:nvSpPr>
            <p:spPr>
              <a:xfrm>
                <a:off x="11105749" y="2358419"/>
                <a:ext cx="171631" cy="171631"/>
              </a:xfrm>
              <a:custGeom>
                <a:avLst/>
                <a:gdLst/>
                <a:ahLst/>
                <a:cxnLst/>
                <a:rect l="l" t="t" r="r" b="b"/>
                <a:pathLst>
                  <a:path w="171631" h="171631" extrusionOk="0">
                    <a:moveTo>
                      <a:pt x="81299" y="0"/>
                    </a:moveTo>
                    <a:cubicBezTo>
                      <a:pt x="130982" y="0"/>
                      <a:pt x="171631" y="40649"/>
                      <a:pt x="171631" y="90332"/>
                    </a:cubicBezTo>
                    <a:cubicBezTo>
                      <a:pt x="171631" y="114722"/>
                      <a:pt x="162598" y="137305"/>
                      <a:pt x="145435" y="153565"/>
                    </a:cubicBezTo>
                    <a:lnTo>
                      <a:pt x="127368" y="171631"/>
                    </a:lnTo>
                    <a:lnTo>
                      <a:pt x="0" y="44263"/>
                    </a:lnTo>
                    <a:lnTo>
                      <a:pt x="18066" y="26197"/>
                    </a:lnTo>
                    <a:cubicBezTo>
                      <a:pt x="35229" y="9033"/>
                      <a:pt x="57812" y="0"/>
                      <a:pt x="81299" y="0"/>
                    </a:cubicBezTo>
                    <a:lnTo>
                      <a:pt x="81299" y="0"/>
                    </a:ln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399" name="Google Shape;1328;p20">
                <a:extLst>
                  <a:ext uri="{FF2B5EF4-FFF2-40B4-BE49-F238E27FC236}">
                    <a16:creationId xmlns:a16="http://schemas.microsoft.com/office/drawing/2014/main" id="{3EBE8BA7-6C17-3821-6489-0FA5AB076836}"/>
                  </a:ext>
                </a:extLst>
              </p:cNvPr>
              <p:cNvSpPr/>
              <p:nvPr/>
            </p:nvSpPr>
            <p:spPr>
              <a:xfrm>
                <a:off x="10773326" y="2554440"/>
                <a:ext cx="311645" cy="486890"/>
              </a:xfrm>
              <a:custGeom>
                <a:avLst/>
                <a:gdLst/>
                <a:ahLst/>
                <a:cxnLst/>
                <a:rect l="l" t="t" r="r" b="b"/>
                <a:pathLst>
                  <a:path w="311645" h="486890" extrusionOk="0">
                    <a:moveTo>
                      <a:pt x="311646" y="233960"/>
                    </a:moveTo>
                    <a:cubicBezTo>
                      <a:pt x="311646" y="310743"/>
                      <a:pt x="272803" y="348682"/>
                      <a:pt x="231251" y="389332"/>
                    </a:cubicBezTo>
                    <a:cubicBezTo>
                      <a:pt x="203247" y="417335"/>
                      <a:pt x="173438" y="445337"/>
                      <a:pt x="157178" y="486890"/>
                    </a:cubicBezTo>
                    <a:cubicBezTo>
                      <a:pt x="154468" y="485987"/>
                      <a:pt x="151758" y="485987"/>
                      <a:pt x="148145" y="485987"/>
                    </a:cubicBezTo>
                    <a:lnTo>
                      <a:pt x="88526" y="485987"/>
                    </a:lnTo>
                    <a:lnTo>
                      <a:pt x="88526" y="411915"/>
                    </a:lnTo>
                    <a:cubicBezTo>
                      <a:pt x="88526" y="387525"/>
                      <a:pt x="68653" y="367652"/>
                      <a:pt x="44263" y="367652"/>
                    </a:cubicBezTo>
                    <a:lnTo>
                      <a:pt x="14453" y="367652"/>
                    </a:lnTo>
                    <a:cubicBezTo>
                      <a:pt x="6323" y="367652"/>
                      <a:pt x="0" y="361329"/>
                      <a:pt x="0" y="353199"/>
                    </a:cubicBezTo>
                    <a:cubicBezTo>
                      <a:pt x="0" y="345069"/>
                      <a:pt x="6323" y="338746"/>
                      <a:pt x="14453" y="338746"/>
                    </a:cubicBezTo>
                    <a:lnTo>
                      <a:pt x="162598" y="338746"/>
                    </a:lnTo>
                    <a:cubicBezTo>
                      <a:pt x="186988" y="338746"/>
                      <a:pt x="206861" y="318872"/>
                      <a:pt x="206861" y="294483"/>
                    </a:cubicBezTo>
                    <a:cubicBezTo>
                      <a:pt x="206861" y="270093"/>
                      <a:pt x="186988" y="250220"/>
                      <a:pt x="162598" y="250220"/>
                    </a:cubicBezTo>
                    <a:lnTo>
                      <a:pt x="44263" y="250220"/>
                    </a:lnTo>
                    <a:cubicBezTo>
                      <a:pt x="36133" y="250220"/>
                      <a:pt x="29810" y="243897"/>
                      <a:pt x="29810" y="235767"/>
                    </a:cubicBezTo>
                    <a:lnTo>
                      <a:pt x="29810" y="191504"/>
                    </a:lnTo>
                    <a:lnTo>
                      <a:pt x="103882" y="191504"/>
                    </a:lnTo>
                    <a:cubicBezTo>
                      <a:pt x="144531" y="191504"/>
                      <a:pt x="177954" y="158081"/>
                      <a:pt x="177954" y="117432"/>
                    </a:cubicBezTo>
                    <a:cubicBezTo>
                      <a:pt x="177954" y="76782"/>
                      <a:pt x="144531" y="43359"/>
                      <a:pt x="103882" y="43359"/>
                    </a:cubicBezTo>
                    <a:cubicBezTo>
                      <a:pt x="103882" y="43359"/>
                      <a:pt x="102979" y="43359"/>
                      <a:pt x="102979" y="43359"/>
                    </a:cubicBezTo>
                    <a:cubicBezTo>
                      <a:pt x="103882" y="38843"/>
                      <a:pt x="103882" y="33423"/>
                      <a:pt x="103882" y="28003"/>
                    </a:cubicBezTo>
                    <a:cubicBezTo>
                      <a:pt x="103882" y="18066"/>
                      <a:pt x="102979" y="9033"/>
                      <a:pt x="100269" y="0"/>
                    </a:cubicBezTo>
                    <a:cubicBezTo>
                      <a:pt x="218604" y="11743"/>
                      <a:pt x="311646" y="112915"/>
                      <a:pt x="311646" y="233960"/>
                    </a:cubicBezTo>
                    <a:lnTo>
                      <a:pt x="311646" y="233960"/>
                    </a:ln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nvGrpSpPr>
              <p:cNvPr id="400" name="Google Shape;1329;p20">
                <a:extLst>
                  <a:ext uri="{FF2B5EF4-FFF2-40B4-BE49-F238E27FC236}">
                    <a16:creationId xmlns:a16="http://schemas.microsoft.com/office/drawing/2014/main" id="{76D124D8-7890-3B8B-9C8C-419BBF710CC1}"/>
                  </a:ext>
                </a:extLst>
              </p:cNvPr>
              <p:cNvGrpSpPr/>
              <p:nvPr/>
            </p:nvGrpSpPr>
            <p:grpSpPr>
              <a:xfrm>
                <a:off x="10376768" y="2334933"/>
                <a:ext cx="920484" cy="919581"/>
                <a:chOff x="10376768" y="2334933"/>
                <a:chExt cx="920484" cy="919581"/>
              </a:xfrm>
            </p:grpSpPr>
            <p:sp>
              <p:nvSpPr>
                <p:cNvPr id="401" name="Google Shape;1330;p20">
                  <a:extLst>
                    <a:ext uri="{FF2B5EF4-FFF2-40B4-BE49-F238E27FC236}">
                      <a16:creationId xmlns:a16="http://schemas.microsoft.com/office/drawing/2014/main" id="{923EF6A7-5179-3B12-277A-1D95844EFE9C}"/>
                    </a:ext>
                  </a:extLst>
                </p:cNvPr>
                <p:cNvSpPr/>
                <p:nvPr/>
              </p:nvSpPr>
              <p:spPr>
                <a:xfrm>
                  <a:off x="11043419" y="2944675"/>
                  <a:ext cx="88525" cy="88525"/>
                </a:xfrm>
                <a:custGeom>
                  <a:avLst/>
                  <a:gdLst/>
                  <a:ahLst/>
                  <a:cxnLst/>
                  <a:rect l="l" t="t" r="r" b="b"/>
                  <a:pathLst>
                    <a:path w="88525" h="88525" extrusionOk="0">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402" name="Google Shape;1331;p20">
                  <a:extLst>
                    <a:ext uri="{FF2B5EF4-FFF2-40B4-BE49-F238E27FC236}">
                      <a16:creationId xmlns:a16="http://schemas.microsoft.com/office/drawing/2014/main" id="{82ED3A02-E224-1E98-2BF5-232C0E194AE2}"/>
                    </a:ext>
                  </a:extLst>
                </p:cNvPr>
                <p:cNvSpPr/>
                <p:nvPr/>
              </p:nvSpPr>
              <p:spPr>
                <a:xfrm>
                  <a:off x="10376768" y="2334933"/>
                  <a:ext cx="920484" cy="919581"/>
                </a:xfrm>
                <a:custGeom>
                  <a:avLst/>
                  <a:gdLst/>
                  <a:ahLst/>
                  <a:cxnLst/>
                  <a:rect l="l" t="t" r="r" b="b"/>
                  <a:pathLst>
                    <a:path w="920484" h="919581" extrusionOk="0">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grpSp>
      </p:grpSp>
      <p:grpSp>
        <p:nvGrpSpPr>
          <p:cNvPr id="403" name="Grupo 94">
            <a:extLst>
              <a:ext uri="{FF2B5EF4-FFF2-40B4-BE49-F238E27FC236}">
                <a16:creationId xmlns:a16="http://schemas.microsoft.com/office/drawing/2014/main" id="{0F703659-A4C5-79D9-9B99-9E367E5AA2BC}"/>
              </a:ext>
            </a:extLst>
          </p:cNvPr>
          <p:cNvGrpSpPr/>
          <p:nvPr/>
        </p:nvGrpSpPr>
        <p:grpSpPr>
          <a:xfrm>
            <a:off x="2444194" y="5438937"/>
            <a:ext cx="1786282" cy="1262055"/>
            <a:chOff x="2115571" y="2303451"/>
            <a:chExt cx="1786282" cy="1262055"/>
          </a:xfrm>
        </p:grpSpPr>
        <p:sp>
          <p:nvSpPr>
            <p:cNvPr id="404" name="Google Shape;955;p19">
              <a:extLst>
                <a:ext uri="{FF2B5EF4-FFF2-40B4-BE49-F238E27FC236}">
                  <a16:creationId xmlns:a16="http://schemas.microsoft.com/office/drawing/2014/main" id="{2826D686-BA05-8E9B-58D2-A0DFE122CCDD}"/>
                </a:ext>
              </a:extLst>
            </p:cNvPr>
            <p:cNvSpPr txBox="1"/>
            <p:nvPr/>
          </p:nvSpPr>
          <p:spPr>
            <a:xfrm>
              <a:off x="2115571" y="3257729"/>
              <a:ext cx="1786282" cy="307777"/>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FF9300"/>
                  </a:solidFill>
                  <a:effectLst/>
                  <a:uLnTx/>
                  <a:uFillTx/>
                  <a:latin typeface="Calibri" panose="020F0502020204030204" pitchFamily="34" charset="0"/>
                  <a:ea typeface="Calibri"/>
                  <a:cs typeface="Calibri" panose="020F0502020204030204" pitchFamily="34" charset="0"/>
                  <a:sym typeface="Calibri"/>
                </a:rPr>
                <a:t>ENVIRONMENTAL</a:t>
              </a:r>
              <a:endParaRPr kumimoji="0" lang="en-GB" sz="1400" b="0" i="0" u="none" strike="noStrike" kern="0" cap="none" spc="0" normalizeH="0" baseline="0" noProof="0" dirty="0">
                <a:ln>
                  <a:noFill/>
                </a:ln>
                <a:solidFill>
                  <a:srgbClr val="FF9300"/>
                </a:solidFill>
                <a:effectLst/>
                <a:uLnTx/>
                <a:uFillTx/>
                <a:latin typeface="Calibri" panose="020F0502020204030204" pitchFamily="34" charset="0"/>
                <a:ea typeface="Calibri"/>
                <a:cs typeface="Calibri" panose="020F0502020204030204" pitchFamily="34" charset="0"/>
                <a:sym typeface="Arial"/>
              </a:endParaRPr>
            </a:p>
          </p:txBody>
        </p:sp>
        <p:sp>
          <p:nvSpPr>
            <p:cNvPr id="405" name="Google Shape;1312;p20">
              <a:extLst>
                <a:ext uri="{FF2B5EF4-FFF2-40B4-BE49-F238E27FC236}">
                  <a16:creationId xmlns:a16="http://schemas.microsoft.com/office/drawing/2014/main" id="{C441B0CD-33D4-8BA3-54DC-BC307EF83EDC}"/>
                </a:ext>
              </a:extLst>
            </p:cNvPr>
            <p:cNvSpPr/>
            <p:nvPr/>
          </p:nvSpPr>
          <p:spPr>
            <a:xfrm>
              <a:off x="2541681" y="2303451"/>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grpSp>
          <p:nvGrpSpPr>
            <p:cNvPr id="406" name="Grupo 97">
              <a:extLst>
                <a:ext uri="{FF2B5EF4-FFF2-40B4-BE49-F238E27FC236}">
                  <a16:creationId xmlns:a16="http://schemas.microsoft.com/office/drawing/2014/main" id="{15B48594-556F-CD9F-3136-1CF63FB05902}"/>
                </a:ext>
              </a:extLst>
            </p:cNvPr>
            <p:cNvGrpSpPr/>
            <p:nvPr/>
          </p:nvGrpSpPr>
          <p:grpSpPr>
            <a:xfrm>
              <a:off x="2698807" y="2451190"/>
              <a:ext cx="586217" cy="585950"/>
              <a:chOff x="2723878" y="2477576"/>
              <a:chExt cx="586217" cy="585950"/>
            </a:xfrm>
          </p:grpSpPr>
          <p:sp>
            <p:nvSpPr>
              <p:cNvPr id="407" name="Google Shape;957;p19">
                <a:extLst>
                  <a:ext uri="{FF2B5EF4-FFF2-40B4-BE49-F238E27FC236}">
                    <a16:creationId xmlns:a16="http://schemas.microsoft.com/office/drawing/2014/main" id="{EB0F5203-70E8-AB71-8ADE-003B8C49714F}"/>
                  </a:ext>
                </a:extLst>
              </p:cNvPr>
              <p:cNvSpPr/>
              <p:nvPr/>
            </p:nvSpPr>
            <p:spPr>
              <a:xfrm>
                <a:off x="2723878" y="2477576"/>
                <a:ext cx="586217" cy="585950"/>
              </a:xfrm>
              <a:custGeom>
                <a:avLst/>
                <a:gdLst/>
                <a:ahLst/>
                <a:cxnLst/>
                <a:rect l="l" t="t" r="r" b="b"/>
                <a:pathLst>
                  <a:path w="993327" h="992875" extrusionOk="0">
                    <a:moveTo>
                      <a:pt x="571109" y="415189"/>
                    </a:moveTo>
                    <a:lnTo>
                      <a:pt x="589650" y="504906"/>
                    </a:lnTo>
                    <a:cubicBezTo>
                      <a:pt x="609167" y="507100"/>
                      <a:pt x="623561" y="521484"/>
                      <a:pt x="641126" y="528067"/>
                    </a:cubicBezTo>
                    <a:cubicBezTo>
                      <a:pt x="693820" y="547814"/>
                      <a:pt x="742612" y="512220"/>
                      <a:pt x="792624" y="567562"/>
                    </a:cubicBezTo>
                    <a:cubicBezTo>
                      <a:pt x="819704" y="597549"/>
                      <a:pt x="811409" y="611445"/>
                      <a:pt x="816532" y="646308"/>
                    </a:cubicBezTo>
                    <a:cubicBezTo>
                      <a:pt x="818484" y="660204"/>
                      <a:pt x="827998" y="669469"/>
                      <a:pt x="829950" y="683121"/>
                    </a:cubicBezTo>
                    <a:cubicBezTo>
                      <a:pt x="833122" y="685803"/>
                      <a:pt x="893379" y="654597"/>
                      <a:pt x="905822" y="653134"/>
                    </a:cubicBezTo>
                    <a:cubicBezTo>
                      <a:pt x="969739" y="644601"/>
                      <a:pt x="1013164" y="700187"/>
                      <a:pt x="984132" y="759429"/>
                    </a:cubicBezTo>
                    <a:cubicBezTo>
                      <a:pt x="969495" y="789416"/>
                      <a:pt x="875570" y="845977"/>
                      <a:pt x="843612" y="865968"/>
                    </a:cubicBezTo>
                    <a:cubicBezTo>
                      <a:pt x="784330" y="903269"/>
                      <a:pt x="634295" y="996887"/>
                      <a:pt x="567694" y="992742"/>
                    </a:cubicBezTo>
                    <a:cubicBezTo>
                      <a:pt x="514754" y="989573"/>
                      <a:pt x="425221" y="954466"/>
                      <a:pt x="375210" y="933500"/>
                    </a:cubicBezTo>
                    <a:cubicBezTo>
                      <a:pt x="325198" y="912533"/>
                      <a:pt x="270063" y="873526"/>
                      <a:pt x="207610" y="893030"/>
                    </a:cubicBezTo>
                    <a:cubicBezTo>
                      <a:pt x="211269" y="924479"/>
                      <a:pt x="199803" y="957879"/>
                      <a:pt x="167356" y="968119"/>
                    </a:cubicBezTo>
                    <a:cubicBezTo>
                      <a:pt x="151011" y="973239"/>
                      <a:pt x="73920" y="977871"/>
                      <a:pt x="58062" y="973239"/>
                    </a:cubicBezTo>
                    <a:cubicBezTo>
                      <a:pt x="29763" y="964950"/>
                      <a:pt x="19273" y="939351"/>
                      <a:pt x="16102" y="912533"/>
                    </a:cubicBezTo>
                    <a:cubicBezTo>
                      <a:pt x="5611" y="821841"/>
                      <a:pt x="8539" y="724566"/>
                      <a:pt x="0" y="633143"/>
                    </a:cubicBezTo>
                    <a:cubicBezTo>
                      <a:pt x="2195" y="614858"/>
                      <a:pt x="15125" y="595842"/>
                      <a:pt x="31959" y="588041"/>
                    </a:cubicBezTo>
                    <a:cubicBezTo>
                      <a:pt x="49036" y="579995"/>
                      <a:pt x="125639" y="575363"/>
                      <a:pt x="145156" y="578533"/>
                    </a:cubicBezTo>
                    <a:cubicBezTo>
                      <a:pt x="172479" y="583165"/>
                      <a:pt x="188581" y="610470"/>
                      <a:pt x="191264" y="636068"/>
                    </a:cubicBezTo>
                    <a:cubicBezTo>
                      <a:pt x="228346" y="629730"/>
                      <a:pt x="264696" y="613639"/>
                      <a:pt x="302998" y="615102"/>
                    </a:cubicBezTo>
                    <a:cubicBezTo>
                      <a:pt x="299338" y="559760"/>
                      <a:pt x="347154" y="516852"/>
                      <a:pt x="400094" y="512951"/>
                    </a:cubicBezTo>
                    <a:cubicBezTo>
                      <a:pt x="428149" y="511001"/>
                      <a:pt x="452057" y="523922"/>
                      <a:pt x="479136" y="521972"/>
                    </a:cubicBezTo>
                    <a:cubicBezTo>
                      <a:pt x="498653" y="520509"/>
                      <a:pt x="515242" y="509782"/>
                      <a:pt x="533783" y="504419"/>
                    </a:cubicBezTo>
                    <a:cubicBezTo>
                      <a:pt x="552324" y="499055"/>
                      <a:pt x="548909" y="504419"/>
                      <a:pt x="549641" y="500030"/>
                    </a:cubicBezTo>
                    <a:cubicBezTo>
                      <a:pt x="544517" y="461267"/>
                      <a:pt x="536467" y="421772"/>
                      <a:pt x="518658" y="386909"/>
                    </a:cubicBezTo>
                    <a:cubicBezTo>
                      <a:pt x="406193" y="437131"/>
                      <a:pt x="309584" y="404950"/>
                      <a:pt x="247619" y="301336"/>
                    </a:cubicBezTo>
                    <a:cubicBezTo>
                      <a:pt x="208830" y="236243"/>
                      <a:pt x="169308" y="108981"/>
                      <a:pt x="163453" y="33404"/>
                    </a:cubicBezTo>
                    <a:cubicBezTo>
                      <a:pt x="162233" y="17070"/>
                      <a:pt x="161745" y="248"/>
                      <a:pt x="182970" y="4"/>
                    </a:cubicBezTo>
                    <a:cubicBezTo>
                      <a:pt x="204682" y="-240"/>
                      <a:pt x="250058" y="10000"/>
                      <a:pt x="273235" y="14632"/>
                    </a:cubicBezTo>
                    <a:cubicBezTo>
                      <a:pt x="376430" y="35598"/>
                      <a:pt x="504020" y="75093"/>
                      <a:pt x="558423" y="172368"/>
                    </a:cubicBezTo>
                    <a:cubicBezTo>
                      <a:pt x="601604" y="130923"/>
                      <a:pt x="663326" y="111907"/>
                      <a:pt x="721876" y="105080"/>
                    </a:cubicBezTo>
                    <a:cubicBezTo>
                      <a:pt x="780426" y="98254"/>
                      <a:pt x="894843" y="97523"/>
                      <a:pt x="956565" y="112394"/>
                    </a:cubicBezTo>
                    <a:cubicBezTo>
                      <a:pt x="988768" y="120196"/>
                      <a:pt x="974862" y="141162"/>
                      <a:pt x="965835" y="162373"/>
                    </a:cubicBezTo>
                    <a:cubicBezTo>
                      <a:pt x="927778" y="251114"/>
                      <a:pt x="837269" y="398123"/>
                      <a:pt x="745540" y="436156"/>
                    </a:cubicBezTo>
                    <a:cubicBezTo>
                      <a:pt x="686502" y="460535"/>
                      <a:pt x="624292" y="447126"/>
                      <a:pt x="571353" y="414702"/>
                    </a:cubicBezTo>
                    <a:close/>
                    <a:moveTo>
                      <a:pt x="308121" y="152621"/>
                    </a:moveTo>
                    <a:cubicBezTo>
                      <a:pt x="313000" y="146770"/>
                      <a:pt x="323734" y="146282"/>
                      <a:pt x="330809" y="148476"/>
                    </a:cubicBezTo>
                    <a:cubicBezTo>
                      <a:pt x="343495" y="152377"/>
                      <a:pt x="377893" y="177975"/>
                      <a:pt x="390091" y="187240"/>
                    </a:cubicBezTo>
                    <a:cubicBezTo>
                      <a:pt x="440591" y="225516"/>
                      <a:pt x="483284" y="273056"/>
                      <a:pt x="523049" y="322303"/>
                    </a:cubicBezTo>
                    <a:cubicBezTo>
                      <a:pt x="558423" y="236243"/>
                      <a:pt x="527928" y="163835"/>
                      <a:pt x="450349" y="117758"/>
                    </a:cubicBezTo>
                    <a:cubicBezTo>
                      <a:pt x="377405" y="74606"/>
                      <a:pt x="285433" y="55834"/>
                      <a:pt x="202486" y="42669"/>
                    </a:cubicBezTo>
                    <a:cubicBezTo>
                      <a:pt x="218588" y="120196"/>
                      <a:pt x="235665" y="202599"/>
                      <a:pt x="274454" y="272568"/>
                    </a:cubicBezTo>
                    <a:cubicBezTo>
                      <a:pt x="325198" y="364480"/>
                      <a:pt x="397410" y="394710"/>
                      <a:pt x="498653" y="354972"/>
                    </a:cubicBezTo>
                    <a:cubicBezTo>
                      <a:pt x="458888" y="300605"/>
                      <a:pt x="411072" y="248920"/>
                      <a:pt x="356181" y="209669"/>
                    </a:cubicBezTo>
                    <a:cubicBezTo>
                      <a:pt x="340079" y="198211"/>
                      <a:pt x="287872" y="177000"/>
                      <a:pt x="308121" y="153108"/>
                    </a:cubicBezTo>
                    <a:close/>
                    <a:moveTo>
                      <a:pt x="927778" y="147257"/>
                    </a:moveTo>
                    <a:cubicBezTo>
                      <a:pt x="844832" y="139943"/>
                      <a:pt x="755299" y="132386"/>
                      <a:pt x="674060" y="153596"/>
                    </a:cubicBezTo>
                    <a:cubicBezTo>
                      <a:pt x="634295" y="163835"/>
                      <a:pt x="599408" y="181389"/>
                      <a:pt x="573793" y="214301"/>
                    </a:cubicBezTo>
                    <a:cubicBezTo>
                      <a:pt x="575989" y="246238"/>
                      <a:pt x="577452" y="276957"/>
                      <a:pt x="568670" y="308163"/>
                    </a:cubicBezTo>
                    <a:cubicBezTo>
                      <a:pt x="610874" y="283539"/>
                      <a:pt x="653079" y="258916"/>
                      <a:pt x="698700" y="241119"/>
                    </a:cubicBezTo>
                    <a:cubicBezTo>
                      <a:pt x="744321" y="223322"/>
                      <a:pt x="774571" y="211863"/>
                      <a:pt x="790184" y="218446"/>
                    </a:cubicBezTo>
                    <a:cubicBezTo>
                      <a:pt x="803359" y="223809"/>
                      <a:pt x="803114" y="245995"/>
                      <a:pt x="789697" y="252577"/>
                    </a:cubicBezTo>
                    <a:cubicBezTo>
                      <a:pt x="776279" y="259160"/>
                      <a:pt x="744808" y="264767"/>
                      <a:pt x="726755" y="271349"/>
                    </a:cubicBezTo>
                    <a:cubicBezTo>
                      <a:pt x="678452" y="288659"/>
                      <a:pt x="619901" y="319133"/>
                      <a:pt x="577696" y="348633"/>
                    </a:cubicBezTo>
                    <a:cubicBezTo>
                      <a:pt x="574525" y="350827"/>
                      <a:pt x="560863" y="359360"/>
                      <a:pt x="561595" y="362773"/>
                    </a:cubicBezTo>
                    <a:cubicBezTo>
                      <a:pt x="599165" y="392516"/>
                      <a:pt x="648444" y="415433"/>
                      <a:pt x="697724" y="410313"/>
                    </a:cubicBezTo>
                    <a:cubicBezTo>
                      <a:pt x="777255" y="402024"/>
                      <a:pt x="851663" y="292072"/>
                      <a:pt x="888500" y="227954"/>
                    </a:cubicBezTo>
                    <a:cubicBezTo>
                      <a:pt x="893379" y="219665"/>
                      <a:pt x="930950" y="150183"/>
                      <a:pt x="927778" y="147257"/>
                    </a:cubicBezTo>
                    <a:close/>
                    <a:moveTo>
                      <a:pt x="794576" y="701650"/>
                    </a:moveTo>
                    <a:cubicBezTo>
                      <a:pt x="797747" y="696530"/>
                      <a:pt x="784085" y="674832"/>
                      <a:pt x="781890" y="667031"/>
                    </a:cubicBezTo>
                    <a:cubicBezTo>
                      <a:pt x="773839" y="637775"/>
                      <a:pt x="786769" y="612908"/>
                      <a:pt x="759690" y="589016"/>
                    </a:cubicBezTo>
                    <a:cubicBezTo>
                      <a:pt x="732610" y="565124"/>
                      <a:pt x="688453" y="578776"/>
                      <a:pt x="649664" y="570975"/>
                    </a:cubicBezTo>
                    <a:cubicBezTo>
                      <a:pt x="617217" y="564392"/>
                      <a:pt x="594773" y="540013"/>
                      <a:pt x="562327" y="540013"/>
                    </a:cubicBezTo>
                    <a:cubicBezTo>
                      <a:pt x="529880" y="540013"/>
                      <a:pt x="514267" y="557566"/>
                      <a:pt x="488163" y="560004"/>
                    </a:cubicBezTo>
                    <a:cubicBezTo>
                      <a:pt x="455229" y="563173"/>
                      <a:pt x="426929" y="550008"/>
                      <a:pt x="397166" y="553178"/>
                    </a:cubicBezTo>
                    <a:cubicBezTo>
                      <a:pt x="366915" y="556347"/>
                      <a:pt x="338128" y="582677"/>
                      <a:pt x="340323" y="614614"/>
                    </a:cubicBezTo>
                    <a:lnTo>
                      <a:pt x="346910" y="619734"/>
                    </a:lnTo>
                    <a:cubicBezTo>
                      <a:pt x="416195" y="627536"/>
                      <a:pt x="487187" y="640701"/>
                      <a:pt x="553544" y="662642"/>
                    </a:cubicBezTo>
                    <a:cubicBezTo>
                      <a:pt x="581356" y="671907"/>
                      <a:pt x="632343" y="690679"/>
                      <a:pt x="653811" y="709207"/>
                    </a:cubicBezTo>
                    <a:cubicBezTo>
                      <a:pt x="675280" y="727736"/>
                      <a:pt x="674792" y="736269"/>
                      <a:pt x="681622" y="753578"/>
                    </a:cubicBezTo>
                    <a:lnTo>
                      <a:pt x="794332" y="702137"/>
                    </a:lnTo>
                    <a:close/>
                    <a:moveTo>
                      <a:pt x="145888" y="620953"/>
                    </a:moveTo>
                    <a:cubicBezTo>
                      <a:pt x="141252" y="616565"/>
                      <a:pt x="132958" y="615590"/>
                      <a:pt x="126859" y="615346"/>
                    </a:cubicBezTo>
                    <a:cubicBezTo>
                      <a:pt x="109050" y="614858"/>
                      <a:pt x="72456" y="617540"/>
                      <a:pt x="54647" y="620222"/>
                    </a:cubicBezTo>
                    <a:cubicBezTo>
                      <a:pt x="36838" y="622904"/>
                      <a:pt x="39034" y="629486"/>
                      <a:pt x="37570" y="638263"/>
                    </a:cubicBezTo>
                    <a:lnTo>
                      <a:pt x="55866" y="921798"/>
                    </a:lnTo>
                    <a:cubicBezTo>
                      <a:pt x="56355" y="928868"/>
                      <a:pt x="64405" y="935694"/>
                      <a:pt x="70992" y="936913"/>
                    </a:cubicBezTo>
                    <a:cubicBezTo>
                      <a:pt x="93192" y="941057"/>
                      <a:pt x="130763" y="931306"/>
                      <a:pt x="154426" y="931793"/>
                    </a:cubicBezTo>
                    <a:cubicBezTo>
                      <a:pt x="162721" y="929112"/>
                      <a:pt x="167844" y="922529"/>
                      <a:pt x="169552" y="914240"/>
                    </a:cubicBezTo>
                    <a:cubicBezTo>
                      <a:pt x="160525" y="827205"/>
                      <a:pt x="161989" y="738463"/>
                      <a:pt x="153694" y="651671"/>
                    </a:cubicBezTo>
                    <a:cubicBezTo>
                      <a:pt x="145400" y="564880"/>
                      <a:pt x="151499" y="626073"/>
                      <a:pt x="145888" y="620953"/>
                    </a:cubicBezTo>
                    <a:close/>
                    <a:moveTo>
                      <a:pt x="202486" y="853291"/>
                    </a:moveTo>
                    <a:cubicBezTo>
                      <a:pt x="246887" y="847440"/>
                      <a:pt x="281773" y="849634"/>
                      <a:pt x="323002" y="866943"/>
                    </a:cubicBezTo>
                    <a:cubicBezTo>
                      <a:pt x="387408" y="894005"/>
                      <a:pt x="520121" y="962268"/>
                      <a:pt x="587942" y="953004"/>
                    </a:cubicBezTo>
                    <a:cubicBezTo>
                      <a:pt x="631611" y="946909"/>
                      <a:pt x="713581" y="899368"/>
                      <a:pt x="753591" y="876208"/>
                    </a:cubicBezTo>
                    <a:cubicBezTo>
                      <a:pt x="806774" y="845489"/>
                      <a:pt x="892647" y="796243"/>
                      <a:pt x="937049" y="756748"/>
                    </a:cubicBezTo>
                    <a:cubicBezTo>
                      <a:pt x="969983" y="727492"/>
                      <a:pt x="954857" y="683121"/>
                      <a:pt x="909481" y="691898"/>
                    </a:cubicBezTo>
                    <a:lnTo>
                      <a:pt x="677475" y="795755"/>
                    </a:lnTo>
                    <a:cubicBezTo>
                      <a:pt x="625268" y="891323"/>
                      <a:pt x="530368" y="815990"/>
                      <a:pt x="455960" y="796974"/>
                    </a:cubicBezTo>
                    <a:cubicBezTo>
                      <a:pt x="436687" y="786491"/>
                      <a:pt x="443274" y="757967"/>
                      <a:pt x="466450" y="760648"/>
                    </a:cubicBezTo>
                    <a:lnTo>
                      <a:pt x="594041" y="805751"/>
                    </a:lnTo>
                    <a:cubicBezTo>
                      <a:pt x="635514" y="813308"/>
                      <a:pt x="662838" y="760648"/>
                      <a:pt x="625268" y="735050"/>
                    </a:cubicBezTo>
                    <a:cubicBezTo>
                      <a:pt x="563546" y="692873"/>
                      <a:pt x="381552" y="654597"/>
                      <a:pt x="306413" y="653134"/>
                    </a:cubicBezTo>
                    <a:cubicBezTo>
                      <a:pt x="269331" y="652403"/>
                      <a:pt x="229322" y="668737"/>
                      <a:pt x="193460" y="676782"/>
                    </a:cubicBezTo>
                    <a:lnTo>
                      <a:pt x="202486" y="853535"/>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408" name="Google Shape;958;p19">
                <a:extLst>
                  <a:ext uri="{FF2B5EF4-FFF2-40B4-BE49-F238E27FC236}">
                    <a16:creationId xmlns:a16="http://schemas.microsoft.com/office/drawing/2014/main" id="{74484FBE-0B34-C4C8-3189-E0BAEE905938}"/>
                  </a:ext>
                </a:extLst>
              </p:cNvPr>
              <p:cNvSpPr/>
              <p:nvPr/>
            </p:nvSpPr>
            <p:spPr>
              <a:xfrm>
                <a:off x="2843376" y="2502469"/>
                <a:ext cx="197842" cy="194474"/>
              </a:xfrm>
              <a:custGeom>
                <a:avLst/>
                <a:gdLst/>
                <a:ahLst/>
                <a:cxnLst/>
                <a:rect l="l" t="t" r="r" b="b"/>
                <a:pathLst>
                  <a:path w="335238" h="329531" extrusionOk="0">
                    <a:moveTo>
                      <a:pt x="105635" y="110440"/>
                    </a:moveTo>
                    <a:cubicBezTo>
                      <a:pt x="85386" y="134332"/>
                      <a:pt x="137593" y="155542"/>
                      <a:pt x="153694" y="167000"/>
                    </a:cubicBezTo>
                    <a:cubicBezTo>
                      <a:pt x="208585" y="206252"/>
                      <a:pt x="256402" y="258180"/>
                      <a:pt x="296167" y="312303"/>
                    </a:cubicBezTo>
                    <a:cubicBezTo>
                      <a:pt x="194923" y="352285"/>
                      <a:pt x="122712" y="321811"/>
                      <a:pt x="71968" y="229900"/>
                    </a:cubicBezTo>
                    <a:cubicBezTo>
                      <a:pt x="33179" y="159930"/>
                      <a:pt x="16102" y="77527"/>
                      <a:pt x="0" y="0"/>
                    </a:cubicBezTo>
                    <a:cubicBezTo>
                      <a:pt x="82946" y="13165"/>
                      <a:pt x="174919" y="31694"/>
                      <a:pt x="247863" y="75089"/>
                    </a:cubicBezTo>
                    <a:cubicBezTo>
                      <a:pt x="325686" y="121167"/>
                      <a:pt x="355937" y="193574"/>
                      <a:pt x="320562" y="279634"/>
                    </a:cubicBezTo>
                    <a:cubicBezTo>
                      <a:pt x="280798" y="230387"/>
                      <a:pt x="238105" y="182847"/>
                      <a:pt x="187605" y="144571"/>
                    </a:cubicBezTo>
                    <a:cubicBezTo>
                      <a:pt x="137105" y="106295"/>
                      <a:pt x="141009" y="109952"/>
                      <a:pt x="128323" y="105808"/>
                    </a:cubicBezTo>
                    <a:cubicBezTo>
                      <a:pt x="115637" y="101663"/>
                      <a:pt x="110514" y="104101"/>
                      <a:pt x="105635" y="109952"/>
                    </a:cubicBezTo>
                    <a:close/>
                  </a:path>
                </a:pathLst>
              </a:custGeom>
              <a:solidFill>
                <a:srgbClr val="FF9933"/>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409" name="Google Shape;959;p19">
                <a:extLst>
                  <a:ext uri="{FF2B5EF4-FFF2-40B4-BE49-F238E27FC236}">
                    <a16:creationId xmlns:a16="http://schemas.microsoft.com/office/drawing/2014/main" id="{E74B0BE2-C67C-5AB1-4817-75D9C21F1BC8}"/>
                  </a:ext>
                </a:extLst>
              </p:cNvPr>
              <p:cNvSpPr/>
              <p:nvPr/>
            </p:nvSpPr>
            <p:spPr>
              <a:xfrm>
                <a:off x="3055288" y="2560090"/>
                <a:ext cx="216250" cy="160058"/>
              </a:xfrm>
              <a:custGeom>
                <a:avLst/>
                <a:gdLst/>
                <a:ahLst/>
                <a:cxnLst/>
                <a:rect l="l" t="t" r="r" b="b"/>
                <a:pathLst>
                  <a:path w="366429" h="271213" extrusionOk="0">
                    <a:moveTo>
                      <a:pt x="366212" y="7439"/>
                    </a:moveTo>
                    <a:cubicBezTo>
                      <a:pt x="369627" y="10608"/>
                      <a:pt x="331814" y="79846"/>
                      <a:pt x="326935" y="88135"/>
                    </a:cubicBezTo>
                    <a:cubicBezTo>
                      <a:pt x="290097" y="152254"/>
                      <a:pt x="215689" y="261962"/>
                      <a:pt x="136158" y="270495"/>
                    </a:cubicBezTo>
                    <a:cubicBezTo>
                      <a:pt x="86879" y="275615"/>
                      <a:pt x="37599" y="252698"/>
                      <a:pt x="29" y="222955"/>
                    </a:cubicBezTo>
                    <a:cubicBezTo>
                      <a:pt x="-703" y="219542"/>
                      <a:pt x="12715" y="211009"/>
                      <a:pt x="16130" y="208815"/>
                    </a:cubicBezTo>
                    <a:cubicBezTo>
                      <a:pt x="58336" y="179315"/>
                      <a:pt x="116642" y="149085"/>
                      <a:pt x="165189" y="131531"/>
                    </a:cubicBezTo>
                    <a:cubicBezTo>
                      <a:pt x="183243" y="124949"/>
                      <a:pt x="213493" y="119829"/>
                      <a:pt x="228131" y="112759"/>
                    </a:cubicBezTo>
                    <a:cubicBezTo>
                      <a:pt x="242768" y="105689"/>
                      <a:pt x="241793" y="83991"/>
                      <a:pt x="228619" y="78627"/>
                    </a:cubicBezTo>
                    <a:cubicBezTo>
                      <a:pt x="213006" y="72045"/>
                      <a:pt x="154943" y="94230"/>
                      <a:pt x="137134" y="101300"/>
                    </a:cubicBezTo>
                    <a:cubicBezTo>
                      <a:pt x="91514" y="119098"/>
                      <a:pt x="49309" y="143721"/>
                      <a:pt x="7104" y="168344"/>
                    </a:cubicBezTo>
                    <a:cubicBezTo>
                      <a:pt x="15886" y="137139"/>
                      <a:pt x="14423" y="106420"/>
                      <a:pt x="12227" y="74483"/>
                    </a:cubicBezTo>
                    <a:cubicBezTo>
                      <a:pt x="37843" y="41814"/>
                      <a:pt x="72729" y="24017"/>
                      <a:pt x="112494" y="13778"/>
                    </a:cubicBezTo>
                    <a:cubicBezTo>
                      <a:pt x="193977" y="-7189"/>
                      <a:pt x="283510" y="125"/>
                      <a:pt x="366212" y="7439"/>
                    </a:cubicBezTo>
                    <a:close/>
                  </a:path>
                </a:pathLst>
              </a:custGeom>
              <a:solidFill>
                <a:srgbClr val="FF9933"/>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410" name="Google Shape;960;p19">
                <a:extLst>
                  <a:ext uri="{FF2B5EF4-FFF2-40B4-BE49-F238E27FC236}">
                    <a16:creationId xmlns:a16="http://schemas.microsoft.com/office/drawing/2014/main" id="{43319B57-73C5-DA9C-6F56-A75A6609A29B}"/>
                  </a:ext>
                </a:extLst>
              </p:cNvPr>
              <p:cNvSpPr/>
              <p:nvPr/>
            </p:nvSpPr>
            <p:spPr>
              <a:xfrm>
                <a:off x="2746050" y="2840691"/>
                <a:ext cx="77890" cy="190354"/>
              </a:xfrm>
              <a:custGeom>
                <a:avLst/>
                <a:gdLst/>
                <a:ahLst/>
                <a:cxnLst/>
                <a:rect l="l" t="t" r="r" b="b"/>
                <a:pathLst>
                  <a:path w="131982" h="322549" extrusionOk="0">
                    <a:moveTo>
                      <a:pt x="108318" y="5665"/>
                    </a:moveTo>
                    <a:cubicBezTo>
                      <a:pt x="113930" y="10785"/>
                      <a:pt x="115149" y="28094"/>
                      <a:pt x="116125" y="36383"/>
                    </a:cubicBezTo>
                    <a:cubicBezTo>
                      <a:pt x="124419" y="123419"/>
                      <a:pt x="123200" y="212160"/>
                      <a:pt x="131982" y="298952"/>
                    </a:cubicBezTo>
                    <a:cubicBezTo>
                      <a:pt x="130275" y="307485"/>
                      <a:pt x="125151" y="314067"/>
                      <a:pt x="116857" y="316505"/>
                    </a:cubicBezTo>
                    <a:cubicBezTo>
                      <a:pt x="93193" y="315774"/>
                      <a:pt x="55623" y="325526"/>
                      <a:pt x="33423" y="321625"/>
                    </a:cubicBezTo>
                    <a:cubicBezTo>
                      <a:pt x="26836" y="320406"/>
                      <a:pt x="18785" y="313580"/>
                      <a:pt x="18297" y="306510"/>
                    </a:cubicBezTo>
                    <a:lnTo>
                      <a:pt x="0" y="22975"/>
                    </a:lnTo>
                    <a:cubicBezTo>
                      <a:pt x="1708" y="14198"/>
                      <a:pt x="8051" y="6397"/>
                      <a:pt x="17077" y="4934"/>
                    </a:cubicBezTo>
                    <a:cubicBezTo>
                      <a:pt x="34886" y="2252"/>
                      <a:pt x="71480" y="-430"/>
                      <a:pt x="89289" y="58"/>
                    </a:cubicBezTo>
                    <a:cubicBezTo>
                      <a:pt x="107099" y="545"/>
                      <a:pt x="103683" y="1277"/>
                      <a:pt x="108318" y="5665"/>
                    </a:cubicBezTo>
                    <a:close/>
                  </a:path>
                </a:pathLst>
              </a:custGeom>
              <a:solidFill>
                <a:srgbClr val="FF9933"/>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grpSp>
      <p:grpSp>
        <p:nvGrpSpPr>
          <p:cNvPr id="411" name="Grupo 102">
            <a:extLst>
              <a:ext uri="{FF2B5EF4-FFF2-40B4-BE49-F238E27FC236}">
                <a16:creationId xmlns:a16="http://schemas.microsoft.com/office/drawing/2014/main" id="{48B326C0-4EE3-0AF7-AB27-D16DD533407A}"/>
              </a:ext>
            </a:extLst>
          </p:cNvPr>
          <p:cNvGrpSpPr/>
          <p:nvPr/>
        </p:nvGrpSpPr>
        <p:grpSpPr>
          <a:xfrm>
            <a:off x="917133" y="5438937"/>
            <a:ext cx="1786282" cy="1259405"/>
            <a:chOff x="502812" y="4760384"/>
            <a:chExt cx="1786282" cy="1259405"/>
          </a:xfrm>
        </p:grpSpPr>
        <p:grpSp>
          <p:nvGrpSpPr>
            <p:cNvPr id="412" name="Grupo 103">
              <a:extLst>
                <a:ext uri="{FF2B5EF4-FFF2-40B4-BE49-F238E27FC236}">
                  <a16:creationId xmlns:a16="http://schemas.microsoft.com/office/drawing/2014/main" id="{70033F93-C1F3-75C7-C635-91C590796761}"/>
                </a:ext>
              </a:extLst>
            </p:cNvPr>
            <p:cNvGrpSpPr/>
            <p:nvPr/>
          </p:nvGrpSpPr>
          <p:grpSpPr>
            <a:xfrm>
              <a:off x="933812" y="4760384"/>
              <a:ext cx="914400" cy="914400"/>
              <a:chOff x="1288196" y="7735083"/>
              <a:chExt cx="914400" cy="914400"/>
            </a:xfrm>
          </p:grpSpPr>
          <p:sp>
            <p:nvSpPr>
              <p:cNvPr id="414" name="Google Shape;1312;p20">
                <a:extLst>
                  <a:ext uri="{FF2B5EF4-FFF2-40B4-BE49-F238E27FC236}">
                    <a16:creationId xmlns:a16="http://schemas.microsoft.com/office/drawing/2014/main" id="{60A7E07F-2475-CD4A-5D90-31951A42F09F}"/>
                  </a:ext>
                </a:extLst>
              </p:cNvPr>
              <p:cNvSpPr/>
              <p:nvPr/>
            </p:nvSpPr>
            <p:spPr>
              <a:xfrm>
                <a:off x="1288196" y="7735083"/>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pic>
            <p:nvPicPr>
              <p:cNvPr id="415" name="Imagen 106">
                <a:extLst>
                  <a:ext uri="{FF2B5EF4-FFF2-40B4-BE49-F238E27FC236}">
                    <a16:creationId xmlns:a16="http://schemas.microsoft.com/office/drawing/2014/main" id="{E582F0B1-C70C-2F9C-7A0A-9EC79EF973BD}"/>
                  </a:ext>
                </a:extLst>
              </p:cNvPr>
              <p:cNvPicPr>
                <a:picLocks noChangeAspect="1"/>
              </p:cNvPicPr>
              <p:nvPr/>
            </p:nvPicPr>
            <p:blipFill>
              <a:blip r:embed="rId3">
                <a:duotone>
                  <a:prstClr val="black"/>
                  <a:srgbClr val="FF9933">
                    <a:tint val="45000"/>
                    <a:satMod val="400000"/>
                  </a:srgbClr>
                </a:duotone>
                <a:extLst>
                  <a:ext uri="{BEBA8EAE-BF5A-486C-A8C5-ECC9F3942E4B}">
                    <a14:imgProps xmlns:a14="http://schemas.microsoft.com/office/drawing/2010/main">
                      <a14:imgLayer r:embed="rId4">
                        <a14:imgEffect>
                          <a14:colorTemperature colorTemp="1769"/>
                        </a14:imgEffect>
                        <a14:imgEffect>
                          <a14:saturation sat="0"/>
                        </a14:imgEffect>
                        <a14:imgEffect>
                          <a14:brightnessContrast bright="40000" contrast="40000"/>
                        </a14:imgEffect>
                      </a14:imgLayer>
                    </a14:imgProps>
                  </a:ext>
                </a:extLst>
              </a:blip>
              <a:stretch>
                <a:fillRect/>
              </a:stretch>
            </p:blipFill>
            <p:spPr>
              <a:xfrm>
                <a:off x="1396968" y="7912466"/>
                <a:ext cx="674088" cy="674088"/>
              </a:xfrm>
              <a:prstGeom prst="rect">
                <a:avLst/>
              </a:prstGeom>
              <a:ln>
                <a:noFill/>
              </a:ln>
              <a:effectLst>
                <a:softEdge rad="0"/>
              </a:effectLst>
            </p:spPr>
          </p:pic>
        </p:grpSp>
        <p:sp>
          <p:nvSpPr>
            <p:cNvPr id="413" name="Google Shape;1246;p20">
              <a:extLst>
                <a:ext uri="{FF2B5EF4-FFF2-40B4-BE49-F238E27FC236}">
                  <a16:creationId xmlns:a16="http://schemas.microsoft.com/office/drawing/2014/main" id="{B3D47CAE-F412-22E7-4825-414A75E39B32}"/>
                </a:ext>
              </a:extLst>
            </p:cNvPr>
            <p:cNvSpPr txBox="1"/>
            <p:nvPr/>
          </p:nvSpPr>
          <p:spPr>
            <a:xfrm>
              <a:off x="502812" y="5712012"/>
              <a:ext cx="1786282" cy="307777"/>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FF9300"/>
                  </a:solidFill>
                  <a:effectLst/>
                  <a:uLnTx/>
                  <a:uFillTx/>
                  <a:latin typeface="Calibri" panose="020F0502020204030204" pitchFamily="34" charset="0"/>
                  <a:ea typeface="Calibri"/>
                  <a:cs typeface="Calibri" panose="020F0502020204030204" pitchFamily="34" charset="0"/>
                  <a:sym typeface="Calibri"/>
                </a:rPr>
                <a:t>DIGITAL</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grpSp>
        <p:nvGrpSpPr>
          <p:cNvPr id="416" name="Grupo 107">
            <a:extLst>
              <a:ext uri="{FF2B5EF4-FFF2-40B4-BE49-F238E27FC236}">
                <a16:creationId xmlns:a16="http://schemas.microsoft.com/office/drawing/2014/main" id="{0846BBAE-1247-D611-5F88-6AFC915B4AA8}"/>
              </a:ext>
            </a:extLst>
          </p:cNvPr>
          <p:cNvGrpSpPr/>
          <p:nvPr/>
        </p:nvGrpSpPr>
        <p:grpSpPr>
          <a:xfrm>
            <a:off x="5422923" y="5438937"/>
            <a:ext cx="1786200" cy="1264253"/>
            <a:chOff x="679184" y="4446992"/>
            <a:chExt cx="1786200" cy="1264253"/>
          </a:xfrm>
        </p:grpSpPr>
        <p:grpSp>
          <p:nvGrpSpPr>
            <p:cNvPr id="417" name="Grupo 108">
              <a:extLst>
                <a:ext uri="{FF2B5EF4-FFF2-40B4-BE49-F238E27FC236}">
                  <a16:creationId xmlns:a16="http://schemas.microsoft.com/office/drawing/2014/main" id="{7A3C3009-0FC9-70EC-6C64-4881A10631D8}"/>
                </a:ext>
              </a:extLst>
            </p:cNvPr>
            <p:cNvGrpSpPr/>
            <p:nvPr/>
          </p:nvGrpSpPr>
          <p:grpSpPr>
            <a:xfrm>
              <a:off x="1115084" y="4446992"/>
              <a:ext cx="914400" cy="914400"/>
              <a:chOff x="1156761" y="8727751"/>
              <a:chExt cx="914400" cy="914400"/>
            </a:xfrm>
          </p:grpSpPr>
          <p:pic>
            <p:nvPicPr>
              <p:cNvPr id="419" name="Imagen 110">
                <a:extLst>
                  <a:ext uri="{FF2B5EF4-FFF2-40B4-BE49-F238E27FC236}">
                    <a16:creationId xmlns:a16="http://schemas.microsoft.com/office/drawing/2014/main" id="{4E48C99F-F8C0-F04E-C40F-77C93110D9EA}"/>
                  </a:ext>
                </a:extLst>
              </p:cNvPr>
              <p:cNvPicPr>
                <a:picLocks noChangeAspect="1"/>
              </p:cNvPicPr>
              <p:nvPr/>
            </p:nvPicPr>
            <p:blipFill>
              <a:blip r:embed="rId5">
                <a:clrChange>
                  <a:clrFrom>
                    <a:srgbClr val="E6F4FF"/>
                  </a:clrFrom>
                  <a:clrTo>
                    <a:srgbClr val="E6F4FF">
                      <a:alpha val="0"/>
                    </a:srgbClr>
                  </a:clrTo>
                </a:clrChange>
                <a:duotone>
                  <a:prstClr val="black"/>
                  <a:srgbClr val="FF9933">
                    <a:tint val="45000"/>
                    <a:satMod val="400000"/>
                  </a:srgbClr>
                </a:duotone>
                <a:extLst>
                  <a:ext uri="{BEBA8EAE-BF5A-486C-A8C5-ECC9F3942E4B}">
                    <a14:imgProps xmlns:a14="http://schemas.microsoft.com/office/drawing/2010/main">
                      <a14:imgLayer r:embed="rId6">
                        <a14:imgEffect>
                          <a14:colorTemperature colorTemp="4700"/>
                        </a14:imgEffect>
                        <a14:imgEffect>
                          <a14:saturation sat="0"/>
                        </a14:imgEffect>
                        <a14:imgEffect>
                          <a14:brightnessContrast bright="40000"/>
                        </a14:imgEffect>
                      </a14:imgLayer>
                    </a14:imgProps>
                  </a:ext>
                  <a:ext uri="{28A0092B-C50C-407E-A947-70E740481C1C}">
                    <a14:useLocalDpi xmlns:a14="http://schemas.microsoft.com/office/drawing/2010/main" val="0"/>
                  </a:ext>
                </a:extLst>
              </a:blip>
              <a:stretch>
                <a:fillRect/>
              </a:stretch>
            </p:blipFill>
            <p:spPr>
              <a:xfrm>
                <a:off x="1267739" y="8868046"/>
                <a:ext cx="692443" cy="692443"/>
              </a:xfrm>
              <a:prstGeom prst="rect">
                <a:avLst/>
              </a:prstGeom>
              <a:effectLst>
                <a:softEdge rad="0"/>
              </a:effectLst>
              <a:scene3d>
                <a:camera prst="orthographicFront"/>
                <a:lightRig rig="threePt" dir="t"/>
              </a:scene3d>
              <a:sp3d>
                <a:extrusionClr>
                  <a:schemeClr val="accent2">
                    <a:lumMod val="50000"/>
                  </a:schemeClr>
                </a:extrusionClr>
                <a:contourClr>
                  <a:srgbClr val="36646A"/>
                </a:contourClr>
              </a:sp3d>
            </p:spPr>
          </p:pic>
          <p:sp>
            <p:nvSpPr>
              <p:cNvPr id="420" name="Google Shape;1312;p20">
                <a:extLst>
                  <a:ext uri="{FF2B5EF4-FFF2-40B4-BE49-F238E27FC236}">
                    <a16:creationId xmlns:a16="http://schemas.microsoft.com/office/drawing/2014/main" id="{33AF9CFF-2600-5AA4-35E3-63409F703093}"/>
                  </a:ext>
                </a:extLst>
              </p:cNvPr>
              <p:cNvSpPr/>
              <p:nvPr/>
            </p:nvSpPr>
            <p:spPr>
              <a:xfrm>
                <a:off x="1156761" y="8727751"/>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grpSp>
        <p:sp>
          <p:nvSpPr>
            <p:cNvPr id="418" name="Google Shape;1282;p20">
              <a:extLst>
                <a:ext uri="{FF2B5EF4-FFF2-40B4-BE49-F238E27FC236}">
                  <a16:creationId xmlns:a16="http://schemas.microsoft.com/office/drawing/2014/main" id="{ECE74584-03D8-7BB3-49CE-506A8D759A0B}"/>
                </a:ext>
              </a:extLst>
            </p:cNvPr>
            <p:cNvSpPr txBox="1"/>
            <p:nvPr/>
          </p:nvSpPr>
          <p:spPr>
            <a:xfrm>
              <a:off x="679184" y="5403445"/>
              <a:ext cx="1786200" cy="307800"/>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FF9300"/>
                  </a:solidFill>
                  <a:effectLst/>
                  <a:uLnTx/>
                  <a:uFillTx/>
                  <a:latin typeface="Calibri" panose="020F0502020204030204" pitchFamily="34" charset="0"/>
                  <a:ea typeface="Calibri"/>
                  <a:cs typeface="Calibri" panose="020F0502020204030204" pitchFamily="34" charset="0"/>
                  <a:sym typeface="Calibri"/>
                </a:rPr>
                <a:t>POLLUTION</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grpSp>
        <p:nvGrpSpPr>
          <p:cNvPr id="421" name="Google Shape;1299;p20">
            <a:extLst>
              <a:ext uri="{FF2B5EF4-FFF2-40B4-BE49-F238E27FC236}">
                <a16:creationId xmlns:a16="http://schemas.microsoft.com/office/drawing/2014/main" id="{5EA162A2-B522-9AD6-6BC8-5AFDDB10A71E}"/>
              </a:ext>
            </a:extLst>
          </p:cNvPr>
          <p:cNvGrpSpPr/>
          <p:nvPr/>
        </p:nvGrpSpPr>
        <p:grpSpPr>
          <a:xfrm>
            <a:off x="2373590" y="6931523"/>
            <a:ext cx="1786200" cy="1256990"/>
            <a:chOff x="3849338" y="8684109"/>
            <a:chExt cx="1786200" cy="1256990"/>
          </a:xfrm>
        </p:grpSpPr>
        <p:sp>
          <p:nvSpPr>
            <p:cNvPr id="422" name="Google Shape;1300;p20">
              <a:extLst>
                <a:ext uri="{FF2B5EF4-FFF2-40B4-BE49-F238E27FC236}">
                  <a16:creationId xmlns:a16="http://schemas.microsoft.com/office/drawing/2014/main" id="{2B27ADBA-2672-AC83-C03D-6E44DA16D284}"/>
                </a:ext>
              </a:extLst>
            </p:cNvPr>
            <p:cNvSpPr/>
            <p:nvPr/>
          </p:nvSpPr>
          <p:spPr>
            <a:xfrm>
              <a:off x="4285279" y="8684109"/>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423" name="Google Shape;1301;p20">
              <a:extLst>
                <a:ext uri="{FF2B5EF4-FFF2-40B4-BE49-F238E27FC236}">
                  <a16:creationId xmlns:a16="http://schemas.microsoft.com/office/drawing/2014/main" id="{5693DAB6-2031-393B-546B-E8555CEB8EB1}"/>
                </a:ext>
              </a:extLst>
            </p:cNvPr>
            <p:cNvSpPr txBox="1"/>
            <p:nvPr/>
          </p:nvSpPr>
          <p:spPr>
            <a:xfrm>
              <a:off x="3849338" y="9633299"/>
              <a:ext cx="1786200" cy="307800"/>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FF9300"/>
                  </a:solidFill>
                  <a:effectLst/>
                  <a:uLnTx/>
                  <a:uFillTx/>
                  <a:latin typeface="Calibri" panose="020F0502020204030204" pitchFamily="34" charset="0"/>
                  <a:ea typeface="Calibri"/>
                  <a:cs typeface="Calibri" panose="020F0502020204030204" pitchFamily="34" charset="0"/>
                  <a:sym typeface="Calibri"/>
                </a:rPr>
                <a:t>MATERIALS</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424" name="Google Shape;1302;p20">
              <a:extLst>
                <a:ext uri="{FF2B5EF4-FFF2-40B4-BE49-F238E27FC236}">
                  <a16:creationId xmlns:a16="http://schemas.microsoft.com/office/drawing/2014/main" id="{83D09C2A-DDA7-FB43-D384-253F19F8A257}"/>
                </a:ext>
              </a:extLst>
            </p:cNvPr>
            <p:cNvGrpSpPr/>
            <p:nvPr/>
          </p:nvGrpSpPr>
          <p:grpSpPr>
            <a:xfrm>
              <a:off x="4464143" y="8873612"/>
              <a:ext cx="560946" cy="503292"/>
              <a:chOff x="5591874" y="2370217"/>
              <a:chExt cx="948345" cy="850874"/>
            </a:xfrm>
          </p:grpSpPr>
          <p:sp>
            <p:nvSpPr>
              <p:cNvPr id="425" name="Google Shape;1303;p20">
                <a:extLst>
                  <a:ext uri="{FF2B5EF4-FFF2-40B4-BE49-F238E27FC236}">
                    <a16:creationId xmlns:a16="http://schemas.microsoft.com/office/drawing/2014/main" id="{D8AE0900-AC7F-7FFF-60DB-3142807C90F2}"/>
                  </a:ext>
                </a:extLst>
              </p:cNvPr>
              <p:cNvSpPr/>
              <p:nvPr/>
            </p:nvSpPr>
            <p:spPr>
              <a:xfrm>
                <a:off x="6136387" y="2470431"/>
                <a:ext cx="155736" cy="311645"/>
              </a:xfrm>
              <a:custGeom>
                <a:avLst/>
                <a:gdLst/>
                <a:ahLst/>
                <a:cxnLst/>
                <a:rect l="l" t="t" r="r" b="b"/>
                <a:pathLst>
                  <a:path w="155736" h="311645" extrusionOk="0">
                    <a:moveTo>
                      <a:pt x="116719" y="225830"/>
                    </a:moveTo>
                    <a:cubicBezTo>
                      <a:pt x="113105" y="230347"/>
                      <a:pt x="109492" y="234864"/>
                      <a:pt x="104975" y="239380"/>
                    </a:cubicBezTo>
                    <a:lnTo>
                      <a:pt x="34516" y="311646"/>
                    </a:lnTo>
                    <a:lnTo>
                      <a:pt x="3804" y="213184"/>
                    </a:lnTo>
                    <a:cubicBezTo>
                      <a:pt x="-5230" y="183374"/>
                      <a:pt x="1997" y="149951"/>
                      <a:pt x="23676" y="127368"/>
                    </a:cubicBezTo>
                    <a:lnTo>
                      <a:pt x="73359" y="74072"/>
                    </a:lnTo>
                    <a:cubicBezTo>
                      <a:pt x="77876" y="69556"/>
                      <a:pt x="82392" y="63233"/>
                      <a:pt x="85102" y="57813"/>
                    </a:cubicBezTo>
                    <a:lnTo>
                      <a:pt x="115815" y="903"/>
                    </a:lnTo>
                    <a:cubicBezTo>
                      <a:pt x="115815" y="903"/>
                      <a:pt x="115815" y="0"/>
                      <a:pt x="116719" y="0"/>
                    </a:cubicBezTo>
                    <a:cubicBezTo>
                      <a:pt x="117622" y="0"/>
                      <a:pt x="117622" y="0"/>
                      <a:pt x="117622" y="0"/>
                    </a:cubicBezTo>
                    <a:cubicBezTo>
                      <a:pt x="156465" y="50586"/>
                      <a:pt x="166401" y="115625"/>
                      <a:pt x="143818" y="175245"/>
                    </a:cubicBezTo>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426" name="Google Shape;1304;p20">
                <a:extLst>
                  <a:ext uri="{FF2B5EF4-FFF2-40B4-BE49-F238E27FC236}">
                    <a16:creationId xmlns:a16="http://schemas.microsoft.com/office/drawing/2014/main" id="{CBF412B4-DA64-4115-33A8-91353D6E3D13}"/>
                  </a:ext>
                </a:extLst>
              </p:cNvPr>
              <p:cNvSpPr/>
              <p:nvPr/>
            </p:nvSpPr>
            <p:spPr>
              <a:xfrm>
                <a:off x="6066118" y="2521921"/>
                <a:ext cx="90137" cy="249316"/>
              </a:xfrm>
              <a:custGeom>
                <a:avLst/>
                <a:gdLst/>
                <a:ahLst/>
                <a:cxnLst/>
                <a:rect l="l" t="t" r="r" b="b"/>
                <a:pathLst>
                  <a:path w="90137" h="249316" extrusionOk="0">
                    <a:moveTo>
                      <a:pt x="0" y="130982"/>
                    </a:moveTo>
                    <a:cubicBezTo>
                      <a:pt x="0" y="89428"/>
                      <a:pt x="18970" y="51489"/>
                      <a:pt x="52393" y="27100"/>
                    </a:cubicBezTo>
                    <a:lnTo>
                      <a:pt x="89429" y="0"/>
                    </a:lnTo>
                    <a:cubicBezTo>
                      <a:pt x="91236" y="13550"/>
                      <a:pt x="89429" y="28003"/>
                      <a:pt x="85816" y="43359"/>
                    </a:cubicBezTo>
                    <a:lnTo>
                      <a:pt x="73169" y="56909"/>
                    </a:lnTo>
                    <a:cubicBezTo>
                      <a:pt x="45166" y="87622"/>
                      <a:pt x="35229" y="130982"/>
                      <a:pt x="46973" y="169824"/>
                    </a:cubicBezTo>
                    <a:lnTo>
                      <a:pt x="72266" y="249317"/>
                    </a:lnTo>
                    <a:lnTo>
                      <a:pt x="51489" y="233960"/>
                    </a:lnTo>
                    <a:cubicBezTo>
                      <a:pt x="18970" y="210474"/>
                      <a:pt x="0" y="172534"/>
                      <a:pt x="0" y="130982"/>
                    </a:cubicBez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nvGrpSpPr>
              <p:cNvPr id="427" name="Google Shape;1305;p20">
                <a:extLst>
                  <a:ext uri="{FF2B5EF4-FFF2-40B4-BE49-F238E27FC236}">
                    <a16:creationId xmlns:a16="http://schemas.microsoft.com/office/drawing/2014/main" id="{3C0E171A-1C55-F826-CBA5-C12C8E53406D}"/>
                  </a:ext>
                </a:extLst>
              </p:cNvPr>
              <p:cNvGrpSpPr/>
              <p:nvPr/>
            </p:nvGrpSpPr>
            <p:grpSpPr>
              <a:xfrm>
                <a:off x="5591874" y="2370217"/>
                <a:ext cx="948345" cy="850874"/>
                <a:chOff x="5591874" y="2370217"/>
                <a:chExt cx="948345" cy="850874"/>
              </a:xfrm>
            </p:grpSpPr>
            <p:sp>
              <p:nvSpPr>
                <p:cNvPr id="428" name="Google Shape;1306;p20">
                  <a:extLst>
                    <a:ext uri="{FF2B5EF4-FFF2-40B4-BE49-F238E27FC236}">
                      <a16:creationId xmlns:a16="http://schemas.microsoft.com/office/drawing/2014/main" id="{2040374E-EDA1-977B-8340-F5A5C4EDC631}"/>
                    </a:ext>
                  </a:extLst>
                </p:cNvPr>
                <p:cNvSpPr/>
                <p:nvPr/>
              </p:nvSpPr>
              <p:spPr>
                <a:xfrm>
                  <a:off x="5591874" y="2460359"/>
                  <a:ext cx="948345" cy="758021"/>
                </a:xfrm>
                <a:custGeom>
                  <a:avLst/>
                  <a:gdLst/>
                  <a:ahLst/>
                  <a:cxnLst/>
                  <a:rect l="l" t="t" r="r" b="b"/>
                  <a:pathLst>
                    <a:path w="948345" h="758021" extrusionOk="0">
                      <a:moveTo>
                        <a:pt x="943068" y="515932"/>
                      </a:moveTo>
                      <a:cubicBezTo>
                        <a:pt x="931325" y="489735"/>
                        <a:pt x="901515" y="477089"/>
                        <a:pt x="874415" y="487026"/>
                      </a:cubicBezTo>
                      <a:lnTo>
                        <a:pt x="832863" y="501479"/>
                      </a:lnTo>
                      <a:lnTo>
                        <a:pt x="787696" y="461733"/>
                      </a:lnTo>
                      <a:cubicBezTo>
                        <a:pt x="729884" y="411147"/>
                        <a:pt x="651295" y="393080"/>
                        <a:pt x="578126" y="412050"/>
                      </a:cubicBezTo>
                      <a:lnTo>
                        <a:pt x="578126" y="373207"/>
                      </a:lnTo>
                      <a:lnTo>
                        <a:pt x="660328" y="287392"/>
                      </a:lnTo>
                      <a:cubicBezTo>
                        <a:pt x="664845" y="282875"/>
                        <a:pt x="669361" y="277455"/>
                        <a:pt x="673878" y="272035"/>
                      </a:cubicBezTo>
                      <a:cubicBezTo>
                        <a:pt x="678394" y="265712"/>
                        <a:pt x="677491" y="257582"/>
                        <a:pt x="672071" y="252162"/>
                      </a:cubicBezTo>
                      <a:cubicBezTo>
                        <a:pt x="665748" y="247645"/>
                        <a:pt x="657618" y="248549"/>
                        <a:pt x="652198" y="253969"/>
                      </a:cubicBezTo>
                      <a:cubicBezTo>
                        <a:pt x="648585" y="258485"/>
                        <a:pt x="644971" y="263002"/>
                        <a:pt x="640455" y="267519"/>
                      </a:cubicBezTo>
                      <a:lnTo>
                        <a:pt x="569996" y="339784"/>
                      </a:lnTo>
                      <a:lnTo>
                        <a:pt x="539283" y="241322"/>
                      </a:lnTo>
                      <a:cubicBezTo>
                        <a:pt x="530250" y="211512"/>
                        <a:pt x="537476" y="178089"/>
                        <a:pt x="559156" y="155506"/>
                      </a:cubicBezTo>
                      <a:lnTo>
                        <a:pt x="608839" y="102211"/>
                      </a:lnTo>
                      <a:cubicBezTo>
                        <a:pt x="613355" y="97694"/>
                        <a:pt x="617872" y="91371"/>
                        <a:pt x="620582" y="85951"/>
                      </a:cubicBezTo>
                      <a:lnTo>
                        <a:pt x="651295" y="29041"/>
                      </a:lnTo>
                      <a:cubicBezTo>
                        <a:pt x="651295" y="29041"/>
                        <a:pt x="651295" y="28138"/>
                        <a:pt x="652198" y="28138"/>
                      </a:cubicBezTo>
                      <a:cubicBezTo>
                        <a:pt x="653101" y="28138"/>
                        <a:pt x="653101" y="28138"/>
                        <a:pt x="653101" y="28138"/>
                      </a:cubicBezTo>
                      <a:cubicBezTo>
                        <a:pt x="691944" y="78724"/>
                        <a:pt x="701881" y="143763"/>
                        <a:pt x="679298" y="203383"/>
                      </a:cubicBezTo>
                      <a:cubicBezTo>
                        <a:pt x="676588" y="210609"/>
                        <a:pt x="680201" y="218739"/>
                        <a:pt x="687428" y="221449"/>
                      </a:cubicBezTo>
                      <a:cubicBezTo>
                        <a:pt x="694654" y="224159"/>
                        <a:pt x="702784" y="220546"/>
                        <a:pt x="705494" y="213319"/>
                      </a:cubicBezTo>
                      <a:cubicBezTo>
                        <a:pt x="731690" y="144667"/>
                        <a:pt x="719947" y="68788"/>
                        <a:pt x="674781" y="10975"/>
                      </a:cubicBezTo>
                      <a:cubicBezTo>
                        <a:pt x="668458" y="2845"/>
                        <a:pt x="659425" y="-768"/>
                        <a:pt x="649488" y="136"/>
                      </a:cubicBezTo>
                      <a:cubicBezTo>
                        <a:pt x="639552" y="1039"/>
                        <a:pt x="631422" y="6458"/>
                        <a:pt x="626002" y="15492"/>
                      </a:cubicBezTo>
                      <a:lnTo>
                        <a:pt x="595289" y="72401"/>
                      </a:lnTo>
                      <a:cubicBezTo>
                        <a:pt x="593482" y="76014"/>
                        <a:pt x="590772" y="79628"/>
                        <a:pt x="587159" y="83241"/>
                      </a:cubicBezTo>
                      <a:lnTo>
                        <a:pt x="582642" y="88661"/>
                      </a:lnTo>
                      <a:cubicBezTo>
                        <a:pt x="582642" y="79628"/>
                        <a:pt x="580836" y="70595"/>
                        <a:pt x="579029" y="61561"/>
                      </a:cubicBezTo>
                      <a:cubicBezTo>
                        <a:pt x="577222" y="55238"/>
                        <a:pt x="572706" y="49818"/>
                        <a:pt x="566383" y="47108"/>
                      </a:cubicBezTo>
                      <a:cubicBezTo>
                        <a:pt x="560059" y="44398"/>
                        <a:pt x="552833" y="46205"/>
                        <a:pt x="547413" y="49818"/>
                      </a:cubicBezTo>
                      <a:lnTo>
                        <a:pt x="500440" y="84144"/>
                      </a:lnTo>
                      <a:cubicBezTo>
                        <a:pt x="459791" y="113954"/>
                        <a:pt x="436304" y="160023"/>
                        <a:pt x="436304" y="209706"/>
                      </a:cubicBezTo>
                      <a:cubicBezTo>
                        <a:pt x="436304" y="259388"/>
                        <a:pt x="458887" y="306361"/>
                        <a:pt x="499537" y="336171"/>
                      </a:cubicBezTo>
                      <a:lnTo>
                        <a:pt x="549219" y="373207"/>
                      </a:lnTo>
                      <a:lnTo>
                        <a:pt x="549219" y="420180"/>
                      </a:lnTo>
                      <a:cubicBezTo>
                        <a:pt x="541090" y="423793"/>
                        <a:pt x="532960" y="427407"/>
                        <a:pt x="525733" y="431019"/>
                      </a:cubicBezTo>
                      <a:lnTo>
                        <a:pt x="403785" y="497865"/>
                      </a:lnTo>
                      <a:lnTo>
                        <a:pt x="395655" y="497865"/>
                      </a:lnTo>
                      <a:cubicBezTo>
                        <a:pt x="376685" y="480702"/>
                        <a:pt x="352295" y="471669"/>
                        <a:pt x="326099" y="471669"/>
                      </a:cubicBezTo>
                      <a:lnTo>
                        <a:pt x="152661" y="471669"/>
                      </a:lnTo>
                      <a:cubicBezTo>
                        <a:pt x="146338" y="459926"/>
                        <a:pt x="133691" y="451796"/>
                        <a:pt x="119239" y="451796"/>
                      </a:cubicBezTo>
                      <a:lnTo>
                        <a:pt x="13550" y="451796"/>
                      </a:lnTo>
                      <a:cubicBezTo>
                        <a:pt x="6323" y="451796"/>
                        <a:pt x="0" y="458119"/>
                        <a:pt x="0" y="465346"/>
                      </a:cubicBezTo>
                      <a:cubicBezTo>
                        <a:pt x="0" y="472573"/>
                        <a:pt x="6323" y="478896"/>
                        <a:pt x="13550" y="478896"/>
                      </a:cubicBezTo>
                      <a:lnTo>
                        <a:pt x="119239" y="478896"/>
                      </a:lnTo>
                      <a:cubicBezTo>
                        <a:pt x="125562" y="478896"/>
                        <a:pt x="130078" y="483413"/>
                        <a:pt x="130078" y="489735"/>
                      </a:cubicBezTo>
                      <a:lnTo>
                        <a:pt x="130078" y="530385"/>
                      </a:lnTo>
                      <a:cubicBezTo>
                        <a:pt x="130078" y="537612"/>
                        <a:pt x="136402" y="543935"/>
                        <a:pt x="143628" y="543935"/>
                      </a:cubicBezTo>
                      <a:cubicBezTo>
                        <a:pt x="150855" y="543935"/>
                        <a:pt x="157178" y="537612"/>
                        <a:pt x="157178" y="530385"/>
                      </a:cubicBezTo>
                      <a:lnTo>
                        <a:pt x="157178" y="497865"/>
                      </a:lnTo>
                      <a:lnTo>
                        <a:pt x="326099" y="497865"/>
                      </a:lnTo>
                      <a:cubicBezTo>
                        <a:pt x="346875" y="497865"/>
                        <a:pt x="365845" y="505996"/>
                        <a:pt x="380298" y="520449"/>
                      </a:cubicBezTo>
                      <a:cubicBezTo>
                        <a:pt x="383008" y="523158"/>
                        <a:pt x="386621" y="524965"/>
                        <a:pt x="390235" y="524965"/>
                      </a:cubicBezTo>
                      <a:lnTo>
                        <a:pt x="561866" y="524965"/>
                      </a:lnTo>
                      <a:cubicBezTo>
                        <a:pt x="581739" y="524965"/>
                        <a:pt x="597999" y="541225"/>
                        <a:pt x="597999" y="561098"/>
                      </a:cubicBezTo>
                      <a:cubicBezTo>
                        <a:pt x="597999" y="580971"/>
                        <a:pt x="581739" y="597231"/>
                        <a:pt x="561866" y="597231"/>
                      </a:cubicBezTo>
                      <a:lnTo>
                        <a:pt x="422754" y="597231"/>
                      </a:lnTo>
                      <a:cubicBezTo>
                        <a:pt x="416431" y="597231"/>
                        <a:pt x="410108" y="599941"/>
                        <a:pt x="405591" y="604457"/>
                      </a:cubicBezTo>
                      <a:lnTo>
                        <a:pt x="382105" y="627944"/>
                      </a:lnTo>
                      <a:cubicBezTo>
                        <a:pt x="376685" y="633364"/>
                        <a:pt x="376685" y="642397"/>
                        <a:pt x="382105" y="647817"/>
                      </a:cubicBezTo>
                      <a:cubicBezTo>
                        <a:pt x="384815" y="650527"/>
                        <a:pt x="388428" y="652333"/>
                        <a:pt x="392041" y="652333"/>
                      </a:cubicBezTo>
                      <a:cubicBezTo>
                        <a:pt x="395655" y="652333"/>
                        <a:pt x="399268" y="650527"/>
                        <a:pt x="401978" y="647817"/>
                      </a:cubicBezTo>
                      <a:lnTo>
                        <a:pt x="424561" y="625234"/>
                      </a:lnTo>
                      <a:lnTo>
                        <a:pt x="561866" y="625234"/>
                      </a:lnTo>
                      <a:cubicBezTo>
                        <a:pt x="578126" y="625234"/>
                        <a:pt x="592579" y="618911"/>
                        <a:pt x="604322" y="608974"/>
                      </a:cubicBezTo>
                      <a:lnTo>
                        <a:pt x="883448" y="510512"/>
                      </a:lnTo>
                      <a:cubicBezTo>
                        <a:pt x="896998" y="505996"/>
                        <a:pt x="912355" y="512318"/>
                        <a:pt x="917775" y="524965"/>
                      </a:cubicBezTo>
                      <a:cubicBezTo>
                        <a:pt x="924098" y="538515"/>
                        <a:pt x="918678" y="554775"/>
                        <a:pt x="905128" y="561098"/>
                      </a:cubicBezTo>
                      <a:lnTo>
                        <a:pt x="604322" y="717373"/>
                      </a:lnTo>
                      <a:cubicBezTo>
                        <a:pt x="586256" y="726406"/>
                        <a:pt x="567286" y="730922"/>
                        <a:pt x="547413" y="730922"/>
                      </a:cubicBezTo>
                      <a:lnTo>
                        <a:pt x="523023" y="730922"/>
                      </a:lnTo>
                      <a:cubicBezTo>
                        <a:pt x="515797" y="730922"/>
                        <a:pt x="509473" y="737246"/>
                        <a:pt x="509473" y="744472"/>
                      </a:cubicBezTo>
                      <a:cubicBezTo>
                        <a:pt x="509473" y="751699"/>
                        <a:pt x="515797" y="758022"/>
                        <a:pt x="523023" y="758022"/>
                      </a:cubicBezTo>
                      <a:lnTo>
                        <a:pt x="547413" y="758022"/>
                      </a:lnTo>
                      <a:cubicBezTo>
                        <a:pt x="571802" y="758022"/>
                        <a:pt x="596192" y="751699"/>
                        <a:pt x="617872" y="740859"/>
                      </a:cubicBezTo>
                      <a:lnTo>
                        <a:pt x="918678" y="584584"/>
                      </a:lnTo>
                      <a:cubicBezTo>
                        <a:pt x="944874" y="574648"/>
                        <a:pt x="955714" y="543032"/>
                        <a:pt x="943068" y="515932"/>
                      </a:cubicBezTo>
                      <a:lnTo>
                        <a:pt x="943068" y="515932"/>
                      </a:lnTo>
                      <a:close/>
                      <a:moveTo>
                        <a:pt x="465211" y="211512"/>
                      </a:moveTo>
                      <a:cubicBezTo>
                        <a:pt x="465211" y="169960"/>
                        <a:pt x="484180" y="132020"/>
                        <a:pt x="517603" y="107631"/>
                      </a:cubicBezTo>
                      <a:lnTo>
                        <a:pt x="554639" y="80531"/>
                      </a:lnTo>
                      <a:cubicBezTo>
                        <a:pt x="556446" y="94081"/>
                        <a:pt x="554639" y="108534"/>
                        <a:pt x="551026" y="123890"/>
                      </a:cubicBezTo>
                      <a:lnTo>
                        <a:pt x="538380" y="137440"/>
                      </a:lnTo>
                      <a:cubicBezTo>
                        <a:pt x="510377" y="168153"/>
                        <a:pt x="500440" y="211512"/>
                        <a:pt x="512183" y="250355"/>
                      </a:cubicBezTo>
                      <a:lnTo>
                        <a:pt x="537476" y="329848"/>
                      </a:lnTo>
                      <a:lnTo>
                        <a:pt x="516700" y="314491"/>
                      </a:lnTo>
                      <a:cubicBezTo>
                        <a:pt x="484180" y="291005"/>
                        <a:pt x="465211" y="253066"/>
                        <a:pt x="465211" y="211512"/>
                      </a:cubicBezTo>
                      <a:close/>
                      <a:moveTo>
                        <a:pt x="561866" y="499672"/>
                      </a:moveTo>
                      <a:lnTo>
                        <a:pt x="462501" y="499672"/>
                      </a:lnTo>
                      <a:lnTo>
                        <a:pt x="540186" y="457216"/>
                      </a:lnTo>
                      <a:cubicBezTo>
                        <a:pt x="614259" y="416567"/>
                        <a:pt x="706398" y="427407"/>
                        <a:pt x="769630" y="482509"/>
                      </a:cubicBezTo>
                      <a:lnTo>
                        <a:pt x="803053" y="511415"/>
                      </a:lnTo>
                      <a:lnTo>
                        <a:pt x="626002" y="573745"/>
                      </a:lnTo>
                      <a:cubicBezTo>
                        <a:pt x="626905" y="570131"/>
                        <a:pt x="626905" y="566518"/>
                        <a:pt x="626905" y="562905"/>
                      </a:cubicBezTo>
                      <a:cubicBezTo>
                        <a:pt x="626002" y="528579"/>
                        <a:pt x="597096" y="499672"/>
                        <a:pt x="561866" y="499672"/>
                      </a:cubicBezTo>
                      <a:lnTo>
                        <a:pt x="561866" y="499672"/>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429" name="Google Shape;1307;p20">
                  <a:extLst>
                    <a:ext uri="{FF2B5EF4-FFF2-40B4-BE49-F238E27FC236}">
                      <a16:creationId xmlns:a16="http://schemas.microsoft.com/office/drawing/2014/main" id="{3AF39D5D-3272-560A-1BA9-296C005D8364}"/>
                    </a:ext>
                  </a:extLst>
                </p:cNvPr>
                <p:cNvSpPr/>
                <p:nvPr/>
              </p:nvSpPr>
              <p:spPr>
                <a:xfrm>
                  <a:off x="5591874" y="3039524"/>
                  <a:ext cx="477039" cy="181567"/>
                </a:xfrm>
                <a:custGeom>
                  <a:avLst/>
                  <a:gdLst/>
                  <a:ahLst/>
                  <a:cxnLst/>
                  <a:rect l="l" t="t" r="r" b="b"/>
                  <a:pathLst>
                    <a:path w="477039" h="181567" extrusionOk="0">
                      <a:moveTo>
                        <a:pt x="464307" y="154468"/>
                      </a:moveTo>
                      <a:lnTo>
                        <a:pt x="289063" y="154468"/>
                      </a:lnTo>
                      <a:cubicBezTo>
                        <a:pt x="259253" y="154468"/>
                        <a:pt x="230347" y="143628"/>
                        <a:pt x="207764" y="124658"/>
                      </a:cubicBezTo>
                      <a:lnTo>
                        <a:pt x="199634" y="117432"/>
                      </a:lnTo>
                      <a:cubicBezTo>
                        <a:pt x="196924" y="115625"/>
                        <a:pt x="194214" y="113818"/>
                        <a:pt x="190601" y="113818"/>
                      </a:cubicBezTo>
                      <a:lnTo>
                        <a:pt x="158081" y="113818"/>
                      </a:lnTo>
                      <a:lnTo>
                        <a:pt x="158081" y="13550"/>
                      </a:lnTo>
                      <a:cubicBezTo>
                        <a:pt x="158081" y="6323"/>
                        <a:pt x="151758" y="0"/>
                        <a:pt x="144531" y="0"/>
                      </a:cubicBezTo>
                      <a:cubicBezTo>
                        <a:pt x="137305" y="0"/>
                        <a:pt x="130982" y="6323"/>
                        <a:pt x="130982" y="13550"/>
                      </a:cubicBezTo>
                      <a:lnTo>
                        <a:pt x="130982" y="124658"/>
                      </a:lnTo>
                      <a:cubicBezTo>
                        <a:pt x="130982" y="130982"/>
                        <a:pt x="126465" y="135498"/>
                        <a:pt x="120142" y="135498"/>
                      </a:cubicBezTo>
                      <a:lnTo>
                        <a:pt x="13550" y="135498"/>
                      </a:lnTo>
                      <a:cubicBezTo>
                        <a:pt x="6323" y="135498"/>
                        <a:pt x="0" y="141822"/>
                        <a:pt x="0" y="149048"/>
                      </a:cubicBezTo>
                      <a:cubicBezTo>
                        <a:pt x="0" y="156275"/>
                        <a:pt x="6323" y="162598"/>
                        <a:pt x="13550" y="162598"/>
                      </a:cubicBezTo>
                      <a:lnTo>
                        <a:pt x="119239" y="162598"/>
                      </a:lnTo>
                      <a:cubicBezTo>
                        <a:pt x="134595" y="162598"/>
                        <a:pt x="147241" y="153565"/>
                        <a:pt x="153565" y="140918"/>
                      </a:cubicBezTo>
                      <a:lnTo>
                        <a:pt x="184278" y="140918"/>
                      </a:lnTo>
                      <a:lnTo>
                        <a:pt x="188794" y="144531"/>
                      </a:lnTo>
                      <a:cubicBezTo>
                        <a:pt x="216797" y="168018"/>
                        <a:pt x="252027" y="181567"/>
                        <a:pt x="288160" y="181567"/>
                      </a:cubicBezTo>
                      <a:lnTo>
                        <a:pt x="463404" y="181567"/>
                      </a:lnTo>
                      <a:cubicBezTo>
                        <a:pt x="470631" y="181567"/>
                        <a:pt x="476954" y="175245"/>
                        <a:pt x="476954" y="168018"/>
                      </a:cubicBezTo>
                      <a:cubicBezTo>
                        <a:pt x="477857" y="160791"/>
                        <a:pt x="471534" y="154468"/>
                        <a:pt x="464307" y="154468"/>
                      </a:cubicBezTo>
                      <a:lnTo>
                        <a:pt x="464307" y="154468"/>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430" name="Google Shape;1308;p20">
                  <a:extLst>
                    <a:ext uri="{FF2B5EF4-FFF2-40B4-BE49-F238E27FC236}">
                      <a16:creationId xmlns:a16="http://schemas.microsoft.com/office/drawing/2014/main" id="{054E4725-6A7F-B563-C526-3D546B11688C}"/>
                    </a:ext>
                  </a:extLst>
                </p:cNvPr>
                <p:cNvSpPr/>
                <p:nvPr/>
              </p:nvSpPr>
              <p:spPr>
                <a:xfrm>
                  <a:off x="5864677" y="2438787"/>
                  <a:ext cx="122879" cy="444462"/>
                </a:xfrm>
                <a:custGeom>
                  <a:avLst/>
                  <a:gdLst/>
                  <a:ahLst/>
                  <a:cxnLst/>
                  <a:rect l="l" t="t" r="r" b="b"/>
                  <a:pathLst>
                    <a:path w="122879" h="444462" extrusionOk="0">
                      <a:moveTo>
                        <a:pt x="99365" y="440849"/>
                      </a:moveTo>
                      <a:cubicBezTo>
                        <a:pt x="102075" y="443559"/>
                        <a:pt x="105688" y="444462"/>
                        <a:pt x="108399" y="444462"/>
                      </a:cubicBezTo>
                      <a:cubicBezTo>
                        <a:pt x="112012" y="444462"/>
                        <a:pt x="116528" y="442656"/>
                        <a:pt x="119238" y="439946"/>
                      </a:cubicBezTo>
                      <a:cubicBezTo>
                        <a:pt x="124658" y="434525"/>
                        <a:pt x="123755" y="425492"/>
                        <a:pt x="118335" y="420073"/>
                      </a:cubicBezTo>
                      <a:cubicBezTo>
                        <a:pt x="61426" y="370390"/>
                        <a:pt x="28906" y="298124"/>
                        <a:pt x="28906" y="222245"/>
                      </a:cubicBezTo>
                      <a:cubicBezTo>
                        <a:pt x="28906" y="146366"/>
                        <a:pt x="61426" y="74101"/>
                        <a:pt x="118335" y="24418"/>
                      </a:cubicBezTo>
                      <a:cubicBezTo>
                        <a:pt x="123755" y="18998"/>
                        <a:pt x="124658" y="10868"/>
                        <a:pt x="119238" y="4545"/>
                      </a:cubicBezTo>
                      <a:cubicBezTo>
                        <a:pt x="113818" y="-875"/>
                        <a:pt x="105688" y="-1779"/>
                        <a:pt x="99365" y="3642"/>
                      </a:cubicBezTo>
                      <a:cubicBezTo>
                        <a:pt x="36133" y="58744"/>
                        <a:pt x="0" y="139140"/>
                        <a:pt x="0" y="222245"/>
                      </a:cubicBezTo>
                      <a:cubicBezTo>
                        <a:pt x="0" y="305351"/>
                        <a:pt x="36133" y="385746"/>
                        <a:pt x="99365" y="44084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431" name="Google Shape;1309;p20">
                  <a:extLst>
                    <a:ext uri="{FF2B5EF4-FFF2-40B4-BE49-F238E27FC236}">
                      <a16:creationId xmlns:a16="http://schemas.microsoft.com/office/drawing/2014/main" id="{0AE7DBC9-0C86-7220-2BB8-2792A15E6B40}"/>
                    </a:ext>
                  </a:extLst>
                </p:cNvPr>
                <p:cNvSpPr/>
                <p:nvPr/>
              </p:nvSpPr>
              <p:spPr>
                <a:xfrm>
                  <a:off x="6326247" y="2439690"/>
                  <a:ext cx="121073" cy="442655"/>
                </a:xfrm>
                <a:custGeom>
                  <a:avLst/>
                  <a:gdLst/>
                  <a:ahLst/>
                  <a:cxnLst/>
                  <a:rect l="l" t="t" r="r" b="b"/>
                  <a:pathLst>
                    <a:path w="121073" h="442655" extrusionOk="0">
                      <a:moveTo>
                        <a:pt x="5448" y="418266"/>
                      </a:moveTo>
                      <a:cubicBezTo>
                        <a:pt x="28" y="423686"/>
                        <a:pt x="-875" y="431816"/>
                        <a:pt x="4545" y="438139"/>
                      </a:cubicBezTo>
                      <a:cubicBezTo>
                        <a:pt x="7255" y="440849"/>
                        <a:pt x="10868" y="442655"/>
                        <a:pt x="14481" y="442655"/>
                      </a:cubicBezTo>
                      <a:cubicBezTo>
                        <a:pt x="18094" y="442655"/>
                        <a:pt x="20804" y="441752"/>
                        <a:pt x="23514" y="439042"/>
                      </a:cubicBezTo>
                      <a:cubicBezTo>
                        <a:pt x="85843" y="383939"/>
                        <a:pt x="121073" y="304447"/>
                        <a:pt x="121073" y="221342"/>
                      </a:cubicBezTo>
                      <a:cubicBezTo>
                        <a:pt x="121073" y="138236"/>
                        <a:pt x="85843" y="58744"/>
                        <a:pt x="23514" y="3641"/>
                      </a:cubicBezTo>
                      <a:cubicBezTo>
                        <a:pt x="18094" y="-1778"/>
                        <a:pt x="9061" y="-875"/>
                        <a:pt x="3641" y="4544"/>
                      </a:cubicBezTo>
                      <a:cubicBezTo>
                        <a:pt x="-1779" y="9965"/>
                        <a:pt x="-875" y="18998"/>
                        <a:pt x="4545" y="24418"/>
                      </a:cubicBezTo>
                      <a:cubicBezTo>
                        <a:pt x="60551" y="74100"/>
                        <a:pt x="93070" y="146366"/>
                        <a:pt x="93070" y="221342"/>
                      </a:cubicBezTo>
                      <a:cubicBezTo>
                        <a:pt x="93070" y="296318"/>
                        <a:pt x="61454" y="368583"/>
                        <a:pt x="5448" y="418266"/>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sp>
              <p:nvSpPr>
                <p:cNvPr id="432" name="Google Shape;1310;p20">
                  <a:extLst>
                    <a:ext uri="{FF2B5EF4-FFF2-40B4-BE49-F238E27FC236}">
                      <a16:creationId xmlns:a16="http://schemas.microsoft.com/office/drawing/2014/main" id="{F82B3A1D-000F-3D06-19A3-7FC1A31C2321}"/>
                    </a:ext>
                  </a:extLst>
                </p:cNvPr>
                <p:cNvSpPr/>
                <p:nvPr/>
              </p:nvSpPr>
              <p:spPr>
                <a:xfrm>
                  <a:off x="6099443" y="2370217"/>
                  <a:ext cx="125106" cy="32465"/>
                </a:xfrm>
                <a:custGeom>
                  <a:avLst/>
                  <a:gdLst/>
                  <a:ahLst/>
                  <a:cxnLst/>
                  <a:rect l="l" t="t" r="r" b="b"/>
                  <a:pathLst>
                    <a:path w="125106" h="32465" extrusionOk="0">
                      <a:moveTo>
                        <a:pt x="16358" y="30658"/>
                      </a:moveTo>
                      <a:cubicBezTo>
                        <a:pt x="47071" y="26142"/>
                        <a:pt x="78687" y="27045"/>
                        <a:pt x="108497" y="32465"/>
                      </a:cubicBezTo>
                      <a:cubicBezTo>
                        <a:pt x="109400" y="32465"/>
                        <a:pt x="110304" y="32465"/>
                        <a:pt x="111207" y="32465"/>
                      </a:cubicBezTo>
                      <a:cubicBezTo>
                        <a:pt x="117530" y="32465"/>
                        <a:pt x="123853" y="27949"/>
                        <a:pt x="124757" y="21625"/>
                      </a:cubicBezTo>
                      <a:cubicBezTo>
                        <a:pt x="126564" y="14399"/>
                        <a:pt x="121144" y="7172"/>
                        <a:pt x="113917" y="5365"/>
                      </a:cubicBezTo>
                      <a:cubicBezTo>
                        <a:pt x="80494" y="-958"/>
                        <a:pt x="45265" y="-1861"/>
                        <a:pt x="11842" y="3559"/>
                      </a:cubicBezTo>
                      <a:cubicBezTo>
                        <a:pt x="4615" y="4462"/>
                        <a:pt x="-805" y="11689"/>
                        <a:pt x="99" y="19818"/>
                      </a:cubicBezTo>
                      <a:cubicBezTo>
                        <a:pt x="1002" y="27949"/>
                        <a:pt x="8228" y="31562"/>
                        <a:pt x="16358" y="30658"/>
                      </a:cubicBezTo>
                      <a:lnTo>
                        <a:pt x="16358" y="30658"/>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000000"/>
                    </a:solidFill>
                    <a:effectLst/>
                    <a:uLnTx/>
                    <a:uFillTx/>
                    <a:latin typeface="Calibri" panose="020F0502020204030204" pitchFamily="34" charset="0"/>
                    <a:ea typeface="Calibri"/>
                    <a:cs typeface="Calibri" panose="020F0502020204030204" pitchFamily="34" charset="0"/>
                    <a:sym typeface="Calibri"/>
                  </a:endParaRPr>
                </a:p>
              </p:txBody>
            </p:sp>
          </p:grpSp>
        </p:grpSp>
      </p:grpSp>
      <p:grpSp>
        <p:nvGrpSpPr>
          <p:cNvPr id="433" name="Google Shape;1332;p20">
            <a:extLst>
              <a:ext uri="{FF2B5EF4-FFF2-40B4-BE49-F238E27FC236}">
                <a16:creationId xmlns:a16="http://schemas.microsoft.com/office/drawing/2014/main" id="{9C9E1E43-EAE4-E4BC-62A8-F33BEF7E2140}"/>
              </a:ext>
            </a:extLst>
          </p:cNvPr>
          <p:cNvGrpSpPr/>
          <p:nvPr/>
        </p:nvGrpSpPr>
        <p:grpSpPr>
          <a:xfrm>
            <a:off x="3886754" y="6928246"/>
            <a:ext cx="1786200" cy="1256990"/>
            <a:chOff x="2113631" y="7179934"/>
            <a:chExt cx="1786200" cy="1256990"/>
          </a:xfrm>
        </p:grpSpPr>
        <p:sp>
          <p:nvSpPr>
            <p:cNvPr id="434" name="Google Shape;1333;p20">
              <a:extLst>
                <a:ext uri="{FF2B5EF4-FFF2-40B4-BE49-F238E27FC236}">
                  <a16:creationId xmlns:a16="http://schemas.microsoft.com/office/drawing/2014/main" id="{C1A48E12-6641-13BE-2072-31A4EAD11446}"/>
                </a:ext>
              </a:extLst>
            </p:cNvPr>
            <p:cNvSpPr/>
            <p:nvPr/>
          </p:nvSpPr>
          <p:spPr>
            <a:xfrm>
              <a:off x="2549572" y="7179934"/>
              <a:ext cx="914400" cy="914400"/>
            </a:xfrm>
            <a:prstGeom prst="ellipse">
              <a:avLst/>
            </a:prstGeom>
            <a:solidFill>
              <a:srgbClr val="E0A324">
                <a:alpha val="20000"/>
              </a:srgbClr>
            </a:solidFill>
            <a:ln>
              <a:noFill/>
            </a:ln>
          </p:spPr>
          <p:txBody>
            <a:bodyPr spcFirstLastPara="1" wrap="square" lIns="91425" tIns="45700" rIns="91425" bIns="45700"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800"/>
                <a:buFont typeface="Arial"/>
                <a:buNone/>
                <a:tabLst/>
                <a:defRPr/>
              </a:pPr>
              <a:endParaRPr kumimoji="0" lang="en-GB" sz="1800" b="0" i="0" u="none" strike="noStrike" kern="0" cap="none" spc="0" normalizeH="0" baseline="0" noProof="0" dirty="0">
                <a:ln>
                  <a:noFill/>
                </a:ln>
                <a:solidFill>
                  <a:srgbClr val="FFFFFF"/>
                </a:solidFill>
                <a:effectLst/>
                <a:uLnTx/>
                <a:uFillTx/>
                <a:latin typeface="Calibri" panose="020F0502020204030204" pitchFamily="34" charset="0"/>
                <a:ea typeface="Calibri"/>
                <a:cs typeface="Calibri" panose="020F0502020204030204" pitchFamily="34" charset="0"/>
                <a:sym typeface="Calibri"/>
              </a:endParaRPr>
            </a:p>
          </p:txBody>
        </p:sp>
        <p:sp>
          <p:nvSpPr>
            <p:cNvPr id="435" name="Google Shape;1334;p20">
              <a:extLst>
                <a:ext uri="{FF2B5EF4-FFF2-40B4-BE49-F238E27FC236}">
                  <a16:creationId xmlns:a16="http://schemas.microsoft.com/office/drawing/2014/main" id="{ACE80868-CF98-BA1C-2BA0-B2F6F7868557}"/>
                </a:ext>
              </a:extLst>
            </p:cNvPr>
            <p:cNvSpPr txBox="1"/>
            <p:nvPr/>
          </p:nvSpPr>
          <p:spPr>
            <a:xfrm>
              <a:off x="2113631" y="8129124"/>
              <a:ext cx="1786200" cy="307800"/>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GB" sz="1400" b="0" i="0" u="none" strike="noStrike" kern="0" cap="none" spc="0" normalizeH="0" baseline="0" noProof="0" dirty="0">
                  <a:ln>
                    <a:noFill/>
                  </a:ln>
                  <a:solidFill>
                    <a:srgbClr val="FF9300"/>
                  </a:solidFill>
                  <a:effectLst/>
                  <a:uLnTx/>
                  <a:uFillTx/>
                  <a:latin typeface="Calibri" panose="020F0502020204030204" pitchFamily="34" charset="0"/>
                  <a:ea typeface="Calibri"/>
                  <a:cs typeface="Calibri" panose="020F0502020204030204" pitchFamily="34" charset="0"/>
                  <a:sym typeface="Calibri"/>
                </a:rPr>
                <a:t>CIRCULARITY</a:t>
              </a: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nvGrpSpPr>
            <p:cNvPr id="436" name="Google Shape;1335;p20">
              <a:extLst>
                <a:ext uri="{FF2B5EF4-FFF2-40B4-BE49-F238E27FC236}">
                  <a16:creationId xmlns:a16="http://schemas.microsoft.com/office/drawing/2014/main" id="{AAC91CB6-8A24-2E51-62AD-8EA988EC7059}"/>
                </a:ext>
              </a:extLst>
            </p:cNvPr>
            <p:cNvGrpSpPr/>
            <p:nvPr/>
          </p:nvGrpSpPr>
          <p:grpSpPr>
            <a:xfrm>
              <a:off x="2670334" y="7311714"/>
              <a:ext cx="671901" cy="671008"/>
              <a:chOff x="2058987" y="3629917"/>
              <a:chExt cx="3657599" cy="3652738"/>
            </a:xfrm>
          </p:grpSpPr>
          <p:sp>
            <p:nvSpPr>
              <p:cNvPr id="437" name="Google Shape;1336;p20">
                <a:extLst>
                  <a:ext uri="{FF2B5EF4-FFF2-40B4-BE49-F238E27FC236}">
                    <a16:creationId xmlns:a16="http://schemas.microsoft.com/office/drawing/2014/main" id="{45E698CE-3536-D28A-1B44-1DE8E40663AF}"/>
                  </a:ext>
                </a:extLst>
              </p:cNvPr>
              <p:cNvSpPr/>
              <p:nvPr/>
            </p:nvSpPr>
            <p:spPr>
              <a:xfrm>
                <a:off x="3337550" y="5933751"/>
                <a:ext cx="2021055" cy="1348904"/>
              </a:xfrm>
              <a:custGeom>
                <a:avLst/>
                <a:gdLst/>
                <a:ahLst/>
                <a:cxnLst/>
                <a:rect l="l" t="t" r="r" b="b"/>
                <a:pathLst>
                  <a:path w="2021055" h="1348904" extrusionOk="0">
                    <a:moveTo>
                      <a:pt x="443556" y="1348905"/>
                    </a:moveTo>
                    <a:cubicBezTo>
                      <a:pt x="426411" y="1337474"/>
                      <a:pt x="408314" y="1332712"/>
                      <a:pt x="390216" y="1320330"/>
                    </a:cubicBezTo>
                    <a:cubicBezTo>
                      <a:pt x="304491" y="1261274"/>
                      <a:pt x="156854" y="1127924"/>
                      <a:pt x="79701" y="1052677"/>
                    </a:cubicBezTo>
                    <a:cubicBezTo>
                      <a:pt x="2549" y="977430"/>
                      <a:pt x="-33646" y="919327"/>
                      <a:pt x="40649" y="827887"/>
                    </a:cubicBezTo>
                    <a:cubicBezTo>
                      <a:pt x="153044" y="741210"/>
                      <a:pt x="257819" y="626910"/>
                      <a:pt x="369261" y="543089"/>
                    </a:cubicBezTo>
                    <a:cubicBezTo>
                      <a:pt x="480704" y="459270"/>
                      <a:pt x="414981" y="505942"/>
                      <a:pt x="434984" y="502132"/>
                    </a:cubicBezTo>
                    <a:cubicBezTo>
                      <a:pt x="556904" y="477367"/>
                      <a:pt x="621674" y="565949"/>
                      <a:pt x="615959" y="678345"/>
                    </a:cubicBezTo>
                    <a:cubicBezTo>
                      <a:pt x="1017914" y="653580"/>
                      <a:pt x="1339859" y="445935"/>
                      <a:pt x="1550361" y="109702"/>
                    </a:cubicBezTo>
                    <a:cubicBezTo>
                      <a:pt x="1578936" y="63982"/>
                      <a:pt x="1610369" y="-43650"/>
                      <a:pt x="1687521" y="19214"/>
                    </a:cubicBezTo>
                    <a:cubicBezTo>
                      <a:pt x="1764674" y="82080"/>
                      <a:pt x="1761816" y="149707"/>
                      <a:pt x="1887546" y="183045"/>
                    </a:cubicBezTo>
                    <a:cubicBezTo>
                      <a:pt x="2013276" y="216382"/>
                      <a:pt x="2037089" y="184949"/>
                      <a:pt x="2012324" y="279247"/>
                    </a:cubicBezTo>
                    <a:cubicBezTo>
                      <a:pt x="2000894" y="323062"/>
                      <a:pt x="1909454" y="452602"/>
                      <a:pt x="1878974" y="495464"/>
                    </a:cubicBezTo>
                    <a:cubicBezTo>
                      <a:pt x="1588461" y="892657"/>
                      <a:pt x="1112211" y="1150785"/>
                      <a:pt x="615959" y="1163167"/>
                    </a:cubicBezTo>
                    <a:cubicBezTo>
                      <a:pt x="618816" y="1248892"/>
                      <a:pt x="594051" y="1317472"/>
                      <a:pt x="509279" y="1348905"/>
                    </a:cubicBezTo>
                    <a:lnTo>
                      <a:pt x="444509" y="1348905"/>
                    </a:lnTo>
                    <a:close/>
                    <a:moveTo>
                      <a:pt x="485466" y="739305"/>
                    </a:moveTo>
                    <a:cubicBezTo>
                      <a:pt x="480704" y="704062"/>
                      <a:pt x="489276" y="658342"/>
                      <a:pt x="485466" y="621195"/>
                    </a:cubicBezTo>
                    <a:lnTo>
                      <a:pt x="459749" y="627862"/>
                    </a:lnTo>
                    <a:lnTo>
                      <a:pt x="121611" y="917422"/>
                    </a:lnTo>
                    <a:cubicBezTo>
                      <a:pt x="116849" y="939330"/>
                      <a:pt x="425459" y="1178407"/>
                      <a:pt x="460701" y="1220317"/>
                    </a:cubicBezTo>
                    <a:lnTo>
                      <a:pt x="486419" y="1226985"/>
                    </a:lnTo>
                    <a:lnTo>
                      <a:pt x="486419" y="1102207"/>
                    </a:lnTo>
                    <a:cubicBezTo>
                      <a:pt x="486419" y="1078395"/>
                      <a:pt x="516899" y="1047914"/>
                      <a:pt x="541664" y="1043152"/>
                    </a:cubicBezTo>
                    <a:cubicBezTo>
                      <a:pt x="593099" y="1032674"/>
                      <a:pt x="678824" y="1040295"/>
                      <a:pt x="738831" y="1033627"/>
                    </a:cubicBezTo>
                    <a:cubicBezTo>
                      <a:pt x="1196031" y="980287"/>
                      <a:pt x="1628466" y="697395"/>
                      <a:pt x="1858019" y="300202"/>
                    </a:cubicBezTo>
                    <a:cubicBezTo>
                      <a:pt x="1776104" y="282105"/>
                      <a:pt x="1708476" y="232574"/>
                      <a:pt x="1654184" y="171614"/>
                    </a:cubicBezTo>
                    <a:cubicBezTo>
                      <a:pt x="1450349" y="521182"/>
                      <a:pt x="1056014" y="775499"/>
                      <a:pt x="646439" y="798360"/>
                    </a:cubicBezTo>
                    <a:cubicBezTo>
                      <a:pt x="586431" y="802170"/>
                      <a:pt x="496896" y="815505"/>
                      <a:pt x="485466" y="737399"/>
                    </a:cubicBez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438" name="Google Shape;1337;p20">
                <a:extLst>
                  <a:ext uri="{FF2B5EF4-FFF2-40B4-BE49-F238E27FC236}">
                    <a16:creationId xmlns:a16="http://schemas.microsoft.com/office/drawing/2014/main" id="{7542F0EC-A8B6-35B0-9045-B857D130B7A7}"/>
                  </a:ext>
                </a:extLst>
              </p:cNvPr>
              <p:cNvSpPr/>
              <p:nvPr/>
            </p:nvSpPr>
            <p:spPr>
              <a:xfrm>
                <a:off x="2058987" y="4911206"/>
                <a:ext cx="1350371" cy="2000560"/>
              </a:xfrm>
              <a:custGeom>
                <a:avLst/>
                <a:gdLst/>
                <a:ahLst/>
                <a:cxnLst/>
                <a:rect l="l" t="t" r="r" b="b"/>
                <a:pathLst>
                  <a:path w="1350371" h="2000560" extrusionOk="0">
                    <a:moveTo>
                      <a:pt x="0" y="438827"/>
                    </a:moveTo>
                    <a:cubicBezTo>
                      <a:pt x="11430" y="421682"/>
                      <a:pt x="16193" y="403584"/>
                      <a:pt x="28575" y="385487"/>
                    </a:cubicBezTo>
                    <a:cubicBezTo>
                      <a:pt x="69533" y="327384"/>
                      <a:pt x="300990" y="55921"/>
                      <a:pt x="350520" y="22584"/>
                    </a:cubicBezTo>
                    <a:cubicBezTo>
                      <a:pt x="400050" y="-10754"/>
                      <a:pt x="470535" y="-7896"/>
                      <a:pt x="521970" y="35919"/>
                    </a:cubicBezTo>
                    <a:cubicBezTo>
                      <a:pt x="608648" y="148314"/>
                      <a:pt x="722948" y="252137"/>
                      <a:pt x="807720" y="364532"/>
                    </a:cubicBezTo>
                    <a:cubicBezTo>
                      <a:pt x="907733" y="495977"/>
                      <a:pt x="829628" y="616944"/>
                      <a:pt x="672465" y="610277"/>
                    </a:cubicBezTo>
                    <a:cubicBezTo>
                      <a:pt x="695325" y="986514"/>
                      <a:pt x="888683" y="1312269"/>
                      <a:pt x="1202055" y="1518962"/>
                    </a:cubicBezTo>
                    <a:cubicBezTo>
                      <a:pt x="1255395" y="1554204"/>
                      <a:pt x="1399223" y="1598019"/>
                      <a:pt x="1333500" y="1679934"/>
                    </a:cubicBezTo>
                    <a:cubicBezTo>
                      <a:pt x="1296353" y="1725654"/>
                      <a:pt x="1236345" y="1749467"/>
                      <a:pt x="1199198" y="1809474"/>
                    </a:cubicBezTo>
                    <a:cubicBezTo>
                      <a:pt x="1162050" y="1869481"/>
                      <a:pt x="1172528" y="1910439"/>
                      <a:pt x="1153478" y="1971399"/>
                    </a:cubicBezTo>
                    <a:cubicBezTo>
                      <a:pt x="1134428" y="2032359"/>
                      <a:pt x="1027748" y="1982829"/>
                      <a:pt x="985838" y="1957112"/>
                    </a:cubicBezTo>
                    <a:cubicBezTo>
                      <a:pt x="517208" y="1682792"/>
                      <a:pt x="200978" y="1156059"/>
                      <a:pt x="187643" y="611229"/>
                    </a:cubicBezTo>
                    <a:cubicBezTo>
                      <a:pt x="101918" y="614087"/>
                      <a:pt x="32385" y="589321"/>
                      <a:pt x="1905" y="504549"/>
                    </a:cubicBezTo>
                    <a:lnTo>
                      <a:pt x="1905" y="440732"/>
                    </a:lnTo>
                    <a:close/>
                    <a:moveTo>
                      <a:pt x="728663" y="481689"/>
                    </a:moveTo>
                    <a:lnTo>
                      <a:pt x="721995" y="455971"/>
                    </a:lnTo>
                    <a:lnTo>
                      <a:pt x="431483" y="117834"/>
                    </a:lnTo>
                    <a:cubicBezTo>
                      <a:pt x="409575" y="113071"/>
                      <a:pt x="170498" y="421682"/>
                      <a:pt x="128588" y="455971"/>
                    </a:cubicBezTo>
                    <a:lnTo>
                      <a:pt x="121920" y="481689"/>
                    </a:lnTo>
                    <a:lnTo>
                      <a:pt x="246698" y="481689"/>
                    </a:lnTo>
                    <a:cubicBezTo>
                      <a:pt x="265748" y="481689"/>
                      <a:pt x="300990" y="509312"/>
                      <a:pt x="303848" y="531219"/>
                    </a:cubicBezTo>
                    <a:cubicBezTo>
                      <a:pt x="299085" y="1066524"/>
                      <a:pt x="585788" y="1584684"/>
                      <a:pt x="1049655" y="1850431"/>
                    </a:cubicBezTo>
                    <a:cubicBezTo>
                      <a:pt x="1067753" y="1768517"/>
                      <a:pt x="1117283" y="1701842"/>
                      <a:pt x="1178243" y="1647549"/>
                    </a:cubicBezTo>
                    <a:cubicBezTo>
                      <a:pt x="826770" y="1442762"/>
                      <a:pt x="573405" y="1052237"/>
                      <a:pt x="549593" y="641709"/>
                    </a:cubicBezTo>
                    <a:cubicBezTo>
                      <a:pt x="546735" y="592179"/>
                      <a:pt x="535305" y="481689"/>
                      <a:pt x="610553" y="481689"/>
                    </a:cubicBezTo>
                    <a:lnTo>
                      <a:pt x="728663" y="481689"/>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439" name="Google Shape;1338;p20">
                <a:extLst>
                  <a:ext uri="{FF2B5EF4-FFF2-40B4-BE49-F238E27FC236}">
                    <a16:creationId xmlns:a16="http://schemas.microsoft.com/office/drawing/2014/main" id="{DB50A6FB-7FC9-1B36-8FC1-A4EE180DFBF8}"/>
                  </a:ext>
                </a:extLst>
              </p:cNvPr>
              <p:cNvSpPr/>
              <p:nvPr/>
            </p:nvSpPr>
            <p:spPr>
              <a:xfrm>
                <a:off x="4368988" y="3996309"/>
                <a:ext cx="1347598" cy="2010324"/>
              </a:xfrm>
              <a:custGeom>
                <a:avLst/>
                <a:gdLst/>
                <a:ahLst/>
                <a:cxnLst/>
                <a:rect l="l" t="t" r="r" b="b"/>
                <a:pathLst>
                  <a:path w="1347598" h="2010324" extrusionOk="0">
                    <a:moveTo>
                      <a:pt x="1347598" y="1568036"/>
                    </a:moveTo>
                    <a:cubicBezTo>
                      <a:pt x="1336168" y="1585181"/>
                      <a:pt x="1331406" y="1603279"/>
                      <a:pt x="1319023" y="1621376"/>
                    </a:cubicBezTo>
                    <a:cubicBezTo>
                      <a:pt x="1259968" y="1707101"/>
                      <a:pt x="1125666" y="1853786"/>
                      <a:pt x="1051371" y="1931891"/>
                    </a:cubicBezTo>
                    <a:cubicBezTo>
                      <a:pt x="981838" y="2004281"/>
                      <a:pt x="918021" y="2045239"/>
                      <a:pt x="826581" y="1970944"/>
                    </a:cubicBezTo>
                    <a:cubicBezTo>
                      <a:pt x="739903" y="1858549"/>
                      <a:pt x="625603" y="1754726"/>
                      <a:pt x="540831" y="1642331"/>
                    </a:cubicBezTo>
                    <a:cubicBezTo>
                      <a:pt x="440818" y="1510886"/>
                      <a:pt x="518923" y="1389919"/>
                      <a:pt x="676086" y="1396586"/>
                    </a:cubicBezTo>
                    <a:cubicBezTo>
                      <a:pt x="653226" y="975581"/>
                      <a:pt x="397956" y="597439"/>
                      <a:pt x="18861" y="415511"/>
                    </a:cubicBezTo>
                    <a:cubicBezTo>
                      <a:pt x="-38289" y="341216"/>
                      <a:pt x="48388" y="305974"/>
                      <a:pt x="94108" y="263111"/>
                    </a:cubicBezTo>
                    <a:cubicBezTo>
                      <a:pt x="189358" y="170719"/>
                      <a:pt x="161736" y="145001"/>
                      <a:pt x="196026" y="36416"/>
                    </a:cubicBezTo>
                    <a:cubicBezTo>
                      <a:pt x="223648" y="-52166"/>
                      <a:pt x="356998" y="44989"/>
                      <a:pt x="403671" y="74516"/>
                    </a:cubicBezTo>
                    <a:cubicBezTo>
                      <a:pt x="850393" y="355504"/>
                      <a:pt x="1147573" y="866996"/>
                      <a:pt x="1161861" y="1396586"/>
                    </a:cubicBezTo>
                    <a:cubicBezTo>
                      <a:pt x="1247586" y="1393729"/>
                      <a:pt x="1317118" y="1418494"/>
                      <a:pt x="1347598" y="1503266"/>
                    </a:cubicBezTo>
                    <a:lnTo>
                      <a:pt x="1347598" y="1567084"/>
                    </a:lnTo>
                    <a:close/>
                    <a:moveTo>
                      <a:pt x="1225678" y="1525174"/>
                    </a:moveTo>
                    <a:lnTo>
                      <a:pt x="1100901" y="1525174"/>
                    </a:lnTo>
                    <a:cubicBezTo>
                      <a:pt x="1081851" y="1525174"/>
                      <a:pt x="1046608" y="1497551"/>
                      <a:pt x="1043751" y="1475644"/>
                    </a:cubicBezTo>
                    <a:cubicBezTo>
                      <a:pt x="1048513" y="940339"/>
                      <a:pt x="761811" y="422179"/>
                      <a:pt x="297943" y="156431"/>
                    </a:cubicBezTo>
                    <a:cubicBezTo>
                      <a:pt x="279846" y="238346"/>
                      <a:pt x="230316" y="305021"/>
                      <a:pt x="169356" y="359313"/>
                    </a:cubicBezTo>
                    <a:cubicBezTo>
                      <a:pt x="519876" y="563149"/>
                      <a:pt x="774193" y="956531"/>
                      <a:pt x="798006" y="1365154"/>
                    </a:cubicBezTo>
                    <a:cubicBezTo>
                      <a:pt x="800863" y="1414684"/>
                      <a:pt x="812293" y="1525174"/>
                      <a:pt x="737046" y="1525174"/>
                    </a:cubicBezTo>
                    <a:lnTo>
                      <a:pt x="618936" y="1525174"/>
                    </a:lnTo>
                    <a:lnTo>
                      <a:pt x="625603" y="1550891"/>
                    </a:lnTo>
                    <a:lnTo>
                      <a:pt x="916116" y="1889029"/>
                    </a:lnTo>
                    <a:cubicBezTo>
                      <a:pt x="938023" y="1893791"/>
                      <a:pt x="1177101" y="1585181"/>
                      <a:pt x="1219011" y="1550891"/>
                    </a:cubicBezTo>
                    <a:lnTo>
                      <a:pt x="1225678" y="1525174"/>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440" name="Google Shape;1339;p20">
                <a:extLst>
                  <a:ext uri="{FF2B5EF4-FFF2-40B4-BE49-F238E27FC236}">
                    <a16:creationId xmlns:a16="http://schemas.microsoft.com/office/drawing/2014/main" id="{077DCB90-C457-32D3-A64A-EB9C67EB2A1E}"/>
                  </a:ext>
                </a:extLst>
              </p:cNvPr>
              <p:cNvSpPr/>
              <p:nvPr/>
            </p:nvSpPr>
            <p:spPr>
              <a:xfrm>
                <a:off x="2425471" y="3629917"/>
                <a:ext cx="2007673" cy="1347481"/>
              </a:xfrm>
              <a:custGeom>
                <a:avLst/>
                <a:gdLst/>
                <a:ahLst/>
                <a:cxnLst/>
                <a:rect l="l" t="t" r="r" b="b"/>
                <a:pathLst>
                  <a:path w="2007673" h="1347481" extrusionOk="0">
                    <a:moveTo>
                      <a:pt x="1397546" y="672366"/>
                    </a:moveTo>
                    <a:cubicBezTo>
                      <a:pt x="1035596" y="692368"/>
                      <a:pt x="693648" y="884773"/>
                      <a:pt x="495528" y="1187668"/>
                    </a:cubicBezTo>
                    <a:cubicBezTo>
                      <a:pt x="468858" y="1227673"/>
                      <a:pt x="425043" y="1336258"/>
                      <a:pt x="383133" y="1346736"/>
                    </a:cubicBezTo>
                    <a:cubicBezTo>
                      <a:pt x="341223" y="1357213"/>
                      <a:pt x="268833" y="1254343"/>
                      <a:pt x="229781" y="1221006"/>
                    </a:cubicBezTo>
                    <a:cubicBezTo>
                      <a:pt x="158343" y="1160998"/>
                      <a:pt x="120243" y="1173381"/>
                      <a:pt x="40233" y="1153378"/>
                    </a:cubicBezTo>
                    <a:cubicBezTo>
                      <a:pt x="-65494" y="1127661"/>
                      <a:pt x="66903" y="953353"/>
                      <a:pt x="99288" y="904776"/>
                    </a:cubicBezTo>
                    <a:cubicBezTo>
                      <a:pt x="386943" y="480913"/>
                      <a:pt x="880338" y="199926"/>
                      <a:pt x="1398498" y="187543"/>
                    </a:cubicBezTo>
                    <a:cubicBezTo>
                      <a:pt x="1382306" y="61813"/>
                      <a:pt x="1494701" y="-51534"/>
                      <a:pt x="1615668" y="24666"/>
                    </a:cubicBezTo>
                    <a:cubicBezTo>
                      <a:pt x="1673771" y="60861"/>
                      <a:pt x="1941423" y="292318"/>
                      <a:pt x="1981428" y="343753"/>
                    </a:cubicBezTo>
                    <a:cubicBezTo>
                      <a:pt x="2021433" y="395188"/>
                      <a:pt x="2016671" y="478056"/>
                      <a:pt x="1960473" y="536158"/>
                    </a:cubicBezTo>
                    <a:cubicBezTo>
                      <a:pt x="1886178" y="612358"/>
                      <a:pt x="1731873" y="741898"/>
                      <a:pt x="1646148" y="806668"/>
                    </a:cubicBezTo>
                    <a:cubicBezTo>
                      <a:pt x="1513751" y="905728"/>
                      <a:pt x="1393736" y="828576"/>
                      <a:pt x="1399451" y="671413"/>
                    </a:cubicBezTo>
                    <a:close/>
                    <a:moveTo>
                      <a:pt x="1527086" y="729516"/>
                    </a:moveTo>
                    <a:lnTo>
                      <a:pt x="1552803" y="722848"/>
                    </a:lnTo>
                    <a:lnTo>
                      <a:pt x="1890941" y="433288"/>
                    </a:lnTo>
                    <a:cubicBezTo>
                      <a:pt x="1895703" y="411381"/>
                      <a:pt x="1587093" y="172303"/>
                      <a:pt x="1551851" y="130393"/>
                    </a:cubicBezTo>
                    <a:lnTo>
                      <a:pt x="1526133" y="123726"/>
                    </a:lnTo>
                    <a:lnTo>
                      <a:pt x="1526133" y="241836"/>
                    </a:lnTo>
                    <a:cubicBezTo>
                      <a:pt x="1526133" y="267553"/>
                      <a:pt x="1502321" y="298986"/>
                      <a:pt x="1476603" y="306606"/>
                    </a:cubicBezTo>
                    <a:cubicBezTo>
                      <a:pt x="1428978" y="318988"/>
                      <a:pt x="1332776" y="311368"/>
                      <a:pt x="1273721" y="318036"/>
                    </a:cubicBezTo>
                    <a:cubicBezTo>
                      <a:pt x="816521" y="371376"/>
                      <a:pt x="383133" y="654268"/>
                      <a:pt x="154533" y="1051461"/>
                    </a:cubicBezTo>
                    <a:cubicBezTo>
                      <a:pt x="237401" y="1069558"/>
                      <a:pt x="303123" y="1117183"/>
                      <a:pt x="358368" y="1180048"/>
                    </a:cubicBezTo>
                    <a:cubicBezTo>
                      <a:pt x="564108" y="829528"/>
                      <a:pt x="954633" y="576163"/>
                      <a:pt x="1366113" y="553303"/>
                    </a:cubicBezTo>
                    <a:cubicBezTo>
                      <a:pt x="1415643" y="550446"/>
                      <a:pt x="1527086" y="539016"/>
                      <a:pt x="1527086" y="614263"/>
                    </a:cubicBezTo>
                    <a:lnTo>
                      <a:pt x="1527086" y="732373"/>
                    </a:lnTo>
                    <a:close/>
                  </a:path>
                </a:pathLst>
              </a:custGeom>
              <a:solidFill>
                <a:srgbClr val="1A3966"/>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sp>
            <p:nvSpPr>
              <p:cNvPr id="441" name="Google Shape;1340;p20">
                <a:extLst>
                  <a:ext uri="{FF2B5EF4-FFF2-40B4-BE49-F238E27FC236}">
                    <a16:creationId xmlns:a16="http://schemas.microsoft.com/office/drawing/2014/main" id="{CE5B842B-8755-3E96-9237-F273897D250F}"/>
                  </a:ext>
                </a:extLst>
              </p:cNvPr>
              <p:cNvSpPr/>
              <p:nvPr/>
            </p:nvSpPr>
            <p:spPr>
              <a:xfrm>
                <a:off x="2580004" y="3750785"/>
                <a:ext cx="1736462" cy="1056322"/>
              </a:xfrm>
              <a:custGeom>
                <a:avLst/>
                <a:gdLst/>
                <a:ahLst/>
                <a:cxnLst/>
                <a:rect l="l" t="t" r="r" b="b"/>
                <a:pathLst>
                  <a:path w="1736462" h="1056322" extrusionOk="0">
                    <a:moveTo>
                      <a:pt x="1372553" y="608648"/>
                    </a:moveTo>
                    <a:lnTo>
                      <a:pt x="1372553" y="490537"/>
                    </a:lnTo>
                    <a:cubicBezTo>
                      <a:pt x="1372553" y="415290"/>
                      <a:pt x="1262063" y="426720"/>
                      <a:pt x="1211580" y="429578"/>
                    </a:cubicBezTo>
                    <a:cubicBezTo>
                      <a:pt x="801053" y="452438"/>
                      <a:pt x="409575" y="705803"/>
                      <a:pt x="203835" y="1056323"/>
                    </a:cubicBezTo>
                    <a:cubicBezTo>
                      <a:pt x="148590" y="994410"/>
                      <a:pt x="83820" y="945833"/>
                      <a:pt x="0" y="927735"/>
                    </a:cubicBezTo>
                    <a:cubicBezTo>
                      <a:pt x="228600" y="530543"/>
                      <a:pt x="661035" y="247650"/>
                      <a:pt x="1119188" y="194310"/>
                    </a:cubicBezTo>
                    <a:cubicBezTo>
                      <a:pt x="1178242" y="187643"/>
                      <a:pt x="1274445" y="194310"/>
                      <a:pt x="1322070" y="182880"/>
                    </a:cubicBezTo>
                    <a:cubicBezTo>
                      <a:pt x="1369695" y="171450"/>
                      <a:pt x="1371600" y="144780"/>
                      <a:pt x="1371600" y="118110"/>
                    </a:cubicBezTo>
                    <a:lnTo>
                      <a:pt x="1371600" y="0"/>
                    </a:lnTo>
                    <a:lnTo>
                      <a:pt x="1397317" y="6667"/>
                    </a:lnTo>
                    <a:cubicBezTo>
                      <a:pt x="1432560" y="47625"/>
                      <a:pt x="1741170" y="286703"/>
                      <a:pt x="1736408" y="309563"/>
                    </a:cubicBezTo>
                    <a:lnTo>
                      <a:pt x="1398270" y="599123"/>
                    </a:lnTo>
                    <a:lnTo>
                      <a:pt x="1372553" y="605790"/>
                    </a:lnTo>
                    <a:close/>
                  </a:path>
                </a:pathLst>
              </a:custGeom>
              <a:solidFill>
                <a:srgbClr val="FF9300"/>
              </a:solid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kumimoji="0" lang="en-GB" sz="1400" b="0" i="0" u="none" strike="noStrike" kern="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sym typeface="Arial"/>
                </a:endParaRPr>
              </a:p>
            </p:txBody>
          </p:sp>
        </p:grpSp>
      </p:grpSp>
      <p:sp>
        <p:nvSpPr>
          <p:cNvPr id="442" name="Text Placeholder 4">
            <a:extLst>
              <a:ext uri="{FF2B5EF4-FFF2-40B4-BE49-F238E27FC236}">
                <a16:creationId xmlns:a16="http://schemas.microsoft.com/office/drawing/2014/main" id="{C9519740-1744-8DBE-5517-282E023D4230}"/>
              </a:ext>
            </a:extLst>
          </p:cNvPr>
          <p:cNvSpPr txBox="1">
            <a:spLocks/>
          </p:cNvSpPr>
          <p:nvPr/>
        </p:nvSpPr>
        <p:spPr>
          <a:xfrm>
            <a:off x="843002" y="1701573"/>
            <a:ext cx="6686214" cy="597372"/>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chemeClr val="bg1"/>
                </a:solidFill>
                <a:highlight>
                  <a:srgbClr val="0E6E61"/>
                </a:highlight>
                <a:latin typeface="Calibri" panose="020F0502020204030204" pitchFamily="34" charset="0"/>
                <a:cs typeface="Calibri" panose="020F0502020204030204" pitchFamily="34" charset="0"/>
              </a:rPr>
              <a:t> Learning Outcomes</a:t>
            </a:r>
            <a:r>
              <a:rPr lang="en-GB" sz="2200" b="1" noProof="0" dirty="0">
                <a:solidFill>
                  <a:srgbClr val="0E6E61"/>
                </a:solidFill>
                <a:highlight>
                  <a:srgbClr val="0E6E61"/>
                </a:highlight>
                <a:latin typeface="Calibri" panose="020F0502020204030204" pitchFamily="34" charset="0"/>
                <a:cs typeface="Calibri" panose="020F0502020204030204" pitchFamily="34" charset="0"/>
              </a:rPr>
              <a:t>.</a:t>
            </a:r>
          </a:p>
        </p:txBody>
      </p:sp>
      <p:sp>
        <p:nvSpPr>
          <p:cNvPr id="443" name="Text Placeholder 6">
            <a:extLst>
              <a:ext uri="{FF2B5EF4-FFF2-40B4-BE49-F238E27FC236}">
                <a16:creationId xmlns:a16="http://schemas.microsoft.com/office/drawing/2014/main" id="{7C416F6E-6EC4-194B-C268-9237784C3902}"/>
              </a:ext>
            </a:extLst>
          </p:cNvPr>
          <p:cNvSpPr txBox="1">
            <a:spLocks/>
          </p:cNvSpPr>
          <p:nvPr/>
        </p:nvSpPr>
        <p:spPr>
          <a:xfrm>
            <a:off x="879244" y="2182368"/>
            <a:ext cx="6192116" cy="1141301"/>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gn="l">
              <a:lnSpc>
                <a:spcPts val="1480"/>
              </a:lnSpc>
            </a:pPr>
            <a:r>
              <a:rPr lang="en-GB" sz="1400" b="1" i="1" noProof="0" dirty="0">
                <a:latin typeface="Calibri" panose="020F0502020204030204" pitchFamily="34" charset="0"/>
                <a:cs typeface="Calibri" panose="020F0502020204030204" pitchFamily="34" charset="0"/>
              </a:rPr>
              <a:t>After completing this activity, students will be able to apply LCA methodology to determine the environmental impacts of a product or service considering its life cycle, to suggest measures to improvement and to understand how they can contribute to obtain more sustainable products and services.</a:t>
            </a:r>
          </a:p>
          <a:p>
            <a:pPr algn="l">
              <a:lnSpc>
                <a:spcPts val="1480"/>
              </a:lnSpc>
            </a:pPr>
            <a:endParaRPr lang="en-GB" sz="1400" b="1" i="1" noProof="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1213548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C4BEFD-2A04-9E34-6785-05FD7AC5F2CA}"/>
            </a:ext>
          </a:extLst>
        </p:cNvPr>
        <p:cNvGrpSpPr/>
        <p:nvPr/>
      </p:nvGrpSpPr>
      <p:grpSpPr>
        <a:xfrm>
          <a:off x="0" y="0"/>
          <a:ext cx="0" cy="0"/>
          <a:chOff x="0" y="0"/>
          <a:chExt cx="0" cy="0"/>
        </a:xfrm>
      </p:grpSpPr>
      <p:sp>
        <p:nvSpPr>
          <p:cNvPr id="15" name="Text Placeholder 4">
            <a:extLst>
              <a:ext uri="{FF2B5EF4-FFF2-40B4-BE49-F238E27FC236}">
                <a16:creationId xmlns:a16="http://schemas.microsoft.com/office/drawing/2014/main" id="{6426FD27-05EA-DD88-8C62-9FA45D674C2B}"/>
              </a:ext>
            </a:extLst>
          </p:cNvPr>
          <p:cNvSpPr txBox="1">
            <a:spLocks/>
          </p:cNvSpPr>
          <p:nvPr/>
        </p:nvSpPr>
        <p:spPr>
          <a:xfrm>
            <a:off x="933112" y="1692473"/>
            <a:ext cx="6203412" cy="958707"/>
          </a:xfrm>
          <a:prstGeom prst="rect">
            <a:avLst/>
          </a:prstGeom>
        </p:spPr>
        <p:txBody>
          <a:bodyPr lIns="91440" tIns="45720" rIns="91440" bIns="45720" anchor="t"/>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ea typeface="Calibri" panose="020F0502020204030204" pitchFamily="34" charset="0"/>
                <a:cs typeface="Calibri" panose="020F0502020204030204" pitchFamily="34" charset="0"/>
              </a:rPr>
              <a:t>Activity 1_Basic Level                                             Perform a LCA study _Goal and Scope definition</a:t>
            </a:r>
          </a:p>
          <a:p>
            <a:pPr marL="0" indent="0">
              <a:buClrTx/>
              <a:buNone/>
            </a:pPr>
            <a:endParaRPr lang="en-GB" sz="2200" b="1" noProof="0" dirty="0">
              <a:solidFill>
                <a:srgbClr val="0E6E61"/>
              </a:solidFill>
              <a:latin typeface="Calibri" panose="020F0502020204030204" pitchFamily="34" charset="0"/>
              <a:ea typeface="Calibri" panose="020F0502020204030204" pitchFamily="34" charset="0"/>
              <a:cs typeface="Calibri" panose="020F0502020204030204" pitchFamily="34" charset="0"/>
            </a:endParaRPr>
          </a:p>
          <a:p>
            <a:pPr marL="0" indent="0">
              <a:buClrTx/>
              <a:buNone/>
            </a:pPr>
            <a:endParaRPr lang="en-GB" sz="2200" b="1" noProof="0" dirty="0">
              <a:solidFill>
                <a:srgbClr val="0E6E61"/>
              </a:solidFill>
              <a:latin typeface="Calibri" panose="020F0502020204030204" pitchFamily="34" charset="0"/>
              <a:ea typeface="Calibri" panose="020F0502020204030204" pitchFamily="34" charset="0"/>
              <a:cs typeface="Calibri" panose="020F0502020204030204" pitchFamily="34" charset="0"/>
            </a:endParaRPr>
          </a:p>
        </p:txBody>
      </p:sp>
      <p:cxnSp>
        <p:nvCxnSpPr>
          <p:cNvPr id="12" name="Straight Connector 11">
            <a:extLst>
              <a:ext uri="{FF2B5EF4-FFF2-40B4-BE49-F238E27FC236}">
                <a16:creationId xmlns:a16="http://schemas.microsoft.com/office/drawing/2014/main" id="{DFCD94E5-649B-000F-05D7-FB0E3E05D4D1}"/>
              </a:ext>
            </a:extLst>
          </p:cNvPr>
          <p:cNvCxnSpPr>
            <a:cxnSpLocks/>
          </p:cNvCxnSpPr>
          <p:nvPr/>
        </p:nvCxnSpPr>
        <p:spPr>
          <a:xfrm>
            <a:off x="2302189" y="6322989"/>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5C5E2458-9FB9-55ED-7E58-4C4329B5020F}"/>
              </a:ext>
            </a:extLst>
          </p:cNvPr>
          <p:cNvCxnSpPr>
            <a:cxnSpLocks/>
          </p:cNvCxnSpPr>
          <p:nvPr/>
        </p:nvCxnSpPr>
        <p:spPr>
          <a:xfrm>
            <a:off x="2302189" y="2897539"/>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73BE2929-17B0-6531-1198-B7653BFC2D3F}"/>
              </a:ext>
            </a:extLst>
          </p:cNvPr>
          <p:cNvCxnSpPr>
            <a:cxnSpLocks/>
          </p:cNvCxnSpPr>
          <p:nvPr/>
        </p:nvCxnSpPr>
        <p:spPr>
          <a:xfrm>
            <a:off x="2302189" y="4657846"/>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sp>
        <p:nvSpPr>
          <p:cNvPr id="17" name="CaixaDeTexto 3">
            <a:extLst>
              <a:ext uri="{FF2B5EF4-FFF2-40B4-BE49-F238E27FC236}">
                <a16:creationId xmlns:a16="http://schemas.microsoft.com/office/drawing/2014/main" id="{FCACB9FB-CBCF-16D1-DC20-10EA197B6EC8}"/>
              </a:ext>
            </a:extLst>
          </p:cNvPr>
          <p:cNvSpPr txBox="1"/>
          <p:nvPr/>
        </p:nvSpPr>
        <p:spPr>
          <a:xfrm>
            <a:off x="985528" y="2755036"/>
            <a:ext cx="6123600" cy="513217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en-GB" sz="1150" noProof="0" dirty="0">
                <a:latin typeface="Calibri" panose="020F0502020204030204" pitchFamily="34" charset="0"/>
                <a:cs typeface="Calibri" panose="020F0502020204030204" pitchFamily="34" charset="0"/>
              </a:rPr>
              <a:t>​</a:t>
            </a:r>
            <a:r>
              <a:rPr lang="en-GB" sz="1600" b="1" noProof="0" dirty="0">
                <a:solidFill>
                  <a:srgbClr val="FFFFFF"/>
                </a:solidFill>
                <a:highlight>
                  <a:srgbClr val="0E6E61"/>
                </a:highlight>
                <a:latin typeface="Calibri" panose="020F0502020204030204" pitchFamily="34" charset="0"/>
                <a:cs typeface="Calibri" panose="020F0502020204030204" pitchFamily="34" charset="0"/>
              </a:rPr>
              <a:t> INTRODUCTION</a:t>
            </a:r>
            <a:r>
              <a:rPr lang="en-GB" sz="1600" b="1" noProof="0" dirty="0">
                <a:solidFill>
                  <a:srgbClr val="0E6E61"/>
                </a:solidFill>
                <a:highlight>
                  <a:srgbClr val="0E6E61"/>
                </a:highlight>
                <a:latin typeface="Calibri" panose="020F0502020204030204" pitchFamily="34" charset="0"/>
                <a:ea typeface="Calibri"/>
                <a:cs typeface="Calibri" panose="020F0502020204030204" pitchFamily="34" charset="0"/>
              </a:rPr>
              <a:t>.</a:t>
            </a:r>
            <a:r>
              <a:rPr lang="en-GB" sz="1600" b="1" noProof="0" dirty="0">
                <a:solidFill>
                  <a:srgbClr val="0E6E61"/>
                </a:solidFill>
                <a:latin typeface="Calibri" panose="020F0502020204030204" pitchFamily="34" charset="0"/>
                <a:ea typeface="Calibri"/>
                <a:cs typeface="Calibri" panose="020F0502020204030204" pitchFamily="34" charset="0"/>
              </a:rPr>
              <a:t> </a:t>
            </a:r>
            <a:endParaRPr lang="en-GB" noProof="0" dirty="0">
              <a:latin typeface="Calibri" panose="020F0502020204030204" pitchFamily="34" charset="0"/>
              <a:cs typeface="Calibri" panose="020F0502020204030204" pitchFamily="34" charset="0"/>
            </a:endParaRPr>
          </a:p>
          <a:p>
            <a:pPr algn="just"/>
            <a:endParaRPr lang="en-GB" sz="1150" noProof="0" dirty="0">
              <a:latin typeface="Calibri" panose="020F0502020204030204" pitchFamily="34" charset="0"/>
              <a:cs typeface="Calibri" panose="020F0502020204030204" pitchFamily="34" charset="0"/>
            </a:endParaRPr>
          </a:p>
          <a:p>
            <a:pPr marL="12700" algn="just">
              <a:buSzPts val="1100"/>
            </a:pPr>
            <a:r>
              <a:rPr lang="en-GB" sz="1150" noProof="0" dirty="0">
                <a:solidFill>
                  <a:srgbClr val="1A3966"/>
                </a:solidFill>
                <a:latin typeface="Calibri" panose="020F0502020204030204" pitchFamily="34" charset="0"/>
                <a:ea typeface="Calibri"/>
                <a:cs typeface="Calibri" panose="020F0502020204030204" pitchFamily="34" charset="0"/>
                <a:sym typeface="Calibri"/>
              </a:rPr>
              <a:t>In an integrated and collaborative approach, a life cycle assessment study will be carried out, for a bottle of water considering its life cycle from cradle to grave, namely from raw materials, production of bottles, transport, filling, transport and final disposal. This activity will focus on goal and scope definition</a:t>
            </a:r>
          </a:p>
          <a:p>
            <a:pPr algn="just"/>
            <a:endParaRPr lang="en-GB" sz="1150" noProof="0" dirty="0">
              <a:latin typeface="Calibri" panose="020F0502020204030204" pitchFamily="34" charset="0"/>
              <a:cs typeface="Calibri" panose="020F0502020204030204" pitchFamily="34" charset="0"/>
            </a:endParaRPr>
          </a:p>
          <a:p>
            <a:pPr algn="just"/>
            <a:endParaRPr lang="en-GB" sz="1150" noProof="0" dirty="0">
              <a:latin typeface="Calibri" panose="020F0502020204030204" pitchFamily="34" charset="0"/>
              <a:cs typeface="Calibri" panose="020F0502020204030204" pitchFamily="34" charset="0"/>
            </a:endParaRPr>
          </a:p>
          <a:p>
            <a:pPr algn="just"/>
            <a:endParaRPr lang="en-GB" sz="1150" noProof="0" dirty="0">
              <a:latin typeface="Calibri" panose="020F0502020204030204" pitchFamily="34" charset="0"/>
              <a:cs typeface="Calibri" panose="020F0502020204030204" pitchFamily="34" charset="0"/>
            </a:endParaRPr>
          </a:p>
          <a:p>
            <a:pPr algn="just"/>
            <a:endParaRPr lang="en-GB" sz="1150" noProof="0" dirty="0">
              <a:latin typeface="Calibri" panose="020F0502020204030204" pitchFamily="34" charset="0"/>
              <a:cs typeface="Calibri" panose="020F0502020204030204" pitchFamily="34" charset="0"/>
            </a:endParaRPr>
          </a:p>
          <a:p>
            <a:pPr algn="just">
              <a:lnSpc>
                <a:spcPts val="557"/>
              </a:lnSpc>
            </a:pPr>
            <a:r>
              <a:rPr lang="en-GB" sz="1150" noProof="0" dirty="0">
                <a:latin typeface="Calibri" panose="020F0502020204030204" pitchFamily="34" charset="0"/>
                <a:cs typeface="Calibri" panose="020F0502020204030204" pitchFamily="34" charset="0"/>
              </a:rPr>
              <a:t> </a:t>
            </a:r>
          </a:p>
          <a:p>
            <a:pPr algn="just">
              <a:lnSpc>
                <a:spcPts val="557"/>
              </a:lnSpc>
            </a:pPr>
            <a:r>
              <a:rPr lang="en-GB" sz="1600" b="1" noProof="0" dirty="0">
                <a:solidFill>
                  <a:srgbClr val="FFFFFF"/>
                </a:solidFill>
                <a:highlight>
                  <a:srgbClr val="0E6E61"/>
                </a:highlight>
                <a:latin typeface="Calibri" panose="020F0502020204030204" pitchFamily="34" charset="0"/>
                <a:cs typeface="Calibri" panose="020F0502020204030204" pitchFamily="34" charset="0"/>
              </a:rPr>
              <a:t> INSTRUCTION FOR THE STUDENTS</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r>
              <a:rPr lang="en-GB" sz="1600" noProof="0" dirty="0">
                <a:latin typeface="Calibri" panose="020F0502020204030204" pitchFamily="34" charset="0"/>
                <a:cs typeface="Calibri" panose="020F0502020204030204" pitchFamily="34" charset="0"/>
              </a:rPr>
              <a:t>​</a:t>
            </a:r>
          </a:p>
          <a:p>
            <a:pPr algn="just">
              <a:lnSpc>
                <a:spcPts val="557"/>
              </a:lnSpc>
            </a:pPr>
            <a:r>
              <a:rPr lang="en-GB" sz="1200" noProof="0" dirty="0">
                <a:latin typeface="Calibri" panose="020F0502020204030204" pitchFamily="34" charset="0"/>
                <a:cs typeface="Calibri" panose="020F0502020204030204" pitchFamily="34" charset="0"/>
              </a:rPr>
              <a:t>​</a:t>
            </a:r>
          </a:p>
          <a:p>
            <a:pPr algn="just">
              <a:buFont typeface="Arial"/>
              <a:buChar char="•"/>
            </a:pPr>
            <a:endParaRPr lang="en-GB" sz="1050" noProof="0" dirty="0">
              <a:latin typeface="Calibri" panose="020F0502020204030204" pitchFamily="34" charset="0"/>
              <a:cs typeface="Calibri" panose="020F0502020204030204" pitchFamily="34" charset="0"/>
            </a:endParaRPr>
          </a:p>
          <a:p>
            <a:pPr marL="184150" indent="-171450">
              <a:buClr>
                <a:srgbClr val="F9AA73"/>
              </a:buClr>
              <a:buSzPts val="1100"/>
              <a:buFont typeface="Arial" panose="020B0604020202020204" pitchFamily="34" charset="0"/>
              <a:buChar char="•"/>
            </a:pPr>
            <a:r>
              <a:rPr lang="en-GB" sz="1150" noProof="0" dirty="0">
                <a:solidFill>
                  <a:srgbClr val="1A3966"/>
                </a:solidFill>
                <a:latin typeface="Calibri" panose="020F0502020204030204" pitchFamily="34" charset="0"/>
                <a:ea typeface="Calibri"/>
                <a:cs typeface="Calibri" panose="020F0502020204030204" pitchFamily="34" charset="0"/>
              </a:rPr>
              <a:t>Organize groups</a:t>
            </a:r>
          </a:p>
          <a:p>
            <a:pPr marL="184150" indent="-171450">
              <a:buClr>
                <a:srgbClr val="F9AA73"/>
              </a:buClr>
              <a:buSzPts val="1100"/>
              <a:buFont typeface="Arial" panose="020B0604020202020204" pitchFamily="34" charset="0"/>
              <a:buChar char="•"/>
            </a:pPr>
            <a:r>
              <a:rPr lang="en-GB" sz="1150" noProof="0" dirty="0">
                <a:solidFill>
                  <a:srgbClr val="1A3966"/>
                </a:solidFill>
                <a:latin typeface="Calibri" panose="020F0502020204030204" pitchFamily="34" charset="0"/>
                <a:ea typeface="Calibri"/>
                <a:cs typeface="Calibri" panose="020F0502020204030204" pitchFamily="34" charset="0"/>
              </a:rPr>
              <a:t>Each group indicates goal and scope definition of the study </a:t>
            </a:r>
          </a:p>
          <a:p>
            <a:pPr marL="184150" indent="-171450">
              <a:buClr>
                <a:srgbClr val="F9AA73"/>
              </a:buClr>
              <a:buSzPts val="1100"/>
              <a:buFont typeface="Arial" panose="020B0604020202020204" pitchFamily="34" charset="0"/>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marL="184150" indent="-171450">
              <a:buClr>
                <a:srgbClr val="F9AA73"/>
              </a:buClr>
              <a:buSzPts val="1100"/>
              <a:buFont typeface="Arial" panose="020B0604020202020204" pitchFamily="34" charset="0"/>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marL="184150" indent="-171450">
              <a:buClr>
                <a:srgbClr val="F9AA73"/>
              </a:buClr>
              <a:buSzPts val="1100"/>
              <a:buFont typeface="Arial" panose="020B0604020202020204" pitchFamily="34" charset="0"/>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marL="184150" indent="-171450" algn="just">
              <a:buSzPts val="1100"/>
              <a:buFont typeface="Arial" panose="020B0604020202020204" pitchFamily="34" charset="0"/>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marL="184150" indent="-171450" algn="just">
              <a:buSzPts val="1100"/>
              <a:buFont typeface="Arial" panose="020B0604020202020204" pitchFamily="34" charset="0"/>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a:lnSpc>
                <a:spcPts val="1280"/>
              </a:lnSpc>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IDESCRIPTION (15 to 30 minutes)</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600" b="1" noProof="0" dirty="0">
              <a:solidFill>
                <a:srgbClr val="0E6E61"/>
              </a:solidFill>
              <a:highlight>
                <a:srgbClr val="0E6E61"/>
              </a:highlight>
              <a:latin typeface="Calibri" panose="020F0502020204030204" pitchFamily="34" charset="0"/>
              <a:cs typeface="Calibri" panose="020F0502020204030204" pitchFamily="34" charset="0"/>
            </a:endParaRPr>
          </a:p>
          <a:p>
            <a:r>
              <a:rPr lang="en-GB" sz="1150" noProof="0" dirty="0">
                <a:solidFill>
                  <a:srgbClr val="1A3966"/>
                </a:solidFill>
                <a:latin typeface="Calibri" panose="020F0502020204030204" pitchFamily="34" charset="0"/>
                <a:cs typeface="Calibri" panose="020F0502020204030204" pitchFamily="34" charset="0"/>
                <a:sym typeface="Arial"/>
              </a:rPr>
              <a:t>Students in integrated and collaborative approach will carry out the first phase of a life cycle assessment study for a bottle of water. Life cycle will be considered from cradle to grave, namely from raw materials, production of bottles, transport, filling, transport and final disposal. This study will generate more information and will contribute to more sustainable decisions and solutions. Estimated time: 30 minutes.</a:t>
            </a:r>
          </a:p>
          <a:p>
            <a:endParaRPr lang="en-GB" sz="1200" noProof="0" dirty="0">
              <a:solidFill>
                <a:srgbClr val="C00000"/>
              </a:solidFill>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p:txBody>
      </p:sp>
      <p:sp>
        <p:nvSpPr>
          <p:cNvPr id="31" name="Google Shape;2872;p71">
            <a:extLst>
              <a:ext uri="{FF2B5EF4-FFF2-40B4-BE49-F238E27FC236}">
                <a16:creationId xmlns:a16="http://schemas.microsoft.com/office/drawing/2014/main" id="{9C0E4FF5-AE2C-9EC1-FCFC-771E45501CC8}"/>
              </a:ext>
            </a:extLst>
          </p:cNvPr>
          <p:cNvSpPr txBox="1"/>
          <p:nvPr/>
        </p:nvSpPr>
        <p:spPr>
          <a:xfrm>
            <a:off x="1090018" y="8187915"/>
            <a:ext cx="3939971" cy="523623"/>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Clr>
                <a:srgbClr val="0E6E61"/>
              </a:buClr>
              <a:buSzPts val="2200"/>
              <a:buFont typeface="Arial"/>
              <a:buNone/>
            </a:pPr>
            <a:r>
              <a:rPr lang="en-GB" sz="1600" b="1" i="0" u="none" strike="noStrike" cap="none" noProof="0" dirty="0">
                <a:solidFill>
                  <a:srgbClr val="0E6E61"/>
                </a:solidFill>
                <a:latin typeface="Calibri" panose="020F0502020204030204" pitchFamily="34" charset="0"/>
                <a:ea typeface="Calibri" panose="020F0502020204030204" pitchFamily="34" charset="0"/>
                <a:cs typeface="Calibri" panose="020F0502020204030204" pitchFamily="34" charset="0"/>
                <a:sym typeface="Calibri"/>
              </a:rPr>
              <a:t>Level I Assessment – Basic</a:t>
            </a:r>
            <a:endParaRPr lang="en-GB" sz="1600" b="0" i="0" u="none" strike="noStrike" cap="none" noProof="0"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marL="0" marR="0" lvl="0" indent="0" algn="l" rtl="0">
              <a:lnSpc>
                <a:spcPct val="90000"/>
              </a:lnSpc>
              <a:spcBef>
                <a:spcPts val="850"/>
              </a:spcBef>
              <a:spcAft>
                <a:spcPts val="0"/>
              </a:spcAft>
              <a:buClr>
                <a:schemeClr val="dk1"/>
              </a:buClr>
              <a:buSzPts val="2200"/>
              <a:buFont typeface="Arial"/>
              <a:buNone/>
            </a:pPr>
            <a:endParaRPr lang="en-GB" sz="1600" b="1" i="0" u="none" strike="noStrike" cap="none" noProof="0" dirty="0">
              <a:solidFill>
                <a:srgbClr val="0E6E61"/>
              </a:solidFill>
              <a:latin typeface="Calibri" panose="020F0502020204030204" pitchFamily="34" charset="0"/>
              <a:ea typeface="Calibri" panose="020F0502020204030204" pitchFamily="34" charset="0"/>
              <a:cs typeface="Calibri" panose="020F0502020204030204" pitchFamily="34" charset="0"/>
              <a:sym typeface="Calibri"/>
            </a:endParaRPr>
          </a:p>
        </p:txBody>
      </p:sp>
      <p:grpSp>
        <p:nvGrpSpPr>
          <p:cNvPr id="35" name="Google Shape;2697;p67">
            <a:extLst>
              <a:ext uri="{FF2B5EF4-FFF2-40B4-BE49-F238E27FC236}">
                <a16:creationId xmlns:a16="http://schemas.microsoft.com/office/drawing/2014/main" id="{A46E6EFC-2310-7D3E-7E18-4893D025FE74}"/>
              </a:ext>
            </a:extLst>
          </p:cNvPr>
          <p:cNvGrpSpPr/>
          <p:nvPr/>
        </p:nvGrpSpPr>
        <p:grpSpPr>
          <a:xfrm>
            <a:off x="3644325" y="8126852"/>
            <a:ext cx="2268000" cy="396000"/>
            <a:chOff x="1214440" y="4929800"/>
            <a:chExt cx="2096580" cy="418938"/>
          </a:xfrm>
        </p:grpSpPr>
        <p:sp>
          <p:nvSpPr>
            <p:cNvPr id="36" name="Google Shape;2698;p67">
              <a:extLst>
                <a:ext uri="{FF2B5EF4-FFF2-40B4-BE49-F238E27FC236}">
                  <a16:creationId xmlns:a16="http://schemas.microsoft.com/office/drawing/2014/main" id="{EE522DAC-579B-7A33-6C6E-6C5753D96E2B}"/>
                </a:ext>
              </a:extLst>
            </p:cNvPr>
            <p:cNvSpPr/>
            <p:nvPr/>
          </p:nvSpPr>
          <p:spPr>
            <a:xfrm>
              <a:off x="1214440" y="4929800"/>
              <a:ext cx="2096580" cy="418938"/>
            </a:xfrm>
            <a:prstGeom prst="roundRect">
              <a:avLst>
                <a:gd name="adj" fmla="val 16667"/>
              </a:avLst>
            </a:prstGeom>
            <a:solidFill>
              <a:srgbClr val="F9AA73"/>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Arial"/>
                <a:buNone/>
              </a:pPr>
              <a:endParaRPr lang="en-GB" sz="18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endParaRPr>
            </a:p>
          </p:txBody>
        </p:sp>
        <p:sp>
          <p:nvSpPr>
            <p:cNvPr id="37" name="Google Shape;2699;p67">
              <a:extLst>
                <a:ext uri="{FF2B5EF4-FFF2-40B4-BE49-F238E27FC236}">
                  <a16:creationId xmlns:a16="http://schemas.microsoft.com/office/drawing/2014/main" id="{85D75FF9-1757-C961-FE3A-BA0B498387B9}"/>
                </a:ext>
              </a:extLst>
            </p:cNvPr>
            <p:cNvSpPr txBox="1"/>
            <p:nvPr/>
          </p:nvSpPr>
          <p:spPr>
            <a:xfrm>
              <a:off x="1277000" y="4990630"/>
              <a:ext cx="2012513" cy="325562"/>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FFFF"/>
                </a:buClr>
                <a:buSzPts val="1400"/>
                <a:buFont typeface="Arial"/>
                <a:buNone/>
              </a:pPr>
              <a:r>
                <a:rPr lang="en-GB" sz="1400" b="0" i="0" u="none" strike="noStrike" cap="none" noProof="0" dirty="0">
                  <a:solidFill>
                    <a:srgbClr val="FFFFFF"/>
                  </a:solidFill>
                  <a:latin typeface="Calibri" panose="020F0502020204030204" pitchFamily="34" charset="0"/>
                  <a:ea typeface="Calibri"/>
                  <a:cs typeface="Calibri" panose="020F0502020204030204" pitchFamily="34" charset="0"/>
                  <a:sym typeface="Calibri"/>
                </a:rPr>
                <a:t>M3_C06_ASSESSMENT</a:t>
              </a:r>
            </a:p>
          </p:txBody>
        </p:sp>
      </p:grpSp>
      <p:grpSp>
        <p:nvGrpSpPr>
          <p:cNvPr id="3" name="Group 2">
            <a:extLst>
              <a:ext uri="{FF2B5EF4-FFF2-40B4-BE49-F238E27FC236}">
                <a16:creationId xmlns:a16="http://schemas.microsoft.com/office/drawing/2014/main" id="{B0FFE551-0B23-EB54-9CEA-56A97FF4C73D}"/>
              </a:ext>
            </a:extLst>
          </p:cNvPr>
          <p:cNvGrpSpPr/>
          <p:nvPr/>
        </p:nvGrpSpPr>
        <p:grpSpPr>
          <a:xfrm>
            <a:off x="569463" y="0"/>
            <a:ext cx="7206112" cy="1687885"/>
            <a:chOff x="632678" y="4589"/>
            <a:chExt cx="7206112" cy="1687885"/>
          </a:xfrm>
        </p:grpSpPr>
        <p:grpSp>
          <p:nvGrpSpPr>
            <p:cNvPr id="5" name="Group 4">
              <a:extLst>
                <a:ext uri="{FF2B5EF4-FFF2-40B4-BE49-F238E27FC236}">
                  <a16:creationId xmlns:a16="http://schemas.microsoft.com/office/drawing/2014/main" id="{8CA2AFC9-F9A9-AC2E-8586-79BED5211C4C}"/>
                </a:ext>
              </a:extLst>
            </p:cNvPr>
            <p:cNvGrpSpPr/>
            <p:nvPr/>
          </p:nvGrpSpPr>
          <p:grpSpPr>
            <a:xfrm>
              <a:off x="632678" y="4589"/>
              <a:ext cx="7206112" cy="1687885"/>
              <a:chOff x="632678" y="4589"/>
              <a:chExt cx="7206112" cy="1687885"/>
            </a:xfrm>
          </p:grpSpPr>
          <p:sp>
            <p:nvSpPr>
              <p:cNvPr id="13" name="Rectangle 107">
                <a:extLst>
                  <a:ext uri="{FF2B5EF4-FFF2-40B4-BE49-F238E27FC236}">
                    <a16:creationId xmlns:a16="http://schemas.microsoft.com/office/drawing/2014/main" id="{8392B9C8-B1D6-C818-B18D-905ADF742684}"/>
                  </a:ext>
                </a:extLst>
              </p:cNvPr>
              <p:cNvSpPr/>
              <p:nvPr/>
            </p:nvSpPr>
            <p:spPr>
              <a:xfrm flipH="1">
                <a:off x="6238469"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8" name="Text Placeholder 32">
                <a:extLst>
                  <a:ext uri="{FF2B5EF4-FFF2-40B4-BE49-F238E27FC236}">
                    <a16:creationId xmlns:a16="http://schemas.microsoft.com/office/drawing/2014/main" id="{46966F84-0D60-63FC-1A22-C6D31A83EE98}"/>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9" name="Straight Connector 18">
                <a:extLst>
                  <a:ext uri="{FF2B5EF4-FFF2-40B4-BE49-F238E27FC236}">
                    <a16:creationId xmlns:a16="http://schemas.microsoft.com/office/drawing/2014/main" id="{8A9898D4-F207-A274-1265-D5A205C6A7F3}"/>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20" name="Text Placeholder 32">
                <a:extLst>
                  <a:ext uri="{FF2B5EF4-FFF2-40B4-BE49-F238E27FC236}">
                    <a16:creationId xmlns:a16="http://schemas.microsoft.com/office/drawing/2014/main" id="{544107DD-915B-4C23-EDB7-FFCFFC3B84C1}"/>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7" name="Text Placeholder 1">
              <a:extLst>
                <a:ext uri="{FF2B5EF4-FFF2-40B4-BE49-F238E27FC236}">
                  <a16:creationId xmlns:a16="http://schemas.microsoft.com/office/drawing/2014/main" id="{699D68C8-D8AC-74AB-3C18-81FD9A0C5968}"/>
                </a:ext>
              </a:extLst>
            </p:cNvPr>
            <p:cNvSpPr txBox="1">
              <a:spLocks/>
            </p:cNvSpPr>
            <p:nvPr/>
          </p:nvSpPr>
          <p:spPr>
            <a:xfrm>
              <a:off x="879243" y="714192"/>
              <a:ext cx="4925520" cy="960496"/>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Calibri"/>
                </a:rPr>
                <a:t>C06 LCA and environmental impact assessment</a:t>
              </a:r>
            </a:p>
            <a:p>
              <a:pPr algn="r">
                <a:lnSpc>
                  <a:spcPts val="2380"/>
                </a:lnSpc>
                <a:spcBef>
                  <a:spcPts val="0"/>
                </a:spcBef>
              </a:pPr>
              <a:endParaRPr lang="en-GB" sz="2700" noProof="0" dirty="0">
                <a:solidFill>
                  <a:srgbClr val="F9AA73"/>
                </a:solidFill>
              </a:endParaRPr>
            </a:p>
          </p:txBody>
        </p:sp>
      </p:grpSp>
    </p:spTree>
    <p:extLst>
      <p:ext uri="{BB962C8B-B14F-4D97-AF65-F5344CB8AC3E}">
        <p14:creationId xmlns:p14="http://schemas.microsoft.com/office/powerpoint/2010/main" val="94144264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1952A5-D7A1-9143-968E-8D7F0A168302}"/>
            </a:ext>
          </a:extLst>
        </p:cNvPr>
        <p:cNvGrpSpPr/>
        <p:nvPr/>
      </p:nvGrpSpPr>
      <p:grpSpPr>
        <a:xfrm>
          <a:off x="0" y="0"/>
          <a:ext cx="0" cy="0"/>
          <a:chOff x="0" y="0"/>
          <a:chExt cx="0" cy="0"/>
        </a:xfrm>
      </p:grpSpPr>
      <p:sp>
        <p:nvSpPr>
          <p:cNvPr id="15" name="Text Placeholder 4">
            <a:extLst>
              <a:ext uri="{FF2B5EF4-FFF2-40B4-BE49-F238E27FC236}">
                <a16:creationId xmlns:a16="http://schemas.microsoft.com/office/drawing/2014/main" id="{34FFB9EB-41E8-48C9-9479-50FD961425D0}"/>
              </a:ext>
            </a:extLst>
          </p:cNvPr>
          <p:cNvSpPr txBox="1">
            <a:spLocks/>
          </p:cNvSpPr>
          <p:nvPr/>
        </p:nvSpPr>
        <p:spPr>
          <a:xfrm>
            <a:off x="933112" y="1692473"/>
            <a:ext cx="3939971" cy="958707"/>
          </a:xfrm>
          <a:prstGeom prst="rect">
            <a:avLst/>
          </a:prstGeom>
        </p:spPr>
        <p:txBody>
          <a:bodyPr lIns="91440" tIns="45720" rIns="91440" bIns="45720" anchor="t"/>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ea typeface="Calibri" panose="020F0502020204030204" pitchFamily="34" charset="0"/>
                <a:cs typeface="Calibri" panose="020F0502020204030204" pitchFamily="34" charset="0"/>
              </a:rPr>
              <a:t>Activity 2 _Level II </a:t>
            </a:r>
            <a:r>
              <a:rPr lang="en-GB" noProof="0" dirty="0">
                <a:latin typeface="Calibri" panose="020F0502020204030204" pitchFamily="34" charset="0"/>
                <a:ea typeface="Calibri" panose="020F0502020204030204" pitchFamily="34" charset="0"/>
                <a:cs typeface="Calibri" panose="020F0502020204030204" pitchFamily="34" charset="0"/>
              </a:rPr>
              <a:t>              </a:t>
            </a:r>
            <a:r>
              <a:rPr lang="en-GB" sz="2200" b="1" noProof="0" dirty="0">
                <a:solidFill>
                  <a:srgbClr val="0E6E61"/>
                </a:solidFill>
                <a:latin typeface="Calibri" panose="020F0502020204030204" pitchFamily="34" charset="0"/>
                <a:ea typeface="Calibri" panose="020F0502020204030204" pitchFamily="34" charset="0"/>
                <a:cs typeface="Calibri" panose="020F0502020204030204" pitchFamily="34" charset="0"/>
              </a:rPr>
              <a:t>Perform a LCA study</a:t>
            </a:r>
            <a:endParaRPr lang="en-GB" noProof="0" dirty="0">
              <a:latin typeface="Calibri" panose="020F0502020204030204" pitchFamily="34" charset="0"/>
              <a:ea typeface="Calibri" panose="020F0502020204030204" pitchFamily="34" charset="0"/>
              <a:cs typeface="Calibri" panose="020F0502020204030204" pitchFamily="34" charset="0"/>
            </a:endParaRPr>
          </a:p>
          <a:p>
            <a:pPr marL="0" indent="0">
              <a:buClrTx/>
              <a:buNone/>
            </a:pPr>
            <a:endParaRPr lang="en-GB" sz="2200" b="1" noProof="0" dirty="0">
              <a:solidFill>
                <a:srgbClr val="0E6E61"/>
              </a:solidFill>
              <a:latin typeface="Calibri" panose="020F0502020204030204" pitchFamily="34" charset="0"/>
              <a:ea typeface="Calibri" panose="020F0502020204030204" pitchFamily="34" charset="0"/>
              <a:cs typeface="Calibri" panose="020F0502020204030204" pitchFamily="34" charset="0"/>
            </a:endParaRPr>
          </a:p>
          <a:p>
            <a:pPr marL="0" indent="0">
              <a:buClrTx/>
              <a:buNone/>
            </a:pPr>
            <a:endParaRPr lang="en-GB" sz="2200" b="1" noProof="0" dirty="0">
              <a:solidFill>
                <a:srgbClr val="0E6E61"/>
              </a:solidFill>
              <a:latin typeface="Calibri" panose="020F0502020204030204" pitchFamily="34" charset="0"/>
              <a:ea typeface="Calibri" panose="020F0502020204030204" pitchFamily="34" charset="0"/>
              <a:cs typeface="Calibri" panose="020F0502020204030204" pitchFamily="34" charset="0"/>
            </a:endParaRPr>
          </a:p>
        </p:txBody>
      </p:sp>
      <p:cxnSp>
        <p:nvCxnSpPr>
          <p:cNvPr id="12" name="Straight Connector 11">
            <a:extLst>
              <a:ext uri="{FF2B5EF4-FFF2-40B4-BE49-F238E27FC236}">
                <a16:creationId xmlns:a16="http://schemas.microsoft.com/office/drawing/2014/main" id="{33F5C9AC-8CE2-7727-C618-5A3C42448803}"/>
              </a:ext>
            </a:extLst>
          </p:cNvPr>
          <p:cNvCxnSpPr>
            <a:cxnSpLocks/>
          </p:cNvCxnSpPr>
          <p:nvPr/>
        </p:nvCxnSpPr>
        <p:spPr>
          <a:xfrm>
            <a:off x="2302189" y="6322989"/>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6E62FF2F-1246-1AE2-AD6E-0009107D8F1E}"/>
              </a:ext>
            </a:extLst>
          </p:cNvPr>
          <p:cNvCxnSpPr>
            <a:cxnSpLocks/>
          </p:cNvCxnSpPr>
          <p:nvPr/>
        </p:nvCxnSpPr>
        <p:spPr>
          <a:xfrm>
            <a:off x="2302189" y="2897539"/>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13BB28FF-3CD6-3061-3CF1-80CF189EF389}"/>
              </a:ext>
            </a:extLst>
          </p:cNvPr>
          <p:cNvCxnSpPr>
            <a:cxnSpLocks/>
          </p:cNvCxnSpPr>
          <p:nvPr/>
        </p:nvCxnSpPr>
        <p:spPr>
          <a:xfrm>
            <a:off x="2302189" y="4657846"/>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sp>
        <p:nvSpPr>
          <p:cNvPr id="23" name="CaixaDeTexto 3">
            <a:extLst>
              <a:ext uri="{FF2B5EF4-FFF2-40B4-BE49-F238E27FC236}">
                <a16:creationId xmlns:a16="http://schemas.microsoft.com/office/drawing/2014/main" id="{669C6ECC-375C-A45D-9DDE-5C5E501DA216}"/>
              </a:ext>
            </a:extLst>
          </p:cNvPr>
          <p:cNvSpPr txBox="1"/>
          <p:nvPr/>
        </p:nvSpPr>
        <p:spPr>
          <a:xfrm>
            <a:off x="985528" y="2755036"/>
            <a:ext cx="6123600" cy="530914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en-GB" sz="1150" noProof="0" dirty="0">
                <a:latin typeface="Calibri" panose="020F0502020204030204" pitchFamily="34" charset="0"/>
                <a:cs typeface="Calibri" panose="020F0502020204030204" pitchFamily="34" charset="0"/>
              </a:rPr>
              <a:t>​</a:t>
            </a:r>
            <a:r>
              <a:rPr lang="en-GB" sz="1600" b="1" noProof="0" dirty="0">
                <a:solidFill>
                  <a:srgbClr val="FFFFFF"/>
                </a:solidFill>
                <a:highlight>
                  <a:srgbClr val="0E6E61"/>
                </a:highlight>
                <a:latin typeface="Calibri" panose="020F0502020204030204" pitchFamily="34" charset="0"/>
                <a:cs typeface="Calibri" panose="020F0502020204030204" pitchFamily="34" charset="0"/>
              </a:rPr>
              <a:t> INTRODUCTION</a:t>
            </a:r>
            <a:r>
              <a:rPr lang="en-GB" sz="1600" b="1" noProof="0" dirty="0">
                <a:solidFill>
                  <a:srgbClr val="0E6E61"/>
                </a:solidFill>
                <a:highlight>
                  <a:srgbClr val="0E6E61"/>
                </a:highlight>
                <a:latin typeface="Calibri" panose="020F0502020204030204" pitchFamily="34" charset="0"/>
                <a:ea typeface="Calibri"/>
                <a:cs typeface="Calibri" panose="020F0502020204030204" pitchFamily="34" charset="0"/>
              </a:rPr>
              <a:t>.</a:t>
            </a:r>
            <a:r>
              <a:rPr lang="en-GB" sz="1600" b="1" noProof="0" dirty="0">
                <a:solidFill>
                  <a:srgbClr val="0E6E61"/>
                </a:solidFill>
                <a:latin typeface="Calibri" panose="020F0502020204030204" pitchFamily="34" charset="0"/>
                <a:ea typeface="Calibri"/>
                <a:cs typeface="Calibri" panose="020F0502020204030204" pitchFamily="34" charset="0"/>
              </a:rPr>
              <a:t> </a:t>
            </a:r>
            <a:endParaRPr lang="en-GB" noProof="0" dirty="0">
              <a:latin typeface="Calibri" panose="020F0502020204030204" pitchFamily="34" charset="0"/>
              <a:cs typeface="Calibri" panose="020F0502020204030204" pitchFamily="34" charset="0"/>
            </a:endParaRPr>
          </a:p>
          <a:p>
            <a:pPr algn="just"/>
            <a:endParaRPr lang="en-GB" sz="1150" noProof="0" dirty="0">
              <a:latin typeface="Calibri" panose="020F0502020204030204" pitchFamily="34" charset="0"/>
              <a:cs typeface="Calibri" panose="020F0502020204030204" pitchFamily="34" charset="0"/>
            </a:endParaRPr>
          </a:p>
          <a:p>
            <a:pPr marL="12700" algn="just">
              <a:buSzPts val="1100"/>
            </a:pPr>
            <a:r>
              <a:rPr lang="en-GB" sz="1150" noProof="0" dirty="0">
                <a:solidFill>
                  <a:srgbClr val="1A3966"/>
                </a:solidFill>
                <a:latin typeface="Calibri" panose="020F0502020204030204" pitchFamily="34" charset="0"/>
                <a:ea typeface="Calibri"/>
                <a:cs typeface="Calibri" panose="020F0502020204030204" pitchFamily="34" charset="0"/>
                <a:sym typeface="Calibri"/>
              </a:rPr>
              <a:t>In an integrated and collaborative approach, a life cycle assessment study will be carried out, for a bottle of water considering its life cycle from cradle to grave, namely from raw materials, production of bottles, transport, filling, transport and final disposal. This activity will focus on the inventory. </a:t>
            </a:r>
          </a:p>
          <a:p>
            <a:pPr algn="just"/>
            <a:endParaRPr lang="en-GB" sz="1150" noProof="0" dirty="0">
              <a:latin typeface="Calibri" panose="020F0502020204030204" pitchFamily="34" charset="0"/>
              <a:cs typeface="Calibri" panose="020F0502020204030204" pitchFamily="34" charset="0"/>
            </a:endParaRPr>
          </a:p>
          <a:p>
            <a:pPr algn="just"/>
            <a:endParaRPr lang="en-GB" sz="1150" noProof="0" dirty="0">
              <a:latin typeface="Calibri" panose="020F0502020204030204" pitchFamily="34" charset="0"/>
              <a:cs typeface="Calibri" panose="020F0502020204030204" pitchFamily="34" charset="0"/>
            </a:endParaRPr>
          </a:p>
          <a:p>
            <a:pPr algn="just"/>
            <a:endParaRPr lang="en-GB" sz="1150" noProof="0" dirty="0">
              <a:latin typeface="Calibri" panose="020F0502020204030204" pitchFamily="34" charset="0"/>
              <a:cs typeface="Calibri" panose="020F0502020204030204" pitchFamily="34" charset="0"/>
            </a:endParaRPr>
          </a:p>
          <a:p>
            <a:pPr algn="just"/>
            <a:endParaRPr lang="en-GB" sz="1150" noProof="0" dirty="0">
              <a:latin typeface="Calibri" panose="020F0502020204030204" pitchFamily="34" charset="0"/>
              <a:cs typeface="Calibri" panose="020F0502020204030204" pitchFamily="34" charset="0"/>
            </a:endParaRPr>
          </a:p>
          <a:p>
            <a:pPr algn="just">
              <a:lnSpc>
                <a:spcPts val="557"/>
              </a:lnSpc>
            </a:pPr>
            <a:r>
              <a:rPr lang="en-GB" sz="1150" noProof="0" dirty="0">
                <a:latin typeface="Calibri" panose="020F0502020204030204" pitchFamily="34" charset="0"/>
                <a:cs typeface="Calibri" panose="020F0502020204030204" pitchFamily="34" charset="0"/>
              </a:rPr>
              <a:t> </a:t>
            </a:r>
          </a:p>
          <a:p>
            <a:pPr algn="just">
              <a:lnSpc>
                <a:spcPts val="557"/>
              </a:lnSpc>
            </a:pPr>
            <a:r>
              <a:rPr lang="en-GB" sz="1600" b="1" noProof="0" dirty="0">
                <a:solidFill>
                  <a:srgbClr val="FFFFFF"/>
                </a:solidFill>
                <a:highlight>
                  <a:srgbClr val="0E6E61"/>
                </a:highlight>
                <a:latin typeface="Calibri" panose="020F0502020204030204" pitchFamily="34" charset="0"/>
                <a:cs typeface="Calibri" panose="020F0502020204030204" pitchFamily="34" charset="0"/>
              </a:rPr>
              <a:t> INSTRUCTION FOR THE STUDENTS</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r>
              <a:rPr lang="en-GB" sz="1600" noProof="0" dirty="0">
                <a:latin typeface="Calibri" panose="020F0502020204030204" pitchFamily="34" charset="0"/>
                <a:cs typeface="Calibri" panose="020F0502020204030204" pitchFamily="34" charset="0"/>
              </a:rPr>
              <a:t>​</a:t>
            </a:r>
          </a:p>
          <a:p>
            <a:pPr algn="just">
              <a:lnSpc>
                <a:spcPts val="557"/>
              </a:lnSpc>
            </a:pPr>
            <a:r>
              <a:rPr lang="en-GB" sz="1200" noProof="0" dirty="0">
                <a:latin typeface="Calibri" panose="020F0502020204030204" pitchFamily="34" charset="0"/>
                <a:cs typeface="Calibri" panose="020F0502020204030204" pitchFamily="34" charset="0"/>
              </a:rPr>
              <a:t>​</a:t>
            </a:r>
          </a:p>
          <a:p>
            <a:pPr algn="just">
              <a:buFont typeface="Arial"/>
              <a:buChar char="•"/>
            </a:pPr>
            <a:endParaRPr lang="en-GB" sz="1050" noProof="0" dirty="0">
              <a:latin typeface="Calibri" panose="020F0502020204030204" pitchFamily="34" charset="0"/>
              <a:cs typeface="Calibri" panose="020F0502020204030204" pitchFamily="34" charset="0"/>
            </a:endParaRPr>
          </a:p>
          <a:p>
            <a:pPr marL="184150" lvl="4" indent="-171450">
              <a:buClr>
                <a:srgbClr val="F9AA73"/>
              </a:buClr>
              <a:buSzPts val="1100"/>
              <a:buFont typeface="Arial" panose="020B0604020202020204" pitchFamily="34" charset="0"/>
              <a:buChar char="•"/>
            </a:pPr>
            <a:r>
              <a:rPr lang="en-GB" sz="1150" noProof="0" dirty="0">
                <a:solidFill>
                  <a:srgbClr val="1A3966"/>
                </a:solidFill>
                <a:latin typeface="Calibri" panose="020F0502020204030204" pitchFamily="34" charset="0"/>
                <a:ea typeface="Calibri"/>
                <a:cs typeface="Calibri" panose="020F0502020204030204" pitchFamily="34" charset="0"/>
              </a:rPr>
              <a:t>Each group performs the inventory of the system</a:t>
            </a:r>
          </a:p>
          <a:p>
            <a:pPr marL="184150" lvl="4" indent="-171450">
              <a:buClr>
                <a:srgbClr val="F9AA73"/>
              </a:buClr>
              <a:buSzPts val="1100"/>
              <a:buFont typeface="Arial" panose="020B0604020202020204" pitchFamily="34" charset="0"/>
              <a:buChar char="•"/>
            </a:pPr>
            <a:r>
              <a:rPr lang="en-GB" sz="1150" noProof="0" dirty="0">
                <a:solidFill>
                  <a:srgbClr val="1A3966"/>
                </a:solidFill>
                <a:latin typeface="Calibri" panose="020F0502020204030204" pitchFamily="34" charset="0"/>
                <a:ea typeface="Calibri"/>
                <a:cs typeface="Calibri" panose="020F0502020204030204" pitchFamily="34" charset="0"/>
              </a:rPr>
              <a:t>Each group fills a table with the results</a:t>
            </a:r>
          </a:p>
          <a:p>
            <a:pPr marL="184150" lvl="4" indent="-171450">
              <a:buClr>
                <a:srgbClr val="F9AA73"/>
              </a:buClr>
              <a:buSzPts val="1100"/>
              <a:buFont typeface="Arial" panose="020B0604020202020204" pitchFamily="34" charset="0"/>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marL="184150" indent="-171450">
              <a:buClr>
                <a:srgbClr val="F9AA73"/>
              </a:buClr>
              <a:buSzPts val="1100"/>
              <a:buFont typeface="Arial" panose="020B0604020202020204" pitchFamily="34" charset="0"/>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marL="12700">
              <a:buClr>
                <a:srgbClr val="F9AA73"/>
              </a:buClr>
              <a:buSzPts val="1100"/>
            </a:pPr>
            <a:endParaRPr lang="en-GB" sz="1150" noProof="0" dirty="0">
              <a:solidFill>
                <a:srgbClr val="1A3966"/>
              </a:solidFill>
              <a:latin typeface="Calibri" panose="020F0502020204030204" pitchFamily="34" charset="0"/>
              <a:ea typeface="Calibri"/>
              <a:cs typeface="Calibri" panose="020F0502020204030204" pitchFamily="34" charset="0"/>
            </a:endParaRPr>
          </a:p>
          <a:p>
            <a:pPr marL="184150" indent="-171450" algn="just">
              <a:buSzPts val="1100"/>
              <a:buFont typeface="Arial" panose="020B0604020202020204" pitchFamily="34" charset="0"/>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marL="184150" indent="-171450" algn="just">
              <a:buSzPts val="1100"/>
              <a:buFont typeface="Arial" panose="020B0604020202020204" pitchFamily="34" charset="0"/>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a:lnSpc>
                <a:spcPts val="1280"/>
              </a:lnSpc>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IDESCRIPTION (45 to 60 minutes)</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600" b="1" noProof="0" dirty="0">
              <a:solidFill>
                <a:srgbClr val="0E6E61"/>
              </a:solidFill>
              <a:highlight>
                <a:srgbClr val="0E6E61"/>
              </a:highlight>
              <a:latin typeface="Calibri" panose="020F0502020204030204" pitchFamily="34" charset="0"/>
              <a:cs typeface="Calibri" panose="020F0502020204030204" pitchFamily="34" charset="0"/>
            </a:endParaRPr>
          </a:p>
          <a:p>
            <a:r>
              <a:rPr lang="en-GB" sz="1150" noProof="0" dirty="0">
                <a:solidFill>
                  <a:srgbClr val="1A3966"/>
                </a:solidFill>
                <a:latin typeface="Calibri" panose="020F0502020204030204" pitchFamily="34" charset="0"/>
                <a:cs typeface="Calibri" panose="020F0502020204030204" pitchFamily="34" charset="0"/>
                <a:sym typeface="Arial"/>
              </a:rPr>
              <a:t>In this activity students in integrated and collaborative approach will carry out the second phase of a life cycle assessment study for a bottle of water. Life cycle will be considered from cradle to grave, namely from raw materials, production of bottles, transport, filling, transport and final disposal. This study will generate more information and will contribute to more sustainable decisions and solutions. Estimated time: 60 minutes.</a:t>
            </a:r>
          </a:p>
          <a:p>
            <a:endParaRPr lang="en-GB" sz="1200" noProof="0" dirty="0">
              <a:solidFill>
                <a:srgbClr val="C00000"/>
              </a:solidFill>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p:txBody>
      </p:sp>
      <p:grpSp>
        <p:nvGrpSpPr>
          <p:cNvPr id="3" name="Group 2">
            <a:extLst>
              <a:ext uri="{FF2B5EF4-FFF2-40B4-BE49-F238E27FC236}">
                <a16:creationId xmlns:a16="http://schemas.microsoft.com/office/drawing/2014/main" id="{DB6A3CF1-6799-18E0-E213-4863AE219B56}"/>
              </a:ext>
            </a:extLst>
          </p:cNvPr>
          <p:cNvGrpSpPr/>
          <p:nvPr/>
        </p:nvGrpSpPr>
        <p:grpSpPr>
          <a:xfrm>
            <a:off x="569463" y="0"/>
            <a:ext cx="7206112" cy="1687885"/>
            <a:chOff x="632678" y="4589"/>
            <a:chExt cx="7206112" cy="1687885"/>
          </a:xfrm>
        </p:grpSpPr>
        <p:grpSp>
          <p:nvGrpSpPr>
            <p:cNvPr id="5" name="Group 4">
              <a:extLst>
                <a:ext uri="{FF2B5EF4-FFF2-40B4-BE49-F238E27FC236}">
                  <a16:creationId xmlns:a16="http://schemas.microsoft.com/office/drawing/2014/main" id="{DFE80370-FADD-9F6B-4894-2C3945D3063C}"/>
                </a:ext>
              </a:extLst>
            </p:cNvPr>
            <p:cNvGrpSpPr/>
            <p:nvPr/>
          </p:nvGrpSpPr>
          <p:grpSpPr>
            <a:xfrm>
              <a:off x="632678" y="4589"/>
              <a:ext cx="7206112" cy="1687885"/>
              <a:chOff x="632678" y="4589"/>
              <a:chExt cx="7206112" cy="1687885"/>
            </a:xfrm>
          </p:grpSpPr>
          <p:sp>
            <p:nvSpPr>
              <p:cNvPr id="13" name="Rectangle 107">
                <a:extLst>
                  <a:ext uri="{FF2B5EF4-FFF2-40B4-BE49-F238E27FC236}">
                    <a16:creationId xmlns:a16="http://schemas.microsoft.com/office/drawing/2014/main" id="{157723AE-F06B-4CE9-994B-4E1C2D8D4607}"/>
                  </a:ext>
                </a:extLst>
              </p:cNvPr>
              <p:cNvSpPr/>
              <p:nvPr/>
            </p:nvSpPr>
            <p:spPr>
              <a:xfrm flipH="1">
                <a:off x="6238469"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6" name="Text Placeholder 32">
                <a:extLst>
                  <a:ext uri="{FF2B5EF4-FFF2-40B4-BE49-F238E27FC236}">
                    <a16:creationId xmlns:a16="http://schemas.microsoft.com/office/drawing/2014/main" id="{CBC4D7D6-AFA5-1D38-83A9-82F48A551A62}"/>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7" name="Straight Connector 16">
                <a:extLst>
                  <a:ext uri="{FF2B5EF4-FFF2-40B4-BE49-F238E27FC236}">
                    <a16:creationId xmlns:a16="http://schemas.microsoft.com/office/drawing/2014/main" id="{6CB7183D-2D0C-E922-3D81-F889C97FBB64}"/>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18" name="Text Placeholder 32">
                <a:extLst>
                  <a:ext uri="{FF2B5EF4-FFF2-40B4-BE49-F238E27FC236}">
                    <a16:creationId xmlns:a16="http://schemas.microsoft.com/office/drawing/2014/main" id="{85AE9065-53E1-C9B1-5ACB-55CFECF80B07}"/>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7" name="Text Placeholder 1">
              <a:extLst>
                <a:ext uri="{FF2B5EF4-FFF2-40B4-BE49-F238E27FC236}">
                  <a16:creationId xmlns:a16="http://schemas.microsoft.com/office/drawing/2014/main" id="{1759EF4B-4BD1-3360-D416-4BFB6E992E02}"/>
                </a:ext>
              </a:extLst>
            </p:cNvPr>
            <p:cNvSpPr txBox="1">
              <a:spLocks/>
            </p:cNvSpPr>
            <p:nvPr/>
          </p:nvSpPr>
          <p:spPr>
            <a:xfrm>
              <a:off x="879243" y="714192"/>
              <a:ext cx="4925520" cy="960496"/>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Calibri"/>
                </a:rPr>
                <a:t>C06 LCA and environmental impact assessment</a:t>
              </a:r>
            </a:p>
            <a:p>
              <a:pPr algn="r">
                <a:lnSpc>
                  <a:spcPts val="2380"/>
                </a:lnSpc>
                <a:spcBef>
                  <a:spcPts val="0"/>
                </a:spcBef>
              </a:pPr>
              <a:endParaRPr lang="en-GB" sz="2700" noProof="0" dirty="0">
                <a:solidFill>
                  <a:srgbClr val="F9AA73"/>
                </a:solidFill>
              </a:endParaRPr>
            </a:p>
          </p:txBody>
        </p:sp>
      </p:grpSp>
    </p:spTree>
    <p:extLst>
      <p:ext uri="{BB962C8B-B14F-4D97-AF65-F5344CB8AC3E}">
        <p14:creationId xmlns:p14="http://schemas.microsoft.com/office/powerpoint/2010/main" val="140788923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84A2A9-5FF3-0BE5-D78A-9AE9ED938711}"/>
            </a:ext>
          </a:extLst>
        </p:cNvPr>
        <p:cNvGrpSpPr/>
        <p:nvPr/>
      </p:nvGrpSpPr>
      <p:grpSpPr>
        <a:xfrm>
          <a:off x="0" y="0"/>
          <a:ext cx="0" cy="0"/>
          <a:chOff x="0" y="0"/>
          <a:chExt cx="0" cy="0"/>
        </a:xfrm>
      </p:grpSpPr>
      <p:sp>
        <p:nvSpPr>
          <p:cNvPr id="15" name="Text Placeholder 4">
            <a:extLst>
              <a:ext uri="{FF2B5EF4-FFF2-40B4-BE49-F238E27FC236}">
                <a16:creationId xmlns:a16="http://schemas.microsoft.com/office/drawing/2014/main" id="{0A311E2F-3677-FA3D-8A24-83F9A88A4F50}"/>
              </a:ext>
            </a:extLst>
          </p:cNvPr>
          <p:cNvSpPr txBox="1">
            <a:spLocks/>
          </p:cNvSpPr>
          <p:nvPr/>
        </p:nvSpPr>
        <p:spPr>
          <a:xfrm>
            <a:off x="933112" y="1692473"/>
            <a:ext cx="4207848" cy="958707"/>
          </a:xfrm>
          <a:prstGeom prst="rect">
            <a:avLst/>
          </a:prstGeom>
        </p:spPr>
        <p:txBody>
          <a:bodyPr lIns="91440" tIns="45720" rIns="91440" bIns="45720" anchor="t"/>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ea typeface="Calibri"/>
                <a:cs typeface="Calibri" panose="020F0502020204030204" pitchFamily="34" charset="0"/>
              </a:rPr>
              <a:t>Activity 3_Integration Activity </a:t>
            </a:r>
            <a:r>
              <a:rPr lang="en-GB" sz="2200" b="1" noProof="0" dirty="0">
                <a:solidFill>
                  <a:srgbClr val="0E6E61"/>
                </a:solidFill>
                <a:latin typeface="Calibri" panose="020F0502020204030204" pitchFamily="34" charset="0"/>
                <a:ea typeface="Calibri" panose="020F0502020204030204" pitchFamily="34" charset="0"/>
                <a:cs typeface="Calibri" panose="020F0502020204030204" pitchFamily="34" charset="0"/>
              </a:rPr>
              <a:t>Perform a LCA study</a:t>
            </a:r>
          </a:p>
          <a:p>
            <a:pPr marL="0" indent="0">
              <a:buClrTx/>
              <a:buNone/>
            </a:pPr>
            <a:endParaRPr lang="en-GB" sz="2200" b="1" noProof="0" dirty="0">
              <a:solidFill>
                <a:srgbClr val="0E6E61"/>
              </a:solidFill>
              <a:latin typeface="Calibri" panose="020F0502020204030204" pitchFamily="34" charset="0"/>
              <a:cs typeface="Calibri" panose="020F0502020204030204" pitchFamily="34" charset="0"/>
            </a:endParaRPr>
          </a:p>
          <a:p>
            <a:pPr marL="0" indent="0">
              <a:buClrTx/>
              <a:buNone/>
            </a:pPr>
            <a:endParaRPr lang="en-GB" sz="2200" b="1" noProof="0" dirty="0">
              <a:solidFill>
                <a:srgbClr val="0E6E61"/>
              </a:solidFill>
              <a:latin typeface="Calibri" panose="020F0502020204030204" pitchFamily="34" charset="0"/>
              <a:cs typeface="Calibri" panose="020F0502020204030204" pitchFamily="34" charset="0"/>
            </a:endParaRPr>
          </a:p>
        </p:txBody>
      </p:sp>
      <p:cxnSp>
        <p:nvCxnSpPr>
          <p:cNvPr id="12" name="Straight Connector 11">
            <a:extLst>
              <a:ext uri="{FF2B5EF4-FFF2-40B4-BE49-F238E27FC236}">
                <a16:creationId xmlns:a16="http://schemas.microsoft.com/office/drawing/2014/main" id="{BA05869F-5651-6B2B-C531-23C27866591C}"/>
              </a:ext>
            </a:extLst>
          </p:cNvPr>
          <p:cNvCxnSpPr>
            <a:cxnSpLocks/>
          </p:cNvCxnSpPr>
          <p:nvPr/>
        </p:nvCxnSpPr>
        <p:spPr>
          <a:xfrm>
            <a:off x="2302189" y="6786285"/>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0303B5F-DB0F-095C-26C4-EFB5A4318C38}"/>
              </a:ext>
            </a:extLst>
          </p:cNvPr>
          <p:cNvCxnSpPr>
            <a:cxnSpLocks/>
          </p:cNvCxnSpPr>
          <p:nvPr/>
        </p:nvCxnSpPr>
        <p:spPr>
          <a:xfrm>
            <a:off x="2302189" y="2897539"/>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9649BAB-2405-A45C-EE32-7E0C89563DFF}"/>
              </a:ext>
            </a:extLst>
          </p:cNvPr>
          <p:cNvCxnSpPr>
            <a:cxnSpLocks/>
          </p:cNvCxnSpPr>
          <p:nvPr/>
        </p:nvCxnSpPr>
        <p:spPr>
          <a:xfrm>
            <a:off x="2302189" y="4852918"/>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sp>
        <p:nvSpPr>
          <p:cNvPr id="24" name="CaixaDeTexto 3">
            <a:extLst>
              <a:ext uri="{FF2B5EF4-FFF2-40B4-BE49-F238E27FC236}">
                <a16:creationId xmlns:a16="http://schemas.microsoft.com/office/drawing/2014/main" id="{D31A5C44-EF13-5F44-B3A4-7A9E270B6677}"/>
              </a:ext>
            </a:extLst>
          </p:cNvPr>
          <p:cNvSpPr txBox="1"/>
          <p:nvPr/>
        </p:nvSpPr>
        <p:spPr>
          <a:xfrm>
            <a:off x="985528" y="2755036"/>
            <a:ext cx="6123600" cy="58400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en-GB" sz="1150" noProof="0" dirty="0">
                <a:latin typeface="Calibri" panose="020F0502020204030204" pitchFamily="34" charset="0"/>
                <a:cs typeface="Calibri" panose="020F0502020204030204" pitchFamily="34" charset="0"/>
              </a:rPr>
              <a:t>​</a:t>
            </a:r>
            <a:r>
              <a:rPr lang="en-GB" sz="1600" b="1" noProof="0" dirty="0">
                <a:solidFill>
                  <a:srgbClr val="FFFFFF"/>
                </a:solidFill>
                <a:highlight>
                  <a:srgbClr val="0E6E61"/>
                </a:highlight>
                <a:latin typeface="Calibri" panose="020F0502020204030204" pitchFamily="34" charset="0"/>
                <a:cs typeface="Calibri" panose="020F0502020204030204" pitchFamily="34" charset="0"/>
              </a:rPr>
              <a:t> INTRODUCTION</a:t>
            </a:r>
            <a:r>
              <a:rPr lang="en-GB" sz="1600" b="1" noProof="0" dirty="0">
                <a:solidFill>
                  <a:srgbClr val="0E6E61"/>
                </a:solidFill>
                <a:highlight>
                  <a:srgbClr val="0E6E61"/>
                </a:highlight>
                <a:latin typeface="Calibri" panose="020F0502020204030204" pitchFamily="34" charset="0"/>
                <a:ea typeface="Calibri"/>
                <a:cs typeface="Calibri" panose="020F0502020204030204" pitchFamily="34" charset="0"/>
              </a:rPr>
              <a:t>.</a:t>
            </a:r>
            <a:r>
              <a:rPr lang="en-GB" sz="1600" b="1" noProof="0" dirty="0">
                <a:solidFill>
                  <a:srgbClr val="0E6E61"/>
                </a:solidFill>
                <a:latin typeface="Calibri" panose="020F0502020204030204" pitchFamily="34" charset="0"/>
                <a:ea typeface="Calibri"/>
                <a:cs typeface="Calibri" panose="020F0502020204030204" pitchFamily="34" charset="0"/>
              </a:rPr>
              <a:t> </a:t>
            </a:r>
            <a:endParaRPr lang="en-GB" noProof="0" dirty="0">
              <a:latin typeface="Calibri" panose="020F0502020204030204" pitchFamily="34" charset="0"/>
              <a:cs typeface="Calibri" panose="020F0502020204030204" pitchFamily="34" charset="0"/>
            </a:endParaRPr>
          </a:p>
          <a:p>
            <a:pPr algn="just"/>
            <a:endParaRPr lang="en-GB" sz="1150" noProof="0" dirty="0">
              <a:latin typeface="Calibri" panose="020F0502020204030204" pitchFamily="34" charset="0"/>
              <a:cs typeface="Calibri" panose="020F0502020204030204" pitchFamily="34" charset="0"/>
            </a:endParaRPr>
          </a:p>
          <a:p>
            <a:pPr marL="12700" algn="just">
              <a:buSzPts val="1100"/>
            </a:pPr>
            <a:r>
              <a:rPr lang="en-GB" sz="1150" noProof="0" dirty="0">
                <a:solidFill>
                  <a:srgbClr val="1A3966"/>
                </a:solidFill>
                <a:latin typeface="Calibri" panose="020F0502020204030204" pitchFamily="34" charset="0"/>
                <a:ea typeface="Calibri"/>
                <a:cs typeface="Calibri" panose="020F0502020204030204" pitchFamily="34" charset="0"/>
                <a:sym typeface="Calibri"/>
              </a:rPr>
              <a:t>In an integrated and collaborative approach, a life cycle assessment study will be carried out, for a bottle of water considering its life cycle from cradle to grave, namely from raw materials, production of bottles, transport, filling, transport and final disposal. This activity will focus on Impact assessment and interpretation. This will generate more information and will contribute to improve environmental performance and more sustainable decisions and solutions.</a:t>
            </a:r>
          </a:p>
          <a:p>
            <a:pPr marL="12700" algn="just">
              <a:buSzPts val="1100"/>
            </a:pPr>
            <a:endParaRPr lang="en-GB" sz="1150" noProof="0" dirty="0">
              <a:latin typeface="Calibri" panose="020F0502020204030204" pitchFamily="34" charset="0"/>
              <a:cs typeface="Calibri" panose="020F0502020204030204" pitchFamily="34" charset="0"/>
            </a:endParaRPr>
          </a:p>
          <a:p>
            <a:pPr algn="just"/>
            <a:endParaRPr lang="en-GB" sz="1150" noProof="0" dirty="0">
              <a:latin typeface="Calibri" panose="020F0502020204030204" pitchFamily="34" charset="0"/>
              <a:cs typeface="Calibri" panose="020F0502020204030204" pitchFamily="34" charset="0"/>
            </a:endParaRPr>
          </a:p>
          <a:p>
            <a:pPr algn="just"/>
            <a:endParaRPr lang="en-GB" sz="1150" noProof="0" dirty="0">
              <a:latin typeface="Calibri" panose="020F0502020204030204" pitchFamily="34" charset="0"/>
              <a:cs typeface="Calibri" panose="020F0502020204030204" pitchFamily="34" charset="0"/>
            </a:endParaRPr>
          </a:p>
          <a:p>
            <a:pPr algn="just"/>
            <a:endParaRPr lang="en-GB" sz="1150" noProof="0" dirty="0">
              <a:latin typeface="Calibri" panose="020F0502020204030204" pitchFamily="34" charset="0"/>
              <a:cs typeface="Calibri" panose="020F0502020204030204" pitchFamily="34" charset="0"/>
            </a:endParaRPr>
          </a:p>
          <a:p>
            <a:pPr algn="just">
              <a:lnSpc>
                <a:spcPts val="557"/>
              </a:lnSpc>
            </a:pPr>
            <a:r>
              <a:rPr lang="en-GB" sz="1150" noProof="0" dirty="0">
                <a:latin typeface="Calibri" panose="020F0502020204030204" pitchFamily="34" charset="0"/>
                <a:cs typeface="Calibri" panose="020F0502020204030204" pitchFamily="34" charset="0"/>
              </a:rPr>
              <a:t> </a:t>
            </a:r>
          </a:p>
          <a:p>
            <a:pPr algn="just">
              <a:lnSpc>
                <a:spcPts val="557"/>
              </a:lnSpc>
            </a:pPr>
            <a:r>
              <a:rPr lang="en-GB" sz="1600" b="1" noProof="0" dirty="0">
                <a:solidFill>
                  <a:srgbClr val="FFFFFF"/>
                </a:solidFill>
                <a:highlight>
                  <a:srgbClr val="0E6E61"/>
                </a:highlight>
                <a:latin typeface="Calibri" panose="020F0502020204030204" pitchFamily="34" charset="0"/>
                <a:cs typeface="Calibri" panose="020F0502020204030204" pitchFamily="34" charset="0"/>
              </a:rPr>
              <a:t> INSTRUCTION FOR THE STUDENTS</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r>
              <a:rPr lang="en-GB" sz="1600" noProof="0" dirty="0">
                <a:latin typeface="Calibri" panose="020F0502020204030204" pitchFamily="34" charset="0"/>
                <a:cs typeface="Calibri" panose="020F0502020204030204" pitchFamily="34" charset="0"/>
              </a:rPr>
              <a:t>​</a:t>
            </a:r>
          </a:p>
          <a:p>
            <a:pPr algn="just">
              <a:lnSpc>
                <a:spcPts val="557"/>
              </a:lnSpc>
            </a:pPr>
            <a:r>
              <a:rPr lang="en-GB" sz="1200" noProof="0" dirty="0">
                <a:latin typeface="Calibri" panose="020F0502020204030204" pitchFamily="34" charset="0"/>
                <a:cs typeface="Calibri" panose="020F0502020204030204" pitchFamily="34" charset="0"/>
              </a:rPr>
              <a:t>​</a:t>
            </a:r>
          </a:p>
          <a:p>
            <a:pPr algn="just">
              <a:buFont typeface="Arial"/>
              <a:buChar char="•"/>
            </a:pPr>
            <a:endParaRPr lang="en-GB" sz="1050" noProof="0" dirty="0">
              <a:latin typeface="Calibri" panose="020F0502020204030204" pitchFamily="34" charset="0"/>
              <a:cs typeface="Calibri" panose="020F0502020204030204" pitchFamily="34" charset="0"/>
            </a:endParaRPr>
          </a:p>
          <a:p>
            <a:pPr marL="184150" lvl="4" indent="-171450">
              <a:buClr>
                <a:srgbClr val="F9AA73"/>
              </a:buClr>
              <a:buSzPts val="1100"/>
              <a:buFont typeface="Arial" panose="020B0604020202020204" pitchFamily="34" charset="0"/>
              <a:buChar char="•"/>
            </a:pPr>
            <a:r>
              <a:rPr lang="en-GB" sz="1150" noProof="0" dirty="0">
                <a:solidFill>
                  <a:srgbClr val="1A3966"/>
                </a:solidFill>
                <a:latin typeface="Calibri" panose="020F0502020204030204" pitchFamily="34" charset="0"/>
                <a:ea typeface="Calibri"/>
                <a:cs typeface="Calibri" panose="020F0502020204030204" pitchFamily="34" charset="0"/>
              </a:rPr>
              <a:t>Each group performs the impact assessment using for example OPENLCA or other software</a:t>
            </a:r>
          </a:p>
          <a:p>
            <a:pPr marL="184150" lvl="4" indent="-171450">
              <a:buClr>
                <a:srgbClr val="F9AA73"/>
              </a:buClr>
              <a:buSzPts val="1100"/>
              <a:buFont typeface="Arial" panose="020B0604020202020204" pitchFamily="34" charset="0"/>
              <a:buChar char="•"/>
            </a:pPr>
            <a:r>
              <a:rPr lang="en-GB" sz="1150" noProof="0" dirty="0">
                <a:solidFill>
                  <a:srgbClr val="1A3966"/>
                </a:solidFill>
                <a:latin typeface="Calibri" panose="020F0502020204030204" pitchFamily="34" charset="0"/>
                <a:ea typeface="Calibri"/>
                <a:cs typeface="Calibri" panose="020F0502020204030204" pitchFamily="34" charset="0"/>
              </a:rPr>
              <a:t>Each group performs the interpretation </a:t>
            </a:r>
          </a:p>
          <a:p>
            <a:pPr marL="184150" lvl="4" indent="-171450">
              <a:buClr>
                <a:srgbClr val="F9AA73"/>
              </a:buClr>
              <a:buSzPts val="1100"/>
              <a:buFont typeface="Arial" panose="020B0604020202020204" pitchFamily="34" charset="0"/>
              <a:buChar char="•"/>
            </a:pPr>
            <a:r>
              <a:rPr lang="en-GB" sz="1150" noProof="0" dirty="0">
                <a:solidFill>
                  <a:srgbClr val="1A3966"/>
                </a:solidFill>
                <a:latin typeface="Calibri" panose="020F0502020204030204" pitchFamily="34" charset="0"/>
                <a:ea typeface="Calibri"/>
                <a:cs typeface="Calibri" panose="020F0502020204030204" pitchFamily="34" charset="0"/>
              </a:rPr>
              <a:t>Each group prepares a PowerPoint presentation  with the findings</a:t>
            </a:r>
          </a:p>
          <a:p>
            <a:pPr marL="184150" lvl="4" indent="-171450">
              <a:buClr>
                <a:srgbClr val="F9AA73"/>
              </a:buClr>
              <a:buSzPts val="1100"/>
              <a:buFont typeface="Arial" panose="020B0604020202020204" pitchFamily="34" charset="0"/>
              <a:buChar char="•"/>
            </a:pPr>
            <a:r>
              <a:rPr lang="en-GB" sz="1150" noProof="0" dirty="0">
                <a:solidFill>
                  <a:srgbClr val="1A3966"/>
                </a:solidFill>
                <a:latin typeface="Calibri" panose="020F0502020204030204" pitchFamily="34" charset="0"/>
                <a:ea typeface="Calibri"/>
                <a:cs typeface="Calibri" panose="020F0502020204030204" pitchFamily="34" charset="0"/>
              </a:rPr>
              <a:t>Each group makes the presentation </a:t>
            </a:r>
          </a:p>
          <a:p>
            <a:pPr marL="184150" lvl="4" indent="-171450">
              <a:buClr>
                <a:srgbClr val="F9AA73"/>
              </a:buClr>
              <a:buSzPts val="1100"/>
              <a:buFont typeface="Arial" panose="020B0604020202020204" pitchFamily="34" charset="0"/>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marL="184150" indent="-171450">
              <a:buClr>
                <a:srgbClr val="F9AA73"/>
              </a:buClr>
              <a:buSzPts val="1100"/>
              <a:buFont typeface="Arial" panose="020B0604020202020204" pitchFamily="34" charset="0"/>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marL="12700">
              <a:buClr>
                <a:srgbClr val="F9AA73"/>
              </a:buClr>
              <a:buSzPts val="1100"/>
            </a:pPr>
            <a:endParaRPr lang="en-GB" sz="1150" noProof="0" dirty="0">
              <a:solidFill>
                <a:srgbClr val="1A3966"/>
              </a:solidFill>
              <a:latin typeface="Calibri" panose="020F0502020204030204" pitchFamily="34" charset="0"/>
              <a:ea typeface="Calibri"/>
              <a:cs typeface="Calibri" panose="020F0502020204030204" pitchFamily="34" charset="0"/>
            </a:endParaRPr>
          </a:p>
          <a:p>
            <a:pPr marL="184150" indent="-171450" algn="just">
              <a:buSzPts val="1100"/>
              <a:buFont typeface="Arial" panose="020B0604020202020204" pitchFamily="34" charset="0"/>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marL="184150" indent="-171450" algn="just">
              <a:buSzPts val="1100"/>
              <a:buFont typeface="Arial" panose="020B0604020202020204" pitchFamily="34" charset="0"/>
              <a:buChar char="•"/>
            </a:pPr>
            <a:endParaRPr lang="en-GB" sz="1150" noProof="0" dirty="0">
              <a:solidFill>
                <a:srgbClr val="1A3966"/>
              </a:solidFill>
              <a:latin typeface="Calibri" panose="020F0502020204030204" pitchFamily="34" charset="0"/>
              <a:ea typeface="Calibri"/>
              <a:cs typeface="Calibri" panose="020F0502020204030204" pitchFamily="34" charset="0"/>
            </a:endParaRPr>
          </a:p>
          <a:p>
            <a:pPr>
              <a:lnSpc>
                <a:spcPts val="1280"/>
              </a:lnSpc>
            </a:pPr>
            <a:r>
              <a:rPr lang="en-GB" sz="1600" b="1" noProof="0" dirty="0">
                <a:solidFill>
                  <a:schemeClr val="bg1"/>
                </a:solidFill>
                <a:highlight>
                  <a:srgbClr val="0E6E61"/>
                </a:highlight>
                <a:latin typeface="Calibri" panose="020F0502020204030204" pitchFamily="34" charset="0"/>
                <a:cs typeface="Calibri" panose="020F0502020204030204" pitchFamily="34" charset="0"/>
              </a:rPr>
              <a:t> IDESCRIPTION (15 to 30 minutes)</a:t>
            </a:r>
            <a:r>
              <a:rPr lang="en-GB" sz="16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600" b="1" noProof="0" dirty="0">
              <a:solidFill>
                <a:srgbClr val="0E6E61"/>
              </a:solidFill>
              <a:highlight>
                <a:srgbClr val="0E6E61"/>
              </a:highlight>
              <a:latin typeface="Calibri" panose="020F0502020204030204" pitchFamily="34" charset="0"/>
              <a:cs typeface="Calibri" panose="020F0502020204030204" pitchFamily="34" charset="0"/>
            </a:endParaRPr>
          </a:p>
          <a:p>
            <a:r>
              <a:rPr lang="en-GB" sz="1150" noProof="0" dirty="0">
                <a:solidFill>
                  <a:srgbClr val="1A3966"/>
                </a:solidFill>
                <a:latin typeface="Calibri" panose="020F0502020204030204" pitchFamily="34" charset="0"/>
                <a:cs typeface="Calibri" panose="020F0502020204030204" pitchFamily="34" charset="0"/>
                <a:sym typeface="Arial"/>
              </a:rPr>
              <a:t>In this activity students in integrated and collaborative approach will carry out the third and fourth phases of a life cycle assessment study for a bottle of water. Life cycle will be considered from cradle to grave, namely from raw materials, production of bottles, transport, filling, transport and final disposal. This study will generate more information and will contribute to more sustainable decisions and solutions. Estimated time: 90 minutes.</a:t>
            </a:r>
          </a:p>
          <a:p>
            <a:endParaRPr lang="en-GB" sz="1150" noProof="0" dirty="0">
              <a:solidFill>
                <a:srgbClr val="1A3966"/>
              </a:solidFill>
              <a:latin typeface="Calibri" panose="020F0502020204030204" pitchFamily="34" charset="0"/>
              <a:cs typeface="Calibri" panose="020F0502020204030204" pitchFamily="34" charset="0"/>
              <a:sym typeface="Arial"/>
            </a:endParaRPr>
          </a:p>
          <a:p>
            <a:endParaRPr lang="en-GB" sz="1200" noProof="0" dirty="0">
              <a:solidFill>
                <a:srgbClr val="C00000"/>
              </a:solidFill>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p:txBody>
      </p:sp>
      <p:grpSp>
        <p:nvGrpSpPr>
          <p:cNvPr id="3" name="Group 2">
            <a:extLst>
              <a:ext uri="{FF2B5EF4-FFF2-40B4-BE49-F238E27FC236}">
                <a16:creationId xmlns:a16="http://schemas.microsoft.com/office/drawing/2014/main" id="{C0F20964-A166-8D69-69E5-748E0507CD6F}"/>
              </a:ext>
            </a:extLst>
          </p:cNvPr>
          <p:cNvGrpSpPr/>
          <p:nvPr/>
        </p:nvGrpSpPr>
        <p:grpSpPr>
          <a:xfrm>
            <a:off x="569463" y="0"/>
            <a:ext cx="7206112" cy="1687885"/>
            <a:chOff x="632678" y="4589"/>
            <a:chExt cx="7206112" cy="1687885"/>
          </a:xfrm>
        </p:grpSpPr>
        <p:grpSp>
          <p:nvGrpSpPr>
            <p:cNvPr id="5" name="Group 4">
              <a:extLst>
                <a:ext uri="{FF2B5EF4-FFF2-40B4-BE49-F238E27FC236}">
                  <a16:creationId xmlns:a16="http://schemas.microsoft.com/office/drawing/2014/main" id="{1352708F-0D33-20C4-A6F2-49F8BE7315EB}"/>
                </a:ext>
              </a:extLst>
            </p:cNvPr>
            <p:cNvGrpSpPr/>
            <p:nvPr/>
          </p:nvGrpSpPr>
          <p:grpSpPr>
            <a:xfrm>
              <a:off x="632678" y="4589"/>
              <a:ext cx="7206112" cy="1687885"/>
              <a:chOff x="632678" y="4589"/>
              <a:chExt cx="7206112" cy="1687885"/>
            </a:xfrm>
          </p:grpSpPr>
          <p:sp>
            <p:nvSpPr>
              <p:cNvPr id="13" name="Rectangle 107">
                <a:extLst>
                  <a:ext uri="{FF2B5EF4-FFF2-40B4-BE49-F238E27FC236}">
                    <a16:creationId xmlns:a16="http://schemas.microsoft.com/office/drawing/2014/main" id="{42883741-4981-0CA0-1EB6-94626D8DEA98}"/>
                  </a:ext>
                </a:extLst>
              </p:cNvPr>
              <p:cNvSpPr/>
              <p:nvPr/>
            </p:nvSpPr>
            <p:spPr>
              <a:xfrm flipH="1">
                <a:off x="6238469"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6" name="Text Placeholder 32">
                <a:extLst>
                  <a:ext uri="{FF2B5EF4-FFF2-40B4-BE49-F238E27FC236}">
                    <a16:creationId xmlns:a16="http://schemas.microsoft.com/office/drawing/2014/main" id="{59DAD1A8-7C92-4048-7E07-48D0428FB01A}"/>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8" name="Straight Connector 17">
                <a:extLst>
                  <a:ext uri="{FF2B5EF4-FFF2-40B4-BE49-F238E27FC236}">
                    <a16:creationId xmlns:a16="http://schemas.microsoft.com/office/drawing/2014/main" id="{4994F131-41D6-254E-EBFF-786B92CBF5A9}"/>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B2956EFE-4FBF-5E0E-BB5C-1500692D65F8}"/>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7" name="Text Placeholder 1">
              <a:extLst>
                <a:ext uri="{FF2B5EF4-FFF2-40B4-BE49-F238E27FC236}">
                  <a16:creationId xmlns:a16="http://schemas.microsoft.com/office/drawing/2014/main" id="{43952A92-BFC2-8C70-354A-9D5C43A1607C}"/>
                </a:ext>
              </a:extLst>
            </p:cNvPr>
            <p:cNvSpPr txBox="1">
              <a:spLocks/>
            </p:cNvSpPr>
            <p:nvPr/>
          </p:nvSpPr>
          <p:spPr>
            <a:xfrm>
              <a:off x="879243" y="714192"/>
              <a:ext cx="4925520" cy="960496"/>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Calibri"/>
                </a:rPr>
                <a:t>C06 LCA and environmental impact assessment</a:t>
              </a:r>
            </a:p>
            <a:p>
              <a:pPr algn="r">
                <a:lnSpc>
                  <a:spcPts val="2380"/>
                </a:lnSpc>
                <a:spcBef>
                  <a:spcPts val="0"/>
                </a:spcBef>
              </a:pPr>
              <a:endParaRPr lang="en-GB" sz="2700" noProof="0" dirty="0">
                <a:solidFill>
                  <a:srgbClr val="F9AA73"/>
                </a:solidFill>
              </a:endParaRPr>
            </a:p>
          </p:txBody>
        </p:sp>
      </p:grpSp>
    </p:spTree>
    <p:extLst>
      <p:ext uri="{BB962C8B-B14F-4D97-AF65-F5344CB8AC3E}">
        <p14:creationId xmlns:p14="http://schemas.microsoft.com/office/powerpoint/2010/main" val="46214870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E34111-E6F7-6B2A-0305-ED75B60D1C20}"/>
            </a:ext>
          </a:extLst>
        </p:cNvPr>
        <p:cNvGrpSpPr/>
        <p:nvPr/>
      </p:nvGrpSpPr>
      <p:grpSpPr>
        <a:xfrm>
          <a:off x="0" y="0"/>
          <a:ext cx="0" cy="0"/>
          <a:chOff x="0" y="0"/>
          <a:chExt cx="0" cy="0"/>
        </a:xfrm>
      </p:grpSpPr>
      <p:sp>
        <p:nvSpPr>
          <p:cNvPr id="16" name="Text Placeholder 4">
            <a:extLst>
              <a:ext uri="{FF2B5EF4-FFF2-40B4-BE49-F238E27FC236}">
                <a16:creationId xmlns:a16="http://schemas.microsoft.com/office/drawing/2014/main" id="{52AEBFAC-F371-666F-164A-FD6CF2F084BE}"/>
              </a:ext>
            </a:extLst>
          </p:cNvPr>
          <p:cNvSpPr txBox="1">
            <a:spLocks/>
          </p:cNvSpPr>
          <p:nvPr/>
        </p:nvSpPr>
        <p:spPr>
          <a:xfrm>
            <a:off x="933112" y="1692473"/>
            <a:ext cx="5066133"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cs typeface="Calibri" panose="020F0502020204030204" pitchFamily="34" charset="0"/>
              </a:rPr>
              <a:t>Applied teaching pedagogies:</a:t>
            </a:r>
          </a:p>
          <a:p>
            <a:pPr marL="0" indent="0">
              <a:buClrTx/>
              <a:buNone/>
            </a:pPr>
            <a:endParaRPr lang="en-GB" sz="2200" b="1" noProof="0" dirty="0">
              <a:solidFill>
                <a:srgbClr val="0E6E61"/>
              </a:solidFill>
              <a:latin typeface="Calibri" panose="020F0502020204030204" pitchFamily="34" charset="0"/>
              <a:cs typeface="Calibri" panose="020F0502020204030204" pitchFamily="34" charset="0"/>
            </a:endParaRPr>
          </a:p>
        </p:txBody>
      </p:sp>
      <p:cxnSp>
        <p:nvCxnSpPr>
          <p:cNvPr id="17" name="Straight Connector 16">
            <a:extLst>
              <a:ext uri="{FF2B5EF4-FFF2-40B4-BE49-F238E27FC236}">
                <a16:creationId xmlns:a16="http://schemas.microsoft.com/office/drawing/2014/main" id="{37150BF7-C317-A5FD-3EAB-EDD5C2D07140}"/>
              </a:ext>
            </a:extLst>
          </p:cNvPr>
          <p:cNvCxnSpPr>
            <a:cxnSpLocks/>
          </p:cNvCxnSpPr>
          <p:nvPr/>
        </p:nvCxnSpPr>
        <p:spPr>
          <a:xfrm>
            <a:off x="2298895" y="5121166"/>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79950311-D10F-9F37-0BBD-58DDD0135FC8}"/>
              </a:ext>
            </a:extLst>
          </p:cNvPr>
          <p:cNvCxnSpPr>
            <a:cxnSpLocks/>
          </p:cNvCxnSpPr>
          <p:nvPr/>
        </p:nvCxnSpPr>
        <p:spPr>
          <a:xfrm>
            <a:off x="2302189" y="7867934"/>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sp>
        <p:nvSpPr>
          <p:cNvPr id="19" name="Text Placeholder 6">
            <a:extLst>
              <a:ext uri="{FF2B5EF4-FFF2-40B4-BE49-F238E27FC236}">
                <a16:creationId xmlns:a16="http://schemas.microsoft.com/office/drawing/2014/main" id="{BE680D47-9E1D-91C1-AD46-A49BDF5FEE0B}"/>
              </a:ext>
            </a:extLst>
          </p:cNvPr>
          <p:cNvSpPr txBox="1">
            <a:spLocks/>
          </p:cNvSpPr>
          <p:nvPr/>
        </p:nvSpPr>
        <p:spPr>
          <a:xfrm>
            <a:off x="1112182" y="8190197"/>
            <a:ext cx="6068373" cy="1894148"/>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01P</a:t>
            </a:r>
            <a:r>
              <a:rPr lang="en-GB" sz="1400" noProof="0" dirty="0">
                <a:latin typeface="Calibri" panose="020F0502020204030204" pitchFamily="34" charset="0"/>
                <a:cs typeface="Calibri" panose="020F0502020204030204" pitchFamily="34" charset="0"/>
              </a:rPr>
              <a:t> 	Problem-Based Learning (PBL)</a:t>
            </a:r>
          </a:p>
          <a:p>
            <a:pPr marL="449263" indent="-441325" algn="l">
              <a:lnSpc>
                <a:spcPts val="10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02P </a:t>
            </a:r>
            <a:r>
              <a:rPr lang="en-GB" sz="1400" noProof="0" dirty="0">
                <a:latin typeface="Calibri" panose="020F0502020204030204" pitchFamily="34" charset="0"/>
                <a:cs typeface="Calibri" panose="020F0502020204030204" pitchFamily="34" charset="0"/>
              </a:rPr>
              <a:t>	Case-Based Learning</a:t>
            </a:r>
          </a:p>
          <a:p>
            <a:pPr marL="449263" indent="-441325" algn="l">
              <a:lnSpc>
                <a:spcPts val="12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14P</a:t>
            </a:r>
            <a:r>
              <a:rPr lang="en-GB" sz="1400" noProof="0" dirty="0">
                <a:latin typeface="Calibri" panose="020F0502020204030204" pitchFamily="34" charset="0"/>
                <a:cs typeface="Calibri" panose="020F0502020204030204" pitchFamily="34" charset="0"/>
              </a:rPr>
              <a:t> 	Challenge-Based Learning</a:t>
            </a:r>
          </a:p>
          <a:p>
            <a:pPr marL="449263" indent="-441325" algn="l">
              <a:lnSpc>
                <a:spcPts val="12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16P</a:t>
            </a:r>
            <a:r>
              <a:rPr lang="en-GB" sz="1400" noProof="0" dirty="0">
                <a:latin typeface="Calibri" panose="020F0502020204030204" pitchFamily="34" charset="0"/>
                <a:cs typeface="Calibri" panose="020F0502020204030204" pitchFamily="34" charset="0"/>
              </a:rPr>
              <a:t> 	Project-Based Learning</a:t>
            </a:r>
          </a:p>
          <a:p>
            <a:pPr marL="449263" indent="-441325" algn="l">
              <a:lnSpc>
                <a:spcPts val="12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20P</a:t>
            </a:r>
            <a:r>
              <a:rPr lang="en-GB" sz="1400" noProof="0" dirty="0">
                <a:latin typeface="Calibri" panose="020F0502020204030204" pitchFamily="34" charset="0"/>
                <a:cs typeface="Calibri" panose="020F0502020204030204" pitchFamily="34" charset="0"/>
              </a:rPr>
              <a:t> 	Systems Thinking Exercises</a:t>
            </a:r>
          </a:p>
          <a:p>
            <a:pPr marL="449263" indent="-441325" algn="l">
              <a:lnSpc>
                <a:spcPts val="12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22P </a:t>
            </a:r>
            <a:r>
              <a:rPr lang="en-GB" sz="1400" noProof="0" dirty="0">
                <a:latin typeface="Calibri" panose="020F0502020204030204" pitchFamily="34" charset="0"/>
                <a:cs typeface="Calibri" panose="020F0502020204030204" pitchFamily="34" charset="0"/>
              </a:rPr>
              <a:t>	Collaborative learning</a:t>
            </a:r>
          </a:p>
          <a:p>
            <a:pPr marL="449263" indent="-441325" algn="l">
              <a:lnSpc>
                <a:spcPts val="1280"/>
              </a:lnSpc>
              <a:tabLst>
                <a:tab pos="438150" algn="l"/>
                <a:tab pos="1597025" algn="l"/>
              </a:tabLst>
            </a:pPr>
            <a:endParaRPr lang="en-GB" sz="1400" noProof="0" dirty="0">
              <a:latin typeface="Calibri" panose="020F0502020204030204" pitchFamily="34" charset="0"/>
              <a:cs typeface="Calibri" panose="020F0502020204030204" pitchFamily="34" charset="0"/>
            </a:endParaRP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 </a:t>
            </a:r>
            <a:endParaRPr lang="en-GB" sz="1400" noProof="0" dirty="0">
              <a:latin typeface="Calibri" panose="020F0502020204030204" pitchFamily="34" charset="0"/>
              <a:cs typeface="Calibri" panose="020F0502020204030204" pitchFamily="34" charset="0"/>
            </a:endParaRPr>
          </a:p>
        </p:txBody>
      </p:sp>
      <p:sp>
        <p:nvSpPr>
          <p:cNvPr id="20" name="Text Placeholder 6">
            <a:extLst>
              <a:ext uri="{FF2B5EF4-FFF2-40B4-BE49-F238E27FC236}">
                <a16:creationId xmlns:a16="http://schemas.microsoft.com/office/drawing/2014/main" id="{22564B8C-4952-ED2F-62B4-46307AC7C007}"/>
              </a:ext>
            </a:extLst>
          </p:cNvPr>
          <p:cNvSpPr txBox="1">
            <a:spLocks/>
          </p:cNvSpPr>
          <p:nvPr/>
        </p:nvSpPr>
        <p:spPr>
          <a:xfrm>
            <a:off x="826666" y="7758546"/>
            <a:ext cx="6122241" cy="30285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800" b="1" noProof="0" dirty="0">
                <a:solidFill>
                  <a:schemeClr val="bg1"/>
                </a:solidFill>
                <a:highlight>
                  <a:srgbClr val="0E6E61"/>
                </a:highlight>
                <a:latin typeface="Calibri" panose="020F0502020204030204" pitchFamily="34" charset="0"/>
                <a:cs typeface="Calibri" panose="020F0502020204030204" pitchFamily="34" charset="0"/>
              </a:rPr>
              <a:t> Pedagogies Level 3_ Integration activity</a:t>
            </a:r>
            <a:r>
              <a:rPr lang="en-GB" sz="18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p:txBody>
      </p:sp>
      <p:sp>
        <p:nvSpPr>
          <p:cNvPr id="27" name="Text Placeholder 6">
            <a:extLst>
              <a:ext uri="{FF2B5EF4-FFF2-40B4-BE49-F238E27FC236}">
                <a16:creationId xmlns:a16="http://schemas.microsoft.com/office/drawing/2014/main" id="{6EC3E292-997E-9BDD-D842-60D06483B0C5}"/>
              </a:ext>
            </a:extLst>
          </p:cNvPr>
          <p:cNvSpPr txBox="1">
            <a:spLocks/>
          </p:cNvSpPr>
          <p:nvPr/>
        </p:nvSpPr>
        <p:spPr>
          <a:xfrm>
            <a:off x="875949" y="5007549"/>
            <a:ext cx="6122241" cy="30285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800" b="1" noProof="0" dirty="0">
                <a:solidFill>
                  <a:schemeClr val="bg1"/>
                </a:solidFill>
                <a:highlight>
                  <a:srgbClr val="0E6E61"/>
                </a:highlight>
                <a:latin typeface="Calibri" panose="020F0502020204030204" pitchFamily="34" charset="0"/>
                <a:cs typeface="Calibri" panose="020F0502020204030204" pitchFamily="34" charset="0"/>
              </a:rPr>
              <a:t> Pedagogies for Level 2_ Advanced activity</a:t>
            </a:r>
            <a:r>
              <a:rPr lang="en-GB" sz="1800" b="1" noProof="0" dirty="0">
                <a:solidFill>
                  <a:srgbClr val="0E6E61"/>
                </a:solidFill>
                <a:highlight>
                  <a:srgbClr val="0E6E61"/>
                </a:highlight>
                <a:latin typeface="Calibri" panose="020F0502020204030204" pitchFamily="34" charset="0"/>
                <a:cs typeface="Calibri" panose="020F0502020204030204" pitchFamily="34" charset="0"/>
              </a:rPr>
              <a:t>. </a:t>
            </a:r>
          </a:p>
          <a:p>
            <a:pPr>
              <a:lnSpc>
                <a:spcPts val="1280"/>
              </a:lnSpc>
            </a:pPr>
            <a:endParaRPr lang="en-GB" sz="1050" noProof="0" dirty="0">
              <a:latin typeface="Calibri" panose="020F0502020204030204" pitchFamily="34" charset="0"/>
              <a:cs typeface="Calibri" panose="020F0502020204030204" pitchFamily="34" charset="0"/>
            </a:endParaRPr>
          </a:p>
          <a:p>
            <a:pPr>
              <a:lnSpc>
                <a:spcPts val="1280"/>
              </a:lnSpc>
            </a:pPr>
            <a:endParaRPr lang="en-GB" sz="1050" noProof="0" dirty="0">
              <a:latin typeface="Calibri" panose="020F0502020204030204" pitchFamily="34" charset="0"/>
              <a:cs typeface="Calibri" panose="020F0502020204030204" pitchFamily="34" charset="0"/>
            </a:endParaRPr>
          </a:p>
          <a:p>
            <a:pPr algn="l">
              <a:tabLst>
                <a:tab pos="568325" algn="l"/>
                <a:tab pos="1597025" algn="l"/>
              </a:tabLst>
            </a:pPr>
            <a:endParaRPr lang="en-GB" sz="1400" noProof="0" dirty="0">
              <a:solidFill>
                <a:srgbClr val="000000"/>
              </a:solidFill>
              <a:latin typeface="Calibri" panose="020F0502020204030204" pitchFamily="34" charset="0"/>
              <a:cs typeface="Calibri" panose="020F0502020204030204" pitchFamily="34" charset="0"/>
            </a:endParaRPr>
          </a:p>
          <a:p>
            <a:pPr algn="l">
              <a:tabLst>
                <a:tab pos="568325" algn="l"/>
                <a:tab pos="1597025" algn="l"/>
              </a:tabLst>
            </a:pPr>
            <a:endParaRPr lang="en-GB" sz="1400" noProof="0" dirty="0">
              <a:solidFill>
                <a:srgbClr val="000000"/>
              </a:solidFill>
              <a:latin typeface="Calibri" panose="020F0502020204030204" pitchFamily="34" charset="0"/>
              <a:cs typeface="Calibri" panose="020F0502020204030204" pitchFamily="34" charset="0"/>
            </a:endParaRPr>
          </a:p>
        </p:txBody>
      </p:sp>
      <p:sp>
        <p:nvSpPr>
          <p:cNvPr id="30" name="Text Placeholder 6">
            <a:extLst>
              <a:ext uri="{FF2B5EF4-FFF2-40B4-BE49-F238E27FC236}">
                <a16:creationId xmlns:a16="http://schemas.microsoft.com/office/drawing/2014/main" id="{A0CC3C43-C453-5B1F-76A3-469E0C7CCAA2}"/>
              </a:ext>
            </a:extLst>
          </p:cNvPr>
          <p:cNvSpPr txBox="1">
            <a:spLocks/>
          </p:cNvSpPr>
          <p:nvPr/>
        </p:nvSpPr>
        <p:spPr>
          <a:xfrm>
            <a:off x="1112182" y="2801974"/>
            <a:ext cx="6068373" cy="1894148"/>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01P 	 </a:t>
            </a:r>
            <a:r>
              <a:rPr lang="en-GB" sz="1400" noProof="0" dirty="0">
                <a:latin typeface="Calibri" panose="020F0502020204030204" pitchFamily="34" charset="0"/>
                <a:cs typeface="Calibri" panose="020F0502020204030204" pitchFamily="34" charset="0"/>
              </a:rPr>
              <a:t>Problem-Based Learning (PBL)</a:t>
            </a:r>
          </a:p>
          <a:p>
            <a:pPr marL="449263" indent="-441325" algn="l">
              <a:lnSpc>
                <a:spcPts val="12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noProof="0" dirty="0">
                <a:latin typeface="Calibri" panose="020F0502020204030204" pitchFamily="34" charset="0"/>
                <a:cs typeface="Calibri" panose="020F0502020204030204" pitchFamily="34" charset="0"/>
              </a:rPr>
              <a:t>02P 	Case-Based Learning</a:t>
            </a:r>
          </a:p>
          <a:p>
            <a:pPr marL="449263" indent="-441325" algn="l">
              <a:lnSpc>
                <a:spcPts val="12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noProof="0" dirty="0">
                <a:latin typeface="Calibri" panose="020F0502020204030204" pitchFamily="34" charset="0"/>
                <a:cs typeface="Calibri" panose="020F0502020204030204" pitchFamily="34" charset="0"/>
              </a:rPr>
              <a:t>14P 	Challenge-Based Learning</a:t>
            </a:r>
          </a:p>
          <a:p>
            <a:pPr marL="449263" indent="-441325" algn="l">
              <a:lnSpc>
                <a:spcPts val="12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noProof="0" dirty="0">
                <a:latin typeface="Calibri" panose="020F0502020204030204" pitchFamily="34" charset="0"/>
                <a:cs typeface="Calibri" panose="020F0502020204030204" pitchFamily="34" charset="0"/>
              </a:rPr>
              <a:t>16P 	Project-Based Learning</a:t>
            </a:r>
          </a:p>
          <a:p>
            <a:pPr marL="449263" indent="-441325" algn="l">
              <a:lnSpc>
                <a:spcPts val="12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noProof="0" dirty="0">
                <a:latin typeface="Calibri" panose="020F0502020204030204" pitchFamily="34" charset="0"/>
                <a:cs typeface="Calibri" panose="020F0502020204030204" pitchFamily="34" charset="0"/>
              </a:rPr>
              <a:t>20P 	Systems Thinking Exercises</a:t>
            </a:r>
          </a:p>
          <a:p>
            <a:pPr marL="449263" indent="-441325" algn="l">
              <a:lnSpc>
                <a:spcPts val="12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noProof="0" dirty="0">
                <a:latin typeface="Calibri" panose="020F0502020204030204" pitchFamily="34" charset="0"/>
                <a:cs typeface="Calibri" panose="020F0502020204030204" pitchFamily="34" charset="0"/>
              </a:rPr>
              <a:t>22P 	Collaborative learning</a:t>
            </a:r>
          </a:p>
          <a:p>
            <a:pPr marL="449263" indent="-441325" algn="l">
              <a:lnSpc>
                <a:spcPts val="1280"/>
              </a:lnSpc>
              <a:tabLst>
                <a:tab pos="438150" algn="l"/>
                <a:tab pos="1597025" algn="l"/>
              </a:tabLst>
            </a:pPr>
            <a:endParaRPr lang="en-GB" sz="1400" noProof="0" dirty="0">
              <a:latin typeface="Calibri" panose="020F0502020204030204" pitchFamily="34" charset="0"/>
              <a:cs typeface="Calibri" panose="020F0502020204030204" pitchFamily="34" charset="0"/>
            </a:endParaRPr>
          </a:p>
        </p:txBody>
      </p:sp>
      <p:cxnSp>
        <p:nvCxnSpPr>
          <p:cNvPr id="31" name="Straight Connector 30">
            <a:extLst>
              <a:ext uri="{FF2B5EF4-FFF2-40B4-BE49-F238E27FC236}">
                <a16:creationId xmlns:a16="http://schemas.microsoft.com/office/drawing/2014/main" id="{C7A9030E-A11C-800E-B0E6-A80D1568F044}"/>
              </a:ext>
            </a:extLst>
          </p:cNvPr>
          <p:cNvCxnSpPr>
            <a:cxnSpLocks/>
          </p:cNvCxnSpPr>
          <p:nvPr/>
        </p:nvCxnSpPr>
        <p:spPr>
          <a:xfrm>
            <a:off x="2344384" y="2479773"/>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sp>
        <p:nvSpPr>
          <p:cNvPr id="32" name="Text Placeholder 6">
            <a:extLst>
              <a:ext uri="{FF2B5EF4-FFF2-40B4-BE49-F238E27FC236}">
                <a16:creationId xmlns:a16="http://schemas.microsoft.com/office/drawing/2014/main" id="{121F1261-9898-704E-3705-08628D347A11}"/>
              </a:ext>
            </a:extLst>
          </p:cNvPr>
          <p:cNvSpPr txBox="1">
            <a:spLocks/>
          </p:cNvSpPr>
          <p:nvPr/>
        </p:nvSpPr>
        <p:spPr>
          <a:xfrm>
            <a:off x="933112" y="2403762"/>
            <a:ext cx="6122241" cy="302856"/>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800" b="1" noProof="0" dirty="0">
                <a:solidFill>
                  <a:schemeClr val="bg1"/>
                </a:solidFill>
                <a:highlight>
                  <a:srgbClr val="0E6E61"/>
                </a:highlight>
                <a:latin typeface="Calibri" panose="020F0502020204030204" pitchFamily="34" charset="0"/>
                <a:cs typeface="Calibri" panose="020F0502020204030204" pitchFamily="34" charset="0"/>
              </a:rPr>
              <a:t> Pedagogies for Level 1 _Basic activity</a:t>
            </a:r>
            <a:r>
              <a:rPr lang="en-GB" sz="1800" b="1" noProof="0" dirty="0">
                <a:solidFill>
                  <a:srgbClr val="0E6E61"/>
                </a:solidFill>
                <a:highlight>
                  <a:srgbClr val="0E6E61"/>
                </a:highlight>
                <a:latin typeface="Calibri" panose="020F0502020204030204" pitchFamily="34" charset="0"/>
                <a:cs typeface="Calibri" panose="020F0502020204030204" pitchFamily="34" charset="0"/>
              </a:rPr>
              <a:t>. </a:t>
            </a:r>
          </a:p>
        </p:txBody>
      </p:sp>
      <p:sp>
        <p:nvSpPr>
          <p:cNvPr id="33" name="Text Placeholder 6">
            <a:extLst>
              <a:ext uri="{FF2B5EF4-FFF2-40B4-BE49-F238E27FC236}">
                <a16:creationId xmlns:a16="http://schemas.microsoft.com/office/drawing/2014/main" id="{5253853D-B29F-9746-BF67-80F155F813E3}"/>
              </a:ext>
            </a:extLst>
          </p:cNvPr>
          <p:cNvSpPr txBox="1">
            <a:spLocks/>
          </p:cNvSpPr>
          <p:nvPr/>
        </p:nvSpPr>
        <p:spPr>
          <a:xfrm>
            <a:off x="1112182" y="5386760"/>
            <a:ext cx="6068373" cy="1894148"/>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01P</a:t>
            </a:r>
            <a:r>
              <a:rPr lang="en-GB" sz="1400" noProof="0" dirty="0">
                <a:latin typeface="Calibri" panose="020F0502020204030204" pitchFamily="34" charset="0"/>
                <a:cs typeface="Calibri" panose="020F0502020204030204" pitchFamily="34" charset="0"/>
              </a:rPr>
              <a:t> 	Problem-Based Learning (PBL)</a:t>
            </a:r>
          </a:p>
          <a:p>
            <a:pPr marL="449263" indent="-441325" algn="l">
              <a:lnSpc>
                <a:spcPts val="10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02P </a:t>
            </a:r>
            <a:r>
              <a:rPr lang="en-GB" sz="1400" noProof="0" dirty="0">
                <a:latin typeface="Calibri" panose="020F0502020204030204" pitchFamily="34" charset="0"/>
                <a:cs typeface="Calibri" panose="020F0502020204030204" pitchFamily="34" charset="0"/>
              </a:rPr>
              <a:t>	Case-Based Learning</a:t>
            </a:r>
          </a:p>
          <a:p>
            <a:pPr marL="449263" indent="-441325" algn="l">
              <a:lnSpc>
                <a:spcPts val="12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14P</a:t>
            </a:r>
            <a:r>
              <a:rPr lang="en-GB" sz="1400" noProof="0" dirty="0">
                <a:latin typeface="Calibri" panose="020F0502020204030204" pitchFamily="34" charset="0"/>
                <a:cs typeface="Calibri" panose="020F0502020204030204" pitchFamily="34" charset="0"/>
              </a:rPr>
              <a:t> 	Challenge-Based Learning</a:t>
            </a:r>
          </a:p>
          <a:p>
            <a:pPr marL="449263" indent="-441325" algn="l">
              <a:lnSpc>
                <a:spcPts val="12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16P</a:t>
            </a:r>
            <a:r>
              <a:rPr lang="en-GB" sz="1400" noProof="0" dirty="0">
                <a:latin typeface="Calibri" panose="020F0502020204030204" pitchFamily="34" charset="0"/>
                <a:cs typeface="Calibri" panose="020F0502020204030204" pitchFamily="34" charset="0"/>
              </a:rPr>
              <a:t> 	Project-Based Learning</a:t>
            </a:r>
          </a:p>
          <a:p>
            <a:pPr marL="449263" indent="-441325" algn="l">
              <a:lnSpc>
                <a:spcPts val="12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20P</a:t>
            </a:r>
            <a:r>
              <a:rPr lang="en-GB" sz="1400" noProof="0" dirty="0">
                <a:latin typeface="Calibri" panose="020F0502020204030204" pitchFamily="34" charset="0"/>
                <a:cs typeface="Calibri" panose="020F0502020204030204" pitchFamily="34" charset="0"/>
              </a:rPr>
              <a:t> 	Systems Thinking Exercises</a:t>
            </a:r>
          </a:p>
          <a:p>
            <a:pPr marL="449263" indent="-441325" algn="l">
              <a:lnSpc>
                <a:spcPts val="1280"/>
              </a:lnSpc>
              <a:tabLst>
                <a:tab pos="438150" algn="l"/>
                <a:tab pos="1597025" algn="l"/>
              </a:tabLst>
            </a:pPr>
            <a:r>
              <a:rPr lang="en-GB" sz="900" noProof="0" dirty="0">
                <a:solidFill>
                  <a:srgbClr val="0E6E61"/>
                </a:solidFill>
                <a:latin typeface="Calibri" panose="020F0502020204030204" pitchFamily="34" charset="0"/>
                <a:cs typeface="Calibri" panose="020F0502020204030204" pitchFamily="34" charset="0"/>
              </a:rPr>
              <a:t>……………………………………………………………………………………………………………………….………………………………………………………</a:t>
            </a: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22P </a:t>
            </a:r>
            <a:r>
              <a:rPr lang="en-GB" sz="1400" noProof="0" dirty="0">
                <a:latin typeface="Calibri" panose="020F0502020204030204" pitchFamily="34" charset="0"/>
                <a:cs typeface="Calibri" panose="020F0502020204030204" pitchFamily="34" charset="0"/>
              </a:rPr>
              <a:t>	Collaborative learning</a:t>
            </a:r>
          </a:p>
          <a:p>
            <a:pPr marL="449263" indent="-441325" algn="l">
              <a:lnSpc>
                <a:spcPts val="1280"/>
              </a:lnSpc>
              <a:tabLst>
                <a:tab pos="438150" algn="l"/>
                <a:tab pos="1597025" algn="l"/>
              </a:tabLst>
            </a:pPr>
            <a:endParaRPr lang="en-GB" sz="1400" noProof="0" dirty="0">
              <a:latin typeface="Calibri" panose="020F0502020204030204" pitchFamily="34" charset="0"/>
              <a:cs typeface="Calibri" panose="020F0502020204030204" pitchFamily="34" charset="0"/>
            </a:endParaRPr>
          </a:p>
          <a:p>
            <a:pPr marL="449263" indent="-441325" algn="l">
              <a:lnSpc>
                <a:spcPts val="1280"/>
              </a:lnSpc>
              <a:tabLst>
                <a:tab pos="438150" algn="l"/>
                <a:tab pos="1597025" algn="l"/>
              </a:tabLst>
            </a:pPr>
            <a:r>
              <a:rPr lang="en-GB" sz="1400" b="1" noProof="0" dirty="0">
                <a:solidFill>
                  <a:srgbClr val="0E6E61"/>
                </a:solidFill>
                <a:latin typeface="Calibri" panose="020F0502020204030204" pitchFamily="34" charset="0"/>
                <a:cs typeface="Calibri" panose="020F0502020204030204" pitchFamily="34" charset="0"/>
              </a:rPr>
              <a:t> </a:t>
            </a:r>
            <a:endParaRPr lang="en-GB" sz="1400" noProof="0" dirty="0">
              <a:latin typeface="Calibri" panose="020F0502020204030204" pitchFamily="34" charset="0"/>
              <a:cs typeface="Calibri" panose="020F0502020204030204" pitchFamily="34" charset="0"/>
            </a:endParaRPr>
          </a:p>
        </p:txBody>
      </p:sp>
      <p:grpSp>
        <p:nvGrpSpPr>
          <p:cNvPr id="3" name="Group 2">
            <a:extLst>
              <a:ext uri="{FF2B5EF4-FFF2-40B4-BE49-F238E27FC236}">
                <a16:creationId xmlns:a16="http://schemas.microsoft.com/office/drawing/2014/main" id="{E107CA8A-93D7-15CB-A42F-9E35AB3764E2}"/>
              </a:ext>
            </a:extLst>
          </p:cNvPr>
          <p:cNvGrpSpPr/>
          <p:nvPr/>
        </p:nvGrpSpPr>
        <p:grpSpPr>
          <a:xfrm>
            <a:off x="569463" y="0"/>
            <a:ext cx="7206112" cy="1687885"/>
            <a:chOff x="632678" y="4589"/>
            <a:chExt cx="7206112" cy="1687885"/>
          </a:xfrm>
        </p:grpSpPr>
        <p:grpSp>
          <p:nvGrpSpPr>
            <p:cNvPr id="4" name="Group 3">
              <a:extLst>
                <a:ext uri="{FF2B5EF4-FFF2-40B4-BE49-F238E27FC236}">
                  <a16:creationId xmlns:a16="http://schemas.microsoft.com/office/drawing/2014/main" id="{537E6136-3F3A-EC6E-5CDE-875F1C1DD9C3}"/>
                </a:ext>
              </a:extLst>
            </p:cNvPr>
            <p:cNvGrpSpPr/>
            <p:nvPr/>
          </p:nvGrpSpPr>
          <p:grpSpPr>
            <a:xfrm>
              <a:off x="632678" y="4589"/>
              <a:ext cx="7206112" cy="1687885"/>
              <a:chOff x="632678" y="4589"/>
              <a:chExt cx="7206112" cy="1687885"/>
            </a:xfrm>
          </p:grpSpPr>
          <p:sp>
            <p:nvSpPr>
              <p:cNvPr id="6" name="Rectangle 107">
                <a:extLst>
                  <a:ext uri="{FF2B5EF4-FFF2-40B4-BE49-F238E27FC236}">
                    <a16:creationId xmlns:a16="http://schemas.microsoft.com/office/drawing/2014/main" id="{9AB468D8-5263-BDBF-7FBC-87D7D51A8F72}"/>
                  </a:ext>
                </a:extLst>
              </p:cNvPr>
              <p:cNvSpPr/>
              <p:nvPr/>
            </p:nvSpPr>
            <p:spPr>
              <a:xfrm flipH="1">
                <a:off x="6238469"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7" name="Text Placeholder 32">
                <a:extLst>
                  <a:ext uri="{FF2B5EF4-FFF2-40B4-BE49-F238E27FC236}">
                    <a16:creationId xmlns:a16="http://schemas.microsoft.com/office/drawing/2014/main" id="{69E49051-59B3-2D09-BE0B-1EBA1C1D8364}"/>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0" name="Straight Connector 9">
                <a:extLst>
                  <a:ext uri="{FF2B5EF4-FFF2-40B4-BE49-F238E27FC236}">
                    <a16:creationId xmlns:a16="http://schemas.microsoft.com/office/drawing/2014/main" id="{BB859288-070F-5721-C93B-FDE21B17DD8E}"/>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15" name="Text Placeholder 32">
                <a:extLst>
                  <a:ext uri="{FF2B5EF4-FFF2-40B4-BE49-F238E27FC236}">
                    <a16:creationId xmlns:a16="http://schemas.microsoft.com/office/drawing/2014/main" id="{A3252B1D-7A88-D080-0C7D-784E368C3071}"/>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5" name="Text Placeholder 1">
              <a:extLst>
                <a:ext uri="{FF2B5EF4-FFF2-40B4-BE49-F238E27FC236}">
                  <a16:creationId xmlns:a16="http://schemas.microsoft.com/office/drawing/2014/main" id="{FD71AC66-135C-B463-ACF7-1A923FB77A0C}"/>
                </a:ext>
              </a:extLst>
            </p:cNvPr>
            <p:cNvSpPr txBox="1">
              <a:spLocks/>
            </p:cNvSpPr>
            <p:nvPr/>
          </p:nvSpPr>
          <p:spPr>
            <a:xfrm>
              <a:off x="879243" y="714192"/>
              <a:ext cx="4925520" cy="960496"/>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Calibri"/>
                </a:rPr>
                <a:t>C06 LCA and environmental impact assessment</a:t>
              </a:r>
            </a:p>
            <a:p>
              <a:pPr algn="r">
                <a:lnSpc>
                  <a:spcPts val="2380"/>
                </a:lnSpc>
                <a:spcBef>
                  <a:spcPts val="0"/>
                </a:spcBef>
              </a:pPr>
              <a:endParaRPr lang="en-GB" sz="2700" noProof="0" dirty="0">
                <a:solidFill>
                  <a:srgbClr val="F9AA73"/>
                </a:solidFill>
              </a:endParaRPr>
            </a:p>
          </p:txBody>
        </p:sp>
      </p:grpSp>
    </p:spTree>
    <p:extLst>
      <p:ext uri="{BB962C8B-B14F-4D97-AF65-F5344CB8AC3E}">
        <p14:creationId xmlns:p14="http://schemas.microsoft.com/office/powerpoint/2010/main" val="268945720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F21DEA-B040-6356-D22F-C333484FB42F}"/>
            </a:ext>
          </a:extLst>
        </p:cNvPr>
        <p:cNvGrpSpPr/>
        <p:nvPr/>
      </p:nvGrpSpPr>
      <p:grpSpPr>
        <a:xfrm>
          <a:off x="0" y="0"/>
          <a:ext cx="0" cy="0"/>
          <a:chOff x="0" y="0"/>
          <a:chExt cx="0" cy="0"/>
        </a:xfrm>
      </p:grpSpPr>
      <p:sp>
        <p:nvSpPr>
          <p:cNvPr id="15" name="CuadroTexto 14">
            <a:extLst>
              <a:ext uri="{FF2B5EF4-FFF2-40B4-BE49-F238E27FC236}">
                <a16:creationId xmlns:a16="http://schemas.microsoft.com/office/drawing/2014/main" id="{AD6D43A0-52CC-6526-B876-97472620BF54}"/>
              </a:ext>
            </a:extLst>
          </p:cNvPr>
          <p:cNvSpPr txBox="1"/>
          <p:nvPr/>
        </p:nvSpPr>
        <p:spPr>
          <a:xfrm>
            <a:off x="-6862237" y="9470847"/>
            <a:ext cx="6016897" cy="43088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srgbClr val="1A3966"/>
              </a:solidFill>
              <a:effectLst/>
              <a:uLnTx/>
              <a:uFillTx/>
              <a:latin typeface="Calibri" panose="020F0502020204030204" pitchFamily="34" charset="0"/>
              <a:ea typeface="+mn-ea"/>
              <a:cs typeface="Calibri" panose="020F050202020403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srgbClr val="1A3966"/>
              </a:solidFill>
              <a:effectLst/>
              <a:uLnTx/>
              <a:uFillTx/>
              <a:latin typeface="Calibri" panose="020F0502020204030204" pitchFamily="34" charset="0"/>
              <a:ea typeface="+mn-ea"/>
              <a:cs typeface="Calibri" panose="020F0502020204030204" pitchFamily="34" charset="0"/>
            </a:endParaRPr>
          </a:p>
        </p:txBody>
      </p:sp>
      <p:sp>
        <p:nvSpPr>
          <p:cNvPr id="17" name="CuadroTexto 16">
            <a:extLst>
              <a:ext uri="{FF2B5EF4-FFF2-40B4-BE49-F238E27FC236}">
                <a16:creationId xmlns:a16="http://schemas.microsoft.com/office/drawing/2014/main" id="{9DB85400-F36B-2EAA-1168-C60B14BA9A61}"/>
              </a:ext>
            </a:extLst>
          </p:cNvPr>
          <p:cNvSpPr txBox="1"/>
          <p:nvPr/>
        </p:nvSpPr>
        <p:spPr>
          <a:xfrm>
            <a:off x="-6785610" y="9901734"/>
            <a:ext cx="6016897" cy="43088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srgbClr val="1A3966"/>
              </a:solidFill>
              <a:effectLst/>
              <a:uLnTx/>
              <a:uFillTx/>
              <a:latin typeface="Calibri" panose="020F0502020204030204" pitchFamily="34" charset="0"/>
              <a:ea typeface="+mn-ea"/>
              <a:cs typeface="Calibri" panose="020F050202020403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srgbClr val="1A3966"/>
              </a:solidFill>
              <a:effectLst/>
              <a:uLnTx/>
              <a:uFillTx/>
              <a:latin typeface="Calibri" panose="020F0502020204030204" pitchFamily="34" charset="0"/>
              <a:ea typeface="+mn-ea"/>
              <a:cs typeface="Calibri" panose="020F0502020204030204" pitchFamily="34" charset="0"/>
            </a:endParaRPr>
          </a:p>
        </p:txBody>
      </p:sp>
      <p:sp>
        <p:nvSpPr>
          <p:cNvPr id="18" name="Text Placeholder 12">
            <a:extLst>
              <a:ext uri="{FF2B5EF4-FFF2-40B4-BE49-F238E27FC236}">
                <a16:creationId xmlns:a16="http://schemas.microsoft.com/office/drawing/2014/main" id="{0C063208-2028-0239-4D3D-A0707F21DDAB}"/>
              </a:ext>
            </a:extLst>
          </p:cNvPr>
          <p:cNvSpPr txBox="1">
            <a:spLocks/>
          </p:cNvSpPr>
          <p:nvPr/>
        </p:nvSpPr>
        <p:spPr>
          <a:xfrm>
            <a:off x="750510" y="3310756"/>
            <a:ext cx="4978958" cy="2726414"/>
          </a:xfrm>
          <a:prstGeom prst="rect">
            <a:avLst/>
          </a:prstGeom>
        </p:spPr>
        <p:txBody>
          <a:bodyPr numCol="2" spcCol="288000" anchor="t">
            <a:noAutofit/>
          </a:bodyPr>
          <a:lstStyle>
            <a:lvl1pPr marL="0" indent="0" algn="just" defTabSz="777514" rtl="0" eaLnBrk="1" latinLnBrk="0" hangingPunct="1">
              <a:lnSpc>
                <a:spcPct val="100000"/>
              </a:lnSpc>
              <a:spcBef>
                <a:spcPts val="0"/>
              </a:spcBef>
              <a:buFont typeface="Arial" panose="020B0604020202020204" pitchFamily="34" charset="0"/>
              <a:buNone/>
              <a:defRPr sz="1100" b="0" i="0" kern="1200">
                <a:solidFill>
                  <a:srgbClr val="1A3966"/>
                </a:solidFill>
                <a:latin typeface="Calibri" panose="020F0502020204030204" pitchFamily="34" charset="0"/>
                <a:ea typeface="+mn-ea"/>
                <a:cs typeface="Calibri" panose="020F0502020204030204" pitchFamily="34" charset="0"/>
              </a:defRPr>
            </a:lvl1pPr>
            <a:lvl2pPr marL="377985" indent="0" algn="l" defTabSz="777514" rtl="0" eaLnBrk="1" latinLnBrk="0" hangingPunct="1">
              <a:lnSpc>
                <a:spcPct val="90000"/>
              </a:lnSpc>
              <a:spcBef>
                <a:spcPts val="425"/>
              </a:spcBef>
              <a:buFont typeface="Arial" panose="020B0604020202020204" pitchFamily="34" charset="0"/>
              <a:buNone/>
              <a:defRPr sz="3199" kern="1200">
                <a:solidFill>
                  <a:srgbClr val="011E3B"/>
                </a:solidFill>
                <a:latin typeface="Montserrat" pitchFamily="2" charset="77"/>
                <a:ea typeface="+mn-ea"/>
                <a:cs typeface="+mn-cs"/>
              </a:defRPr>
            </a:lvl2pPr>
            <a:lvl3pPr marL="755968" indent="0" algn="l" defTabSz="777514" rtl="0" eaLnBrk="1" latinLnBrk="0" hangingPunct="1">
              <a:lnSpc>
                <a:spcPct val="90000"/>
              </a:lnSpc>
              <a:spcBef>
                <a:spcPts val="425"/>
              </a:spcBef>
              <a:buFont typeface="Arial" panose="020B0604020202020204" pitchFamily="34" charset="0"/>
              <a:buNone/>
              <a:defRPr sz="3199" kern="1200">
                <a:solidFill>
                  <a:srgbClr val="011E3B"/>
                </a:solidFill>
                <a:latin typeface="Montserrat" pitchFamily="2" charset="77"/>
                <a:ea typeface="+mn-ea"/>
                <a:cs typeface="+mn-cs"/>
              </a:defRPr>
            </a:lvl3pPr>
            <a:lvl4pPr marL="1133955" indent="0" algn="l" defTabSz="777514" rtl="0" eaLnBrk="1" latinLnBrk="0" hangingPunct="1">
              <a:lnSpc>
                <a:spcPct val="90000"/>
              </a:lnSpc>
              <a:spcBef>
                <a:spcPts val="425"/>
              </a:spcBef>
              <a:buFont typeface="Arial" panose="020B0604020202020204" pitchFamily="34" charset="0"/>
              <a:buNone/>
              <a:defRPr sz="3199" kern="1200">
                <a:solidFill>
                  <a:srgbClr val="011E3B"/>
                </a:solidFill>
                <a:latin typeface="Montserrat" pitchFamily="2" charset="77"/>
                <a:ea typeface="+mn-ea"/>
                <a:cs typeface="+mn-cs"/>
              </a:defRPr>
            </a:lvl4pPr>
            <a:lvl5pPr marL="1511939" indent="0" algn="l" defTabSz="777514" rtl="0" eaLnBrk="1" latinLnBrk="0" hangingPunct="1">
              <a:lnSpc>
                <a:spcPct val="90000"/>
              </a:lnSpc>
              <a:spcBef>
                <a:spcPts val="425"/>
              </a:spcBef>
              <a:buFont typeface="Arial" panose="020B0604020202020204" pitchFamily="34" charset="0"/>
              <a:buNone/>
              <a:defRPr sz="3199" kern="1200">
                <a:solidFill>
                  <a:srgbClr val="011E3B"/>
                </a:solidFill>
                <a:latin typeface="Montserrat" pitchFamily="2" charset="77"/>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marR="0" lvl="0" indent="0" algn="l" defTabSz="777514" rtl="0" eaLnBrk="1" fontAlgn="auto" latinLnBrk="0" hangingPunct="1">
              <a:lnSpc>
                <a:spcPct val="100000"/>
              </a:lnSpc>
              <a:spcBef>
                <a:spcPts val="0"/>
              </a:spcBef>
              <a:spcAft>
                <a:spcPts val="600"/>
              </a:spcAft>
              <a:buClrTx/>
              <a:buSzTx/>
              <a:buFont typeface="Arial" panose="020B0604020202020204" pitchFamily="34" charset="0"/>
              <a:buNone/>
              <a:tabLst/>
              <a:defRPr/>
            </a:pPr>
            <a:endParaRPr kumimoji="0" lang="en-GB" sz="1100" b="0" i="0" u="none" strike="noStrike" kern="1200" cap="none" spc="0" normalizeH="0" baseline="0" noProof="0" dirty="0">
              <a:ln>
                <a:noFill/>
              </a:ln>
              <a:solidFill>
                <a:srgbClr val="1A3966"/>
              </a:solidFill>
              <a:effectLst/>
              <a:uLnTx/>
              <a:uFillTx/>
            </a:endParaRPr>
          </a:p>
          <a:p>
            <a:pPr marL="0" marR="0" lvl="0" indent="0" algn="l" defTabSz="777514" rtl="0" eaLnBrk="1" fontAlgn="auto" latinLnBrk="0" hangingPunct="1">
              <a:lnSpc>
                <a:spcPct val="100000"/>
              </a:lnSpc>
              <a:spcBef>
                <a:spcPts val="0"/>
              </a:spcBef>
              <a:spcAft>
                <a:spcPts val="600"/>
              </a:spcAft>
              <a:buClrTx/>
              <a:buSzTx/>
              <a:buFont typeface="Arial" panose="020B0604020202020204" pitchFamily="34" charset="0"/>
              <a:buNone/>
              <a:tabLst/>
              <a:defRPr/>
            </a:pPr>
            <a:endParaRPr kumimoji="0" lang="en-GB" sz="1100" b="0" i="0" u="none" strike="noStrike" kern="1200" cap="none" spc="0" normalizeH="0" baseline="0" noProof="0" dirty="0">
              <a:ln>
                <a:noFill/>
              </a:ln>
              <a:solidFill>
                <a:srgbClr val="1A3966"/>
              </a:solidFill>
              <a:effectLst/>
              <a:uLnTx/>
              <a:uFillTx/>
            </a:endParaRPr>
          </a:p>
          <a:p>
            <a:pPr marL="0" marR="0" lvl="0" indent="0" algn="l" defTabSz="777514" rtl="0" eaLnBrk="1" fontAlgn="auto" latinLnBrk="0" hangingPunct="1">
              <a:lnSpc>
                <a:spcPct val="100000"/>
              </a:lnSpc>
              <a:spcBef>
                <a:spcPts val="0"/>
              </a:spcBef>
              <a:spcAft>
                <a:spcPts val="600"/>
              </a:spcAft>
              <a:buClrTx/>
              <a:buSzTx/>
              <a:buFont typeface="Arial" panose="020B0604020202020204" pitchFamily="34" charset="0"/>
              <a:buNone/>
              <a:tabLst/>
              <a:defRPr/>
            </a:pPr>
            <a:r>
              <a:rPr kumimoji="0" lang="en-GB" sz="1100" b="0" i="0" u="none" strike="noStrike" kern="1200" cap="none" spc="0" normalizeH="0" baseline="0" noProof="0" dirty="0">
                <a:ln>
                  <a:noFill/>
                </a:ln>
                <a:solidFill>
                  <a:srgbClr val="1A3966"/>
                </a:solidFill>
                <a:effectLst/>
                <a:uLnTx/>
                <a:uFillTx/>
              </a:rPr>
              <a:t>. </a:t>
            </a:r>
          </a:p>
        </p:txBody>
      </p:sp>
      <p:sp>
        <p:nvSpPr>
          <p:cNvPr id="11" name="Google Shape;1416;p5">
            <a:extLst>
              <a:ext uri="{FF2B5EF4-FFF2-40B4-BE49-F238E27FC236}">
                <a16:creationId xmlns:a16="http://schemas.microsoft.com/office/drawing/2014/main" id="{5A01B914-4A3A-8912-2089-17A42DD368A7}"/>
              </a:ext>
            </a:extLst>
          </p:cNvPr>
          <p:cNvSpPr txBox="1">
            <a:spLocks/>
          </p:cNvSpPr>
          <p:nvPr/>
        </p:nvSpPr>
        <p:spPr>
          <a:xfrm>
            <a:off x="574675" y="6688471"/>
            <a:ext cx="4725089" cy="2859248"/>
          </a:xfrm>
          <a:prstGeom prst="rect">
            <a:avLst/>
          </a:prstGeom>
          <a:noFill/>
          <a:ln>
            <a:noFill/>
          </a:ln>
        </p:spPr>
        <p:txBody>
          <a:bodyPr spcFirstLastPara="1" wrap="square" lIns="91425" tIns="45700" rIns="91425" bIns="45700" anchor="t" anchorCtr="0">
            <a:noAutofit/>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lnSpc>
                <a:spcPts val="3040"/>
              </a:lnSpc>
              <a:spcBef>
                <a:spcPts val="0"/>
              </a:spcBef>
              <a:buNone/>
            </a:pPr>
            <a:r>
              <a:rPr lang="en-GB" sz="3000" i="1" noProof="0" dirty="0">
                <a:solidFill>
                  <a:schemeClr val="bg1"/>
                </a:solidFill>
                <a:latin typeface="Calibri" panose="020F0502020204030204" pitchFamily="34" charset="0"/>
                <a:ea typeface="Calibri"/>
                <a:cs typeface="Calibri" panose="020F0502020204030204" pitchFamily="34" charset="0"/>
              </a:rPr>
              <a:t>Life Cycle Assessment</a:t>
            </a:r>
            <a:endParaRPr lang="en-GB" noProof="0" dirty="0">
              <a:latin typeface="Calibri" panose="020F0502020204030204" pitchFamily="34" charset="0"/>
              <a:cs typeface="Calibri" panose="020F0502020204030204" pitchFamily="34" charset="0"/>
            </a:endParaRPr>
          </a:p>
          <a:p>
            <a:pPr marL="0" indent="0">
              <a:lnSpc>
                <a:spcPts val="3040"/>
              </a:lnSpc>
              <a:spcBef>
                <a:spcPts val="0"/>
              </a:spcBef>
              <a:buClr>
                <a:schemeClr val="lt1"/>
              </a:buClr>
              <a:buSzPts val="3600"/>
              <a:buNone/>
            </a:pPr>
            <a:endParaRPr lang="en-GB" sz="3000" i="1" noProof="0" dirty="0">
              <a:solidFill>
                <a:schemeClr val="bg1"/>
              </a:solidFill>
              <a:latin typeface="Calibri" panose="020F0502020204030204" pitchFamily="34" charset="0"/>
              <a:cs typeface="Calibri" panose="020F0502020204030204" pitchFamily="34" charset="0"/>
            </a:endParaRPr>
          </a:p>
        </p:txBody>
      </p:sp>
      <p:sp>
        <p:nvSpPr>
          <p:cNvPr id="13" name="Text Placeholder 9">
            <a:extLst>
              <a:ext uri="{FF2B5EF4-FFF2-40B4-BE49-F238E27FC236}">
                <a16:creationId xmlns:a16="http://schemas.microsoft.com/office/drawing/2014/main" id="{F7290E19-ABE1-8B38-24A7-0E993F646417}"/>
              </a:ext>
            </a:extLst>
          </p:cNvPr>
          <p:cNvSpPr txBox="1">
            <a:spLocks/>
          </p:cNvSpPr>
          <p:nvPr/>
        </p:nvSpPr>
        <p:spPr>
          <a:xfrm>
            <a:off x="739359" y="954596"/>
            <a:ext cx="3029914" cy="841604"/>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3400" b="1" noProof="0" dirty="0">
                <a:solidFill>
                  <a:schemeClr val="bg1"/>
                </a:solidFill>
                <a:latin typeface="Calibri" panose="020F0502020204030204" pitchFamily="34" charset="0"/>
                <a:cs typeface="Calibri" panose="020F0502020204030204" pitchFamily="34" charset="0"/>
              </a:rPr>
              <a:t>Module 3</a:t>
            </a:r>
          </a:p>
        </p:txBody>
      </p:sp>
      <p:cxnSp>
        <p:nvCxnSpPr>
          <p:cNvPr id="14" name="Google Shape;1418;p5">
            <a:extLst>
              <a:ext uri="{FF2B5EF4-FFF2-40B4-BE49-F238E27FC236}">
                <a16:creationId xmlns:a16="http://schemas.microsoft.com/office/drawing/2014/main" id="{E2CD1BC4-1CD8-C149-B7F5-CD85B258E674}"/>
              </a:ext>
            </a:extLst>
          </p:cNvPr>
          <p:cNvCxnSpPr/>
          <p:nvPr/>
        </p:nvCxnSpPr>
        <p:spPr>
          <a:xfrm>
            <a:off x="11519" y="1558614"/>
            <a:ext cx="3853808" cy="0"/>
          </a:xfrm>
          <a:prstGeom prst="straightConnector1">
            <a:avLst/>
          </a:prstGeom>
          <a:noFill/>
          <a:ln w="38100" cap="flat" cmpd="sng">
            <a:solidFill>
              <a:srgbClr val="0E6E61"/>
            </a:solidFill>
            <a:prstDash val="solid"/>
            <a:miter lim="800000"/>
            <a:headEnd type="none" w="sm" len="sm"/>
            <a:tailEnd type="none" w="sm" len="sm"/>
          </a:ln>
        </p:spPr>
      </p:cxnSp>
      <p:sp>
        <p:nvSpPr>
          <p:cNvPr id="2" name="Text Placeholder 4">
            <a:extLst>
              <a:ext uri="{FF2B5EF4-FFF2-40B4-BE49-F238E27FC236}">
                <a16:creationId xmlns:a16="http://schemas.microsoft.com/office/drawing/2014/main" id="{93D2DD08-B603-6E65-44AA-91333770233B}"/>
              </a:ext>
            </a:extLst>
          </p:cNvPr>
          <p:cNvSpPr txBox="1">
            <a:spLocks/>
          </p:cNvSpPr>
          <p:nvPr/>
        </p:nvSpPr>
        <p:spPr>
          <a:xfrm>
            <a:off x="441261" y="5336354"/>
            <a:ext cx="6068373" cy="597372"/>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cs typeface="Calibri" panose="020F0502020204030204" pitchFamily="34" charset="0"/>
              </a:rPr>
              <a:t>Learning Objective</a:t>
            </a:r>
          </a:p>
          <a:p>
            <a:pPr marL="0" indent="0">
              <a:buClrTx/>
              <a:buNone/>
            </a:pPr>
            <a:endParaRPr lang="en-GB" sz="2200" b="1" noProof="0" dirty="0">
              <a:solidFill>
                <a:srgbClr val="0E6E61"/>
              </a:solidFill>
              <a:latin typeface="Calibri" panose="020F0502020204030204" pitchFamily="34" charset="0"/>
              <a:cs typeface="Calibri" panose="020F0502020204030204" pitchFamily="34" charset="0"/>
            </a:endParaRPr>
          </a:p>
        </p:txBody>
      </p:sp>
      <p:sp>
        <p:nvSpPr>
          <p:cNvPr id="6" name="Text Placeholder 6">
            <a:extLst>
              <a:ext uri="{FF2B5EF4-FFF2-40B4-BE49-F238E27FC236}">
                <a16:creationId xmlns:a16="http://schemas.microsoft.com/office/drawing/2014/main" id="{91CEE2D4-B9C1-9E19-6A59-93FBF8DD4A23}"/>
              </a:ext>
            </a:extLst>
          </p:cNvPr>
          <p:cNvSpPr txBox="1">
            <a:spLocks/>
          </p:cNvSpPr>
          <p:nvPr/>
        </p:nvSpPr>
        <p:spPr>
          <a:xfrm>
            <a:off x="441261" y="5969308"/>
            <a:ext cx="5832539" cy="1392353"/>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lnSpc>
                <a:spcPts val="1720"/>
              </a:lnSpc>
              <a:buClrTx/>
              <a:buNone/>
            </a:pPr>
            <a:r>
              <a:rPr lang="en-GB" sz="1800" b="1" i="1" noProof="0" dirty="0">
                <a:solidFill>
                  <a:srgbClr val="1A3966"/>
                </a:solidFill>
                <a:latin typeface="Calibri" panose="020F0502020204030204" pitchFamily="34" charset="0"/>
                <a:cs typeface="Calibri" panose="020F0502020204030204" pitchFamily="34" charset="0"/>
              </a:rPr>
              <a:t>The objective is to understand and know how to apply LCA (Life Cycle Assessment) methodology for determining the environmental impacts of products of services considering their life cycle. Determination of carbon footprint of a product can be an example of the application of this methodology, but it can also include other categories of impact such acidification, human toxicity, etc.</a:t>
            </a:r>
          </a:p>
          <a:p>
            <a:pPr marL="0" indent="0">
              <a:lnSpc>
                <a:spcPts val="1720"/>
              </a:lnSpc>
              <a:buClrTx/>
              <a:buNone/>
            </a:pPr>
            <a:endParaRPr lang="en-GB" sz="1800" b="1" i="1" noProof="0" dirty="0">
              <a:solidFill>
                <a:srgbClr val="1A3966"/>
              </a:solidFill>
              <a:latin typeface="Calibri" panose="020F0502020204030204" pitchFamily="34" charset="0"/>
              <a:cs typeface="Calibri" panose="020F0502020204030204" pitchFamily="34" charset="0"/>
            </a:endParaRPr>
          </a:p>
          <a:p>
            <a:pPr marL="0" indent="0">
              <a:lnSpc>
                <a:spcPts val="1720"/>
              </a:lnSpc>
              <a:buClrTx/>
              <a:buNone/>
            </a:pPr>
            <a:endParaRPr lang="en-GB" sz="1800" noProof="0" dirty="0">
              <a:solidFill>
                <a:srgbClr val="1A3966"/>
              </a:solidFill>
              <a:latin typeface="Calibri" panose="020F0502020204030204" pitchFamily="34" charset="0"/>
              <a:cs typeface="Calibri" panose="020F0502020204030204" pitchFamily="34" charset="0"/>
            </a:endParaRPr>
          </a:p>
        </p:txBody>
      </p:sp>
      <p:grpSp>
        <p:nvGrpSpPr>
          <p:cNvPr id="61" name="Group 60">
            <a:extLst>
              <a:ext uri="{FF2B5EF4-FFF2-40B4-BE49-F238E27FC236}">
                <a16:creationId xmlns:a16="http://schemas.microsoft.com/office/drawing/2014/main" id="{527031C3-3502-C197-E300-C249C4449E9B}"/>
              </a:ext>
            </a:extLst>
          </p:cNvPr>
          <p:cNvGrpSpPr/>
          <p:nvPr/>
        </p:nvGrpSpPr>
        <p:grpSpPr>
          <a:xfrm>
            <a:off x="1548057" y="7854798"/>
            <a:ext cx="4320254" cy="2524259"/>
            <a:chOff x="1548057" y="7854798"/>
            <a:chExt cx="4320254" cy="2524259"/>
          </a:xfrm>
        </p:grpSpPr>
        <p:sp>
          <p:nvSpPr>
            <p:cNvPr id="8" name="Oval 7">
              <a:extLst>
                <a:ext uri="{FF2B5EF4-FFF2-40B4-BE49-F238E27FC236}">
                  <a16:creationId xmlns:a16="http://schemas.microsoft.com/office/drawing/2014/main" id="{08EB585D-139F-4E7E-76AF-02F7BB1BECD3}"/>
                </a:ext>
              </a:extLst>
            </p:cNvPr>
            <p:cNvSpPr/>
            <p:nvPr/>
          </p:nvSpPr>
          <p:spPr>
            <a:xfrm>
              <a:off x="2660759" y="8285811"/>
              <a:ext cx="1560780" cy="1560780"/>
            </a:xfrm>
            <a:prstGeom prst="ellipse">
              <a:avLst/>
            </a:pr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noProof="0" dirty="0">
                  <a:latin typeface="Calibri" panose="020F0502020204030204" pitchFamily="34" charset="0"/>
                  <a:cs typeface="Calibri" panose="020F0502020204030204" pitchFamily="34" charset="0"/>
                </a:rPr>
                <a:t>Life Cycle</a:t>
              </a:r>
            </a:p>
          </p:txBody>
        </p:sp>
        <p:cxnSp>
          <p:nvCxnSpPr>
            <p:cNvPr id="25" name="Curved Connector 24">
              <a:extLst>
                <a:ext uri="{FF2B5EF4-FFF2-40B4-BE49-F238E27FC236}">
                  <a16:creationId xmlns:a16="http://schemas.microsoft.com/office/drawing/2014/main" id="{26484D89-A1B8-E8FE-F1AF-48AF042B9735}"/>
                </a:ext>
              </a:extLst>
            </p:cNvPr>
            <p:cNvCxnSpPr>
              <a:cxnSpLocks/>
            </p:cNvCxnSpPr>
            <p:nvPr/>
          </p:nvCxnSpPr>
          <p:spPr>
            <a:xfrm rot="10800000" flipV="1">
              <a:off x="3228730" y="9752333"/>
              <a:ext cx="1453890" cy="525269"/>
            </a:xfrm>
            <a:prstGeom prst="curvedConnector3">
              <a:avLst>
                <a:gd name="adj1" fmla="val 40954"/>
              </a:avLst>
            </a:prstGeom>
            <a:ln w="38100">
              <a:solidFill>
                <a:srgbClr val="F9AA73"/>
              </a:solidFill>
              <a:tailEnd type="triangle"/>
            </a:ln>
          </p:spPr>
          <p:style>
            <a:lnRef idx="1">
              <a:schemeClr val="accent1"/>
            </a:lnRef>
            <a:fillRef idx="0">
              <a:schemeClr val="accent1"/>
            </a:fillRef>
            <a:effectRef idx="0">
              <a:schemeClr val="accent1"/>
            </a:effectRef>
            <a:fontRef idx="minor">
              <a:schemeClr val="tx1"/>
            </a:fontRef>
          </p:style>
        </p:cxnSp>
        <p:cxnSp>
          <p:nvCxnSpPr>
            <p:cNvPr id="27" name="Curved Connector 26">
              <a:extLst>
                <a:ext uri="{FF2B5EF4-FFF2-40B4-BE49-F238E27FC236}">
                  <a16:creationId xmlns:a16="http://schemas.microsoft.com/office/drawing/2014/main" id="{77F4D5B2-36FD-4E52-B4FD-C641349BB19A}"/>
                </a:ext>
              </a:extLst>
            </p:cNvPr>
            <p:cNvCxnSpPr>
              <a:cxnSpLocks/>
            </p:cNvCxnSpPr>
            <p:nvPr/>
          </p:nvCxnSpPr>
          <p:spPr>
            <a:xfrm rot="16200000" flipV="1">
              <a:off x="1958311" y="9335044"/>
              <a:ext cx="1105343" cy="622608"/>
            </a:xfrm>
            <a:prstGeom prst="curvedConnector3">
              <a:avLst>
                <a:gd name="adj1" fmla="val 50000"/>
              </a:avLst>
            </a:prstGeom>
            <a:ln w="38100">
              <a:solidFill>
                <a:srgbClr val="F9AA73"/>
              </a:solidFill>
              <a:tailEnd type="triangle"/>
            </a:ln>
          </p:spPr>
          <p:style>
            <a:lnRef idx="1">
              <a:schemeClr val="accent1"/>
            </a:lnRef>
            <a:fillRef idx="0">
              <a:schemeClr val="accent1"/>
            </a:fillRef>
            <a:effectRef idx="0">
              <a:schemeClr val="accent1"/>
            </a:effectRef>
            <a:fontRef idx="minor">
              <a:schemeClr val="tx1"/>
            </a:fontRef>
          </p:style>
        </p:cxnSp>
        <p:cxnSp>
          <p:nvCxnSpPr>
            <p:cNvPr id="32" name="Curved Connector 31">
              <a:extLst>
                <a:ext uri="{FF2B5EF4-FFF2-40B4-BE49-F238E27FC236}">
                  <a16:creationId xmlns:a16="http://schemas.microsoft.com/office/drawing/2014/main" id="{26D9E441-A5B2-DC09-0116-D3B0CE4746CB}"/>
                </a:ext>
              </a:extLst>
            </p:cNvPr>
            <p:cNvCxnSpPr>
              <a:cxnSpLocks/>
            </p:cNvCxnSpPr>
            <p:nvPr/>
          </p:nvCxnSpPr>
          <p:spPr>
            <a:xfrm flipV="1">
              <a:off x="2254316" y="7854798"/>
              <a:ext cx="1221131" cy="855904"/>
            </a:xfrm>
            <a:prstGeom prst="curvedConnector3">
              <a:avLst>
                <a:gd name="adj1" fmla="val 22817"/>
              </a:avLst>
            </a:prstGeom>
            <a:ln w="38100">
              <a:solidFill>
                <a:srgbClr val="F9AA73"/>
              </a:solidFill>
              <a:tailEnd type="triangle"/>
            </a:ln>
          </p:spPr>
          <p:style>
            <a:lnRef idx="1">
              <a:schemeClr val="accent1"/>
            </a:lnRef>
            <a:fillRef idx="0">
              <a:schemeClr val="accent1"/>
            </a:fillRef>
            <a:effectRef idx="0">
              <a:schemeClr val="accent1"/>
            </a:effectRef>
            <a:fontRef idx="minor">
              <a:schemeClr val="tx1"/>
            </a:fontRef>
          </p:style>
        </p:cxnSp>
        <p:cxnSp>
          <p:nvCxnSpPr>
            <p:cNvPr id="37" name="Curved Connector 36">
              <a:extLst>
                <a:ext uri="{FF2B5EF4-FFF2-40B4-BE49-F238E27FC236}">
                  <a16:creationId xmlns:a16="http://schemas.microsoft.com/office/drawing/2014/main" id="{38226D95-DB28-8771-F88C-5C7D1FA50319}"/>
                </a:ext>
              </a:extLst>
            </p:cNvPr>
            <p:cNvCxnSpPr>
              <a:cxnSpLocks/>
            </p:cNvCxnSpPr>
            <p:nvPr/>
          </p:nvCxnSpPr>
          <p:spPr>
            <a:xfrm>
              <a:off x="4140044" y="8002199"/>
              <a:ext cx="686887" cy="405475"/>
            </a:xfrm>
            <a:prstGeom prst="curvedConnector3">
              <a:avLst>
                <a:gd name="adj1" fmla="val 49088"/>
              </a:avLst>
            </a:prstGeom>
            <a:ln w="38100">
              <a:solidFill>
                <a:srgbClr val="F9AA73"/>
              </a:solidFill>
              <a:tailEnd type="triangle"/>
            </a:ln>
          </p:spPr>
          <p:style>
            <a:lnRef idx="1">
              <a:schemeClr val="accent1"/>
            </a:lnRef>
            <a:fillRef idx="0">
              <a:schemeClr val="accent1"/>
            </a:fillRef>
            <a:effectRef idx="0">
              <a:schemeClr val="accent1"/>
            </a:effectRef>
            <a:fontRef idx="minor">
              <a:schemeClr val="tx1"/>
            </a:fontRef>
          </p:style>
        </p:cxnSp>
        <p:cxnSp>
          <p:nvCxnSpPr>
            <p:cNvPr id="44" name="Curved Connector 43">
              <a:extLst>
                <a:ext uri="{FF2B5EF4-FFF2-40B4-BE49-F238E27FC236}">
                  <a16:creationId xmlns:a16="http://schemas.microsoft.com/office/drawing/2014/main" id="{D2E97D7A-1C38-E8DE-B457-E24BD9ECA448}"/>
                </a:ext>
              </a:extLst>
            </p:cNvPr>
            <p:cNvCxnSpPr>
              <a:cxnSpLocks/>
            </p:cNvCxnSpPr>
            <p:nvPr/>
          </p:nvCxnSpPr>
          <p:spPr>
            <a:xfrm rot="5400000">
              <a:off x="4407025" y="8931662"/>
              <a:ext cx="799295" cy="357375"/>
            </a:xfrm>
            <a:prstGeom prst="curvedConnector3">
              <a:avLst>
                <a:gd name="adj1" fmla="val 50000"/>
              </a:avLst>
            </a:prstGeom>
            <a:ln w="38100">
              <a:solidFill>
                <a:srgbClr val="F9AA73"/>
              </a:solidFill>
              <a:tailEnd type="triangle"/>
            </a:ln>
          </p:spPr>
          <p:style>
            <a:lnRef idx="1">
              <a:schemeClr val="accent1"/>
            </a:lnRef>
            <a:fillRef idx="0">
              <a:schemeClr val="accent1"/>
            </a:fillRef>
            <a:effectRef idx="0">
              <a:schemeClr val="accent1"/>
            </a:effectRef>
            <a:fontRef idx="minor">
              <a:schemeClr val="tx1"/>
            </a:fontRef>
          </p:style>
        </p:cxnSp>
        <p:sp>
          <p:nvSpPr>
            <p:cNvPr id="50" name="TextBox 49">
              <a:extLst>
                <a:ext uri="{FF2B5EF4-FFF2-40B4-BE49-F238E27FC236}">
                  <a16:creationId xmlns:a16="http://schemas.microsoft.com/office/drawing/2014/main" id="{7197092A-C3CC-36D0-F52E-389BCF5CE967}"/>
                </a:ext>
              </a:extLst>
            </p:cNvPr>
            <p:cNvSpPr txBox="1"/>
            <p:nvPr/>
          </p:nvSpPr>
          <p:spPr>
            <a:xfrm>
              <a:off x="1548057" y="8758424"/>
              <a:ext cx="1088310" cy="307777"/>
            </a:xfrm>
            <a:prstGeom prst="rect">
              <a:avLst/>
            </a:prstGeom>
            <a:noFill/>
          </p:spPr>
          <p:txBody>
            <a:bodyPr wrap="square" rtlCol="0">
              <a:spAutoFit/>
            </a:bodyPr>
            <a:lstStyle/>
            <a:p>
              <a:pPr algn="ctr"/>
              <a:r>
                <a:rPr lang="en-GB" noProof="0" dirty="0">
                  <a:solidFill>
                    <a:srgbClr val="1A3966"/>
                  </a:solidFill>
                  <a:latin typeface="Calibri" panose="020F0502020204030204" pitchFamily="34" charset="0"/>
                  <a:cs typeface="Calibri" panose="020F0502020204030204" pitchFamily="34" charset="0"/>
                </a:rPr>
                <a:t>Disposal</a:t>
              </a:r>
            </a:p>
          </p:txBody>
        </p:sp>
        <p:sp>
          <p:nvSpPr>
            <p:cNvPr id="51" name="TextBox 50">
              <a:extLst>
                <a:ext uri="{FF2B5EF4-FFF2-40B4-BE49-F238E27FC236}">
                  <a16:creationId xmlns:a16="http://schemas.microsoft.com/office/drawing/2014/main" id="{B5184E61-D79F-1AE8-C3E3-01BD1FE28097}"/>
                </a:ext>
              </a:extLst>
            </p:cNvPr>
            <p:cNvSpPr txBox="1"/>
            <p:nvPr/>
          </p:nvSpPr>
          <p:spPr>
            <a:xfrm>
              <a:off x="2851600" y="7897159"/>
              <a:ext cx="1402216" cy="307777"/>
            </a:xfrm>
            <a:prstGeom prst="rect">
              <a:avLst/>
            </a:prstGeom>
            <a:noFill/>
          </p:spPr>
          <p:txBody>
            <a:bodyPr wrap="square" rtlCol="0">
              <a:spAutoFit/>
            </a:bodyPr>
            <a:lstStyle/>
            <a:p>
              <a:pPr algn="ctr"/>
              <a:r>
                <a:rPr lang="en-GB" noProof="0" dirty="0">
                  <a:solidFill>
                    <a:srgbClr val="1A3966"/>
                  </a:solidFill>
                  <a:latin typeface="Calibri" panose="020F0502020204030204" pitchFamily="34" charset="0"/>
                  <a:cs typeface="Calibri" panose="020F0502020204030204" pitchFamily="34" charset="0"/>
                </a:rPr>
                <a:t>Raw Materials</a:t>
              </a:r>
            </a:p>
          </p:txBody>
        </p:sp>
        <p:sp>
          <p:nvSpPr>
            <p:cNvPr id="52" name="TextBox 51">
              <a:extLst>
                <a:ext uri="{FF2B5EF4-FFF2-40B4-BE49-F238E27FC236}">
                  <a16:creationId xmlns:a16="http://schemas.microsoft.com/office/drawing/2014/main" id="{8442273F-C5D6-CBD8-DE9B-0D281B6D9DA1}"/>
                </a:ext>
              </a:extLst>
            </p:cNvPr>
            <p:cNvSpPr txBox="1"/>
            <p:nvPr/>
          </p:nvSpPr>
          <p:spPr>
            <a:xfrm>
              <a:off x="4466095" y="8400966"/>
              <a:ext cx="1402216" cy="307777"/>
            </a:xfrm>
            <a:prstGeom prst="rect">
              <a:avLst/>
            </a:prstGeom>
            <a:noFill/>
          </p:spPr>
          <p:txBody>
            <a:bodyPr wrap="square" rtlCol="0">
              <a:spAutoFit/>
            </a:bodyPr>
            <a:lstStyle/>
            <a:p>
              <a:pPr algn="ctr"/>
              <a:r>
                <a:rPr lang="en-GB" noProof="0" dirty="0">
                  <a:solidFill>
                    <a:srgbClr val="1A3966"/>
                  </a:solidFill>
                  <a:latin typeface="Calibri" panose="020F0502020204030204" pitchFamily="34" charset="0"/>
                  <a:cs typeface="Calibri" panose="020F0502020204030204" pitchFamily="34" charset="0"/>
                </a:rPr>
                <a:t>Production</a:t>
              </a:r>
            </a:p>
          </p:txBody>
        </p:sp>
        <p:sp>
          <p:nvSpPr>
            <p:cNvPr id="53" name="TextBox 52">
              <a:extLst>
                <a:ext uri="{FF2B5EF4-FFF2-40B4-BE49-F238E27FC236}">
                  <a16:creationId xmlns:a16="http://schemas.microsoft.com/office/drawing/2014/main" id="{BD2AB4FC-1DE4-090A-E9ED-9F9F45CC6D09}"/>
                </a:ext>
              </a:extLst>
            </p:cNvPr>
            <p:cNvSpPr txBox="1"/>
            <p:nvPr/>
          </p:nvSpPr>
          <p:spPr>
            <a:xfrm>
              <a:off x="4200244" y="9444557"/>
              <a:ext cx="1402216" cy="307777"/>
            </a:xfrm>
            <a:prstGeom prst="rect">
              <a:avLst/>
            </a:prstGeom>
            <a:noFill/>
          </p:spPr>
          <p:txBody>
            <a:bodyPr wrap="square" rtlCol="0">
              <a:spAutoFit/>
            </a:bodyPr>
            <a:lstStyle/>
            <a:p>
              <a:pPr algn="ctr"/>
              <a:r>
                <a:rPr lang="en-GB" noProof="0" dirty="0">
                  <a:solidFill>
                    <a:srgbClr val="1A3966"/>
                  </a:solidFill>
                  <a:latin typeface="Calibri" panose="020F0502020204030204" pitchFamily="34" charset="0"/>
                  <a:cs typeface="Calibri" panose="020F0502020204030204" pitchFamily="34" charset="0"/>
                </a:rPr>
                <a:t>Distribution</a:t>
              </a:r>
            </a:p>
          </p:txBody>
        </p:sp>
        <p:sp>
          <p:nvSpPr>
            <p:cNvPr id="54" name="TextBox 53">
              <a:extLst>
                <a:ext uri="{FF2B5EF4-FFF2-40B4-BE49-F238E27FC236}">
                  <a16:creationId xmlns:a16="http://schemas.microsoft.com/office/drawing/2014/main" id="{45DA7562-02BE-7DCE-6BD3-F0DE05BEAE6D}"/>
                </a:ext>
              </a:extLst>
            </p:cNvPr>
            <p:cNvSpPr txBox="1"/>
            <p:nvPr/>
          </p:nvSpPr>
          <p:spPr>
            <a:xfrm>
              <a:off x="2740041" y="10071280"/>
              <a:ext cx="622609" cy="307777"/>
            </a:xfrm>
            <a:prstGeom prst="rect">
              <a:avLst/>
            </a:prstGeom>
            <a:noFill/>
          </p:spPr>
          <p:txBody>
            <a:bodyPr wrap="square" rtlCol="0">
              <a:spAutoFit/>
            </a:bodyPr>
            <a:lstStyle/>
            <a:p>
              <a:pPr algn="ctr"/>
              <a:r>
                <a:rPr lang="en-GB" noProof="0" dirty="0">
                  <a:solidFill>
                    <a:srgbClr val="1A3966"/>
                  </a:solidFill>
                  <a:latin typeface="Calibri" panose="020F0502020204030204" pitchFamily="34" charset="0"/>
                  <a:cs typeface="Calibri" panose="020F0502020204030204" pitchFamily="34" charset="0"/>
                </a:rPr>
                <a:t>Use</a:t>
              </a:r>
            </a:p>
          </p:txBody>
        </p:sp>
      </p:grpSp>
    </p:spTree>
    <p:extLst>
      <p:ext uri="{BB962C8B-B14F-4D97-AF65-F5344CB8AC3E}">
        <p14:creationId xmlns:p14="http://schemas.microsoft.com/office/powerpoint/2010/main" val="55036497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6D0FC1-A37F-497C-7EBC-9FCE4A795EA9}"/>
            </a:ext>
          </a:extLst>
        </p:cNvPr>
        <p:cNvGrpSpPr/>
        <p:nvPr/>
      </p:nvGrpSpPr>
      <p:grpSpPr>
        <a:xfrm>
          <a:off x="0" y="0"/>
          <a:ext cx="0" cy="0"/>
          <a:chOff x="0" y="0"/>
          <a:chExt cx="0" cy="0"/>
        </a:xfrm>
      </p:grpSpPr>
      <p:sp>
        <p:nvSpPr>
          <p:cNvPr id="21" name="Text Placeholder 4">
            <a:extLst>
              <a:ext uri="{FF2B5EF4-FFF2-40B4-BE49-F238E27FC236}">
                <a16:creationId xmlns:a16="http://schemas.microsoft.com/office/drawing/2014/main" id="{7053FA01-33CE-B602-C04D-56B36873DA38}"/>
              </a:ext>
            </a:extLst>
          </p:cNvPr>
          <p:cNvSpPr txBox="1">
            <a:spLocks/>
          </p:cNvSpPr>
          <p:nvPr/>
        </p:nvSpPr>
        <p:spPr>
          <a:xfrm>
            <a:off x="933112" y="1692473"/>
            <a:ext cx="5066133"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cs typeface="Calibri" panose="020F0502020204030204" pitchFamily="34" charset="0"/>
              </a:rPr>
              <a:t>Direct References:</a:t>
            </a:r>
          </a:p>
        </p:txBody>
      </p:sp>
      <p:sp>
        <p:nvSpPr>
          <p:cNvPr id="2" name="Text Placeholder 6">
            <a:extLst>
              <a:ext uri="{FF2B5EF4-FFF2-40B4-BE49-F238E27FC236}">
                <a16:creationId xmlns:a16="http://schemas.microsoft.com/office/drawing/2014/main" id="{2E625148-E162-16AC-BF12-A1B438CC6F2A}"/>
              </a:ext>
            </a:extLst>
          </p:cNvPr>
          <p:cNvSpPr txBox="1">
            <a:spLocks/>
          </p:cNvSpPr>
          <p:nvPr/>
        </p:nvSpPr>
        <p:spPr>
          <a:xfrm>
            <a:off x="933112" y="2593134"/>
            <a:ext cx="6122241" cy="1200559"/>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184150" indent="-171450" algn="l">
              <a:lnSpc>
                <a:spcPts val="1280"/>
              </a:lnSpc>
              <a:buClr>
                <a:srgbClr val="F9AA73"/>
              </a:buClr>
              <a:buSzPct val="100000"/>
              <a:buFont typeface="Arial" panose="020B0604020202020204" pitchFamily="34" charset="0"/>
              <a:buChar char="•"/>
            </a:pPr>
            <a:r>
              <a:rPr lang="en-GB" sz="1150" noProof="0" dirty="0" err="1">
                <a:latin typeface="Calibri" panose="020F0502020204030204" pitchFamily="34" charset="0"/>
                <a:cs typeface="Calibri" panose="020F0502020204030204" pitchFamily="34" charset="0"/>
              </a:rPr>
              <a:t>ClicD</a:t>
            </a:r>
            <a:r>
              <a:rPr lang="en-GB" sz="1150" noProof="0" dirty="0">
                <a:latin typeface="Calibri" panose="020F0502020204030204" pitchFamily="34" charset="0"/>
                <a:cs typeface="Calibri" panose="020F0502020204030204" pitchFamily="34" charset="0"/>
              </a:rPr>
              <a:t>. Soler, L. Rigamonti, N. </a:t>
            </a:r>
            <a:r>
              <a:rPr lang="en-GB" sz="1150" noProof="0" dirty="0" err="1">
                <a:latin typeface="Calibri" panose="020F0502020204030204" pitchFamily="34" charset="0"/>
                <a:cs typeface="Calibri" panose="020F0502020204030204" pitchFamily="34" charset="0"/>
              </a:rPr>
              <a:t>Gazbour</a:t>
            </a:r>
            <a:r>
              <a:rPr lang="en-GB" sz="1150" noProof="0" dirty="0">
                <a:latin typeface="Calibri" panose="020F0502020204030204" pitchFamily="34" charset="0"/>
                <a:cs typeface="Calibri" panose="020F0502020204030204" pitchFamily="34" charset="0"/>
              </a:rPr>
              <a:t>, E. Fuentealba Environmental performance of a 1 MW photovoltaic plant in the Atacama Desert: A life cycle assessment study, Solar Energy 292 (2025) 113454</a:t>
            </a:r>
          </a:p>
          <a:p>
            <a:pPr marL="184150" indent="-171450" algn="l">
              <a:lnSpc>
                <a:spcPts val="1280"/>
              </a:lnSpc>
              <a:buClr>
                <a:srgbClr val="F9AA73"/>
              </a:buClr>
              <a:buSzPct val="100000"/>
              <a:buFont typeface="Arial" panose="020B0604020202020204" pitchFamily="34" charset="0"/>
              <a:buChar char="•"/>
            </a:pPr>
            <a:r>
              <a:rPr lang="en-GB" sz="1150" noProof="0" dirty="0" err="1">
                <a:latin typeface="Calibri" panose="020F0502020204030204" pitchFamily="34" charset="0"/>
                <a:cs typeface="Calibri" panose="020F0502020204030204" pitchFamily="34" charset="0"/>
              </a:rPr>
              <a:t>openLCA</a:t>
            </a:r>
            <a:r>
              <a:rPr lang="en-GB" sz="1150" noProof="0" dirty="0">
                <a:latin typeface="Calibri" panose="020F0502020204030204" pitchFamily="34" charset="0"/>
                <a:cs typeface="Calibri" panose="020F0502020204030204" pitchFamily="34" charset="0"/>
              </a:rPr>
              <a:t>, </a:t>
            </a:r>
            <a:r>
              <a:rPr lang="en-GB" sz="1150" noProof="0" dirty="0">
                <a:solidFill>
                  <a:srgbClr val="F9AA73"/>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https://www.openlca.org</a:t>
            </a:r>
            <a:endParaRPr lang="en-GB" sz="1150" noProof="0" dirty="0">
              <a:solidFill>
                <a:srgbClr val="F9AA73"/>
              </a:solidFill>
              <a:latin typeface="Calibri" panose="020F0502020204030204" pitchFamily="34" charset="0"/>
              <a:cs typeface="Calibri" panose="020F0502020204030204" pitchFamily="34" charset="0"/>
            </a:endParaRPr>
          </a:p>
          <a:p>
            <a:pPr marL="184150" indent="-171450" algn="l">
              <a:lnSpc>
                <a:spcPts val="1280"/>
              </a:lnSpc>
              <a:buClr>
                <a:srgbClr val="F9AA73"/>
              </a:buClr>
              <a:buSzPct val="100000"/>
              <a:buFont typeface="Arial" panose="020B0604020202020204" pitchFamily="34" charset="0"/>
              <a:buChar char="•"/>
            </a:pPr>
            <a:r>
              <a:rPr lang="en-GB" sz="1150" noProof="0" dirty="0" err="1">
                <a:latin typeface="Calibri" panose="020F0502020204030204" pitchFamily="34" charset="0"/>
                <a:cs typeface="Calibri" panose="020F0502020204030204" pitchFamily="34" charset="0"/>
              </a:rPr>
              <a:t>openLCA</a:t>
            </a:r>
            <a:r>
              <a:rPr lang="en-GB" sz="1150" noProof="0" dirty="0">
                <a:latin typeface="Calibri" panose="020F0502020204030204" pitchFamily="34" charset="0"/>
                <a:cs typeface="Calibri" panose="020F0502020204030204" pitchFamily="34" charset="0"/>
              </a:rPr>
              <a:t> Tutorial, Basic </a:t>
            </a:r>
            <a:r>
              <a:rPr lang="en-GB" sz="1150" noProof="0" dirty="0" err="1">
                <a:latin typeface="Calibri" panose="020F0502020204030204" pitchFamily="34" charset="0"/>
                <a:cs typeface="Calibri" panose="020F0502020204030204" pitchFamily="34" charset="0"/>
              </a:rPr>
              <a:t>Modellingin</a:t>
            </a:r>
            <a:r>
              <a:rPr lang="en-GB" sz="1150" noProof="0" dirty="0">
                <a:latin typeface="Calibri" panose="020F0502020204030204" pitchFamily="34" charset="0"/>
                <a:cs typeface="Calibri" panose="020F0502020204030204" pitchFamily="34" charset="0"/>
              </a:rPr>
              <a:t> </a:t>
            </a:r>
            <a:r>
              <a:rPr lang="en-GB" sz="1150" noProof="0" dirty="0" err="1">
                <a:latin typeface="Calibri" panose="020F0502020204030204" pitchFamily="34" charset="0"/>
                <a:cs typeface="Calibri" panose="020F0502020204030204" pitchFamily="34" charset="0"/>
              </a:rPr>
              <a:t>openLCA</a:t>
            </a:r>
            <a:r>
              <a:rPr lang="en-GB" sz="1150" noProof="0" dirty="0">
                <a:latin typeface="Calibri" panose="020F0502020204030204" pitchFamily="34" charset="0"/>
                <a:cs typeface="Calibri" panose="020F0502020204030204" pitchFamily="34" charset="0"/>
              </a:rPr>
              <a:t>, 2020</a:t>
            </a:r>
          </a:p>
          <a:p>
            <a:pPr marL="184150" indent="-171450" algn="l">
              <a:lnSpc>
                <a:spcPts val="1280"/>
              </a:lnSpc>
              <a:buClr>
                <a:srgbClr val="F9AA73"/>
              </a:buClr>
              <a:buSzPct val="100000"/>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a:p>
            <a:pPr marL="184150" indent="-171450" algn="l">
              <a:lnSpc>
                <a:spcPts val="1280"/>
              </a:lnSpc>
              <a:buClr>
                <a:srgbClr val="F9AA73"/>
              </a:buClr>
              <a:buSzPct val="100000"/>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a:p>
            <a:pPr marL="184150" indent="-171450" algn="l">
              <a:lnSpc>
                <a:spcPts val="1280"/>
              </a:lnSpc>
              <a:buClr>
                <a:srgbClr val="F9AA73"/>
              </a:buClr>
              <a:buSzPct val="100000"/>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a:p>
            <a:pPr marL="184150" indent="-171450" algn="l">
              <a:lnSpc>
                <a:spcPts val="1280"/>
              </a:lnSpc>
              <a:buClr>
                <a:srgbClr val="F9AA73"/>
              </a:buClr>
              <a:buSzPct val="100000"/>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a:p>
            <a:pPr marL="184150" indent="-171450" algn="l">
              <a:lnSpc>
                <a:spcPts val="1280"/>
              </a:lnSpc>
              <a:buClr>
                <a:srgbClr val="F9AA73"/>
              </a:buClr>
              <a:buSzPct val="100000"/>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a:p>
            <a:pPr marL="184150" indent="-171450" algn="l">
              <a:lnSpc>
                <a:spcPts val="1280"/>
              </a:lnSpc>
              <a:buClr>
                <a:srgbClr val="F9AA73"/>
              </a:buClr>
              <a:buSzPct val="100000"/>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a:p>
            <a:pPr marL="184150" indent="-171450" algn="l">
              <a:lnSpc>
                <a:spcPts val="1280"/>
              </a:lnSpc>
              <a:buClr>
                <a:srgbClr val="F9AA73"/>
              </a:buClr>
              <a:buSzPct val="100000"/>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a:p>
            <a:pPr marL="184150" indent="-171450" algn="l">
              <a:lnSpc>
                <a:spcPts val="1280"/>
              </a:lnSpc>
              <a:buClr>
                <a:srgbClr val="F9AA73"/>
              </a:buClr>
              <a:buSzPct val="100000"/>
              <a:buFont typeface="Arial" panose="020B0604020202020204" pitchFamily="34" charset="0"/>
              <a:buChar char="•"/>
            </a:pPr>
            <a:endParaRPr lang="en-GB" sz="1150" noProof="0" dirty="0">
              <a:latin typeface="Calibri" panose="020F0502020204030204" pitchFamily="34" charset="0"/>
              <a:cs typeface="Calibri" panose="020F0502020204030204" pitchFamily="34" charset="0"/>
            </a:endParaRPr>
          </a:p>
          <a:p>
            <a:pPr marL="184150" indent="-171450" algn="l">
              <a:lnSpc>
                <a:spcPts val="1280"/>
              </a:lnSpc>
              <a:buClr>
                <a:srgbClr val="F9AA73"/>
              </a:buClr>
              <a:buSzPct val="100000"/>
              <a:buFont typeface="Arial" panose="020B0604020202020204" pitchFamily="34" charset="0"/>
              <a:buChar char="•"/>
            </a:pPr>
            <a:endParaRPr lang="en-GB" sz="1150" kern="100" noProof="0" dirty="0">
              <a:effectLst/>
              <a:latin typeface="Calibri" panose="020F0502020204030204" pitchFamily="34" charset="0"/>
              <a:ea typeface="Calibri" panose="020F0502020204030204" pitchFamily="34" charset="0"/>
              <a:cs typeface="Calibri" panose="020F0502020204030204" pitchFamily="34" charset="0"/>
            </a:endParaRPr>
          </a:p>
        </p:txBody>
      </p:sp>
      <p:grpSp>
        <p:nvGrpSpPr>
          <p:cNvPr id="3" name="Group 2">
            <a:extLst>
              <a:ext uri="{FF2B5EF4-FFF2-40B4-BE49-F238E27FC236}">
                <a16:creationId xmlns:a16="http://schemas.microsoft.com/office/drawing/2014/main" id="{891A7D02-E6A7-9B7E-B31E-0C7C1BCD3C12}"/>
              </a:ext>
            </a:extLst>
          </p:cNvPr>
          <p:cNvGrpSpPr/>
          <p:nvPr/>
        </p:nvGrpSpPr>
        <p:grpSpPr>
          <a:xfrm>
            <a:off x="569463" y="0"/>
            <a:ext cx="7206112" cy="1687885"/>
            <a:chOff x="632678" y="4589"/>
            <a:chExt cx="7206112" cy="1687885"/>
          </a:xfrm>
        </p:grpSpPr>
        <p:grpSp>
          <p:nvGrpSpPr>
            <p:cNvPr id="6" name="Group 5">
              <a:extLst>
                <a:ext uri="{FF2B5EF4-FFF2-40B4-BE49-F238E27FC236}">
                  <a16:creationId xmlns:a16="http://schemas.microsoft.com/office/drawing/2014/main" id="{18F15A0A-4B64-540A-E412-875EA33FE02E}"/>
                </a:ext>
              </a:extLst>
            </p:cNvPr>
            <p:cNvGrpSpPr/>
            <p:nvPr/>
          </p:nvGrpSpPr>
          <p:grpSpPr>
            <a:xfrm>
              <a:off x="632678" y="4589"/>
              <a:ext cx="7206112" cy="1687885"/>
              <a:chOff x="632678" y="4589"/>
              <a:chExt cx="7206112" cy="1687885"/>
            </a:xfrm>
          </p:grpSpPr>
          <p:sp>
            <p:nvSpPr>
              <p:cNvPr id="13" name="Rectangle 107">
                <a:extLst>
                  <a:ext uri="{FF2B5EF4-FFF2-40B4-BE49-F238E27FC236}">
                    <a16:creationId xmlns:a16="http://schemas.microsoft.com/office/drawing/2014/main" id="{7AF7ECB3-5321-55B8-0537-3813FFAAF922}"/>
                  </a:ext>
                </a:extLst>
              </p:cNvPr>
              <p:cNvSpPr/>
              <p:nvPr/>
            </p:nvSpPr>
            <p:spPr>
              <a:xfrm flipH="1">
                <a:off x="6238469"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4" name="Text Placeholder 32">
                <a:extLst>
                  <a:ext uri="{FF2B5EF4-FFF2-40B4-BE49-F238E27FC236}">
                    <a16:creationId xmlns:a16="http://schemas.microsoft.com/office/drawing/2014/main" id="{93E1FA4D-445E-A91A-D0E2-1E2E291273B0}"/>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5" name="Straight Connector 14">
                <a:extLst>
                  <a:ext uri="{FF2B5EF4-FFF2-40B4-BE49-F238E27FC236}">
                    <a16:creationId xmlns:a16="http://schemas.microsoft.com/office/drawing/2014/main" id="{6EBEA949-1123-F3C3-470D-2A640492AA52}"/>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16" name="Text Placeholder 32">
                <a:extLst>
                  <a:ext uri="{FF2B5EF4-FFF2-40B4-BE49-F238E27FC236}">
                    <a16:creationId xmlns:a16="http://schemas.microsoft.com/office/drawing/2014/main" id="{01A9794C-DA71-9261-B517-906DB3EC9F7F}"/>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10" name="Text Placeholder 1">
              <a:extLst>
                <a:ext uri="{FF2B5EF4-FFF2-40B4-BE49-F238E27FC236}">
                  <a16:creationId xmlns:a16="http://schemas.microsoft.com/office/drawing/2014/main" id="{2958D417-3C77-A101-72E0-72BF601849B2}"/>
                </a:ext>
              </a:extLst>
            </p:cNvPr>
            <p:cNvSpPr txBox="1">
              <a:spLocks/>
            </p:cNvSpPr>
            <p:nvPr/>
          </p:nvSpPr>
          <p:spPr>
            <a:xfrm>
              <a:off x="879243" y="714192"/>
              <a:ext cx="4925520" cy="960496"/>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Calibri"/>
                </a:rPr>
                <a:t>C06 LCA and environmental impact assessment</a:t>
              </a:r>
            </a:p>
            <a:p>
              <a:pPr algn="r">
                <a:lnSpc>
                  <a:spcPts val="2380"/>
                </a:lnSpc>
                <a:spcBef>
                  <a:spcPts val="0"/>
                </a:spcBef>
              </a:pPr>
              <a:endParaRPr lang="en-GB" sz="2700" noProof="0" dirty="0">
                <a:solidFill>
                  <a:srgbClr val="F9AA73"/>
                </a:solidFill>
              </a:endParaRPr>
            </a:p>
          </p:txBody>
        </p:sp>
      </p:grpSp>
    </p:spTree>
    <p:extLst>
      <p:ext uri="{BB962C8B-B14F-4D97-AF65-F5344CB8AC3E}">
        <p14:creationId xmlns:p14="http://schemas.microsoft.com/office/powerpoint/2010/main" val="118151414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7EEE90-C4D4-373F-A1FA-8CA8E6EECC1F}"/>
            </a:ext>
          </a:extLst>
        </p:cNvPr>
        <p:cNvGrpSpPr/>
        <p:nvPr/>
      </p:nvGrpSpPr>
      <p:grpSpPr>
        <a:xfrm>
          <a:off x="0" y="0"/>
          <a:ext cx="0" cy="0"/>
          <a:chOff x="0" y="0"/>
          <a:chExt cx="0" cy="0"/>
        </a:xfrm>
      </p:grpSpPr>
      <p:sp>
        <p:nvSpPr>
          <p:cNvPr id="21" name="Text Placeholder 4">
            <a:extLst>
              <a:ext uri="{FF2B5EF4-FFF2-40B4-BE49-F238E27FC236}">
                <a16:creationId xmlns:a16="http://schemas.microsoft.com/office/drawing/2014/main" id="{378DF4D4-0EBA-1F3D-B1AA-8B29A02A910A}"/>
              </a:ext>
            </a:extLst>
          </p:cNvPr>
          <p:cNvSpPr txBox="1">
            <a:spLocks/>
          </p:cNvSpPr>
          <p:nvPr/>
        </p:nvSpPr>
        <p:spPr>
          <a:xfrm>
            <a:off x="933112" y="1692473"/>
            <a:ext cx="5066133"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cs typeface="Calibri" panose="020F0502020204030204" pitchFamily="34" charset="0"/>
              </a:rPr>
              <a:t>Other References:</a:t>
            </a:r>
          </a:p>
        </p:txBody>
      </p:sp>
      <p:sp>
        <p:nvSpPr>
          <p:cNvPr id="2" name="Text Placeholder 6">
            <a:extLst>
              <a:ext uri="{FF2B5EF4-FFF2-40B4-BE49-F238E27FC236}">
                <a16:creationId xmlns:a16="http://schemas.microsoft.com/office/drawing/2014/main" id="{9575A571-0EB0-19C8-61CE-EB505A0F33A8}"/>
              </a:ext>
            </a:extLst>
          </p:cNvPr>
          <p:cNvSpPr txBox="1">
            <a:spLocks/>
          </p:cNvSpPr>
          <p:nvPr/>
        </p:nvSpPr>
        <p:spPr>
          <a:xfrm>
            <a:off x="933112" y="2593134"/>
            <a:ext cx="6122241" cy="1200559"/>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184150" indent="-171450" algn="l">
              <a:lnSpc>
                <a:spcPts val="1280"/>
              </a:lnSpc>
              <a:buClr>
                <a:srgbClr val="F9AA73"/>
              </a:buClr>
              <a:buSzPct val="100000"/>
              <a:buFont typeface="Arial" panose="020B0604020202020204" pitchFamily="34" charset="0"/>
              <a:buChar char="•"/>
            </a:pPr>
            <a:r>
              <a:rPr lang="en-GB" sz="1150" noProof="0" dirty="0" err="1"/>
              <a:t>lYoyon</a:t>
            </a:r>
            <a:r>
              <a:rPr lang="en-GB" sz="1150" noProof="0" dirty="0"/>
              <a:t> Wahyono, Hadiyanto </a:t>
            </a:r>
            <a:r>
              <a:rPr lang="en-GB" sz="1150" noProof="0" dirty="0" err="1"/>
              <a:t>Hadiyanto</a:t>
            </a:r>
            <a:r>
              <a:rPr lang="en-GB" sz="1150" noProof="0" dirty="0"/>
              <a:t>, </a:t>
            </a:r>
            <a:r>
              <a:rPr lang="en-GB" sz="1150" noProof="0" dirty="0" err="1"/>
              <a:t>Mochamad</a:t>
            </a:r>
            <a:r>
              <a:rPr lang="en-GB" sz="1150" noProof="0" dirty="0"/>
              <a:t> Arief </a:t>
            </a:r>
            <a:r>
              <a:rPr lang="en-GB" sz="1150" noProof="0" dirty="0" err="1"/>
              <a:t>Budihardjo</a:t>
            </a:r>
            <a:r>
              <a:rPr lang="en-GB" sz="1150" noProof="0" dirty="0"/>
              <a:t>, Shabbir H. Gheewala , Joni </a:t>
            </a:r>
            <a:r>
              <a:rPr lang="en-GB" sz="1150" noProof="0" dirty="0" err="1"/>
              <a:t>Safaat</a:t>
            </a:r>
            <a:r>
              <a:rPr lang="en-GB" sz="1150" noProof="0" dirty="0"/>
              <a:t> </a:t>
            </a:r>
            <a:r>
              <a:rPr lang="en-GB" sz="1150" noProof="0" dirty="0" err="1"/>
              <a:t>Adiansyah</a:t>
            </a:r>
            <a:r>
              <a:rPr lang="en-GB" sz="1150" noProof="0" dirty="0"/>
              <a:t>, Evaluating the environmental impacts of the multi-feedstock biodiesel production process in Indonesia using life cycle assessment (LCA), Energy Conversion and Management Volume 266, 15 August 2022, 115832</a:t>
            </a:r>
          </a:p>
          <a:p>
            <a:pPr marL="184150" indent="-171450" algn="l">
              <a:lnSpc>
                <a:spcPts val="1280"/>
              </a:lnSpc>
              <a:buClr>
                <a:srgbClr val="F9AA73"/>
              </a:buClr>
              <a:buSzPct val="100000"/>
              <a:buFont typeface="Arial" panose="020B0604020202020204" pitchFamily="34" charset="0"/>
              <a:buChar char="•"/>
            </a:pPr>
            <a:r>
              <a:rPr lang="en-GB" sz="1150" noProof="0" dirty="0"/>
              <a:t>Martins, F., Machado, S., Albergaria, T., &amp; Delerue-Matos, C. (2017). LCA applied to nano scale zero valent iron synthesis. International Journal of Life Cycle Assessment, 22(5). k to type….</a:t>
            </a:r>
          </a:p>
          <a:p>
            <a:pPr marL="184150" indent="-171450" algn="l">
              <a:lnSpc>
                <a:spcPts val="1280"/>
              </a:lnSpc>
              <a:buClr>
                <a:srgbClr val="F9AA73"/>
              </a:buClr>
              <a:buSzPct val="100000"/>
              <a:buFont typeface="Arial" panose="020B0604020202020204" pitchFamily="34" charset="0"/>
              <a:buChar char="•"/>
            </a:pPr>
            <a:endParaRPr lang="en-GB" sz="1150" noProof="0" dirty="0"/>
          </a:p>
          <a:p>
            <a:pPr marL="184150" indent="-171450" algn="l">
              <a:lnSpc>
                <a:spcPts val="1280"/>
              </a:lnSpc>
              <a:buClr>
                <a:srgbClr val="F9AA73"/>
              </a:buClr>
              <a:buSzPct val="100000"/>
              <a:buFont typeface="Arial" panose="020B0604020202020204" pitchFamily="34" charset="0"/>
              <a:buChar char="•"/>
            </a:pPr>
            <a:endParaRPr lang="en-GB" sz="1150" noProof="0" dirty="0"/>
          </a:p>
          <a:p>
            <a:pPr marL="184150" indent="-171450" algn="l">
              <a:lnSpc>
                <a:spcPts val="1280"/>
              </a:lnSpc>
              <a:buClr>
                <a:srgbClr val="F9AA73"/>
              </a:buClr>
              <a:buSzPct val="100000"/>
              <a:buFont typeface="Arial" panose="020B0604020202020204" pitchFamily="34" charset="0"/>
              <a:buChar char="•"/>
            </a:pPr>
            <a:endParaRPr lang="en-GB" sz="1150" noProof="0" dirty="0"/>
          </a:p>
          <a:p>
            <a:pPr marL="184150" indent="-171450" algn="l">
              <a:lnSpc>
                <a:spcPts val="1280"/>
              </a:lnSpc>
              <a:buClr>
                <a:srgbClr val="F9AA73"/>
              </a:buClr>
              <a:buSzPct val="100000"/>
              <a:buFont typeface="Arial" panose="020B0604020202020204" pitchFamily="34" charset="0"/>
              <a:buChar char="•"/>
            </a:pPr>
            <a:endParaRPr lang="en-GB" sz="1150" noProof="0" dirty="0"/>
          </a:p>
          <a:p>
            <a:pPr marL="184150" indent="-171450" algn="l">
              <a:lnSpc>
                <a:spcPts val="1280"/>
              </a:lnSpc>
              <a:buClr>
                <a:srgbClr val="F9AA73"/>
              </a:buClr>
              <a:buSzPct val="100000"/>
              <a:buFont typeface="Arial" panose="020B0604020202020204" pitchFamily="34" charset="0"/>
              <a:buChar char="•"/>
            </a:pPr>
            <a:endParaRPr lang="en-GB" sz="1150" noProof="0" dirty="0"/>
          </a:p>
          <a:p>
            <a:pPr marL="184150" indent="-171450" algn="l">
              <a:lnSpc>
                <a:spcPts val="1280"/>
              </a:lnSpc>
              <a:buClr>
                <a:srgbClr val="F9AA73"/>
              </a:buClr>
              <a:buSzPct val="100000"/>
              <a:buFont typeface="Arial" panose="020B0604020202020204" pitchFamily="34" charset="0"/>
              <a:buChar char="•"/>
            </a:pPr>
            <a:endParaRPr lang="en-GB" sz="1150" kern="100" noProof="0" dirty="0">
              <a:effectLst/>
              <a:latin typeface="Calibri" panose="020F0502020204030204" pitchFamily="34" charset="0"/>
              <a:ea typeface="Calibri" panose="020F0502020204030204" pitchFamily="34" charset="0"/>
              <a:cs typeface="Calibri" panose="020F0502020204030204" pitchFamily="34" charset="0"/>
            </a:endParaRPr>
          </a:p>
        </p:txBody>
      </p:sp>
      <p:grpSp>
        <p:nvGrpSpPr>
          <p:cNvPr id="3" name="Group 2">
            <a:extLst>
              <a:ext uri="{FF2B5EF4-FFF2-40B4-BE49-F238E27FC236}">
                <a16:creationId xmlns:a16="http://schemas.microsoft.com/office/drawing/2014/main" id="{9AA57E74-1B87-88C3-BDF3-54D052D639BF}"/>
              </a:ext>
            </a:extLst>
          </p:cNvPr>
          <p:cNvGrpSpPr/>
          <p:nvPr/>
        </p:nvGrpSpPr>
        <p:grpSpPr>
          <a:xfrm>
            <a:off x="569463" y="0"/>
            <a:ext cx="7206112" cy="1687885"/>
            <a:chOff x="632678" y="4589"/>
            <a:chExt cx="7206112" cy="1687885"/>
          </a:xfrm>
        </p:grpSpPr>
        <p:grpSp>
          <p:nvGrpSpPr>
            <p:cNvPr id="6" name="Group 5">
              <a:extLst>
                <a:ext uri="{FF2B5EF4-FFF2-40B4-BE49-F238E27FC236}">
                  <a16:creationId xmlns:a16="http://schemas.microsoft.com/office/drawing/2014/main" id="{FD1FF3DD-641F-1FB4-CCCD-244719556154}"/>
                </a:ext>
              </a:extLst>
            </p:cNvPr>
            <p:cNvGrpSpPr/>
            <p:nvPr/>
          </p:nvGrpSpPr>
          <p:grpSpPr>
            <a:xfrm>
              <a:off x="632678" y="4589"/>
              <a:ext cx="7206112" cy="1687885"/>
              <a:chOff x="632678" y="4589"/>
              <a:chExt cx="7206112" cy="1687885"/>
            </a:xfrm>
          </p:grpSpPr>
          <p:sp>
            <p:nvSpPr>
              <p:cNvPr id="13" name="Rectangle 107">
                <a:extLst>
                  <a:ext uri="{FF2B5EF4-FFF2-40B4-BE49-F238E27FC236}">
                    <a16:creationId xmlns:a16="http://schemas.microsoft.com/office/drawing/2014/main" id="{ADC67DFA-C379-DA10-93FC-F6718B88E412}"/>
                  </a:ext>
                </a:extLst>
              </p:cNvPr>
              <p:cNvSpPr/>
              <p:nvPr/>
            </p:nvSpPr>
            <p:spPr>
              <a:xfrm flipH="1">
                <a:off x="6238469"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4" name="Text Placeholder 32">
                <a:extLst>
                  <a:ext uri="{FF2B5EF4-FFF2-40B4-BE49-F238E27FC236}">
                    <a16:creationId xmlns:a16="http://schemas.microsoft.com/office/drawing/2014/main" id="{A9F58973-CCE8-C2A5-5AB7-BF9E96E5A83E}"/>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5" name="Straight Connector 14">
                <a:extLst>
                  <a:ext uri="{FF2B5EF4-FFF2-40B4-BE49-F238E27FC236}">
                    <a16:creationId xmlns:a16="http://schemas.microsoft.com/office/drawing/2014/main" id="{C8FD36C7-5374-8D9F-63B2-D5177CEA0803}"/>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16" name="Text Placeholder 32">
                <a:extLst>
                  <a:ext uri="{FF2B5EF4-FFF2-40B4-BE49-F238E27FC236}">
                    <a16:creationId xmlns:a16="http://schemas.microsoft.com/office/drawing/2014/main" id="{495BDFD4-D231-C66D-F32D-EA8989220350}"/>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10" name="Text Placeholder 1">
              <a:extLst>
                <a:ext uri="{FF2B5EF4-FFF2-40B4-BE49-F238E27FC236}">
                  <a16:creationId xmlns:a16="http://schemas.microsoft.com/office/drawing/2014/main" id="{0AA81A6B-B379-4DA6-E2EB-688933015C5C}"/>
                </a:ext>
              </a:extLst>
            </p:cNvPr>
            <p:cNvSpPr txBox="1">
              <a:spLocks/>
            </p:cNvSpPr>
            <p:nvPr/>
          </p:nvSpPr>
          <p:spPr>
            <a:xfrm>
              <a:off x="879243" y="714192"/>
              <a:ext cx="4925520" cy="960496"/>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Calibri"/>
                </a:rPr>
                <a:t>C06 LCA and environmental impact assessment</a:t>
              </a:r>
            </a:p>
            <a:p>
              <a:pPr algn="r">
                <a:lnSpc>
                  <a:spcPts val="2380"/>
                </a:lnSpc>
                <a:spcBef>
                  <a:spcPts val="0"/>
                </a:spcBef>
              </a:pPr>
              <a:endParaRPr lang="en-GB" sz="2700" noProof="0" dirty="0">
                <a:solidFill>
                  <a:srgbClr val="F9AA73"/>
                </a:solidFill>
              </a:endParaRPr>
            </a:p>
          </p:txBody>
        </p:sp>
      </p:grpSp>
    </p:spTree>
    <p:extLst>
      <p:ext uri="{BB962C8B-B14F-4D97-AF65-F5344CB8AC3E}">
        <p14:creationId xmlns:p14="http://schemas.microsoft.com/office/powerpoint/2010/main" val="168729274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1D245A-5E89-FC37-4159-6DCEA7712BB1}"/>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690323B9-A01F-DE77-CA9D-37D49DDB8B21}"/>
              </a:ext>
            </a:extLst>
          </p:cNvPr>
          <p:cNvSpPr txBox="1"/>
          <p:nvPr/>
        </p:nvSpPr>
        <p:spPr>
          <a:xfrm>
            <a:off x="4781462" y="7662886"/>
            <a:ext cx="4571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Calibri" panose="020F0502020204030204"/>
              <a:ea typeface="+mn-ea"/>
              <a:cs typeface="+mn-cs"/>
            </a:endParaRPr>
          </a:p>
        </p:txBody>
      </p:sp>
      <p:sp>
        <p:nvSpPr>
          <p:cNvPr id="7" name="Text Placeholder 4">
            <a:extLst>
              <a:ext uri="{FF2B5EF4-FFF2-40B4-BE49-F238E27FC236}">
                <a16:creationId xmlns:a16="http://schemas.microsoft.com/office/drawing/2014/main" id="{E272BE7B-DB0D-0A77-CC24-C459296C3EAE}"/>
              </a:ext>
            </a:extLst>
          </p:cNvPr>
          <p:cNvSpPr txBox="1">
            <a:spLocks/>
          </p:cNvSpPr>
          <p:nvPr/>
        </p:nvSpPr>
        <p:spPr>
          <a:xfrm>
            <a:off x="933112" y="1692473"/>
            <a:ext cx="4482690" cy="958707"/>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rgbClr val="0E6E61"/>
                </a:solidFill>
                <a:latin typeface="Calibri" panose="020F0502020204030204" pitchFamily="34" charset="0"/>
                <a:cs typeface="Calibri" panose="020F0502020204030204" pitchFamily="34" charset="0"/>
              </a:rPr>
              <a:t>Level I Assessment - Basic</a:t>
            </a:r>
          </a:p>
        </p:txBody>
      </p:sp>
      <p:cxnSp>
        <p:nvCxnSpPr>
          <p:cNvPr id="8" name="Straight Connector 7">
            <a:extLst>
              <a:ext uri="{FF2B5EF4-FFF2-40B4-BE49-F238E27FC236}">
                <a16:creationId xmlns:a16="http://schemas.microsoft.com/office/drawing/2014/main" id="{2356808B-D051-8587-BD56-473A219BD76E}"/>
              </a:ext>
            </a:extLst>
          </p:cNvPr>
          <p:cNvCxnSpPr>
            <a:cxnSpLocks/>
          </p:cNvCxnSpPr>
          <p:nvPr/>
        </p:nvCxnSpPr>
        <p:spPr>
          <a:xfrm>
            <a:off x="2302189" y="2729106"/>
            <a:ext cx="5473386" cy="0"/>
          </a:xfrm>
          <a:prstGeom prst="line">
            <a:avLst/>
          </a:prstGeom>
          <a:ln w="15875">
            <a:solidFill>
              <a:srgbClr val="69BCAC"/>
            </a:solidFill>
            <a:prstDash val="sysDot"/>
          </a:ln>
        </p:spPr>
        <p:style>
          <a:lnRef idx="1">
            <a:schemeClr val="accent1"/>
          </a:lnRef>
          <a:fillRef idx="0">
            <a:schemeClr val="accent1"/>
          </a:fillRef>
          <a:effectRef idx="0">
            <a:schemeClr val="accent1"/>
          </a:effectRef>
          <a:fontRef idx="minor">
            <a:schemeClr val="tx1"/>
          </a:fontRef>
        </p:style>
      </p:cxnSp>
      <p:sp>
        <p:nvSpPr>
          <p:cNvPr id="9" name="Text Placeholder 6">
            <a:extLst>
              <a:ext uri="{FF2B5EF4-FFF2-40B4-BE49-F238E27FC236}">
                <a16:creationId xmlns:a16="http://schemas.microsoft.com/office/drawing/2014/main" id="{2FFB7E34-6D58-57DE-521C-D7B2F2E8ED19}"/>
              </a:ext>
            </a:extLst>
          </p:cNvPr>
          <p:cNvSpPr txBox="1">
            <a:spLocks/>
          </p:cNvSpPr>
          <p:nvPr/>
        </p:nvSpPr>
        <p:spPr>
          <a:xfrm>
            <a:off x="879243" y="2593134"/>
            <a:ext cx="6122241" cy="7995930"/>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7938" algn="l">
              <a:lnSpc>
                <a:spcPts val="1280"/>
              </a:lnSpc>
              <a:tabLst>
                <a:tab pos="352425" algn="l"/>
              </a:tabLst>
            </a:pPr>
            <a:r>
              <a:rPr lang="en-GB" sz="1500" b="1" noProof="0" dirty="0">
                <a:solidFill>
                  <a:schemeClr val="bg1"/>
                </a:solidFill>
                <a:highlight>
                  <a:srgbClr val="0E6E61"/>
                </a:highlight>
                <a:latin typeface="Calibri" panose="020F0502020204030204" pitchFamily="34" charset="0"/>
                <a:ea typeface="Calibri" panose="020F0502020204030204" pitchFamily="34" charset="0"/>
                <a:cs typeface="Calibri" panose="020F0502020204030204" pitchFamily="34" charset="0"/>
              </a:rPr>
              <a:t> Answer all the questions that follow:</a:t>
            </a:r>
            <a:r>
              <a:rPr lang="en-GB" sz="1500" b="1" noProof="0" dirty="0">
                <a:solidFill>
                  <a:srgbClr val="0E6E61"/>
                </a:solidFill>
                <a:highlight>
                  <a:srgbClr val="0E6E61"/>
                </a:highlight>
                <a:latin typeface="Calibri" panose="020F0502020204030204" pitchFamily="34" charset="0"/>
                <a:ea typeface="Calibri" panose="020F0502020204030204" pitchFamily="34" charset="0"/>
                <a:cs typeface="Calibri" panose="020F0502020204030204" pitchFamily="34" charset="0"/>
              </a:rPr>
              <a:t>.</a:t>
            </a:r>
          </a:p>
          <a:p>
            <a:pPr marL="7938" algn="l">
              <a:lnSpc>
                <a:spcPts val="1280"/>
              </a:lnSpc>
              <a:tabLst>
                <a:tab pos="352425" algn="l"/>
              </a:tabLst>
            </a:pPr>
            <a:endParaRPr lang="en-GB" sz="1500" b="1" noProof="0" dirty="0">
              <a:solidFill>
                <a:srgbClr val="0E6E61"/>
              </a:solidFill>
              <a:highlight>
                <a:srgbClr val="0E6E61"/>
              </a:highlight>
              <a:latin typeface="Calibri" panose="020F0502020204030204" pitchFamily="34" charset="0"/>
              <a:ea typeface="Calibri" panose="020F0502020204030204" pitchFamily="34" charset="0"/>
              <a:cs typeface="Calibri" panose="020F0502020204030204" pitchFamily="34" charset="0"/>
            </a:endParaRPr>
          </a:p>
          <a:p>
            <a:pPr marL="7938" algn="l">
              <a:lnSpc>
                <a:spcPts val="1280"/>
              </a:lnSpc>
              <a:tabLst>
                <a:tab pos="352425" algn="l"/>
              </a:tabLst>
            </a:pPr>
            <a:endParaRPr lang="en-GB" sz="1150" noProof="0" dirty="0">
              <a:latin typeface="Calibri" panose="020F0502020204030204" pitchFamily="34" charset="0"/>
              <a:ea typeface="Calibri" panose="020F0502020204030204" pitchFamily="34" charset="0"/>
              <a:cs typeface="Calibri" panose="020F0502020204030204" pitchFamily="34" charset="0"/>
            </a:endParaRPr>
          </a:p>
          <a:p>
            <a:pPr marL="7938" algn="l">
              <a:buClr>
                <a:srgbClr val="69BCAC"/>
              </a:buClr>
              <a:buSzPct val="140000"/>
              <a:tabLst>
                <a:tab pos="352425" algn="l"/>
              </a:tabLst>
            </a:pPr>
            <a:r>
              <a:rPr lang="en-GB" sz="1300" b="1" i="1" kern="100" noProof="0" dirty="0">
                <a:effectLst/>
                <a:latin typeface="Calibri" panose="020F0502020204030204" pitchFamily="34" charset="0"/>
                <a:ea typeface="Calibri" panose="020F0502020204030204" pitchFamily="34" charset="0"/>
                <a:cs typeface="Calibri" panose="020F0502020204030204" pitchFamily="34" charset="0"/>
              </a:rPr>
              <a:t>The assessment proposed for Level 1 – Basic, Level 2 and Integration activity should be based on the outcomes of the groups ‘activities, namely the works presented by the groups. For C06 the most relevant is the study performed, and the results obtained.</a:t>
            </a:r>
          </a:p>
          <a:p>
            <a:pPr marL="7938" algn="l">
              <a:buClr>
                <a:srgbClr val="69BCAC"/>
              </a:buClr>
              <a:buSzPct val="140000"/>
              <a:buFont typeface="+mj-lt"/>
              <a:buAutoNum type="arabicPeriod"/>
              <a:tabLst>
                <a:tab pos="352425" algn="l"/>
              </a:tabLst>
            </a:pPr>
            <a:endParaRPr lang="en-GB" sz="1300" b="1" i="1" kern="100" noProof="0" dirty="0">
              <a:effectLst/>
              <a:latin typeface="Calibri" panose="020F0502020204030204" pitchFamily="34" charset="0"/>
              <a:ea typeface="Calibri" panose="020F0502020204030204" pitchFamily="34" charset="0"/>
              <a:cs typeface="Calibri" panose="020F0502020204030204" pitchFamily="34" charset="0"/>
            </a:endParaRPr>
          </a:p>
          <a:p>
            <a:pPr marL="7938" algn="l">
              <a:buClr>
                <a:srgbClr val="69BCAC"/>
              </a:buClr>
              <a:buSzPct val="140000"/>
              <a:buFont typeface="+mj-lt"/>
              <a:buAutoNum type="arabicPeriod"/>
              <a:tabLst>
                <a:tab pos="352425" algn="l"/>
              </a:tabLst>
            </a:pPr>
            <a:endParaRPr lang="en-GB" sz="1300" b="1" i="1" kern="100" noProof="0" dirty="0">
              <a:effectLst/>
              <a:latin typeface="Calibri" panose="020F0502020204030204" pitchFamily="34" charset="0"/>
              <a:ea typeface="Calibri" panose="020F0502020204030204" pitchFamily="34" charset="0"/>
              <a:cs typeface="Calibri" panose="020F0502020204030204" pitchFamily="34" charset="0"/>
            </a:endParaRPr>
          </a:p>
          <a:p>
            <a:pPr marL="7938" algn="l">
              <a:buClr>
                <a:srgbClr val="69BCAC"/>
              </a:buClr>
              <a:buSzPct val="140000"/>
              <a:tabLst>
                <a:tab pos="352425" algn="l"/>
              </a:tabLst>
            </a:pPr>
            <a:r>
              <a:rPr lang="en-GB" sz="1600" b="1" kern="100" noProof="0" dirty="0">
                <a:solidFill>
                  <a:srgbClr val="F9AA73"/>
                </a:solidFill>
                <a:effectLst/>
                <a:latin typeface="Calibri" panose="020F0502020204030204" pitchFamily="34" charset="0"/>
                <a:ea typeface="Calibri" panose="020F0502020204030204" pitchFamily="34" charset="0"/>
                <a:cs typeface="Calibri" panose="020F0502020204030204" pitchFamily="34" charset="0"/>
              </a:rPr>
              <a:t>Some true-false questions:</a:t>
            </a:r>
          </a:p>
          <a:p>
            <a:pPr marL="361950" algn="l">
              <a:buClr>
                <a:srgbClr val="69BCAC"/>
              </a:buClr>
              <a:tabLst>
                <a:tab pos="352425" algn="l"/>
              </a:tabLst>
            </a:pPr>
            <a:endParaRPr lang="en-GB" sz="1150" kern="100" noProof="0" dirty="0">
              <a:latin typeface="Calibri" panose="020F0502020204030204" pitchFamily="34" charset="0"/>
              <a:ea typeface="Calibri" panose="020F0502020204030204" pitchFamily="34" charset="0"/>
              <a:cs typeface="Calibri" panose="020F0502020204030204" pitchFamily="34" charset="0"/>
            </a:endParaRPr>
          </a:p>
          <a:p>
            <a:pPr marL="534988" indent="-173038" algn="l">
              <a:buClr>
                <a:srgbClr val="69BCAC"/>
              </a:buClr>
              <a:buFont typeface="+mj-lt"/>
              <a:buAutoNum type="alphaLcParenR"/>
              <a:tabLst>
                <a:tab pos="352425" algn="l"/>
              </a:tabLst>
            </a:pPr>
            <a:endParaRPr lang="en-GB" sz="1150" kern="100" noProof="0" dirty="0">
              <a:effectLst/>
              <a:latin typeface="Calibri" panose="020F0502020204030204" pitchFamily="34" charset="0"/>
              <a:ea typeface="Calibri" panose="020F0502020204030204" pitchFamily="34" charset="0"/>
              <a:cs typeface="Calibri" panose="020F0502020204030204" pitchFamily="34" charset="0"/>
            </a:endParaRPr>
          </a:p>
          <a:p>
            <a:pPr marL="350838" indent="-342900" algn="l">
              <a:buClr>
                <a:srgbClr val="F9AA73"/>
              </a:buClr>
              <a:buSzPct val="140000"/>
              <a:buFont typeface="+mj-lt"/>
              <a:buAutoNum type="arabicPeriod"/>
              <a:tabLst>
                <a:tab pos="352425" algn="l"/>
              </a:tabLst>
            </a:pPr>
            <a:r>
              <a:rPr lang="en-GB" sz="1300" b="1" i="1" kern="100" noProof="0" dirty="0">
                <a:effectLst/>
                <a:latin typeface="Calibri" panose="020F0502020204030204" pitchFamily="34" charset="0"/>
                <a:ea typeface="Calibri" panose="020F0502020204030204" pitchFamily="34" charset="0"/>
                <a:cs typeface="Calibri" panose="020F0502020204030204" pitchFamily="34" charset="0"/>
              </a:rPr>
              <a:t>Life cycle Costing is a methodology that determines social impacts of a product.</a:t>
            </a:r>
          </a:p>
          <a:p>
            <a:pPr marL="350838" indent="-342900" algn="l">
              <a:buClr>
                <a:srgbClr val="F9AA73"/>
              </a:buClr>
              <a:buSzPct val="140000"/>
              <a:buFont typeface="+mj-lt"/>
              <a:buAutoNum type="arabicPeriod"/>
              <a:tabLst>
                <a:tab pos="352425" algn="l"/>
              </a:tabLst>
            </a:pPr>
            <a:endParaRPr lang="en-GB" sz="1300" b="1" i="1" kern="100" noProof="0" dirty="0">
              <a:effectLst/>
              <a:latin typeface="Calibri" panose="020F0502020204030204" pitchFamily="34" charset="0"/>
              <a:ea typeface="Calibri" panose="020F0502020204030204" pitchFamily="34" charset="0"/>
              <a:cs typeface="Calibri" panose="020F0502020204030204" pitchFamily="34" charset="0"/>
            </a:endParaRPr>
          </a:p>
          <a:p>
            <a:pPr marL="350838" indent="-342900" algn="l">
              <a:buClr>
                <a:srgbClr val="F9AA73"/>
              </a:buClr>
              <a:buSzPct val="140000"/>
              <a:buFont typeface="+mj-lt"/>
              <a:buAutoNum type="arabicPeriod"/>
              <a:tabLst>
                <a:tab pos="352425" algn="l"/>
              </a:tabLst>
            </a:pPr>
            <a:r>
              <a:rPr lang="en-GB" sz="1300" b="1" i="1" kern="100" noProof="0" dirty="0">
                <a:effectLst/>
                <a:latin typeface="Calibri" panose="020F0502020204030204" pitchFamily="34" charset="0"/>
                <a:ea typeface="Calibri" panose="020F0502020204030204" pitchFamily="34" charset="0"/>
                <a:cs typeface="Calibri" panose="020F0502020204030204" pitchFamily="34" charset="0"/>
              </a:rPr>
              <a:t>For a Social Life Cycle Assessment  Study child labour is not an important issue.</a:t>
            </a:r>
          </a:p>
          <a:p>
            <a:pPr marL="350838" indent="-342900" algn="l">
              <a:buClr>
                <a:srgbClr val="F9AA73"/>
              </a:buClr>
              <a:buSzPct val="140000"/>
              <a:buFont typeface="+mj-lt"/>
              <a:buAutoNum type="arabicPeriod"/>
              <a:tabLst>
                <a:tab pos="352425" algn="l"/>
              </a:tabLst>
            </a:pPr>
            <a:endParaRPr lang="en-GB" sz="1300" b="1" i="1" kern="100" noProof="0" dirty="0">
              <a:effectLst/>
              <a:latin typeface="Calibri" panose="020F0502020204030204" pitchFamily="34" charset="0"/>
              <a:ea typeface="Calibri" panose="020F0502020204030204" pitchFamily="34" charset="0"/>
              <a:cs typeface="Calibri" panose="020F0502020204030204" pitchFamily="34" charset="0"/>
            </a:endParaRPr>
          </a:p>
          <a:p>
            <a:pPr marL="350838" indent="-342900" algn="l">
              <a:buClr>
                <a:srgbClr val="F9AA73"/>
              </a:buClr>
              <a:buSzPct val="140000"/>
              <a:buFont typeface="+mj-lt"/>
              <a:buAutoNum type="arabicPeriod"/>
              <a:tabLst>
                <a:tab pos="352425" algn="l"/>
              </a:tabLst>
            </a:pPr>
            <a:r>
              <a:rPr lang="en-GB" sz="1300" b="1" i="1" kern="100" noProof="0" dirty="0">
                <a:effectLst/>
                <a:latin typeface="Calibri" panose="020F0502020204030204" pitchFamily="34" charset="0"/>
                <a:ea typeface="Calibri" panose="020F0502020204030204" pitchFamily="34" charset="0"/>
                <a:cs typeface="Calibri" panose="020F0502020204030204" pitchFamily="34" charset="0"/>
              </a:rPr>
              <a:t>LCA methodology is for determining  environmental impacts.</a:t>
            </a:r>
          </a:p>
          <a:p>
            <a:pPr marL="350838" indent="-342900" algn="l">
              <a:buClr>
                <a:srgbClr val="F9AA73"/>
              </a:buClr>
              <a:buSzPct val="140000"/>
              <a:buFont typeface="+mj-lt"/>
              <a:buAutoNum type="arabicPeriod"/>
              <a:tabLst>
                <a:tab pos="352425" algn="l"/>
              </a:tabLst>
            </a:pPr>
            <a:endParaRPr lang="en-GB" sz="1300" b="1" i="1" kern="100" noProof="0" dirty="0">
              <a:effectLst/>
              <a:latin typeface="Calibri" panose="020F0502020204030204" pitchFamily="34" charset="0"/>
              <a:ea typeface="Calibri" panose="020F0502020204030204" pitchFamily="34" charset="0"/>
              <a:cs typeface="Calibri" panose="020F0502020204030204" pitchFamily="34" charset="0"/>
            </a:endParaRPr>
          </a:p>
          <a:p>
            <a:pPr marL="350838" indent="-342900" algn="l">
              <a:buClr>
                <a:srgbClr val="F9AA73"/>
              </a:buClr>
              <a:buSzPct val="140000"/>
              <a:buFont typeface="+mj-lt"/>
              <a:buAutoNum type="arabicPeriod"/>
              <a:tabLst>
                <a:tab pos="352425" algn="l"/>
              </a:tabLst>
            </a:pPr>
            <a:r>
              <a:rPr lang="en-GB" sz="1300" b="1" i="1" kern="100" noProof="0" dirty="0">
                <a:effectLst/>
                <a:latin typeface="Calibri" panose="020F0502020204030204" pitchFamily="34" charset="0"/>
                <a:ea typeface="Calibri" panose="020F0502020204030204" pitchFamily="34" charset="0"/>
                <a:cs typeface="Calibri" panose="020F0502020204030204" pitchFamily="34" charset="0"/>
              </a:rPr>
              <a:t>LCA methodology has 5 phases.</a:t>
            </a:r>
          </a:p>
          <a:p>
            <a:pPr marL="350838" indent="-342900" algn="l">
              <a:buClr>
                <a:srgbClr val="F9AA73"/>
              </a:buClr>
              <a:buSzPct val="140000"/>
              <a:buFont typeface="+mj-lt"/>
              <a:buAutoNum type="arabicPeriod"/>
              <a:tabLst>
                <a:tab pos="352425" algn="l"/>
              </a:tabLst>
            </a:pPr>
            <a:endParaRPr lang="en-GB" sz="1300" b="1" i="1" kern="100" noProof="0" dirty="0">
              <a:effectLst/>
              <a:latin typeface="Calibri" panose="020F0502020204030204" pitchFamily="34" charset="0"/>
              <a:ea typeface="Calibri" panose="020F0502020204030204" pitchFamily="34" charset="0"/>
              <a:cs typeface="Calibri" panose="020F0502020204030204" pitchFamily="34" charset="0"/>
            </a:endParaRPr>
          </a:p>
          <a:p>
            <a:pPr marL="350838" indent="-342900" algn="l">
              <a:buClr>
                <a:srgbClr val="F9AA73"/>
              </a:buClr>
              <a:buSzPct val="140000"/>
              <a:buFont typeface="+mj-lt"/>
              <a:buAutoNum type="arabicPeriod"/>
              <a:tabLst>
                <a:tab pos="352425" algn="l"/>
              </a:tabLst>
            </a:pPr>
            <a:r>
              <a:rPr lang="en-GB" sz="1300" b="1" i="1" kern="100" noProof="0" dirty="0">
                <a:effectLst/>
                <a:latin typeface="Calibri" panose="020F0502020204030204" pitchFamily="34" charset="0"/>
                <a:ea typeface="Calibri" panose="020F0502020204030204" pitchFamily="34" charset="0"/>
                <a:cs typeface="Calibri" panose="020F0502020204030204" pitchFamily="34" charset="0"/>
              </a:rPr>
              <a:t>In LCA the inventory is the phase where the environment impacts are determined.</a:t>
            </a:r>
          </a:p>
          <a:p>
            <a:pPr marL="350838" indent="-342900" algn="l">
              <a:buClr>
                <a:srgbClr val="F9AA73"/>
              </a:buClr>
              <a:buSzPct val="140000"/>
              <a:buFont typeface="+mj-lt"/>
              <a:buAutoNum type="arabicPeriod"/>
              <a:tabLst>
                <a:tab pos="352425" algn="l"/>
              </a:tabLst>
            </a:pPr>
            <a:endParaRPr lang="en-GB" sz="1300" b="1" i="1" kern="100" noProof="0" dirty="0">
              <a:effectLst/>
              <a:latin typeface="Calibri" panose="020F0502020204030204" pitchFamily="34" charset="0"/>
              <a:ea typeface="Calibri" panose="020F0502020204030204" pitchFamily="34" charset="0"/>
              <a:cs typeface="Calibri" panose="020F0502020204030204" pitchFamily="34" charset="0"/>
            </a:endParaRPr>
          </a:p>
          <a:p>
            <a:pPr marL="350838" indent="-342900" algn="l">
              <a:buClr>
                <a:srgbClr val="F9AA73"/>
              </a:buClr>
              <a:buSzPct val="140000"/>
              <a:buFont typeface="+mj-lt"/>
              <a:buAutoNum type="arabicPeriod"/>
              <a:tabLst>
                <a:tab pos="352425" algn="l"/>
              </a:tabLst>
            </a:pPr>
            <a:r>
              <a:rPr lang="en-GB" sz="1300" b="1" i="1" kern="100" noProof="0" dirty="0">
                <a:effectLst/>
                <a:latin typeface="Calibri" panose="020F0502020204030204" pitchFamily="34" charset="0"/>
                <a:ea typeface="Calibri" panose="020F0502020204030204" pitchFamily="34" charset="0"/>
                <a:cs typeface="Calibri" panose="020F0502020204030204" pitchFamily="34" charset="0"/>
              </a:rPr>
              <a:t>In LCA interpretation is the phase where data concerning inputs and outputs are collected.</a:t>
            </a:r>
          </a:p>
          <a:p>
            <a:pPr marL="350838" indent="-342900" algn="l">
              <a:buClr>
                <a:srgbClr val="F9AA73"/>
              </a:buClr>
              <a:buSzPct val="140000"/>
              <a:buFont typeface="+mj-lt"/>
              <a:buAutoNum type="arabicPeriod"/>
              <a:tabLst>
                <a:tab pos="352425" algn="l"/>
              </a:tabLst>
            </a:pPr>
            <a:endParaRPr lang="en-GB" sz="1300" b="1" i="1" kern="100" noProof="0" dirty="0">
              <a:effectLst/>
              <a:latin typeface="Calibri" panose="020F0502020204030204" pitchFamily="34" charset="0"/>
              <a:ea typeface="Calibri" panose="020F0502020204030204" pitchFamily="34" charset="0"/>
              <a:cs typeface="Calibri" panose="020F0502020204030204" pitchFamily="34" charset="0"/>
            </a:endParaRPr>
          </a:p>
          <a:p>
            <a:pPr marL="350838" indent="-342900" algn="l">
              <a:buClr>
                <a:srgbClr val="F9AA73"/>
              </a:buClr>
              <a:buSzPct val="140000"/>
              <a:buFont typeface="+mj-lt"/>
              <a:buAutoNum type="arabicPeriod"/>
              <a:tabLst>
                <a:tab pos="352425" algn="l"/>
              </a:tabLst>
            </a:pPr>
            <a:r>
              <a:rPr lang="en-GB" sz="1300" b="1" i="1" kern="100" noProof="0" dirty="0">
                <a:effectLst/>
                <a:latin typeface="Calibri" panose="020F0502020204030204" pitchFamily="34" charset="0"/>
                <a:ea typeface="Calibri" panose="020F0502020204030204" pitchFamily="34" charset="0"/>
                <a:cs typeface="Calibri" panose="020F0502020204030204" pitchFamily="34" charset="0"/>
              </a:rPr>
              <a:t>Acidification is not a category of impact</a:t>
            </a:r>
          </a:p>
          <a:p>
            <a:pPr marL="350838" indent="-342900" algn="l">
              <a:buClr>
                <a:srgbClr val="F9AA73"/>
              </a:buClr>
              <a:buSzPct val="140000"/>
              <a:buFont typeface="+mj-lt"/>
              <a:buAutoNum type="arabicPeriod"/>
              <a:tabLst>
                <a:tab pos="352425" algn="l"/>
              </a:tabLst>
            </a:pPr>
            <a:endParaRPr lang="en-GB" sz="1300" b="1" i="1" kern="100" noProof="0" dirty="0">
              <a:effectLst/>
              <a:latin typeface="Calibri" panose="020F0502020204030204" pitchFamily="34" charset="0"/>
              <a:ea typeface="Calibri" panose="020F0502020204030204" pitchFamily="34" charset="0"/>
              <a:cs typeface="Calibri" panose="020F0502020204030204" pitchFamily="34" charset="0"/>
            </a:endParaRPr>
          </a:p>
          <a:p>
            <a:pPr marL="350838" indent="-342900" algn="l">
              <a:buClr>
                <a:srgbClr val="F9AA73"/>
              </a:buClr>
              <a:buSzPct val="140000"/>
              <a:buFont typeface="+mj-lt"/>
              <a:buAutoNum type="arabicPeriod"/>
              <a:tabLst>
                <a:tab pos="352425" algn="l"/>
              </a:tabLst>
            </a:pPr>
            <a:r>
              <a:rPr lang="en-GB" sz="1300" b="1" i="1" kern="100" noProof="0" dirty="0">
                <a:effectLst/>
                <a:latin typeface="Calibri" panose="020F0502020204030204" pitchFamily="34" charset="0"/>
                <a:ea typeface="Calibri" panose="020F0502020204030204" pitchFamily="34" charset="0"/>
                <a:cs typeface="Calibri" panose="020F0502020204030204" pitchFamily="34" charset="0"/>
              </a:rPr>
              <a:t>It is not necessary to consider transport in LCA studies.</a:t>
            </a:r>
          </a:p>
          <a:p>
            <a:pPr marL="7938" algn="l">
              <a:buClr>
                <a:srgbClr val="F9AA73"/>
              </a:buClr>
              <a:buSzPct val="140000"/>
              <a:tabLst>
                <a:tab pos="352425" algn="l"/>
              </a:tabLst>
            </a:pPr>
            <a:r>
              <a:rPr lang="en-GB" sz="1150" kern="100" noProof="0" dirty="0">
                <a:latin typeface="Calibri" panose="020F0502020204030204" pitchFamily="34" charset="0"/>
                <a:ea typeface="Calibri" panose="020F0502020204030204" pitchFamily="34" charset="0"/>
                <a:cs typeface="Calibri" panose="020F0502020204030204" pitchFamily="34" charset="0"/>
              </a:rPr>
              <a:t> </a:t>
            </a:r>
            <a:endParaRPr lang="en-GB" sz="1150" kern="100" noProof="0" dirty="0">
              <a:effectLst/>
              <a:latin typeface="Calibri" panose="020F0502020204030204" pitchFamily="34" charset="0"/>
              <a:ea typeface="Calibri" panose="020F0502020204030204" pitchFamily="34" charset="0"/>
              <a:cs typeface="Calibri" panose="020F0502020204030204" pitchFamily="34" charset="0"/>
            </a:endParaRPr>
          </a:p>
        </p:txBody>
      </p:sp>
      <p:grpSp>
        <p:nvGrpSpPr>
          <p:cNvPr id="2" name="Group 1">
            <a:extLst>
              <a:ext uri="{FF2B5EF4-FFF2-40B4-BE49-F238E27FC236}">
                <a16:creationId xmlns:a16="http://schemas.microsoft.com/office/drawing/2014/main" id="{0DDEE97E-210B-E69D-1158-42A80439AE0B}"/>
              </a:ext>
            </a:extLst>
          </p:cNvPr>
          <p:cNvGrpSpPr/>
          <p:nvPr/>
        </p:nvGrpSpPr>
        <p:grpSpPr>
          <a:xfrm>
            <a:off x="569463" y="0"/>
            <a:ext cx="7206112" cy="1687885"/>
            <a:chOff x="632678" y="4589"/>
            <a:chExt cx="7206112" cy="1687885"/>
          </a:xfrm>
        </p:grpSpPr>
        <p:grpSp>
          <p:nvGrpSpPr>
            <p:cNvPr id="3" name="Group 2">
              <a:extLst>
                <a:ext uri="{FF2B5EF4-FFF2-40B4-BE49-F238E27FC236}">
                  <a16:creationId xmlns:a16="http://schemas.microsoft.com/office/drawing/2014/main" id="{429A11A7-7549-68B0-98D0-38D921BBAB13}"/>
                </a:ext>
              </a:extLst>
            </p:cNvPr>
            <p:cNvGrpSpPr/>
            <p:nvPr/>
          </p:nvGrpSpPr>
          <p:grpSpPr>
            <a:xfrm>
              <a:off x="632678" y="4589"/>
              <a:ext cx="7206112" cy="1687885"/>
              <a:chOff x="632678" y="4589"/>
              <a:chExt cx="7206112" cy="1687885"/>
            </a:xfrm>
          </p:grpSpPr>
          <p:sp>
            <p:nvSpPr>
              <p:cNvPr id="6" name="Rectangle 107">
                <a:extLst>
                  <a:ext uri="{FF2B5EF4-FFF2-40B4-BE49-F238E27FC236}">
                    <a16:creationId xmlns:a16="http://schemas.microsoft.com/office/drawing/2014/main" id="{7DE36B26-69AD-5B53-1568-25356AEA096F}"/>
                  </a:ext>
                </a:extLst>
              </p:cNvPr>
              <p:cNvSpPr/>
              <p:nvPr/>
            </p:nvSpPr>
            <p:spPr>
              <a:xfrm flipH="1">
                <a:off x="6238469"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0" name="Text Placeholder 32">
                <a:extLst>
                  <a:ext uri="{FF2B5EF4-FFF2-40B4-BE49-F238E27FC236}">
                    <a16:creationId xmlns:a16="http://schemas.microsoft.com/office/drawing/2014/main" id="{D0296148-FD2A-948A-5903-297551C71D8C}"/>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1" name="Straight Connector 10">
                <a:extLst>
                  <a:ext uri="{FF2B5EF4-FFF2-40B4-BE49-F238E27FC236}">
                    <a16:creationId xmlns:a16="http://schemas.microsoft.com/office/drawing/2014/main" id="{E260ADA5-D105-152D-D89F-C95D202BA2A7}"/>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12" name="Text Placeholder 32">
                <a:extLst>
                  <a:ext uri="{FF2B5EF4-FFF2-40B4-BE49-F238E27FC236}">
                    <a16:creationId xmlns:a16="http://schemas.microsoft.com/office/drawing/2014/main" id="{63B63713-CDB2-D35A-52D9-F9D21C413FF4}"/>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4" name="Text Placeholder 1">
              <a:extLst>
                <a:ext uri="{FF2B5EF4-FFF2-40B4-BE49-F238E27FC236}">
                  <a16:creationId xmlns:a16="http://schemas.microsoft.com/office/drawing/2014/main" id="{5F5B5185-B776-5454-32CC-FF5D61936F09}"/>
                </a:ext>
              </a:extLst>
            </p:cNvPr>
            <p:cNvSpPr txBox="1">
              <a:spLocks/>
            </p:cNvSpPr>
            <p:nvPr/>
          </p:nvSpPr>
          <p:spPr>
            <a:xfrm>
              <a:off x="879243" y="714192"/>
              <a:ext cx="4925520" cy="960496"/>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Calibri"/>
                </a:rPr>
                <a:t>C06 LCA and environmental impact assessment</a:t>
              </a:r>
            </a:p>
            <a:p>
              <a:pPr algn="r">
                <a:lnSpc>
                  <a:spcPts val="2380"/>
                </a:lnSpc>
                <a:spcBef>
                  <a:spcPts val="0"/>
                </a:spcBef>
              </a:pPr>
              <a:endParaRPr lang="en-GB" sz="2700" noProof="0" dirty="0">
                <a:solidFill>
                  <a:srgbClr val="F9AA73"/>
                </a:solidFill>
              </a:endParaRPr>
            </a:p>
          </p:txBody>
        </p:sp>
      </p:grpSp>
    </p:spTree>
    <p:extLst>
      <p:ext uri="{BB962C8B-B14F-4D97-AF65-F5344CB8AC3E}">
        <p14:creationId xmlns:p14="http://schemas.microsoft.com/office/powerpoint/2010/main" val="389102732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55E22A-83B8-282F-D9ED-DC17ADB9EDDA}"/>
            </a:ext>
          </a:extLst>
        </p:cNvPr>
        <p:cNvGrpSpPr/>
        <p:nvPr/>
      </p:nvGrpSpPr>
      <p:grpSpPr>
        <a:xfrm>
          <a:off x="0" y="0"/>
          <a:ext cx="0" cy="0"/>
          <a:chOff x="0" y="0"/>
          <a:chExt cx="0" cy="0"/>
        </a:xfrm>
      </p:grpSpPr>
      <p:sp>
        <p:nvSpPr>
          <p:cNvPr id="8" name="Text Placeholder 7">
            <a:extLst>
              <a:ext uri="{FF2B5EF4-FFF2-40B4-BE49-F238E27FC236}">
                <a16:creationId xmlns:a16="http://schemas.microsoft.com/office/drawing/2014/main" id="{F12DD245-35B5-9817-F943-40AA3EDB2CED}"/>
              </a:ext>
            </a:extLst>
          </p:cNvPr>
          <p:cNvSpPr>
            <a:spLocks noGrp="1"/>
          </p:cNvSpPr>
          <p:nvPr>
            <p:ph type="body" sz="quarter" idx="20"/>
          </p:nvPr>
        </p:nvSpPr>
        <p:spPr>
          <a:xfrm>
            <a:off x="494837" y="9803219"/>
            <a:ext cx="4066531" cy="537381"/>
          </a:xfrm>
        </p:spPr>
        <p:txBody>
          <a:bodyPr/>
          <a:lstStyle/>
          <a:p>
            <a:r>
              <a:rPr lang="en-GB" sz="3200" noProof="0" dirty="0"/>
              <a:t>www.</a:t>
            </a:r>
            <a:r>
              <a:rPr lang="en-GB" sz="3200" b="1" noProof="0" dirty="0">
                <a:solidFill>
                  <a:srgbClr val="F9AA73"/>
                </a:solidFill>
              </a:rPr>
              <a:t>eesfproject</a:t>
            </a:r>
            <a:r>
              <a:rPr lang="en-GB" sz="3200" noProof="0" dirty="0"/>
              <a:t>.eu</a:t>
            </a:r>
          </a:p>
        </p:txBody>
      </p:sp>
    </p:spTree>
    <p:extLst>
      <p:ext uri="{BB962C8B-B14F-4D97-AF65-F5344CB8AC3E}">
        <p14:creationId xmlns:p14="http://schemas.microsoft.com/office/powerpoint/2010/main" val="21723155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0C8ABE-0B95-2673-0718-83CFA5BDCE58}"/>
            </a:ext>
          </a:extLst>
        </p:cNvPr>
        <p:cNvGrpSpPr/>
        <p:nvPr/>
      </p:nvGrpSpPr>
      <p:grpSpPr>
        <a:xfrm>
          <a:off x="0" y="0"/>
          <a:ext cx="0" cy="0"/>
          <a:chOff x="0" y="0"/>
          <a:chExt cx="0" cy="0"/>
        </a:xfrm>
      </p:grpSpPr>
      <p:grpSp>
        <p:nvGrpSpPr>
          <p:cNvPr id="9" name="Group 8">
            <a:extLst>
              <a:ext uri="{FF2B5EF4-FFF2-40B4-BE49-F238E27FC236}">
                <a16:creationId xmlns:a16="http://schemas.microsoft.com/office/drawing/2014/main" id="{2392B45F-F741-2664-873A-400EA3813556}"/>
              </a:ext>
            </a:extLst>
          </p:cNvPr>
          <p:cNvGrpSpPr/>
          <p:nvPr/>
        </p:nvGrpSpPr>
        <p:grpSpPr>
          <a:xfrm>
            <a:off x="603803" y="4589"/>
            <a:ext cx="7206112" cy="1687885"/>
            <a:chOff x="632678" y="4589"/>
            <a:chExt cx="7206112" cy="1687885"/>
          </a:xfrm>
        </p:grpSpPr>
        <p:grpSp>
          <p:nvGrpSpPr>
            <p:cNvPr id="6" name="Group 5">
              <a:extLst>
                <a:ext uri="{FF2B5EF4-FFF2-40B4-BE49-F238E27FC236}">
                  <a16:creationId xmlns:a16="http://schemas.microsoft.com/office/drawing/2014/main" id="{E3CBB8DA-7D51-10A6-7CCD-07B3B929A9C0}"/>
                </a:ext>
              </a:extLst>
            </p:cNvPr>
            <p:cNvGrpSpPr/>
            <p:nvPr/>
          </p:nvGrpSpPr>
          <p:grpSpPr>
            <a:xfrm>
              <a:off x="632678" y="4589"/>
              <a:ext cx="7206112" cy="1687885"/>
              <a:chOff x="632678" y="4589"/>
              <a:chExt cx="7206112" cy="1687885"/>
            </a:xfrm>
          </p:grpSpPr>
          <p:sp>
            <p:nvSpPr>
              <p:cNvPr id="14" name="Rectangle 107">
                <a:extLst>
                  <a:ext uri="{FF2B5EF4-FFF2-40B4-BE49-F238E27FC236}">
                    <a16:creationId xmlns:a16="http://schemas.microsoft.com/office/drawing/2014/main" id="{11B74E36-F784-8F42-A04F-5704343063F9}"/>
                  </a:ext>
                </a:extLst>
              </p:cNvPr>
              <p:cNvSpPr/>
              <p:nvPr/>
            </p:nvSpPr>
            <p:spPr>
              <a:xfrm flipH="1">
                <a:off x="6238469"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0" name="Text Placeholder 32">
                <a:extLst>
                  <a:ext uri="{FF2B5EF4-FFF2-40B4-BE49-F238E27FC236}">
                    <a16:creationId xmlns:a16="http://schemas.microsoft.com/office/drawing/2014/main" id="{CF2A0F09-09CD-4FB2-457F-D01068B0EA50}"/>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2" name="Straight Connector 11">
                <a:extLst>
                  <a:ext uri="{FF2B5EF4-FFF2-40B4-BE49-F238E27FC236}">
                    <a16:creationId xmlns:a16="http://schemas.microsoft.com/office/drawing/2014/main" id="{747CE052-C617-62F5-2E5A-910FB2A1D862}"/>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13" name="Text Placeholder 32">
                <a:extLst>
                  <a:ext uri="{FF2B5EF4-FFF2-40B4-BE49-F238E27FC236}">
                    <a16:creationId xmlns:a16="http://schemas.microsoft.com/office/drawing/2014/main" id="{BFA8533C-9396-E783-78A0-4A52D34D62EB}"/>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16" name="Text Placeholder 1">
              <a:extLst>
                <a:ext uri="{FF2B5EF4-FFF2-40B4-BE49-F238E27FC236}">
                  <a16:creationId xmlns:a16="http://schemas.microsoft.com/office/drawing/2014/main" id="{FB38D257-950C-6DAB-3A84-B071AA91B123}"/>
                </a:ext>
              </a:extLst>
            </p:cNvPr>
            <p:cNvSpPr txBox="1">
              <a:spLocks/>
            </p:cNvSpPr>
            <p:nvPr/>
          </p:nvSpPr>
          <p:spPr>
            <a:xfrm>
              <a:off x="933112" y="345569"/>
              <a:ext cx="3625067" cy="1007785"/>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Calibri"/>
                </a:rPr>
                <a:t>Life Cycle Assessment</a:t>
              </a:r>
              <a:endParaRPr lang="en-GB" sz="3200" noProof="0" dirty="0">
                <a:solidFill>
                  <a:srgbClr val="F9AA73"/>
                </a:solidFill>
              </a:endParaRPr>
            </a:p>
          </p:txBody>
        </p:sp>
      </p:grpSp>
      <p:sp>
        <p:nvSpPr>
          <p:cNvPr id="4" name="Text Placeholder 6">
            <a:extLst>
              <a:ext uri="{FF2B5EF4-FFF2-40B4-BE49-F238E27FC236}">
                <a16:creationId xmlns:a16="http://schemas.microsoft.com/office/drawing/2014/main" id="{2FE1EEDD-4DF0-78CF-7D43-72BDF3821ED6}"/>
              </a:ext>
            </a:extLst>
          </p:cNvPr>
          <p:cNvSpPr txBox="1">
            <a:spLocks/>
          </p:cNvSpPr>
          <p:nvPr/>
        </p:nvSpPr>
        <p:spPr>
          <a:xfrm>
            <a:off x="936786" y="4302163"/>
            <a:ext cx="6122241" cy="287013"/>
          </a:xfrm>
          <a:prstGeom prst="rect">
            <a:avLst/>
          </a:prstGeom>
          <a:noFill/>
          <a:ln>
            <a:noFill/>
          </a:ln>
        </p:spPr>
        <p:txBody>
          <a:bodyPr spcFirstLastPara="1" wrap="square" lIns="91425" tIns="45700" rIns="91425" bIns="45700" numCol="2"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150" noProof="0" dirty="0">
                <a:latin typeface="Calibri" panose="020F0502020204030204" pitchFamily="34" charset="0"/>
                <a:cs typeface="Calibri" panose="020F0502020204030204" pitchFamily="34" charset="0"/>
              </a:rPr>
              <a:t>Sustainable solutions should address these key issues. Life cycle analysis, that considers the complete cycle of the products is able to correspond to that requirement. When applied to economic matters it becomes Life Cycle Costing considering acquisition, operation, maintenance, disposal costs, etc. When applied to social issues it becomes Social Life Cycle Assessment and addresses labour conditions, child labour among other things.  </a:t>
            </a: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r>
              <a:rPr lang="en-GB" sz="1150" noProof="0" dirty="0">
                <a:latin typeface="Calibri" panose="020F0502020204030204" pitchFamily="34" charset="0"/>
                <a:cs typeface="Calibri" panose="020F0502020204030204" pitchFamily="34" charset="0"/>
              </a:rPr>
              <a:t>When environment impacts are considered, it is called Life Cycle Assessment (LCA) and this is the main subject of this module. LCA is a methodology to determine environmental impacts of a product considering its life cycle, from raw material extraction, production of products’ parts, production of the product, transport, use of the product and final disposal, thus from cradle to grave. According to the norm series ISO14040:2006 this methodology has four phases, goal and scope definition, inventory, impact assessment and interpretation. </a:t>
            </a:r>
          </a:p>
          <a:p>
            <a:pPr>
              <a:lnSpc>
                <a:spcPts val="1280"/>
              </a:lnSpc>
            </a:pPr>
            <a:r>
              <a:rPr lang="en-GB" sz="1150" noProof="0" dirty="0">
                <a:latin typeface="Calibri" panose="020F0502020204030204" pitchFamily="34" charset="0"/>
                <a:cs typeface="Calibri" panose="020F0502020204030204" pitchFamily="34" charset="0"/>
              </a:rPr>
              <a:t>In the first phase the objective of the study, the boundaries, functional unit, etc.  are defined. In the second is performed the collection of data concerning all inputs and outputs of the system. This phase is very important to the quality of the study. In the third phase the data from inventory is converted into environmental impacts. In this phase it is possible to identify six steps, namely selection of models and categories of impact, classification, characterization, normalization, aggregation and weighting, being the first three mandatory. </a:t>
            </a: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r>
              <a:rPr lang="en-GB" sz="1150" noProof="0" dirty="0">
                <a:latin typeface="Calibri" panose="020F0502020204030204" pitchFamily="34" charset="0"/>
                <a:cs typeface="Calibri" panose="020F0502020204030204" pitchFamily="34" charset="0"/>
              </a:rPr>
              <a:t>The last phase is interpretation where the results are analysed considering all previous phases. Improvement measures and sensitivity analysis are also addressed. These studies are very important because they can help in decision-making process, they can help to identify hot spots and reduce impact and finally it is possible to say that they contribute to more sustainable products and services. </a:t>
            </a:r>
          </a:p>
          <a:p>
            <a:pPr>
              <a:lnSpc>
                <a:spcPts val="1280"/>
              </a:lnSpc>
            </a:pPr>
            <a:endParaRPr lang="en-GB" sz="1150" noProof="0" dirty="0">
              <a:latin typeface="Calibri" panose="020F0502020204030204" pitchFamily="34" charset="0"/>
              <a:cs typeface="Calibri" panose="020F0502020204030204" pitchFamily="34" charset="0"/>
            </a:endParaRPr>
          </a:p>
        </p:txBody>
      </p:sp>
      <p:cxnSp>
        <p:nvCxnSpPr>
          <p:cNvPr id="5" name="Straight Connector 4">
            <a:extLst>
              <a:ext uri="{FF2B5EF4-FFF2-40B4-BE49-F238E27FC236}">
                <a16:creationId xmlns:a16="http://schemas.microsoft.com/office/drawing/2014/main" id="{E1AD6092-2EA2-42DA-1B4B-59C05957DBD7}"/>
              </a:ext>
            </a:extLst>
          </p:cNvPr>
          <p:cNvCxnSpPr>
            <a:cxnSpLocks/>
          </p:cNvCxnSpPr>
          <p:nvPr/>
        </p:nvCxnSpPr>
        <p:spPr>
          <a:xfrm>
            <a:off x="2302189" y="2185817"/>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sp>
        <p:nvSpPr>
          <p:cNvPr id="7" name="Text Placeholder 4">
            <a:extLst>
              <a:ext uri="{FF2B5EF4-FFF2-40B4-BE49-F238E27FC236}">
                <a16:creationId xmlns:a16="http://schemas.microsoft.com/office/drawing/2014/main" id="{9653859F-EF14-EC88-D08C-FCC58FF93BD8}"/>
              </a:ext>
            </a:extLst>
          </p:cNvPr>
          <p:cNvSpPr txBox="1">
            <a:spLocks/>
          </p:cNvSpPr>
          <p:nvPr/>
        </p:nvSpPr>
        <p:spPr>
          <a:xfrm>
            <a:off x="933112" y="1990833"/>
            <a:ext cx="6068373" cy="597372"/>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chemeClr val="bg1"/>
                </a:solidFill>
                <a:highlight>
                  <a:srgbClr val="0E6E61"/>
                </a:highlight>
                <a:latin typeface="Calibri" panose="020F0502020204030204" pitchFamily="34" charset="0"/>
                <a:ea typeface="Calibri" panose="020F0502020204030204" pitchFamily="34" charset="0"/>
                <a:cs typeface="Calibri" panose="020F0502020204030204" pitchFamily="34" charset="0"/>
              </a:rPr>
              <a:t> About this module:</a:t>
            </a:r>
            <a:r>
              <a:rPr lang="en-GB" sz="2200" b="1" noProof="0" dirty="0">
                <a:solidFill>
                  <a:srgbClr val="0E6E61"/>
                </a:solidFill>
                <a:highlight>
                  <a:srgbClr val="0E6E61"/>
                </a:highlight>
                <a:latin typeface="Calibri" panose="020F0502020204030204" pitchFamily="34" charset="0"/>
                <a:ea typeface="Calibri" panose="020F0502020204030204" pitchFamily="34" charset="0"/>
                <a:cs typeface="Calibri" panose="020F0502020204030204" pitchFamily="34" charset="0"/>
              </a:rPr>
              <a:t>.</a:t>
            </a:r>
          </a:p>
          <a:p>
            <a:pPr marL="0" indent="0">
              <a:buClrTx/>
              <a:buNone/>
            </a:pPr>
            <a:endParaRPr lang="en-GB" sz="2200" b="1" noProof="0" dirty="0">
              <a:solidFill>
                <a:srgbClr val="0E6E61"/>
              </a:solidFill>
              <a:latin typeface="Calibri" panose="020F0502020204030204" pitchFamily="34" charset="0"/>
              <a:ea typeface="Calibri" panose="020F0502020204030204" pitchFamily="34" charset="0"/>
              <a:cs typeface="Calibri" panose="020F0502020204030204" pitchFamily="34" charset="0"/>
            </a:endParaRPr>
          </a:p>
        </p:txBody>
      </p:sp>
      <p:sp>
        <p:nvSpPr>
          <p:cNvPr id="8" name="Text Placeholder 6">
            <a:extLst>
              <a:ext uri="{FF2B5EF4-FFF2-40B4-BE49-F238E27FC236}">
                <a16:creationId xmlns:a16="http://schemas.microsoft.com/office/drawing/2014/main" id="{8B627CD3-29B3-291D-59A3-837FB87F1D88}"/>
              </a:ext>
            </a:extLst>
          </p:cNvPr>
          <p:cNvSpPr txBox="1">
            <a:spLocks/>
          </p:cNvSpPr>
          <p:nvPr/>
        </p:nvSpPr>
        <p:spPr>
          <a:xfrm>
            <a:off x="933112" y="2668969"/>
            <a:ext cx="5677999" cy="610397"/>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gn="l">
              <a:lnSpc>
                <a:spcPts val="1480"/>
              </a:lnSpc>
            </a:pPr>
            <a:r>
              <a:rPr lang="en-GB" sz="1400" b="1" i="1" noProof="0" dirty="0">
                <a:latin typeface="Calibri" panose="020F0502020204030204" pitchFamily="34" charset="0"/>
                <a:cs typeface="Calibri" panose="020F0502020204030204" pitchFamily="34" charset="0"/>
              </a:rPr>
              <a:t>Sustainability is very important and should be present in all decisions for the several types of products, services and projects. </a:t>
            </a:r>
          </a:p>
          <a:p>
            <a:pPr algn="l">
              <a:lnSpc>
                <a:spcPts val="1480"/>
              </a:lnSpc>
            </a:pPr>
            <a:endParaRPr lang="en-GB" sz="1400" b="1" i="1" noProof="0" dirty="0">
              <a:latin typeface="Calibri" panose="020F0502020204030204" pitchFamily="34" charset="0"/>
              <a:cs typeface="Calibri" panose="020F0502020204030204" pitchFamily="34" charset="0"/>
            </a:endParaRPr>
          </a:p>
          <a:p>
            <a:pPr algn="l">
              <a:lnSpc>
                <a:spcPts val="1480"/>
              </a:lnSpc>
            </a:pPr>
            <a:r>
              <a:rPr lang="en-GB" sz="1400" b="1" i="1" noProof="0" dirty="0">
                <a:latin typeface="Calibri" panose="020F0502020204030204" pitchFamily="34" charset="0"/>
                <a:cs typeface="Calibri" panose="020F0502020204030204" pitchFamily="34" charset="0"/>
              </a:rPr>
              <a:t>Sustainability is by definition a holistic approach that has three main pillars, namely economy, environment and social. </a:t>
            </a:r>
          </a:p>
        </p:txBody>
      </p:sp>
    </p:spTree>
    <p:extLst>
      <p:ext uri="{BB962C8B-B14F-4D97-AF65-F5344CB8AC3E}">
        <p14:creationId xmlns:p14="http://schemas.microsoft.com/office/powerpoint/2010/main" val="185872167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1DE65A-FAEA-D80A-E6F9-E9E70DE0E0F2}"/>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C49F2BDF-0FA6-BC62-DCDB-3C0CEDD59212}"/>
              </a:ext>
            </a:extLst>
          </p:cNvPr>
          <p:cNvSpPr txBox="1"/>
          <p:nvPr/>
        </p:nvSpPr>
        <p:spPr>
          <a:xfrm>
            <a:off x="4781462" y="7662886"/>
            <a:ext cx="4571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p:txBody>
      </p:sp>
      <p:sp>
        <p:nvSpPr>
          <p:cNvPr id="13" name="Text Placeholder 12">
            <a:extLst>
              <a:ext uri="{FF2B5EF4-FFF2-40B4-BE49-F238E27FC236}">
                <a16:creationId xmlns:a16="http://schemas.microsoft.com/office/drawing/2014/main" id="{F532EF48-0283-009C-BBC6-C556E50BA934}"/>
              </a:ext>
            </a:extLst>
          </p:cNvPr>
          <p:cNvSpPr txBox="1">
            <a:spLocks/>
          </p:cNvSpPr>
          <p:nvPr/>
        </p:nvSpPr>
        <p:spPr>
          <a:xfrm>
            <a:off x="908134" y="7119261"/>
            <a:ext cx="5886260" cy="2726414"/>
          </a:xfrm>
          <a:prstGeom prst="rect">
            <a:avLst/>
          </a:prstGeom>
        </p:spPr>
        <p:txBody>
          <a:bodyPr numCol="2" spcCol="288000" anchor="t">
            <a:noAutofit/>
          </a:bodyPr>
          <a:lstStyle>
            <a:lvl1pPr marL="0" indent="0" algn="just" defTabSz="777514" rtl="0" eaLnBrk="1" latinLnBrk="0" hangingPunct="1">
              <a:lnSpc>
                <a:spcPct val="100000"/>
              </a:lnSpc>
              <a:spcBef>
                <a:spcPts val="0"/>
              </a:spcBef>
              <a:buFont typeface="Arial" panose="020B0604020202020204" pitchFamily="34" charset="0"/>
              <a:buNone/>
              <a:defRPr sz="1100" b="0" i="0" kern="1200">
                <a:solidFill>
                  <a:srgbClr val="1A3966"/>
                </a:solidFill>
                <a:latin typeface="Calibri" panose="020F0502020204030204" pitchFamily="34" charset="0"/>
                <a:ea typeface="+mn-ea"/>
                <a:cs typeface="Calibri" panose="020F0502020204030204" pitchFamily="34" charset="0"/>
              </a:defRPr>
            </a:lvl1pPr>
            <a:lvl2pPr marL="377985" indent="0" algn="l" defTabSz="777514" rtl="0" eaLnBrk="1" latinLnBrk="0" hangingPunct="1">
              <a:lnSpc>
                <a:spcPct val="90000"/>
              </a:lnSpc>
              <a:spcBef>
                <a:spcPts val="425"/>
              </a:spcBef>
              <a:buFont typeface="Arial" panose="020B0604020202020204" pitchFamily="34" charset="0"/>
              <a:buNone/>
              <a:defRPr sz="3199" kern="1200">
                <a:solidFill>
                  <a:srgbClr val="011E3B"/>
                </a:solidFill>
                <a:latin typeface="Montserrat" pitchFamily="2" charset="77"/>
                <a:ea typeface="+mn-ea"/>
                <a:cs typeface="+mn-cs"/>
              </a:defRPr>
            </a:lvl2pPr>
            <a:lvl3pPr marL="755968" indent="0" algn="l" defTabSz="777514" rtl="0" eaLnBrk="1" latinLnBrk="0" hangingPunct="1">
              <a:lnSpc>
                <a:spcPct val="90000"/>
              </a:lnSpc>
              <a:spcBef>
                <a:spcPts val="425"/>
              </a:spcBef>
              <a:buFont typeface="Arial" panose="020B0604020202020204" pitchFamily="34" charset="0"/>
              <a:buNone/>
              <a:defRPr sz="3199" kern="1200">
                <a:solidFill>
                  <a:srgbClr val="011E3B"/>
                </a:solidFill>
                <a:latin typeface="Montserrat" pitchFamily="2" charset="77"/>
                <a:ea typeface="+mn-ea"/>
                <a:cs typeface="+mn-cs"/>
              </a:defRPr>
            </a:lvl3pPr>
            <a:lvl4pPr marL="1133955" indent="0" algn="l" defTabSz="777514" rtl="0" eaLnBrk="1" latinLnBrk="0" hangingPunct="1">
              <a:lnSpc>
                <a:spcPct val="90000"/>
              </a:lnSpc>
              <a:spcBef>
                <a:spcPts val="425"/>
              </a:spcBef>
              <a:buFont typeface="Arial" panose="020B0604020202020204" pitchFamily="34" charset="0"/>
              <a:buNone/>
              <a:defRPr sz="3199" kern="1200">
                <a:solidFill>
                  <a:srgbClr val="011E3B"/>
                </a:solidFill>
                <a:latin typeface="Montserrat" pitchFamily="2" charset="77"/>
                <a:ea typeface="+mn-ea"/>
                <a:cs typeface="+mn-cs"/>
              </a:defRPr>
            </a:lvl4pPr>
            <a:lvl5pPr marL="1511939" indent="0" algn="l" defTabSz="777514" rtl="0" eaLnBrk="1" latinLnBrk="0" hangingPunct="1">
              <a:lnSpc>
                <a:spcPct val="90000"/>
              </a:lnSpc>
              <a:spcBef>
                <a:spcPts val="425"/>
              </a:spcBef>
              <a:buFont typeface="Arial" panose="020B0604020202020204" pitchFamily="34" charset="0"/>
              <a:buNone/>
              <a:defRPr sz="3199" kern="1200">
                <a:solidFill>
                  <a:srgbClr val="011E3B"/>
                </a:solidFill>
                <a:latin typeface="Montserrat" pitchFamily="2" charset="77"/>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marR="0" lvl="0" indent="0" algn="l" defTabSz="777514" rtl="0" eaLnBrk="1" fontAlgn="auto" latinLnBrk="0" hangingPunct="1">
              <a:lnSpc>
                <a:spcPct val="100000"/>
              </a:lnSpc>
              <a:spcBef>
                <a:spcPts val="0"/>
              </a:spcBef>
              <a:spcAft>
                <a:spcPts val="600"/>
              </a:spcAft>
              <a:buClrTx/>
              <a:buSzTx/>
              <a:buFont typeface="Arial" panose="020B0604020202020204" pitchFamily="34" charset="0"/>
              <a:buNone/>
              <a:tabLst/>
              <a:defRPr/>
            </a:pPr>
            <a:endParaRPr kumimoji="0" lang="en-GB" sz="1100" b="0" i="0" u="none" strike="noStrike" kern="1200" cap="none" spc="0" normalizeH="0" baseline="0" noProof="0" dirty="0">
              <a:ln>
                <a:noFill/>
              </a:ln>
              <a:solidFill>
                <a:srgbClr val="1A3966"/>
              </a:solidFill>
              <a:effectLst/>
              <a:uLnTx/>
              <a:uFillTx/>
            </a:endParaRPr>
          </a:p>
          <a:p>
            <a:pPr marL="0" marR="0" lvl="0" indent="0" algn="l" defTabSz="777514" rtl="0" eaLnBrk="1" fontAlgn="auto" latinLnBrk="0" hangingPunct="1">
              <a:lnSpc>
                <a:spcPct val="100000"/>
              </a:lnSpc>
              <a:spcBef>
                <a:spcPts val="0"/>
              </a:spcBef>
              <a:spcAft>
                <a:spcPts val="600"/>
              </a:spcAft>
              <a:buClrTx/>
              <a:buSzTx/>
              <a:buFont typeface="Arial" panose="020B0604020202020204" pitchFamily="34" charset="0"/>
              <a:buNone/>
              <a:tabLst/>
              <a:defRPr/>
            </a:pPr>
            <a:endParaRPr kumimoji="0" lang="en-GB" sz="1100" b="0" i="0" u="none" strike="noStrike" kern="1200" cap="none" spc="0" normalizeH="0" baseline="0" noProof="0" dirty="0">
              <a:ln>
                <a:noFill/>
              </a:ln>
              <a:solidFill>
                <a:srgbClr val="1A3966"/>
              </a:solidFill>
              <a:effectLst/>
              <a:uLnTx/>
              <a:uFillTx/>
            </a:endParaRPr>
          </a:p>
          <a:p>
            <a:pPr marL="0" marR="0" lvl="0" indent="0" algn="l" defTabSz="777514" rtl="0" eaLnBrk="1" fontAlgn="auto" latinLnBrk="0" hangingPunct="1">
              <a:lnSpc>
                <a:spcPct val="100000"/>
              </a:lnSpc>
              <a:spcBef>
                <a:spcPts val="0"/>
              </a:spcBef>
              <a:spcAft>
                <a:spcPts val="600"/>
              </a:spcAft>
              <a:buClrTx/>
              <a:buSzTx/>
              <a:buFont typeface="Arial" panose="020B0604020202020204" pitchFamily="34" charset="0"/>
              <a:buNone/>
              <a:tabLst/>
              <a:defRPr/>
            </a:pPr>
            <a:r>
              <a:rPr kumimoji="0" lang="en-GB" sz="1100" b="0" i="0" u="none" strike="noStrike" kern="1200" cap="none" spc="0" normalizeH="0" baseline="0" noProof="0" dirty="0">
                <a:ln>
                  <a:noFill/>
                </a:ln>
                <a:solidFill>
                  <a:srgbClr val="1A3966"/>
                </a:solidFill>
                <a:effectLst/>
                <a:uLnTx/>
                <a:uFillTx/>
              </a:rPr>
              <a:t>. </a:t>
            </a:r>
          </a:p>
        </p:txBody>
      </p:sp>
      <p:sp>
        <p:nvSpPr>
          <p:cNvPr id="18" name="Text Placeholder 6">
            <a:extLst>
              <a:ext uri="{FF2B5EF4-FFF2-40B4-BE49-F238E27FC236}">
                <a16:creationId xmlns:a16="http://schemas.microsoft.com/office/drawing/2014/main" id="{C628E6D5-9CD9-8E0B-CC79-03046832BD00}"/>
              </a:ext>
            </a:extLst>
          </p:cNvPr>
          <p:cNvSpPr txBox="1">
            <a:spLocks/>
          </p:cNvSpPr>
          <p:nvPr/>
        </p:nvSpPr>
        <p:spPr>
          <a:xfrm>
            <a:off x="943320" y="2328263"/>
            <a:ext cx="6122241" cy="1080000"/>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150" noProof="0" dirty="0">
                <a:latin typeface="Calibri" panose="020F0502020204030204" pitchFamily="34" charset="0"/>
                <a:cs typeface="Calibri" panose="020F0502020204030204" pitchFamily="34" charset="0"/>
              </a:rPr>
              <a:t>The time that the student must dedicate to complete all levels of activities is between 5 hours and 15 minutes and 9 hours, if all levels of activities are completed.</a:t>
            </a:r>
          </a:p>
          <a:p>
            <a:pPr>
              <a:lnSpc>
                <a:spcPts val="1280"/>
              </a:lnSpc>
            </a:pPr>
            <a:endParaRPr lang="en-GB" sz="1150" noProof="0" dirty="0">
              <a:latin typeface="Calibri" panose="020F0502020204030204" pitchFamily="34" charset="0"/>
              <a:cs typeface="Calibri" panose="020F0502020204030204" pitchFamily="34" charset="0"/>
            </a:endParaRPr>
          </a:p>
        </p:txBody>
      </p:sp>
      <p:sp>
        <p:nvSpPr>
          <p:cNvPr id="21" name="Text Placeholder 6">
            <a:extLst>
              <a:ext uri="{FF2B5EF4-FFF2-40B4-BE49-F238E27FC236}">
                <a16:creationId xmlns:a16="http://schemas.microsoft.com/office/drawing/2014/main" id="{B9EE905E-115C-CF05-DE4B-257C2CA322F8}"/>
              </a:ext>
            </a:extLst>
          </p:cNvPr>
          <p:cNvSpPr txBox="1">
            <a:spLocks/>
          </p:cNvSpPr>
          <p:nvPr/>
        </p:nvSpPr>
        <p:spPr>
          <a:xfrm>
            <a:off x="1023619" y="6936286"/>
            <a:ext cx="6122241" cy="1080000"/>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r>
              <a:rPr lang="en-GB" sz="1400" b="1" noProof="0" dirty="0">
                <a:solidFill>
                  <a:srgbClr val="0E6E61"/>
                </a:solidFill>
                <a:latin typeface="Calibri" panose="020F0502020204030204" pitchFamily="34" charset="0"/>
                <a:cs typeface="Calibri" panose="020F0502020204030204" pitchFamily="34" charset="0"/>
              </a:rPr>
              <a:t>C04: Ability to acknowledge impacts of products and services </a:t>
            </a:r>
          </a:p>
          <a:p>
            <a:r>
              <a:rPr lang="en-GB" sz="1150" noProof="0" dirty="0">
                <a:latin typeface="Calibri" panose="020F0502020204030204" pitchFamily="34" charset="0"/>
                <a:cs typeface="Calibri" panose="020F0502020204030204" pitchFamily="34" charset="0"/>
              </a:rPr>
              <a:t>by being able to identifying environmental impacts caused by the different products/processes in the environmental factors within a sustainable perspective. </a:t>
            </a:r>
          </a:p>
          <a:p>
            <a:endParaRPr lang="en-GB" noProof="0" dirty="0">
              <a:latin typeface="Calibri" panose="020F0502020204030204" pitchFamily="34" charset="0"/>
              <a:cs typeface="Calibri" panose="020F0502020204030204" pitchFamily="34" charset="0"/>
            </a:endParaRPr>
          </a:p>
          <a:p>
            <a:r>
              <a:rPr lang="en-GB" sz="1400" b="1" noProof="0" dirty="0">
                <a:solidFill>
                  <a:srgbClr val="0E6E61"/>
                </a:solidFill>
                <a:latin typeface="Calibri" panose="020F0502020204030204" pitchFamily="34" charset="0"/>
                <a:cs typeface="Calibri" panose="020F0502020204030204" pitchFamily="34" charset="0"/>
              </a:rPr>
              <a:t>C05: Ability to understand methodologies such as LCA </a:t>
            </a:r>
          </a:p>
          <a:p>
            <a:r>
              <a:rPr lang="en-GB" sz="1150" noProof="0" dirty="0">
                <a:latin typeface="Calibri" panose="020F0502020204030204" pitchFamily="34" charset="0"/>
                <a:cs typeface="Calibri" panose="020F0502020204030204" pitchFamily="34" charset="0"/>
              </a:rPr>
              <a:t>Methodology that determine the environmental impacts of products considering their life cycle</a:t>
            </a:r>
            <a:r>
              <a:rPr lang="en-GB" sz="1150" b="1" noProof="0" dirty="0">
                <a:latin typeface="Calibri" panose="020F0502020204030204" pitchFamily="34" charset="0"/>
                <a:cs typeface="Calibri" panose="020F0502020204030204" pitchFamily="34" charset="0"/>
              </a:rPr>
              <a:t> </a:t>
            </a:r>
            <a:r>
              <a:rPr lang="en-GB" sz="1150" noProof="0" dirty="0">
                <a:latin typeface="Calibri" panose="020F0502020204030204" pitchFamily="34" charset="0"/>
                <a:cs typeface="Calibri" panose="020F0502020204030204" pitchFamily="34" charset="0"/>
              </a:rPr>
              <a:t>by being able to identify the several phases and steps according to norm series ISO14040:2006.</a:t>
            </a:r>
            <a:r>
              <a:rPr lang="en-GB" sz="1150" b="1" noProof="0" dirty="0">
                <a:latin typeface="Calibri" panose="020F0502020204030204" pitchFamily="34" charset="0"/>
                <a:cs typeface="Calibri" panose="020F0502020204030204" pitchFamily="34" charset="0"/>
              </a:rPr>
              <a:t> </a:t>
            </a:r>
          </a:p>
          <a:p>
            <a:endParaRPr lang="en-GB" b="1" noProof="0" dirty="0">
              <a:latin typeface="Calibri" panose="020F0502020204030204" pitchFamily="34" charset="0"/>
              <a:cs typeface="Calibri" panose="020F0502020204030204" pitchFamily="34" charset="0"/>
            </a:endParaRPr>
          </a:p>
          <a:p>
            <a:r>
              <a:rPr lang="en-GB" sz="1400" b="1" noProof="0" dirty="0">
                <a:solidFill>
                  <a:srgbClr val="0E6E61"/>
                </a:solidFill>
                <a:latin typeface="Calibri" panose="020F0502020204030204" pitchFamily="34" charset="0"/>
                <a:cs typeface="Calibri" panose="020F0502020204030204" pitchFamily="34" charset="0"/>
              </a:rPr>
              <a:t>C06: Ability to conduct life cycle assessment studies </a:t>
            </a:r>
            <a:r>
              <a:rPr lang="en-GB" sz="1400" noProof="0" dirty="0">
                <a:solidFill>
                  <a:srgbClr val="0E6E61"/>
                </a:solidFill>
                <a:latin typeface="Calibri" panose="020F0502020204030204" pitchFamily="34" charset="0"/>
                <a:cs typeface="Calibri" panose="020F0502020204030204" pitchFamily="34" charset="0"/>
              </a:rPr>
              <a:t> </a:t>
            </a:r>
          </a:p>
          <a:p>
            <a:r>
              <a:rPr lang="en-GB" sz="1150" noProof="0" dirty="0">
                <a:latin typeface="Calibri" panose="020F0502020204030204" pitchFamily="34" charset="0"/>
                <a:cs typeface="Calibri" panose="020F0502020204030204" pitchFamily="34" charset="0"/>
              </a:rPr>
              <a:t>By evaluating the environmental impact of products and processes considering their life cycle, by applying life cycle assessment (LCA) methodology , including carbon footprint calculations to ensure sustainable engineering outcomes.</a:t>
            </a:r>
            <a:endParaRPr lang="en-GB"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a:p>
            <a:pPr>
              <a:lnSpc>
                <a:spcPts val="1280"/>
              </a:lnSpc>
            </a:pPr>
            <a:endParaRPr lang="en-GB" sz="1150" noProof="0" dirty="0">
              <a:latin typeface="Calibri" panose="020F0502020204030204" pitchFamily="34" charset="0"/>
              <a:cs typeface="Calibri" panose="020F0502020204030204" pitchFamily="34" charset="0"/>
            </a:endParaRPr>
          </a:p>
        </p:txBody>
      </p:sp>
      <p:graphicFrame>
        <p:nvGraphicFramePr>
          <p:cNvPr id="2" name="Tabla 19">
            <a:extLst>
              <a:ext uri="{FF2B5EF4-FFF2-40B4-BE49-F238E27FC236}">
                <a16:creationId xmlns:a16="http://schemas.microsoft.com/office/drawing/2014/main" id="{A7032982-9335-07DB-4F5F-5C4DB7F938C0}"/>
              </a:ext>
            </a:extLst>
          </p:cNvPr>
          <p:cNvGraphicFramePr>
            <a:graphicFrameLocks noGrp="1"/>
          </p:cNvGraphicFramePr>
          <p:nvPr>
            <p:extLst>
              <p:ext uri="{D42A27DB-BD31-4B8C-83A1-F6EECF244321}">
                <p14:modId xmlns:p14="http://schemas.microsoft.com/office/powerpoint/2010/main" val="2552747737"/>
              </p:ext>
            </p:extLst>
          </p:nvPr>
        </p:nvGraphicFramePr>
        <p:xfrm>
          <a:off x="4095349" y="4763938"/>
          <a:ext cx="2995092" cy="1080000"/>
        </p:xfrm>
        <a:graphic>
          <a:graphicData uri="http://schemas.openxmlformats.org/drawingml/2006/table">
            <a:tbl>
              <a:tblPr>
                <a:tableStyleId>{5C22544A-7EE6-4342-B048-85BDC9FD1C3A}</a:tableStyleId>
              </a:tblPr>
              <a:tblGrid>
                <a:gridCol w="980387">
                  <a:extLst>
                    <a:ext uri="{9D8B030D-6E8A-4147-A177-3AD203B41FA5}">
                      <a16:colId xmlns:a16="http://schemas.microsoft.com/office/drawing/2014/main" val="3661120556"/>
                    </a:ext>
                  </a:extLst>
                </a:gridCol>
                <a:gridCol w="1225485">
                  <a:extLst>
                    <a:ext uri="{9D8B030D-6E8A-4147-A177-3AD203B41FA5}">
                      <a16:colId xmlns:a16="http://schemas.microsoft.com/office/drawing/2014/main" val="1284346333"/>
                    </a:ext>
                  </a:extLst>
                </a:gridCol>
                <a:gridCol w="789220">
                  <a:extLst>
                    <a:ext uri="{9D8B030D-6E8A-4147-A177-3AD203B41FA5}">
                      <a16:colId xmlns:a16="http://schemas.microsoft.com/office/drawing/2014/main" val="1900862943"/>
                    </a:ext>
                  </a:extLst>
                </a:gridCol>
              </a:tblGrid>
              <a:tr h="360000">
                <a:tc rowSpan="3">
                  <a:txBody>
                    <a:bodyPr/>
                    <a:lstStyle/>
                    <a:p>
                      <a:pPr algn="ctr" fontAlgn="ctr"/>
                      <a:r>
                        <a:rPr lang="en-GB" sz="1100" kern="1200" noProof="0" dirty="0">
                          <a:solidFill>
                            <a:schemeClr val="bg1"/>
                          </a:solidFill>
                          <a:latin typeface="Calibri"/>
                          <a:ea typeface="+mn-ea"/>
                          <a:cs typeface="Calibri"/>
                        </a:rPr>
                        <a:t>Module</a:t>
                      </a:r>
                    </a:p>
                    <a:p>
                      <a:pPr algn="ctr" fontAlgn="ctr"/>
                      <a:r>
                        <a:rPr lang="en-GB" sz="1100" kern="1200" noProof="0" dirty="0">
                          <a:solidFill>
                            <a:schemeClr val="bg1"/>
                          </a:solidFill>
                          <a:latin typeface="Calibri"/>
                          <a:ea typeface="+mn-ea"/>
                          <a:cs typeface="Calibri"/>
                        </a:rPr>
                        <a:t>Levels</a:t>
                      </a:r>
                    </a:p>
                  </a:txBody>
                  <a:tcPr marL="7620" marR="7620" marT="7620" marB="0" anchor="ctr">
                    <a:solidFill>
                      <a:srgbClr val="0E6E61"/>
                    </a:solidFill>
                  </a:tcPr>
                </a:tc>
                <a:tc>
                  <a:txBody>
                    <a:bodyPr/>
                    <a:lstStyle/>
                    <a:p>
                      <a:pPr marL="0" algn="ctr" defTabSz="777514" rtl="0" eaLnBrk="1" fontAlgn="ctr" latinLnBrk="0" hangingPunct="1"/>
                      <a:r>
                        <a:rPr lang="en-GB" sz="1100" kern="1200" noProof="0" dirty="0">
                          <a:solidFill>
                            <a:schemeClr val="bg1"/>
                          </a:solidFill>
                          <a:latin typeface="Calibri"/>
                          <a:ea typeface="+mn-ea"/>
                          <a:cs typeface="Calibri"/>
                        </a:rPr>
                        <a:t>Level 1 Basic</a:t>
                      </a:r>
                    </a:p>
                  </a:txBody>
                  <a:tcPr marL="7620" marR="7620" marT="7620" marB="0" anchor="ctr">
                    <a:solidFill>
                      <a:srgbClr val="F9AA73"/>
                    </a:solidFill>
                  </a:tcPr>
                </a:tc>
                <a:tc>
                  <a:txBody>
                    <a:bodyPr/>
                    <a:lstStyle/>
                    <a:p>
                      <a:pPr marL="0" lvl="0" algn="ctr">
                        <a:buNone/>
                      </a:pPr>
                      <a:r>
                        <a:rPr lang="en-GB" sz="1100" kern="1200" noProof="0" dirty="0">
                          <a:solidFill>
                            <a:schemeClr val="bg1"/>
                          </a:solidFill>
                          <a:latin typeface="Calibri"/>
                          <a:ea typeface="+mn-ea"/>
                          <a:cs typeface="Calibri"/>
                        </a:rPr>
                        <a:t>90 min</a:t>
                      </a:r>
                    </a:p>
                  </a:txBody>
                  <a:tcPr marL="7620" marR="7620" marT="7620" marB="0" anchor="ctr">
                    <a:solidFill>
                      <a:srgbClr val="F9AA73"/>
                    </a:solidFill>
                  </a:tcPr>
                </a:tc>
                <a:extLst>
                  <a:ext uri="{0D108BD9-81ED-4DB2-BD59-A6C34878D82A}">
                    <a16:rowId xmlns:a16="http://schemas.microsoft.com/office/drawing/2014/main" val="1970690893"/>
                  </a:ext>
                </a:extLst>
              </a:tr>
              <a:tr h="360000">
                <a:tc vMerge="1">
                  <a:txBody>
                    <a:bodyPr/>
                    <a:lstStyle/>
                    <a:p>
                      <a:endParaRPr lang="es-ES"/>
                    </a:p>
                  </a:txBody>
                  <a:tcPr/>
                </a:tc>
                <a:tc>
                  <a:txBody>
                    <a:bodyPr/>
                    <a:lstStyle/>
                    <a:p>
                      <a:pPr marL="0" algn="ctr" defTabSz="777514" rtl="0" eaLnBrk="1" fontAlgn="ctr" latinLnBrk="0" hangingPunct="1"/>
                      <a:r>
                        <a:rPr lang="en-GB" sz="1100" kern="1200" noProof="0" dirty="0">
                          <a:solidFill>
                            <a:schemeClr val="bg1"/>
                          </a:solidFill>
                          <a:latin typeface="Calibri"/>
                          <a:ea typeface="+mn-ea"/>
                          <a:cs typeface="Calibri"/>
                        </a:rPr>
                        <a:t>Level 2 Advanced</a:t>
                      </a:r>
                    </a:p>
                  </a:txBody>
                  <a:tcPr marL="7620" marR="7620" marT="7620" marB="0" anchor="ctr">
                    <a:solidFill>
                      <a:srgbClr val="F9AA73"/>
                    </a:solidFill>
                  </a:tcPr>
                </a:tc>
                <a:tc>
                  <a:txBody>
                    <a:bodyPr/>
                    <a:lstStyle/>
                    <a:p>
                      <a:pPr marL="0" algn="ctr" rtl="0" eaLnBrk="1" fontAlgn="ctr" latinLnBrk="0" hangingPunct="1"/>
                      <a:r>
                        <a:rPr lang="en-GB" sz="1100" kern="1200" noProof="0" dirty="0">
                          <a:solidFill>
                            <a:schemeClr val="bg1"/>
                          </a:solidFill>
                          <a:latin typeface="Calibri"/>
                          <a:ea typeface="+mn-ea"/>
                          <a:cs typeface="Calibri"/>
                        </a:rPr>
                        <a:t>110 min</a:t>
                      </a:r>
                    </a:p>
                  </a:txBody>
                  <a:tcPr marL="7620" marR="7620" marT="7620" marB="0" anchor="ctr">
                    <a:solidFill>
                      <a:srgbClr val="F9AA73"/>
                    </a:solidFill>
                  </a:tcPr>
                </a:tc>
                <a:extLst>
                  <a:ext uri="{0D108BD9-81ED-4DB2-BD59-A6C34878D82A}">
                    <a16:rowId xmlns:a16="http://schemas.microsoft.com/office/drawing/2014/main" val="61674504"/>
                  </a:ext>
                </a:extLst>
              </a:tr>
              <a:tr h="360000">
                <a:tc vMerge="1">
                  <a:txBody>
                    <a:bodyPr/>
                    <a:lstStyle/>
                    <a:p>
                      <a:endParaRPr lang="es-ES"/>
                    </a:p>
                  </a:txBody>
                  <a:tcPr/>
                </a:tc>
                <a:tc>
                  <a:txBody>
                    <a:bodyPr/>
                    <a:lstStyle/>
                    <a:p>
                      <a:pPr marL="0" algn="ctr" defTabSz="777514" rtl="0" eaLnBrk="1" fontAlgn="ctr" latinLnBrk="0" hangingPunct="1"/>
                      <a:r>
                        <a:rPr lang="en-GB" sz="1100" kern="1200" noProof="0" dirty="0">
                          <a:solidFill>
                            <a:schemeClr val="bg1"/>
                          </a:solidFill>
                          <a:latin typeface="Calibri"/>
                          <a:ea typeface="+mn-ea"/>
                          <a:cs typeface="Calibri"/>
                        </a:rPr>
                        <a:t>Integration Activity</a:t>
                      </a:r>
                    </a:p>
                  </a:txBody>
                  <a:tcPr marL="7620" marR="7620" marT="7620" marB="0" anchor="ctr">
                    <a:solidFill>
                      <a:srgbClr val="F9AA73"/>
                    </a:solidFill>
                  </a:tcPr>
                </a:tc>
                <a:tc>
                  <a:txBody>
                    <a:bodyPr/>
                    <a:lstStyle/>
                    <a:p>
                      <a:pPr marL="0" algn="ctr" rtl="0" eaLnBrk="1" fontAlgn="ctr" latinLnBrk="0" hangingPunct="1"/>
                      <a:r>
                        <a:rPr lang="en-GB" sz="1100" kern="1200" noProof="0" dirty="0">
                          <a:solidFill>
                            <a:schemeClr val="bg1"/>
                          </a:solidFill>
                          <a:latin typeface="Calibri"/>
                          <a:ea typeface="+mn-ea"/>
                          <a:cs typeface="Calibri"/>
                        </a:rPr>
                        <a:t>180 min</a:t>
                      </a:r>
                    </a:p>
                  </a:txBody>
                  <a:tcPr marL="7620" marR="7620" marT="7620" marB="0" anchor="ctr">
                    <a:solidFill>
                      <a:srgbClr val="F9AA73"/>
                    </a:solidFill>
                  </a:tcPr>
                </a:tc>
                <a:extLst>
                  <a:ext uri="{0D108BD9-81ED-4DB2-BD59-A6C34878D82A}">
                    <a16:rowId xmlns:a16="http://schemas.microsoft.com/office/drawing/2014/main" val="3495643156"/>
                  </a:ext>
                </a:extLst>
              </a:tr>
            </a:tbl>
          </a:graphicData>
        </a:graphic>
      </p:graphicFrame>
      <p:sp>
        <p:nvSpPr>
          <p:cNvPr id="4" name="Text Placeholder 6">
            <a:extLst>
              <a:ext uri="{FF2B5EF4-FFF2-40B4-BE49-F238E27FC236}">
                <a16:creationId xmlns:a16="http://schemas.microsoft.com/office/drawing/2014/main" id="{95B087DE-04EA-D164-7B80-0664B4CD89BE}"/>
              </a:ext>
            </a:extLst>
          </p:cNvPr>
          <p:cNvSpPr txBox="1">
            <a:spLocks/>
          </p:cNvSpPr>
          <p:nvPr/>
        </p:nvSpPr>
        <p:spPr>
          <a:xfrm>
            <a:off x="979532" y="4834415"/>
            <a:ext cx="2810224" cy="1080000"/>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nSpc>
                <a:spcPts val="1280"/>
              </a:lnSpc>
            </a:pPr>
            <a:r>
              <a:rPr lang="en-GB" sz="1150" noProof="0" dirty="0">
                <a:latin typeface="Calibri" panose="020F0502020204030204" pitchFamily="34" charset="0"/>
                <a:cs typeface="Calibri" panose="020F0502020204030204" pitchFamily="34" charset="0"/>
              </a:rPr>
              <a:t>The time that the student must dedicate to complete all levels of activities is 7 hours and 19 minutes and 9 hours, if all levels of activities are completed.</a:t>
            </a:r>
          </a:p>
          <a:p>
            <a:pPr>
              <a:lnSpc>
                <a:spcPts val="1280"/>
              </a:lnSpc>
            </a:pPr>
            <a:endParaRPr lang="en-GB" sz="1150" noProof="0" dirty="0">
              <a:latin typeface="Calibri" panose="020F0502020204030204" pitchFamily="34" charset="0"/>
              <a:cs typeface="Calibri" panose="020F0502020204030204" pitchFamily="34" charset="0"/>
            </a:endParaRPr>
          </a:p>
        </p:txBody>
      </p:sp>
      <p:graphicFrame>
        <p:nvGraphicFramePr>
          <p:cNvPr id="6" name="Table 5">
            <a:extLst>
              <a:ext uri="{FF2B5EF4-FFF2-40B4-BE49-F238E27FC236}">
                <a16:creationId xmlns:a16="http://schemas.microsoft.com/office/drawing/2014/main" id="{95BF574E-BA1E-62AD-1F79-181C8FCFD79A}"/>
              </a:ext>
            </a:extLst>
          </p:cNvPr>
          <p:cNvGraphicFramePr>
            <a:graphicFrameLocks noGrp="1"/>
          </p:cNvGraphicFramePr>
          <p:nvPr>
            <p:extLst>
              <p:ext uri="{D42A27DB-BD31-4B8C-83A1-F6EECF244321}">
                <p14:modId xmlns:p14="http://schemas.microsoft.com/office/powerpoint/2010/main" val="1022890889"/>
              </p:ext>
            </p:extLst>
          </p:nvPr>
        </p:nvGraphicFramePr>
        <p:xfrm>
          <a:off x="1050553" y="3100466"/>
          <a:ext cx="6068375" cy="1212154"/>
        </p:xfrm>
        <a:graphic>
          <a:graphicData uri="http://schemas.openxmlformats.org/drawingml/2006/table">
            <a:tbl>
              <a:tblPr/>
              <a:tblGrid>
                <a:gridCol w="1213675">
                  <a:extLst>
                    <a:ext uri="{9D8B030D-6E8A-4147-A177-3AD203B41FA5}">
                      <a16:colId xmlns:a16="http://schemas.microsoft.com/office/drawing/2014/main" val="3894739103"/>
                    </a:ext>
                  </a:extLst>
                </a:gridCol>
                <a:gridCol w="1398855">
                  <a:extLst>
                    <a:ext uri="{9D8B030D-6E8A-4147-A177-3AD203B41FA5}">
                      <a16:colId xmlns:a16="http://schemas.microsoft.com/office/drawing/2014/main" val="165658080"/>
                    </a:ext>
                  </a:extLst>
                </a:gridCol>
                <a:gridCol w="1028495">
                  <a:extLst>
                    <a:ext uri="{9D8B030D-6E8A-4147-A177-3AD203B41FA5}">
                      <a16:colId xmlns:a16="http://schemas.microsoft.com/office/drawing/2014/main" val="50755259"/>
                    </a:ext>
                  </a:extLst>
                </a:gridCol>
                <a:gridCol w="1213675">
                  <a:extLst>
                    <a:ext uri="{9D8B030D-6E8A-4147-A177-3AD203B41FA5}">
                      <a16:colId xmlns:a16="http://schemas.microsoft.com/office/drawing/2014/main" val="776525032"/>
                    </a:ext>
                  </a:extLst>
                </a:gridCol>
                <a:gridCol w="1213675">
                  <a:extLst>
                    <a:ext uri="{9D8B030D-6E8A-4147-A177-3AD203B41FA5}">
                      <a16:colId xmlns:a16="http://schemas.microsoft.com/office/drawing/2014/main" val="3176752818"/>
                    </a:ext>
                  </a:extLst>
                </a:gridCol>
              </a:tblGrid>
              <a:tr h="283600">
                <a:tc rowSpan="4">
                  <a:txBody>
                    <a:bodyPr/>
                    <a:lstStyle/>
                    <a:p>
                      <a:pPr algn="ctr"/>
                      <a:r>
                        <a:rPr lang="en-GB" sz="1300" b="1" noProof="0" dirty="0">
                          <a:solidFill>
                            <a:schemeClr val="bg1"/>
                          </a:solidFill>
                          <a:latin typeface="Calibri"/>
                          <a:cs typeface="Calibri"/>
                        </a:rPr>
                        <a:t>Module 3</a:t>
                      </a:r>
                      <a:endParaRPr lang="en-GB" sz="1300" noProof="0" dirty="0">
                        <a:solidFill>
                          <a:schemeClr val="bg1"/>
                        </a:solidFill>
                        <a:latin typeface="Calibri"/>
                        <a:cs typeface="Calibri"/>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E6E61"/>
                    </a:solidFill>
                  </a:tcPr>
                </a:tc>
                <a:tc>
                  <a:txBody>
                    <a:bodyPr/>
                    <a:lstStyle/>
                    <a:p>
                      <a:pPr algn="ctr"/>
                      <a:r>
                        <a:rPr lang="en-GB" sz="1300" b="1" noProof="0" dirty="0">
                          <a:solidFill>
                            <a:schemeClr val="bg1"/>
                          </a:solidFill>
                          <a:latin typeface="Calibri"/>
                          <a:cs typeface="Calibri"/>
                        </a:rPr>
                        <a:t>Competencies</a:t>
                      </a:r>
                      <a:endParaRPr lang="en-GB" sz="1300" noProof="0" dirty="0">
                        <a:solidFill>
                          <a:schemeClr val="bg1"/>
                        </a:solidFill>
                        <a:latin typeface="Calibri"/>
                        <a:cs typeface="Calibri"/>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E6E61"/>
                    </a:solidFill>
                  </a:tcPr>
                </a:tc>
                <a:tc>
                  <a:txBody>
                    <a:bodyPr/>
                    <a:lstStyle/>
                    <a:p>
                      <a:pPr algn="ctr"/>
                      <a:r>
                        <a:rPr lang="en-GB" sz="1300" b="1" noProof="0" dirty="0" err="1">
                          <a:solidFill>
                            <a:schemeClr val="bg1"/>
                          </a:solidFill>
                          <a:latin typeface="Calibri"/>
                          <a:cs typeface="Calibri"/>
                        </a:rPr>
                        <a:t>Minutos</a:t>
                      </a:r>
                      <a:endParaRPr lang="en-GB" sz="1300" noProof="0" dirty="0">
                        <a:solidFill>
                          <a:schemeClr val="bg1"/>
                        </a:solidFill>
                        <a:latin typeface="Calibri"/>
                        <a:cs typeface="Calibri"/>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E6E61"/>
                    </a:solidFill>
                  </a:tcPr>
                </a:tc>
                <a:tc>
                  <a:txBody>
                    <a:bodyPr/>
                    <a:lstStyle/>
                    <a:p>
                      <a:pPr algn="ctr"/>
                      <a:r>
                        <a:rPr lang="en-GB" sz="1300" b="1" noProof="0" dirty="0" err="1">
                          <a:solidFill>
                            <a:schemeClr val="bg1"/>
                          </a:solidFill>
                          <a:latin typeface="Calibri"/>
                          <a:cs typeface="Calibri"/>
                        </a:rPr>
                        <a:t>Minutos</a:t>
                      </a:r>
                      <a:endParaRPr lang="en-GB" sz="1300" noProof="0" dirty="0">
                        <a:solidFill>
                          <a:schemeClr val="bg1"/>
                        </a:solidFill>
                        <a:latin typeface="Calibri"/>
                        <a:cs typeface="Calibri"/>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E6E61"/>
                    </a:solidFill>
                  </a:tcPr>
                </a:tc>
                <a:tc>
                  <a:txBody>
                    <a:bodyPr/>
                    <a:lstStyle/>
                    <a:p>
                      <a:pPr algn="ctr"/>
                      <a:r>
                        <a:rPr lang="en-GB" sz="1300" b="1" noProof="0" dirty="0">
                          <a:solidFill>
                            <a:schemeClr val="bg1"/>
                          </a:solidFill>
                          <a:latin typeface="Calibri"/>
                          <a:cs typeface="Calibri"/>
                        </a:rPr>
                        <a:t>Horas</a:t>
                      </a:r>
                      <a:endParaRPr lang="en-GB" sz="1300" noProof="0" dirty="0">
                        <a:solidFill>
                          <a:schemeClr val="bg1"/>
                        </a:solidFill>
                        <a:latin typeface="Calibri"/>
                        <a:cs typeface="Calibri"/>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E6E61"/>
                    </a:solidFill>
                  </a:tcPr>
                </a:tc>
                <a:extLst>
                  <a:ext uri="{0D108BD9-81ED-4DB2-BD59-A6C34878D82A}">
                    <a16:rowId xmlns:a16="http://schemas.microsoft.com/office/drawing/2014/main" val="1868823352"/>
                  </a:ext>
                </a:extLst>
              </a:tr>
              <a:tr h="328234">
                <a:tc vMerge="1">
                  <a:txBody>
                    <a:bodyPr/>
                    <a:lstStyle/>
                    <a:p>
                      <a:endParaRPr lang="en-IE"/>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9BCAC"/>
                    </a:solidFill>
                  </a:tcPr>
                </a:tc>
                <a:tc>
                  <a:txBody>
                    <a:bodyPr/>
                    <a:lstStyle/>
                    <a:p>
                      <a:pPr algn="ctr"/>
                      <a:r>
                        <a:rPr lang="en-GB" sz="1300" noProof="0" dirty="0">
                          <a:solidFill>
                            <a:schemeClr val="bg1"/>
                          </a:solidFill>
                          <a:latin typeface="Calibri"/>
                          <a:cs typeface="Calibri"/>
                        </a:rPr>
                        <a:t>Competence C04</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9AA73"/>
                    </a:solidFill>
                  </a:tcPr>
                </a:tc>
                <a:tc>
                  <a:txBody>
                    <a:bodyPr/>
                    <a:lstStyle/>
                    <a:p>
                      <a:pPr algn="ctr"/>
                      <a:r>
                        <a:rPr lang="en-GB" sz="1300" noProof="0" dirty="0">
                          <a:solidFill>
                            <a:schemeClr val="bg1"/>
                          </a:solidFill>
                          <a:latin typeface="Calibri"/>
                          <a:cs typeface="Calibri"/>
                        </a:rPr>
                        <a:t>90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9AA73"/>
                    </a:solidFill>
                  </a:tcPr>
                </a:tc>
                <a:tc rowSpan="3">
                  <a:txBody>
                    <a:bodyPr/>
                    <a:lstStyle/>
                    <a:p>
                      <a:pPr algn="ctr"/>
                      <a:r>
                        <a:rPr lang="en-GB" sz="1300" noProof="0" dirty="0">
                          <a:solidFill>
                            <a:schemeClr val="bg1"/>
                          </a:solidFill>
                          <a:latin typeface="Calibri"/>
                          <a:cs typeface="Calibri"/>
                        </a:rPr>
                        <a:t>380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9AA73"/>
                    </a:solidFill>
                  </a:tcPr>
                </a:tc>
                <a:tc rowSpan="3">
                  <a:txBody>
                    <a:bodyPr/>
                    <a:lstStyle/>
                    <a:p>
                      <a:pPr algn="ctr"/>
                      <a:r>
                        <a:rPr lang="en-GB" sz="1300" noProof="0" dirty="0">
                          <a:solidFill>
                            <a:schemeClr val="bg1"/>
                          </a:solidFill>
                          <a:latin typeface="Calibri"/>
                          <a:cs typeface="Calibri"/>
                        </a:rPr>
                        <a:t>6: 20 </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9AA73"/>
                    </a:solidFill>
                  </a:tcPr>
                </a:tc>
                <a:extLst>
                  <a:ext uri="{0D108BD9-81ED-4DB2-BD59-A6C34878D82A}">
                    <a16:rowId xmlns:a16="http://schemas.microsoft.com/office/drawing/2014/main" val="1919257392"/>
                  </a:ext>
                </a:extLst>
              </a:tr>
              <a:tr h="284469">
                <a:tc vMerge="1">
                  <a:txBody>
                    <a:bodyPr/>
                    <a:lstStyle/>
                    <a:p>
                      <a:endParaRPr lang="en-IE"/>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9BCAC"/>
                    </a:solidFill>
                  </a:tcPr>
                </a:tc>
                <a:tc>
                  <a:txBody>
                    <a:bodyPr/>
                    <a:lstStyle/>
                    <a:p>
                      <a:pPr algn="ctr"/>
                      <a:r>
                        <a:rPr lang="en-GB" sz="1300" noProof="0" dirty="0">
                          <a:solidFill>
                            <a:schemeClr val="bg1"/>
                          </a:solidFill>
                          <a:latin typeface="Calibri"/>
                          <a:cs typeface="Calibri"/>
                        </a:rPr>
                        <a:t>Competence </a:t>
                      </a:r>
                      <a:r>
                        <a:rPr lang="en-GB" sz="1300" baseline="0" noProof="0" dirty="0">
                          <a:solidFill>
                            <a:schemeClr val="bg1"/>
                          </a:solidFill>
                          <a:latin typeface="Calibri"/>
                          <a:cs typeface="Calibri"/>
                        </a:rPr>
                        <a:t> C05</a:t>
                      </a:r>
                      <a:endParaRPr lang="en-GB" sz="1300" noProof="0" dirty="0">
                        <a:solidFill>
                          <a:schemeClr val="bg1"/>
                        </a:solidFill>
                        <a:latin typeface="Calibri"/>
                        <a:cs typeface="Calibri"/>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9AA73"/>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GB" sz="1300" noProof="0" dirty="0">
                          <a:solidFill>
                            <a:schemeClr val="bg1"/>
                          </a:solidFill>
                          <a:latin typeface="Calibri"/>
                          <a:cs typeface="Calibri"/>
                        </a:rPr>
                        <a:t>110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9AA73"/>
                    </a:solidFill>
                  </a:tcPr>
                </a:tc>
                <a:tc vMerge="1">
                  <a:txBody>
                    <a:bodyPr/>
                    <a:lstStyle/>
                    <a:p>
                      <a:endParaRPr lang="en-IE" sz="1300">
                        <a:solidFill>
                          <a:schemeClr val="bg1"/>
                        </a:solidFill>
                        <a:latin typeface="Calibri"/>
                        <a:cs typeface="Calibri"/>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9AA73">
                        <a:alpha val="69804"/>
                      </a:srgbClr>
                    </a:solidFill>
                  </a:tcPr>
                </a:tc>
                <a:tc vMerge="1">
                  <a:txBody>
                    <a:bodyPr/>
                    <a:lstStyle/>
                    <a:p>
                      <a:pPr algn="ctr"/>
                      <a:endParaRPr lang="en-IE" sz="1300">
                        <a:solidFill>
                          <a:schemeClr val="bg1"/>
                        </a:solidFill>
                        <a:latin typeface="Calibri"/>
                        <a:cs typeface="Calibri"/>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9AA73">
                        <a:alpha val="69804"/>
                      </a:srgbClr>
                    </a:solidFill>
                  </a:tcPr>
                </a:tc>
                <a:extLst>
                  <a:ext uri="{0D108BD9-81ED-4DB2-BD59-A6C34878D82A}">
                    <a16:rowId xmlns:a16="http://schemas.microsoft.com/office/drawing/2014/main" val="3511616728"/>
                  </a:ext>
                </a:extLst>
              </a:tr>
              <a:tr h="283600">
                <a:tc vMerge="1">
                  <a:txBody>
                    <a:bodyPr/>
                    <a:lstStyle/>
                    <a:p>
                      <a:endParaRPr lang="en-IE"/>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69BCAC"/>
                    </a:solidFill>
                  </a:tcPr>
                </a:tc>
                <a:tc>
                  <a:txBody>
                    <a:bodyPr/>
                    <a:lstStyle/>
                    <a:p>
                      <a:pPr algn="ctr"/>
                      <a:r>
                        <a:rPr lang="en-GB" sz="1300" noProof="0" dirty="0">
                          <a:solidFill>
                            <a:schemeClr val="bg1"/>
                          </a:solidFill>
                          <a:latin typeface="Calibri"/>
                          <a:cs typeface="Calibri"/>
                        </a:rPr>
                        <a:t>Competence C06</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9AA73"/>
                    </a:solidFill>
                  </a:tcPr>
                </a:tc>
                <a:tc>
                  <a:txBody>
                    <a:bodyPr/>
                    <a:lstStyle/>
                    <a:p>
                      <a:pPr marL="0" marR="0" lvl="0" indent="0" algn="ctr" defTabSz="914400">
                        <a:lnSpc>
                          <a:spcPct val="100000"/>
                        </a:lnSpc>
                        <a:spcBef>
                          <a:spcPts val="0"/>
                        </a:spcBef>
                        <a:spcAft>
                          <a:spcPts val="0"/>
                        </a:spcAft>
                        <a:buNone/>
                        <a:tabLst/>
                        <a:defRPr/>
                      </a:pPr>
                      <a:r>
                        <a:rPr lang="en-GB" sz="1400" noProof="0" dirty="0">
                          <a:solidFill>
                            <a:schemeClr val="bg1"/>
                          </a:solidFill>
                          <a:latin typeface="Calibri"/>
                          <a:cs typeface="Calibri"/>
                        </a:rPr>
                        <a:t>180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9AA73"/>
                    </a:solidFill>
                  </a:tcPr>
                </a:tc>
                <a:tc vMerge="1">
                  <a:txBody>
                    <a:bodyPr/>
                    <a:lstStyle/>
                    <a:p>
                      <a:endParaRPr lang="en-IE" sz="1300">
                        <a:solidFill>
                          <a:schemeClr val="bg1"/>
                        </a:solidFill>
                        <a:latin typeface="Calibri"/>
                        <a:cs typeface="Calibri"/>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9AA73">
                        <a:alpha val="69804"/>
                      </a:srgbClr>
                    </a:solidFill>
                  </a:tcPr>
                </a:tc>
                <a:tc vMerge="1">
                  <a:txBody>
                    <a:bodyPr/>
                    <a:lstStyle/>
                    <a:p>
                      <a:pPr algn="ctr"/>
                      <a:endParaRPr lang="en-US" sz="1300">
                        <a:solidFill>
                          <a:schemeClr val="bg1"/>
                        </a:solidFill>
                        <a:latin typeface="Calibri" panose="020F0502020204030204" pitchFamily="34" charset="0"/>
                        <a:cs typeface="Calibri" panose="020F0502020204030204" pitchFamily="34" charset="0"/>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9AA73">
                        <a:alpha val="69804"/>
                      </a:srgbClr>
                    </a:solidFill>
                  </a:tcPr>
                </a:tc>
                <a:extLst>
                  <a:ext uri="{0D108BD9-81ED-4DB2-BD59-A6C34878D82A}">
                    <a16:rowId xmlns:a16="http://schemas.microsoft.com/office/drawing/2014/main" val="1550982303"/>
                  </a:ext>
                </a:extLst>
              </a:tr>
            </a:tbl>
          </a:graphicData>
        </a:graphic>
      </p:graphicFrame>
      <p:cxnSp>
        <p:nvCxnSpPr>
          <p:cNvPr id="12" name="Straight Connector 11">
            <a:extLst>
              <a:ext uri="{FF2B5EF4-FFF2-40B4-BE49-F238E27FC236}">
                <a16:creationId xmlns:a16="http://schemas.microsoft.com/office/drawing/2014/main" id="{1D8266E8-301A-33A7-38C2-11EA85FD94B1}"/>
              </a:ext>
            </a:extLst>
          </p:cNvPr>
          <p:cNvCxnSpPr>
            <a:cxnSpLocks/>
          </p:cNvCxnSpPr>
          <p:nvPr/>
        </p:nvCxnSpPr>
        <p:spPr>
          <a:xfrm>
            <a:off x="2302189" y="1896203"/>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7FAFA764-A937-7C07-9734-5CACE9427A8F}"/>
              </a:ext>
            </a:extLst>
          </p:cNvPr>
          <p:cNvCxnSpPr>
            <a:cxnSpLocks/>
          </p:cNvCxnSpPr>
          <p:nvPr/>
        </p:nvCxnSpPr>
        <p:spPr>
          <a:xfrm>
            <a:off x="2302189" y="6480395"/>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sp>
        <p:nvSpPr>
          <p:cNvPr id="22" name="Text Placeholder 4">
            <a:extLst>
              <a:ext uri="{FF2B5EF4-FFF2-40B4-BE49-F238E27FC236}">
                <a16:creationId xmlns:a16="http://schemas.microsoft.com/office/drawing/2014/main" id="{4CD3268F-D84A-69F0-DB7A-654D7956CFA2}"/>
              </a:ext>
            </a:extLst>
          </p:cNvPr>
          <p:cNvSpPr txBox="1">
            <a:spLocks/>
          </p:cNvSpPr>
          <p:nvPr/>
        </p:nvSpPr>
        <p:spPr>
          <a:xfrm>
            <a:off x="933112" y="1692474"/>
            <a:ext cx="6068373" cy="597372"/>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chemeClr val="bg1"/>
                </a:solidFill>
                <a:highlight>
                  <a:srgbClr val="0E6E61"/>
                </a:highlight>
                <a:latin typeface="Calibri" panose="020F0502020204030204" pitchFamily="34" charset="0"/>
                <a:cs typeface="Calibri" panose="020F0502020204030204" pitchFamily="34" charset="0"/>
              </a:rPr>
              <a:t> Time Spent</a:t>
            </a:r>
            <a:r>
              <a:rPr lang="en-GB" sz="2200" b="1" noProof="0" dirty="0">
                <a:solidFill>
                  <a:srgbClr val="0E6E61"/>
                </a:solidFill>
                <a:highlight>
                  <a:srgbClr val="0E6E61"/>
                </a:highlight>
                <a:latin typeface="Calibri" panose="020F0502020204030204" pitchFamily="34" charset="0"/>
                <a:cs typeface="Calibri" panose="020F0502020204030204" pitchFamily="34" charset="0"/>
              </a:rPr>
              <a:t>.</a:t>
            </a:r>
          </a:p>
        </p:txBody>
      </p:sp>
      <p:sp>
        <p:nvSpPr>
          <p:cNvPr id="23" name="Text Placeholder 4">
            <a:extLst>
              <a:ext uri="{FF2B5EF4-FFF2-40B4-BE49-F238E27FC236}">
                <a16:creationId xmlns:a16="http://schemas.microsoft.com/office/drawing/2014/main" id="{7A5A227B-4BF7-230C-5A0B-7162877B35CF}"/>
              </a:ext>
            </a:extLst>
          </p:cNvPr>
          <p:cNvSpPr txBox="1">
            <a:spLocks/>
          </p:cNvSpPr>
          <p:nvPr/>
        </p:nvSpPr>
        <p:spPr>
          <a:xfrm>
            <a:off x="970255" y="6298658"/>
            <a:ext cx="6068373" cy="597372"/>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chemeClr val="bg1"/>
                </a:solidFill>
                <a:highlight>
                  <a:srgbClr val="0E6E61"/>
                </a:highlight>
                <a:latin typeface="Calibri" panose="020F0502020204030204" pitchFamily="34" charset="0"/>
                <a:cs typeface="Calibri" panose="020F0502020204030204" pitchFamily="34" charset="0"/>
              </a:rPr>
              <a:t> Competencies</a:t>
            </a:r>
            <a:r>
              <a:rPr lang="en-GB" sz="2200" b="1" noProof="0" dirty="0">
                <a:solidFill>
                  <a:srgbClr val="0E6E61"/>
                </a:solidFill>
                <a:highlight>
                  <a:srgbClr val="0E6E61"/>
                </a:highlight>
                <a:latin typeface="Calibri" panose="020F0502020204030204" pitchFamily="34" charset="0"/>
                <a:cs typeface="Calibri" panose="020F0502020204030204" pitchFamily="34" charset="0"/>
              </a:rPr>
              <a:t>.</a:t>
            </a:r>
          </a:p>
          <a:p>
            <a:pPr marL="0" indent="0">
              <a:buClrTx/>
              <a:buNone/>
            </a:pPr>
            <a:endParaRPr lang="en-GB" sz="2200" b="1" noProof="0" dirty="0">
              <a:solidFill>
                <a:schemeClr val="bg1"/>
              </a:solidFill>
              <a:highlight>
                <a:srgbClr val="0E6E61"/>
              </a:highlight>
              <a:latin typeface="Calibri" panose="020F0502020204030204" pitchFamily="34" charset="0"/>
              <a:cs typeface="Calibri" panose="020F0502020204030204" pitchFamily="34" charset="0"/>
            </a:endParaRPr>
          </a:p>
        </p:txBody>
      </p:sp>
      <p:grpSp>
        <p:nvGrpSpPr>
          <p:cNvPr id="3" name="Group 2">
            <a:extLst>
              <a:ext uri="{FF2B5EF4-FFF2-40B4-BE49-F238E27FC236}">
                <a16:creationId xmlns:a16="http://schemas.microsoft.com/office/drawing/2014/main" id="{D0F5DA93-6E34-FB54-F2EC-978577858774}"/>
              </a:ext>
            </a:extLst>
          </p:cNvPr>
          <p:cNvGrpSpPr/>
          <p:nvPr/>
        </p:nvGrpSpPr>
        <p:grpSpPr>
          <a:xfrm>
            <a:off x="603803" y="4589"/>
            <a:ext cx="7206112" cy="1687885"/>
            <a:chOff x="632678" y="4589"/>
            <a:chExt cx="7206112" cy="1687885"/>
          </a:xfrm>
        </p:grpSpPr>
        <p:grpSp>
          <p:nvGrpSpPr>
            <p:cNvPr id="7" name="Group 6">
              <a:extLst>
                <a:ext uri="{FF2B5EF4-FFF2-40B4-BE49-F238E27FC236}">
                  <a16:creationId xmlns:a16="http://schemas.microsoft.com/office/drawing/2014/main" id="{062BEB64-D920-7DC2-D5B7-AD2CDA1B93D1}"/>
                </a:ext>
              </a:extLst>
            </p:cNvPr>
            <p:cNvGrpSpPr/>
            <p:nvPr/>
          </p:nvGrpSpPr>
          <p:grpSpPr>
            <a:xfrm>
              <a:off x="632678" y="4589"/>
              <a:ext cx="7206112" cy="1687885"/>
              <a:chOff x="632678" y="4589"/>
              <a:chExt cx="7206112" cy="1687885"/>
            </a:xfrm>
          </p:grpSpPr>
          <p:sp>
            <p:nvSpPr>
              <p:cNvPr id="9" name="Rectangle 107">
                <a:extLst>
                  <a:ext uri="{FF2B5EF4-FFF2-40B4-BE49-F238E27FC236}">
                    <a16:creationId xmlns:a16="http://schemas.microsoft.com/office/drawing/2014/main" id="{E2E647F6-8101-8D8B-E399-7230E862573A}"/>
                  </a:ext>
                </a:extLst>
              </p:cNvPr>
              <p:cNvSpPr/>
              <p:nvPr/>
            </p:nvSpPr>
            <p:spPr>
              <a:xfrm flipH="1">
                <a:off x="6238469"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0" name="Text Placeholder 32">
                <a:extLst>
                  <a:ext uri="{FF2B5EF4-FFF2-40B4-BE49-F238E27FC236}">
                    <a16:creationId xmlns:a16="http://schemas.microsoft.com/office/drawing/2014/main" id="{4A547B3B-D9EE-553E-A12B-9D26BAEE2360}"/>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1" name="Straight Connector 10">
                <a:extLst>
                  <a:ext uri="{FF2B5EF4-FFF2-40B4-BE49-F238E27FC236}">
                    <a16:creationId xmlns:a16="http://schemas.microsoft.com/office/drawing/2014/main" id="{311E5889-39E3-1E7F-DC3C-E50122747F33}"/>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14" name="Text Placeholder 32">
                <a:extLst>
                  <a:ext uri="{FF2B5EF4-FFF2-40B4-BE49-F238E27FC236}">
                    <a16:creationId xmlns:a16="http://schemas.microsoft.com/office/drawing/2014/main" id="{6F4E66C3-A02C-781E-0002-156D1C017E0A}"/>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8" name="Text Placeholder 1">
              <a:extLst>
                <a:ext uri="{FF2B5EF4-FFF2-40B4-BE49-F238E27FC236}">
                  <a16:creationId xmlns:a16="http://schemas.microsoft.com/office/drawing/2014/main" id="{A84BA9A3-1D75-603F-D01C-A921A5BC40B3}"/>
                </a:ext>
              </a:extLst>
            </p:cNvPr>
            <p:cNvSpPr txBox="1">
              <a:spLocks/>
            </p:cNvSpPr>
            <p:nvPr/>
          </p:nvSpPr>
          <p:spPr>
            <a:xfrm>
              <a:off x="933112" y="345569"/>
              <a:ext cx="3625067" cy="1007785"/>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Calibri"/>
                </a:rPr>
                <a:t>Life Cycle Assessment</a:t>
              </a:r>
              <a:endParaRPr lang="en-GB" sz="3200" noProof="0" dirty="0">
                <a:solidFill>
                  <a:srgbClr val="F9AA73"/>
                </a:solidFill>
              </a:endParaRPr>
            </a:p>
          </p:txBody>
        </p:sp>
      </p:grpSp>
    </p:spTree>
    <p:extLst>
      <p:ext uri="{BB962C8B-B14F-4D97-AF65-F5344CB8AC3E}">
        <p14:creationId xmlns:p14="http://schemas.microsoft.com/office/powerpoint/2010/main" val="115252158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8CBA06-818B-786C-F603-E4B99A450A03}"/>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A0717EC0-0A8B-5D87-B8EC-5F573D1CDBDA}"/>
              </a:ext>
            </a:extLst>
          </p:cNvPr>
          <p:cNvSpPr txBox="1"/>
          <p:nvPr/>
        </p:nvSpPr>
        <p:spPr>
          <a:xfrm>
            <a:off x="12844807" y="8106232"/>
            <a:ext cx="4571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Calibri" panose="020F0502020204030204"/>
              <a:ea typeface="+mn-ea"/>
              <a:cs typeface="+mn-cs"/>
            </a:endParaRPr>
          </a:p>
        </p:txBody>
      </p:sp>
      <p:sp>
        <p:nvSpPr>
          <p:cNvPr id="28" name="Text Placeholder 6">
            <a:extLst>
              <a:ext uri="{FF2B5EF4-FFF2-40B4-BE49-F238E27FC236}">
                <a16:creationId xmlns:a16="http://schemas.microsoft.com/office/drawing/2014/main" id="{5E9C6DC1-C8FF-CACC-FD41-5BB54861174A}"/>
              </a:ext>
            </a:extLst>
          </p:cNvPr>
          <p:cNvSpPr txBox="1">
            <a:spLocks/>
          </p:cNvSpPr>
          <p:nvPr/>
        </p:nvSpPr>
        <p:spPr>
          <a:xfrm>
            <a:off x="970255" y="3208255"/>
            <a:ext cx="6125969" cy="3168142"/>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628650" indent="-628650" algn="l">
              <a:tabLst>
                <a:tab pos="568325" algn="l"/>
                <a:tab pos="1597025" algn="l"/>
              </a:tabLst>
            </a:pPr>
            <a:r>
              <a:rPr lang="en-GB" sz="1400" b="1" noProof="0" dirty="0">
                <a:solidFill>
                  <a:srgbClr val="0E6E61"/>
                </a:solidFill>
              </a:rPr>
              <a:t>SDG 2	</a:t>
            </a:r>
            <a:r>
              <a:rPr lang="en-GB" sz="1400" noProof="0" dirty="0"/>
              <a:t>	Zero hunger</a:t>
            </a:r>
          </a:p>
          <a:p>
            <a:pPr marL="666750" indent="-658813" algn="l">
              <a:lnSpc>
                <a:spcPts val="1280"/>
              </a:lnSpc>
              <a:tabLst>
                <a:tab pos="1597025" algn="l"/>
              </a:tabLst>
            </a:pPr>
            <a:r>
              <a:rPr lang="en-GB" sz="900" noProof="0" dirty="0">
                <a:latin typeface="Calibri" panose="020F0502020204030204" pitchFamily="34" charset="0"/>
                <a:cs typeface="Calibri" panose="020F0502020204030204" pitchFamily="34" charset="0"/>
              </a:rPr>
              <a:t>……………………………………………………………………………………………………………………….……………………………………………………………………………</a:t>
            </a:r>
          </a:p>
          <a:p>
            <a:pPr marL="628650" indent="-628650" algn="l">
              <a:tabLst>
                <a:tab pos="568325" algn="l"/>
                <a:tab pos="1597025" algn="l"/>
              </a:tabLst>
            </a:pPr>
            <a:r>
              <a:rPr lang="en-GB" sz="1400" b="1" noProof="0" dirty="0">
                <a:solidFill>
                  <a:srgbClr val="0E6E61"/>
                </a:solidFill>
              </a:rPr>
              <a:t>SDG 6    	</a:t>
            </a:r>
            <a:r>
              <a:rPr lang="en-GB" sz="1400" noProof="0" dirty="0"/>
              <a:t>Clean water and sanitation</a:t>
            </a:r>
          </a:p>
          <a:p>
            <a:pPr marL="666750" indent="-658813" algn="l">
              <a:lnSpc>
                <a:spcPts val="1280"/>
              </a:lnSpc>
              <a:tabLst>
                <a:tab pos="1597025" algn="l"/>
              </a:tabLst>
            </a:pPr>
            <a:r>
              <a:rPr lang="en-GB" sz="900" noProof="0" dirty="0">
                <a:latin typeface="Calibri" panose="020F0502020204030204" pitchFamily="34" charset="0"/>
                <a:cs typeface="Calibri" panose="020F0502020204030204" pitchFamily="34" charset="0"/>
              </a:rPr>
              <a:t>……………………………………………………………………………………………………………………….……………………………………………………………………………</a:t>
            </a:r>
          </a:p>
          <a:p>
            <a:pPr marL="628650" indent="-628650" algn="l">
              <a:tabLst>
                <a:tab pos="568325" algn="l"/>
                <a:tab pos="1597025" algn="l"/>
              </a:tabLst>
            </a:pPr>
            <a:r>
              <a:rPr lang="en-GB" sz="1400" b="1" noProof="0" dirty="0">
                <a:solidFill>
                  <a:srgbClr val="0E6E61"/>
                </a:solidFill>
              </a:rPr>
              <a:t>SDG 7    	 </a:t>
            </a:r>
            <a:r>
              <a:rPr lang="en-GB" sz="1400" noProof="0" dirty="0"/>
              <a:t>Affordable energy and clean energy</a:t>
            </a:r>
          </a:p>
          <a:p>
            <a:pPr marL="666750" indent="-658813" algn="l">
              <a:lnSpc>
                <a:spcPts val="1280"/>
              </a:lnSpc>
              <a:tabLst>
                <a:tab pos="1597025" algn="l"/>
              </a:tabLst>
            </a:pPr>
            <a:r>
              <a:rPr lang="en-GB" sz="900" noProof="0" dirty="0">
                <a:latin typeface="Calibri" panose="020F0502020204030204" pitchFamily="34" charset="0"/>
                <a:cs typeface="Calibri" panose="020F0502020204030204" pitchFamily="34" charset="0"/>
              </a:rPr>
              <a:t>……………………………………………………………………………………………………………………….……………………………………………………………………………</a:t>
            </a:r>
          </a:p>
          <a:p>
            <a:pPr marL="628650" indent="-628650" algn="l">
              <a:tabLst>
                <a:tab pos="568325" algn="l"/>
                <a:tab pos="1597025" algn="l"/>
              </a:tabLst>
            </a:pPr>
            <a:r>
              <a:rPr lang="en-GB" sz="1400" b="1" noProof="0" dirty="0">
                <a:solidFill>
                  <a:srgbClr val="0E6E61"/>
                </a:solidFill>
              </a:rPr>
              <a:t>SDG 12  	</a:t>
            </a:r>
            <a:r>
              <a:rPr lang="en-GB" sz="1400" noProof="0" dirty="0"/>
              <a:t>Responsible consumption and production</a:t>
            </a:r>
          </a:p>
          <a:p>
            <a:pPr marL="666750" indent="-658813" algn="l">
              <a:lnSpc>
                <a:spcPts val="1280"/>
              </a:lnSpc>
              <a:tabLst>
                <a:tab pos="1597025" algn="l"/>
              </a:tabLst>
            </a:pPr>
            <a:r>
              <a:rPr lang="en-GB" sz="900" noProof="0" dirty="0">
                <a:latin typeface="Calibri" panose="020F0502020204030204" pitchFamily="34" charset="0"/>
                <a:cs typeface="Calibri" panose="020F0502020204030204" pitchFamily="34" charset="0"/>
              </a:rPr>
              <a:t>……………………………………………………………………………………………………………………….……………………………………………………………………………</a:t>
            </a:r>
          </a:p>
          <a:p>
            <a:pPr marL="628650" indent="-628650" algn="l">
              <a:tabLst>
                <a:tab pos="568325" algn="l"/>
                <a:tab pos="1597025" algn="l"/>
              </a:tabLst>
            </a:pPr>
            <a:r>
              <a:rPr lang="en-GB" sz="1400" b="1" noProof="0" dirty="0">
                <a:solidFill>
                  <a:srgbClr val="0E6E61"/>
                </a:solidFill>
              </a:rPr>
              <a:t>SDG 13  	</a:t>
            </a:r>
            <a:r>
              <a:rPr lang="en-GB" sz="1400" noProof="0" dirty="0"/>
              <a:t>Climate action</a:t>
            </a:r>
          </a:p>
          <a:p>
            <a:pPr marL="666750" indent="-658813" algn="l">
              <a:lnSpc>
                <a:spcPts val="1280"/>
              </a:lnSpc>
              <a:tabLst>
                <a:tab pos="1597025" algn="l"/>
              </a:tabLst>
            </a:pPr>
            <a:r>
              <a:rPr lang="en-GB" sz="900" noProof="0" dirty="0">
                <a:latin typeface="Calibri" panose="020F0502020204030204" pitchFamily="34" charset="0"/>
                <a:cs typeface="Calibri" panose="020F0502020204030204" pitchFamily="34" charset="0"/>
              </a:rPr>
              <a:t>……………………………………………………………………………………………………………………….……………………………………………………………………………</a:t>
            </a:r>
          </a:p>
          <a:p>
            <a:pPr marL="628650" indent="-628650" algn="l">
              <a:tabLst>
                <a:tab pos="568325" algn="l"/>
                <a:tab pos="1597025" algn="l"/>
              </a:tabLst>
            </a:pPr>
            <a:r>
              <a:rPr lang="en-GB" sz="1400" b="1" noProof="0" dirty="0">
                <a:solidFill>
                  <a:srgbClr val="0E6E61"/>
                </a:solidFill>
              </a:rPr>
              <a:t>SDG 14  	</a:t>
            </a:r>
            <a:r>
              <a:rPr lang="en-GB" sz="1400" noProof="0" dirty="0"/>
              <a:t>Life below water</a:t>
            </a:r>
          </a:p>
          <a:p>
            <a:pPr marL="666750" indent="-658813" algn="l">
              <a:lnSpc>
                <a:spcPts val="1280"/>
              </a:lnSpc>
              <a:tabLst>
                <a:tab pos="1597025" algn="l"/>
              </a:tabLst>
            </a:pPr>
            <a:r>
              <a:rPr lang="en-GB" sz="900" noProof="0" dirty="0">
                <a:latin typeface="Calibri" panose="020F0502020204030204" pitchFamily="34" charset="0"/>
                <a:cs typeface="Calibri" panose="020F0502020204030204" pitchFamily="34" charset="0"/>
              </a:rPr>
              <a:t>……………………………………………………………………………………………………………………….……………………………………………………………………………</a:t>
            </a:r>
          </a:p>
          <a:p>
            <a:pPr marL="628650" indent="-628650" algn="l">
              <a:tabLst>
                <a:tab pos="568325" algn="l"/>
                <a:tab pos="1597025" algn="l"/>
              </a:tabLst>
            </a:pPr>
            <a:r>
              <a:rPr lang="en-GB" sz="1400" b="1" noProof="0" dirty="0">
                <a:solidFill>
                  <a:srgbClr val="0E6E61"/>
                </a:solidFill>
              </a:rPr>
              <a:t>SDG 15  	</a:t>
            </a:r>
            <a:r>
              <a:rPr lang="en-GB" sz="1400" noProof="0" dirty="0"/>
              <a:t>Life on land</a:t>
            </a:r>
          </a:p>
          <a:p>
            <a:pPr algn="l">
              <a:tabLst>
                <a:tab pos="568325" algn="l"/>
                <a:tab pos="1597025" algn="l"/>
              </a:tabLst>
            </a:pPr>
            <a:endParaRPr lang="en-GB" sz="1400" b="1" noProof="0" dirty="0">
              <a:solidFill>
                <a:srgbClr val="0E6E61"/>
              </a:solidFill>
            </a:endParaRPr>
          </a:p>
          <a:p>
            <a:pPr algn="l">
              <a:lnSpc>
                <a:spcPts val="1280"/>
              </a:lnSpc>
              <a:tabLst>
                <a:tab pos="568325" algn="l"/>
                <a:tab pos="1597025" algn="l"/>
              </a:tabLst>
            </a:pPr>
            <a:endParaRPr lang="en-GB" sz="1150" b="1" noProof="0" dirty="0"/>
          </a:p>
          <a:p>
            <a:pPr>
              <a:lnSpc>
                <a:spcPts val="1280"/>
              </a:lnSpc>
              <a:tabLst>
                <a:tab pos="568325" algn="l"/>
                <a:tab pos="1597025" algn="l"/>
              </a:tabLst>
            </a:pPr>
            <a:r>
              <a:rPr lang="en-GB" sz="1150" noProof="0" dirty="0"/>
              <a:t>LCA methodology is applied to products and services from several sectors such as food, energy, textile, etc. (SDG2, 6, 7). On the other hand, it depends on the industries because they are part of the life cycle (SGD12). In addition, other concerns are also addressed such as carbon footprint and pollution problems (SDG13,14 and 15).  Be aware that in LCA  </a:t>
            </a:r>
            <a:r>
              <a:rPr lang="en-GB" sz="1150" i="1" noProof="0" dirty="0"/>
              <a:t>there is not one solution that fits all</a:t>
            </a:r>
            <a:r>
              <a:rPr lang="en-GB" sz="1150" noProof="0" dirty="0"/>
              <a:t>.</a:t>
            </a:r>
          </a:p>
          <a:p>
            <a:pPr marL="0">
              <a:lnSpc>
                <a:spcPts val="1280"/>
              </a:lnSpc>
              <a:tabLst>
                <a:tab pos="568325" algn="l"/>
                <a:tab pos="1597025" algn="l"/>
              </a:tabLst>
            </a:pPr>
            <a:r>
              <a:rPr lang="en-GB" sz="1150" noProof="0" dirty="0"/>
              <a:t>For more information see </a:t>
            </a:r>
            <a:r>
              <a:rPr lang="en-GB" sz="1150" noProof="0" dirty="0" err="1"/>
              <a:t>PRé</a:t>
            </a:r>
            <a:r>
              <a:rPr lang="en-GB" sz="1150" noProof="0" dirty="0"/>
              <a:t>, Linking LCA information to the UN SDGs – a use case, 2023</a:t>
            </a:r>
          </a:p>
        </p:txBody>
      </p:sp>
      <p:sp>
        <p:nvSpPr>
          <p:cNvPr id="19" name="Text Placeholder 6">
            <a:extLst>
              <a:ext uri="{FF2B5EF4-FFF2-40B4-BE49-F238E27FC236}">
                <a16:creationId xmlns:a16="http://schemas.microsoft.com/office/drawing/2014/main" id="{7B63069D-142E-B30D-09D3-0847159F837F}"/>
              </a:ext>
            </a:extLst>
          </p:cNvPr>
          <p:cNvSpPr txBox="1">
            <a:spLocks/>
          </p:cNvSpPr>
          <p:nvPr/>
        </p:nvSpPr>
        <p:spPr>
          <a:xfrm>
            <a:off x="970255" y="2609363"/>
            <a:ext cx="5723720" cy="540762"/>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gn="l">
              <a:lnSpc>
                <a:spcPts val="1480"/>
              </a:lnSpc>
            </a:pPr>
            <a:r>
              <a:rPr lang="en-GB" sz="1400" b="1" i="1" noProof="0" dirty="0">
                <a:latin typeface="Calibri" panose="020F0502020204030204" pitchFamily="34" charset="0"/>
                <a:cs typeface="Calibri" panose="020F0502020204030204" pitchFamily="34" charset="0"/>
              </a:rPr>
              <a:t>The competencies developed in this module are aligned with the following Sustainable Development Goals outlined in the 2020-2030 Agenda:</a:t>
            </a:r>
          </a:p>
        </p:txBody>
      </p:sp>
      <p:cxnSp>
        <p:nvCxnSpPr>
          <p:cNvPr id="20" name="Straight Connector 19">
            <a:extLst>
              <a:ext uri="{FF2B5EF4-FFF2-40B4-BE49-F238E27FC236}">
                <a16:creationId xmlns:a16="http://schemas.microsoft.com/office/drawing/2014/main" id="{952E82FC-10C0-1F93-D282-3DF4C13B2DDB}"/>
              </a:ext>
            </a:extLst>
          </p:cNvPr>
          <p:cNvCxnSpPr>
            <a:cxnSpLocks/>
          </p:cNvCxnSpPr>
          <p:nvPr/>
        </p:nvCxnSpPr>
        <p:spPr>
          <a:xfrm>
            <a:off x="2302189" y="2298539"/>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sp>
        <p:nvSpPr>
          <p:cNvPr id="21" name="Text Placeholder 4">
            <a:extLst>
              <a:ext uri="{FF2B5EF4-FFF2-40B4-BE49-F238E27FC236}">
                <a16:creationId xmlns:a16="http://schemas.microsoft.com/office/drawing/2014/main" id="{F30E3E09-E797-130A-A714-50E6E7A96073}"/>
              </a:ext>
            </a:extLst>
          </p:cNvPr>
          <p:cNvSpPr txBox="1">
            <a:spLocks/>
          </p:cNvSpPr>
          <p:nvPr/>
        </p:nvSpPr>
        <p:spPr>
          <a:xfrm>
            <a:off x="970255" y="2122613"/>
            <a:ext cx="6068373" cy="597372"/>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chemeClr val="bg1"/>
                </a:solidFill>
                <a:highlight>
                  <a:srgbClr val="0E6E61"/>
                </a:highlight>
                <a:latin typeface="Calibri" panose="020F0502020204030204" pitchFamily="34" charset="0"/>
                <a:cs typeface="Calibri" panose="020F0502020204030204" pitchFamily="34" charset="0"/>
              </a:rPr>
              <a:t> Alignment with the SDGs</a:t>
            </a:r>
            <a:r>
              <a:rPr lang="en-GB" sz="2200" b="1" noProof="0" dirty="0">
                <a:solidFill>
                  <a:srgbClr val="0E6E61"/>
                </a:solidFill>
                <a:highlight>
                  <a:srgbClr val="0E6E61"/>
                </a:highlight>
                <a:latin typeface="Calibri" panose="020F0502020204030204" pitchFamily="34" charset="0"/>
                <a:cs typeface="Calibri" panose="020F0502020204030204" pitchFamily="34" charset="0"/>
              </a:rPr>
              <a:t>.</a:t>
            </a:r>
          </a:p>
        </p:txBody>
      </p:sp>
      <p:grpSp>
        <p:nvGrpSpPr>
          <p:cNvPr id="3" name="Group 2">
            <a:extLst>
              <a:ext uri="{FF2B5EF4-FFF2-40B4-BE49-F238E27FC236}">
                <a16:creationId xmlns:a16="http://schemas.microsoft.com/office/drawing/2014/main" id="{09330A1F-51C3-4C17-2864-0797558E9DC7}"/>
              </a:ext>
            </a:extLst>
          </p:cNvPr>
          <p:cNvGrpSpPr/>
          <p:nvPr/>
        </p:nvGrpSpPr>
        <p:grpSpPr>
          <a:xfrm>
            <a:off x="603803" y="4589"/>
            <a:ext cx="7206112" cy="1687885"/>
            <a:chOff x="632678" y="4589"/>
            <a:chExt cx="7206112" cy="1687885"/>
          </a:xfrm>
        </p:grpSpPr>
        <p:grpSp>
          <p:nvGrpSpPr>
            <p:cNvPr id="7" name="Group 6">
              <a:extLst>
                <a:ext uri="{FF2B5EF4-FFF2-40B4-BE49-F238E27FC236}">
                  <a16:creationId xmlns:a16="http://schemas.microsoft.com/office/drawing/2014/main" id="{7F7D4E79-C56D-696F-DBF3-2B3BE0D37EC3}"/>
                </a:ext>
              </a:extLst>
            </p:cNvPr>
            <p:cNvGrpSpPr/>
            <p:nvPr/>
          </p:nvGrpSpPr>
          <p:grpSpPr>
            <a:xfrm>
              <a:off x="632678" y="4589"/>
              <a:ext cx="7206112" cy="1687885"/>
              <a:chOff x="632678" y="4589"/>
              <a:chExt cx="7206112" cy="1687885"/>
            </a:xfrm>
          </p:grpSpPr>
          <p:sp>
            <p:nvSpPr>
              <p:cNvPr id="9" name="Rectangle 107">
                <a:extLst>
                  <a:ext uri="{FF2B5EF4-FFF2-40B4-BE49-F238E27FC236}">
                    <a16:creationId xmlns:a16="http://schemas.microsoft.com/office/drawing/2014/main" id="{12920042-A26A-272E-B308-2D29254B5237}"/>
                  </a:ext>
                </a:extLst>
              </p:cNvPr>
              <p:cNvSpPr/>
              <p:nvPr/>
            </p:nvSpPr>
            <p:spPr>
              <a:xfrm flipH="1">
                <a:off x="6238469"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1" name="Text Placeholder 32">
                <a:extLst>
                  <a:ext uri="{FF2B5EF4-FFF2-40B4-BE49-F238E27FC236}">
                    <a16:creationId xmlns:a16="http://schemas.microsoft.com/office/drawing/2014/main" id="{DBCD5492-B68E-82A6-D655-1C7EF86A78D9}"/>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2" name="Straight Connector 11">
                <a:extLst>
                  <a:ext uri="{FF2B5EF4-FFF2-40B4-BE49-F238E27FC236}">
                    <a16:creationId xmlns:a16="http://schemas.microsoft.com/office/drawing/2014/main" id="{0F3FCEA1-98EA-B149-DFA8-A982E9BB5051}"/>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13" name="Text Placeholder 32">
                <a:extLst>
                  <a:ext uri="{FF2B5EF4-FFF2-40B4-BE49-F238E27FC236}">
                    <a16:creationId xmlns:a16="http://schemas.microsoft.com/office/drawing/2014/main" id="{5427773D-9B20-DC6B-FF19-724A1AFF5C6F}"/>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8" name="Text Placeholder 1">
              <a:extLst>
                <a:ext uri="{FF2B5EF4-FFF2-40B4-BE49-F238E27FC236}">
                  <a16:creationId xmlns:a16="http://schemas.microsoft.com/office/drawing/2014/main" id="{AF40C479-419E-0EF5-EA68-A716F6ECE948}"/>
                </a:ext>
              </a:extLst>
            </p:cNvPr>
            <p:cNvSpPr txBox="1">
              <a:spLocks/>
            </p:cNvSpPr>
            <p:nvPr/>
          </p:nvSpPr>
          <p:spPr>
            <a:xfrm>
              <a:off x="933112" y="345569"/>
              <a:ext cx="3625067" cy="1007785"/>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Calibri"/>
                </a:rPr>
                <a:t>Life Cycle Assessment</a:t>
              </a:r>
              <a:endParaRPr lang="en-GB" sz="3200" noProof="0" dirty="0">
                <a:solidFill>
                  <a:srgbClr val="F9AA73"/>
                </a:solidFill>
              </a:endParaRPr>
            </a:p>
          </p:txBody>
        </p:sp>
      </p:grpSp>
    </p:spTree>
    <p:extLst>
      <p:ext uri="{BB962C8B-B14F-4D97-AF65-F5344CB8AC3E}">
        <p14:creationId xmlns:p14="http://schemas.microsoft.com/office/powerpoint/2010/main" val="209807074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5CA8EE-4725-8E85-9002-D7709A4F6D8B}"/>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FF679E1E-7073-5727-496D-A2CCCE82B231}"/>
              </a:ext>
            </a:extLst>
          </p:cNvPr>
          <p:cNvSpPr txBox="1"/>
          <p:nvPr/>
        </p:nvSpPr>
        <p:spPr>
          <a:xfrm>
            <a:off x="12844807" y="8106232"/>
            <a:ext cx="4571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p:txBody>
      </p:sp>
      <p:sp>
        <p:nvSpPr>
          <p:cNvPr id="8" name="Text Placeholder 6">
            <a:extLst>
              <a:ext uri="{FF2B5EF4-FFF2-40B4-BE49-F238E27FC236}">
                <a16:creationId xmlns:a16="http://schemas.microsoft.com/office/drawing/2014/main" id="{CCE02443-9E7C-8C81-FFB1-6216E43FF59B}"/>
              </a:ext>
            </a:extLst>
          </p:cNvPr>
          <p:cNvSpPr txBox="1">
            <a:spLocks/>
          </p:cNvSpPr>
          <p:nvPr/>
        </p:nvSpPr>
        <p:spPr>
          <a:xfrm>
            <a:off x="992004" y="2214322"/>
            <a:ext cx="6350203" cy="610397"/>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gn="l">
              <a:lnSpc>
                <a:spcPts val="1480"/>
              </a:lnSpc>
            </a:pPr>
            <a:r>
              <a:rPr lang="en-GB" sz="1600" b="1" i="1" noProof="0" dirty="0">
                <a:latin typeface="Calibri" panose="020F0502020204030204" pitchFamily="34" charset="0"/>
                <a:cs typeface="Calibri" panose="020F0502020204030204" pitchFamily="34" charset="0"/>
              </a:rPr>
              <a:t>In this module the skills are related with the identification of impacts of products and services and conduction of life cycle assessment studies.</a:t>
            </a:r>
          </a:p>
        </p:txBody>
      </p:sp>
      <p:sp>
        <p:nvSpPr>
          <p:cNvPr id="2" name="Text Placeholder 4">
            <a:extLst>
              <a:ext uri="{FF2B5EF4-FFF2-40B4-BE49-F238E27FC236}">
                <a16:creationId xmlns:a16="http://schemas.microsoft.com/office/drawing/2014/main" id="{8ACCD24F-FC4A-BBFC-964F-AB2153565256}"/>
              </a:ext>
            </a:extLst>
          </p:cNvPr>
          <p:cNvSpPr txBox="1">
            <a:spLocks/>
          </p:cNvSpPr>
          <p:nvPr/>
        </p:nvSpPr>
        <p:spPr>
          <a:xfrm>
            <a:off x="885894" y="3076704"/>
            <a:ext cx="2703053" cy="597372"/>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12700" marR="0" lvl="0" indent="-12700" algn="just" rtl="0">
              <a:lnSpc>
                <a:spcPct val="100000"/>
              </a:lnSpc>
              <a:spcBef>
                <a:spcPts val="0"/>
              </a:spcBef>
              <a:spcAft>
                <a:spcPts val="0"/>
              </a:spcAft>
              <a:buClr>
                <a:srgbClr val="1A3966"/>
              </a:buClr>
              <a:buSzPts val="1800"/>
              <a:buFont typeface="Arial"/>
              <a:buNone/>
              <a:tabLst/>
              <a:defRPr sz="18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gn="l"/>
            <a:r>
              <a:rPr lang="en-GB" sz="2200" b="1" noProof="0" dirty="0">
                <a:solidFill>
                  <a:schemeClr val="bg1"/>
                </a:solidFill>
                <a:highlight>
                  <a:srgbClr val="0E6E61"/>
                </a:highlight>
                <a:latin typeface="Calibri" panose="020F0502020204030204" pitchFamily="34" charset="0"/>
                <a:cs typeface="Calibri" panose="020F0502020204030204" pitchFamily="34" charset="0"/>
              </a:rPr>
              <a:t> Skills</a:t>
            </a:r>
            <a:r>
              <a:rPr lang="en-GB" sz="2200" b="1" noProof="0" dirty="0">
                <a:solidFill>
                  <a:srgbClr val="0E6E61"/>
                </a:solidFill>
                <a:highlight>
                  <a:srgbClr val="0E6E61"/>
                </a:highlight>
                <a:latin typeface="Calibri" panose="020F0502020204030204" pitchFamily="34" charset="0"/>
                <a:cs typeface="Calibri" panose="020F0502020204030204" pitchFamily="34" charset="0"/>
              </a:rPr>
              <a:t>:</a:t>
            </a:r>
          </a:p>
        </p:txBody>
      </p:sp>
      <p:sp>
        <p:nvSpPr>
          <p:cNvPr id="4" name="Text Placeholder 4">
            <a:extLst>
              <a:ext uri="{FF2B5EF4-FFF2-40B4-BE49-F238E27FC236}">
                <a16:creationId xmlns:a16="http://schemas.microsoft.com/office/drawing/2014/main" id="{2FADEA2F-060E-C983-E0A5-C7819A3CD437}"/>
              </a:ext>
            </a:extLst>
          </p:cNvPr>
          <p:cNvSpPr txBox="1">
            <a:spLocks/>
          </p:cNvSpPr>
          <p:nvPr/>
        </p:nvSpPr>
        <p:spPr>
          <a:xfrm>
            <a:off x="4237683" y="3074600"/>
            <a:ext cx="2703053" cy="597372"/>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12700" marR="0" lvl="0" indent="-12700" algn="just" rtl="0">
              <a:lnSpc>
                <a:spcPct val="100000"/>
              </a:lnSpc>
              <a:spcBef>
                <a:spcPts val="0"/>
              </a:spcBef>
              <a:spcAft>
                <a:spcPts val="0"/>
              </a:spcAft>
              <a:buClr>
                <a:srgbClr val="1A3966"/>
              </a:buClr>
              <a:buSzPts val="1800"/>
              <a:buFont typeface="Arial"/>
              <a:buNone/>
              <a:tabLst/>
              <a:defRPr sz="18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gn="l"/>
            <a:r>
              <a:rPr lang="en-GB" sz="2200" b="1" noProof="0" dirty="0">
                <a:solidFill>
                  <a:schemeClr val="bg1"/>
                </a:solidFill>
                <a:highlight>
                  <a:srgbClr val="0E6E61"/>
                </a:highlight>
                <a:latin typeface="Calibri" panose="020F0502020204030204" pitchFamily="34" charset="0"/>
                <a:cs typeface="Calibri" panose="020F0502020204030204" pitchFamily="34" charset="0"/>
              </a:rPr>
              <a:t> Knowledge</a:t>
            </a:r>
            <a:r>
              <a:rPr lang="en-GB" sz="2200" b="1" noProof="0" dirty="0">
                <a:solidFill>
                  <a:srgbClr val="0E6E61"/>
                </a:solidFill>
                <a:highlight>
                  <a:srgbClr val="0E6E61"/>
                </a:highlight>
                <a:latin typeface="Calibri" panose="020F0502020204030204" pitchFamily="34" charset="0"/>
                <a:cs typeface="Calibri" panose="020F0502020204030204" pitchFamily="34" charset="0"/>
              </a:rPr>
              <a:t>:</a:t>
            </a:r>
          </a:p>
        </p:txBody>
      </p:sp>
      <p:cxnSp>
        <p:nvCxnSpPr>
          <p:cNvPr id="6" name="Straight Connector 5">
            <a:extLst>
              <a:ext uri="{FF2B5EF4-FFF2-40B4-BE49-F238E27FC236}">
                <a16:creationId xmlns:a16="http://schemas.microsoft.com/office/drawing/2014/main" id="{64AAB7E3-54C7-4EB9-F5BF-86E20D6DAF7E}"/>
              </a:ext>
            </a:extLst>
          </p:cNvPr>
          <p:cNvCxnSpPr>
            <a:cxnSpLocks/>
          </p:cNvCxnSpPr>
          <p:nvPr/>
        </p:nvCxnSpPr>
        <p:spPr>
          <a:xfrm>
            <a:off x="2302189" y="1932779"/>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sp>
        <p:nvSpPr>
          <p:cNvPr id="12" name="Text Placeholder 4">
            <a:extLst>
              <a:ext uri="{FF2B5EF4-FFF2-40B4-BE49-F238E27FC236}">
                <a16:creationId xmlns:a16="http://schemas.microsoft.com/office/drawing/2014/main" id="{ED5BDF3F-EAC5-A285-D366-A004EC13A2C4}"/>
              </a:ext>
            </a:extLst>
          </p:cNvPr>
          <p:cNvSpPr txBox="1">
            <a:spLocks/>
          </p:cNvSpPr>
          <p:nvPr/>
        </p:nvSpPr>
        <p:spPr>
          <a:xfrm>
            <a:off x="933112" y="1692474"/>
            <a:ext cx="6068373" cy="597372"/>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buClrTx/>
              <a:buNone/>
            </a:pPr>
            <a:r>
              <a:rPr lang="en-GB" sz="2200" b="1" noProof="0" dirty="0">
                <a:solidFill>
                  <a:schemeClr val="bg1"/>
                </a:solidFill>
                <a:highlight>
                  <a:srgbClr val="F9AA73"/>
                </a:highlight>
                <a:latin typeface="Calibri" panose="020F0502020204030204" pitchFamily="34" charset="0"/>
                <a:cs typeface="Calibri" panose="020F0502020204030204" pitchFamily="34" charset="0"/>
              </a:rPr>
              <a:t> Skills and knowledge</a:t>
            </a:r>
            <a:r>
              <a:rPr lang="en-GB" sz="2200" b="1" noProof="0" dirty="0">
                <a:solidFill>
                  <a:srgbClr val="69BCAC"/>
                </a:solidFill>
                <a:highlight>
                  <a:srgbClr val="F9AA73"/>
                </a:highlight>
                <a:latin typeface="Calibri" panose="020F0502020204030204" pitchFamily="34" charset="0"/>
                <a:cs typeface="Calibri" panose="020F0502020204030204" pitchFamily="34" charset="0"/>
              </a:rPr>
              <a:t>.</a:t>
            </a:r>
          </a:p>
          <a:p>
            <a:pPr marL="0" indent="0">
              <a:buClrTx/>
              <a:buNone/>
            </a:pPr>
            <a:endParaRPr lang="en-GB" sz="2200" b="1" noProof="0" dirty="0">
              <a:solidFill>
                <a:srgbClr val="0E6E61"/>
              </a:solidFill>
              <a:highlight>
                <a:srgbClr val="F9AA73"/>
              </a:highlight>
              <a:latin typeface="Calibri" panose="020F0502020204030204" pitchFamily="34" charset="0"/>
              <a:cs typeface="Calibri" panose="020F0502020204030204" pitchFamily="34" charset="0"/>
            </a:endParaRPr>
          </a:p>
        </p:txBody>
      </p:sp>
      <p:sp>
        <p:nvSpPr>
          <p:cNvPr id="20" name="Text Placeholder 6">
            <a:extLst>
              <a:ext uri="{FF2B5EF4-FFF2-40B4-BE49-F238E27FC236}">
                <a16:creationId xmlns:a16="http://schemas.microsoft.com/office/drawing/2014/main" id="{329F048E-BA7D-A937-542D-999A9C2C44BC}"/>
              </a:ext>
            </a:extLst>
          </p:cNvPr>
          <p:cNvSpPr txBox="1">
            <a:spLocks/>
          </p:cNvSpPr>
          <p:nvPr/>
        </p:nvSpPr>
        <p:spPr>
          <a:xfrm>
            <a:off x="1028627" y="3578580"/>
            <a:ext cx="3570946" cy="7768184"/>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8945" indent="-441325" algn="l">
              <a:lnSpc>
                <a:spcPts val="1360"/>
              </a:lnSpc>
              <a:buClr>
                <a:srgbClr val="000000"/>
              </a:buClr>
              <a:buSzTx/>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07S: POLLUTION</a:t>
            </a:r>
          </a:p>
          <a:p>
            <a:pPr marL="0" lvl="0" algn="l">
              <a:lnSpc>
                <a:spcPts val="1360"/>
              </a:lnSpc>
            </a:pPr>
            <a:r>
              <a:rPr lang="en-GB" sz="1400" noProof="0" dirty="0">
                <a:latin typeface="Calibri" panose="020F0502020204030204" pitchFamily="34" charset="0"/>
                <a:cs typeface="Calibri" panose="020F0502020204030204" pitchFamily="34" charset="0"/>
              </a:rPr>
              <a:t>Skills to use pollution prevention </a:t>
            </a:r>
          </a:p>
          <a:p>
            <a:pPr marL="0" lvl="0" algn="l">
              <a:lnSpc>
                <a:spcPts val="1360"/>
              </a:lnSpc>
            </a:pPr>
            <a:r>
              <a:rPr lang="en-GB" sz="1400" noProof="0" dirty="0">
                <a:latin typeface="Calibri" panose="020F0502020204030204" pitchFamily="34" charset="0"/>
                <a:cs typeface="Calibri" panose="020F0502020204030204" pitchFamily="34" charset="0"/>
              </a:rPr>
              <a:t>strategies.</a:t>
            </a:r>
          </a:p>
          <a:p>
            <a:pPr marL="448945" indent="-441325" algn="l">
              <a:lnSpc>
                <a:spcPts val="660"/>
              </a:lnSpc>
              <a:buClr>
                <a:srgbClr val="000000"/>
              </a:buClr>
              <a:buSzTx/>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marL="448945" lvl="0" indent="-441325" algn="l">
              <a:lnSpc>
                <a:spcPts val="1360"/>
              </a:lnSpc>
              <a:buClr>
                <a:srgbClr val="000000"/>
              </a:buClr>
              <a:buSzTx/>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14S: PROBLEM SOLVIN</a:t>
            </a:r>
          </a:p>
          <a:p>
            <a:pPr lvl="0" algn="l">
              <a:lnSpc>
                <a:spcPts val="1360"/>
              </a:lnSpc>
            </a:pPr>
            <a:r>
              <a:rPr lang="en-GB" sz="1400" noProof="0" dirty="0">
                <a:latin typeface="Calibri" panose="020F0502020204030204" pitchFamily="34" charset="0"/>
                <a:cs typeface="Calibri" panose="020F0502020204030204" pitchFamily="34" charset="0"/>
              </a:rPr>
              <a:t>Complex problem-solving skills.</a:t>
            </a:r>
          </a:p>
          <a:p>
            <a:pPr marL="448945" indent="-441325" algn="l">
              <a:lnSpc>
                <a:spcPts val="660"/>
              </a:lnSpc>
              <a:buClr>
                <a:srgbClr val="000000"/>
              </a:buClr>
              <a:buSzTx/>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marL="448945" indent="-441325" algn="l">
              <a:lnSpc>
                <a:spcPts val="1360"/>
              </a:lnSpc>
              <a:buClr>
                <a:srgbClr val="000000"/>
              </a:buClr>
              <a:buSzTx/>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15S: CRITICAL</a:t>
            </a:r>
          </a:p>
          <a:p>
            <a:pPr lvl="0" algn="l">
              <a:lnSpc>
                <a:spcPts val="1360"/>
              </a:lnSpc>
            </a:pPr>
            <a:r>
              <a:rPr lang="en-GB" sz="1400" noProof="0" dirty="0">
                <a:latin typeface="Calibri" panose="020F0502020204030204" pitchFamily="34" charset="0"/>
                <a:cs typeface="Calibri" panose="020F0502020204030204" pitchFamily="34" charset="0"/>
              </a:rPr>
              <a:t>Critical thinking skills</a:t>
            </a:r>
          </a:p>
          <a:p>
            <a:pPr marL="448945" indent="-441325" algn="l">
              <a:lnSpc>
                <a:spcPts val="660"/>
              </a:lnSpc>
              <a:buClr>
                <a:srgbClr val="000000"/>
              </a:buClr>
              <a:buSzTx/>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marL="448945" lvl="0" indent="-441325" algn="l">
              <a:lnSpc>
                <a:spcPts val="1360"/>
              </a:lnSpc>
              <a:buClr>
                <a:srgbClr val="000000"/>
              </a:buClr>
              <a:buSzTx/>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24S: MANAGEMENT</a:t>
            </a:r>
          </a:p>
          <a:p>
            <a:pPr lvl="0" algn="l">
              <a:lnSpc>
                <a:spcPts val="1360"/>
              </a:lnSpc>
            </a:pPr>
            <a:r>
              <a:rPr lang="en-GB" sz="1400" noProof="0" dirty="0">
                <a:latin typeface="Calibri" panose="020F0502020204030204" pitchFamily="34" charset="0"/>
                <a:cs typeface="Calibri" panose="020F0502020204030204" pitchFamily="34" charset="0"/>
              </a:rPr>
              <a:t> Sustainability project &amp; engineering management</a:t>
            </a:r>
          </a:p>
          <a:p>
            <a:pPr marL="448945" indent="-441325" algn="l">
              <a:lnSpc>
                <a:spcPts val="660"/>
              </a:lnSpc>
              <a:buClr>
                <a:srgbClr val="000000"/>
              </a:buClr>
              <a:buSzTx/>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marL="448945" indent="-441325" algn="l">
              <a:lnSpc>
                <a:spcPts val="1360"/>
              </a:lnSpc>
              <a:buClr>
                <a:srgbClr val="000000"/>
              </a:buClr>
              <a:buSzTx/>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26S: SYSTEMIC </a:t>
            </a:r>
          </a:p>
          <a:p>
            <a:pPr lvl="0" algn="l">
              <a:lnSpc>
                <a:spcPts val="1360"/>
              </a:lnSpc>
            </a:pPr>
            <a:r>
              <a:rPr lang="en-GB" sz="1400" noProof="0" dirty="0">
                <a:latin typeface="Calibri" panose="020F0502020204030204" pitchFamily="34" charset="0"/>
                <a:cs typeface="Calibri" panose="020F0502020204030204" pitchFamily="34" charset="0"/>
              </a:rPr>
              <a:t>Skills to apply systems thinking</a:t>
            </a:r>
          </a:p>
          <a:p>
            <a:pPr marL="448945" indent="-441325" algn="l">
              <a:lnSpc>
                <a:spcPts val="660"/>
              </a:lnSpc>
              <a:buClr>
                <a:srgbClr val="000000"/>
              </a:buClr>
              <a:buSzTx/>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marL="448945" lvl="0" indent="-441325" algn="l">
              <a:lnSpc>
                <a:spcPts val="1360"/>
              </a:lnSpc>
              <a:buClr>
                <a:srgbClr val="000000"/>
              </a:buClr>
              <a:buSzTx/>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27S: MULTIDISCIPLINARY</a:t>
            </a:r>
          </a:p>
          <a:p>
            <a:pPr lvl="0" algn="l">
              <a:lnSpc>
                <a:spcPts val="1360"/>
              </a:lnSpc>
            </a:pPr>
            <a:r>
              <a:rPr lang="en-GB" sz="1400" noProof="0" dirty="0">
                <a:latin typeface="Calibri" panose="020F0502020204030204" pitchFamily="34" charset="0"/>
                <a:cs typeface="Calibri" panose="020F0502020204030204" pitchFamily="34" charset="0"/>
              </a:rPr>
              <a:t>Skills to work with multidisciplinary approaches and environments.</a:t>
            </a:r>
          </a:p>
          <a:p>
            <a:pPr marL="448945" indent="-441325" algn="l">
              <a:lnSpc>
                <a:spcPts val="660"/>
              </a:lnSpc>
              <a:buClr>
                <a:srgbClr val="000000"/>
              </a:buClr>
              <a:buSzTx/>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marL="448945" indent="-441325" algn="l">
              <a:lnSpc>
                <a:spcPts val="1360"/>
              </a:lnSpc>
              <a:buClr>
                <a:srgbClr val="000000"/>
              </a:buClr>
              <a:buSzTx/>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0K1: BACKGRUND</a:t>
            </a:r>
          </a:p>
          <a:p>
            <a:pPr lvl="0" algn="l">
              <a:lnSpc>
                <a:spcPts val="1360"/>
              </a:lnSpc>
            </a:pPr>
            <a:r>
              <a:rPr lang="en-GB" sz="1400" noProof="0" dirty="0">
                <a:latin typeface="Calibri" panose="020F0502020204030204" pitchFamily="34" charset="0"/>
                <a:cs typeface="Calibri" panose="020F0502020204030204" pitchFamily="34" charset="0"/>
              </a:rPr>
              <a:t> The evolution of sustainability and </a:t>
            </a:r>
          </a:p>
          <a:p>
            <a:pPr lvl="0" algn="l">
              <a:lnSpc>
                <a:spcPts val="1360"/>
              </a:lnSpc>
            </a:pPr>
            <a:r>
              <a:rPr lang="en-GB" sz="1400" noProof="0" dirty="0">
                <a:latin typeface="Calibri" panose="020F0502020204030204" pitchFamily="34" charset="0"/>
                <a:cs typeface="Calibri" panose="020F0502020204030204" pitchFamily="34" charset="0"/>
              </a:rPr>
              <a:t>the SDGs</a:t>
            </a:r>
          </a:p>
          <a:p>
            <a:pPr marL="448945" indent="-441325" algn="l">
              <a:lnSpc>
                <a:spcPts val="660"/>
              </a:lnSpc>
              <a:buClr>
                <a:srgbClr val="000000"/>
              </a:buClr>
              <a:buSzTx/>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marL="448945" lvl="0" indent="-441325" algn="l">
              <a:lnSpc>
                <a:spcPts val="1360"/>
              </a:lnSpc>
              <a:buClr>
                <a:srgbClr val="000000"/>
              </a:buClr>
              <a:buSzTx/>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05K:THREATS</a:t>
            </a:r>
          </a:p>
          <a:p>
            <a:pPr lvl="0" algn="l">
              <a:lnSpc>
                <a:spcPts val="1360"/>
              </a:lnSpc>
            </a:pPr>
            <a:r>
              <a:rPr lang="en-GB" sz="1400" noProof="0" dirty="0">
                <a:latin typeface="Calibri" panose="020F0502020204030204" pitchFamily="34" charset="0"/>
                <a:cs typeface="Calibri" panose="020F0502020204030204" pitchFamily="34" charset="0"/>
              </a:rPr>
              <a:t> Principal environmental threats &amp; </a:t>
            </a:r>
          </a:p>
          <a:p>
            <a:pPr lvl="0" algn="l">
              <a:lnSpc>
                <a:spcPts val="1360"/>
              </a:lnSpc>
            </a:pPr>
            <a:r>
              <a:rPr lang="en-GB" sz="1400" noProof="0" dirty="0">
                <a:latin typeface="Calibri" panose="020F0502020204030204" pitchFamily="34" charset="0"/>
                <a:cs typeface="Calibri" panose="020F0502020204030204" pitchFamily="34" charset="0"/>
              </a:rPr>
              <a:t>how they are measured</a:t>
            </a:r>
          </a:p>
          <a:p>
            <a:pPr marL="448945" indent="-441325" algn="l">
              <a:lnSpc>
                <a:spcPts val="660"/>
              </a:lnSpc>
              <a:buClr>
                <a:srgbClr val="000000"/>
              </a:buClr>
              <a:buSzTx/>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marL="448945" indent="-441325" algn="l">
              <a:lnSpc>
                <a:spcPts val="1360"/>
              </a:lnSpc>
              <a:buClr>
                <a:srgbClr val="000000"/>
              </a:buClr>
              <a:buSzTx/>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10K: BEST PRACTICES</a:t>
            </a:r>
          </a:p>
          <a:p>
            <a:pPr lvl="0" algn="l">
              <a:lnSpc>
                <a:spcPts val="1360"/>
              </a:lnSpc>
            </a:pPr>
            <a:r>
              <a:rPr lang="en-GB" sz="1400" noProof="0" dirty="0">
                <a:latin typeface="Calibri" panose="020F0502020204030204" pitchFamily="34" charset="0"/>
                <a:cs typeface="Calibri" panose="020F0502020204030204" pitchFamily="34" charset="0"/>
              </a:rPr>
              <a:t>Best practices of sustainability in </a:t>
            </a:r>
          </a:p>
          <a:p>
            <a:pPr lvl="0" algn="l">
              <a:lnSpc>
                <a:spcPts val="1360"/>
              </a:lnSpc>
            </a:pPr>
            <a:r>
              <a:rPr lang="en-GB" sz="1400" noProof="0" dirty="0">
                <a:latin typeface="Calibri" panose="020F0502020204030204" pitchFamily="34" charset="0"/>
                <a:cs typeface="Calibri" panose="020F0502020204030204" pitchFamily="34" charset="0"/>
              </a:rPr>
              <a:t>engineering projects</a:t>
            </a:r>
          </a:p>
          <a:p>
            <a:pPr marL="448945" indent="-441325" algn="l">
              <a:lnSpc>
                <a:spcPts val="660"/>
              </a:lnSpc>
              <a:buClr>
                <a:srgbClr val="000000"/>
              </a:buClr>
              <a:buSzTx/>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marL="448945" lvl="0" indent="-441325" algn="l">
              <a:lnSpc>
                <a:spcPts val="1360"/>
              </a:lnSpc>
              <a:buClr>
                <a:srgbClr val="000000"/>
              </a:buClr>
              <a:buSzTx/>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11K: LCA</a:t>
            </a:r>
          </a:p>
          <a:p>
            <a:pPr lvl="0" algn="l">
              <a:lnSpc>
                <a:spcPts val="1360"/>
              </a:lnSpc>
            </a:pPr>
            <a:r>
              <a:rPr lang="en-GB" sz="1400" noProof="0" dirty="0">
                <a:latin typeface="Calibri" panose="020F0502020204030204" pitchFamily="34" charset="0"/>
                <a:cs typeface="Calibri" panose="020F0502020204030204" pitchFamily="34" charset="0"/>
              </a:rPr>
              <a:t>Whole Life Cycle approach &amp; application </a:t>
            </a:r>
          </a:p>
          <a:p>
            <a:pPr marL="448945" indent="-441325" algn="l">
              <a:lnSpc>
                <a:spcPts val="660"/>
              </a:lnSpc>
              <a:buClr>
                <a:srgbClr val="000000"/>
              </a:buClr>
              <a:buSzTx/>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marL="448945" indent="-441325" algn="l">
              <a:lnSpc>
                <a:spcPts val="1360"/>
              </a:lnSpc>
              <a:buClr>
                <a:srgbClr val="000000"/>
              </a:buClr>
              <a:buSzTx/>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12K: CRADRLE TO CRADLE</a:t>
            </a:r>
          </a:p>
          <a:p>
            <a:pPr lvl="0" algn="l">
              <a:lnSpc>
                <a:spcPts val="1360"/>
              </a:lnSpc>
            </a:pPr>
            <a:r>
              <a:rPr lang="en-GB" sz="1400" noProof="0" dirty="0">
                <a:latin typeface="Calibri" panose="020F0502020204030204" pitchFamily="34" charset="0"/>
                <a:cs typeface="Calibri" panose="020F0502020204030204" pitchFamily="34" charset="0"/>
              </a:rPr>
              <a:t>Cradle-to-Cradle circular design</a:t>
            </a:r>
          </a:p>
          <a:p>
            <a:pPr marL="448945" indent="-441325" algn="l">
              <a:lnSpc>
                <a:spcPts val="660"/>
              </a:lnSpc>
              <a:buClr>
                <a:srgbClr val="000000"/>
              </a:buClr>
              <a:buSzTx/>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marL="448945" lvl="0" indent="-441325" algn="l">
              <a:lnSpc>
                <a:spcPts val="1360"/>
              </a:lnSpc>
              <a:buClr>
                <a:srgbClr val="000000"/>
              </a:buClr>
              <a:buSzTx/>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17K: CIRCULARITY</a:t>
            </a:r>
          </a:p>
          <a:p>
            <a:pPr lvl="0">
              <a:lnSpc>
                <a:spcPts val="1360"/>
              </a:lnSpc>
            </a:pPr>
            <a:r>
              <a:rPr lang="en-GB" sz="1400" noProof="0" dirty="0">
                <a:latin typeface="Calibri" panose="020F0502020204030204" pitchFamily="34" charset="0"/>
                <a:cs typeface="Calibri" panose="020F0502020204030204" pitchFamily="34" charset="0"/>
              </a:rPr>
              <a:t>Circular supply chain &amp; sustainable </a:t>
            </a:r>
          </a:p>
          <a:p>
            <a:pPr lvl="0">
              <a:lnSpc>
                <a:spcPts val="1360"/>
              </a:lnSpc>
            </a:pPr>
            <a:r>
              <a:rPr lang="en-GB" sz="1400" noProof="0" dirty="0">
                <a:latin typeface="Calibri" panose="020F0502020204030204" pitchFamily="34" charset="0"/>
                <a:cs typeface="Calibri" panose="020F0502020204030204" pitchFamily="34" charset="0"/>
              </a:rPr>
              <a:t>resource management</a:t>
            </a:r>
            <a:r>
              <a:rPr lang="en-GB" sz="1400" b="1" noProof="0" dirty="0">
                <a:solidFill>
                  <a:srgbClr val="0E6E61"/>
                </a:solidFill>
                <a:latin typeface="Calibri" panose="020F0502020204030204" pitchFamily="34" charset="0"/>
                <a:cs typeface="Calibri" panose="020F0502020204030204" pitchFamily="34" charset="0"/>
                <a:sym typeface="Arial"/>
              </a:rPr>
              <a:t>	</a:t>
            </a:r>
            <a:r>
              <a:rPr lang="en-GB" sz="1400" noProof="0" dirty="0">
                <a:solidFill>
                  <a:srgbClr val="000000"/>
                </a:solidFill>
                <a:latin typeface="Calibri" panose="020F0502020204030204" pitchFamily="34" charset="0"/>
                <a:cs typeface="Calibri" panose="020F0502020204030204" pitchFamily="34" charset="0"/>
                <a:sym typeface="Arial"/>
              </a:rPr>
              <a:t> </a:t>
            </a:r>
          </a:p>
          <a:p>
            <a:pPr algn="l">
              <a:lnSpc>
                <a:spcPts val="1360"/>
              </a:lnSpc>
              <a:tabLst>
                <a:tab pos="568325" algn="l"/>
                <a:tab pos="1597025" algn="l"/>
              </a:tabLst>
            </a:pPr>
            <a:endParaRPr lang="en-GB" sz="1800" b="1" noProof="0" dirty="0">
              <a:latin typeface="Calibri" panose="020F0502020204030204" pitchFamily="34" charset="0"/>
              <a:cs typeface="Calibri" panose="020F0502020204030204" pitchFamily="34" charset="0"/>
            </a:endParaRPr>
          </a:p>
          <a:p>
            <a:pPr algn="l">
              <a:lnSpc>
                <a:spcPts val="1360"/>
              </a:lnSpc>
              <a:tabLst>
                <a:tab pos="568325" algn="l"/>
                <a:tab pos="1597025" algn="l"/>
              </a:tabLst>
            </a:pPr>
            <a:endParaRPr lang="en-GB" sz="1800" b="1" noProof="0" dirty="0">
              <a:latin typeface="Calibri" panose="020F0502020204030204" pitchFamily="34" charset="0"/>
              <a:cs typeface="Calibri" panose="020F0502020204030204" pitchFamily="34" charset="0"/>
            </a:endParaRPr>
          </a:p>
        </p:txBody>
      </p:sp>
      <p:cxnSp>
        <p:nvCxnSpPr>
          <p:cNvPr id="21" name="Straight Connector 20">
            <a:extLst>
              <a:ext uri="{FF2B5EF4-FFF2-40B4-BE49-F238E27FC236}">
                <a16:creationId xmlns:a16="http://schemas.microsoft.com/office/drawing/2014/main" id="{EAF6A28F-986B-8B65-8F9D-5B514036D477}"/>
              </a:ext>
            </a:extLst>
          </p:cNvPr>
          <p:cNvCxnSpPr>
            <a:cxnSpLocks/>
          </p:cNvCxnSpPr>
          <p:nvPr/>
        </p:nvCxnSpPr>
        <p:spPr>
          <a:xfrm flipH="1" flipV="1">
            <a:off x="992004" y="3274521"/>
            <a:ext cx="41688" cy="7200000"/>
          </a:xfrm>
          <a:prstGeom prst="line">
            <a:avLst/>
          </a:prstGeom>
          <a:ln w="952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23" name="Text Placeholder 6">
            <a:extLst>
              <a:ext uri="{FF2B5EF4-FFF2-40B4-BE49-F238E27FC236}">
                <a16:creationId xmlns:a16="http://schemas.microsoft.com/office/drawing/2014/main" id="{55D5FF9C-F9A0-85A4-EABF-4284C4EA1085}"/>
              </a:ext>
            </a:extLst>
          </p:cNvPr>
          <p:cNvSpPr txBox="1">
            <a:spLocks/>
          </p:cNvSpPr>
          <p:nvPr/>
        </p:nvSpPr>
        <p:spPr>
          <a:xfrm>
            <a:off x="4478269" y="3578581"/>
            <a:ext cx="3360521" cy="4669680"/>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marL="448945" indent="-441325" algn="l">
              <a:lnSpc>
                <a:spcPts val="1380"/>
              </a:lnSpc>
              <a:buClr>
                <a:srgbClr val="000000"/>
              </a:buClr>
              <a:buSzTx/>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K01: BAKGROUND </a:t>
            </a:r>
          </a:p>
          <a:p>
            <a:pPr marL="0" lvl="0" algn="l">
              <a:lnSpc>
                <a:spcPts val="1380"/>
              </a:lnSpc>
            </a:pPr>
            <a:r>
              <a:rPr lang="en-GB" sz="1400" noProof="0" dirty="0">
                <a:latin typeface="Calibri" panose="020F0502020204030204" pitchFamily="34" charset="0"/>
                <a:cs typeface="Calibri" panose="020F0502020204030204" pitchFamily="34" charset="0"/>
              </a:rPr>
              <a:t>The evolution of sustainability </a:t>
            </a:r>
          </a:p>
          <a:p>
            <a:pPr marL="0" lvl="0" algn="l">
              <a:lnSpc>
                <a:spcPts val="1380"/>
              </a:lnSpc>
            </a:pPr>
            <a:r>
              <a:rPr lang="en-GB" sz="1400" noProof="0" dirty="0">
                <a:latin typeface="Calibri" panose="020F0502020204030204" pitchFamily="34" charset="0"/>
                <a:cs typeface="Calibri" panose="020F0502020204030204" pitchFamily="34" charset="0"/>
              </a:rPr>
              <a:t>and the SDGs strategies.</a:t>
            </a:r>
          </a:p>
          <a:p>
            <a:pPr marL="448945" indent="-441325" algn="l">
              <a:lnSpc>
                <a:spcPts val="680"/>
              </a:lnSpc>
              <a:buClr>
                <a:srgbClr val="000000"/>
              </a:buClr>
              <a:buSzTx/>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marL="448945" lvl="0" indent="-441325" algn="l">
              <a:lnSpc>
                <a:spcPts val="1380"/>
              </a:lnSpc>
              <a:buClr>
                <a:srgbClr val="000000"/>
              </a:buClr>
              <a:buSzTx/>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K05: THREATS </a:t>
            </a:r>
          </a:p>
          <a:p>
            <a:pPr lvl="0" algn="l">
              <a:lnSpc>
                <a:spcPts val="1380"/>
              </a:lnSpc>
            </a:pPr>
            <a:r>
              <a:rPr lang="en-GB" sz="1400" noProof="0" dirty="0">
                <a:latin typeface="Calibri" panose="020F0502020204030204" pitchFamily="34" charset="0"/>
                <a:cs typeface="Calibri" panose="020F0502020204030204" pitchFamily="34" charset="0"/>
              </a:rPr>
              <a:t>Principal environmental threats</a:t>
            </a:r>
          </a:p>
          <a:p>
            <a:pPr lvl="0" algn="l">
              <a:lnSpc>
                <a:spcPts val="1380"/>
              </a:lnSpc>
            </a:pPr>
            <a:r>
              <a:rPr lang="en-GB" sz="1400" noProof="0" dirty="0">
                <a:latin typeface="Calibri" panose="020F0502020204030204" pitchFamily="34" charset="0"/>
                <a:cs typeface="Calibri" panose="020F0502020204030204" pitchFamily="34" charset="0"/>
              </a:rPr>
              <a:t> &amp; how they are measured.</a:t>
            </a:r>
          </a:p>
          <a:p>
            <a:pPr marL="448945" indent="-441325" algn="l">
              <a:lnSpc>
                <a:spcPts val="680"/>
              </a:lnSpc>
              <a:buClr>
                <a:srgbClr val="000000"/>
              </a:buClr>
              <a:buSzTx/>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marL="448945" indent="-441325" algn="l">
              <a:lnSpc>
                <a:spcPts val="1380"/>
              </a:lnSpc>
              <a:buClr>
                <a:srgbClr val="000000"/>
              </a:buClr>
              <a:buSzTx/>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K07: SOCIETY </a:t>
            </a:r>
          </a:p>
          <a:p>
            <a:pPr lvl="0" algn="l">
              <a:lnSpc>
                <a:spcPts val="1380"/>
              </a:lnSpc>
            </a:pPr>
            <a:r>
              <a:rPr lang="en-GB" sz="1400" noProof="0" dirty="0">
                <a:latin typeface="Calibri" panose="020F0502020204030204" pitchFamily="34" charset="0"/>
                <a:cs typeface="Calibri" panose="020F0502020204030204" pitchFamily="34" charset="0"/>
              </a:rPr>
              <a:t>Sustainability and social systems</a:t>
            </a:r>
          </a:p>
          <a:p>
            <a:pPr marL="448945" indent="-441325" algn="l">
              <a:lnSpc>
                <a:spcPts val="680"/>
              </a:lnSpc>
              <a:buClr>
                <a:srgbClr val="000000"/>
              </a:buClr>
              <a:buSzTx/>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lvl="0" algn="l">
              <a:lnSpc>
                <a:spcPts val="1380"/>
              </a:lnSpc>
            </a:pPr>
            <a:r>
              <a:rPr lang="en-GB" sz="1400" b="1" noProof="0" dirty="0">
                <a:solidFill>
                  <a:srgbClr val="0E6E61"/>
                </a:solidFill>
                <a:latin typeface="Calibri" panose="020F0502020204030204" pitchFamily="34" charset="0"/>
                <a:cs typeface="Calibri" panose="020F0502020204030204" pitchFamily="34" charset="0"/>
              </a:rPr>
              <a:t>K10: BEST PRACTICE</a:t>
            </a:r>
          </a:p>
          <a:p>
            <a:pPr lvl="0" algn="l">
              <a:lnSpc>
                <a:spcPts val="1380"/>
              </a:lnSpc>
            </a:pPr>
            <a:r>
              <a:rPr lang="en-GB" sz="1400" noProof="0" dirty="0">
                <a:latin typeface="Calibri" panose="020F0502020204030204" pitchFamily="34" charset="0"/>
                <a:cs typeface="Calibri" panose="020F0502020204030204" pitchFamily="34" charset="0"/>
              </a:rPr>
              <a:t>Best practices of sustainability in engineering projects</a:t>
            </a:r>
          </a:p>
          <a:p>
            <a:pPr marL="448945" indent="-441325" algn="l">
              <a:lnSpc>
                <a:spcPts val="680"/>
              </a:lnSpc>
              <a:buClr>
                <a:srgbClr val="000000"/>
              </a:buClr>
              <a:buSzTx/>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lvl="0" algn="l">
              <a:lnSpc>
                <a:spcPts val="1380"/>
              </a:lnSpc>
            </a:pPr>
            <a:r>
              <a:rPr lang="en-GB" sz="1400" b="1" noProof="0" dirty="0">
                <a:solidFill>
                  <a:srgbClr val="0E6E61"/>
                </a:solidFill>
                <a:latin typeface="Calibri" panose="020F0502020204030204" pitchFamily="34" charset="0"/>
                <a:cs typeface="Calibri" panose="020F0502020204030204" pitchFamily="34" charset="0"/>
              </a:rPr>
              <a:t>K11: LCA</a:t>
            </a:r>
          </a:p>
          <a:p>
            <a:pPr lvl="0" algn="l">
              <a:lnSpc>
                <a:spcPts val="1380"/>
              </a:lnSpc>
            </a:pPr>
            <a:r>
              <a:rPr lang="en-GB" sz="1400" noProof="0" dirty="0">
                <a:latin typeface="Calibri" panose="020F0502020204030204" pitchFamily="34" charset="0"/>
                <a:cs typeface="Calibri" panose="020F0502020204030204" pitchFamily="34" charset="0"/>
              </a:rPr>
              <a:t> Whole Life Cycle approach &amp; </a:t>
            </a:r>
          </a:p>
          <a:p>
            <a:pPr lvl="0" algn="l">
              <a:lnSpc>
                <a:spcPts val="1380"/>
              </a:lnSpc>
            </a:pPr>
            <a:r>
              <a:rPr lang="en-GB" sz="1400" noProof="0" dirty="0">
                <a:latin typeface="Calibri" panose="020F0502020204030204" pitchFamily="34" charset="0"/>
                <a:cs typeface="Calibri" panose="020F0502020204030204" pitchFamily="34" charset="0"/>
              </a:rPr>
              <a:t>application</a:t>
            </a:r>
          </a:p>
          <a:p>
            <a:pPr marL="448945" indent="-441325" algn="l">
              <a:lnSpc>
                <a:spcPts val="680"/>
              </a:lnSpc>
              <a:buClr>
                <a:srgbClr val="000000"/>
              </a:buClr>
              <a:buSzTx/>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lvl="0" algn="l">
              <a:lnSpc>
                <a:spcPts val="1380"/>
              </a:lnSpc>
            </a:pPr>
            <a:r>
              <a:rPr lang="en-GB" sz="1400" b="1" noProof="0" dirty="0">
                <a:solidFill>
                  <a:srgbClr val="0E6E61"/>
                </a:solidFill>
                <a:latin typeface="Calibri" panose="020F0502020204030204" pitchFamily="34" charset="0"/>
                <a:cs typeface="Calibri" panose="020F0502020204030204" pitchFamily="34" charset="0"/>
              </a:rPr>
              <a:t>K12: CRADLE TO CRADLE</a:t>
            </a:r>
          </a:p>
          <a:p>
            <a:pPr lvl="0" algn="l">
              <a:lnSpc>
                <a:spcPts val="1380"/>
              </a:lnSpc>
            </a:pPr>
            <a:r>
              <a:rPr lang="en-GB" sz="1400" noProof="0" dirty="0">
                <a:latin typeface="Calibri" panose="020F0502020204030204" pitchFamily="34" charset="0"/>
                <a:cs typeface="Calibri" panose="020F0502020204030204" pitchFamily="34" charset="0"/>
              </a:rPr>
              <a:t>Cradle-to-Cradle circular design</a:t>
            </a:r>
          </a:p>
          <a:p>
            <a:pPr marL="448945" indent="-441325" algn="l">
              <a:lnSpc>
                <a:spcPts val="680"/>
              </a:lnSpc>
              <a:buClr>
                <a:srgbClr val="000000"/>
              </a:buClr>
              <a:buSzTx/>
              <a:tabLst>
                <a:tab pos="568325" algn="l"/>
                <a:tab pos="1597025" algn="l"/>
              </a:tabLst>
            </a:pPr>
            <a:r>
              <a:rPr lang="en-GB" sz="800" noProof="0" dirty="0">
                <a:solidFill>
                  <a:srgbClr val="0E6E61"/>
                </a:solidFill>
                <a:latin typeface="Calibri" panose="020F0502020204030204" pitchFamily="34" charset="0"/>
                <a:cs typeface="Calibri" panose="020F0502020204030204" pitchFamily="34" charset="0"/>
              </a:rPr>
              <a:t>……………………….……………………………………………………………………………..………</a:t>
            </a:r>
          </a:p>
          <a:p>
            <a:pPr marL="448945" indent="-441325" algn="l">
              <a:lnSpc>
                <a:spcPts val="1380"/>
              </a:lnSpc>
              <a:buClr>
                <a:srgbClr val="000000"/>
              </a:buClr>
              <a:buSzTx/>
              <a:tabLst>
                <a:tab pos="568325" algn="l"/>
                <a:tab pos="1597025" algn="l"/>
              </a:tabLst>
            </a:pPr>
            <a:r>
              <a:rPr lang="en-GB" sz="1400" b="1" noProof="0" dirty="0">
                <a:solidFill>
                  <a:srgbClr val="0E6E61"/>
                </a:solidFill>
                <a:latin typeface="Calibri" panose="020F0502020204030204" pitchFamily="34" charset="0"/>
                <a:cs typeface="Calibri" panose="020F0502020204030204" pitchFamily="34" charset="0"/>
              </a:rPr>
              <a:t>K17: CIRCULARITY</a:t>
            </a:r>
          </a:p>
          <a:p>
            <a:pPr lvl="0" algn="l">
              <a:lnSpc>
                <a:spcPts val="1380"/>
              </a:lnSpc>
            </a:pPr>
            <a:r>
              <a:rPr lang="en-GB" sz="1400" noProof="0" dirty="0">
                <a:latin typeface="Calibri" panose="020F0502020204030204" pitchFamily="34" charset="0"/>
                <a:cs typeface="Calibri" panose="020F0502020204030204" pitchFamily="34" charset="0"/>
              </a:rPr>
              <a:t>Circular supply chain &amp; sustainable resource management</a:t>
            </a:r>
          </a:p>
          <a:p>
            <a:pPr lvl="0" algn="l">
              <a:lnSpc>
                <a:spcPts val="1380"/>
              </a:lnSpc>
            </a:pPr>
            <a:endParaRPr lang="en-GB" sz="1400" noProof="0" dirty="0">
              <a:latin typeface="Calibri" panose="020F0502020204030204" pitchFamily="34" charset="0"/>
              <a:cs typeface="Calibri" panose="020F0502020204030204" pitchFamily="34" charset="0"/>
            </a:endParaRPr>
          </a:p>
          <a:p>
            <a:pPr lvl="0" algn="l">
              <a:lnSpc>
                <a:spcPts val="1380"/>
              </a:lnSpc>
              <a:tabLst>
                <a:tab pos="568325" algn="l"/>
                <a:tab pos="1597025" algn="l"/>
              </a:tabLst>
            </a:pPr>
            <a:endParaRPr lang="en-GB" sz="1400" noProof="0" dirty="0">
              <a:latin typeface="Calibri" panose="020F0502020204030204" pitchFamily="34" charset="0"/>
              <a:cs typeface="Calibri" panose="020F0502020204030204" pitchFamily="34" charset="0"/>
            </a:endParaRPr>
          </a:p>
        </p:txBody>
      </p:sp>
      <p:cxnSp>
        <p:nvCxnSpPr>
          <p:cNvPr id="24" name="Straight Connector 23">
            <a:extLst>
              <a:ext uri="{FF2B5EF4-FFF2-40B4-BE49-F238E27FC236}">
                <a16:creationId xmlns:a16="http://schemas.microsoft.com/office/drawing/2014/main" id="{45FA0917-08D1-E34A-A8E1-77A2F07AA370}"/>
              </a:ext>
            </a:extLst>
          </p:cNvPr>
          <p:cNvCxnSpPr>
            <a:cxnSpLocks/>
          </p:cNvCxnSpPr>
          <p:nvPr/>
        </p:nvCxnSpPr>
        <p:spPr>
          <a:xfrm flipH="1" flipV="1">
            <a:off x="4357006" y="3185234"/>
            <a:ext cx="69427" cy="7200000"/>
          </a:xfrm>
          <a:prstGeom prst="line">
            <a:avLst/>
          </a:prstGeom>
          <a:ln w="9525">
            <a:solidFill>
              <a:srgbClr val="F9AA73"/>
            </a:solidFill>
            <a:prstDash val="sysDash"/>
          </a:ln>
        </p:spPr>
        <p:style>
          <a:lnRef idx="1">
            <a:schemeClr val="accent1"/>
          </a:lnRef>
          <a:fillRef idx="0">
            <a:schemeClr val="accent1"/>
          </a:fillRef>
          <a:effectRef idx="0">
            <a:schemeClr val="accent1"/>
          </a:effectRef>
          <a:fontRef idx="minor">
            <a:schemeClr val="tx1"/>
          </a:fontRef>
        </p:style>
      </p:cxnSp>
      <p:grpSp>
        <p:nvGrpSpPr>
          <p:cNvPr id="3" name="Group 2">
            <a:extLst>
              <a:ext uri="{FF2B5EF4-FFF2-40B4-BE49-F238E27FC236}">
                <a16:creationId xmlns:a16="http://schemas.microsoft.com/office/drawing/2014/main" id="{BD8B9877-C3DC-70F5-92F0-A2AF1C098DFE}"/>
              </a:ext>
            </a:extLst>
          </p:cNvPr>
          <p:cNvGrpSpPr/>
          <p:nvPr/>
        </p:nvGrpSpPr>
        <p:grpSpPr>
          <a:xfrm>
            <a:off x="603803" y="4589"/>
            <a:ext cx="7206112" cy="1687885"/>
            <a:chOff x="632678" y="4589"/>
            <a:chExt cx="7206112" cy="1687885"/>
          </a:xfrm>
        </p:grpSpPr>
        <p:grpSp>
          <p:nvGrpSpPr>
            <p:cNvPr id="7" name="Group 6">
              <a:extLst>
                <a:ext uri="{FF2B5EF4-FFF2-40B4-BE49-F238E27FC236}">
                  <a16:creationId xmlns:a16="http://schemas.microsoft.com/office/drawing/2014/main" id="{7E9423AA-7E82-FF9F-3AAD-261BBD0C5751}"/>
                </a:ext>
              </a:extLst>
            </p:cNvPr>
            <p:cNvGrpSpPr/>
            <p:nvPr/>
          </p:nvGrpSpPr>
          <p:grpSpPr>
            <a:xfrm>
              <a:off x="632678" y="4589"/>
              <a:ext cx="7206112" cy="1687885"/>
              <a:chOff x="632678" y="4589"/>
              <a:chExt cx="7206112" cy="1687885"/>
            </a:xfrm>
          </p:grpSpPr>
          <p:sp>
            <p:nvSpPr>
              <p:cNvPr id="10" name="Rectangle 107">
                <a:extLst>
                  <a:ext uri="{FF2B5EF4-FFF2-40B4-BE49-F238E27FC236}">
                    <a16:creationId xmlns:a16="http://schemas.microsoft.com/office/drawing/2014/main" id="{5789DD09-9BCC-52D1-C8AC-DF682457B1F1}"/>
                  </a:ext>
                </a:extLst>
              </p:cNvPr>
              <p:cNvSpPr/>
              <p:nvPr/>
            </p:nvSpPr>
            <p:spPr>
              <a:xfrm flipH="1">
                <a:off x="6238469"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1" name="Text Placeholder 32">
                <a:extLst>
                  <a:ext uri="{FF2B5EF4-FFF2-40B4-BE49-F238E27FC236}">
                    <a16:creationId xmlns:a16="http://schemas.microsoft.com/office/drawing/2014/main" id="{F1465288-BC7F-65B3-66C1-C9917A9BB07F}"/>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3" name="Straight Connector 12">
                <a:extLst>
                  <a:ext uri="{FF2B5EF4-FFF2-40B4-BE49-F238E27FC236}">
                    <a16:creationId xmlns:a16="http://schemas.microsoft.com/office/drawing/2014/main" id="{338F6C75-F583-23C3-6E52-8DD138957ECC}"/>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14" name="Text Placeholder 32">
                <a:extLst>
                  <a:ext uri="{FF2B5EF4-FFF2-40B4-BE49-F238E27FC236}">
                    <a16:creationId xmlns:a16="http://schemas.microsoft.com/office/drawing/2014/main" id="{3DB2058A-1B83-2829-D075-89220DB0329E}"/>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9" name="Text Placeholder 1">
              <a:extLst>
                <a:ext uri="{FF2B5EF4-FFF2-40B4-BE49-F238E27FC236}">
                  <a16:creationId xmlns:a16="http://schemas.microsoft.com/office/drawing/2014/main" id="{9205AD35-1883-D807-C361-4F14F9DE192D}"/>
                </a:ext>
              </a:extLst>
            </p:cNvPr>
            <p:cNvSpPr txBox="1">
              <a:spLocks/>
            </p:cNvSpPr>
            <p:nvPr/>
          </p:nvSpPr>
          <p:spPr>
            <a:xfrm>
              <a:off x="933112" y="345569"/>
              <a:ext cx="3625067" cy="1007785"/>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Calibri"/>
                </a:rPr>
                <a:t>Life Cycle Assessment</a:t>
              </a:r>
              <a:endParaRPr lang="en-GB" sz="3200" noProof="0" dirty="0">
                <a:solidFill>
                  <a:srgbClr val="F9AA73"/>
                </a:solidFill>
              </a:endParaRPr>
            </a:p>
          </p:txBody>
        </p:sp>
      </p:grpSp>
    </p:spTree>
    <p:extLst>
      <p:ext uri="{BB962C8B-B14F-4D97-AF65-F5344CB8AC3E}">
        <p14:creationId xmlns:p14="http://schemas.microsoft.com/office/powerpoint/2010/main" val="192721309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928548-50EE-859B-561B-775FD04EDDC0}"/>
            </a:ext>
          </a:extLst>
        </p:cNvPr>
        <p:cNvGrpSpPr/>
        <p:nvPr/>
      </p:nvGrpSpPr>
      <p:grpSpPr>
        <a:xfrm>
          <a:off x="0" y="0"/>
          <a:ext cx="0" cy="0"/>
          <a:chOff x="0" y="0"/>
          <a:chExt cx="0" cy="0"/>
        </a:xfrm>
      </p:grpSpPr>
      <p:graphicFrame>
        <p:nvGraphicFramePr>
          <p:cNvPr id="4" name="Tabla 3"/>
          <p:cNvGraphicFramePr>
            <a:graphicFrameLocks noGrp="1"/>
          </p:cNvGraphicFramePr>
          <p:nvPr>
            <p:extLst>
              <p:ext uri="{D42A27DB-BD31-4B8C-83A1-F6EECF244321}">
                <p14:modId xmlns:p14="http://schemas.microsoft.com/office/powerpoint/2010/main" val="376284661"/>
              </p:ext>
            </p:extLst>
          </p:nvPr>
        </p:nvGraphicFramePr>
        <p:xfrm>
          <a:off x="992805" y="2812900"/>
          <a:ext cx="4977566" cy="4366333"/>
        </p:xfrm>
        <a:graphic>
          <a:graphicData uri="http://schemas.openxmlformats.org/drawingml/2006/table">
            <a:tbl>
              <a:tblPr/>
              <a:tblGrid>
                <a:gridCol w="2997470">
                  <a:extLst>
                    <a:ext uri="{9D8B030D-6E8A-4147-A177-3AD203B41FA5}">
                      <a16:colId xmlns:a16="http://schemas.microsoft.com/office/drawing/2014/main" val="1123757281"/>
                    </a:ext>
                  </a:extLst>
                </a:gridCol>
                <a:gridCol w="495024">
                  <a:extLst>
                    <a:ext uri="{9D8B030D-6E8A-4147-A177-3AD203B41FA5}">
                      <a16:colId xmlns:a16="http://schemas.microsoft.com/office/drawing/2014/main" val="3915635243"/>
                    </a:ext>
                  </a:extLst>
                </a:gridCol>
                <a:gridCol w="495024">
                  <a:extLst>
                    <a:ext uri="{9D8B030D-6E8A-4147-A177-3AD203B41FA5}">
                      <a16:colId xmlns:a16="http://schemas.microsoft.com/office/drawing/2014/main" val="2655239804"/>
                    </a:ext>
                  </a:extLst>
                </a:gridCol>
                <a:gridCol w="495024">
                  <a:extLst>
                    <a:ext uri="{9D8B030D-6E8A-4147-A177-3AD203B41FA5}">
                      <a16:colId xmlns:a16="http://schemas.microsoft.com/office/drawing/2014/main" val="1054250053"/>
                    </a:ext>
                  </a:extLst>
                </a:gridCol>
                <a:gridCol w="495024">
                  <a:extLst>
                    <a:ext uri="{9D8B030D-6E8A-4147-A177-3AD203B41FA5}">
                      <a16:colId xmlns:a16="http://schemas.microsoft.com/office/drawing/2014/main" val="218181418"/>
                    </a:ext>
                  </a:extLst>
                </a:gridCol>
              </a:tblGrid>
              <a:tr h="198236">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gridSpan="3">
                  <a:txBody>
                    <a:bodyPr/>
                    <a:lstStyle/>
                    <a:p>
                      <a:pPr algn="ctr" fontAlgn="b"/>
                      <a:r>
                        <a:rPr lang="en-GB" sz="1100" b="1" i="0" u="none" strike="noStrike" noProof="0" dirty="0">
                          <a:solidFill>
                            <a:srgbClr val="FFFFFF"/>
                          </a:solidFill>
                          <a:effectLst/>
                          <a:latin typeface="Calibri" panose="020F0502020204030204" pitchFamily="34" charset="0"/>
                          <a:cs typeface="Calibri" panose="020F0502020204030204" pitchFamily="34" charset="0"/>
                        </a:rPr>
                        <a:t>Modulo 3</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hMerge="1">
                  <a:txBody>
                    <a:bodyPr/>
                    <a:lstStyle/>
                    <a:p>
                      <a:endParaRPr lang="es-ES"/>
                    </a:p>
                  </a:txBody>
                  <a:tcPr/>
                </a:tc>
                <a:tc hMerge="1">
                  <a:txBody>
                    <a:bodyPr/>
                    <a:lstStyle/>
                    <a:p>
                      <a:endParaRPr lang="es-ES"/>
                    </a:p>
                  </a:txBody>
                  <a:tcPr/>
                </a:tc>
                <a:extLst>
                  <a:ext uri="{0D108BD9-81ED-4DB2-BD59-A6C34878D82A}">
                    <a16:rowId xmlns:a16="http://schemas.microsoft.com/office/drawing/2014/main" val="1031918104"/>
                  </a:ext>
                </a:extLst>
              </a:tr>
              <a:tr h="203377">
                <a:tc>
                  <a:txBody>
                    <a:bodyPr/>
                    <a:lstStyle/>
                    <a:p>
                      <a:pPr algn="r" fontAlgn="b"/>
                      <a:r>
                        <a:rPr lang="en-GB" sz="1200" b="1" i="0" u="none" strike="noStrike" noProof="0" dirty="0">
                          <a:solidFill>
                            <a:srgbClr val="FFFFFF"/>
                          </a:solidFill>
                          <a:effectLst/>
                          <a:latin typeface="Calibri" panose="020F0502020204030204" pitchFamily="34" charset="0"/>
                          <a:ea typeface="Calibri" panose="020F0502020204030204" pitchFamily="34" charset="0"/>
                          <a:cs typeface="Calibri" panose="020F0502020204030204" pitchFamily="34" charset="0"/>
                        </a:rPr>
                        <a:t>Specific &amp;Technical Skills</a:t>
                      </a:r>
                      <a:r>
                        <a:rPr lang="en-GB" sz="1200" b="1" i="0" u="none" strike="noStrike" noProof="0" dirty="0">
                          <a:solidFill>
                            <a:srgbClr val="0E6E61"/>
                          </a:solidFill>
                          <a:effectLst/>
                          <a:latin typeface="Calibri" panose="020F0502020204030204" pitchFamily="34" charset="0"/>
                          <a:ea typeface="Calibri" panose="020F0502020204030204" pitchFamily="34" charset="0"/>
                          <a:cs typeface="Calibri" panose="020F0502020204030204" pitchFamily="34" charset="0"/>
                        </a:rPr>
                        <a:t>..</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ctr" rtl="0" fontAlgn="ctr"/>
                      <a:endParaRPr lang="en-GB" sz="1100" b="1" i="0" u="none" strike="noStrike" noProof="0" dirty="0">
                        <a:solidFill>
                          <a:srgbClr val="008080"/>
                        </a:solidFill>
                        <a:effectLst/>
                        <a:latin typeface="Calibri" panose="020F0502020204030204" pitchFamily="34" charset="0"/>
                        <a:cs typeface="Calibri" panose="020F0502020204030204" pitchFamily="34" charset="0"/>
                      </a:endParaRP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a:noFill/>
                    </a:lnB>
                  </a:tcPr>
                </a:tc>
                <a:tc>
                  <a:txBody>
                    <a:bodyPr/>
                    <a:lstStyle/>
                    <a:p>
                      <a:pPr algn="ctr" rtl="0" fontAlgn="ctr"/>
                      <a:r>
                        <a:rPr lang="en-GB" sz="1100" b="1" i="0" u="none" strike="noStrike" noProof="0" dirty="0">
                          <a:solidFill>
                            <a:srgbClr val="FFFFFF"/>
                          </a:solidFill>
                          <a:effectLst/>
                          <a:latin typeface="Calibri" panose="020F0502020204030204" pitchFamily="34" charset="0"/>
                          <a:cs typeface="Calibri" panose="020F0502020204030204" pitchFamily="34" charset="0"/>
                        </a:rPr>
                        <a:t>C04</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ctr" rtl="0" fontAlgn="ctr"/>
                      <a:r>
                        <a:rPr lang="en-GB" sz="1100" b="1" i="0" u="none" strike="noStrike" noProof="0" dirty="0">
                          <a:solidFill>
                            <a:srgbClr val="FFFFFF"/>
                          </a:solidFill>
                          <a:effectLst/>
                          <a:latin typeface="Calibri" panose="020F0502020204030204" pitchFamily="34" charset="0"/>
                          <a:cs typeface="Calibri" panose="020F0502020204030204" pitchFamily="34" charset="0"/>
                        </a:rPr>
                        <a:t>C05</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ctr" rtl="0" fontAlgn="ctr"/>
                      <a:r>
                        <a:rPr lang="en-GB" sz="1100" b="1" i="0" u="none" strike="noStrike" noProof="0" dirty="0">
                          <a:solidFill>
                            <a:srgbClr val="FFFFFF"/>
                          </a:solidFill>
                          <a:effectLst/>
                          <a:latin typeface="Calibri" panose="020F0502020204030204" pitchFamily="34" charset="0"/>
                          <a:cs typeface="Calibri" panose="020F0502020204030204" pitchFamily="34" charset="0"/>
                        </a:rPr>
                        <a:t>C06</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extLst>
                  <a:ext uri="{0D108BD9-81ED-4DB2-BD59-A6C34878D82A}">
                    <a16:rowId xmlns:a16="http://schemas.microsoft.com/office/drawing/2014/main" val="3455142904"/>
                  </a:ext>
                </a:extLst>
              </a:tr>
              <a:tr h="198236">
                <a:tc>
                  <a:txBody>
                    <a:bodyPr/>
                    <a:lstStyle/>
                    <a:p>
                      <a:pPr algn="r" rtl="0" fontAlgn="ctr"/>
                      <a:r>
                        <a:rPr lang="en-GB" sz="900" b="1" i="0" u="none" strike="noStrike" noProof="0" dirty="0">
                          <a:solidFill>
                            <a:srgbClr val="0E6E61"/>
                          </a:solidFill>
                          <a:effectLst/>
                          <a:latin typeface="Calibri" panose="020F0502020204030204" pitchFamily="34" charset="0"/>
                          <a:cs typeface="Calibri" panose="020F0502020204030204" pitchFamily="34" charset="0"/>
                        </a:rPr>
                        <a:t>ENVIRONMENTAL</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dirty="0">
                          <a:solidFill>
                            <a:schemeClr val="bg1"/>
                          </a:solidFill>
                          <a:effectLst/>
                          <a:latin typeface="Calibri" panose="020F0502020204030204" pitchFamily="34" charset="0"/>
                          <a:cs typeface="Calibri" panose="020F0502020204030204" pitchFamily="34" charset="0"/>
                        </a:rPr>
                        <a:t>S02</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extLst>
                  <a:ext uri="{0D108BD9-81ED-4DB2-BD59-A6C34878D82A}">
                    <a16:rowId xmlns:a16="http://schemas.microsoft.com/office/drawing/2014/main" val="2646191081"/>
                  </a:ext>
                </a:extLst>
              </a:tr>
              <a:tr h="198236">
                <a:tc>
                  <a:txBody>
                    <a:bodyPr/>
                    <a:lstStyle/>
                    <a:p>
                      <a:pPr algn="r" rtl="0" fontAlgn="ctr"/>
                      <a:r>
                        <a:rPr lang="en-GB" sz="900" b="1" i="0" u="none" strike="noStrike" noProof="0" dirty="0">
                          <a:solidFill>
                            <a:srgbClr val="0E6E61"/>
                          </a:solidFill>
                          <a:effectLst/>
                          <a:latin typeface="Calibri" panose="020F0502020204030204" pitchFamily="34" charset="0"/>
                          <a:cs typeface="Calibri" panose="020F0502020204030204" pitchFamily="34" charset="0"/>
                        </a:rPr>
                        <a:t> MATERIAL</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dirty="0">
                          <a:solidFill>
                            <a:schemeClr val="bg1"/>
                          </a:solidFill>
                          <a:effectLst/>
                          <a:latin typeface="Calibri" panose="020F0502020204030204" pitchFamily="34" charset="0"/>
                          <a:cs typeface="Calibri" panose="020F0502020204030204" pitchFamily="34" charset="0"/>
                        </a:rPr>
                        <a:t>S03</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extLst>
                  <a:ext uri="{0D108BD9-81ED-4DB2-BD59-A6C34878D82A}">
                    <a16:rowId xmlns:a16="http://schemas.microsoft.com/office/drawing/2014/main" val="2263529486"/>
                  </a:ext>
                </a:extLst>
              </a:tr>
              <a:tr h="198236">
                <a:tc>
                  <a:txBody>
                    <a:bodyPr/>
                    <a:lstStyle/>
                    <a:p>
                      <a:pPr algn="r" rtl="0" fontAlgn="ctr"/>
                      <a:r>
                        <a:rPr lang="en-GB" sz="900" b="1" i="0" u="none" strike="noStrike" noProof="0" dirty="0">
                          <a:solidFill>
                            <a:srgbClr val="0E6E61"/>
                          </a:solidFill>
                          <a:effectLst/>
                          <a:latin typeface="Calibri" panose="020F0502020204030204" pitchFamily="34" charset="0"/>
                          <a:cs typeface="Calibri" panose="020F0502020204030204" pitchFamily="34" charset="0"/>
                        </a:rPr>
                        <a:t>DESIGN</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dirty="0">
                          <a:solidFill>
                            <a:schemeClr val="bg1"/>
                          </a:solidFill>
                          <a:effectLst/>
                          <a:latin typeface="Calibri" panose="020F0502020204030204" pitchFamily="34" charset="0"/>
                          <a:cs typeface="Calibri" panose="020F0502020204030204" pitchFamily="34" charset="0"/>
                        </a:rPr>
                        <a:t>S04</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marR="0" algn="l" rtl="0" fontAlgn="b">
                        <a:lnSpc>
                          <a:spcPct val="100000"/>
                        </a:lnSpc>
                        <a:spcBef>
                          <a:spcPts val="0"/>
                        </a:spcBef>
                        <a:spcAft>
                          <a:spcPts val="0"/>
                        </a:spcAft>
                        <a:buClr>
                          <a:srgbClr val="000000"/>
                        </a:buClr>
                        <a:buFont typeface="Arial"/>
                      </a:pPr>
                      <a:r>
                        <a:rPr lang="en-GB" sz="1100" b="0" i="0" u="none" strike="noStrike" noProof="0" dirty="0">
                          <a:solidFill>
                            <a:srgbClr val="000000"/>
                          </a:solidFill>
                          <a:effectLst/>
                          <a:latin typeface="Calibri" panose="020F0502020204030204" pitchFamily="34" charset="0"/>
                          <a:cs typeface="Calibri" panose="020F0502020204030204" pitchFamily="34" charset="0"/>
                        </a:rPr>
                        <a:t> </a:t>
                      </a:r>
                      <a:endParaRPr lang="en-GB" sz="1100" b="0" i="0" u="none" strike="noStrike" cap="none" noProof="0" dirty="0">
                        <a:solidFill>
                          <a:srgbClr val="000000"/>
                        </a:solidFill>
                        <a:effectLst/>
                        <a:latin typeface="Calibri" panose="020F0502020204030204" pitchFamily="34" charset="0"/>
                        <a:ea typeface="+mn-ea"/>
                        <a:cs typeface="Calibri" panose="020F0502020204030204" pitchFamily="34" charset="0"/>
                        <a:sym typeface="Arial"/>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a:noFill/>
                    </a:lnB>
                    <a:solidFill>
                      <a:srgbClr val="F9AA73"/>
                    </a:solidFill>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a:noFill/>
                    </a:lnB>
                    <a:solidFill>
                      <a:srgbClr val="F9AA73"/>
                    </a:solidFill>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extLst>
                  <a:ext uri="{0D108BD9-81ED-4DB2-BD59-A6C34878D82A}">
                    <a16:rowId xmlns:a16="http://schemas.microsoft.com/office/drawing/2014/main" val="3027866395"/>
                  </a:ext>
                </a:extLst>
              </a:tr>
              <a:tr h="198236">
                <a:tc>
                  <a:txBody>
                    <a:bodyPr/>
                    <a:lstStyle/>
                    <a:p>
                      <a:pPr algn="r" rtl="0" fontAlgn="ctr"/>
                      <a:r>
                        <a:rPr lang="en-GB" sz="900" b="1" i="0" u="none" strike="noStrike" noProof="0" dirty="0">
                          <a:solidFill>
                            <a:srgbClr val="0E6E61"/>
                          </a:solidFill>
                          <a:effectLst/>
                          <a:latin typeface="Calibri" panose="020F0502020204030204" pitchFamily="34" charset="0"/>
                          <a:cs typeface="Calibri" panose="020F0502020204030204" pitchFamily="34" charset="0"/>
                        </a:rPr>
                        <a:t>DIGITAL</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dirty="0">
                          <a:solidFill>
                            <a:schemeClr val="bg1"/>
                          </a:solidFill>
                          <a:effectLst/>
                          <a:latin typeface="Calibri" panose="020F0502020204030204" pitchFamily="34" charset="0"/>
                          <a:cs typeface="Calibri" panose="020F0502020204030204" pitchFamily="34" charset="0"/>
                        </a:rPr>
                        <a:t>S05</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extLst>
                  <a:ext uri="{0D108BD9-81ED-4DB2-BD59-A6C34878D82A}">
                    <a16:rowId xmlns:a16="http://schemas.microsoft.com/office/drawing/2014/main" val="3498182417"/>
                  </a:ext>
                </a:extLst>
              </a:tr>
              <a:tr h="198236">
                <a:tc>
                  <a:txBody>
                    <a:bodyPr/>
                    <a:lstStyle/>
                    <a:p>
                      <a:pPr algn="r" rtl="0" fontAlgn="ctr"/>
                      <a:r>
                        <a:rPr lang="en-GB" sz="900" b="1" i="0" u="none" strike="noStrike" noProof="0" dirty="0">
                          <a:solidFill>
                            <a:srgbClr val="0E6E61"/>
                          </a:solidFill>
                          <a:effectLst/>
                          <a:latin typeface="Calibri" panose="020F0502020204030204" pitchFamily="34" charset="0"/>
                          <a:cs typeface="Calibri" panose="020F0502020204030204" pitchFamily="34" charset="0"/>
                        </a:rPr>
                        <a:t>CIRCULARITY</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dirty="0">
                          <a:solidFill>
                            <a:schemeClr val="bg1"/>
                          </a:solidFill>
                          <a:effectLst/>
                          <a:latin typeface="Calibri" panose="020F0502020204030204" pitchFamily="34" charset="0"/>
                          <a:cs typeface="Calibri" panose="020F0502020204030204" pitchFamily="34" charset="0"/>
                        </a:rPr>
                        <a:t>S06</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extLst>
                  <a:ext uri="{0D108BD9-81ED-4DB2-BD59-A6C34878D82A}">
                    <a16:rowId xmlns:a16="http://schemas.microsoft.com/office/drawing/2014/main" val="2558163568"/>
                  </a:ext>
                </a:extLst>
              </a:tr>
              <a:tr h="198236">
                <a:tc>
                  <a:txBody>
                    <a:bodyPr/>
                    <a:lstStyle/>
                    <a:p>
                      <a:pPr algn="r" rtl="0" fontAlgn="ctr"/>
                      <a:r>
                        <a:rPr lang="en-GB" sz="900" b="1" i="0" u="none" strike="noStrike" noProof="0" dirty="0">
                          <a:solidFill>
                            <a:srgbClr val="0E6E61"/>
                          </a:solidFill>
                          <a:effectLst/>
                          <a:latin typeface="Calibri" panose="020F0502020204030204" pitchFamily="34" charset="0"/>
                          <a:cs typeface="Calibri" panose="020F0502020204030204" pitchFamily="34" charset="0"/>
                        </a:rPr>
                        <a:t>POLLUTION</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dirty="0">
                          <a:solidFill>
                            <a:schemeClr val="bg1"/>
                          </a:solidFill>
                          <a:effectLst/>
                          <a:latin typeface="Calibri" panose="020F0502020204030204" pitchFamily="34" charset="0"/>
                          <a:cs typeface="Calibri" panose="020F0502020204030204" pitchFamily="34" charset="0"/>
                        </a:rPr>
                        <a:t>S07</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extLst>
                  <a:ext uri="{0D108BD9-81ED-4DB2-BD59-A6C34878D82A}">
                    <a16:rowId xmlns:a16="http://schemas.microsoft.com/office/drawing/2014/main" val="1960794489"/>
                  </a:ext>
                </a:extLst>
              </a:tr>
              <a:tr h="198236">
                <a:tc>
                  <a:txBody>
                    <a:bodyPr/>
                    <a:lstStyle/>
                    <a:p>
                      <a:pPr algn="r" fontAlgn="b"/>
                      <a:r>
                        <a:rPr lang="en-GB" sz="1200" b="1" i="0" u="none" strike="noStrike" cap="none" noProof="0" dirty="0">
                          <a:solidFill>
                            <a:srgbClr val="FFFFFF"/>
                          </a:solidFill>
                          <a:effectLst/>
                          <a:latin typeface="Calibri" panose="020F0502020204030204" pitchFamily="34" charset="0"/>
                          <a:ea typeface="Calibri" panose="020F0502020204030204" pitchFamily="34" charset="0"/>
                          <a:cs typeface="Calibri" panose="020F0502020204030204" pitchFamily="34" charset="0"/>
                          <a:sym typeface="Arial"/>
                        </a:rPr>
                        <a:t>Transversal</a:t>
                      </a:r>
                      <a:r>
                        <a:rPr lang="en-GB" sz="1200" b="1" i="0" u="none" strike="noStrike" noProof="0" dirty="0">
                          <a:solidFill>
                            <a:srgbClr val="FFFFFF"/>
                          </a:solidFill>
                          <a:effectLst/>
                          <a:latin typeface="Calibri" panose="020F0502020204030204" pitchFamily="34" charset="0"/>
                          <a:ea typeface="Calibri" panose="020F0502020204030204" pitchFamily="34" charset="0"/>
                          <a:cs typeface="Calibri" panose="020F0502020204030204" pitchFamily="34" charset="0"/>
                        </a:rPr>
                        <a:t> Skills</a:t>
                      </a:r>
                      <a:r>
                        <a:rPr lang="en-GB" sz="1200" b="1" i="0" u="none" strike="noStrike" noProof="0" dirty="0">
                          <a:solidFill>
                            <a:srgbClr val="0E6E61"/>
                          </a:solidFill>
                          <a:effectLst/>
                          <a:latin typeface="Calibri" panose="020F0502020204030204" pitchFamily="34" charset="0"/>
                          <a:ea typeface="Calibri" panose="020F0502020204030204" pitchFamily="34" charset="0"/>
                          <a:cs typeface="Calibri" panose="020F0502020204030204" pitchFamily="34" charset="0"/>
                        </a:rPr>
                        <a:t>.</a:t>
                      </a:r>
                      <a:endParaRPr lang="en-GB" sz="1200" b="1" i="0" u="none" strike="noStrike" noProof="0" dirty="0">
                        <a:solidFill>
                          <a:srgbClr val="FFFFFF"/>
                        </a:solidFill>
                        <a:effectLst/>
                        <a:latin typeface="Calibri" panose="020F0502020204030204" pitchFamily="34" charset="0"/>
                        <a:ea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ctr" rtl="0" fontAlgn="ctr"/>
                      <a:r>
                        <a:rPr lang="en-GB" sz="1100" b="1" i="0" u="none" strike="noStrike" noProof="0" dirty="0">
                          <a:solidFill>
                            <a:srgbClr val="FFFFFF"/>
                          </a:solidFill>
                          <a:effectLst/>
                          <a:latin typeface="Calibri" panose="020F0502020204030204" pitchFamily="34" charset="0"/>
                          <a:cs typeface="Calibri" panose="020F0502020204030204" pitchFamily="34" charset="0"/>
                        </a:rPr>
                        <a:t>C04</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ctr" rtl="0" fontAlgn="ctr"/>
                      <a:r>
                        <a:rPr lang="en-GB" sz="1100" b="1" i="0" u="none" strike="noStrike" noProof="0" dirty="0">
                          <a:solidFill>
                            <a:srgbClr val="FFFFFF"/>
                          </a:solidFill>
                          <a:effectLst/>
                          <a:latin typeface="Calibri" panose="020F0502020204030204" pitchFamily="34" charset="0"/>
                          <a:cs typeface="Calibri" panose="020F0502020204030204" pitchFamily="34" charset="0"/>
                        </a:rPr>
                        <a:t>C05</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ctr" rtl="0" fontAlgn="ctr"/>
                      <a:r>
                        <a:rPr lang="en-GB" sz="1100" b="1" i="0" u="none" strike="noStrike" noProof="0" dirty="0">
                          <a:solidFill>
                            <a:srgbClr val="FFFFFF"/>
                          </a:solidFill>
                          <a:effectLst/>
                          <a:latin typeface="Calibri" panose="020F0502020204030204" pitchFamily="34" charset="0"/>
                          <a:cs typeface="Calibri" panose="020F0502020204030204" pitchFamily="34" charset="0"/>
                        </a:rPr>
                        <a:t>C06</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extLst>
                  <a:ext uri="{0D108BD9-81ED-4DB2-BD59-A6C34878D82A}">
                    <a16:rowId xmlns:a16="http://schemas.microsoft.com/office/drawing/2014/main" val="1649886774"/>
                  </a:ext>
                </a:extLst>
              </a:tr>
              <a:tr h="198236">
                <a:tc>
                  <a:txBody>
                    <a:bodyPr/>
                    <a:lstStyle/>
                    <a:p>
                      <a:pPr algn="r" rtl="0" fontAlgn="ctr"/>
                      <a:r>
                        <a:rPr lang="en-GB" sz="900" b="1" i="0" u="none" strike="noStrike" noProof="0" dirty="0">
                          <a:solidFill>
                            <a:srgbClr val="0E6E61"/>
                          </a:solidFill>
                          <a:effectLst/>
                          <a:latin typeface="Calibri" panose="020F0502020204030204" pitchFamily="34" charset="0"/>
                          <a:cs typeface="Calibri" panose="020F0502020204030204" pitchFamily="34" charset="0"/>
                        </a:rPr>
                        <a:t>PROBLEM SOLVING</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dirty="0">
                          <a:solidFill>
                            <a:schemeClr val="bg1"/>
                          </a:solidFill>
                          <a:effectLst/>
                          <a:latin typeface="Calibri" panose="020F0502020204030204" pitchFamily="34" charset="0"/>
                          <a:cs typeface="Calibri" panose="020F0502020204030204" pitchFamily="34" charset="0"/>
                        </a:rPr>
                        <a:t>S14</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extLst>
                  <a:ext uri="{0D108BD9-81ED-4DB2-BD59-A6C34878D82A}">
                    <a16:rowId xmlns:a16="http://schemas.microsoft.com/office/drawing/2014/main" val="1582910748"/>
                  </a:ext>
                </a:extLst>
              </a:tr>
              <a:tr h="198236">
                <a:tc>
                  <a:txBody>
                    <a:bodyPr/>
                    <a:lstStyle/>
                    <a:p>
                      <a:pPr algn="r" rtl="0" fontAlgn="ctr"/>
                      <a:r>
                        <a:rPr lang="en-GB" sz="900" b="1" i="0" u="none" strike="noStrike" noProof="0" dirty="0">
                          <a:solidFill>
                            <a:srgbClr val="0E6E61"/>
                          </a:solidFill>
                          <a:effectLst/>
                          <a:latin typeface="Calibri" panose="020F0502020204030204" pitchFamily="34" charset="0"/>
                          <a:cs typeface="Calibri" panose="020F0502020204030204" pitchFamily="34" charset="0"/>
                        </a:rPr>
                        <a:t>CRITICAL</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dirty="0">
                          <a:solidFill>
                            <a:schemeClr val="bg1"/>
                          </a:solidFill>
                          <a:effectLst/>
                          <a:latin typeface="Calibri" panose="020F0502020204030204" pitchFamily="34" charset="0"/>
                          <a:cs typeface="Calibri" panose="020F0502020204030204" pitchFamily="34" charset="0"/>
                        </a:rPr>
                        <a:t>S15</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extLst>
                  <a:ext uri="{0D108BD9-81ED-4DB2-BD59-A6C34878D82A}">
                    <a16:rowId xmlns:a16="http://schemas.microsoft.com/office/drawing/2014/main" val="2290650157"/>
                  </a:ext>
                </a:extLst>
              </a:tr>
              <a:tr h="198236">
                <a:tc>
                  <a:txBody>
                    <a:bodyPr/>
                    <a:lstStyle/>
                    <a:p>
                      <a:pPr algn="r" rtl="0" fontAlgn="ctr"/>
                      <a:r>
                        <a:rPr lang="en-GB" sz="900" b="1" i="0" u="none" strike="noStrike" noProof="0" dirty="0">
                          <a:solidFill>
                            <a:srgbClr val="0E6E61"/>
                          </a:solidFill>
                          <a:effectLst/>
                          <a:latin typeface="Calibri" panose="020F0502020204030204" pitchFamily="34" charset="0"/>
                          <a:cs typeface="Calibri" panose="020F0502020204030204" pitchFamily="34" charset="0"/>
                        </a:rPr>
                        <a:t>MANAGEMENT</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dirty="0">
                          <a:solidFill>
                            <a:schemeClr val="bg1"/>
                          </a:solidFill>
                          <a:effectLst/>
                          <a:latin typeface="Calibri" panose="020F0502020204030204" pitchFamily="34" charset="0"/>
                          <a:cs typeface="Calibri" panose="020F0502020204030204" pitchFamily="34" charset="0"/>
                        </a:rPr>
                        <a:t>S24</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extLst>
                  <a:ext uri="{0D108BD9-81ED-4DB2-BD59-A6C34878D82A}">
                    <a16:rowId xmlns:a16="http://schemas.microsoft.com/office/drawing/2014/main" val="2232046290"/>
                  </a:ext>
                </a:extLst>
              </a:tr>
              <a:tr h="198236">
                <a:tc>
                  <a:txBody>
                    <a:bodyPr/>
                    <a:lstStyle/>
                    <a:p>
                      <a:pPr algn="r" rtl="0" fontAlgn="ctr"/>
                      <a:r>
                        <a:rPr lang="en-GB" sz="900" b="1" i="0" u="none" strike="noStrike" noProof="0" dirty="0">
                          <a:solidFill>
                            <a:srgbClr val="0E6E61"/>
                          </a:solidFill>
                          <a:effectLst/>
                          <a:latin typeface="Calibri" panose="020F0502020204030204" pitchFamily="34" charset="0"/>
                          <a:cs typeface="Calibri" panose="020F0502020204030204" pitchFamily="34" charset="0"/>
                        </a:rPr>
                        <a:t>SYSTEMIC</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dirty="0">
                          <a:solidFill>
                            <a:schemeClr val="bg1"/>
                          </a:solidFill>
                          <a:effectLst/>
                          <a:latin typeface="Calibri" panose="020F0502020204030204" pitchFamily="34" charset="0"/>
                          <a:cs typeface="Calibri" panose="020F0502020204030204" pitchFamily="34" charset="0"/>
                        </a:rPr>
                        <a:t>S26</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extLst>
                  <a:ext uri="{0D108BD9-81ED-4DB2-BD59-A6C34878D82A}">
                    <a16:rowId xmlns:a16="http://schemas.microsoft.com/office/drawing/2014/main" val="1458145423"/>
                  </a:ext>
                </a:extLst>
              </a:tr>
              <a:tr h="198236">
                <a:tc>
                  <a:txBody>
                    <a:bodyPr/>
                    <a:lstStyle/>
                    <a:p>
                      <a:pPr algn="r" rtl="0" fontAlgn="ctr"/>
                      <a:r>
                        <a:rPr lang="en-GB" sz="900" b="1" i="0" u="none" strike="noStrike" noProof="0" dirty="0">
                          <a:solidFill>
                            <a:srgbClr val="0E6E61"/>
                          </a:solidFill>
                          <a:effectLst/>
                          <a:latin typeface="Calibri" panose="020F0502020204030204" pitchFamily="34" charset="0"/>
                          <a:cs typeface="Calibri" panose="020F0502020204030204" pitchFamily="34" charset="0"/>
                        </a:rPr>
                        <a:t>MULTIDISCIPLINAR</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rtl="0" fontAlgn="ctr"/>
                      <a:r>
                        <a:rPr lang="en-GB" sz="1100" b="1" i="0" u="none" strike="noStrike" noProof="0" dirty="0">
                          <a:solidFill>
                            <a:schemeClr val="bg1"/>
                          </a:solidFill>
                          <a:effectLst/>
                          <a:latin typeface="Calibri" panose="020F0502020204030204" pitchFamily="34" charset="0"/>
                          <a:cs typeface="Calibri" panose="020F0502020204030204" pitchFamily="34" charset="0"/>
                        </a:rPr>
                        <a:t>S27</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1323228231"/>
                  </a:ext>
                </a:extLst>
              </a:tr>
              <a:tr h="198236">
                <a:tc>
                  <a:txBody>
                    <a:bodyPr/>
                    <a:lstStyle/>
                    <a:p>
                      <a:pPr algn="r" fontAlgn="b"/>
                      <a:r>
                        <a:rPr lang="en-GB" sz="1200" b="1" i="0" u="none" strike="noStrike" noProof="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Knowledg</a:t>
                      </a:r>
                      <a:r>
                        <a:rPr lang="en-GB" sz="1100" b="1" i="0" u="none" strike="noStrike" noProof="0" dirty="0">
                          <a:solidFill>
                            <a:schemeClr val="bg1"/>
                          </a:solidFill>
                          <a:effectLst/>
                          <a:latin typeface="Calibri" panose="020F0502020204030204" pitchFamily="34" charset="0"/>
                          <a:cs typeface="Calibri" panose="020F0502020204030204" pitchFamily="34" charset="0"/>
                        </a:rPr>
                        <a:t>e</a:t>
                      </a:r>
                      <a:r>
                        <a:rPr lang="en-GB" sz="1100" b="1" i="0" u="none" strike="noStrike" noProof="0" dirty="0">
                          <a:solidFill>
                            <a:srgbClr val="F9AA73"/>
                          </a:solidFill>
                          <a:effectLst/>
                          <a:latin typeface="Calibri" panose="020F0502020204030204" pitchFamily="34" charset="0"/>
                          <a:cs typeface="Calibri" panose="020F0502020204030204" pitchFamily="34" charset="0"/>
                        </a:rPr>
                        <a:t>..</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solidFill>
                      <a:srgbClr val="F9AA73"/>
                    </a:solidFill>
                  </a:tcPr>
                </a:tc>
                <a:tc>
                  <a:txBody>
                    <a:bodyPr/>
                    <a:lstStyle/>
                    <a:p>
                      <a:pPr algn="l" fontAlgn="b"/>
                      <a:r>
                        <a:rPr lang="en-GB" sz="1100" b="0" i="0" u="none" strike="noStrike" noProof="0" dirty="0">
                          <a:solidFill>
                            <a:schemeClr val="bg1"/>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a:noFill/>
                    </a:lnB>
                  </a:tcPr>
                </a:tc>
                <a:tc>
                  <a:txBody>
                    <a:bodyPr/>
                    <a:lstStyle/>
                    <a:p>
                      <a:pPr algn="ctr" rtl="0" fontAlgn="ctr"/>
                      <a:r>
                        <a:rPr lang="en-GB" sz="1100" b="1" i="0" u="none" strike="noStrike" noProof="0" dirty="0">
                          <a:solidFill>
                            <a:srgbClr val="FFFFFF"/>
                          </a:solidFill>
                          <a:effectLst/>
                          <a:latin typeface="Calibri" panose="020F0502020204030204" pitchFamily="34" charset="0"/>
                          <a:cs typeface="Calibri" panose="020F0502020204030204" pitchFamily="34" charset="0"/>
                        </a:rPr>
                        <a:t>C04</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ctr" rtl="0" fontAlgn="ctr"/>
                      <a:r>
                        <a:rPr lang="en-GB" sz="1100" b="1" i="0" u="none" strike="noStrike" noProof="0" dirty="0">
                          <a:solidFill>
                            <a:srgbClr val="FFFFFF"/>
                          </a:solidFill>
                          <a:effectLst/>
                          <a:latin typeface="Calibri" panose="020F0502020204030204" pitchFamily="34" charset="0"/>
                          <a:cs typeface="Calibri" panose="020F0502020204030204" pitchFamily="34" charset="0"/>
                        </a:rPr>
                        <a:t>C05</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ctr" rtl="0" fontAlgn="ctr"/>
                      <a:r>
                        <a:rPr lang="en-GB" sz="1100" b="1" i="0" u="none" strike="noStrike" noProof="0" dirty="0">
                          <a:solidFill>
                            <a:srgbClr val="FFFFFF"/>
                          </a:solidFill>
                          <a:effectLst/>
                          <a:latin typeface="Calibri" panose="020F0502020204030204" pitchFamily="34" charset="0"/>
                          <a:cs typeface="Calibri" panose="020F0502020204030204" pitchFamily="34" charset="0"/>
                        </a:rPr>
                        <a:t>C06</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extLst>
                  <a:ext uri="{0D108BD9-81ED-4DB2-BD59-A6C34878D82A}">
                    <a16:rowId xmlns:a16="http://schemas.microsoft.com/office/drawing/2014/main" val="199333974"/>
                  </a:ext>
                </a:extLst>
              </a:tr>
              <a:tr h="198236">
                <a:tc>
                  <a:txBody>
                    <a:bodyPr/>
                    <a:lstStyle/>
                    <a:p>
                      <a:pPr algn="r" rtl="0" fontAlgn="ctr"/>
                      <a:r>
                        <a:rPr lang="en-GB" sz="900" b="1" i="0" u="none" strike="noStrike" noProof="0" dirty="0">
                          <a:solidFill>
                            <a:srgbClr val="0E6E61"/>
                          </a:solidFill>
                          <a:effectLst/>
                          <a:latin typeface="Calibri" panose="020F0502020204030204" pitchFamily="34" charset="0"/>
                          <a:cs typeface="Calibri" panose="020F0502020204030204" pitchFamily="34" charset="0"/>
                        </a:rPr>
                        <a:t>BACKGROUND</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fontAlgn="b"/>
                      <a:r>
                        <a:rPr lang="en-GB" sz="1100" b="1" i="0" u="none" strike="noStrike" noProof="0" dirty="0">
                          <a:solidFill>
                            <a:srgbClr val="FFFFFF"/>
                          </a:solidFill>
                          <a:effectLst/>
                          <a:latin typeface="Calibri" panose="020F0502020204030204" pitchFamily="34" charset="0"/>
                          <a:cs typeface="Calibri" panose="020F0502020204030204" pitchFamily="34" charset="0"/>
                        </a:rPr>
                        <a:t>K01</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solidFill>
                      <a:srgbClr val="0E6E61"/>
                    </a:solidFill>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1055183801"/>
                  </a:ext>
                </a:extLst>
              </a:tr>
              <a:tr h="198236">
                <a:tc>
                  <a:txBody>
                    <a:bodyPr/>
                    <a:lstStyle/>
                    <a:p>
                      <a:pPr algn="r" rtl="0" fontAlgn="ctr"/>
                      <a:r>
                        <a:rPr lang="en-GB" sz="900" b="1" i="0" u="none" strike="noStrike" noProof="0" dirty="0">
                          <a:solidFill>
                            <a:srgbClr val="0E6E61"/>
                          </a:solidFill>
                          <a:effectLst/>
                          <a:latin typeface="Calibri" panose="020F0502020204030204" pitchFamily="34" charset="0"/>
                          <a:cs typeface="Calibri" panose="020F0502020204030204" pitchFamily="34" charset="0"/>
                        </a:rPr>
                        <a:t>THEREATS</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fontAlgn="b"/>
                      <a:r>
                        <a:rPr lang="en-GB" sz="1100" b="1" i="0" u="none" strike="noStrike" noProof="0" dirty="0">
                          <a:solidFill>
                            <a:srgbClr val="FFFFFF"/>
                          </a:solidFill>
                          <a:effectLst/>
                          <a:latin typeface="Calibri" panose="020F0502020204030204" pitchFamily="34" charset="0"/>
                          <a:cs typeface="Calibri" panose="020F0502020204030204" pitchFamily="34" charset="0"/>
                        </a:rPr>
                        <a:t>K05</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2131856898"/>
                  </a:ext>
                </a:extLst>
              </a:tr>
              <a:tr h="198236">
                <a:tc>
                  <a:txBody>
                    <a:bodyPr/>
                    <a:lstStyle/>
                    <a:p>
                      <a:pPr algn="r" rtl="0" fontAlgn="ctr"/>
                      <a:r>
                        <a:rPr lang="en-GB" sz="900" b="1" i="0" u="none" strike="noStrike" noProof="0" dirty="0">
                          <a:solidFill>
                            <a:srgbClr val="0E6E61"/>
                          </a:solidFill>
                          <a:effectLst/>
                          <a:latin typeface="Calibri" panose="020F0502020204030204" pitchFamily="34" charset="0"/>
                          <a:cs typeface="Calibri" panose="020F0502020204030204" pitchFamily="34" charset="0"/>
                        </a:rPr>
                        <a:t>SOCIETY</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fontAlgn="b"/>
                      <a:r>
                        <a:rPr lang="en-GB" sz="1100" b="1" i="0" u="none" strike="noStrike" noProof="0" dirty="0">
                          <a:solidFill>
                            <a:srgbClr val="FFFFFF"/>
                          </a:solidFill>
                          <a:effectLst/>
                          <a:latin typeface="Calibri" panose="020F0502020204030204" pitchFamily="34" charset="0"/>
                          <a:cs typeface="Calibri" panose="020F0502020204030204" pitchFamily="34" charset="0"/>
                        </a:rPr>
                        <a:t>K07</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3245997415"/>
                  </a:ext>
                </a:extLst>
              </a:tr>
              <a:tr h="198236">
                <a:tc>
                  <a:txBody>
                    <a:bodyPr/>
                    <a:lstStyle/>
                    <a:p>
                      <a:pPr algn="r" rtl="0" fontAlgn="ctr"/>
                      <a:r>
                        <a:rPr lang="en-GB" sz="900" b="1" i="0" u="none" strike="noStrike" noProof="0" dirty="0">
                          <a:solidFill>
                            <a:srgbClr val="0E6E61"/>
                          </a:solidFill>
                          <a:effectLst/>
                          <a:latin typeface="Calibri" panose="020F0502020204030204" pitchFamily="34" charset="0"/>
                          <a:cs typeface="Calibri" panose="020F0502020204030204" pitchFamily="34" charset="0"/>
                        </a:rPr>
                        <a:t>BEST PRACTICE</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fontAlgn="b"/>
                      <a:r>
                        <a:rPr lang="en-GB" sz="1100" b="1" i="0" u="none" strike="noStrike" noProof="0" dirty="0">
                          <a:solidFill>
                            <a:srgbClr val="FFFFFF"/>
                          </a:solidFill>
                          <a:effectLst/>
                          <a:latin typeface="Calibri" panose="020F0502020204030204" pitchFamily="34" charset="0"/>
                          <a:cs typeface="Calibri" panose="020F0502020204030204" pitchFamily="34" charset="0"/>
                        </a:rPr>
                        <a:t>K10</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extLst>
                  <a:ext uri="{0D108BD9-81ED-4DB2-BD59-A6C34878D82A}">
                    <a16:rowId xmlns:a16="http://schemas.microsoft.com/office/drawing/2014/main" val="1611927341"/>
                  </a:ext>
                </a:extLst>
              </a:tr>
              <a:tr h="198236">
                <a:tc>
                  <a:txBody>
                    <a:bodyPr/>
                    <a:lstStyle/>
                    <a:p>
                      <a:pPr algn="r" rtl="0" fontAlgn="ctr"/>
                      <a:r>
                        <a:rPr lang="en-GB" sz="900" b="1" i="0" u="none" strike="noStrike" noProof="0" dirty="0">
                          <a:solidFill>
                            <a:srgbClr val="0E6E61"/>
                          </a:solidFill>
                          <a:effectLst/>
                          <a:latin typeface="Calibri" panose="020F0502020204030204" pitchFamily="34" charset="0"/>
                          <a:cs typeface="Calibri" panose="020F0502020204030204" pitchFamily="34" charset="0"/>
                        </a:rPr>
                        <a:t>LCA</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fontAlgn="b"/>
                      <a:r>
                        <a:rPr lang="en-GB" sz="1100" b="1" i="0" u="none" strike="noStrike" noProof="0" dirty="0">
                          <a:solidFill>
                            <a:srgbClr val="FFFFFF"/>
                          </a:solidFill>
                          <a:effectLst/>
                          <a:latin typeface="Calibri" panose="020F0502020204030204" pitchFamily="34" charset="0"/>
                          <a:cs typeface="Calibri" panose="020F0502020204030204" pitchFamily="34" charset="0"/>
                        </a:rPr>
                        <a:t>K11</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extLst>
                  <a:ext uri="{0D108BD9-81ED-4DB2-BD59-A6C34878D82A}">
                    <a16:rowId xmlns:a16="http://schemas.microsoft.com/office/drawing/2014/main" val="845517422"/>
                  </a:ext>
                </a:extLst>
              </a:tr>
              <a:tr h="198236">
                <a:tc>
                  <a:txBody>
                    <a:bodyPr/>
                    <a:lstStyle/>
                    <a:p>
                      <a:pPr algn="r" rtl="0" fontAlgn="ctr"/>
                      <a:r>
                        <a:rPr lang="en-GB" sz="900" b="1" i="0" u="none" strike="noStrike" noProof="0" dirty="0">
                          <a:solidFill>
                            <a:srgbClr val="0E6E61"/>
                          </a:solidFill>
                          <a:effectLst/>
                          <a:latin typeface="Calibri" panose="020F0502020204030204" pitchFamily="34" charset="0"/>
                          <a:cs typeface="Calibri" panose="020F0502020204030204" pitchFamily="34" charset="0"/>
                        </a:rPr>
                        <a:t>CRADLE YO CRADLE</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fontAlgn="b"/>
                      <a:r>
                        <a:rPr lang="en-GB" sz="1100" b="1" i="0" u="none" strike="noStrike" noProof="0" dirty="0">
                          <a:solidFill>
                            <a:srgbClr val="FFFFFF"/>
                          </a:solidFill>
                          <a:effectLst/>
                          <a:latin typeface="Calibri" panose="020F0502020204030204" pitchFamily="34" charset="0"/>
                          <a:cs typeface="Calibri" panose="020F0502020204030204" pitchFamily="34" charset="0"/>
                        </a:rPr>
                        <a:t>K12</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extLst>
                  <a:ext uri="{0D108BD9-81ED-4DB2-BD59-A6C34878D82A}">
                    <a16:rowId xmlns:a16="http://schemas.microsoft.com/office/drawing/2014/main" val="3591628034"/>
                  </a:ext>
                </a:extLst>
              </a:tr>
              <a:tr h="198236">
                <a:tc>
                  <a:txBody>
                    <a:bodyPr/>
                    <a:lstStyle/>
                    <a:p>
                      <a:pPr algn="r" rtl="0" fontAlgn="ctr"/>
                      <a:r>
                        <a:rPr lang="en-GB" sz="900" b="1" i="0" u="none" strike="noStrike" noProof="0" dirty="0">
                          <a:solidFill>
                            <a:srgbClr val="0E6E61"/>
                          </a:solidFill>
                          <a:effectLst/>
                          <a:latin typeface="Calibri" panose="020F0502020204030204" pitchFamily="34" charset="0"/>
                          <a:cs typeface="Calibri" panose="020F0502020204030204" pitchFamily="34" charset="0"/>
                        </a:rPr>
                        <a:t>CIRCULARITY</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FFFFFF"/>
                      </a:solidFill>
                      <a:prstDash val="dot"/>
                      <a:round/>
                      <a:headEnd type="none" w="med" len="med"/>
                      <a:tailEnd type="none" w="med" len="med"/>
                    </a:lnT>
                    <a:lnB w="6350" cap="flat" cmpd="sng" algn="ctr">
                      <a:solidFill>
                        <a:srgbClr val="FFFFFF"/>
                      </a:solidFill>
                      <a:prstDash val="dot"/>
                      <a:round/>
                      <a:headEnd type="none" w="med" len="med"/>
                      <a:tailEnd type="none" w="med" len="med"/>
                    </a:lnB>
                  </a:tcPr>
                </a:tc>
                <a:tc>
                  <a:txBody>
                    <a:bodyPr/>
                    <a:lstStyle/>
                    <a:p>
                      <a:pPr algn="ctr" fontAlgn="b"/>
                      <a:r>
                        <a:rPr lang="en-GB" sz="1100" b="1" i="0" u="none" strike="noStrike" noProof="0" dirty="0">
                          <a:solidFill>
                            <a:srgbClr val="FFFFFF"/>
                          </a:solidFill>
                          <a:effectLst/>
                          <a:latin typeface="Calibri" panose="020F0502020204030204" pitchFamily="34" charset="0"/>
                          <a:cs typeface="Calibri" panose="020F0502020204030204" pitchFamily="34" charset="0"/>
                        </a:rPr>
                        <a:t>K17</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endParaRPr lang="en-GB" sz="1100" b="0" i="0" u="none" strike="noStrike" noProof="0" dirty="0">
                        <a:solidFill>
                          <a:srgbClr val="000000"/>
                        </a:solidFill>
                        <a:effectLst/>
                        <a:latin typeface="Calibri" panose="020F0502020204030204" pitchFamily="34" charset="0"/>
                        <a:cs typeface="Calibri" panose="020F0502020204030204" pitchFamily="34" charset="0"/>
                      </a:endParaRP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cs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extLst>
                  <a:ext uri="{0D108BD9-81ED-4DB2-BD59-A6C34878D82A}">
                    <a16:rowId xmlns:a16="http://schemas.microsoft.com/office/drawing/2014/main" val="1649563371"/>
                  </a:ext>
                </a:extLst>
              </a:tr>
            </a:tbl>
          </a:graphicData>
        </a:graphic>
      </p:graphicFrame>
      <p:cxnSp>
        <p:nvCxnSpPr>
          <p:cNvPr id="2" name="Straight Connector 1">
            <a:extLst>
              <a:ext uri="{FF2B5EF4-FFF2-40B4-BE49-F238E27FC236}">
                <a16:creationId xmlns:a16="http://schemas.microsoft.com/office/drawing/2014/main" id="{97FAAFE2-728D-3C41-1A68-271945C7B7DE}"/>
              </a:ext>
            </a:extLst>
          </p:cNvPr>
          <p:cNvCxnSpPr>
            <a:cxnSpLocks/>
          </p:cNvCxnSpPr>
          <p:nvPr/>
        </p:nvCxnSpPr>
        <p:spPr>
          <a:xfrm>
            <a:off x="2302189" y="1983891"/>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DB18DAC6-F420-5CB9-C17C-86586889377E}"/>
              </a:ext>
            </a:extLst>
          </p:cNvPr>
          <p:cNvSpPr txBox="1"/>
          <p:nvPr/>
        </p:nvSpPr>
        <p:spPr>
          <a:xfrm>
            <a:off x="904450" y="2143748"/>
            <a:ext cx="3945834" cy="313932"/>
          </a:xfrm>
          <a:prstGeom prst="rect">
            <a:avLst/>
          </a:prstGeom>
          <a:noFill/>
        </p:spPr>
        <p:txBody>
          <a:bodyPr wrap="square">
            <a:spAutoFit/>
          </a:bodyPr>
          <a:lstStyle/>
          <a:p>
            <a:pPr lvl="0">
              <a:lnSpc>
                <a:spcPct val="90000"/>
              </a:lnSpc>
              <a:buClr>
                <a:srgbClr val="0E6E61"/>
              </a:buClr>
              <a:buSzPts val="2200"/>
              <a:defRPr/>
            </a:pPr>
            <a:r>
              <a:rPr lang="en-GB" sz="1600" b="1" noProof="0" dirty="0">
                <a:solidFill>
                  <a:srgbClr val="0E6E61"/>
                </a:solidFill>
                <a:latin typeface="Calibri" panose="020F0502020204030204" pitchFamily="34" charset="0"/>
                <a:cs typeface="Calibri" panose="020F0502020204030204" pitchFamily="34" charset="0"/>
              </a:rPr>
              <a:t>Competences, Skills &amp; Knowledge</a:t>
            </a:r>
          </a:p>
        </p:txBody>
      </p:sp>
      <p:sp>
        <p:nvSpPr>
          <p:cNvPr id="8" name="Google Shape;1845;p48">
            <a:extLst>
              <a:ext uri="{FF2B5EF4-FFF2-40B4-BE49-F238E27FC236}">
                <a16:creationId xmlns:a16="http://schemas.microsoft.com/office/drawing/2014/main" id="{E976B53F-7812-F884-01C9-823FE3C088AF}"/>
              </a:ext>
            </a:extLst>
          </p:cNvPr>
          <p:cNvSpPr txBox="1"/>
          <p:nvPr/>
        </p:nvSpPr>
        <p:spPr>
          <a:xfrm>
            <a:off x="879243" y="1788528"/>
            <a:ext cx="5991882" cy="411458"/>
          </a:xfrm>
          <a:prstGeom prst="rect">
            <a:avLst/>
          </a:prstGeom>
          <a:noFill/>
          <a:ln>
            <a:noFill/>
          </a:ln>
        </p:spPr>
        <p:txBody>
          <a:bodyPr spcFirstLastPara="1" wrap="square" lIns="91425" tIns="45700" rIns="91425" bIns="45700" anchor="t" anchorCtr="0">
            <a:noAutofit/>
          </a:bodyPr>
          <a:lstStyle/>
          <a:p>
            <a:pPr lvl="0">
              <a:lnSpc>
                <a:spcPct val="90000"/>
              </a:lnSpc>
              <a:buClr>
                <a:srgbClr val="0E6E61"/>
              </a:buClr>
              <a:buSzPts val="2200"/>
              <a:defRPr/>
            </a:pPr>
            <a:r>
              <a:rPr lang="en-GB" sz="2200" b="1" noProof="0" dirty="0">
                <a:solidFill>
                  <a:schemeClr val="bg1"/>
                </a:solidFill>
                <a:highlight>
                  <a:srgbClr val="0E6E61"/>
                </a:highlight>
                <a:latin typeface="Calibri" panose="020F0502020204030204" pitchFamily="34" charset="0"/>
                <a:cs typeface="Calibri" panose="020F0502020204030204" pitchFamily="34" charset="0"/>
              </a:rPr>
              <a:t> Matrix Table</a:t>
            </a:r>
            <a:r>
              <a:rPr lang="en-GB" sz="2200" b="1" noProof="0" dirty="0">
                <a:solidFill>
                  <a:srgbClr val="0E6E61"/>
                </a:solidFill>
                <a:highlight>
                  <a:srgbClr val="0E6E61"/>
                </a:highlight>
                <a:latin typeface="Calibri" panose="020F0502020204030204" pitchFamily="34" charset="0"/>
                <a:cs typeface="Calibri" panose="020F0502020204030204" pitchFamily="34" charset="0"/>
              </a:rPr>
              <a:t>.</a:t>
            </a:r>
          </a:p>
        </p:txBody>
      </p:sp>
      <p:grpSp>
        <p:nvGrpSpPr>
          <p:cNvPr id="3" name="Group 2">
            <a:extLst>
              <a:ext uri="{FF2B5EF4-FFF2-40B4-BE49-F238E27FC236}">
                <a16:creationId xmlns:a16="http://schemas.microsoft.com/office/drawing/2014/main" id="{F901111A-CB1A-89AE-73B5-2FFC4A9CAF9F}"/>
              </a:ext>
            </a:extLst>
          </p:cNvPr>
          <p:cNvGrpSpPr/>
          <p:nvPr/>
        </p:nvGrpSpPr>
        <p:grpSpPr>
          <a:xfrm>
            <a:off x="603803" y="4589"/>
            <a:ext cx="7206112" cy="1687885"/>
            <a:chOff x="632678" y="4589"/>
            <a:chExt cx="7206112" cy="1687885"/>
          </a:xfrm>
        </p:grpSpPr>
        <p:grpSp>
          <p:nvGrpSpPr>
            <p:cNvPr id="5" name="Group 4">
              <a:extLst>
                <a:ext uri="{FF2B5EF4-FFF2-40B4-BE49-F238E27FC236}">
                  <a16:creationId xmlns:a16="http://schemas.microsoft.com/office/drawing/2014/main" id="{D30BA811-BBFB-21C4-F0B4-FC8FA1DDE765}"/>
                </a:ext>
              </a:extLst>
            </p:cNvPr>
            <p:cNvGrpSpPr/>
            <p:nvPr/>
          </p:nvGrpSpPr>
          <p:grpSpPr>
            <a:xfrm>
              <a:off x="632678" y="4589"/>
              <a:ext cx="7206112" cy="1687885"/>
              <a:chOff x="632678" y="4589"/>
              <a:chExt cx="7206112" cy="1687885"/>
            </a:xfrm>
          </p:grpSpPr>
          <p:sp>
            <p:nvSpPr>
              <p:cNvPr id="9" name="Rectangle 107">
                <a:extLst>
                  <a:ext uri="{FF2B5EF4-FFF2-40B4-BE49-F238E27FC236}">
                    <a16:creationId xmlns:a16="http://schemas.microsoft.com/office/drawing/2014/main" id="{4C31F39A-80A2-88A7-C025-9C14BB13EA8B}"/>
                  </a:ext>
                </a:extLst>
              </p:cNvPr>
              <p:cNvSpPr/>
              <p:nvPr/>
            </p:nvSpPr>
            <p:spPr>
              <a:xfrm flipH="1">
                <a:off x="6238469"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10" name="Text Placeholder 32">
                <a:extLst>
                  <a:ext uri="{FF2B5EF4-FFF2-40B4-BE49-F238E27FC236}">
                    <a16:creationId xmlns:a16="http://schemas.microsoft.com/office/drawing/2014/main" id="{E32C2AD2-6CBF-E344-DA2B-D0095CF22ED5}"/>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13" name="Straight Connector 12">
                <a:extLst>
                  <a:ext uri="{FF2B5EF4-FFF2-40B4-BE49-F238E27FC236}">
                    <a16:creationId xmlns:a16="http://schemas.microsoft.com/office/drawing/2014/main" id="{893B1D75-18DB-2214-A450-FB4F8EAD008C}"/>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14" name="Text Placeholder 32">
                <a:extLst>
                  <a:ext uri="{FF2B5EF4-FFF2-40B4-BE49-F238E27FC236}">
                    <a16:creationId xmlns:a16="http://schemas.microsoft.com/office/drawing/2014/main" id="{E22CD539-8FBE-26AB-13A9-1605714E8868}"/>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7" name="Text Placeholder 1">
              <a:extLst>
                <a:ext uri="{FF2B5EF4-FFF2-40B4-BE49-F238E27FC236}">
                  <a16:creationId xmlns:a16="http://schemas.microsoft.com/office/drawing/2014/main" id="{165DFBE1-5CC5-ECEE-D49C-E9F74BCF9129}"/>
                </a:ext>
              </a:extLst>
            </p:cNvPr>
            <p:cNvSpPr txBox="1">
              <a:spLocks/>
            </p:cNvSpPr>
            <p:nvPr/>
          </p:nvSpPr>
          <p:spPr>
            <a:xfrm>
              <a:off x="933112" y="345569"/>
              <a:ext cx="3625067" cy="1007785"/>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Calibri"/>
                </a:rPr>
                <a:t>Life Cycle Assessment</a:t>
              </a:r>
              <a:endParaRPr lang="en-GB" sz="3200" noProof="0" dirty="0">
                <a:solidFill>
                  <a:srgbClr val="F9AA73"/>
                </a:solidFill>
              </a:endParaRPr>
            </a:p>
          </p:txBody>
        </p:sp>
      </p:grpSp>
    </p:spTree>
    <p:extLst>
      <p:ext uri="{BB962C8B-B14F-4D97-AF65-F5344CB8AC3E}">
        <p14:creationId xmlns:p14="http://schemas.microsoft.com/office/powerpoint/2010/main" val="397297264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6A4667-2226-CF24-4856-41790EDA1FFB}"/>
            </a:ext>
          </a:extLst>
        </p:cNvPr>
        <p:cNvGrpSpPr/>
        <p:nvPr/>
      </p:nvGrpSpPr>
      <p:grpSpPr>
        <a:xfrm>
          <a:off x="0" y="0"/>
          <a:ext cx="0" cy="0"/>
          <a:chOff x="0" y="0"/>
          <a:chExt cx="0" cy="0"/>
        </a:xfrm>
      </p:grpSpPr>
      <p:sp>
        <p:nvSpPr>
          <p:cNvPr id="5" name="CuadroTexto 4">
            <a:extLst>
              <a:ext uri="{FF2B5EF4-FFF2-40B4-BE49-F238E27FC236}">
                <a16:creationId xmlns:a16="http://schemas.microsoft.com/office/drawing/2014/main" id="{F05412F0-0B59-0872-64C6-E87F8427FC26}"/>
              </a:ext>
            </a:extLst>
          </p:cNvPr>
          <p:cNvSpPr txBox="1"/>
          <p:nvPr/>
        </p:nvSpPr>
        <p:spPr>
          <a:xfrm>
            <a:off x="12844807" y="8106232"/>
            <a:ext cx="45719"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p:txBody>
      </p:sp>
      <p:sp>
        <p:nvSpPr>
          <p:cNvPr id="19" name="Google Shape;2080;p52"/>
          <p:cNvSpPr txBox="1"/>
          <p:nvPr/>
        </p:nvSpPr>
        <p:spPr>
          <a:xfrm>
            <a:off x="887620" y="4567877"/>
            <a:ext cx="6151009" cy="3008597"/>
          </a:xfrm>
          <a:prstGeom prst="rect">
            <a:avLst/>
          </a:prstGeom>
          <a:noFill/>
          <a:ln>
            <a:noFill/>
          </a:ln>
        </p:spPr>
        <p:txBody>
          <a:bodyPr spcFirstLastPara="1" wrap="square" lIns="91425" tIns="45700" rIns="91425" bIns="45700" anchor="t" anchorCtr="0">
            <a:noAutofit/>
          </a:bodyPr>
          <a:lstStyle/>
          <a:p>
            <a:pPr marL="449263" marR="0" lvl="0" indent="-441325" algn="l" rtl="0">
              <a:lnSpc>
                <a:spcPts val="1480"/>
              </a:lnSpc>
              <a:spcBef>
                <a:spcPts val="0"/>
              </a:spcBef>
              <a:spcAft>
                <a:spcPts val="0"/>
              </a:spcAft>
              <a:buClr>
                <a:srgbClr val="1A3966"/>
              </a:buClr>
              <a:buSzPts val="1100"/>
              <a:buFont typeface="Arial"/>
              <a:buNone/>
            </a:pPr>
            <a:r>
              <a:rPr lang="en-GB"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P01</a:t>
            </a:r>
            <a:r>
              <a:rPr lang="en-GB" b="1" i="0" u="none" strike="noStrike" cap="none" noProof="0" dirty="0">
                <a:solidFill>
                  <a:srgbClr val="8E9ED8"/>
                </a:solidFill>
                <a:latin typeface="Calibri" panose="020F0502020204030204" pitchFamily="34" charset="0"/>
                <a:ea typeface="Calibri"/>
                <a:cs typeface="Calibri" panose="020F0502020204030204" pitchFamily="34" charset="0"/>
                <a:sym typeface="Calibri"/>
              </a:rPr>
              <a:t>	</a:t>
            </a:r>
            <a:r>
              <a:rPr lang="en-GB"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Problem-Based Learning (PBL). </a:t>
            </a:r>
            <a:r>
              <a:rPr lang="en-GB"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Students solve real-world sustainability challenges in groups.</a:t>
            </a:r>
            <a:endParaRPr lang="en-GB" b="1"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449263" marR="0" lvl="0" indent="-441325" algn="l" rtl="0">
              <a:lnSpc>
                <a:spcPts val="780"/>
              </a:lnSpc>
              <a:spcBef>
                <a:spcPts val="0"/>
              </a:spcBef>
              <a:spcAft>
                <a:spcPts val="0"/>
              </a:spcAft>
              <a:buClr>
                <a:srgbClr val="1A3966"/>
              </a:buClr>
              <a:buSzPts val="1100"/>
              <a:buFont typeface="Arial"/>
              <a:buNone/>
            </a:pPr>
            <a:r>
              <a:rPr lang="en-GB" sz="900" b="0"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a:t>
            </a:r>
            <a:endParaRPr lang="en-GB" sz="900" b="0" i="0" u="none" strike="noStrike" cap="none" noProof="0" dirty="0">
              <a:solidFill>
                <a:srgbClr val="0E6E61"/>
              </a:solidFill>
              <a:latin typeface="Calibri" panose="020F0502020204030204" pitchFamily="34" charset="0"/>
              <a:cs typeface="Calibri" panose="020F0502020204030204" pitchFamily="34" charset="0"/>
              <a:sym typeface="Arial"/>
            </a:endParaRPr>
          </a:p>
          <a:p>
            <a:pPr marL="449263" marR="0" lvl="0" indent="-441325" algn="l" rtl="0">
              <a:lnSpc>
                <a:spcPts val="1480"/>
              </a:lnSpc>
              <a:spcBef>
                <a:spcPts val="0"/>
              </a:spcBef>
              <a:spcAft>
                <a:spcPts val="0"/>
              </a:spcAft>
              <a:buClr>
                <a:srgbClr val="1A3966"/>
              </a:buClr>
              <a:buSzPts val="1100"/>
              <a:buFont typeface="Arial"/>
              <a:buNone/>
            </a:pPr>
            <a:r>
              <a:rPr lang="en-GB"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P02</a:t>
            </a:r>
            <a:r>
              <a:rPr lang="en-GB" b="1" i="0" u="none" strike="noStrike" cap="none" noProof="0" dirty="0">
                <a:solidFill>
                  <a:srgbClr val="8E9ED8"/>
                </a:solidFill>
                <a:latin typeface="Calibri" panose="020F0502020204030204" pitchFamily="34" charset="0"/>
                <a:ea typeface="Calibri"/>
                <a:cs typeface="Calibri" panose="020F0502020204030204" pitchFamily="34" charset="0"/>
                <a:sym typeface="Calibri"/>
              </a:rPr>
              <a:t>	</a:t>
            </a:r>
            <a:r>
              <a:rPr lang="en-GB" b="0" i="0" u="none" strike="noStrike" cap="none" noProof="0" dirty="0">
                <a:solidFill>
                  <a:srgbClr val="8E9ED8"/>
                </a:solidFill>
                <a:latin typeface="Calibri" panose="020F0502020204030204" pitchFamily="34" charset="0"/>
                <a:ea typeface="Calibri"/>
                <a:cs typeface="Calibri" panose="020F0502020204030204" pitchFamily="34" charset="0"/>
                <a:sym typeface="Calibri"/>
              </a:rPr>
              <a:t> </a:t>
            </a:r>
            <a:r>
              <a:rPr lang="en-GB"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Case-Based Learning   </a:t>
            </a:r>
            <a:r>
              <a:rPr lang="en-GB"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Students analyse engineering case studies with sustainability dilemmas.</a:t>
            </a:r>
            <a:endParaRPr lang="en-GB" b="0" i="0" u="none" strike="noStrike" cap="none" noProof="0" dirty="0">
              <a:solidFill>
                <a:srgbClr val="1A3966"/>
              </a:solidFill>
              <a:latin typeface="Calibri" panose="020F0502020204030204" pitchFamily="34" charset="0"/>
              <a:cs typeface="Calibri" panose="020F0502020204030204" pitchFamily="34" charset="0"/>
              <a:sym typeface="Arial"/>
            </a:endParaRPr>
          </a:p>
          <a:p>
            <a:pPr marL="449263" marR="0" lvl="0" indent="-441325" algn="l" rtl="0">
              <a:lnSpc>
                <a:spcPts val="780"/>
              </a:lnSpc>
              <a:spcBef>
                <a:spcPts val="0"/>
              </a:spcBef>
              <a:spcAft>
                <a:spcPts val="0"/>
              </a:spcAft>
              <a:buClr>
                <a:srgbClr val="1A3966"/>
              </a:buClr>
              <a:buSzPts val="1100"/>
              <a:buFont typeface="Arial"/>
              <a:buNone/>
            </a:pPr>
            <a:r>
              <a:rPr lang="en-GB" sz="900" b="0"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a:t>
            </a:r>
            <a:endParaRPr lang="en-GB" sz="900" b="0" i="0" u="none" strike="noStrike" cap="none" noProof="0" dirty="0">
              <a:solidFill>
                <a:srgbClr val="0E6E61"/>
              </a:solidFill>
              <a:latin typeface="Calibri" panose="020F0502020204030204" pitchFamily="34" charset="0"/>
              <a:cs typeface="Calibri" panose="020F0502020204030204" pitchFamily="34" charset="0"/>
              <a:sym typeface="Arial"/>
            </a:endParaRPr>
          </a:p>
          <a:p>
            <a:pPr marL="449263" marR="0" lvl="0" indent="-441325" algn="l" rtl="0">
              <a:lnSpc>
                <a:spcPts val="1480"/>
              </a:lnSpc>
              <a:spcBef>
                <a:spcPts val="0"/>
              </a:spcBef>
              <a:spcAft>
                <a:spcPts val="0"/>
              </a:spcAft>
              <a:buClr>
                <a:srgbClr val="1A3966"/>
              </a:buClr>
              <a:buSzPts val="1100"/>
              <a:buFont typeface="Arial"/>
              <a:buNone/>
            </a:pPr>
            <a:r>
              <a:rPr lang="en-GB"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P05 	Socratic Seminar / </a:t>
            </a:r>
            <a:r>
              <a:rPr lang="en-GB" b="1"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Debate  </a:t>
            </a:r>
            <a:r>
              <a:rPr lang="en-GB"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Used to critically explore controversial sustainability issues.</a:t>
            </a:r>
            <a:endParaRPr lang="en-GB" b="0" i="0" u="none" strike="noStrike" cap="none" noProof="0" dirty="0">
              <a:solidFill>
                <a:srgbClr val="1A3966"/>
              </a:solidFill>
              <a:latin typeface="Calibri" panose="020F0502020204030204" pitchFamily="34" charset="0"/>
              <a:cs typeface="Calibri" panose="020F0502020204030204" pitchFamily="34" charset="0"/>
              <a:sym typeface="Arial"/>
            </a:endParaRPr>
          </a:p>
          <a:p>
            <a:pPr marL="449263" marR="0" lvl="0" indent="-441325" algn="l" rtl="0">
              <a:lnSpc>
                <a:spcPts val="780"/>
              </a:lnSpc>
              <a:spcBef>
                <a:spcPts val="0"/>
              </a:spcBef>
              <a:spcAft>
                <a:spcPts val="0"/>
              </a:spcAft>
              <a:buClr>
                <a:srgbClr val="1A3966"/>
              </a:buClr>
              <a:buSzPts val="1100"/>
              <a:buFont typeface="Arial"/>
              <a:buNone/>
            </a:pPr>
            <a:r>
              <a:rPr lang="en-GB" sz="900" b="0"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a:t>
            </a:r>
            <a:endParaRPr lang="en-GB" sz="900" b="0" i="0" u="none" strike="noStrike" cap="none" noProof="0" dirty="0">
              <a:solidFill>
                <a:srgbClr val="0E6E61"/>
              </a:solidFill>
              <a:latin typeface="Calibri" panose="020F0502020204030204" pitchFamily="34" charset="0"/>
              <a:cs typeface="Calibri" panose="020F0502020204030204" pitchFamily="34" charset="0"/>
              <a:sym typeface="Arial"/>
            </a:endParaRPr>
          </a:p>
          <a:p>
            <a:pPr marL="449263" marR="0" lvl="0" indent="-441325" algn="l" rtl="0">
              <a:lnSpc>
                <a:spcPts val="1480"/>
              </a:lnSpc>
              <a:spcBef>
                <a:spcPts val="0"/>
              </a:spcBef>
              <a:spcAft>
                <a:spcPts val="0"/>
              </a:spcAft>
              <a:buClr>
                <a:srgbClr val="1A3966"/>
              </a:buClr>
              <a:buSzPts val="1100"/>
              <a:buFont typeface="Arial"/>
              <a:buNone/>
            </a:pPr>
            <a:r>
              <a:rPr lang="en-GB"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P16</a:t>
            </a:r>
            <a:r>
              <a:rPr lang="en-GB" b="1" i="0" u="none" strike="noStrike" cap="none" noProof="0" dirty="0">
                <a:solidFill>
                  <a:srgbClr val="F9AA73"/>
                </a:solidFill>
                <a:latin typeface="Calibri" panose="020F0502020204030204" pitchFamily="34" charset="0"/>
                <a:ea typeface="Calibri"/>
                <a:cs typeface="Calibri" panose="020F0502020204030204" pitchFamily="34" charset="0"/>
                <a:sym typeface="Calibri"/>
              </a:rPr>
              <a:t> </a:t>
            </a:r>
            <a:r>
              <a:rPr lang="en-GB"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	Project-Based Learning  </a:t>
            </a:r>
            <a:r>
              <a:rPr lang="en-GB"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Longer-term sustainability-focused projects delivered across formats.</a:t>
            </a:r>
            <a:endParaRPr lang="en-GB" b="1"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a:p>
            <a:pPr marL="449263" marR="0" lvl="0" indent="-441325" algn="l" rtl="0">
              <a:lnSpc>
                <a:spcPts val="780"/>
              </a:lnSpc>
              <a:spcBef>
                <a:spcPts val="0"/>
              </a:spcBef>
              <a:spcAft>
                <a:spcPts val="0"/>
              </a:spcAft>
              <a:buClr>
                <a:srgbClr val="1A3966"/>
              </a:buClr>
              <a:buSzPts val="1100"/>
              <a:buFont typeface="Arial"/>
              <a:buNone/>
            </a:pPr>
            <a:r>
              <a:rPr lang="en-GB" sz="900" b="0"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a:t>
            </a:r>
            <a:endParaRPr lang="en-GB" sz="900" b="0" i="0" u="none" strike="noStrike" cap="none" noProof="0" dirty="0">
              <a:solidFill>
                <a:srgbClr val="0E6E61"/>
              </a:solidFill>
              <a:latin typeface="Calibri" panose="020F0502020204030204" pitchFamily="34" charset="0"/>
              <a:cs typeface="Calibri" panose="020F0502020204030204" pitchFamily="34" charset="0"/>
              <a:sym typeface="Arial"/>
            </a:endParaRPr>
          </a:p>
          <a:p>
            <a:pPr marL="449263" marR="0" lvl="0" indent="-441325" algn="l" rtl="0">
              <a:lnSpc>
                <a:spcPts val="1480"/>
              </a:lnSpc>
              <a:spcBef>
                <a:spcPts val="0"/>
              </a:spcBef>
              <a:spcAft>
                <a:spcPts val="0"/>
              </a:spcAft>
              <a:buClr>
                <a:srgbClr val="1A3966"/>
              </a:buClr>
              <a:buSzPts val="1100"/>
              <a:buFont typeface="Arial"/>
              <a:buNone/>
            </a:pPr>
            <a:r>
              <a:rPr lang="en-GB" b="1" noProof="0" dirty="0">
                <a:solidFill>
                  <a:srgbClr val="0E6E61"/>
                </a:solidFill>
                <a:latin typeface="Calibri" panose="020F0502020204030204" pitchFamily="34" charset="0"/>
                <a:ea typeface="Calibri"/>
                <a:cs typeface="Calibri" panose="020F0502020204030204" pitchFamily="34" charset="0"/>
                <a:sym typeface="Calibri"/>
              </a:rPr>
              <a:t>P20</a:t>
            </a:r>
            <a:r>
              <a:rPr lang="en-GB" b="1" noProof="0" dirty="0">
                <a:solidFill>
                  <a:srgbClr val="8E9ED8"/>
                </a:solidFill>
                <a:latin typeface="Calibri" panose="020F0502020204030204" pitchFamily="34" charset="0"/>
                <a:ea typeface="Calibri"/>
                <a:cs typeface="Calibri" panose="020F0502020204030204" pitchFamily="34" charset="0"/>
                <a:sym typeface="Calibri"/>
              </a:rPr>
              <a:t>	</a:t>
            </a:r>
            <a:r>
              <a:rPr lang="en-GB" b="1" i="0" u="none" strike="noStrike" cap="none" noProof="0" dirty="0">
                <a:solidFill>
                  <a:srgbClr val="0E6E61"/>
                </a:solidFill>
                <a:latin typeface="Calibri" panose="020F0502020204030204" pitchFamily="34" charset="0"/>
                <a:ea typeface="Calibri"/>
                <a:cs typeface="Calibri" panose="020F0502020204030204" pitchFamily="34" charset="0"/>
                <a:sym typeface="Calibri"/>
              </a:rPr>
              <a:t>Systems Thinking Exercises  </a:t>
            </a:r>
            <a:r>
              <a:rPr lang="en-GB" b="0" i="0" u="none" strike="noStrike" cap="none" noProof="0" dirty="0">
                <a:solidFill>
                  <a:srgbClr val="1A3966"/>
                </a:solidFill>
                <a:latin typeface="Calibri" panose="020F0502020204030204" pitchFamily="34" charset="0"/>
                <a:ea typeface="Calibri"/>
                <a:cs typeface="Calibri" panose="020F0502020204030204" pitchFamily="34" charset="0"/>
                <a:sym typeface="Calibri"/>
              </a:rPr>
              <a:t>Use of visual tools (causal loops, system maps) to explore interconnectedness of SDGs.</a:t>
            </a:r>
          </a:p>
          <a:p>
            <a:pPr marL="449263" marR="0" lvl="0" indent="-441325" algn="l" rtl="0">
              <a:lnSpc>
                <a:spcPct val="106666"/>
              </a:lnSpc>
              <a:spcBef>
                <a:spcPts val="0"/>
              </a:spcBef>
              <a:spcAft>
                <a:spcPts val="0"/>
              </a:spcAft>
              <a:buClr>
                <a:srgbClr val="1A3966"/>
              </a:buClr>
              <a:buSzPts val="1100"/>
              <a:buFont typeface="Arial"/>
              <a:buNone/>
            </a:pPr>
            <a:endParaRPr lang="en-GB" noProof="0" dirty="0">
              <a:solidFill>
                <a:srgbClr val="0E6E61"/>
              </a:solidFill>
              <a:latin typeface="Calibri" panose="020F0502020204030204" pitchFamily="34" charset="0"/>
              <a:ea typeface="Calibri"/>
              <a:cs typeface="Calibri" panose="020F0502020204030204" pitchFamily="34" charset="0"/>
              <a:sym typeface="Calibri"/>
            </a:endParaRPr>
          </a:p>
          <a:p>
            <a:pPr marL="449263" marR="0" lvl="0" indent="-441325" algn="l" rtl="0">
              <a:lnSpc>
                <a:spcPct val="106666"/>
              </a:lnSpc>
              <a:spcBef>
                <a:spcPts val="0"/>
              </a:spcBef>
              <a:spcAft>
                <a:spcPts val="0"/>
              </a:spcAft>
              <a:buClr>
                <a:srgbClr val="1A3966"/>
              </a:buClr>
              <a:buSzPts val="1100"/>
              <a:buFont typeface="Arial"/>
              <a:buNone/>
            </a:pPr>
            <a:endParaRPr lang="en-GB" b="0" i="0" u="none" strike="noStrike" cap="none" noProof="0" dirty="0">
              <a:solidFill>
                <a:srgbClr val="000000"/>
              </a:solidFill>
              <a:latin typeface="Calibri" panose="020F0502020204030204" pitchFamily="34" charset="0"/>
              <a:cs typeface="Calibri" panose="020F0502020204030204" pitchFamily="34" charset="0"/>
              <a:sym typeface="Arial"/>
            </a:endParaRPr>
          </a:p>
          <a:p>
            <a:pPr marL="449263" marR="0" lvl="0" indent="-441325" algn="l" rtl="0">
              <a:lnSpc>
                <a:spcPct val="111304"/>
              </a:lnSpc>
              <a:spcBef>
                <a:spcPts val="0"/>
              </a:spcBef>
              <a:spcAft>
                <a:spcPts val="0"/>
              </a:spcAft>
              <a:buClr>
                <a:srgbClr val="1A3966"/>
              </a:buClr>
              <a:buSzPts val="1100"/>
              <a:buFont typeface="Arial"/>
              <a:buNone/>
            </a:pPr>
            <a:endParaRPr lang="en-GB" b="1" i="0" u="none" strike="noStrike" cap="none" noProof="0" dirty="0">
              <a:solidFill>
                <a:srgbClr val="1A3966"/>
              </a:solidFill>
              <a:latin typeface="Calibri" panose="020F0502020204030204" pitchFamily="34" charset="0"/>
              <a:ea typeface="Calibri"/>
              <a:cs typeface="Calibri" panose="020F0502020204030204" pitchFamily="34" charset="0"/>
              <a:sym typeface="Calibri"/>
            </a:endParaRPr>
          </a:p>
        </p:txBody>
      </p:sp>
      <p:graphicFrame>
        <p:nvGraphicFramePr>
          <p:cNvPr id="2" name="Tabla 1"/>
          <p:cNvGraphicFramePr>
            <a:graphicFrameLocks noGrp="1"/>
          </p:cNvGraphicFramePr>
          <p:nvPr>
            <p:extLst>
              <p:ext uri="{D42A27DB-BD31-4B8C-83A1-F6EECF244321}">
                <p14:modId xmlns:p14="http://schemas.microsoft.com/office/powerpoint/2010/main" val="2676262116"/>
              </p:ext>
            </p:extLst>
          </p:nvPr>
        </p:nvGraphicFramePr>
        <p:xfrm>
          <a:off x="1246133" y="7597477"/>
          <a:ext cx="3753374" cy="1939259"/>
        </p:xfrm>
        <a:graphic>
          <a:graphicData uri="http://schemas.openxmlformats.org/drawingml/2006/table">
            <a:tbl>
              <a:tblPr/>
              <a:tblGrid>
                <a:gridCol w="1785302">
                  <a:extLst>
                    <a:ext uri="{9D8B030D-6E8A-4147-A177-3AD203B41FA5}">
                      <a16:colId xmlns:a16="http://schemas.microsoft.com/office/drawing/2014/main" val="413487375"/>
                    </a:ext>
                  </a:extLst>
                </a:gridCol>
                <a:gridCol w="492018">
                  <a:extLst>
                    <a:ext uri="{9D8B030D-6E8A-4147-A177-3AD203B41FA5}">
                      <a16:colId xmlns:a16="http://schemas.microsoft.com/office/drawing/2014/main" val="325518019"/>
                    </a:ext>
                  </a:extLst>
                </a:gridCol>
                <a:gridCol w="492018">
                  <a:extLst>
                    <a:ext uri="{9D8B030D-6E8A-4147-A177-3AD203B41FA5}">
                      <a16:colId xmlns:a16="http://schemas.microsoft.com/office/drawing/2014/main" val="1152996774"/>
                    </a:ext>
                  </a:extLst>
                </a:gridCol>
                <a:gridCol w="492018">
                  <a:extLst>
                    <a:ext uri="{9D8B030D-6E8A-4147-A177-3AD203B41FA5}">
                      <a16:colId xmlns:a16="http://schemas.microsoft.com/office/drawing/2014/main" val="4130214803"/>
                    </a:ext>
                  </a:extLst>
                </a:gridCol>
                <a:gridCol w="492018">
                  <a:extLst>
                    <a:ext uri="{9D8B030D-6E8A-4147-A177-3AD203B41FA5}">
                      <a16:colId xmlns:a16="http://schemas.microsoft.com/office/drawing/2014/main" val="2883406869"/>
                    </a:ext>
                  </a:extLst>
                </a:gridCol>
              </a:tblGrid>
              <a:tr h="277037">
                <a:tc>
                  <a:txBody>
                    <a:bodyPr/>
                    <a:lstStyle/>
                    <a:p>
                      <a:pPr algn="l" fontAlgn="b"/>
                      <a:endParaRPr lang="en-GB" sz="1100" b="0" i="0" u="none" strike="noStrike" noProof="0" dirty="0">
                        <a:solidFill>
                          <a:srgbClr val="000000"/>
                        </a:solidFill>
                        <a:effectLst/>
                        <a:latin typeface="Calibri" panose="020F0502020204030204" pitchFamily="34" charset="0"/>
                      </a:endParaRPr>
                    </a:p>
                  </a:txBody>
                  <a:tcPr marL="7620" marR="7620" marT="7620" marB="0" anchor="b">
                    <a:lnL>
                      <a:noFill/>
                    </a:lnL>
                    <a:lnR>
                      <a:noFill/>
                    </a:lnR>
                    <a:lnT>
                      <a:noFill/>
                    </a:lnT>
                    <a:lnB>
                      <a:noFill/>
                    </a:lnB>
                  </a:tcPr>
                </a:tc>
                <a:tc>
                  <a:txBody>
                    <a:bodyPr/>
                    <a:lstStyle/>
                    <a:p>
                      <a:pPr algn="l" fontAlgn="b"/>
                      <a:endParaRPr lang="en-GB" sz="1100" b="0" i="0" u="none" strike="noStrike" noProof="0" dirty="0">
                        <a:solidFill>
                          <a:srgbClr val="000000"/>
                        </a:solidFill>
                        <a:effectLst/>
                        <a:latin typeface="Calibri" panose="020F0502020204030204" pitchFamily="34" charset="0"/>
                      </a:endParaRPr>
                    </a:p>
                  </a:txBody>
                  <a:tcPr marL="7620" marR="7620" marT="7620" marB="0" anchor="b">
                    <a:lnL>
                      <a:noFill/>
                    </a:lnL>
                    <a:lnR w="19050" cap="flat" cmpd="sng" algn="ctr">
                      <a:solidFill>
                        <a:srgbClr val="FFFFFF"/>
                      </a:solidFill>
                      <a:prstDash val="solid"/>
                      <a:round/>
                      <a:headEnd type="none" w="med" len="med"/>
                      <a:tailEnd type="none" w="med" len="med"/>
                    </a:lnR>
                    <a:lnT>
                      <a:noFill/>
                    </a:lnT>
                    <a:lnB w="19050" cap="flat" cmpd="sng" algn="ctr">
                      <a:solidFill>
                        <a:srgbClr val="FFFFFF"/>
                      </a:solidFill>
                      <a:prstDash val="solid"/>
                      <a:round/>
                      <a:headEnd type="none" w="med" len="med"/>
                      <a:tailEnd type="none" w="med" len="med"/>
                    </a:lnB>
                  </a:tcPr>
                </a:tc>
                <a:tc gridSpan="3">
                  <a:txBody>
                    <a:bodyPr/>
                    <a:lstStyle/>
                    <a:p>
                      <a:pPr algn="ctr" fontAlgn="b"/>
                      <a:r>
                        <a:rPr lang="en-GB" sz="1100" b="1" i="0" u="none" strike="noStrike" noProof="0" dirty="0">
                          <a:solidFill>
                            <a:srgbClr val="FFFFFF"/>
                          </a:solidFill>
                          <a:effectLst/>
                          <a:latin typeface="Calibri" panose="020F0502020204030204" pitchFamily="34" charset="0"/>
                        </a:rPr>
                        <a:t>Modulo 3</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hMerge="1">
                  <a:txBody>
                    <a:bodyPr/>
                    <a:lstStyle/>
                    <a:p>
                      <a:endParaRPr lang="es-ES"/>
                    </a:p>
                  </a:txBody>
                  <a:tcPr/>
                </a:tc>
                <a:tc hMerge="1">
                  <a:txBody>
                    <a:bodyPr/>
                    <a:lstStyle/>
                    <a:p>
                      <a:endParaRPr lang="es-ES"/>
                    </a:p>
                  </a:txBody>
                  <a:tcPr/>
                </a:tc>
                <a:extLst>
                  <a:ext uri="{0D108BD9-81ED-4DB2-BD59-A6C34878D82A}">
                    <a16:rowId xmlns:a16="http://schemas.microsoft.com/office/drawing/2014/main" val="2101686360"/>
                  </a:ext>
                </a:extLst>
              </a:tr>
              <a:tr h="277037">
                <a:tc>
                  <a:txBody>
                    <a:bodyPr/>
                    <a:lstStyle/>
                    <a:p>
                      <a:pPr algn="r" fontAlgn="b"/>
                      <a:r>
                        <a:rPr lang="en-GB" sz="1200" b="1" i="0" u="none" strike="noStrike" noProof="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Pedagogical Teaching</a:t>
                      </a:r>
                      <a:r>
                        <a:rPr lang="en-GB" sz="1200" b="1" i="0" u="none" strike="noStrike" noProof="0" dirty="0">
                          <a:solidFill>
                            <a:srgbClr val="F9AA73"/>
                          </a:solidFill>
                          <a:effectLst/>
                          <a:latin typeface="Calibri" panose="020F0502020204030204" pitchFamily="34" charset="0"/>
                          <a:ea typeface="Calibri" panose="020F0502020204030204" pitchFamily="34" charset="0"/>
                          <a:cs typeface="Calibri" panose="020F0502020204030204" pitchFamily="34" charset="0"/>
                        </a:rPr>
                        <a:t>..</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a:noFill/>
                    </a:lnT>
                    <a:lnB w="6350" cap="flat" cmpd="sng" algn="ctr">
                      <a:solidFill>
                        <a:srgbClr val="CCCCFF"/>
                      </a:solidFill>
                      <a:prstDash val="dot"/>
                      <a:round/>
                      <a:headEnd type="none" w="med" len="med"/>
                      <a:tailEnd type="none" w="med" len="med"/>
                    </a:lnB>
                    <a:solidFill>
                      <a:srgbClr val="F9AA73"/>
                    </a:solidFill>
                  </a:tcPr>
                </a:tc>
                <a:tc>
                  <a:txBody>
                    <a:bodyPr/>
                    <a:lstStyle/>
                    <a:p>
                      <a:pPr algn="l" fontAlgn="b"/>
                      <a:r>
                        <a:rPr lang="en-GB" sz="1100" b="1" i="0" u="none" strike="noStrike" noProof="0" dirty="0">
                          <a:solidFill>
                            <a:srgbClr val="009592"/>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6350" cap="flat" cmpd="sng" algn="ctr">
                      <a:solidFill>
                        <a:srgbClr val="CCCCFF"/>
                      </a:solidFill>
                      <a:prstDash val="dot"/>
                      <a:round/>
                      <a:headEnd type="none" w="med" len="med"/>
                      <a:tailEnd type="none" w="med" len="med"/>
                    </a:lnB>
                    <a:solidFill>
                      <a:srgbClr val="FFFFFF"/>
                    </a:solidFill>
                  </a:tcPr>
                </a:tc>
                <a:tc>
                  <a:txBody>
                    <a:bodyPr/>
                    <a:lstStyle/>
                    <a:p>
                      <a:pPr algn="ctr" rtl="0" fontAlgn="ctr"/>
                      <a:r>
                        <a:rPr lang="en-GB" sz="1100" b="1" i="0" u="none" strike="noStrike" noProof="0" dirty="0">
                          <a:solidFill>
                            <a:srgbClr val="FFFFFF"/>
                          </a:solidFill>
                          <a:effectLst/>
                          <a:latin typeface="Calibri" panose="020F0502020204030204" pitchFamily="34" charset="0"/>
                        </a:rPr>
                        <a:t>C04</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ctr" rtl="0" fontAlgn="ctr"/>
                      <a:r>
                        <a:rPr lang="en-GB" sz="1100" b="1" i="0" u="none" strike="noStrike" noProof="0" dirty="0">
                          <a:solidFill>
                            <a:srgbClr val="FFFFFF"/>
                          </a:solidFill>
                          <a:effectLst/>
                          <a:latin typeface="Calibri" panose="020F0502020204030204" pitchFamily="34" charset="0"/>
                        </a:rPr>
                        <a:t>C05</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tc>
                  <a:txBody>
                    <a:bodyPr/>
                    <a:lstStyle/>
                    <a:p>
                      <a:pPr algn="ctr" rtl="0" fontAlgn="ctr"/>
                      <a:r>
                        <a:rPr lang="en-GB" sz="1100" b="1" i="0" u="none" strike="noStrike" noProof="0" dirty="0">
                          <a:solidFill>
                            <a:srgbClr val="FFFFFF"/>
                          </a:solidFill>
                          <a:effectLst/>
                          <a:latin typeface="Calibri" panose="020F0502020204030204" pitchFamily="34" charset="0"/>
                        </a:rPr>
                        <a:t>C06</a:t>
                      </a:r>
                    </a:p>
                  </a:txBody>
                  <a:tcPr marL="7620" marR="7620" marT="7620"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0E6E61"/>
                    </a:solidFill>
                  </a:tcPr>
                </a:tc>
                <a:extLst>
                  <a:ext uri="{0D108BD9-81ED-4DB2-BD59-A6C34878D82A}">
                    <a16:rowId xmlns:a16="http://schemas.microsoft.com/office/drawing/2014/main" val="1860188296"/>
                  </a:ext>
                </a:extLst>
              </a:tr>
              <a:tr h="277037">
                <a:tc>
                  <a:txBody>
                    <a:bodyPr/>
                    <a:lstStyle/>
                    <a:p>
                      <a:pPr algn="r" fontAlgn="b"/>
                      <a:r>
                        <a:rPr lang="en-GB" sz="1100" b="1" i="0" u="none" strike="noStrike" noProof="0" dirty="0">
                          <a:solidFill>
                            <a:srgbClr val="0E6E61"/>
                          </a:solidFill>
                          <a:effectLst/>
                          <a:latin typeface="Calibri" panose="020F0502020204030204" pitchFamily="34" charset="0"/>
                        </a:rPr>
                        <a:t>Problem-Based Learning (PBL)</a:t>
                      </a:r>
                    </a:p>
                  </a:txBody>
                  <a:tcPr marL="7620" marR="7620" marT="7620" marB="0" anchor="b">
                    <a:lnL w="6350" cap="flat" cmpd="sng" algn="ctr">
                      <a:solidFill>
                        <a:srgbClr val="FFFFFF"/>
                      </a:solidFill>
                      <a:prstDash val="dot"/>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ctr" fontAlgn="b"/>
                      <a:r>
                        <a:rPr lang="en-GB" sz="1100" b="1" i="0" u="none" strike="noStrike" noProof="0" dirty="0">
                          <a:solidFill>
                            <a:srgbClr val="D9941E"/>
                          </a:solidFill>
                          <a:effectLst/>
                          <a:latin typeface="Calibri" panose="020F0502020204030204" pitchFamily="34" charset="0"/>
                        </a:rPr>
                        <a:t>P01</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extLst>
                  <a:ext uri="{0D108BD9-81ED-4DB2-BD59-A6C34878D82A}">
                    <a16:rowId xmlns:a16="http://schemas.microsoft.com/office/drawing/2014/main" val="1147101558"/>
                  </a:ext>
                </a:extLst>
              </a:tr>
              <a:tr h="277037">
                <a:tc>
                  <a:txBody>
                    <a:bodyPr/>
                    <a:lstStyle/>
                    <a:p>
                      <a:pPr algn="r" fontAlgn="b"/>
                      <a:r>
                        <a:rPr lang="en-GB" sz="1100" b="1" i="0" u="none" strike="noStrike" noProof="0" dirty="0">
                          <a:solidFill>
                            <a:srgbClr val="0E6E61"/>
                          </a:solidFill>
                          <a:effectLst/>
                          <a:latin typeface="Calibri" panose="020F0502020204030204" pitchFamily="34" charset="0"/>
                        </a:rPr>
                        <a:t>Case-Based Learning</a:t>
                      </a:r>
                    </a:p>
                  </a:txBody>
                  <a:tcPr marL="7620" marR="7620" marT="7620" marB="0" anchor="b">
                    <a:lnL w="6350" cap="flat" cmpd="sng" algn="ctr">
                      <a:solidFill>
                        <a:srgbClr val="FFFFFF"/>
                      </a:solidFill>
                      <a:prstDash val="dot"/>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ctr" fontAlgn="b"/>
                      <a:r>
                        <a:rPr lang="en-GB" sz="1100" b="1" i="0" u="none" strike="noStrike" noProof="0" dirty="0">
                          <a:solidFill>
                            <a:srgbClr val="D9941E"/>
                          </a:solidFill>
                          <a:effectLst/>
                          <a:latin typeface="Calibri" panose="020F0502020204030204" pitchFamily="34" charset="0"/>
                        </a:rPr>
                        <a:t>P02</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extLst>
                  <a:ext uri="{0D108BD9-81ED-4DB2-BD59-A6C34878D82A}">
                    <a16:rowId xmlns:a16="http://schemas.microsoft.com/office/drawing/2014/main" val="899824645"/>
                  </a:ext>
                </a:extLst>
              </a:tr>
              <a:tr h="277037">
                <a:tc>
                  <a:txBody>
                    <a:bodyPr/>
                    <a:lstStyle/>
                    <a:p>
                      <a:pPr algn="r" fontAlgn="b"/>
                      <a:r>
                        <a:rPr lang="en-GB" sz="1100" b="1" i="0" u="none" strike="noStrike" noProof="0" dirty="0">
                          <a:solidFill>
                            <a:srgbClr val="0E6E61"/>
                          </a:solidFill>
                          <a:effectLst/>
                          <a:latin typeface="Calibri" panose="020F0502020204030204" pitchFamily="34" charset="0"/>
                        </a:rPr>
                        <a:t>Socratic Seminar / Debate</a:t>
                      </a:r>
                    </a:p>
                  </a:txBody>
                  <a:tcPr marL="7620" marR="7620" marT="7620" marB="0" anchor="b">
                    <a:lnL w="6350" cap="flat" cmpd="sng" algn="ctr">
                      <a:solidFill>
                        <a:srgbClr val="FFFFFF"/>
                      </a:solidFill>
                      <a:prstDash val="dot"/>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ctr" fontAlgn="b"/>
                      <a:r>
                        <a:rPr lang="en-GB" sz="1100" b="1" i="0" u="none" strike="noStrike" noProof="0" dirty="0">
                          <a:solidFill>
                            <a:srgbClr val="D9941E"/>
                          </a:solidFill>
                          <a:effectLst/>
                          <a:latin typeface="Calibri" panose="020F0502020204030204" pitchFamily="34" charset="0"/>
                        </a:rPr>
                        <a:t>P05</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extLst>
                  <a:ext uri="{0D108BD9-81ED-4DB2-BD59-A6C34878D82A}">
                    <a16:rowId xmlns:a16="http://schemas.microsoft.com/office/drawing/2014/main" val="289123342"/>
                  </a:ext>
                </a:extLst>
              </a:tr>
              <a:tr h="277037">
                <a:tc>
                  <a:txBody>
                    <a:bodyPr/>
                    <a:lstStyle/>
                    <a:p>
                      <a:pPr algn="r" fontAlgn="b"/>
                      <a:r>
                        <a:rPr lang="en-GB" sz="1100" b="1" i="0" u="none" strike="noStrike" noProof="0" dirty="0">
                          <a:solidFill>
                            <a:srgbClr val="0E6E61"/>
                          </a:solidFill>
                          <a:effectLst/>
                          <a:latin typeface="Calibri" panose="020F0502020204030204" pitchFamily="34" charset="0"/>
                        </a:rPr>
                        <a:t>Project-Based Learning</a:t>
                      </a:r>
                    </a:p>
                  </a:txBody>
                  <a:tcPr marL="7620" marR="7620" marT="7620" marB="0" anchor="b">
                    <a:lnL w="6350" cap="flat" cmpd="sng" algn="ctr">
                      <a:solidFill>
                        <a:srgbClr val="FFFFFF"/>
                      </a:solidFill>
                      <a:prstDash val="dot"/>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ctr" fontAlgn="b"/>
                      <a:r>
                        <a:rPr lang="en-GB" sz="1100" b="1" i="0" u="none" strike="noStrike" noProof="0" dirty="0">
                          <a:solidFill>
                            <a:srgbClr val="D9941E"/>
                          </a:solidFill>
                          <a:effectLst/>
                          <a:latin typeface="Calibri" panose="020F0502020204030204" pitchFamily="34" charset="0"/>
                        </a:rPr>
                        <a:t>P16</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extLst>
                  <a:ext uri="{0D108BD9-81ED-4DB2-BD59-A6C34878D82A}">
                    <a16:rowId xmlns:a16="http://schemas.microsoft.com/office/drawing/2014/main" val="1403166275"/>
                  </a:ext>
                </a:extLst>
              </a:tr>
              <a:tr h="277037">
                <a:tc>
                  <a:txBody>
                    <a:bodyPr/>
                    <a:lstStyle/>
                    <a:p>
                      <a:pPr algn="r" fontAlgn="b"/>
                      <a:r>
                        <a:rPr lang="en-GB" sz="1100" b="1" i="0" u="none" strike="noStrike" noProof="0" dirty="0">
                          <a:solidFill>
                            <a:srgbClr val="0E6E61"/>
                          </a:solidFill>
                          <a:effectLst/>
                          <a:latin typeface="Calibri" panose="020F0502020204030204" pitchFamily="34" charset="0"/>
                        </a:rPr>
                        <a:t>Systems Thinking Exercises</a:t>
                      </a:r>
                    </a:p>
                  </a:txBody>
                  <a:tcPr marL="7620" marR="7620" marT="7620" marB="0" anchor="b">
                    <a:lnL w="6350" cap="flat" cmpd="sng" algn="ctr">
                      <a:solidFill>
                        <a:srgbClr val="FFFFFF"/>
                      </a:solidFill>
                      <a:prstDash val="dot"/>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ctr" fontAlgn="b"/>
                      <a:r>
                        <a:rPr lang="en-GB" sz="1100" b="1" i="0" u="none" strike="noStrike" noProof="0" dirty="0">
                          <a:solidFill>
                            <a:srgbClr val="D9941E"/>
                          </a:solidFill>
                          <a:effectLst/>
                          <a:latin typeface="Calibri" panose="020F0502020204030204" pitchFamily="34" charset="0"/>
                        </a:rPr>
                        <a:t>P20</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6350" cap="flat" cmpd="sng" algn="ctr">
                      <a:solidFill>
                        <a:srgbClr val="CCCCFF"/>
                      </a:solidFill>
                      <a:prstDash val="dot"/>
                      <a:round/>
                      <a:headEnd type="none" w="med" len="med"/>
                      <a:tailEnd type="none" w="med" len="med"/>
                    </a:lnT>
                    <a:lnB w="6350" cap="flat" cmpd="sng" algn="ctr">
                      <a:solidFill>
                        <a:srgbClr val="CCCCFF"/>
                      </a:solidFill>
                      <a:prstDash val="dot"/>
                      <a:round/>
                      <a:headEnd type="none" w="med" len="med"/>
                      <a:tailEnd type="none" w="med" len="med"/>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a:noFill/>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a:noFill/>
                    </a:lnB>
                  </a:tcPr>
                </a:tc>
                <a:tc>
                  <a:txBody>
                    <a:bodyPr/>
                    <a:lstStyle/>
                    <a:p>
                      <a:pPr algn="l" fontAlgn="b"/>
                      <a:r>
                        <a:rPr lang="en-GB" sz="1100" b="0" i="0" u="none" strike="noStrike" noProof="0" dirty="0">
                          <a:solidFill>
                            <a:srgbClr val="000000"/>
                          </a:solidFill>
                          <a:effectLst/>
                          <a:latin typeface="Calibri" panose="020F0502020204030204" pitchFamily="34" charset="0"/>
                        </a:rPr>
                        <a:t> </a:t>
                      </a:r>
                    </a:p>
                  </a:txBody>
                  <a:tcPr marL="7620" marR="7620" marT="7620" marB="0" anchor="b">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F9AA73"/>
                    </a:solidFill>
                  </a:tcPr>
                </a:tc>
                <a:extLst>
                  <a:ext uri="{0D108BD9-81ED-4DB2-BD59-A6C34878D82A}">
                    <a16:rowId xmlns:a16="http://schemas.microsoft.com/office/drawing/2014/main" val="2691355299"/>
                  </a:ext>
                </a:extLst>
              </a:tr>
            </a:tbl>
          </a:graphicData>
        </a:graphic>
      </p:graphicFrame>
      <p:sp>
        <p:nvSpPr>
          <p:cNvPr id="28" name="Text Placeholder 6">
            <a:extLst>
              <a:ext uri="{FF2B5EF4-FFF2-40B4-BE49-F238E27FC236}">
                <a16:creationId xmlns:a16="http://schemas.microsoft.com/office/drawing/2014/main" id="{877A4116-1574-E2D4-C5D1-86196E63ED32}"/>
              </a:ext>
            </a:extLst>
          </p:cNvPr>
          <p:cNvSpPr txBox="1">
            <a:spLocks/>
          </p:cNvSpPr>
          <p:nvPr/>
        </p:nvSpPr>
        <p:spPr>
          <a:xfrm>
            <a:off x="933113" y="2668969"/>
            <a:ext cx="5629052" cy="610397"/>
          </a:xfrm>
          <a:prstGeom prst="rect">
            <a:avLst/>
          </a:prstGeom>
          <a:noFill/>
          <a:ln>
            <a:noFill/>
          </a:ln>
        </p:spPr>
        <p:txBody>
          <a:bodyPr spcFirstLastPara="1" wrap="square" lIns="91425" tIns="45700" rIns="91425" bIns="45700" numCol="1" spcCol="216000" anchor="t" anchorCtr="0">
            <a:noAutofit/>
          </a:bodyPr>
          <a:lstStyle>
            <a:defPPr marR="0" lvl="0" algn="l" rtl="0">
              <a:lnSpc>
                <a:spcPct val="100000"/>
              </a:lnSpc>
              <a:spcBef>
                <a:spcPts val="0"/>
              </a:spcBef>
              <a:spcAft>
                <a:spcPts val="0"/>
              </a:spcAft>
            </a:defPPr>
            <a:lvl1pPr marL="12700" marR="0" lvl="0" indent="0" algn="just" rtl="0">
              <a:lnSpc>
                <a:spcPct val="100000"/>
              </a:lnSpc>
              <a:spcBef>
                <a:spcPts val="0"/>
              </a:spcBef>
              <a:spcAft>
                <a:spcPts val="0"/>
              </a:spcAft>
              <a:buClr>
                <a:srgbClr val="1A3966"/>
              </a:buClr>
              <a:buSzPts val="1100"/>
              <a:buFont typeface="Arial"/>
              <a:buNone/>
              <a:tabLst/>
              <a:defRPr sz="1100" b="0" i="0" u="none" strike="noStrike" cap="none">
                <a:solidFill>
                  <a:srgbClr val="1A3966"/>
                </a:solidFill>
                <a:latin typeface="Calibri"/>
                <a:ea typeface="Calibri"/>
                <a:cs typeface="Calibri"/>
                <a:sym typeface="Calibri"/>
              </a:defRPr>
            </a:lvl1pPr>
            <a:lvl2pPr marL="914400" marR="0" lvl="1"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425"/>
              </a:spcBef>
              <a:spcAft>
                <a:spcPts val="0"/>
              </a:spcAft>
              <a:buClr>
                <a:srgbClr val="011E3B"/>
              </a:buClr>
              <a:buSzPts val="3199"/>
              <a:buFont typeface="Arial"/>
              <a:buNone/>
              <a:defRPr sz="3199" b="0" i="0" u="none" strike="noStrike" cap="none">
                <a:solidFill>
                  <a:srgbClr val="011E3B"/>
                </a:solidFill>
                <a:latin typeface="Montserrat"/>
                <a:ea typeface="Montserrat"/>
                <a:cs typeface="Montserrat"/>
                <a:sym typeface="Montserrat"/>
              </a:defRPr>
            </a:lvl5pPr>
            <a:lvl6pPr marL="2743200" marR="0" lvl="5"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6pPr>
            <a:lvl7pPr marL="3200400" marR="0" lvl="6"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7pPr>
            <a:lvl8pPr marL="3657600" marR="0" lvl="7"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8pPr>
            <a:lvl9pPr marL="4114800" marR="0" lvl="8" indent="-325818" algn="l" rtl="0">
              <a:lnSpc>
                <a:spcPct val="90000"/>
              </a:lnSpc>
              <a:spcBef>
                <a:spcPts val="425"/>
              </a:spcBef>
              <a:spcAft>
                <a:spcPts val="0"/>
              </a:spcAft>
              <a:buClr>
                <a:schemeClr val="dk1"/>
              </a:buClr>
              <a:buSzPts val="1531"/>
              <a:buFont typeface="Arial"/>
              <a:buChar char="•"/>
              <a:defRPr sz="1531" b="0" i="0" u="none" strike="noStrike" cap="none">
                <a:solidFill>
                  <a:schemeClr val="dk1"/>
                </a:solidFill>
                <a:latin typeface="Calibri"/>
                <a:ea typeface="Calibri"/>
                <a:cs typeface="Calibri"/>
                <a:sym typeface="Calibri"/>
              </a:defRPr>
            </a:lvl9pPr>
          </a:lstStyle>
          <a:p>
            <a:pPr algn="l">
              <a:lnSpc>
                <a:spcPts val="1480"/>
              </a:lnSpc>
            </a:pPr>
            <a:r>
              <a:rPr lang="en-GB" sz="1400" b="1" i="1" noProof="0" dirty="0">
                <a:latin typeface="Calibri" panose="020F0502020204030204" pitchFamily="34" charset="0"/>
                <a:cs typeface="Calibri" panose="020F0502020204030204" pitchFamily="34" charset="0"/>
              </a:rPr>
              <a:t> Teaching methodology includes teamwork to promote idea generation, sharing and knowledge in a collaborative way. </a:t>
            </a:r>
          </a:p>
          <a:p>
            <a:pPr algn="l">
              <a:lnSpc>
                <a:spcPts val="1480"/>
              </a:lnSpc>
            </a:pPr>
            <a:endParaRPr lang="en-GB" sz="1400" b="1" i="1" noProof="0" dirty="0">
              <a:latin typeface="Calibri" panose="020F0502020204030204" pitchFamily="34" charset="0"/>
              <a:cs typeface="Calibri" panose="020F0502020204030204" pitchFamily="34" charset="0"/>
            </a:endParaRPr>
          </a:p>
          <a:p>
            <a:pPr algn="l">
              <a:lnSpc>
                <a:spcPts val="1480"/>
              </a:lnSpc>
            </a:pPr>
            <a:r>
              <a:rPr lang="en-GB" sz="1400" b="1" i="1" noProof="0" dirty="0">
                <a:latin typeface="Calibri" panose="020F0502020204030204" pitchFamily="34" charset="0"/>
                <a:cs typeface="Calibri" panose="020F0502020204030204" pitchFamily="34" charset="0"/>
              </a:rPr>
              <a:t>A multidisciplinary approach will be encouraged and implemented in a brainstorming framework with strong knowledge structure provided by bibliography and other resources.</a:t>
            </a:r>
          </a:p>
          <a:p>
            <a:pPr algn="l">
              <a:lnSpc>
                <a:spcPts val="1480"/>
              </a:lnSpc>
            </a:pPr>
            <a:endParaRPr lang="en-GB" sz="1400" b="1" i="1" noProof="0" dirty="0">
              <a:latin typeface="Calibri" panose="020F0502020204030204" pitchFamily="34" charset="0"/>
              <a:cs typeface="Calibri" panose="020F0502020204030204" pitchFamily="34" charset="0"/>
            </a:endParaRPr>
          </a:p>
          <a:p>
            <a:pPr algn="l">
              <a:lnSpc>
                <a:spcPts val="1480"/>
              </a:lnSpc>
            </a:pPr>
            <a:endParaRPr lang="en-GB" sz="1400" b="1" i="1" noProof="0" dirty="0">
              <a:latin typeface="Calibri" panose="020F0502020204030204" pitchFamily="34" charset="0"/>
              <a:cs typeface="Calibri" panose="020F0502020204030204" pitchFamily="34" charset="0"/>
            </a:endParaRPr>
          </a:p>
        </p:txBody>
      </p:sp>
      <p:cxnSp>
        <p:nvCxnSpPr>
          <p:cNvPr id="29" name="Straight Connector 28">
            <a:extLst>
              <a:ext uri="{FF2B5EF4-FFF2-40B4-BE49-F238E27FC236}">
                <a16:creationId xmlns:a16="http://schemas.microsoft.com/office/drawing/2014/main" id="{74258AD0-BFDF-F5DF-D917-E64AB83A46D9}"/>
              </a:ext>
            </a:extLst>
          </p:cNvPr>
          <p:cNvCxnSpPr>
            <a:cxnSpLocks/>
          </p:cNvCxnSpPr>
          <p:nvPr/>
        </p:nvCxnSpPr>
        <p:spPr>
          <a:xfrm>
            <a:off x="2302189" y="2289846"/>
            <a:ext cx="5473386" cy="0"/>
          </a:xfrm>
          <a:prstGeom prst="line">
            <a:avLst/>
          </a:prstGeom>
          <a:ln w="15875">
            <a:solidFill>
              <a:srgbClr val="F9AA73"/>
            </a:solidFill>
            <a:prstDash val="sysDot"/>
          </a:ln>
        </p:spPr>
        <p:style>
          <a:lnRef idx="1">
            <a:schemeClr val="accent1"/>
          </a:lnRef>
          <a:fillRef idx="0">
            <a:schemeClr val="accent1"/>
          </a:fillRef>
          <a:effectRef idx="0">
            <a:schemeClr val="accent1"/>
          </a:effectRef>
          <a:fontRef idx="minor">
            <a:schemeClr val="tx1"/>
          </a:fontRef>
        </p:style>
      </p:cxnSp>
      <p:sp>
        <p:nvSpPr>
          <p:cNvPr id="30" name="Text Placeholder 4">
            <a:extLst>
              <a:ext uri="{FF2B5EF4-FFF2-40B4-BE49-F238E27FC236}">
                <a16:creationId xmlns:a16="http://schemas.microsoft.com/office/drawing/2014/main" id="{3DDEB241-9A53-6B4F-0204-E512FC78620A}"/>
              </a:ext>
            </a:extLst>
          </p:cNvPr>
          <p:cNvSpPr txBox="1">
            <a:spLocks/>
          </p:cNvSpPr>
          <p:nvPr/>
        </p:nvSpPr>
        <p:spPr>
          <a:xfrm>
            <a:off x="933112" y="1692474"/>
            <a:ext cx="3469923" cy="597372"/>
          </a:xfrm>
          <a:prstGeom prst="rect">
            <a:avLst/>
          </a:prstGeom>
        </p:spPr>
        <p:txBody>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lnSpc>
                <a:spcPts val="2540"/>
              </a:lnSpc>
              <a:spcBef>
                <a:spcPts val="0"/>
              </a:spcBef>
              <a:buClrTx/>
              <a:buNone/>
            </a:pPr>
            <a:r>
              <a:rPr lang="en-GB" sz="2200" b="1" noProof="0" dirty="0">
                <a:solidFill>
                  <a:schemeClr val="bg1"/>
                </a:solidFill>
                <a:highlight>
                  <a:srgbClr val="0E6E61"/>
                </a:highlight>
                <a:latin typeface="Calibri" panose="020F0502020204030204" pitchFamily="34" charset="0"/>
                <a:cs typeface="Calibri" panose="020F0502020204030204" pitchFamily="34" charset="0"/>
              </a:rPr>
              <a:t> Teaching methodologies</a:t>
            </a:r>
            <a:r>
              <a:rPr lang="en-GB" sz="2200" b="1" noProof="0" dirty="0">
                <a:solidFill>
                  <a:srgbClr val="0E6E61"/>
                </a:solidFill>
                <a:highlight>
                  <a:srgbClr val="0E6E61"/>
                </a:highlight>
                <a:latin typeface="Calibri" panose="020F0502020204030204" pitchFamily="34" charset="0"/>
                <a:cs typeface="Calibri" panose="020F0502020204030204" pitchFamily="34" charset="0"/>
              </a:rPr>
              <a:t>.</a:t>
            </a:r>
            <a:r>
              <a:rPr lang="en-GB" sz="2200" b="1" noProof="0" dirty="0">
                <a:solidFill>
                  <a:schemeClr val="bg1"/>
                </a:solidFill>
                <a:highlight>
                  <a:srgbClr val="0E6E61"/>
                </a:highlight>
                <a:latin typeface="Calibri" panose="020F0502020204030204" pitchFamily="34" charset="0"/>
                <a:cs typeface="Calibri" panose="020F0502020204030204" pitchFamily="34" charset="0"/>
              </a:rPr>
              <a:t>  </a:t>
            </a:r>
          </a:p>
          <a:p>
            <a:pPr marL="0" indent="0">
              <a:lnSpc>
                <a:spcPts val="2540"/>
              </a:lnSpc>
              <a:spcBef>
                <a:spcPts val="0"/>
              </a:spcBef>
              <a:buClrTx/>
              <a:buNone/>
            </a:pPr>
            <a:r>
              <a:rPr lang="en-GB" sz="2200" b="1" noProof="0" dirty="0">
                <a:solidFill>
                  <a:schemeClr val="bg1"/>
                </a:solidFill>
                <a:highlight>
                  <a:srgbClr val="0E6E61"/>
                </a:highlight>
                <a:latin typeface="Calibri" panose="020F0502020204030204" pitchFamily="34" charset="0"/>
                <a:cs typeface="Calibri" panose="020F0502020204030204" pitchFamily="34" charset="0"/>
              </a:rPr>
              <a:t> applied in this module:</a:t>
            </a:r>
            <a:r>
              <a:rPr lang="en-GB" sz="2200" b="1" noProof="0" dirty="0">
                <a:solidFill>
                  <a:srgbClr val="0E6E61"/>
                </a:solidFill>
                <a:highlight>
                  <a:srgbClr val="0E6E61"/>
                </a:highlight>
                <a:latin typeface="Calibri" panose="020F0502020204030204" pitchFamily="34" charset="0"/>
                <a:cs typeface="Calibri" panose="020F0502020204030204" pitchFamily="34" charset="0"/>
              </a:rPr>
              <a:t>.</a:t>
            </a:r>
          </a:p>
        </p:txBody>
      </p:sp>
      <p:grpSp>
        <p:nvGrpSpPr>
          <p:cNvPr id="3" name="Group 2">
            <a:extLst>
              <a:ext uri="{FF2B5EF4-FFF2-40B4-BE49-F238E27FC236}">
                <a16:creationId xmlns:a16="http://schemas.microsoft.com/office/drawing/2014/main" id="{46BA61F6-9860-DDE3-43F5-00AA58B9925A}"/>
              </a:ext>
            </a:extLst>
          </p:cNvPr>
          <p:cNvGrpSpPr/>
          <p:nvPr/>
        </p:nvGrpSpPr>
        <p:grpSpPr>
          <a:xfrm>
            <a:off x="603803" y="4589"/>
            <a:ext cx="7206112" cy="1687885"/>
            <a:chOff x="632678" y="4589"/>
            <a:chExt cx="7206112" cy="1687885"/>
          </a:xfrm>
        </p:grpSpPr>
        <p:grpSp>
          <p:nvGrpSpPr>
            <p:cNvPr id="4" name="Group 3">
              <a:extLst>
                <a:ext uri="{FF2B5EF4-FFF2-40B4-BE49-F238E27FC236}">
                  <a16:creationId xmlns:a16="http://schemas.microsoft.com/office/drawing/2014/main" id="{BAEDBCE3-6C80-4CC3-2A7A-9000C6704D92}"/>
                </a:ext>
              </a:extLst>
            </p:cNvPr>
            <p:cNvGrpSpPr/>
            <p:nvPr/>
          </p:nvGrpSpPr>
          <p:grpSpPr>
            <a:xfrm>
              <a:off x="632678" y="4589"/>
              <a:ext cx="7206112" cy="1687885"/>
              <a:chOff x="632678" y="4589"/>
              <a:chExt cx="7206112" cy="1687885"/>
            </a:xfrm>
          </p:grpSpPr>
          <p:sp>
            <p:nvSpPr>
              <p:cNvPr id="7" name="Rectangle 107">
                <a:extLst>
                  <a:ext uri="{FF2B5EF4-FFF2-40B4-BE49-F238E27FC236}">
                    <a16:creationId xmlns:a16="http://schemas.microsoft.com/office/drawing/2014/main" id="{9B1CC3FE-B5B9-428D-7E56-3549641573CA}"/>
                  </a:ext>
                </a:extLst>
              </p:cNvPr>
              <p:cNvSpPr/>
              <p:nvPr/>
            </p:nvSpPr>
            <p:spPr>
              <a:xfrm flipH="1">
                <a:off x="6238469" y="4589"/>
                <a:ext cx="1600321" cy="1670099"/>
              </a:xfrm>
              <a:custGeom>
                <a:avLst/>
                <a:gdLst>
                  <a:gd name="connsiteX0" fmla="*/ 0 w 1277591"/>
                  <a:gd name="connsiteY0" fmla="*/ 0 h 1688028"/>
                  <a:gd name="connsiteX1" fmla="*/ 1277591 w 1277591"/>
                  <a:gd name="connsiteY1" fmla="*/ 0 h 1688028"/>
                  <a:gd name="connsiteX2" fmla="*/ 1277591 w 1277591"/>
                  <a:gd name="connsiteY2" fmla="*/ 1688028 h 1688028"/>
                  <a:gd name="connsiteX3" fmla="*/ 0 w 1277591"/>
                  <a:gd name="connsiteY3" fmla="*/ 1688028 h 1688028"/>
                  <a:gd name="connsiteX4" fmla="*/ 0 w 1277591"/>
                  <a:gd name="connsiteY4" fmla="*/ 0 h 1688028"/>
                  <a:gd name="connsiteX0" fmla="*/ 0 w 1582391"/>
                  <a:gd name="connsiteY0" fmla="*/ 0 h 1688028"/>
                  <a:gd name="connsiteX1" fmla="*/ 1277591 w 1582391"/>
                  <a:gd name="connsiteY1" fmla="*/ 0 h 1688028"/>
                  <a:gd name="connsiteX2" fmla="*/ 1582391 w 1582391"/>
                  <a:gd name="connsiteY2" fmla="*/ 1365299 h 1688028"/>
                  <a:gd name="connsiteX3" fmla="*/ 0 w 1582391"/>
                  <a:gd name="connsiteY3" fmla="*/ 1688028 h 1688028"/>
                  <a:gd name="connsiteX4" fmla="*/ 0 w 1582391"/>
                  <a:gd name="connsiteY4" fmla="*/ 0 h 1688028"/>
                  <a:gd name="connsiteX0" fmla="*/ 0 w 1600320"/>
                  <a:gd name="connsiteY0" fmla="*/ 17929 h 1688028"/>
                  <a:gd name="connsiteX1" fmla="*/ 1295520 w 1600320"/>
                  <a:gd name="connsiteY1" fmla="*/ 0 h 1688028"/>
                  <a:gd name="connsiteX2" fmla="*/ 1600320 w 1600320"/>
                  <a:gd name="connsiteY2" fmla="*/ 1365299 h 1688028"/>
                  <a:gd name="connsiteX3" fmla="*/ 17929 w 1600320"/>
                  <a:gd name="connsiteY3" fmla="*/ 1688028 h 1688028"/>
                  <a:gd name="connsiteX4" fmla="*/ 0 w 1600320"/>
                  <a:gd name="connsiteY4" fmla="*/ 17929 h 1688028"/>
                  <a:gd name="connsiteX0" fmla="*/ 0 w 1600320"/>
                  <a:gd name="connsiteY0" fmla="*/ 0 h 1670099"/>
                  <a:gd name="connsiteX1" fmla="*/ 1134155 w 1600320"/>
                  <a:gd name="connsiteY1" fmla="*/ 1 h 1670099"/>
                  <a:gd name="connsiteX2" fmla="*/ 1600320 w 1600320"/>
                  <a:gd name="connsiteY2" fmla="*/ 1347370 h 1670099"/>
                  <a:gd name="connsiteX3" fmla="*/ 17929 w 1600320"/>
                  <a:gd name="connsiteY3" fmla="*/ 1670099 h 1670099"/>
                  <a:gd name="connsiteX4" fmla="*/ 0 w 1600320"/>
                  <a:gd name="connsiteY4" fmla="*/ 0 h 1670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00320" h="1670099">
                    <a:moveTo>
                      <a:pt x="0" y="0"/>
                    </a:moveTo>
                    <a:lnTo>
                      <a:pt x="1134155" y="1"/>
                    </a:lnTo>
                    <a:lnTo>
                      <a:pt x="1600320" y="1347370"/>
                    </a:lnTo>
                    <a:lnTo>
                      <a:pt x="17929" y="1670099"/>
                    </a:lnTo>
                    <a:lnTo>
                      <a:pt x="0" y="0"/>
                    </a:lnTo>
                    <a:close/>
                  </a:path>
                </a:pathLst>
              </a:custGeom>
              <a:solidFill>
                <a:srgbClr val="0E6E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noProof="0" dirty="0">
                  <a:latin typeface="Calibri" panose="020F0502020204030204" pitchFamily="34" charset="0"/>
                  <a:cs typeface="Calibri" panose="020F0502020204030204" pitchFamily="34" charset="0"/>
                </a:endParaRPr>
              </a:p>
            </p:txBody>
          </p:sp>
          <p:sp>
            <p:nvSpPr>
              <p:cNvPr id="8" name="Text Placeholder 32">
                <a:extLst>
                  <a:ext uri="{FF2B5EF4-FFF2-40B4-BE49-F238E27FC236}">
                    <a16:creationId xmlns:a16="http://schemas.microsoft.com/office/drawing/2014/main" id="{2BA4299D-CA91-A391-B110-914235D427BA}"/>
                  </a:ext>
                </a:extLst>
              </p:cNvPr>
              <p:cNvSpPr txBox="1">
                <a:spLocks/>
              </p:cNvSpPr>
              <p:nvPr/>
            </p:nvSpPr>
            <p:spPr>
              <a:xfrm>
                <a:off x="5999245" y="318649"/>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2000" noProof="0" dirty="0">
                    <a:solidFill>
                      <a:schemeClr val="bg1"/>
                    </a:solidFill>
                  </a:rPr>
                  <a:t>Module</a:t>
                </a:r>
              </a:p>
            </p:txBody>
          </p:sp>
          <p:cxnSp>
            <p:nvCxnSpPr>
              <p:cNvPr id="9" name="Straight Connector 8">
                <a:extLst>
                  <a:ext uri="{FF2B5EF4-FFF2-40B4-BE49-F238E27FC236}">
                    <a16:creationId xmlns:a16="http://schemas.microsoft.com/office/drawing/2014/main" id="{EC5F2242-4965-00D8-CC3B-AD46250C4CA4}"/>
                  </a:ext>
                </a:extLst>
              </p:cNvPr>
              <p:cNvCxnSpPr>
                <a:cxnSpLocks/>
              </p:cNvCxnSpPr>
              <p:nvPr/>
            </p:nvCxnSpPr>
            <p:spPr>
              <a:xfrm>
                <a:off x="632678" y="1370978"/>
                <a:ext cx="5473386" cy="0"/>
              </a:xfrm>
              <a:prstGeom prst="line">
                <a:avLst/>
              </a:prstGeom>
              <a:ln w="15875">
                <a:solidFill>
                  <a:srgbClr val="F9AA73"/>
                </a:solidFill>
                <a:prstDash val="sysDash"/>
              </a:ln>
            </p:spPr>
            <p:style>
              <a:lnRef idx="1">
                <a:schemeClr val="accent1"/>
              </a:lnRef>
              <a:fillRef idx="0">
                <a:schemeClr val="accent1"/>
              </a:fillRef>
              <a:effectRef idx="0">
                <a:schemeClr val="accent1"/>
              </a:effectRef>
              <a:fontRef idx="minor">
                <a:schemeClr val="tx1"/>
              </a:fontRef>
            </p:style>
          </p:cxnSp>
          <p:sp>
            <p:nvSpPr>
              <p:cNvPr id="10" name="Text Placeholder 32">
                <a:extLst>
                  <a:ext uri="{FF2B5EF4-FFF2-40B4-BE49-F238E27FC236}">
                    <a16:creationId xmlns:a16="http://schemas.microsoft.com/office/drawing/2014/main" id="{02CE4554-042D-2F18-8F28-B2DAA1290CB8}"/>
                  </a:ext>
                </a:extLst>
              </p:cNvPr>
              <p:cNvSpPr txBox="1">
                <a:spLocks/>
              </p:cNvSpPr>
              <p:nvPr/>
            </p:nvSpPr>
            <p:spPr>
              <a:xfrm>
                <a:off x="5804764" y="394483"/>
                <a:ext cx="1645063" cy="1297991"/>
              </a:xfrm>
              <a:prstGeom prst="rect">
                <a:avLst/>
              </a:prstGeom>
            </p:spPr>
            <p:txBody>
              <a:bodyPr anchor="t">
                <a:noAutofit/>
              </a:bodyPr>
              <a:lstStyle>
                <a:lvl1pPr marL="0" indent="0" algn="l" defTabSz="2073036" rtl="0" eaLnBrk="1" latinLnBrk="0" hangingPunct="1">
                  <a:lnSpc>
                    <a:spcPct val="100000"/>
                  </a:lnSpc>
                  <a:spcBef>
                    <a:spcPts val="2267"/>
                  </a:spcBef>
                  <a:buFont typeface="Arial" panose="020B0604020202020204" pitchFamily="34" charset="0"/>
                  <a:buNone/>
                  <a:defRPr sz="7200" b="1" i="0" kern="1200">
                    <a:solidFill>
                      <a:srgbClr val="81C341"/>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GB" sz="7000" noProof="0" dirty="0">
                    <a:solidFill>
                      <a:schemeClr val="bg1"/>
                    </a:solidFill>
                  </a:rPr>
                  <a:t>3</a:t>
                </a:r>
              </a:p>
            </p:txBody>
          </p:sp>
        </p:grpSp>
        <p:sp>
          <p:nvSpPr>
            <p:cNvPr id="6" name="Text Placeholder 1">
              <a:extLst>
                <a:ext uri="{FF2B5EF4-FFF2-40B4-BE49-F238E27FC236}">
                  <a16:creationId xmlns:a16="http://schemas.microsoft.com/office/drawing/2014/main" id="{80629127-A3A9-0505-3899-22CEFEE682D7}"/>
                </a:ext>
              </a:extLst>
            </p:cNvPr>
            <p:cNvSpPr txBox="1">
              <a:spLocks/>
            </p:cNvSpPr>
            <p:nvPr/>
          </p:nvSpPr>
          <p:spPr>
            <a:xfrm>
              <a:off x="933112" y="345569"/>
              <a:ext cx="3625067" cy="1007785"/>
            </a:xfrm>
            <a:prstGeom prst="rect">
              <a:avLst/>
            </a:prstGeom>
            <a:noFill/>
            <a:ln>
              <a:noFill/>
            </a:ln>
          </p:spPr>
          <p:txBody>
            <a:bodyPr vert="horz" lIns="91440" tIns="45720" rIns="91440" bIns="45720" rtlCol="0" anchor="b">
              <a:noAutofit/>
            </a:bodyPr>
            <a:lstStyle>
              <a:lvl1pPr marL="0" indent="0" algn="l" defTabSz="2072941" rtl="0" eaLnBrk="1" latinLnBrk="0" hangingPunct="1">
                <a:lnSpc>
                  <a:spcPct val="100000"/>
                </a:lnSpc>
                <a:spcBef>
                  <a:spcPts val="2267"/>
                </a:spcBef>
                <a:buFont typeface="Arial" panose="020B0604020202020204" pitchFamily="34" charset="0"/>
                <a:buNone/>
                <a:defRPr sz="2900" b="1" i="0" kern="1200">
                  <a:solidFill>
                    <a:srgbClr val="EA0E8B"/>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Calibri" panose="020F0502020204030204" pitchFamily="34" charset="0"/>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nSpc>
                  <a:spcPts val="2680"/>
                </a:lnSpc>
                <a:spcBef>
                  <a:spcPts val="0"/>
                </a:spcBef>
              </a:pPr>
              <a:r>
                <a:rPr lang="en-GB" sz="3000" noProof="0" dirty="0">
                  <a:solidFill>
                    <a:srgbClr val="F9AA73"/>
                  </a:solidFill>
                  <a:ea typeface="Calibri"/>
                </a:rPr>
                <a:t>Life Cycle Assessment</a:t>
              </a:r>
              <a:endParaRPr lang="en-GB" sz="3200" noProof="0" dirty="0">
                <a:solidFill>
                  <a:srgbClr val="F9AA73"/>
                </a:solidFill>
              </a:endParaRPr>
            </a:p>
          </p:txBody>
        </p:sp>
      </p:grpSp>
    </p:spTree>
    <p:extLst>
      <p:ext uri="{BB962C8B-B14F-4D97-AF65-F5344CB8AC3E}">
        <p14:creationId xmlns:p14="http://schemas.microsoft.com/office/powerpoint/2010/main" val="246012301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theme/theme1.xml><?xml version="1.0" encoding="utf-8"?>
<a:theme xmlns:a="http://schemas.openxmlformats.org/drawingml/2006/main" name="Office Theme">
  <a:themeElements>
    <a:clrScheme name="Portal Cyan">
      <a:dk1>
        <a:srgbClr val="000000"/>
      </a:dk1>
      <a:lt1>
        <a:srgbClr val="FFFFFF"/>
      </a:lt1>
      <a:dk2>
        <a:srgbClr val="000000"/>
      </a:dk2>
      <a:lt2>
        <a:srgbClr val="FFFFFF"/>
      </a:lt2>
      <a:accent1>
        <a:srgbClr val="384252"/>
      </a:accent1>
      <a:accent2>
        <a:srgbClr val="70A8AF"/>
      </a:accent2>
      <a:accent3>
        <a:srgbClr val="82B8BF"/>
      </a:accent3>
      <a:accent4>
        <a:srgbClr val="99C6CC"/>
      </a:accent4>
      <a:accent5>
        <a:srgbClr val="AECED2"/>
      </a:accent5>
      <a:accent6>
        <a:srgbClr val="CBDCDF"/>
      </a:accent6>
      <a:hlink>
        <a:srgbClr val="7F7F7F"/>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6da97898-f981-417e-acf2-b50a87750bbf" xsi:nil="true"/>
    <lcf76f155ced4ddcb4097134ff3c332f xmlns="feb728bd-6e5b-4e82-95b4-181b5f0639b3">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0D2A5F4FBA18E4FAEF238F53AC8A9E9" ma:contentTypeVersion="14" ma:contentTypeDescription="Create a new document." ma:contentTypeScope="" ma:versionID="b0396f56d1edcc8624b5613273add050">
  <xsd:schema xmlns:xsd="http://www.w3.org/2001/XMLSchema" xmlns:xs="http://www.w3.org/2001/XMLSchema" xmlns:p="http://schemas.microsoft.com/office/2006/metadata/properties" xmlns:ns2="feb728bd-6e5b-4e82-95b4-181b5f0639b3" xmlns:ns3="6da97898-f981-417e-acf2-b50a87750bbf" targetNamespace="http://schemas.microsoft.com/office/2006/metadata/properties" ma:root="true" ma:fieldsID="4d11c5cf0ac7781bc8dc97fa5c99a132" ns2:_="" ns3:_="">
    <xsd:import namespace="feb728bd-6e5b-4e82-95b4-181b5f0639b3"/>
    <xsd:import namespace="6da97898-f981-417e-acf2-b50a87750bb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b728bd-6e5b-4e82-95b4-181b5f0639b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92ebe027-fa64-4e30-bdb2-92b74caeb8c0"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da97898-f981-417e-acf2-b50a87750bbf"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02ff7ab9-7143-4e51-9c83-3aea4fe9757e}" ma:internalName="TaxCatchAll" ma:showField="CatchAllData" ma:web="6da97898-f981-417e-acf2-b50a87750bb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009DB12-B8BC-4793-BF5E-0C0A1FD8F7DF}">
  <ds:schemaRefs>
    <ds:schemaRef ds:uri="6da97898-f981-417e-acf2-b50a87750bbf"/>
    <ds:schemaRef ds:uri="feb728bd-6e5b-4e82-95b4-181b5f0639b3"/>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139ADF9A-3C2C-4E63-B4CA-00C9125C46F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eb728bd-6e5b-4e82-95b4-181b5f0639b3"/>
    <ds:schemaRef ds:uri="6da97898-f981-417e-acf2-b50a87750bb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384B5C8-44BE-4B5C-BB5C-05A7E77AD00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230</TotalTime>
  <Words>4648</Words>
  <Application>Microsoft Office PowerPoint</Application>
  <PresentationFormat>Custom</PresentationFormat>
  <Paragraphs>1018</Paragraphs>
  <Slides>33</Slides>
  <Notes>25</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Robz</dc:creator>
  <cp:lastModifiedBy>Anthony Carty</cp:lastModifiedBy>
  <cp:revision>26</cp:revision>
  <dcterms:created xsi:type="dcterms:W3CDTF">2016-05-11T14:31:01Z</dcterms:created>
  <dcterms:modified xsi:type="dcterms:W3CDTF">2025-07-31T09:46:13Z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0x010100E0D2A5F4FBA18E4FAEF238F53AC8A9E9</vt:lpwstr>
  </property>
  <property fmtid="{D5CDD505-2E9C-101B-9397-08002B2CF9AE}" pid="3" name="MediaServiceImageTags">
    <vt:lpwstr/>
  </property>
  <property fmtid="{D5CDD505-2E9C-101B-9397-08002B2CF9AE}" pid="4" name="MSIP_Label_184a3394-03bb-460d-b0e0-929a41aa1fc7_Enabled">
    <vt:lpwstr>true</vt:lpwstr>
  </property>
  <property fmtid="{D5CDD505-2E9C-101B-9397-08002B2CF9AE}" pid="5" name="MSIP_Label_184a3394-03bb-460d-b0e0-929a41aa1fc7_SetDate">
    <vt:lpwstr>2025-06-13T07:45:41Z</vt:lpwstr>
  </property>
  <property fmtid="{D5CDD505-2E9C-101B-9397-08002B2CF9AE}" pid="6" name="MSIP_Label_184a3394-03bb-460d-b0e0-929a41aa1fc7_Method">
    <vt:lpwstr>Privileged</vt:lpwstr>
  </property>
  <property fmtid="{D5CDD505-2E9C-101B-9397-08002B2CF9AE}" pid="7" name="MSIP_Label_184a3394-03bb-460d-b0e0-929a41aa1fc7_Name">
    <vt:lpwstr>Público</vt:lpwstr>
  </property>
  <property fmtid="{D5CDD505-2E9C-101B-9397-08002B2CF9AE}" pid="8" name="MSIP_Label_184a3394-03bb-460d-b0e0-929a41aa1fc7_SiteId">
    <vt:lpwstr>cfab0009-84b7-4397-a0f8-f77cdf1579c1</vt:lpwstr>
  </property>
  <property fmtid="{D5CDD505-2E9C-101B-9397-08002B2CF9AE}" pid="9" name="MSIP_Label_184a3394-03bb-460d-b0e0-929a41aa1fc7_ActionId">
    <vt:lpwstr>a83d86f5-39b0-483c-b3f8-beb25f6aa85e</vt:lpwstr>
  </property>
  <property fmtid="{D5CDD505-2E9C-101B-9397-08002B2CF9AE}" pid="10" name="MSIP_Label_184a3394-03bb-460d-b0e0-929a41aa1fc7_ContentBits">
    <vt:lpwstr>0</vt:lpwstr>
  </property>
  <property fmtid="{D5CDD505-2E9C-101B-9397-08002B2CF9AE}" pid="11" name="MSIP_Label_184a3394-03bb-460d-b0e0-929a41aa1fc7_Tag">
    <vt:lpwstr>10, 0, 1, 1</vt:lpwstr>
  </property>
</Properties>
</file>